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3" autoAdjust="0"/>
  </p:normalViewPr>
  <p:slideViewPr>
    <p:cSldViewPr snapToGrid="0">
      <p:cViewPr varScale="1">
        <p:scale>
          <a:sx n="73" d="100"/>
          <a:sy n="73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4912,'0'0'14063,"3"14"-13960,-2-9-90,5 17 83,-2 1-1,2 40 0,3 113 527,-1-57-240,-1-12 108,-4-87-362,-2-19-97,0 1 0,-1 0 0,1 0 0,-1-1 0,0 1 0,1 0 0,-1 0 0,0-1 0,0 1 0,0 0 0,-1 0 0,1 0 0,0-1 0,-1 1 0,1 0 0,-1 0 0,1-1 0,-1 1 0,-1 2 0,1-3 71,-10-20-26,5-4-3171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 3208,'0'0'11546,"-12"-3"-11355,-38-7 6,46 10-161,1 0-1,-1 0 0,0 1 1,0-1-1,1 1 0,-1 0 1,0 0-1,1 0 1,-1 0-1,1 1 0,-1 0 1,1-1-1,0 1 0,0 0 1,0 1-1,0-1 1,-3 3-1,-2 1 74,2-1-30,0 1 0,1 0 1,-1 0-1,1 0 0,0 1 1,0-1-1,1 1 1,0 0-1,0 1 0,1-1 1,0 1-1,-3 11 1,-2 11 272,-7 58 1,9-6 129,9 163 0,1-163-290,24 262 532,-8-120-294,8 708 1529,-51-592-969,10-245-152,-36 140-1,31-173 343,19-62-1166,-1 0 0,0 1-1,0-1 1,0 0 0,0 0-1,0 1 1,0-1 0,0 0-1,1 0 1,-1 1 0,0-1-1,0 0 1,0 0 0,0 1-1,1-1 1,-1 0 0,0 0-1,0 0 1,1 0 0,-1 1-1,0-1 1,0 0 0,1 0-1,-1 0 1,0 0 0,1 0-1,-1 0 1,0 0 0,0 0-1,1 0 1,-1 1 0,0-1-1,1 0 1,-1-1 0,1 1-1,12 1 99,17-7 37,0 0 1,50-19-1,-56 16-82,0 2 0,0 0 1,1 1-1,49-4 0,-9 11 118,-40 0-70,-1-1 0,0 0 0,28-6 0,-48 5-103,1 0 0,-1 0-1,0-1 1,0 0-1,0 0 1,0 0-1,0 0 1,0 0 0,0-1-1,6-5 1,5-9-3731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5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0 170 7232,'0'0'0,"2"-4"288,16-4 0,16-12 16,9-4 0,-1-1-8,2 3 8,-5 10-160,-5-6 0,-10 0-40,-6 0-8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4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1 301 10952,'0'0'10623,"3"-9"-10160,-3 7-431,2-3 64,1 0 0,-1 0 0,0 0-1,0 0 1,1 0 0,0 1 0,1-1 0,0 1 0,6-8 0,15-13 654,-16 15-347,-1 1 1,11-9 0,-16 16-225,-1 1 1,1-1-1,-1 0 0,1 0 0,-1 1 0,1 0 1,0 0-1,1 0 0,-1 0 0,0 0 0,0 1 1,0-1-1,3 0 0,-3 1-80,-2 1-1,1 0 0,0-1 1,0 0-1,0 1 1,-1 0-1,1 0 0,0 0 1,-1 0-1,1 0 0,-1 0 1,1 1-1,-1-2 1,1 2-1,-1-1 0,1 1 1,-1-1-1,0 1 1,0-1-1,0 1 0,0-1 1,0 2-1,0 1 1,4 5 218,-1 2 0,4 17 0,-8-28-297,16 75 658,-13-53-428,1 0 0,2 0-1,0 0 1,11 23 0,-15-42-250,-1 0 0,1 0 0,-1 0 0,1-1 0,0 1 0,0-1 0,0 0 0,0 1 0,0-1 0,1 0 0,-1 0 0,1 0 0,0-1 0,-1 1 0,5 2 0,-5-4 0,-1 0 0,2 1 0,-2-1 0,1 1 0,1-1 0,-2 0 0,1 0 0,0 0 0,0 0 0,1 0 0,-2-1 0,1 1 0,0-1 0,0 1 0,0-1 0,0 0 0,-1 0 0,1 1 0,0-1 0,0-1 0,-1 2 0,1-2 0,-1 1 0,4-2 0,0-4 0,0 0 0,0 0 0,0 0 0,-1-1 0,0 0 0,0 0 0,-1 0 0,0 1 0,0-2 0,2-10 0,4-10 0,-3 9 0,0-1 0,-1 0 0,-1 0 0,-1-1 0,1-42 0,-4 50 0,2-53 0,-2 59 0,2 0 0,-1-1 0,1 1 0,0 0 0,6-14 0,-7 20 0,1-1 0,-1 1 0,1 1 0,-1-2 0,1 2 0,0-1 0,0 0 0,0 1 0,-1-2 0,2 2 0,-1 0 0,0 0 0,0-1 0,1 1 0,-1 0 0,0 0 0,1 0 0,-1 1 0,1-1 0,0 1 0,-1-1 0,0 1 0,1 0 0,5 0 0,5 1 0,0 0 0,0 1 0,20 5 0,-25-5 0,130 32 0,-130-34 0,-6-1 0,-1 1 0,0 0 0,0 0 0,0 0 0,0 0 0,1 0 0,-2 0 0,2 0 0,-1 0 0,0 1 0,1-1 0,0 0 0,-1 3 970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4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10448,'0'0'10347,"1"10"-9796,4 41 1172,-2 56-1,-3-76-82,0-18 793,0-17-983,2-27-779,1 0 0,8-38 0,-2 17-239,-8 43-432,2 1 0,-1-1 0,1 1 0,0-1 0,1 2 0,-1-1 0,7-9 0,-7 13 0,-1 0 0,0 1 0,1-1 0,0 1 0,0 0 0,0-1 0,1 1 0,-1 0 0,1 1 0,-1-1 0,1 1 0,0-1 0,0 2 0,0-1 0,1 0 0,3-1 0,-5 3 0,0 0 0,-1 0 0,1 0 0,0 1 0,0 0 0,0-1 0,0 0 0,0 1 0,-1 1 0,1-2 0,-1 2 0,1-1 0,-1 0 0,1 1 0,-1 0 0,0-1 0,4 4 0,5 5 0,-1-1 0,10 14 0,-12-11 0,0 0 0,0 1 0,-1 0 0,0 0 0,-1 1 0,7 27 0,-11-36 0,-2-1 0,1 0 0,0 1 0,0-2 0,-1 2 0,0-1 0,0 0 0,0 1 0,-1-1 0,0 0 0,0 0 0,-1 6 0,1-8 0,1 0 0,-2 0 0,1 0 0,1 0 0,-2 0 0,1 0 0,0-1 0,-1 1 0,1-1 0,-1 1 0,1-1 0,-1 1 0,1-1 0,-1 0 0,0 1 0,1-2 0,-2 2 0,2-1 0,-1-1 0,0 1 0,0 0 0,-1 0 0,2-1 0,-1 0 0,-1 0 0,-3 1 0,-7-2 0,-1 0 0,0-1 0,0-1 0,1 0 0,-1-1 0,2-1 0,-16-6 0,-27-8 0,37 11 863,0 0-1782,6 6-2960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4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11048,'0'0'10281,"8"3"-9675,1-1-458,-1-1 1,1 1-1,0-1 0,0 0 0,0 0 0,0-1 0,14-2 1,95-16 1292,53-6 451,-118 16-1280,-33 4-121,1 2-1,36-1 1,-43 5-241,-10 0-3728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4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10040,'0'0'14734,"10"-3"-14250,7-2-237,-1 1 1,0 1-1,1 0 0,0 1 1,18 1-1,125 18 1399,-60-5-855,-5 1-26,24 1 278,-96-13-450,32-4-1,2 0-5,-48 0 419,2 0-6057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5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0 264 11352,'0'0'6930,"2"7"-6106,6 23-176,-8-29-597,1 0 0,-1 0 0,0-1 0,0 1 0,1 0 0,0-1 0,-1 1 0,1 0 0,-1-1 0,1 0 0,-1 1 0,1 0 0,0-1 0,-1 1 0,1-1 0,0 0 0,0 1 0,-1-1 0,1 0 0,0 1 0,0-1 0,-1 0 0,1 0 0,0 0 0,0 1 0,-1-1 0,1 0 0,0 0 0,0-1 0,-1 1 0,2 0 0,-1 0 0,-1 0 0,1-1 0,1 0 0,1 1 97,1-1-32,0 0 0,0 0-1,0-1 1,0 0 0,0 0 0,0 1-1,-1-2 1,0 1 0,1-1 0,-1 1-1,0-1 1,0 1 0,0-1 0,0 0-1,-1-1 1,1 1 0,-1-1 0,3-3-1,3-7 185,-2 0 0,1 0 0,6-22 0,26-118 2083,-34 138-1220,-5 16-1145,0 0 1,0 0 0,0 0-1,0 0 1,0 1-1,0-1 1,0 0 0,0 0-1,0 0 1,0 0 0,0 0-1,0 0 1,0 0 0,0 0-1,0 0 1,0 0 0,0 0-1,0 0 1,0 0 0,0 0-1,0 0 1,0 0-1,0 0 1,0 0 0,0 0-1,0 0 1,0 0 0,0 0-1,0 0 1,0 0 0,0 0-1,0 0 1,1 0 0,-1 0-1,0 0 1,0 0-1,0 0 1,0 0 0,0 0-1,0 0 1,0 0 0,0 0-1,0 0 1,0 0 0,0 0-1,0 0 1,1 0 0,-1 0-1,0 0 1,0 0 0,0 0-1,0 0 1,0 0-1,0 0 1,0 0 0,0 0-1,2 27 969,-2-21-1052,0 22 341,3 47 412,-1-65-507,-1-1 0,1 1 0,0 0 0,1-1 0,5 14-1,-6-20-178,-1-2 0,-1 1-1,2 0 1,-1-1-1,0 1 1,1 0 0,-1 0-1,1-1 1,-1 1-1,1-2 1,-1 2 0,1-1-1,0 0 1,-1 1 0,2-1-1,-2-1 1,1 1-1,0 0 1,0 0 0,0-1-1,0 0 1,0 1-1,1-1 1,-1 1 0,-1-1-1,2 0 1,-1 0 0,0-1-1,0 1 1,0 0-1,0-1 1,3 0 0,2-1-4,0-1 1,0 1 0,-1-1-1,1-1 1,0 1 0,-1-1-1,11-8 1,2-5 1,-1-1 0,0-2 0,28-38 0,8-12 0,-51 67 0,0 0 0,-2 1 0,1 0 0,0 0 0,0-1 0,1 1 0,-1 1 0,0-1 0,0 0 0,1 0 0,-1 1 0,1-1 0,-1 2 0,1-2 0,0 1 0,-1 1 0,4-2 0,-5 2 0,0 0 0,0 0 0,-1 0 0,0 0 0,1 1 0,0-1 0,-1 0 0,1 1 0,-1-1 0,1 0 0,-1 0 0,1 0 0,0 1 0,-1 0 0,0-1 0,0 1 0,1-1 0,-1 0 0,1 1 0,-1-1 0,1 1 0,-1 0 0,0-1 0,6 17 0,-5-14 0,4 13 0,-1 1 0,-1 0 0,-2 0 0,1-1 0,-2 25 0,0-28 0,-1 0 0,-1 0 0,0-1 0,-1 0 0,0 1 0,-1-1 0,-10 23 0,12-33 0,0 1 0,1 0 0,-2-1 0,1 1 0,0 0 0,0-1 0,-1 0 0,0 0 0,0 0 0,1 0 0,-1 0 0,0-1 0,0 1 0,0-1 0,-6 2 0,6-1 0,0-1 0,1-1 0,-1 0 0,0 1 0,0-1 0,0 0 0,0 0 0,0 0 0,1 0 0,-1-1 0,0 1 0,0 0 0,1-1 0,-1 0 0,1 0 0,-1 0 0,0-1 0,1 1 0,-4-2 0,5 3 0,1-1 0,0 1 0,0-1 0,-1 1 0,0-1 0,1 1 0,-1 0 0,1 0 0,-1-1 0,1 1 0,0-1 0,0 0 0,0 1 0,-1 0 0,1-1 0,0 1 0,0-1 0,-1 0 0,1 1 0,0 0 0,0-1 0,0 0 0,0 1 0,0-1 0,0 1 0,0-2 0,0 1 0,1 1 0,0-2 0,-1 1 0,0 1 0,1-1 0,0 0 0,-1 0 0,1 1 0,0-1 0,-1 0 0,1 1 0,0-1 0,2 0 0,3-3 0,1 1 0,-1 0 0,9-2 0,-12 3 0,30-7 0,65-10 0,-34 9 0,-53 9 560,6-1-383,-17 2-340,1 0 0,-1 0 1,1 0-1,-1 0 0,1 0 0,-1 0 1,0 0-1,0 0 0,1-1 1,-1 1-1,0 0 0,1 0 1,-1-1-1,1 1 0,-1 0 1,0 0-1,0 0 0,0 0 1,1-1-1,-1 1 0,0 0 1,1-1-1,-1 1 0,0-1 1,0 1-1,1 0 0,-1 0 0,0-1 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52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17887,'0'0'3112,"63"12"-3448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5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1102 10752,'0'0'2754,"9"-6"-1899,-4 3-732,4-3 118,1 0 0,-2-1 0,1 0 0,0 0 0,12-15 0,15-26 1029,46-78 0,17-59 339,-65 114-640,-4 1-1,23-77 1,-51 130-322,-2 12-15,-4 12 138,-8 31-460,2 1 0,2 1 0,1-1 0,2 1 0,0 54 0,4-70-163,1-1 1,2 1-1,0-1 1,1-1-1,2 1 0,11 38 1,-16-59-124,1 0 1,0-1 0,0 1-1,-1-1 1,1 1-1,0-1 1,0 0-1,0 1 1,0-1-1,0 0 1,0 0 0,1 0-1,-2 1 1,2-2-1,-1 1 1,1 1-1,-1-2 1,0 1 0,1 0-1,-1 0 1,1-1-1,0 0 1,-1 1-1,1-1 1,-1 1 0,1-1-1,2 0 1,-1 0 0,0 0 1,0-1 0,0 0 0,-1 1-1,1-1 1,0 0 0,-1 0 0,1 0-1,0-1 1,-1 1 0,1-1 0,-1 1 0,0-1-1,1 0 1,2-2 0,9-14 109,0 1-1,-1-1 1,17-33 0,-14 24-13,14-27 118,-2-1 0,-4-1 0,30-94 0,23-182 841,-53 241-61,-24 86-1009,0 5-11,0 0 0,0 0 0,0 0 0,0 0 0,0 0 0,0 1 0,0-1 0,0 0 0,0 0 0,-1 0 0,1 0 0,0 0 0,0 0 0,0 0 0,0 0 0,0 0 0,0 0 0,0 0 0,0 0 0,0 0 0,0 0 0,0 0 0,0 0 0,0 0 0,0 0 0,0 0 0,0 0 0,0 0 0,0 0 0,-1 0 0,1 0 0,0 0 0,0 0 0,0 0 0,0 0 0,0 0 0,0 0 0,0 0 0,0 0 0,0 0 0,0 0 0,0 0 0,0 0 0,0 0 0,0 0 0,-1 0 0,1 0 0,0 0 0,0 0 0,0 0 0,0 0 0,0 0 0,0 0 0,0 0 0,0 0 0,0 0 0,-1 5 0,1-4 0,-18 100 0,-5 40 0,8-30 0,-38 244 0,49-339 0,2 1 0,0-1 0,0 20 0,0-20 0,1-12 0,2-6 0,14-48 0,-6 20 0,19-44 0,-23 62 0,12-23 0,-17 33 0,1 1 0,0 0 0,0-1 0,0 1 0,0-1 0,0 2 0,0-2 0,1 1 0,-1 0 0,1 0 0,-2 0 0,2 0 0,-1 0 0,1 0 0,-1 1 0,1-1 0,-1 0 0,3 0 0,-2 1 0,-2 0 0,1 0 0,0 1 0,0-1 0,0 0 0,0 1 0,0-1 0,-1 1 0,2-1 0,-1 0 0,-1 1 0,1-1 0,0 1 0,0 0 0,-1-1 0,1 0 0,0 1 0,-1 0 0,1 0 0,-1-1 0,1 1 0,-1 0 0,1 0 0,0 1 0,12 27 0,-7-14 0,2 1 0,4 7 0,28 43 0,-36-60 0,1 0 0,0-1 0,0 1 0,1 0 0,0-2 0,0 2 0,0-2 0,0 0 0,1 0 0,-1 0 0,11 4 0,-15-8 0,1 1 0,-1 0 0,1 0 0,-1-1 0,1 0 0,-1 0 0,0 0 0,1 0 0,0 0 0,-1 0 0,1 0 0,-1-1 0,1 0 0,3-1 0,-1 0 0,-1 0 0,-1 0 0,1 0 0,0-1 0,0 0 0,-1 0 0,6-5 0,2-5 0,-1 0 0,0-1 0,11-22 0,-17 28 0,7-11 0,-1 0 0,9-27 0,-17 39 0,1-1 0,-1 0 0,-1 1 0,1-1 0,-1 0 0,-1 1 0,1-2 0,-1 2 0,-2-14 0,2 21 0,0-1 0,0 0 0,0 0 0,0 1 0,0 0 0,0-1 0,0 0 0,-1 0 0,1 1 0,0 0 0,-1-1 0,1 0 0,0 1 0,0-1 0,-1 1 0,1 0 0,-1-1 0,1 0 0,-1 1 0,1-1 0,0 1 0,-1 0 0,1 0 0,-1-1 0,0 1 0,1 0 0,0-1 0,-1 1 0,0 0 0,0 0 0,1-1 0,0 1 0,-1 0 0,0 0 0,0 0 0,1 0 0,0 0 0,-1 0 0,0 0 0,0 0 0,1 1 0,0-1 0,-1 0 0,0 0 0,0 1 0,1-1 0,0 0 0,-1 1 0,0-1 0,0 0 0,-2 3 0,1-2 0,-1 1 0,1 0 0,-1-1 0,1 2 0,0-1 0,0 0 0,-4 6 0,3-3 0,1 1 0,0 1 0,0-1 0,0 0 0,1 1 0,-1-1 0,1 0 0,1 0 0,0 1 0,0 0 0,0-1 0,0 1 0,1 0 0,2 8 0,1 1 0,0 0 0,2-1 0,-1 0 0,15 26 0,-16-34 0,1 2 0,1-2 0,-1 0 0,11 10 0,-14-14 0,0-1 0,0 0 0,1 0 0,-1 0 0,0-1 0,1 1 0,0-1 0,-1 1 0,1-1 0,0 0 0,-1 1 0,1-2 0,0 1 0,0 0 0,0 0 0,0-1 0,5 0 0,-2-3 931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5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17487,'0'0'3048,"60"-2"-2264,-23-2-8,13-1-288,20 1 0,7-1-168,3 1 0,-7-7-200,-6 2 0,-9-1-168,-11-4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5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201 649 9848,'0'0'5237,"-4"-9"-4561,-12-22-40,15 29-545,-1 1 1,2-1-1,-2 1 0,1-1 1,0 1-1,-1 0 0,1-1 1,-1 1-1,1 0 0,-1 0 1,1 0-1,-1 0 0,1 0 1,-1 1-1,0-1 1,1 0-1,-2 0 0,2 1 1,-1 0-1,0 0 0,0-1 1,-3 1-1,1 0 76,0 0 0,0 1-1,0-1 1,0 0 0,0 2 0,0-1 0,1-1 0,-6 4-1,2 0 83,1 0-1,0 0 1,0 1 0,1-1-1,-1 1 1,0 0-1,-7 11 1,6-7 237,0 1 1,0-1-1,2 1 1,-8 14 0,12-19-296,-1-1 1,1 1 0,0-1 0,0 1 0,0-1-1,1 2 1,-1-2 0,1 1 0,0 0-1,1 0 1,-1-1 0,1 1 0,2 8 0,-2-10-89,0 0-1,0-1 1,0 1 0,1 0 0,-1-1 0,1 1 0,-1-1 0,1 1 0,0-1 0,0 0 0,0 0 0,0 0 0,0-1 0,0 2 0,1-2 0,0 1 0,-1-1 0,0 1 0,1-2 0,-1 2 0,1-1 0,0-1-1,5 2 1,-5-1-26,0-1 0,1 0 0,-1-1-1,0 1 1,1-1 0,-1 1 0,0-1-1,0 0 1,0 0 0,0 0 0,0 0-1,0-1 1,0 1 0,0-1 0,4-4-1,0 2 33,-2-1-1,1-1 0,0 1 0,-1 0 1,8-12-1,-9 10-43,0 0 0,0-1 0,-1 1 1,1-1-1,-2 1 0,1-2 0,0 1 1,-2 0-1,1 0 0,0-13 0,-2 17-44,0 1 0,0-1 0,0 1 0,0-1 0,-1 0 0,1 1 0,-1 0 0,0 0 0,-1-1 0,1 1 0,-1-1 0,1 1 0,-1 0 0,1 0 0,-1 0 0,-1 0 0,1 0 0,0 1 0,0-1 0,-1 0 0,0 1 0,0 0 0,1 0 0,-1 0 0,0 0 0,0 0 0,-4-1 0,3 2-21,0 0 0,0 0 0,0 1 0,0-1 0,0 1 0,0 0 0,-5 1 0,0-1 0,20-2 0,-1 1 0,-1-1 0,2 0 0,11-6 0,-7 4 0,92-22 0,-27 9 0,-70 14 0,-1 1 0,1 0 0,0 1 0,0-1 0,0 2 0,0 0 0,0 0 0,11 2 0,-20-2 0,1 1 0,-1 0 0,1-1 0,-1 1 0,1-1 0,-1 1 0,0 0 0,1 0 0,-1 0 0,0 0 0,0 0 0,1 0 0,-1 1 0,-1-2 0,2 2 0,-1-1 0,-1 0 0,1 1 0,0-1 0,0 1 0,-1-1 0,1 1 0,0-1 0,-1 1 0,1-1 0,-1 3 0,1 3 0,0 1 0,-1 0 0,0-1 0,-2 10 0,2-8 0,-6 36 0,3-26 0,0 26 0,3-37 0,3-6 0,4-14 0,-2 4 0,14-22 0,0 1 0,40-43 0,-49 60 0,-5 6 0,1 0 0,-1 0 0,8-5 0,-11 9 0,0 1 0,-1 0 0,2-1 0,-2 2 0,1-2 0,1 1 0,-1 1 0,-1-1 0,2 0 0,-1 1 0,0-1 0,0 1 0,1 0 0,-1 0 0,5 0 0,-7 0 0,1 0 0,1 1 0,-2 0 0,1-1 0,1 1 0,-2-1 0,1 1 0,0-1 0,0 1 0,0 0 0,0-1 0,0 1 0,-1 1 0,1-2 0,-1 1 0,1 0 0,0 0 0,0 0 0,-1 0 0,0 0 0,1 0 0,-1 1 0,8 27 0,-2 13 0,-5-21 0,2-1 0,10 34 0,-12-51 0,0-1 0,0 1 0,0 0 0,1-1 0,-1 1 0,1-1 0,-1 0 0,1 1 0,0-1 0,0 0 0,0 0 0,0 0 0,0-1 0,1 1 0,-1 0 0,1-1 0,-1 1 0,1-1 0,0 1 0,-1-2 0,1 1 0,0 0 0,-1 0 0,1-1 0,0 0 0,5 1 0,-3-1 0,0 0 0,0 0 0,1-1 0,-1 1 0,0-1 0,1-1 0,-2 1 0,1-1 0,1 0 0,-2 0 0,1-1 0,0 1 0,8-7 0,2-4 0,-1-2 0,0 1 0,-1-2 0,18-25 0,3-4 0,-17 20 0,1 1 0,-3-1 0,-1-1 0,0 0 0,-2-1 0,9-31 0,-6 10 0,-2-2 0,9-80 0,-20 116 0,-1 0 0,-1 1 0,0-1 0,0 1 0,-1-1 0,-1 1 0,-7-26 0,9 39 0,0 0 0,0 0 0,0 0 0,0 0 0,0 1 0,-1-1 0,1 0 0,0 1 0,0-1 0,0 0 0,0 0 0,0 1 0,0-1 0,0 0 0,0 0 0,-1 0 0,1 0 0,0 0 0,0 0 0,-1 0 0,1 0 0,0 1 0,-1-1 0,1 0 0,0 0 0,0 0 0,0 0 0,0 0 0,-1 0 0,1 0 0,0 0 0,-1 0 0,1 0 0,0 0 0,-1 0 0,1 0 0,0 0 0,0 0 0,0 0 0,0 0 0,0-1 0,-1 1 0,1 0 0,0 0 0,-1 0 0,1 0 0,0 0 0,0 0 0,-1 0 0,1 0 0,0 0 0,0-1 0,0 1 0,0 0 0,0-1 0,0 1 0,0 0 0,0 0 0,-1-1 0,1 1 0,0 0 0,0 0 0,0 0 0,0 0 0,0-1 0,0 1 0,0 0 0,0-1 0,-12 24 0,11-19 0,-7 15 0,2 1 0,0-1 0,-6 37 0,-2 64 0,8-53 0,1-3 0,2 2 0,3-1 0,10 78 0,-10-137 0,2 1 0,-1-1 0,0 0 0,1 0 0,0 0 0,0 0 0,0 0 0,1 0 0,0-1 0,1 1 0,-1-1 0,6 7 0,-7-12 0,-2 1 0,2 0 0,-1 0 0,1-1 0,-1 1 0,0-1 0,1 1 0,-1-1 0,1 1 0,-1-1 0,1 0 0,-1 0 0,1 0 0,-1 0 0,1 0 0,-1 0 0,1 0 0,-1-1 0,1 1 0,-1-1 0,0 1 0,1-1 0,-1 1 0,2-2 0,5-2 0,-1 1 0,13-10 0,-8 5 0,-2-2 0,1 1 0,-1-1 0,-1-1 0,0 0 0,0-1 0,11-20 0,-6 10 0,19-20 0,-13 23 0,-7 14 0,-12 6 0,-1-1 0,0 0 0,0 0 0,1 0 0,-1 0 0,1 0 0,-1 1 0,1-1 0,-1 0 0,0 0 0,0 0 0,1 0 0,-1 0 0,1 1 0,-1-1 0,1 1 0,-1-1 0,0 1 0,0-1 0,0 0 0,0 0 0,0 0 0,1 1 0,-1-1 0,0 1 0,0-1 0,0 1 0,1-1 0,2 17 0,0-1 0,-1 0 0,0 28 0,-1-14 0,1-2 0,-2-13 0,0 0 0,6 22 0,-6-36 0,0-1 0,0 1 0,0-1 0,0 0 0,0 0 0,0 1 0,0-1 0,1 0 0,-1 1 0,0-1 0,0 1 0,0-1 0,0 0 0,0 0 0,0 0 0,1 1 0,-1-1 0,0 0 0,1 0 0,-1 1 0,0-1 0,1 0 0,-1 1 0,0-1 0,0 0 0,0 0 0,1 0 0,-1 0 0,1 0 0,-1 0 0,1 0 0,-1 0 0,12-5 0,8-17 0,8-21 0,9-14 0,-25 38 0,-10 16 0,0-2 0,1 1 0,0 0 0,0 1 0,-1 0 0,2-1 0,4-4 0,-7 8 0,-1 0 0,0 0 0,0 0 0,0-1 0,1 1 0,-1 0 0,1 0 0,-1-1 0,1 1 0,-1 0 0,0 0 0,0 0 0,1 0 0,-1 0 0,1 0 0,-1 0 0,1 0 0,-1 0 0,0 0 0,0 0 0,1 0 0,-1 0 0,1 0 0,-1 1 0,1-1 0,-1 0 0,0 0 0,1 1 0,6 10 0,-1 18 0,-5-29 0,1 30 0,-1-1 0,-1 0 0,-2 2 0,-1-2 0,-1 0 0,-1 0 0,-2 0 0,0-1 0,-16 35 0,16-42 0,-2-2 0,0 0 0,-2 0 0,1-1 0,-21 24 0,28-39 0,0 0 0,0 0 0,0 0 0,0-1 0,-1 0 0,1 0 0,-1 0 0,0 0 0,1 0 0,-1-1 0,-1 0 0,2 0 0,-1 0 0,-1 0 0,1 0 0,0-1 0,0 0 0,0 0 0,0 0 0,-1 0 0,-6-2 0,9 1 0,-1 1 0,0-1 0,1 0 0,-1 0 0,0 0 0,1-1 0,0 1 0,-1-1 0,0 1 0,1-1 0,0 1 0,0-1 0,0 0 0,0 0 0,0 0 0,1 0 0,-1 0 0,0-1 0,1 0 0,0 1 0,-1 0 0,2-1 0,-2 1 0,1-1 0,1 0 0,-1 0 0,0 1 0,1-1 0,-1 0 0,1 1 0,0-1 0,1-3 0,-1 3 0,1 0 0,0 0 0,-1 1 0,1-1 0,0-1 0,0 1 0,0 1 0,1-1 0,-1 1 0,1 0 0,0-1 0,-1 0 0,2 1 0,-2 0 0,1 0 0,1 0 0,-1 0 0,5-3 0,3-1 0,2-1 0,21-9 0,-27 14 0,22-9 0,-1 2 0,54-9 0,12-5 0,-81 21 547,1-1-362,-11 0-1623,-9-2-1791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5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239 611 9744,'0'0'9087,"-9"0"-8485,1 0-468,3 0-25,-1 0-1,1 0 1,-1 0-1,0 1 1,0 0-1,1 1 1,-1-1-1,1 1 1,-1 0-1,-4 2 1,3-1 55,-12 7 742,-27 17 0,40-23-715,0 0 1,0 1-1,1 0 1,0 1-1,0-1 0,1 0 1,-1 1-1,-4 8 0,6-8-26,-18 34 943,19-36-916,0 0-1,2 0 1,-2 0 0,1 0-1,1 0 1,-1 0 0,0 0-1,1 1 1,0 3 0,0-7-130,1 0 0,-1 0 0,1 0 1,-1 0-1,0 1 0,1-2 1,-1 1-1,1 1 0,0-2 1,-1 1-1,1 1 0,0-2 1,0 1-1,-1 0 0,1 0 1,1-1-1,-2 1 0,1 0 0,1 0 1,-2-1-1,1 0 0,1 1 1,-2-1-1,2 1 0,-1-1 1,0 1-1,0-1 0,0 0 1,1 0-1,-1 0 0,0 0 1,1 0-1,4 0 81,-1 0 1,0 0-1,0 0 1,1-1-1,7-3 1,-5 2-36,-1-1 0,-1 0 0,0 0 0,0-1 0,1 0 1,-1 0-1,-1 0 0,2-1 0,-2 0 0,0 0 0,5-6 0,6-9 261,24-40 0,-31 44-255,8-14-105,-1 0 0,-2-2 0,0 1 1,-3-2-1,13-53 0,-15 41-12,-2 0 0,-3-1 1,0-76-1,-4 116 3,0 0 0,0 0 0,-1 0 0,1 0 0,0 1 0,-2-1 0,1 0 0,-1 0 0,-2-9 0,3 15 0,1 0 0,0 0 0,0 0 0,-1 0 0,1-1 0,0 1 0,0 0 0,-1 0 0,1 0 0,0 0 0,0 0 0,0 0 0,0 0 0,0 0 0,-1 0 0,1 0 0,0 0 0,-1 0 0,1 0 0,0 0 0,-1 0 0,1 0 0,0 0 0,0 0 0,0 0 0,0 0 0,0 1 0,0-1 0,-1 0 0,1 0 0,0 0 0,0 0 0,-1 1 0,1-1 0,0 0 0,0 0 0,0 1 0,-1-1 0,1 0 0,0 0 0,0 0 0,0 0 0,0 0 0,0 0 0,0 1 0,-8 11 0,8-12 0,-4 8 0,0-1 0,1 2 0,0-1 0,1 0 0,-2 17 0,-2-1 0,-2 17 0,-6 76 0,9 41 0,5-127 0,2-1 0,0 0 0,2 0 0,1-1 0,2 1 0,12 34 0,-18-61 0,1 0 0,-1 1 0,1-1 0,-1 0 0,1 0 0,0-1 0,0 2 0,1-1 0,-1-1 0,0 0 0,0 0 0,1 1 0,0-1 0,0 0 0,4 3 0,-5-5 0,1 1 0,0 0 0,0 0 0,-1-1 0,1 0 0,-1 1 0,1-1 0,-1 0 0,1 0 0,0 0 0,0-1 0,-1 1 0,1 0 0,-1-1 0,1 0 0,0 0 0,-1 1 0,0-1 0,0-1 0,1 1 0,2-2 0,3-2 0,0-1 0,1-1 0,-2 0 0,1 0 0,6-9 0,32-44 0,-39 50 0,6-8 0,1-2 0,-2 0 0,-1-1 0,17-42 0,-27 62 0,-1 1 0,1-1 0,-1 1 0,0-1 0,0 0 0,0 0 0,0 1 0,0-1 0,0 0 0,1 0 0,-1 1 0,0-1 0,0 0 0,0 0 0,-1 1 0,1-1 0,0 0 0,0 0 0,0 1 0,0-1 0,0 1 0,0-1 0,-1 0 0,1 1 0,-1-1 0,1 0 0,-1 1 0,1-1 0,0 1 0,-1-1 0,0 1 0,1-1 0,-1 0 0,1 1 0,-1 0 0,0 0 0,0-1 0,1 1 0,0-1 0,-1 1 0,0 0 0,0-1 0,1 1 0,-1 0 0,0 0 0,0 0 0,1 0 0,-1 0 0,0 0 0,0 0 0,1 0 0,-2 0 0,9 2 0,0-1 0,-1 2 0,13 3 0,-7 0 0,-7-5 0,-2 1 0,1 0 0,-1 0 0,1 1 0,-1-1 0,0 0 0,0 1 0,0 0 0,0-1 0,0 2 0,-1-1 0,1 0 0,0 1 0,-1-1 0,-1 1 0,5 6 0,0 6 0,-1 1 0,6 28 0,-6-26 0,-1-1 0,8 27 0,-12-44 0,0-1 0,1 1 0,-1 0 0,1 0 0,-1-1 0,1 0 0,-1 1 0,0 0 0,1 0 0,0-1 0,-1 0 0,1 1 0,-1-1 0,1 1 0,0-1 0,-1 1 0,1-1 0,-1 0 0,1 0 0,0 0 0,0 0 0,-1 1 0,1-1 0,0 0 0,0 0 0,-1 0 0,1 0 0,0 0 0,0 0 0,-1 0 0,1 0 0,0 0 0,0-1 0,-1 1 0,1 0 0,0 0 0,0 0 0,2-2 0,0 1 0,0 0 0,0-1 0,0 0 0,0 1 0,-1-1 0,4-3 0,100-99 0,-100 97 0,-4 4 0,1 0 0,-1 0 0,1 0 0,0 1 0,0-1 0,6-3 0,-8 6 0,-1 0 0,0 0 0,1 0 0,-1 0 0,0 0 0,0 0 0,0 1 0,0-1 0,0 0 0,1 0 0,-1 0 0,0 0 0,0 0 0,1 0 0,-1 0 0,0 0 0,0 0 0,0 1 0,1-1 0,-1 0 0,0 0 0,0 1 0,0-1 0,0 0 0,0 1 0,0-1 0,0 0 0,0 0 0,0 0 0,0 0 0,0 0 0,0 1 0,0-1 0,0 0 0,0 1 0,0-1 0,0 0 0,0 1 0,0-1 0,0 0 0,0 15 0,0-12 0,0 15 0,2 1 0,5 31 0,-6-42 0,1-2 0,-1 1 0,1 0 0,1 0 0,0-1 0,1 1 0,-1-1 0,0 1 0,1-1 0,5 6 0,-7-10 0,1 0 0,-1 0 0,0 0 0,0 0 0,1-1 0,-1 1 0,0-1 0,1 1 0,-1-1 0,1 0 0,0 0 0,0 0 0,0 0 0,0-1 0,-1 1 0,1 0 0,0-1 0,0 0 0,4 0 0,-3-1 0,0 0 0,1 0 0,-2 0 0,1-1 0,0 2 0,0-3 0,0 2 0,-1-1 0,1-1 0,0 1 0,-1 0 0,7-6 0,3-5 0,0-2 0,-1 0 0,0 0 0,-1-1 0,15-28 0,-6 3 0,19-56 0,-21 45 0,14-80 0,0-57 0,-13 61 0,-17 122 0,-1 0 0,-1 0 0,1-1 0,-1 1 0,-1-8 0,1 14 0,0 0 0,0 0 0,0 0 0,0 0 0,0 0 0,0 0 0,0 0 0,0 0 0,0 0 0,0 0 0,0 0 0,0 0 0,0 0 0,0 0 0,0 0 0,0 0 0,0 0 0,0 0 0,0 0 0,0 0 0,0 0 0,0 0 0,0 0 0,0 0 0,-1 0 0,1 0 0,0 0 0,0 0 0,0 0 0,0 0 0,0 0 0,0 0 0,0 0 0,0 0 0,0 0 0,0 0 0,0 0 0,0 0 0,0 0 0,0 0 0,-1 0 0,1 0 0,0 0 0,0 0 0,0 0 0,0 0 0,0 0 0,0-1 0,0 1 0,0 0 0,0 0 0,0 0 0,0 0 0,0 0 0,0 0 0,0 0 0,0 0 0,0 0 0,0 0 0,0 0 0,0 0 0,0-1 0,0 1 0,0 0 0,0 0 0,0 0 0,-3 8 0,-4 11 0,-9 52 0,-11 94 0,14-75 0,4-33 0,-91 510 0,83-478 0,17-87 0,4-5 0,4-8 0,39-84 0,-25 46 0,2-2 0,5-11 0,50-81 0,-2 24 0,66-138 0,-115 199 0,46-99 0,-70 150 0,-6 20 0,-7 21 0,-14 48 0,-17 134 0,19 149 0,21-364 31,0-1-1,0 0 1,0 0 0,0 0 0,0 1-1,0-1 1,0 1 0,0-1 0,0 0-1,0 1 1,0-1 0,0 0 0,0 0-1,0 0 1,0 1 0,0-1 0,0 1-1,1-1 1,-1 0 0,0 1-1,0-1 1,1 0 0,-1 0 0,0 0-1,1 0 1,-1 1 0,0-1 0,0 0-1,0 0 1,1 0 0,-1 1 0,1-1-168,-1 0 0,0-1 1,1 1-1,-1 0 1,0 0-1,0 0 0,0 0 1,0 0-1,1-1 0,-1 1 1,0 0-1,0 0 1,1 0-1,-1 0 0,0 0 1,0 0-1,0-1 1,1 1-1,-1 0 0,0-1 1,0 1-1,0 0 0,0-1 1,0 1-1,0 0 1,0 0-1,0 0 0,0 0 1,0-1-1,0 1 1,0 0-1,0-1 0,0 1 1,0-1-1,0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5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1 166 6520,'2'-2'0,"8"-4"296,16-10 16,20-8 32,5-1 8,3 7-152,-12-4 8,-3-2-184,-5-4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0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19703,'0'0'2047,"8"-3"-1147,3-1-598,22-9 737,1 1 1,45-9-1,-59 18-334,-1 1 0,1 0 0,-1 2 0,29 2 0,-36 1-353,0-1-1,1 0 1,-2 2-1,1 0 1,0 0-1,-1 1 1,1 0-1,10 8 1,-22-13-323,0 0 1,1 0-1,-1 0 0,0 0 1,1 0-1,-1 0 0,0 0 1,0 1-1,0-1 0,1 0 1,-1 0-1,0 1 1,0-1-1,1 1 0,-1-1 1,0 0-1,0 0 0,1 0 1,-1 0-1,0 1 0,0-1 1,0 1-1,0-1 0,0 0 1,0 1-1,0-1 0,0 0 1,0 0-1,0 1 0,0-1 1,0 1-1,-3 4-3944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00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18695,'0'0'5560,"0"-53"-4832,9 40-104,2 4 8,1-3-376,-3 3 16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0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9536,'0'0'10831,"1"12"-10541,-6 368 2239,4-328-2043,0-27 42,0 0 0,-6 29 1,7-45-260,-1 4 462,0-13-696,1 1 0,0-1 0,0 1 1,0-1-1,0 0 0,0 0 1,0 0-1,-1 1 0,1-1 1,0 0-1,0 1 0,0-1 1,0 0-1,0 1 0,0-1 1,-1 0-1,1 0 0,0 0 0,-1 0 1,1 0-1,0 0 0,-1 1 1,1-1-1,0 0 0,0 0 1,0 0-1,-1 0 0,1 0 1,0 0-1,-1 1 0,-4-14 502,2-9-1161,2 14-2585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06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15376,'0'0'1903,"2"-8"-1276,-2 3-499,1 1-62,-1 0 0,1 0 0,0 1 1,0 0-1,0-1 0,0 1 0,1-1 0,-1 1 0,1 0 0,0-1 0,0 1 0,0 0 0,5-4 0,-1 1 39,0 3 0,0-2 0,0 1 0,1 1-1,0 0 1,0 0 0,0 0 0,0 1 0,8-2-1,13-2 403,31-1 0,-22 2-29,0 0 166,-1 1-1,1 2 0,0 2 1,-1 1-1,57 9 0,-72-7-245,-14-3-105,0 1-1,-1 1 1,11 1-1,-17-3-233,1 1-1,0-1 1,-1 0-1,0 0 1,1 1-1,-1-1 1,1 0-1,0 1 1,-1-1-1,0 0 1,0 0 0,1 1-1,-1-1 1,1 1-1,-1-1 1,1 1-1,-1-1 1,0 0-1,0 1 1,0-1-1,0 1 1,1 0-1,0 5-3576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0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14464,'0'0'1712,"0"9"-1177,1 63 556,-1 104 844,-22 42-231,-1 14 1000,22-218-2353,1-9-98,0-1 0,-1 1 0,0 0 1,-1 7-1,19-45 1361,-8 10-1377,0 0 0,1 1 0,1 0 0,2 0 0,22-29 0,-16 26-31,-10 12 2,1 0 0,20-19 0,-29 30-165,1 1-1,0-1 0,-1 1 0,2-1 1,-2 2-1,2-2 0,-1 1 0,0 1 1,0-1-1,0 0 0,3 0 0,-4 1-26,0 0-1,-1 0 1,2 0 0,-1 0-1,-1 0 1,1 0-1,1 0 1,-2 1-1,1-1 1,0 1-1,0-1 1,-1 1-1,1-1 1,0 0 0,0 1-1,-1 0 1,1-1-1,0 1 1,0-1-1,-1 1 1,0 0-1,1 0 1,0-1-1,0 1 1,-1 0 0,0 0-1,0 0 1,1 0-1,0 1 1,3 12 89,-1 1 0,0-1 0,0 1 0,-1-1-1,-1 31 1,2-2 96,-3-34-149,2 13 196,0 1 0,2-1 0,0 0 0,10 30 0,-13-49-247,0 0 1,0-1-1,1 0 0,-1 1 0,1 0 0,-1-1 0,1 0 0,0 0 0,-1 0 1,2 0-1,-1 0 0,0 0 0,0-1 0,1 2 0,-1-2 0,0 1 0,0-2 0,1 2 1,0-1-1,0 0 0,-1 0 0,1 0 0,0-1 0,-1 0 0,1 1 0,0-1 1,0 0-1,0 0 0,0 0 0,4-1 0,4-3-1,1-1 0,0 1 0,-2-2 0,1 0 0,-1-1 0,1 0 0,-1 0 0,-1-1 0,1 0 0,-2-1 0,0 0 0,0 0 0,0-1 0,-1 0 0,8-15 0,-12 20 0,0-1 0,-1 0 0,0 0 0,0 0 0,-1 0 0,1 0 0,-1-1 0,0 1 0,0-7 0,-1 10 0,0 1 0,0 0 0,0 0 0,-1-1 0,1 1 0,-1 0 0,1 0 0,0 0 0,-1 0 0,0 0 0,0 0 0,0 0 0,0 0 0,0 1 0,-1-2 0,1 2 0,0-1 0,-1 1 0,1-1 0,-1 1 0,1-1 0,-1 1 0,0 0 0,1 0 0,-2 0 0,2-1 0,-2 2 0,1-1 0,1 0 0,-5 0 0,5 1 0,-1-1 0,0 1 0,1 0 0,-1-1 0,1 1 0,-2 0 0,2 1 0,-1-1 0,1 0 0,-1 1 0,1-1 0,-1 0 0,0 1 0,1-1 0,-1 1 0,1 0 0,-3 1 0,1 0 0,1 0 0,-1 1 0,0-1 0,1 1 0,0-1 0,-1 1 0,1 0 0,-2 3 0,1 3 0,-2-1 0,2 0 0,0 0 0,0 1 0,-3 15 0,5-14 0,1 0 0,-1 0 0,1 0 0,1-1 0,-1 2 0,2-1 0,-1 0 0,2-1 0,0 0 0,4 12 0,-5-16 0,0 0 0,0-2 0,0 1 0,1 0 0,0 0 0,0-1 0,0 1 0,0-1 0,0 1 0,7 3 0,-7-4 0,0-2 0,-1 1 0,1-1 0,1 0 0,-1 0 0,0 0 0,0 0 0,0 0 0,0-1 0,0 1 0,1-1 0,-1 0 0,1 0 0,-1 0 0,0 0 0,5-1 0,-4 0 0,0-1 0,0 2 0,-1-2 0,1 1 0,-1-2 0,1 2 0,0-1 0,-1-1 0,5-3 0,27-28 0,-25 23 0,-8 9 0,32-33 0,45-59 0,-70 81 0,-5 7 0,0 0 0,0 0 0,0 0 0,0 1 0,1 0 0,0 0 0,0 0 0,0 0 0,10-5 0,-15 10 0,1 0 0,0-1 0,0 1 0,-1 0 0,1 0 0,0-1 0,0 1 0,-1 0 0,1 0 0,0 0 0,0 0 0,-1 0 0,2 1 0,-1-1 0,-1 0 0,1 0 0,-1 1 0,1-1 0,0 0 0,-1 1 0,1-1 0,0 0 0,0 1 0,-1-1 0,1 1 0,-1-1 0,1 1 0,0-1 0,-1 1 0,0 0 0,1-1 0,-1 1 0,1-1 0,-1 1 0,1 0 0,-1 0 0,1-1 0,-1 1 0,0 0 0,0 0 0,0 0 0,3 6 0,-2 0 0,1 0 0,0 12 0,-1-11 0,1 19 0,-1 1 0,-3 28 0,1 1 0,10-74 0,5-21 0,36-69 0,-50 106 0,0 0 0,0 0 0,0 1 0,1-1 0,0 0 0,-1 0 0,1 1 0,-1 0 0,0-1 0,1 0 0,0 1 0,0-1 0,-1 1 0,0 0 0,1-1 0,0 1 0,0-1 0,-1 1 0,1 0 0,0-1 0,0 1 0,-1 0 0,1 0 0,0 0 0,1 0 0,0 0 0,-2 0 0,2 1 0,-1-1 0,0 1 0,1 0 0,-2-1 0,2 1 0,-1 0 0,0 0 0,0-1 0,0 1 0,-1 0 0,3 2 0,3 4 0,-2-1 0,2 1 0,4 13 0,-9-18 0,63 113 0,-57-106-773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7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96 8744,'0'0'7000,"-7"-4"-6559,-45-24 1095,44 24-475,7 3-849,0 1 1,0-1 0,0 1 0,0-1-1,0 1 1,0-1 0,0 0 0,0 0-1,0 1 1,-1-2 0,2 1-158,0 1 1,0 0-1,0-1 1,0 0-1,0 1 1,0-1-1,0 1 1,0 0-1,0-1 1,1 0-1,-1 1 1,0-1-1,0 1 1,1 0-1,-1-1 1,0 1-1,0-1 1,0 1-1,1-1 1,-1 1-1,1 0 1,-1 0-1,1-1 1,-1 1-1,0-1 1,0 1-1,1 0 1,-1-1-1,1 1 1,0 0-1,-1 0 1,8-5 233,-1 1 0,0 1 0,1-1 0,0 1 0,-1 1 0,2-1 0,-1 1 0,0 0 0,0 0 0,10 1 0,12 0 561,45 4 0,-12 0 223,81 2 2156,-143-5-3213,10 1 117,0 0 0,0-1 0,1-1-1,20-4 1,-26-2-133,-6 7 0,0 0 0,0 0 0,0-1 0,0 1 0,1 0 0,-1 0 0,0 0 0,0 0 0,0 0 0,0 0 0,0 0 0,0 0 0,0 0 0,0 0 0,1-1 0,-1 1 0,0 0 0,0 0 0,0 0 0,0-1 0,0 1 0,0 0 0,0 0 0,0 0 0,0-1 0,0 1 0,0 0 0,0 0 0,0 0 0,-1 0 0,1 0 0,0 0 0,0 0 0,0 0 0,0 0 0,0-1 0,0 1 0,0 0 0,-1 0 0,1 0 0,0 0 0,0-1 0,0 1 0,0 0 0,0 0 0,-1 0 0,1 0 0,0 0 0,0 0 0,0 0 0,0 0 0,0 0 0,-6 1 899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7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12864,'0'0'10393,"9"0"-9680,261-5 3916,-117 25-1429,-132-17-2372,37 3-696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40 15472,'0'0'5554,"-7"5"-4829,-5 4-413,1 1 0,1-1-1,-17 20 1,24-26-265,-11 15 378,0 0 1,1 2 0,-11 23 0,21-39-308,0 1 0,1 1 1,0-1-1,0 0 0,1 0 0,-1 1 0,2 0 0,-1-1 0,0 1 0,1-1 1,0 1-1,0 0 0,0 0 0,1-1 0,0 0 0,0 1 0,1-1 0,3 11 1,-2-11 0,0 0 1,1 0 0,0 0 0,-1-1 0,2 1 0,-1-1 0,1 0-1,-1 0 1,1 0 0,0-1 0,0 1 0,1-1 0,5 2 0,-2-1 66,0 0 0,1-1 0,-1 0 0,1-1 0,-1 1 0,1-1 0,11-1 0,-10-1-23,0 0-1,0 0 1,0-2 0,0 0-1,0 0 1,-1-1 0,2 0-1,17-10 1,-10 4 121,-1-2 0,-1 1 0,31-26 0,-38 28-284,-2 0 0,1-1 0,-1 0 0,0-1 0,7-12 0,-11 14 0,1 1 0,-1-1 0,-1 1 0,0-1 0,0 0 0,0 0 0,-1-1 0,1-9 0,-2 15 0,-1 0 0,0-1 0,-1 1 0,1 0 0,-1-1 0,1 1 0,-1 0 0,0 0 0,0-1 0,0 1 0,0 0 0,-3-4 0,0 2 0,1 0 0,0 0 0,-1 1 0,-1-1 0,1 1 0,-7-6 0,1 3 0,-2-1 0,1 0 0,-1 2 0,0 0 0,-17-6 0,4 5 0,1 0 0,0 2 0,-2 1 0,1 1 0,0 1 0,0 1 0,-1 1 0,1 2 0,0 0 0,-44 11 0,64-13 94,0 2 1,1-1-1,-1 1 1,1-1-1,-1 2 1,1-2-1,0 2 0,-4 2 1,5-3-627,1 0 1,0 0-1,0 0 0,0 0 1,0 0-1,0 1 1,1-1-1,-3 4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09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9848,'0'0'10674,"2"-7"-10210,12-28-4,-13 33-389,-1-1-1,2 0 1,-1 1 0,0 0-1,1 0 1,0-1-1,-1 1 1,1 0 0,0 0-1,0 0 1,0 1 0,0-2-1,0 2 1,0-1 0,1 1-1,-1 0 1,0-1-1,1 2 1,0-2 0,-1 1-1,0 1 1,1-1 0,0 0-1,0 1 1,0-1-1,-1 1 1,1 0 0,-1 0-1,1 0 1,-1 1 0,1-1-1,0 1 1,0 0 0,0-1-1,-1 1 1,0 0-1,1 0 1,-1 0 0,1 1-1,-1-1 1,2 2 0,2 2 16,-1-1 0,0 1 1,0 0-1,-1 0 0,1 1 1,-1-1-1,0 1 0,-1 0 1,1 0-1,-1 0 0,4 11 1,0 7 296,10 49-1,-1-1 363,-12-60-487,1 0-1,-1 0 1,2 0 0,8 13 0,-13-22-157,1 0 0,0 0 0,0-1 1,0 1-1,0 0 0,1-1 1,-1 0-1,1 0 0,0 1 0,-1-2 1,1 1-1,0 0 0,0-1 1,0 1-1,0-1 0,0 0 0,1 1 1,-1-2-1,0 1 0,0 0 0,5 0 1,-6-1-22,1-1 1,0 0-1,-1 0 1,1 1-1,-1-1 1,0 0 0,1 0-1,-1 0 1,0 0-1,0 0 1,1-1-1,-1 1 1,0-1-1,0 1 1,0-2 0,-1 2-1,3-4 1,1-2 58,1 1 1,-2-2 0,0 1 0,4-8 0,2-10-122,-1-1-1,-1 0 1,7-47 0,-9 35-25,-1 13 6,-2 7 0,1 1 0,7-22 0,-9 35 0,-1-1 0,1 2 0,1-2 0,-1 1 0,0 1 0,0-1 0,1 0 0,0 0 0,0 1 0,0 0 0,0 0 0,1 0 0,7-5 0,-8 7 0,1-1 0,1 1 0,-1-1 0,-1 1 0,1 1 0,1-1 0,-2 1 0,2-1 0,-1 1 0,0 0 0,0 1 0,0-1 0,5 2 0,9 2 0,27 9 0,-38-10 0,70 27 0,-62-24 0,-13-5 984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11952,'0'0'10215,"12"-1"-9581,-5 1-534,14-1 315,0 0-1,29 4 1,19 4 2077,126-4 1,-159-4-1552,-25 2-422,-1-1 1,2-1 0,-2 0 0,12-2 0,-18 2-770,2-2 749,-6-4-4706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5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4720,'0'0'0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48 12360,'0'0'11678,"-8"-4"-11085,-28-10-7,35 13-539,1 1 1,-1 0-1,0 0 1,0-1-1,1 1 1,-1 0-1,0 0 1,0-1 0,0 1-1,0 0 1,0 0-1,1 0 1,-1 0-1,0 1 1,0-1-1,0 0 1,0 0-1,0 1 1,1-1 0,-1 0-1,0 0 1,0 0-1,1 1 1,-1 0-1,0-1 1,0 1-1,1-1 1,-1 1-1,1-1 1,-1 1 0,0 0-1,1-1 1,0 1-1,-1 0 1,1 0-1,-1-1 1,1 1-1,-1 0 1,1 0 0,0-1-1,0 1 1,0 0-1,-1 2 1,1 0 127,-1 0 0,1 0 1,0 1-1,1-1 1,-1 0-1,0 0 0,1 1 1,1 4-1,-1-7-107,-1 1 1,0-1-1,1 0 0,0 1 0,-1-1 1,1 0-1,-1 0 0,1 0 0,0 1 1,0-2-1,0 1 0,0 1 0,0-2 1,0 1-1,0 0 0,0 0 0,0-1 1,1 1-1,-1 0 0,0 0 0,0-1 0,1 0 1,-1 0-1,0 1 0,1-1 0,-1 1 1,1-1-1,-1 0 0,0 0 0,0 0 1,1 0-1,2-1 0,-3 1-4,1-1-1,0 1 0,-1-1 1,2 0-1,-2 0 1,1 0-1,-1 0 0,1 0 1,-1 0-1,1-1 1,-2 1-1,2 0 0,0 0 1,-2-1-1,2 1 1,-1-1-1,-1 0 0,2 0 1,-1 1-1,-1-1 1,0 0-1,1 1 1,0-1-1,0-2 0,-1-1-60,1 0 0,0 0 0,-1 1 0,0-1 0,0 0 0,0 0 0,-1 1-1,0-1 1,1 0 0,-2 1 0,-1-5 0,3 9-3,0-1 0,0 1 0,0-1 0,0 1 0,0-1 0,0 1 0,0 0 0,-1 0 0,1 0 0,0-1 0,0 1 0,0 0 0,0-1 0,0 1 0,0-1 0,-1 1 0,1 0 0,0 0 0,-1 0 0,1 0 0,0 0 0,-1 0 0,1-1 0,0 1 0,0 0 0,0 0 0,-1 0 0,1 0 0,-1-1 0,1 1 0,-1 0 0,1 0 0,-1 0 0,1 0 0,0 0 0,0 0 0,0 0 0,-1 0 0,1 0 0,-1 1 0,1-1 0,-1 0 0,-9 13 0,6-7 0,4-6 18,0 1 0,0-1 0,0 1 0,-1-1 0,1 0 0,0 1 0,0-1 0,0 0 0,0 0 0,0 0 0,0 1 0,0-1 0,0 0 0,0 1 0,0-1 0,1 0 0,-1 1 0,0-1 0,0 0 0,0 0 0,0 0 0,0 0 0,1 1 0,-1-1 0,0 0 0,0 1 0,1-1 0,-1 0 0,0 0 0,0 1 0,0-1-1,0 0 1,0 0 0,1 0 0,-1 0 0,0 0 0,1 0 0,-1 0 0,1 0 0,-1 0 0,0 0 0,0 1 0,0-1 0,0 0 0,1 0 0,-1 0 0,1 0 0,-1 0 0,0 0 0,1-1 0,-1 1 0,19 2-2319,-16-2-268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9944,'0'0'13311,"9"12"-12708,1 0-428,-1-1 20,-1 0 1,0 0 0,-1 1 0,11 22-1,9 27 1881,38 125-1,-57-159-344,17 39 0,-13-47-1596,-10-23-135,-1 0 0,1 1 0,-1-1 0,2 1 0,2-6 0,3-4 0,92-178 0,-79 154 0,132-206 0,-137 225 0,-13 16 0,-1 0 0,1-1 0,-1 0 0,0 0 0,0 0 0,0 1 0,2-6 0,-4 8 0,0-1 0,0 1 0,0 0 0,0 0 0,0 0 0,0-1 0,0 1 0,0 0 0,0 0 0,0 0 0,0 0 0,0 0 0,0 0 0,0 0 0,0 0 0,0 0 0,0 0 0,0-1 0,0 1 0,0 0 0,0 0 0,-1 0 0,1 0 0,0 0 0,0 0 0,0 0 0,0 0 0,-1-1 0,1 1 0,0 0 0,0 0 0,0 0 0,0 0 0,-1 0 0,1 0 0,0 0 0,0 0 0,0 0 0,0 0 0,0 0 0,0 0 0,0 0 0,-1 0 0,-7 0 0,8 0 0,-61 2 0,-80 10 0,84-3 0,-86 9 0,135-18 0,1 1 0,0 0 0,-9 3 0,14-4 77,1 0 1,0 0-1,0 0 1,0 0-1,-1 0 1,2 0-1,-2 0 1,1 0-1,0 0 1,-1 0-1,-1 0 1,-10-3-4979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2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15072,'0'0'6177,"13"-1"-5371,-13 1-795,97 0 1452,32 14 902,-14 0 303,-110-14-2725,9 1 1026,-14-1-1096,0 0-1,1 0 1,-1 0-1,0 0 0,0 1 1,0-1-1,0 0 0,1 0 1,-1 0-1,0 1 0,0-1 1,0 0-1,1 0 1,-1 1-1,0-1 0,0 0 1,0 0-1,1 0 0,-1 0 1,0 1-1,0-1 0,0 0 1,0 1-1,0-1 0,0 0 1,0 1-1,0-1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54 10952,'0'0'2504,"0"-7"-1698,2-25 30,-2 31-746,1 0 0,-1 1 0,0-1 0,0 1 1,0-1-1,0 0 0,-1 0 0,1 1 0,0 0 0,0-1 0,0 0 0,-1 0 0,1 1 0,0 0 0,-1-1 0,1 0 0,0 1 0,0-1 0,0 1 0,-1 0 0,0-2 1,0 2-47,1 0 0,0 0 0,-1 0 0,1 0 0,-1 0 0,1 0 0,-1 0 0,1 0 0,0 0 0,-1 0 0,1 0 0,-1 0 0,0 0 0,1 1 0,0-1 0,0 0 0,-1 0 0,1 1 1,-1-1-1,1 0 0,-1 0 0,-17 18 752,18-18-794,-14 19 397,1 1 0,0-1 0,1 2 0,-15 36 0,11-17 254,-17 73-1,25-75-219,1 1-1,3 0 1,0 77-1,5-83-138,2-1 0,1 0 1,2-1-1,1 1 0,14 39 0,-10-45 34,2 1-1,1-1 1,1 0 0,1-2-1,0 0 1,2-1-1,42 40 1,-51-54-195,0 0-1,1-2 1,-1 1 0,2-1-1,0-1 1,0 0-1,0 0 1,0-1 0,1-1-1,0 0 1,0 0-1,0-1 1,0-1 0,0 0-1,1-1 1,-1 0-1,1 0 1,-1-2 0,1 0-1,-1 0 1,14-4-1,67-23 47,-57 15-4331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11256,'0'0'6233,"8"2"-5593,9 3-275,-1 0 1,0 1 0,0 0-1,29 18 1,-16-5 154,-2 1 0,-1 1 0,0 2 0,-1 0 0,34 44 0,-46-51-236,-1 2-1,-1 0 0,0 0 1,-1 1-1,-1 1 1,-1-1-1,-1 2 1,0-1-1,-2 0 1,4 26-1,-7-22 112,0 1 0,-2-1-1,-1 1 1,-1-1 0,-1 0 0,-9 40-1,6-44 10,0 1 0,-1-1 0,-1 0 0,-2 0 0,0-2 0,-1 1 0,-22 31 0,17-34-182,1-1 0,-2 0 0,-23 17 1,-8 6-4602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10344,'0'0'10119,"6"-8"-9537,12-14 207,1 1-1,28-24 1,-44 42-560,1 0 0,0 1 0,0-1-1,-1 1 1,2-1 0,6-2 0,-10 5-165,1-1 0,-1 1 0,1 0 0,-1 0 1,1 0-1,-1 0 0,0 0 0,0 0 0,1 0 1,-1 0-1,1 1 0,-1-1 0,0 1 0,1 0 0,-1-1 1,0 0-1,0 1 0,1 0 0,-1 0 0,0-1 1,0 1-1,0 1 0,0-2 0,0 1 0,0 0 1,1 2-1,3 4 156,1 0 0,-1 1 0,-1 0 0,1 0 0,-1 0 0,-1 1 0,3 8 0,15 67 878,-15-60-752,-1 1-32,-2-11 197,0 1 0,9 24 0,-10-35-454,-1-1-1,1 0 1,-1 0-1,1 1 1,0-1 0,0-1-1,0 1 1,0 0-1,1-1 1,-1 1 0,1 0-1,-1-1 1,1 0-1,0 0 1,0 0-1,6 2 1,-7-3-57,0-1 0,0 1 0,0-1 0,0 0 0,0 0 0,0 0 0,0 0 0,1 0 0,-2 0 0,1-1 0,0 1 0,0-1 0,0 1 0,0-1 0,-1 0 0,2 0 0,-2 1 0,1-2 0,0 1 0,-1 1 0,1-2 0,-1 1 0,1-1 0,2-2 0,1-2 0,-1 1 0,1-1 0,-1 0 0,1-1 0,3-8 0,4-13 0,0-2 0,-3 0 0,8-36 0,-9 30 0,24-59 0,-30 89 0,0 1 0,1 1 0,-1-1 0,1 0 0,4-5 0,-6 9 0,1-1 0,-1 1 0,1 0 0,-1-1 0,1 2 0,0-2 0,0 1 0,-1 1 0,1-1 0,0 0 0,0 0 0,0 1 0,0-1 0,-1 1 0,2-1 0,-1 1 0,2 0 0,14 0 0,0 2 0,-1 0 0,0 0 0,35 11 0,6 0 0,-21-1 0,-10-3 0,-27-9 45,1 0-1,-1 0 1,1 0 0,-1 1 0,1-1-1,-1 0 1,0 1 0,0-1-1,1 1 1,-1-1 0,1 0 0,-1 0-1,0 1 1,1-1 0,-1 1-1,0-1 1,0 1 0,0-1-1,0 0 1,0 1 0,0 0 0,1-1-157,-1 1 0,0-1 0,0 0 1,0 0-1,0 1 0,0-1 0,0 0 0,0 0 1,0 0-1,0 0 0,0 0 0,0 0 1,0 1-1,0-1 0,0 0 0,0 1 0,0-1 1,0 0-1,0 0 0,-1 1 0,1-1 1,0 0-1,0 0 0,0 0 0,0 0 0,0 0 1,0 0-1,0 0 0,0 1 0,0-1 1,0 0-1,-1 0 0,1 0 0,0 0 0,0 0 1,-1 1-1,1-1 0,0 0 0,0 0 1,-1 0-1,1 0 0,0 0 0,0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15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12360,'0'0'7017,"8"1"-6312,187 15 3171,-70-11-1484,-103-6-1495,1 0-1,-1-2 1,33-8-1,-45 10-587,-5 1-4120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2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85 8336,'0'0'12154,"1"10"-11637,0-5-475,11 122 2236,-10-112-1808,-1-12-320,-1-2 0,1 2 0,-1-2 0,0 1 0,0 0 0,0 0 0,0 0 1,0 0-1,0 3 0,-6-37 1794,2-14-1496,0-2 527,-9-44-1,11 82-160,1 0 0,-1-17 341,14 29-1089,0 0 0,0 0 1,-1 1-1,21 8 1,-21-8-62,57 24-5,-59-23 0,0 1 0,0-1 0,0 2 0,-1 0 0,10 7 0,-17-11 0,2 1 0,-1-1 0,0 0 0,0 0 0,-1 1 0,1 0 0,0-1 0,-1 0 0,0 1 0,1 0 0,0 5 0,-1-7 0,-1 1 0,0-1 0,0 1 0,0 0 0,0 0 0,0-1 0,0 1 0,-1-1 0,1 1 0,-1-1 0,1 1 0,-1-1 0,1 1 0,-1-1 0,1 1 0,-2-1 0,2 1 0,-1-2 0,0 2 0,0-1 0,0 0 0,0 1 0,-2 0 0,-7 6 0,-2 0 0,1-2 0,0 1 0,-1-1 0,0 0 0,-22 6 0,13-5 0,-26 14 0,46-21 50,1 1 0,-1-1 0,1 1 0,-1-1 0,1 0 0,-1 0 0,0 1 0,1 0 0,0-1 0,-1 1 0,1 0 0,-1-1 0,1 0 0,-1 1 0,1 0 0,0 0 0,-1 7-4835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1:2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9744,'0'0'16559,"5"8"-16169,1 0-263,-4-4-74,1 0 0,-1-1-1,0 1 1,0-1 0,0 2-1,0-1 1,-1-1 0,0 2-1,0-1 1,0 0 0,1 5-1,7 105 2743,-5-94-1459,-4-20-1323,0 0-1,0 0 1,0 0 0,0 0 0,0 0-1,0 0 1,0 0 0,0 0-1,0 0 1,0 0 0,0 1 0,0-1-1,0 0 1,1 0 0,-1 0-1,0 0 1,0 0 0,0 0 0,0 0-1,0 0 1,0 0 0,0 0-1,0 0 1,0 0 0,0 0 0,1 0-1,-1 0 1,0 0 0,0 0-1,0 0 1,0 0 0,0 0-1,0 0 1,0 0 0,0 0 0,0 0-1,0 0 1,0 0 0,0 0-1,0-1 1,0 1 0,0 0 0,0 0-1,0 0 1,0 0 0,0 0-1,0 0 1,0 0 0,0 0 0,0 0-1,0 0 1,0 0 0,0 0-1,0 0 1,0 0 0,0 0 0,0 0-1,0 0 1,0 0 0,0 0-1,0 0 1,0 0 0,0 0 0,4-14 349,1-24-362,0-38 0,-1 8 0,-4 56 0,0-2 0,-2-14 0,-1-9 0,3 22 0,1 14 0,-1 0 0,1 1 0,0-1 0,-1 1 0,0-1 0,1 0 0,-1 1 0,1-1 0,0 1 0,-1 0 0,1-1 0,0 0 0,0 1 0,-1-1 0,1 1 0,0 0 0,0 0 0,-1 0 0,1 0 0,0-1 0,0 1 0,-1 0 0,1 0 0,0 0 0,0 0 0,1 0 0,26-1 0,-14 3 0,0 0 0,-2 0 0,2 1 0,-1 1 0,0 0 0,-1 2 0,1-1 0,21 13 0,-29-15 0,0 1 0,-1-1 0,1 1 0,-1 0 0,0 1 0,0-1 0,0 1 0,-1-1 0,0 1 0,1 0 0,4 11 0,-7-13 0,1 0 0,-2 0 0,2 0 0,-1 0 0,0 0 0,-1 0 0,1 1 0,-1-1 0,0 0 0,0 0 0,0 0 0,0 0 0,0 0 0,-1 1 0,1-1 0,-1 0 0,0 0 0,0 0 0,0 0 0,-1 0 0,1 0 0,-1 0 0,-1 3 0,-3 0 0,1 0 0,-1 0 0,-1-1 0,1 0 0,-1 0 0,1-1 0,-2 1 0,0-2 0,2 1 0,-3-1 0,2 0 0,-16 4 0,5-4 0,1 0 0,-1-1 0,0 0 0,-35-2 0,44-1-3935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2:4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19703,'0'0'2968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50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4816,'0'0'18090,"14"5"-17817,0 2-194,-5-3-26,0 0-1,0 0 1,1-1 0,-1 0 0,1-1 0,-1 0 0,18 1 0,97 3 744,-101-11-526,4 0 145,-26 5-388,0 0 0,0 0 0,0-1 0,0 1 1,1 1-1,-1-1 0,0 0 0,0 0 0,0 0 0,0 0 0,0 1 0,0-1 1,0 1-1,0-1 0,0 1 0,0-1 0,2 2 0,1-2 249,-4 0-264,0 0 1,0 0 0,0 0-1,0 0 1,0 0 0,0 0-1,0 1 1,0-1 0,0 0-1,0 0 1,0 0 0,0 0-1,0 0 1,1 0-1,-1 0 1,0 0 0,0 0-1,0 0 1,0 0 0,0 0-1,0 0 1,0 0 0,0 1-1,0-1 1,0 0 0,0 0-1,0 0 1,-15 0 370,4-1-317,-108 3 207,89-2-170,0 1 1,0 1-1,0 2 0,-42 11 0,64-12-18,10-1-174,16-2-197,5-3-3281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05.38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1 143 3000,'0'0'10657,"10"4"-10521,32 17 5,-40-20-129,-1 1-1,1-1 0,-1 1 1,0-1-1,1 1 0,-1-1 1,0 1-1,0 0 0,0-1 1,0 1-1,0 0 0,-1 0 1,1 0-1,0 0 0,-1 0 1,1 0-1,-1 0 0,0 0 1,0 0-1,0 2 0,1 3 33,11 133 667,-11-122-564,2 40 293,-1-35-285,-2 13 22,-1-26-105,1 0-1,-1 0 1,3 18 0,0 5 83,-7 31 572,5-64-583,0-16 72,5-25-100,-2 0 0,-3-43 0,4-53 46,2 59-116,-4 38-38,2 0 0,14-58 0,-17 91 6,1 1-1,0-1 0,0 1 0,1 0 0,-1-1 0,1 1 0,1 1 0,-1-1 0,7-7 0,-9 13-13,0 0 1,-1 0-1,1 0 0,0 0 0,0 1 1,0-1-1,-1 0 0,1 0 1,0 1-1,0-1 0,-1 0 0,1 1 1,0-1-1,-1 1 0,1-1 0,0 1 1,-1-1-1,1 1 0,-1 0 1,1 0-1,13 15 3,14 65 39,-21-64-30,0-1 1,-1 1-1,-1 1 1,3 21-1,-6-32-7,0-1-1,0 0 0,0 0 1,0 0-1,1-1 0,4 7 1,-4-6-4,0 0 1,0 0 0,0 0-1,-1 1 1,3 9-1,2 25-1,-1-1 0,-1 46 0,2-26 54,-7-53-28,1 0 1,0 0 0,0-1-1,1 1 1,4 11 0,-7-13 7,2-1-15,-5-9-8,0-1 0,0 1 1,1 0-1,-1-1 0,1 0 0,1 0 0,-1 0 1,-2-13-1,-14-66 3,0 1 67,15 67-5,-3-7 147,7 23-211,0-1 0,-1 1 1,1-1-1,0 1 1,0-1-1,1 1 0,-1-1 1,0 1-1,0-1 0,1 1 1,-1-1-1,1 1 0,-1-1 1,1 1-1,0 0 1,-1-1-1,1 1 0,0 0 1,0 0-1,1-2 0,-1 1-10,19-37-9,-18 36 7,-1 0 0,1 0 0,0 0 0,0 1 0,1-1 0,4-4 0,7-9 0,-14 15-5,1-1 0,0 1 0,0 0 0,-1 0 0,1 0 0,0-1 0,0 1-1,0 0 1,0 0 0,1 0 0,-1 0 0,0 1 0,0-1 0,0 0 0,1 0 0,-1 1-1,1-1 1,-1 1 0,0-1 0,1 1 0,-1 0 0,1-1 0,-1 1 0,2 0-1,-3-1-2,0-1 4,0 2 7,0 0 0,0 0-1,0 0 1,0 0-1,0 0 1,0 0 0,0 0-1,0 0 1,0 0-1,0 0 1,0 0 0,0 0-1,0 1 1,0-1-1,0 0 1,0 0 0,0 0-1,-1 0 1,1 0-1,0 0 1,0 0-1,0 0 1,0 0 0,0 0-1,0 0 1,0 0-1,0 0 1,0 0 0,0 0-1,0 0 1,0 0-1,0 0 1,-1 0 0,1 0-1,0 0 1,0 0-1,0 0 1,0 0 0,0 0-1,0 0 1,0 0-1,0 0 1,0-1 0,-7 15 18,-13 25-33,18-37 12,1 1 0,0-1 0,1 0 0,-1 1 0,0-1 0,1 1 0,-1-1 0,1 1 0,0 0 0,0-1 0,0 4 0,3 29 0,2 24 0,-4-43 0,0-1 0,1 1 0,7 26 0,21 54 0,-29-90 21,1 0 0,-1 0 0,0 0 0,-1-1 0,1 1 0,-2 12 0,1-6 96,1-2-101,-1 2-56,3-3-21,-1-8 44,-4-10 15,-3-7 2,2 0 0,0-1 0,-1-19 0,-3-16 0,3 20 0,-1-36 0,0-11 0,3 67 0,1 8 4,0 0-1,1 0 1,-1 0-1,1 0 1,0 0-1,0 0 1,1 0-1,-1 0 1,1 0 0,2-7-1,21-22-6360,-17 20 6136,-6 11 207,0 1-1,0-1 1,0 0 0,0 0-1,0 0 1,0 1-1,1-1 1,-1 0 0,1 1-1,-1 0 1,1-1-1,3-1 1,-2-1 10,0-1 0,0 1 0,-1 0 0,1-1 0,2-7 0,-3 7 3,2 3-4,-14 1-1,9 2 6,1-1 0,-1 0 0,1 1 0,-1-1 1,1 1-1,0-1 0,-1 1 0,1-1 0,0 1 0,-1-1 0,1 1 0,0-1 1,0 1-1,0-1 0,0 1 0,-1-1 0,1 1 0,0 0 0,0-1 0,0 1 1,0-1-1,0 2 0,0 1 0,-1 8 8,0 0 1,0 0-1,1 0 1,3 15-1,-1 18 20,-2-32-22,0 0-1,1-1 1,0 1-1,1-1 1,0 1-1,1-1 1,1 0-1,7 19 1,-5-15 1,-1 1 1,-1-1 0,-1 0 0,4 28 0,4 22 42,27 60 57,-32-91-27,-6-28-56,1-1 1,0 1 0,0-1-1,0 1 1,5 9 0,-7 1 3,-1-11 20,1-11 29,-21-145-1,-4-53-27,15 77-33,-2-53 2,11 238-1884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37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219 403 4416,'0'0'7970,"-11"-6"-7764,-36-18-16,45 24-167,0-1 0,0 0 0,0 1 0,-1-1 0,1 1 0,0 0 0,0 0 0,-1 0 0,1 0 0,0 0-1,0 0 1,-1 1 0,1-1 0,0 1 0,0-1 0,0 1 0,0 0 0,0 0 0,0 0 0,0 0 0,0 0 0,0 1 0,0-1-1,-1 2 1,-8 4 111,5-3-54,0-1 1,0 1-1,0 1 1,1-1-1,0 1 1,0 0-1,0 0 1,0 1-1,1-1 1,0 1-1,0 0 1,1 0-1,-5 10 1,4-5 8,0 0 0,0 0 0,1 0 0,0 0 0,1 1 0,1-1 0,-1 18 0,2-25-58,1-1 0,0 1 0,0 0 0,0-1 0,0 1 0,0-1 0,1 1 0,0-1 0,0 0 0,-1 0 0,2 0 0,-1 0 0,0 0 1,1 0-1,-1 0 0,1-1 0,0 1 0,0-1 0,0 0 0,0 0 0,0 0 0,0 0 0,1-1 0,-1 1 0,1-1 0,-1 0 0,1 0 0,-1 0 1,1 0-1,0-1 0,-1 0 0,8 1 0,7-3 69,0-1-1,0 0 1,0-1 0,-1-1 0,1-1 0,-1-1 0,18-9-1,-26 12-54,-1-1 1,0 0-1,-1-1 0,1 0 0,-1 0 0,0-1 0,-1 0 0,1 0 0,-1 0 0,9-17 0,-8 14-17,-2-1 0,1 0-1,-1 0 1,-1 0 0,0-1 0,-1 0 0,0 1 0,1-16 0,0-9 49,-2-1 0,-5-67 0,0 76-59,-1 0 1,-1 1-1,-2 0 1,-1 0-1,-17-37 0,25 63-18,-1-2 0,0 0 0,-1 1 0,1-1 0,-1 0 0,0 0 0,1 1 0,-2-1 0,1 1 0,-3-4 0,4 6 0,0 0-1,1 0 0,-1 1 1,1-1-1,-1 0 0,0 0 1,1 0-1,-1 0 0,1 1 0,-1-1 1,1 0-1,-1 1 0,1-1 1,-1 0-1,1 1 0,-1-1 1,1 1-1,0-1 0,-1 0 0,1 1 1,-1-1-1,1 1 0,0-1 1,0 1-1,-1-1 0,1 1 1,0 0-1,0-1 0,-1 2 0,-6 17-32,-4 33-9,3 1 1,1 0 0,2 65-1,4-85 59,2 42 0,-1-67 2,1 0-1,0 0 1,1-1 0,0 1-1,0 0 1,6 12-1,-5-12 37,1 0-1,1-1 1,-1 0-1,10 11 0,4 10 62,-16-25-100,0 1 1,-1-1-1,1 0 1,0 0-1,1 0 1,-1 0-1,0 0 1,1 0 0,0-1-1,-1 1 1,1-1-1,0 0 1,0 0-1,0 0 1,6 2-1,13 7 67,-20-9-71,0-1 0,1 1 0,-1-1 0,1 0 0,-1 0 0,1 0 0,-1 0 0,1 0 0,0-1 0,0 1 0,-1-1 0,4 1 0,7-2 33,-1 0 1,0 0-1,0-1 0,-1 0 0,20-7 1,-25 7-26,1-1 0,-1 0 1,1 0-1,-1 0 0,0-1 1,-1 0-1,1 0 1,-1 0-1,1-1 0,-1 0 1,4-5-1,-6 6-2,-1 0 1,0 0-1,0 0 1,0 0-1,1-7 0,-2 10-15,-1 0 0,1 0 0,-1 0 0,0 0 0,0 0 0,1 0-1,-1 0 1,0 0 0,0 0 0,0 1 0,0-1 0,0 0 0,0 0 0,0 0-1,0 0 1,-1 0 0,1 0 0,0 0 0,-1 0 0,1 0 0,0 0 0,-1 0-1,1 1 1,-1-1 0,1 0 0,-1 0 0,1 1 0,-1-1 0,0 0 0,0 1-1,1-1 1,-1 0 0,-1 0 0,-1 0-2,2 0-1,0 1 1,-1-1-1,1 1 1,-1-1-1,1 1 1,0-1-1,-1 1 1,1 0-1,-1-1 1,1 1-1,-1 0 1,0 0-1,1 0 1,-1 1-1,1-1 1,-1 0 0,1 0-1,0 1 1,-1-1-1,1 1 1,-1-1-1,1 1 1,0 0-1,-1 0 1,1-1-1,0 1 1,0 0-1,-1 0 1,1 0-1,0 0 1,-1 2-1,0-1 4,0 0 0,0 1 0,0-1-1,0 1 1,0-1 0,1 1 0,-1 0-1,1-1 1,0 1 0,0 0-1,0 0 1,0 0 0,0 0 0,1 0-1,0 0 1,-1 0 0,1 0 0,0 0-1,0 0 1,0 0 0,1 0 0,-1 0-1,1 1 1,2 4 0,26 45 104,-26-46-91,1 1 1,-1-1-1,1 0 1,1 0 0,6 9-1,-8-12 5,0-1 0,0 0 1,0 0-1,0-1 0,0 1 0,0 0 0,1-1 0,-1 0 0,1 0 1,-1 0-1,1 0 0,5 1 0,-5-3-5,0 0 0,0 0 0,-1-1 1,1 1-1,0-1 0,0 0 0,0 0 0,-1 0 0,1 0 0,-1-1 0,1 0 1,3-2-1,5-4 20,1-2 0,-2 0 0,1 0 0,-1-1 0,-1-1 0,0 1 0,-1-2 0,14-22 0,5-6 70,7 7 66,-45 72-61,-18 57 50,-19 115-1,42-188-140,-25 122 214,28-122-134,2-20-84,0 1 0,0-1-1,0 1 1,0-1 0,-1 0 0,1 1-1,-1-1 1,0 0 0,1 1-1,-1-1 1,0 0 0,0 0-1,0 1 1,-2 1 0,7-17 67,0-1 1,-1 1 0,0-1-1,1-18 1,2-5 12,8-49 44,15-73 43,-22 134-163,1 0 0,0 1 0,2 0-1,16-29 1,-17 38-11,0 0-1,21-25 1,-26 35-15,0 1 0,0 0 1,0 1-1,1-1 0,-1 1 1,1-1-1,0 2 0,0-1 1,0 0-1,1 1 0,-1 0 1,9-2-1,-12 4-2,0 0-1,0 1 1,1-1 0,-1 1 0,0-1-1,0 1 1,0 0 0,0-1-1,0 1 1,0 0 0,0 0 0,0 1-1,0-1 1,0 0 0,0 1-1,-1-1 1,1 1 0,0 0 0,-1-1-1,0 1 1,1 0 0,1 3-1,1 2 6,1-1-1,-1 1 1,-1 0-1,1 1 1,3 9-1,-5-6 4,0-1-1,-1 1 1,0 0-1,0-1 1,-1 1-1,0 0 1,-1 0-1,-1 0 1,1-1-1,-6 17 1,5-22-7,1 0 0,-1 0 1,-1-1-1,1 1 0,-1-1 1,0 1-1,0-1 0,0 0 1,0 0-1,-7 6 1,7-8-1,0 0 0,0 0 1,0 0-1,-1 0 1,1-1-1,0 1 0,-1-1 1,0 0-1,1 0 1,-1 0-1,1 0 0,-1-1 1,0 1-1,0-1 0,1 0 1,-6-1-1,3 1 13,-1-1-1,0 0 0,1 0 1,0-1-1,-1 0 0,1 0 0,0-1 1,0 1-1,0-1 0,0 0 1,1-1-1,-1 0 0,1 0 1,-6-5-1,11 9-5,0 0 0,0 0 0,0 0 0,0 0 0,0 0 0,0 0 0,0 0 0,0 0 0,0 0-1,1 0 1,-1 0 0,0 0 0,0 0 0,0 0 0,0 0 0,0 0 0,0 0 0,0 0 0,0 0 0,0 0 0,0 0 0,0-1 0,0 1 0,1 0 0,-1 0 0,0 0 0,0 0 0,0 0 0,0 0 0,0 0-1,0 0 1,0 0 0,0 0 0,0 0 0,0 0 0,0 0 0,0 0 0,0-1 0,0 1 0,0 0 0,0 0 0,0 0 0,0 0 0,0 0 0,0 0 0,0 0 0,0 0 0,0 0 0,0 0 0,0 0-1,0-1 1,0 1 0,0 0 0,0 0 0,0 0 0,0 0 0,0 0 0,0 0 0,0 0 0,0 0 0,0 0 0,0 0 0,0 0 0,0 0 0,-1 0 0,15 1 36,22 7-20,-29-6-22,4-1 2,0 1 1,-1-1-1,1-1 1,0 0-1,0-1 0,0 0 1,15-4-1,-3 0-8,0-1 0,30-14 1,-35 12 0,0-2 0,23-16 1,9-6-4,-42 27 13,-1 1 0,1-2 0,-1 1 0,-1-1 0,1 0 0,-1 0 0,0 0 0,0-1 0,-1 0 0,0-1 0,0 1 0,-1-1 0,6-13 0,-9 20 3,-1 0-1,0 0 0,0 1 1,0-1-1,1 0 0,-1 0 1,0 0-1,0 0 0,0 0 1,-1 0-1,1 0 0,0 0 1,0 0-1,0 1 0,-1-1 1,1 0-1,0 0 0,-1 0 1,1 0-1,-1 1 0,1-1 1,-1 0-1,1 0 0,-1 1 1,1-1-1,-1 0 1,0 1-1,1-1 0,-1 1 1,0-1-1,0 1 0,0-1 1,1 1-1,-1-1 0,0 1 1,0 0-1,0 0 0,0-1 1,0 1-1,1 0 0,-3 0 1,-1-1 9,0 1 0,0-1 0,0 1 0,0 0 0,0 1 0,0-1 0,0 1 0,-5 1 0,-12 4 9,5-1-29,0 0 0,-19 9 0,31-12 2,0 0 1,0 0-1,0 1 1,0 0-1,1-1 0,-1 1 1,1 1-1,0-1 0,0 0 1,0 1-1,0 0 1,-4 7-1,5-7-1,1 0 0,0-1 0,0 1 1,1 0-1,-1 0 0,1 0 0,0 0 0,0 0 1,0 0-1,0-1 0,1 1 0,1 5 0,-1-3 2,0 0 0,1 0 0,0-1 1,0 1-1,1-1 0,-1 1 0,5 6 0,-5-10 5,0 1 1,1 0-1,-1 0 1,1-1-1,-1 1 0,1-1 1,0 0-1,0 0 0,0 0 1,0 0-1,0 0 1,0-1-1,0 1 0,1-1 1,-1 0-1,5 1 1,-4-2 9,1 1 0,0-1 0,0 0 0,0-1 0,0 1 0,0-1 0,0 0 0,0 0 0,-1 0 0,8-4 0,7-4 38,-1-1 0,0 0 0,-1-2 1,24-19-1,-30 22-38,16-12 49,-13 8-15,0 2 0,2 0 1,16-9-1,-32 20-39,1-1 1,0 0-1,0 1 1,0-1-1,1 1 1,-1 0-1,0-1 1,0 1-1,0 0 1,0-1-1,0 1 1,0 0-1,0 0 1,1 0-1,-1 0 1,0 0-1,0 0 0,0 1 1,0-1-1,0 0 1,1 1-1,-1-1 1,0 0-1,0 1 1,2 1-1,-2-1 1,0 0 0,0 1 0,0-1 1,0 1-1,0 0 0,0-1 0,0 1 0,0 0 0,-1 0 0,1-1 0,-1 1 0,1 0 0,-1 0 0,1 2 1,-1 7 22,1 0 0,-2 0 0,1 1 0,-3 11 0,-3 12 170,-1 51 0,11-85-54,5-8-86,7-9 9,15-18 54,2 1 0,1 1-1,51-36 1,-85 67-119,1 1-1,-1 0 1,1 0 0,-1-1-1,0 1 1,1 0 0,-1 0 0,1-1-1,-1 1 1,1 0 0,-1 0-1,1 0 1,-1 0 0,1 0 0,-1 0-1,1 0 1,-1 0 0,1 0-1,-1 0 1,1 0 0,-1 0 0,1 0-1,-1 0 1,1 0 0,-1 0-1,1 1 1,-1-1 0,1 0 0,-1 0-1,1 1 1,-1-1 0,1 0 0,0 2 0,0-1 0,0 0 0,0 1 0,-1-1 0,1 1 0,0-1 0,-1 0 0,1 1 0,-1 0 0,1 1 0,3 37 10,-4-33-16,-1-1 0,1 1 1,0-1-1,1 1 0,0-1 0,0 0 1,0 1-1,1-1 0,0 0 0,0 0 1,0 0-1,1 0 0,6 10 0,-8-15 6,0-1 1,1 1-1,-1-1 0,0 0 0,1 1 0,-1-1 0,0 0 0,1 0 1,-1 0-1,1 0 0,-1 0 0,0 0 0,1 0 0,-1 0 0,1-1 1,-1 1-1,0 0 0,1-1 0,-1 0 0,0 1 0,0-1 0,2-1 1,0 1-1,96-45 131,171-108 0,-263 151-134,-11 9 0,-12 10 0,-37 26 0,-45 40 0,85-69 0,0 0 0,1 1 0,0 0 0,-17 28 0,28-39 0,-1-1 0,1 1 0,-1-1 0,1 1 0,0 0 0,0-1 0,0 1 0,1 0 0,-1 0 0,1 0 0,-1-1 0,1 1 0,0 0 0,0 0 0,0 0 0,1 0 0,-1 0 0,1-1 0,-1 1 0,1 0 0,0 0 0,0 0 0,2 3 0,-1-4 0,0 1 0,0-1 0,0 0 0,0 0 0,1 0 0,-1 0 0,1-1 0,-1 1 0,1-1 0,-1 1 0,1-1 0,0 0 0,0 0 0,0 0 0,0 0 0,0-1 0,0 1 0,0-1 0,0 0 0,0 1 0,0-1 0,3-1 0,3 0 3,0 0-1,0-1 1,0 0-1,0-1 1,-1 0-1,1 0 1,-1-1-1,0 0 1,0 0-1,0-1 1,0 0-1,-1 0 1,11-11-1,7-9 21,-1 0 0,25-35 1,-25 29-18,-8 13 6,-1-1 0,-1-1 1,-1 0-1,-1-1 0,0-1 1,-2 1-1,-1-2 0,11-37 1,-12 23-2,-1-1 0,2-45 1,-9 62 4,0 0 0,-1 0 1,-1 0-1,0 0 0,-10-34 1,12 55-18,-1-1 0,1 0 1,0 0-1,0 0 1,0 1-1,0-1 0,-1 0 1,1 0-1,0 1 1,-1-1-1,1 0 0,0 1 1,-1-1-1,1 0 1,-1 1-1,1-1 0,-1 0 1,0 1-1,1-1 1,-1 1-1,0-1 0,1 1 1,-1 0-1,0-1 1,1 1-1,-1 0 0,0-1 1,0 1-1,-1 0 1,1 0-3,0 0 1,0 1 0,-1-1 0,1 1 0,0 0 0,0-1 0,0 1 0,0 0 0,0 0 0,0 0-1,0 0 1,0 0 0,0 0 0,0 0 0,-1 2 0,-3 4-18,1 0 0,-1 1 0,1 0 0,-4 13 0,-4 30-28,2 1 1,3 1 0,-2 72 0,7-85 44,2-3 2,1 0 1,2-1 0,1 1-1,17 62 1,-19-91 0,0 0 0,1 0 0,0-1 0,0 0 0,1 1 0,-1-1 0,1 0 0,1-1 0,0 1 0,0-1 0,0 0 0,0 0 0,1 0 0,0-1 0,10 7 0,-14-11 1,0 0-1,1 0 1,-1 0-1,0 0 1,1-1-1,-1 1 1,1-1 0,-1 1-1,1-1 1,-1 0-1,1 0 1,-1 0-1,1 0 1,0-1-1,-1 1 1,1-1-1,-1 1 1,0-1-1,1 0 1,-1 0-1,0 0 1,1 0 0,-1 0-1,0-1 1,0 1-1,2-3 1,8-5 18,-1 0 0,0-1 0,13-16 0,-11 12 9,20-25 80,41-60 1,-72 97-106,2-4 15,0 1 0,0-1 1,0 1-1,1 0 0,0 0 0,0 0 1,1 1-1,-1 0 0,7-4 1,-12 8-17,1 0 0,-1-1 0,0 1 1,1 0-1,-1 0 0,0 0 1,1 0-1,-1 0 0,0 0 1,1 0-1,-1 0 0,0 0 1,1 0-1,-1 0 0,0 0 1,1 0-1,-1 1 0,0-1 1,1 0-1,-1 0 0,0 0 1,0 0-1,1 0 0,-1 1 1,0-1-1,1 0 0,-1 0 1,0 1-1,0-1 0,0 0 0,1 0 1,-1 1-1,0-1 0,0 0 1,0 1-1,0-1 0,1 0 1,-1 0-1,0 1 0,0-1 1,0 0-1,0 1 0,0-1 1,0 1-1,1 18 19,-1-16-13,0 24-15,-1 1 0,-2-1 0,-1 1 0,-1-1 0,-1 0 0,-1 0 0,-2-1 0,-16 37 0,24-61 9,0-1 0,1 1 0,-1 0 1,0 0-1,0-1 0,0 1 0,0-1 0,0 1 0,0-1 0,-1 1 0,1-1 0,0 0 0,-1 1 0,1-1 0,-1 0 0,1 0 1,-1 0-1,0 0 0,1-1 0,-1 1 0,0 0 0,0-1 0,1 1 0,-1-1 0,0 1 0,0-1 0,0 0 0,0 0 1,0 0-1,0 0 0,1 0 0,-1 0 0,0-1 0,0 1 0,0 0 0,0-1 0,1 0 0,-1 1 0,0-1 0,0 0 0,-1-1 1,-3-2 11,-1-1 1,1 1 0,1-1-1,-1-1 1,1 1 0,0-1 0,0 0-1,1 0 1,-4-6 0,1-5-35,11 14 43,8 7-22,81 64 16,-83-62-13,-1-1 0,1 0 0,1 0-1,-1-1 1,1-1 0,-1 1 0,23 2-1,-25-5 5,0-1 0,0 0 1,1 0-1,-1-1 0,0 0 0,0-1 0,0 0 0,0 0 0,0-1 0,0 1 0,11-7 0,187-116 320,-206 125-332,10-8 84,1 1 0,1 1-1,16-8 1,-26 13-148,1 0 0,0 1 0,0-1 0,0 0 0,0 1 0,0-1 0,0 1 0,6 0 0,-7 1-101,-1-1 0,0 0 0,1 1 0,-1-1 0,0 1 0,1-1 0,-1 1 0,0-1 0,1 1 0,-1 0 0,0 0 0,0 0 1,0 0-1,0 0 0,0 0 0,0 0 0,0 0 0,0 0 0,1 2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38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62 4416,'0'0'4200,"-10"2"-3588,-1 1-361,1 0 0,-1 1 0,1 0 0,0 0 0,0 1 0,-15 11 0,20-13-109,0 1-1,0 0 1,0 1 0,1-1-1,0 1 1,0 0 0,0 0-1,0 0 1,1 0 0,-1 1-1,1-1 1,1 1 0,-1 0-1,1 0 1,0 0 0,1 0-1,-1 0 1,1 1 0,0-1-1,1 0 1,-1 0 0,1 1-1,1 6 1,0-8-55,-1 0 0,1 0 0,0 0 0,1 0 0,-1 0 0,1-1 0,0 1 0,0 0 1,0-1-1,1 1 0,0-1 0,-1 0 0,1 0 0,1 0 0,-1 0 0,1-1 0,-1 1 0,1-1 0,0 0 0,1 0 0,-1 0 0,0-1 0,1 1 1,-1-1-1,1 0 0,0 0 0,0-1 0,-1 1 0,1-1 0,0 0 0,0-1 0,7 1 0,-6-1-9,-1-1 1,1 0-1,0 0 0,-1-1 1,1 1-1,-1-1 0,0 0 1,1-1-1,-1 1 0,0-1 1,0 0-1,-1 0 0,1-1 0,-1 1 1,1-1-1,-1 0 0,0 0 1,0-1-1,3-5 0,-2 3 8,-1 1 1,1-1-1,-1 0 0,-1 0 0,0-1 0,0 1 0,0-1 0,-1 0 0,0 1 1,0-1-1,-1 0 0,0 0 0,-1-12 0,0 16-37,-1-1 0,1 1 0,-1 0 0,0 0 0,0 0 0,-1 0 0,1 0 0,-1 0 0,0 0 0,0 1 0,-1-1 0,1 0 0,-1 1 0,1 0 0,-1-1 0,0 1 0,-5-3 0,-1-1 71,0 1 0,0 0 0,0 1 0,-1 0 1,-17-6-1,17 5 77,13 1-36,21-2-17,153-16 192,-137 14-229,2 3 0,-1 1 0,74 2 0,-111 3-94,-1 1-1,1-1 0,0 1 0,-1-1 1,1 1-1,-1 0 0,1 1 1,-1-1-1,0 0 0,1 1 0,-1 0 1,0 0-1,0 0 0,0 0 1,0 0-1,-1 1 0,1-1 0,0 1 1,-1 0-1,0 0 0,3 3 0,-3 0 22,1-1-1,-1 1 1,0 0-1,0 0 1,-1 0-1,0 0 1,0 0-1,0 0 1,-1 0-1,0 0 1,0 0-1,-1 8 1,-20 107 578,19-111-524,2-10-80,0 0-1,0 1 1,0-1 0,0 0 0,0 0 0,0 0 0,0 0 0,0 0 0,0 0 0,0 0 0,0 0 0,0 0 0,0 1 0,0-1 0,0 0-1,0 0 1,0 0 0,0 0 0,0 0 0,0 0 0,0 0 0,0 1 0,0-1 0,0 0 0,0 0 0,0 0 0,0 0 0,0 0 0,0 0 0,0 0-1,0 0 1,0 0 0,0 1 0,0-1 0,0 0 0,0 0 0,0 0 0,1 0 0,-1 0 0,0 0 0,0 0 0,0 0 0,0 0 0,0 0 0,0 0-1,0 0 1,0 0 0,1 0 0,-1 0 0,0 0 0,0 0 0,0 0 0,0 0 0,0 0 0,0 0 0,0 0 0,0 0 0,1 0 0,-1 0-1,0 0 1,0 0 0,10-7 228,19-19-128,-16 14-15,-3 2-10,1 0 1,1 1 0,0 0-1,0 1 1,0 1 0,1 0 0,1 0-1,-1 1 1,26-7 0,-38 13-77,0 0-1,-1 0 1,1 0-1,0 1 1,0-1 0,0 0-1,0 0 1,0 1 0,0-1-1,-1 0 1,1 1 0,0-1-1,0 1 1,0-1 0,-1 1-1,1-1 1,0 1 0,-1-1-1,1 1 1,0 0 0,-1-1-1,1 1 1,-1 0 0,1 0-1,-1 0 1,1-1 0,-1 1-1,0 0 1,1 0-1,-1 1 1,10 34 58,-8-30-45,2 15 6,2-1 1,1 0-1,0 0 1,11 18-1,-15-32-14,0 0 0,1 0-1,0 0 1,0 0-1,0-1 1,1 0-1,-1 0 1,1 0-1,1 0 1,-1-1 0,1 0-1,-1 0 1,1-1-1,0 1 1,1-1-1,6 2 1,-10-4-6,1 0-1,-1-1 1,1 0 0,-1 0 0,1 0-1,-1 0 1,1 0 0,-1-1 0,0 0-1,1 1 1,-1-1 0,1 0 0,-1-1 0,0 1-1,0-1 1,0 1 0,0-1 0,0 0-1,4-3 1,4-4 13,0-1 0,0 0 1,10-14-1,2-3-26,31-48 0,-29 29-3604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41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1 419 6824,'0'0'5968,"9"-13"-5487,71-97 976,-58 78-455,-2-1 1,31-66-1,-33 62-303,-12 28-450,-1-1 0,0 0-1,3-11 1,-6 14-240,4-14 1200,-3 19-568,-2 11-392,0 2-182,0 0 0,1-1 0,1 1 0,4 11 0,1 7 42,4 23 106,-2 0-1,-3 1 0,2 72 1,-9-124-205,0 0 1,1 1 0,-1-1 0,0 0-1,-1 0 1,1 1 0,0-1-1,0 0 1,0 0 0,-1 0 0,1 0-1,-1 1 1,1-1 0,-1 0-1,1 0 1,-1 0 0,0 0 0,1 0-1,-1 0 1,0 0 0,0 0 0,-1 0-1,1 0 3,0-1-1,0 1 1,-1-1-1,1 0 1,0 0-1,0 1 1,-1-1-1,1 0 1,0 0-1,-1 0 1,1 0-1,0-1 1,0 1-1,-1 0 0,1-1 1,0 1-1,-2-1 1,-6-3 50,0-1 0,0 0 1,0-1-1,-9-6 0,14 8-41,-6-2 34,1-1 1,1 0-1,-1-1 1,1 0-1,1 0 1,-1-1-1,1 1 0,-10-19 1,15 23-31,1-1 11,7 5-44,1 1-8,12 1-11,-7 0 22,-1-1 1,0 0-1,0-1 0,0 0 0,1-1 0,-1 0 0,0-1 0,19-5 0,-18 2 14,-1 0 0,1-1 0,-1 0 1,0-1-1,0 0 0,-1-1 0,0 0 0,0-1 0,10-11 1,8-13 44,33-51 1,-46 62-28,6-20 111,-23 42-109,0 0-19,0 6-11,-6 23-6,3-11-16,0 1 1,1 0-1,-2 27 0,6-41 20,-1 0 0,1 0-1,1-1 1,-1 1 0,1 0 0,0 0 0,0-1 0,0 1 0,1-1 0,-1 1-1,1-1 1,0 0 0,0 0 0,1 1 0,0-1 0,-1-1 0,1 1 0,0 0-1,5 4 1,-5-6 2,0 0 0,0 0 0,0-1 0,0 1 0,1-1 0,-1 1 0,0-1 0,1 0 0,-1-1 0,1 1 0,-1 0 1,1-1-1,-1 0 0,1 0 0,0 0 0,3 0 0,9-2 9,-1-1 1,22-7-1,-22 6 8,20-8 11,-1-1 0,0-2 1,37-21-1,2-2 21,-37 21-7,-1-3 0,-1-1-1,35-28 1,-61 43-36,21-15 27,-24 17-24,-17 9-13,-153 107-111,151-101 112,0 0 0,-11 14-1,22-22 4,0 0-1,0 0 1,1 0 0,-1 1-1,1-1 1,0 1-1,0-1 1,0 1 0,0 0-1,1 0 1,0 0-1,0 0 1,0 0 0,-1 6-1,2-8 2,0-1-1,0 1 1,0-1 0,0 1-1,1-1 1,-1 1 0,0-1-1,1 1 1,-1-1-1,1 1 1,0-1 0,-1 0-1,1 1 1,0-1-1,0 0 1,0 0 0,0 0-1,0 1 1,0-1-1,2 1 1,-1 0 1,1-1 1,-1 0-1,0 0 1,1 0-1,-1 0 0,1 0 1,-1-1-1,1 1 1,-1-1-1,1 0 1,3 1-1,1-1 3,0-1 0,0 1 1,0-1-1,0-1 0,0 1 1,0-1-1,0-1 0,6-2 1,-6 1 6,-1-1 0,1 0 0,-1 0-1,0 0 1,-1-1 0,0 0 0,0 0 0,0 0 0,7-12 0,8-10 71,-2-1 81,-17 29-163,-1 0 0,0-1 0,0 1 0,0 0 1,0 0-1,0 0 0,-1-1 0,1 1 0,0 0 0,0 0 0,0 0 0,0-1 0,0 1 0,0 0 0,0 0 0,0 0 0,0-1 0,0 1 0,-1 0 0,1 0 1,0 0-1,0 0 0,0 0 0,0-1 0,0 1 0,-1 0 0,1 0 0,0 0 0,0 0 0,0 0 0,0 0 0,-1 0 0,1 0 0,0 0 0,0 0 0,0 0 1,-1-1-1,1 1 0,0 0 0,0 0 0,0 0 0,-1 1 0,1-1 0,0 0 0,0 0 0,0 0 0,-1 0 0,1 0 0,0 0 0,0 0 0,0 0 0,-1 0 1,1 0-1,0 0 0,0 1 0,0-1 0,0 0 0,0 0 0,-1 0 0,1 0 0,0 0 0,0 1 0,0-1 0,0 0 0,0 0 0,0 0 0,0 1 0,-1-1 1,-9 20 14,-16 41 1,8-16 12,-27 68 36,28-65-47,-2-1 1,-41 71-1,55-112-6,1 0-1,-1-1 1,0 0-1,0 0 1,-1 0-1,1 0 1,-1-1-1,0 0 1,0 0-1,-13 6 1,16-9-8,1 0 1,-1 0-1,1 0 1,-1 0-1,1 0 1,-1-1-1,0 1 1,1-1-1,-1 1 1,0-1-1,1 0 1,-1 0-1,0 0 1,1-1-1,-1 1 1,0 0-1,1-1 1,-1 0-1,1 0 1,-1 0-1,1 0 1,-1 0-1,1 0 1,0-1-1,-1 1 1,1-1-1,0 1 1,0-1-1,0 0 1,0 0-1,-3-4 1,4 3 1,-1 1 0,0-1 0,0 0 0,1 0-1,0 0 1,-1 0 0,1 0 0,1 0 0,-1 0 0,0 0 0,1 0 0,-1-4 0,1 4-3,1 1 0,-1 0 0,1 0 0,-1 0 0,1 0 0,0 0 0,0 0 0,0 0 0,0 0 0,0 0 0,0 0 0,1 0 0,-1 1 0,1-1 0,-1 1 0,1-1 0,-1 1 0,1-1 0,3-1 0,13-8 10,0 0-1,40-18 0,-33 18 14,30-18 1,180-143 26,-109 74-36,-79 61-40,-27 20 2,0 1-1,29-17 0,-48 32 22,-1 1 0,1-1-1,0 1 1,-1-1-1,1 1 1,0 0 0,-1 0-1,1-1 1,0 1 0,-1 0-1,1 0 1,0 0 0,0-1-1,-1 1 1,1 0 0,0 0-1,-1 0 1,1 0 0,0 1-1,0-1 1,-1 0 0,1 0-1,0 0 1,-1 0 0,1 1-1,0-1 1,-1 0-1,1 1 1,0-1 0,0 1-1,0 0 1,0 1-1,-1-1 0,1 0 0,0 1 0,0-1 0,-1 1 0,1-1 0,-1 1 0,0-1 0,1 1 0,-1 0 0,0-1 0,0 2 0,0 7-3,0 0 0,-1 0 0,-3 12 0,2-8-1,-5 33-44,7-47 48,0 0 0,0 0 0,1 0 0,-1 1 0,0-1 0,0 0 0,1 0 0,-1 0 0,0 1 0,0-1 1,1 0-1,-1 0 0,0 0 0,1 0 0,-1 0 0,0 0 0,1 0 0,-1 0 0,0 0 0,1 0 1,-1 0-1,0 0 0,0 0 0,1 0 0,-1 0 0,0 0 0,1 0 0,-1 0 0,0 0 0,1 0 0,-1-1 1,0 1-1,0 0 0,1 0 0,-1 0 0,0 0 0,1-1 0,13-6 26,23-19 35,-24 16-25,1 0-1,1 1 1,25-11 0,-18 8 23,-19 9-42,0 1-1,1 0 1,-1 1-1,1-1 1,-1 1-1,1-1 1,3 0 0,-5 2-12,-1 0 1,0 0 0,0 0-1,0 0 1,1 1 0,-1-1-1,0 0 1,0 0 0,0 1-1,0-1 1,0 1 0,1-1-1,-1 1 1,0-1 0,0 1-1,0 0 1,0 0 0,-1-1-1,1 1 1,0 0 0,0 0-1,0 0 1,-1 0 0,1 0-1,0 0 1,-1 0 0,1 1-1,12 16 74,1 0 0,1-2 0,0 0 0,1 0 0,0-1 0,23 14 0,0-1-822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42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 13672,'0'0'1376,"-59"4"-1400,53-2 8,2 2-384,4 2 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44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334 343 3912,'0'0'8176,"-10"2"-7719,-50 8 1051,-61 19 0,111-25-1379,0 0 0,0 1 0,1 0 0,0 1-1,0 0 1,0 0 0,1 0 0,-1 1 0,2 1 0,-1 0 0,1 0 0,0 0 0,1 0 0,0 1 0,-8 15-1,14-23-103,-1 1-1,0-1 0,1 1 1,-1-1-1,1 1 0,-1-1 0,1 1 1,0-1-1,-1 1 0,1 0 0,0-1 1,0 1-1,0 0 0,1-1 0,-1 1 1,0-1-1,0 1 0,1 0 0,1 2 1,-1-1 16,1 0 1,0 0 0,0 0-1,0 0 1,0-1 0,1 1-1,-1-1 1,6 5 0,3 1 105,0-1 1,1 0-1,22 9 1,-28-14-86,-1 0 1,1 0-1,-1-1 0,1 0 1,-1 0-1,1-1 0,0 1 0,-1-1 1,1 0-1,0-1 0,-1 1 1,10-3-1,-12 2-20,0 0 0,0 0 0,0 0 1,0 0-1,-1 0 0,1-1 0,0 1 0,-1-1 0,1 0 0,-1 0 1,0 0-1,1 0 0,-1 0 0,0 0 0,0-1 0,-1 1 1,1-1-1,0 1 0,-1-1 0,0 1 0,1-1 0,-1 0 0,0 0 1,0 0-1,-1 0 0,1-3 0,0-1 21,-1 0 0,0 0 0,-1 1 0,1-1 0,-1 0 0,-1 0 1,0 0-1,0 0 0,0 1 0,0-1 0,-1 1 0,0 0 0,-6-9 0,6 11-35,1 0 0,-1 0 0,0 0 1,0 0-1,0 1 0,0 0 0,-1-1 0,1 1 0,-1 0 0,0 1 0,0-1 0,0 1 0,0 0 1,-1 0-1,1 0 0,0 0 0,-1 1 0,0 0 0,1 0 0,-9-1 0,12 2-24,1 0-1,-1 0 0,0 0 1,1 0-1,-1 0 1,1 0-1,-1 0 0,1 1 1,-1-1-1,1 0 0,-1 0 1,1 0-1,-1 1 1,1-1-1,0 0 0,-1 1 1,1-1-1,-1 0 0,1 1 1,0-1-1,-1 1 0,1-1 1,0 1-1,-1-1 1,1 0-1,0 1 0,0-1 1,-1 1-1,1-1 0,0 1 1,0-1-1,0 1 1,0 0-1,0-1 0,0 1 1,0-1-1,0 1 0,0-1 1,0 1-1,0-1 1,0 1-1,0-1 0,0 1 1,0-1-1,1 1 0,-1-1 1,0 2-1,11 21 67,-8-19-58,0 0-1,0 0 0,1 0 1,-1-1-1,1 0 1,0 1-1,0-2 0,0 1 1,1 0-1,-1-1 1,1 1-1,-1-1 0,1-1 1,0 1-1,-1-1 0,1 1 1,0-1-1,0-1 1,0 1-1,0-1 0,0 0 1,0 0-1,0 0 1,0-1-1,0 1 0,0-1 1,0 0-1,0-1 1,0 1-1,7-5 0,1 0 39,0-1 0,-1 0 0,0 0-1,0-2 1,0 1 0,-1-2 0,-1 1-1,0-2 1,15-18 0,-6 2 56,0-2 0,-2 0 1,14-35-1,32-96 365,-48 97-80,-77 322 83,42-160-488,-33 99 0,39-158 3,-63 163-75,72-193 76,5-16 26,9-22 6,-4 16-10,1 1 0,0-1-1,1 1 1,0 0 0,1 1 0,0 0 0,1 0 0,0 1 0,0 0-1,1 0 1,0 1 0,0 0 0,1 1 0,0 0 0,1 1 0,0 0-1,16-5 1,1 1-24,0 1-1,1 1 0,46-6 1,-5 10-3508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47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231 542 6520,'0'0'7960,"-12"4"-7567,6-2-333,-85 38 1109,79-33-917,0-1 0,1 2-1,0 0 1,1 0 0,-15 15-1,21-19-157,0 0 0,1 1-1,-1-1 1,1 1-1,0 0 1,0 0 0,0 0-1,1 0 1,0 0-1,0 1 1,0-1 0,1 1-1,-1 0 1,1-1-1,0 9 1,1-13-66,0 1 0,0-1 0,0 1 0,0-1 0,0 1 0,0-1 0,0 1 0,1-1 1,-1 1-1,1-1 0,-1 0 0,1 1 0,-1-1 0,1 1 0,0-1 0,0 0 0,-1 0 0,1 1 0,0-1 0,0 0 0,0 0 0,1 0 0,-1 0 0,0 0 0,0 0 0,0-1 0,1 1 0,-1 0 1,0 0-1,1-1 0,-1 1 0,1-1 0,-1 0 0,1 1 0,-1-1 0,1 0 0,-1 0 0,1 0 0,-1 0 0,3 0 0,6-1 59,0 0-1,0-1 1,-1 0-1,20-8 0,-16 6-24,5-3 5,0 0 1,-1-1-1,0-1 0,0 0 0,-1-1 0,21-18 1,-8 5-7,-2-1 1,-1-2-1,-1 0 0,-2-2 1,0 0-1,-2-2 1,32-58-1,-19 19 117,-3 0 0,36-125 0,-65 186-142,-1 0 0,1 0 0,-1-1 1,-1 1-1,0-11 0,0 8 42,0 11-73,-1 0 1,1 0 0,0-1-1,-1 1 1,1 0 0,0 0-1,-1 0 1,1 0 0,0 0-1,-1 0 1,1 0 0,0-1-1,-1 1 1,1 0 0,0 0-1,-1 0 1,1 1 0,0-1-1,-1 0 1,1 0 0,0 0-1,-1 0 1,1 0 0,0 0-1,-1 0 1,1 1 0,0-1-1,-1 0 1,1 0 0,0 0-1,-1 1 1,1-1 0,0 0-1,0 0 1,0 1 0,-1-1-1,1 0 1,0 0 0,0 1-1,0-1 1,-1 0 0,1 1-1,0 0 1,-26 64 98,3 2-1,3 1 1,-12 72 0,3 41 96,19-95-83,7-53 40,-8 39-1,10-71-145,1 0 0,0 0 1,0 0-1,-1 0 0,1 0 0,0 0 0,0 0 0,0 0 0,0 1 0,0-1 0,0 0 0,0 0 0,0 0 1,1 0-1,-1 2 0,1-3-2,-1 0 1,0 0 0,1 0-1,-1 0 1,0 0 0,1 0-1,-1 0 1,1 0 0,-1 0-1,0 0 1,1 0 0,-1 0-1,0 0 1,1 0 0,-1 0-1,0 0 1,1 0 0,-1 0-1,0 0 1,1-1 0,-1 1-1,0 0 1,0 0-1,1 0 1,-1-1 0,0 1-1,1 0 1,-1 0 0,0-1-1,26-27 266,-25 28-277,10-14 126,1 1 0,0 0 0,1 0-1,1 2 1,27-20 0,-40 31-118,-1 0 0,1-1 1,-1 1-1,1 0 0,0-1 0,-1 1 1,1 0-1,0 0 0,-1 0 1,1-1-1,0 1 0,-1 0 0,1 0 1,0 0-1,0 0 0,-1 0 0,1 0 1,0 0-1,-1 1 0,1-1 0,0 0 1,-1 0-1,1 0 0,0 1 1,-1-1-1,1 0 0,-1 1 0,1-1 1,0 1-1,-1-1 0,1 1 0,-1-1 1,1 1-1,-1-1 0,1 1 0,-1-1 1,0 1-1,1-1 0,-1 1 1,0 0-1,1 0 0,1 5 8,0 0-1,0-1 1,0 1 0,0 8-1,3 7 7,-4-18-17,0 0 1,0 0 0,1 0 0,-1-1 0,1 1 0,0 0 0,-1-1 0,1 1 0,1-1 0,-1 1 0,0-1-1,0 0 1,1 0 0,-1 0 0,5 2 0,-3-2 4,0-1-1,1 0 1,-1 0-1,0 0 1,1 0 0,-1-1-1,0 0 1,1 0-1,-1 0 1,0 0-1,5-2 1,18-2 25,0-1 1,0-2 0,0 0-1,-1-2 1,41-20-1,-3-11 123,-59 37-143,-9 6 0,-20 15 11,-22 16 1,39-29-13,-36 33 81,41-36-76,0 0-1,0 1 0,0-1 0,0 1 0,0-1 0,1 1 1,-1 0-1,1 0 0,-1 0 0,1 0 0,0 0 0,1 0 1,-1 0-1,0 5 0,1-7-11,0-1 1,1 1 0,-1-1-1,0 0 1,1 1 0,-1-1-1,1 0 1,-1 0 0,1 1-1,-1-1 1,1 0-1,-1 0 1,1 1 0,-1-1-1,1 0 1,-1 0 0,1 0-1,0 0 1,-1 0 0,1 0-1,-1 0 1,1 0-1,-1 0 1,1 0 0,-1 0-1,1 0 1,-1-1 0,1 1-1,-1 0 1,1 0-1,-1 0 1,1-1 0,-1 1-1,1-1 1,24-8 48,-13 3-34,-1 0 0,-1-1 0,1-1 0,-1 0 0,0 0 1,8-10-1,51-62 88,-46 51-48,-11 17-7,-8 11 2,-5 11-9,-1-3-27,-1 0 0,2 1 0,-1 0 0,1-1 0,0 1 0,1 0 0,0 0 0,1 12 0,0-17-15,0 0-1,0 0 0,0 0 1,0 0-1,0 1 1,1-2-1,-1 1 0,1 0 1,0 0-1,0 0 1,0-1-1,0 1 1,0-1-1,1 0 0,-1 0 1,1 1-1,-1-2 1,1 1-1,0 0 1,0 0-1,0-1 0,6 3 1,-6-3 0,1 0 1,-1-1-1,0 1 1,1-1 0,-1 1-1,1-1 1,-1 0-1,1 0 1,-1-1-1,1 1 1,-1-1 0,0 0-1,1 1 1,4-3-1,5-3 14,-1 0 1,17-10-1,-7 3 24,-1-1 30,-1 0 1,-1-1-1,0-1 0,22-26 1,-29 31-2,-12 10-70,1 0 0,-1 1 0,1-1 0,-1 0 0,1 1 0,0-1 0,-1 0 0,1 1-1,0-1 1,-1 1 0,1-1 0,0 1 0,0 0 0,0-1 0,-1 1 0,1 0 0,1-1-1,-1 2-3,-1 0-1,1 1 0,-1-1 0,0 0 0,1 0 0,-1 0 0,0 0 0,0 1 0,0-1 0,0 0 1,0 0-1,0 0 0,0 3 0,-1 10-11,2 1 0,-1-1 1,2 1-1,0-1 0,5 18 0,-6-28 19,0-1-1,1 1 1,0 0 0,0 0-1,0-1 1,0 0 0,0 1-1,1-1 1,-1 0 0,1 0-1,0 0 1,0 0-1,0-1 1,0 1 0,1-1-1,-1 0 1,1 1 0,-1-2-1,1 1 1,0 0 0,-1-1-1,1 0 1,7 2-1,4-1 18,-1-1-1,1 0 0,0-1 0,0 0 1,-1-1-1,1-1 0,-1 0 0,1-1 0,16-6 1,6-3 5,-1-2 0,43-24 1,-57 27 6,-1-1 0,0-1 0,32-26 0,-61 45 21,-19 14-54,0 2 1,-33 34 0,56-51 3,0 0 0,1 0 0,-1 0 0,1 0 0,0 1 0,0 0 0,1-1 0,-1 1 0,1 0 0,1 0 0,-1 0 0,1 1 0,0-1 0,1 0 0,-1 1 0,1-1 0,1 7 0,-1-12-3,0 0 1,0 0-1,0 0 0,0 0 1,0 0-1,1 0 0,-1 0 1,0 0-1,1-1 0,-1 1 1,1 0-1,-1 0 1,1 0-1,-1 0 0,1-1 1,-1 1-1,1 0 0,0 0 1,-1-1-1,1 1 0,0-1 1,0 1-1,0-1 1,-1 1-1,3 0 0,-1 0 3,0-1 0,0 0 1,0 1-1,1-1 0,-1 0 0,0 0 0,0 0 0,0 0 0,0-1 0,0 1 1,3-1-1,3-2 11,0 0 0,-1 0 0,1 0 0,-1-1 1,9-6-1,1-4 29,-1-1 1,-1 0 0,0-1-1,-1-1 1,18-28-1,-6 9 51,10-12 59,-42 83-74,-38 114-55,-57 167 20,96-303-38,-1 6 3,-2 1-1,-1-1 1,0-1 0,-1 0 0,-15 20 0,24-36-7,-1-1 1,1 1-1,-1-1 1,1 1-1,-1-1 1,1 0 0,-1 0-1,0 0 1,0 0-1,1 0 1,-1 0-1,0 0 1,0-1-1,0 1 1,0-1-1,0 1 1,0-1-1,0 0 1,0 1 0,0-1-1,-3-1 1,1 1 2,1-1 1,0 0-1,-1 0 1,1 0-1,0-1 1,0 1 0,0-1-1,0 0 1,0 0-1,0 0 1,-5-5-1,4 4 5,0-1-1,0 0 0,1 0 0,-1 0 0,1-1 0,0 1 1,0-1-1,1 0 0,-1 0 0,1 0 0,0 0 0,1 0 0,-1 0 1,1-1-1,0 1 0,-1-9 0,3 8-5,0 0 1,1 1-1,0-1 1,0 1-1,0-1 0,0 1 1,1 0-1,0 0 0,0 0 1,1 0-1,-1 0 0,1 1 1,8-8-1,-2 3-2,0 0 0,0 1 0,1 1 0,0-1 0,14-5 0,21-10 6,-10 4 1,0 2 1,50-15-1,-13 7 146,-2-2 0,-1-4-1,119-72 1,-152 77 13,-36 23-71,-8 3-83,-12 6-28,4 0 6,7-3 6,-1 1-1,0-1 1,1 2 0,0-1-1,0 1 1,1 0-1,-13 12 1,19-16 5,0-1 0,1 1 0,-1 0 1,0 0-1,1 0 0,-1 0 0,1 0 1,0 0-1,-1 0 0,1 1 0,0-1 0,-1 0 1,1 0-1,0 0 0,0 0 0,0 0 1,0 0-1,0 1 0,0-1 0,0 0 1,1 0-1,0 2 0,0 0 4,0-1 0,0 1 0,1-1 0,-1 0 0,1 0 0,0 1 0,-1-1 0,1 0 0,3 2 0,4 3 21,0 0 0,1-1 0,15 8 0,-3-3-26,-1-2-1,2 0 1,-1-2 0,1 0-1,0-2 1,0 0 0,1-1-1,-1-2 1,1 0 0,0-2-1,0-1 1,-1 0 0,1-2-1,-1-1 1,1 0 0,35-13-1,-31 2-710,-19 10-2999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50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1 755 6128,'0'0'4361,"4"-11"-4032,14-33-18,-16 41-231,-1-1 0,1 1 0,0 0 0,0 0 0,0 0 0,0 0 0,1 0 0,-1 1 0,1-1 0,0 1 0,0-1 1,-1 1-1,1 0 0,4-2 0,6-5 164,8-7 46,52-43 839,84-50 0,32-14 702,-154 100-1463,54-35 1166,-89 57-1505,1 1-1,-1-1 0,1 1 0,-1 0 0,1 0 0,-1-1 0,1 1 0,-1 0 0,0 0 1,1-1-1,0 1 0,-1 0 0,1 0 0,-1 0 0,1 0 0,-1 0 0,1 0 0,-1 0 1,1 0-1,-1 0 0,1 0 0,-1 0 0,1 0 0,-1 0 0,1 0 0,-1 0 0,1 1 1,-1-1-1,2 1 0,-2-1-5,0 1 0,1 0 0,-1 0 0,0 0 0,0 0 0,0 0 0,0 0 0,0 0 0,0 0 0,0 0 0,0 0 0,0 0 0,0 0 0,-1-1 0,1 3 0,-21 47 91,15-36-10,0 0-59,0-1 22,1 1 0,1-1 0,-3 15 0,7-27-60,-1 0 0,1 0 0,0 1 0,0-1 0,0 0 0,0 0 0,1 0 0,-1 0 1,0 0-1,0 0 0,1 0 0,-1 1 0,1-1 0,-1 0 0,1 0 0,-1 0 0,1-1 0,-1 1 0,1 0 0,0 0 0,0 0 0,-1 0 0,1 0 0,0-1 0,0 1 0,0 0 0,0-1 1,0 1-1,0-1 0,0 1 0,0-1 0,0 1 0,0-1 0,0 0 0,0 0 0,0 1 0,0-1 0,0 0 0,1 0 0,-1 0 0,0 0 0,2-1 0,6 1 30,-1 0 0,1-1-1,0 0 1,9-3 0,14-5 59,-1-1 1,59-29 0,52-39 173,-78 37 2,75-66 1,-80 60 23,-49 39-211,-1-1 1,0 1-1,-1-2 0,9-11 1,-4 8 62,-11 12-125,0-1 1,0 1 0,0-1-1,-1 0 1,1 1-1,-1-1 1,0 0-1,3-4 1,3-2 106,-6 7-107,0 0-1,0 0 0,0 0 1,0 0-1,0 0 1,-1 0-1,1 0 0,0 0 1,-1 0-1,1 0 0,-1 0 1,1 0-1,0-2 1,0 2 15,2 1 34,-14 2-113,7-1 34,-1 1 0,1-1 0,-1 1 1,1 1-1,-1-1 0,1 1 0,-5 4 0,-23 11 18,-195 73-40,207-78 24,18-11 5,-1 0-1,1 0 1,-1 0-1,0-1 0,0 1 1,0-1-1,0 1 1,-4 0-1,6 0 1,-1-1 0,1 1 0,0 0 0,0 0 0,-1 0 0,1 0 0,1 0 0,-3 4 0,3-5 1,0-1 0,0 1-1,0-1 1,0 1-1,0-1 1,0 1 0,0-1-1,0 1 1,0 0-1,0-1 1,0 1 0,0-1-1,0 1 1,0-1-1,0 1 1,1-1 0,-1 1-1,0-1 1,0 1 0,0-1-1,1 0 1,-1 1-1,0-1 1,1 1 0,-1-1-1,1 0 1,-1 1-1,0-1 1,1 0 0,-1 1-1,1-1 1,-1 0-1,1 0 1,-1 1 0,1-1-1,-1 0 1,1 0 0,-1 0-1,1 0 1,-1 0-1,1 1 1,-1-1 0,1 0-1,-1 0 1,1 0-1,-1-1 1,1 1 0,0 0-1,33-3 44,-28 2-39,-4 1-4,191-31 338,-192 31-330,1-1 0,0 1 0,0 0 0,0-1 0,-1 1 0,1 0 0,0 0 0,0 0 0,0 0 0,0 1 0,-1-1 0,1 0 0,0 1 0,0 0 0,-1-1 0,4 2 0,-4-1-4,0 0 0,-1 0 0,1 0 0,0 0 0,-1 0 0,1 0 0,-1 0 0,1 0 0,-1 0 0,1 0 0,-1 0-1,1 0 1,-1 0 0,0 0 0,0 0 0,0 1 0,0-1 0,0 0 0,0 0 0,0 0 0,0 0 0,0 0 0,0 1 0,-1-1 0,1 0 0,0 0 0,-2 1 0,-6 33 65,-8 19 47,10-34-58,0 0 1,-5 38 0,4-18 29,5 3 99,1-43-172,-1 0 0,1 0 1,0 0-1,0 0 0,0-1 0,0 1 1,-1 0-1,1-1 0,0 1 1,0 0-1,0-1 0,0 0 1,0 1-1,0-1 0,0 0 1,-1-1-1,-24-14 92,21 12-98,0 0 0,0 1 1,0 0-1,0 0 0,-1 1 0,1-1 1,-1 1-1,0 0 0,-7-1 1,12 3-10,0 0 1,1 0-1,-1 0 0,0-1 1,1 1-1,-1 0 1,0-1-1,0 1 1,1 0-1,-1-1 1,1 1-1,-1-1 1,0 1-1,1-1 1,-1 1-1,1-1 1,-2 0-1,1-5-3282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52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 3712,'0'0'10040,"2"11"-9606,7 54 386,-10-58 1055,-11-12-1043,-34-28 258,50 42-666,0 0 0,1 0 0,0-1-1,7 11 1,-11-18-398,0 0-1,0 0 1,0 0 0,0 0-1,0 0 1,0 0 0,1-1-1,-1 1 1,0 0-1,0-1 1,0 1 0,1-1-1,-1 1 1,0-1 0,1 0-1,-1 0 1,0 1 0,1-1-1,-1 0 1,0 0 0,1 0-1,-1 0 1,0-1-1,1 1 1,-1 0 0,0-1-1,1 1 1,-1 0 0,0-1-1,0 0 1,1 1 0,-1-1-1,0 0 1,0 1 0,0-1-1,0 0 1,0 0-1,0 0 1,0 0 0,1-2-1,0 1 12,0-1 0,0 0-1,0 0 1,0 0 0,0 0-1,-1 0 1,0 0-1,1 0 1,-1-1 0,0 1-1,-1 0 1,1-1-1,-1 1 1,1-1 0,-1-3-1,-3-12-2777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09:55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0 200 6016,'0'0'4976,"4"-11"-4480,31-95 1113,-32 97-1308,1 0 1,1 0-1,-1 1 0,8-11 1,-10 16-210,0 1 0,-1 0 0,1 0 0,0 0 0,1 0 0,-1 0 0,0 1 0,0-1 0,1 1 0,-1-1 0,1 1 0,-1 0 0,1 0 1,-1 0-1,1 0 0,0 0 0,0 1 0,-1-1 0,6 0 0,-6 2-34,0 0 0,0-1 0,0 1 0,0 0 0,0 0 0,0 0 0,0 1 0,0-1 0,-1 0 0,1 1 0,0-1 0,-1 1 0,1-1 0,-1 1 0,0 0 0,1-1 0,-1 1-1,0 0 1,0 0 0,1 4 0,2 1 37,-1 1 0,0-1 0,0 1 0,1 10 0,-3-12 32,0 0-1,0 0 1,-1 0 0,1 0 0,-2 0 0,1 0-1,-1 0 1,-1 6 0,2-12-115,0 0 0,0 1-1,0-1 1,0 0 0,0 0-1,0 0 1,0 0 0,0 0 0,0 0-1,0 0 1,-1 0 0,1 0 0,0 0-1,0 1 1,0-1 0,0 0 0,0 0-1,0 0 1,0 0 0,0 0-1,0 0 1,0 0 0,-1 0 0,1 0-1,0 0 1,0 0 0,0 0 0,0 0-1,0 0 1,0 0 0,0 0 0,0 0-1,-1 0 1,1 0 0,0 0-1,0 0 1,0 0 0,0 0 0,0 0-1,0 0 1,0 0 0,0 0 0,-1 0-1,1 0 1,0 0 0,0 0-1,0 0 1,0 0 0,0 0 0,0-1-1,0 1 1,0 0 0,0 0 0,0 0-1,0 0 1,0 0 0,0 0 0,-1 0-1,1 0 1,0 0 0,0-1-1,0 1 1,0 0 0,0 0 0,-5-13 441,-2-15-5,-35 80 269,34-42-545,9-11 85,14-19-14,-4 7-168,35-35 113,-41 43-143,0 1 0,1-1 0,-1 1 0,1 1-1,0-1 1,1 1 0,8-4 0,-15 7-41,0 0 0,0 0 0,0 0 0,1 0 0,-1 0 0,0 0 0,0 0 0,0 0 0,0 0 0,0 0 0,1 0 0,-1 0 0,0 0 0,0 0 0,0 0 0,0 0 0,0 0 0,1 0 0,-1 0 0,0 0 0,0 0 0,0 0 0,0 0 0,0 0 0,1 1 0,-1-1 1,0 0-1,0 0 0,0 0 0,0 0 0,0 0 0,0 0 0,0 1 0,0-1 0,0 0 0,1 0 0,-1 0 0,0 0 0,0 0 0,0 0 0,0 1 0,0 9 81,-5 12 15,5-21-80,-12 33 412,12-34-181,-7-17 280,-5-7-2262,11 22 320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52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 5320,'0'0'12855,"16"4"-12405,-7-1-371,13 3 109,0 0 0,1-2 1,24 2-1,139-6 1201,-78-3 800,-108 3-1993,0 0-168,-1-1 0,0 0 0,1 1-1,-1-1 1,0 1 0,1-1 0,-1 1 0,0-1-1,1 1 1,-1 0 0,0-1 0,0 1-1,0 0 1,0 0 0,1-1 0,-1 1 0,0 0-1,0 0 1,0 0 0,0 0 0,1 0-1,-1 0 1,0 0 0,-2 1 0,-2-1 47,-224-13 771,145 12-307,103-21-1495,-13 15-1865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2:34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164 165 5416,'0'0'8170,"-5"10"-7900,-11 28 278,-17 62 0,-62 357 1931,89-368-1376,6-88-822,6-9 145,0-5-312,-1 0 1,-1 0 0,0-1-1,-1 1 1,0-1 0,1-25-1,-4-92 198,-1 67-156,19-217 598,-12 202-452,-5 51-29,2-1 0,11-50 0,-8 66-25,-5 12-187,0-1 1,-1 1-1,1-1 1,0 1-1,-1-1 1,1 1-1,-1-1 1,1 0-1,-1 1 1,0-4-1,-6 22 196,2-5-665,0 0-1,-12 21 1,16-32 171,9-11-610,14-13 440,-16 16 328,0 0-1,0 0 0,1 0 1,9-5-1,-14 10 78,0 1-1,-1-1 1,1 1 0,0 0-1,0 0 1,-1 0 0,1 1-1,0-1 1,0 1 0,0-1-1,0 1 1,0 0 0,0 0-1,0 0 1,0 1 0,0-1-1,0 1 1,4 1 0,-1 1 36,-1 1 1,0-1-1,0 1 1,0 0-1,-1 0 1,0 1-1,1-1 1,-1 1-1,-1 0 1,1 0-1,-1 0 1,0 1-1,0-1 1,0 1-1,1 6 1,-1-4 16,-1 1 1,-1-1-1,0 1 1,0 0-1,0 0 1,-1-1-1,0 1 1,-1 0-1,0-1 1,-1 1-1,1 0 1,-2-1-1,1 1 1,-1-1-1,0 0 1,-1 0-1,-5 9 1,1-5 3,1-1-1,-2 0 1,1 0 0,-1-1 0,-1 0-1,0 0 1,-1-1 0,1-1 0,-1 0-1,-15 8 1,15-9-4,-22 10 210,32-17-241,0 1 0,0-1 0,0 1 0,0-1 0,0 0 0,-1 0 0,1 0 0,0 1 0,0-1 0,0 0-1,-1 0 1,1-1 0,0 1 0,0 0 0,0 0 0,-1-1 0,1 1 0,0 0 0,0-1 0,0 1 0,0-1 0,0 0 0,0 1 0,-2-2 0,3 1-14,0 1 0,0 0 0,0-1 0,0 1 0,0-1 0,0 1 0,0-1 0,0 1 0,0 0 0,0-1 0,0 1 0,1-1 0,-1 1 0,0 0 0,0-1 0,0 1 0,0-1 0,1 1 0,-1 0 0,0-1 0,0 1 0,1 0 0,-1-1 0,0 1 0,1 0 0,-1 0 0,0-1 0,1 1 0,-1 0 0,0 0 0,1 0 0,-1-1 0,1 1 0,-1 0 0,0 0 0,1 0 0,-1 0 0,1 0 0,0 0 0,18-8 63,-1 2-28,1 0-1,-1 2 1,1 0 0,0 1 0,29-1-1,-42 4-32,1 0 1,0 1-1,0 0 0,0 0 0,0 0 0,-1 1 1,1 0-1,-1 0 0,1 1 0,-1-1 0,0 2 1,0-1-1,0 0 0,-1 1 0,1 0 0,-1 1 1,0-1-1,9 10 0,-2 2 27,1 1 0,-2 0-1,0 1 1,-1 0 0,9 24 0,-14-29-8,-1 0-1,0 1 1,-1-1-1,-1 1 1,0-1-1,-1 1 1,0 0-1,-2 25 1,0-29 10,-1 0 1,0 1-1,0-1 0,-1 0 1,0-1-1,0 1 0,-10 17 1,11-23-11,-1 0 1,0 0-1,0 0 1,-1 0-1,1 0 0,-1-1 1,1 1-1,-1-1 1,-1 0-1,1 0 0,0-1 1,0 1-1,-1-1 1,0 0-1,1 0 1,-1-1-1,0 1 0,-5 0 1,-8 1 68,0-1 1,0-1-1,0-1 0,-17-2 1,-75-12 191,53 6-169,49 7-415,-30-5 729,18-4-4415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2:36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0 4416,'0'0'8984,"-3"12"-8566,-5 17-219,-17 78 1466,23-99-1509,1 0-1,0 0 0,0 1 0,1-1 1,1 1-1,-1-1 0,1 1 0,0-1 1,1 0-1,5 15 0,-4-17-27,0 0 0,0 0-1,1-1 1,0 1 0,0-1 0,10 9 0,-12-12-84,0 0 0,0-1 0,0 1 0,0-1 0,0 0 0,0 1 0,0-1 0,0 0 0,1 0 0,-1 0 0,0-1 0,1 1 0,-1 0 0,0-1 0,1 0 0,-1 0 0,1 1 0,-1-1 0,1-1 0,-1 1 0,1 0 0,2-1 0,3-2 61,1-1 1,0 0-1,-1 0 1,0-1-1,0 0 1,0 0-1,0-1 1,-1 0 0,7-7-1,3-5 297,-1-1-1,16-25 1,-29 40-300,-1 1 0,1 0-1,0 0 1,0 0 0,1 0 0,4-4 0,-4 5 42,-14 65 1035,-37 124-664,4-22-202,36-136-232,0 0 1,-2-1-1,-1 0 1,-1 0-1,-2-1 1,-16 28-1,27-53-72,1 0 1,0 0-1,-1-1 0,0 1 0,1 0 0,-1 0 0,0-1 1,0 1-1,1-1 0,-1 1 0,-1-1 0,1 0 1,0 0-1,0 0 0,0 0 0,-3 1 0,3-2-2,0 0-1,0 0 1,1 0-1,-1 0 1,0 0-1,0-1 1,1 1-1,-1 0 1,0-1-1,1 1 1,-1-1-1,1 0 1,-1 1-1,0-1 1,1 0-1,-1 0 1,1 0-1,0 0 1,-1 0-1,1 0 1,0-1-1,0 1 1,-2-2-1,-7-12 27,0 0-1,1-1 1,1 0-1,1 0 1,0-1-1,1 1 1,0-2-1,2 1 1,-3-19 0,5 24-12,1 1 0,0-1 0,1 1 0,0-1 1,0 1-1,2-1 0,-1 1 0,6-17 1,-6 24-13,1 0 0,-1 0 0,1-1 0,0 2 0,1-1 0,-1 0 0,1 0 0,-1 1 1,1-1-1,0 1 0,0 0 0,1 0 0,-1 0 0,1 0 0,-1 1 0,1-1 0,0 1 0,0 0 1,0 0-1,0 1 0,0-1 0,1 1 0,-1 0 0,6-1 0,1 1 24,-1 0 1,1 1-1,-1 0 0,1 1 0,-1 0 1,1 1-1,16 4 0,74 30 377,-60-20-195,-28-11-152,-8-3-32,0 1 1,1-1 0,-1 0 0,1-1 0,-1 1 0,1-1 0,-1 0 0,1-1 0,0 1-1,0-1 1,-1 0 0,9-2 0,-4 0-3465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2:53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203 640 4720,'0'0'7088,"-11"-9"-6730,-32-28-3,41 36-291,0-1 0,0 1 0,0-1 0,0 1 0,0-1-1,0 1 1,-1 0 0,1 0 0,0 0 0,-1 1 0,1-1 0,-1 0 0,1 1 0,-1 0 0,1-1 0,-1 1 0,1 0 0,-1 0-1,1 1 1,-1-1 0,1 0 0,-1 1 0,1 0 0,-1-1 0,1 1 0,0 0 0,-1 0 0,-3 3 0,1 0 110,-1 0 0,1 0 0,0 0 1,0 1-1,1 0 0,-1 0 1,-6 11-1,7-11-57,1 1 1,-1 0-1,1 0 0,0 0 0,0 0 1,1 0-1,0 1 0,0-1 1,1 1-1,-1 0 0,1-1 1,1 1-1,-1 0 0,1 0 1,1 0-1,-1-1 0,3 14 1,-1-13-35,0 0 1,0 0-1,1 0 0,-1-1 1,1 1-1,7 10 1,3 6 138,-12-21-183,1 0-1,-1 0 0,1 0 0,-1 0 0,1 0 1,0 0-1,0-1 0,0 1 0,0 0 0,0-1 1,3 2-1,1 1 75,1 0-62,-6-3-38,0 0 0,0 0-1,0-1 1,0 1 0,0 0 0,0-1-1,1 1 1,-1-1 0,0 0 0,0 1-1,1-1 1,-1 0 0,0 0-1,0 1 1,1-1 0,-1 0 0,2-1-1,21 2 220,-17 0-179,0 0-1,0-1 0,0 0 1,0 0-1,0-1 0,-1 0 1,10-2-1,-12 1-42,-4 2-8,0-1 0,1 1 0,-1 0 0,1 0 0,-1 0 0,0 0 0,1-1 0,-1 1 1,1 0-1,-1 0 0,1 0 0,-1 0 0,1 0 0,-1 0 0,1 0 0,-1 0 0,0 0 0,1 0 1,-1 1-1,1-1 0,-1 0 0,1 0 0,-1 0 0,0 0 0,1 1 0,-1-1 0,1 0 0,-1 0 1,0 1-1,1 0 0,2-1 9,0 0 0,0 0 0,0 0 0,0 0 0,0 0 0,0-1 0,0 0 0,0 1 0,0-1 0,0 0 0,0 0 0,-1 0 0,1-1 0,5-2 0,-8 3-15,1 0 4,0 0-1,0 0 0,0 0 0,0 0 0,0 0 0,0 0 0,1 1 0,-1-1 0,0 0 0,0 1 0,1-1 0,-1 1 0,0-1 0,1 1 1,-1-1-1,0 1 0,1 0 0,-1 0 0,1 0 0,-1 0 0,0 0 0,1 0 0,-1 0 0,1 0 0,0 1 0,0-1 1,-2 0 81,18-12 91,-17 12-171,-1 0-1,1 0 1,-1 0-1,1 0 1,-1 0-1,1 0 1,-1 0-1,1 0 1,-1 0-1,1-1 1,-1 1-1,1 0 1,-1 0-1,1 0 0,-1-1 1,1 1-1,-1 0 1,0-1-1,1 1 1,-1 0-1,1-1 1,-1 1-1,0 0 1,1-1-1,-1 1 1,0-1-1,1 1 1,-1-1-1,0 1 1,0-1-1,0 1 0,1-1 1,-1 1-1,0-1 1,0 1-1,0-1 1,0 0-4,0 1 1,0-1-1,0 1 0,0-1 1,1 1-1,-1-1 0,0 1 1,0-1-1,0 1 0,1-1 0,-1 1 1,0 0-1,0-1 0,1 1 1,-1-1-1,0 1 0,1 0 1,-1-1-1,0 1 0,1 0 1,-1-1-1,1 1 0,-1 0 1,1 0-1,-1 0 0,0-1 1,1 1-1,-1 0 0,1 0 1,-1 0-1,1 0 0,-1 0 1,1 0-1,-1 0 0,1 0 1,0 0-1,2 0-22,-2 0 27,-1 0 0,0 0 1,0 0-1,1 0 0,-1 1 0,0-1 1,1 0-1,-1 0 0,0 0 0,1 0 1,-1 0-1,0 0 0,0 0 1,1 0-1,-1 0 0,0 0 0,1 0 1,-1 0-1,0-1 0,1 1 0,-1 0 1,0 0-1,0 0 0,1 0 1,-1 0-1,0-1 0,0 1 0,1 0 1,-1 0-1,0 0 0,0-1 0,1 1 1,-1 0-1,0 0 0,0-1 1,0 1-1,0 0 0,1 0 0,-1-1 1,0 1-1,0 0 0,0-1 1,0 1-1,0 0 0,0-1 0,2-6 23,15-4-24,-16 11-1,-1 0 0,1-1 0,-1 1 0,0 0 0,1 0 0,-1 0 0,0-1 0,1 1 0,-1 0 0,0-1 0,1 1 0,-1 0 0,0-1 0,0 1 0,1 0 0,-1-1 0,0 1 0,0 0 0,0-1 0,0 1 0,1-1 0,-1 1 0,0 0 0,0-1 0,0 0 0,0 1 0,0-1 0,0 1 0,0 0 0,0-1 0,0 1 0,0 0 0,0 0 0,0-1 0,0 1 0,1 0 0,-1-1 0,0 1 0,0 0 0,0 0 0,0-1 0,0 1 0,1 0 0,-1 0 0,0-1 0,0 1 0,1 0 0,-1 0 0,0 0 0,0-1 0,1 1 0,-1 0 0,0 0 0,1 0 0,-1 0 0,0 0 0,0 0 0,1 0 0,-1 0 0,0-1 0,1 1 0,-1 0 0,1 0 0,0 0-2,0 0-1,-1 0 0,1 0 1,0 0-1,0 0 0,0-1 1,-1 1-1,1 0 0,0-1 1,0 1-1,-1 0 0,1-1 1,0 1-1,0-1 0,-1 0 1,1 1-1,-1-1 0,1 1 1,-1-1-1,1 0 0,-1 1 1,1-1-1,-1 0 0,1 0 1,-1 1-1,0-1 0,1 0 1,-1 0-1,0 0 0,0 1 1,0-1-1,0 0 0,0 0 1,1 0-1,-2 0 0,1 1 1,0-1-1,0-1 0,0 1-11,17-14-4,-14 12 19,-1 2 2,0 0 0,0 0 0,0 0 0,0-1 0,0 1 0,0-1 0,0 1 0,0-1 0,-1 0 0,1 0 0,-1 0 0,1 0-1,-1 0 1,0 0 0,1-2 0,-1 2-4,1 0-1,0-1 1,-1 1-1,1 0 0,0 1 1,0-1-1,4-3 0,-5 4 1,0 0-1,1 0 0,-1 0 1,0 0-1,1 0 0,-1 0 1,0 0-1,0-1 0,0 1 1,0 0-1,0-1 0,-1 1 1,1-1-1,0 1 0,-1-1 1,1 1-1,-1-1 0,1 1 1,-1-1-1,1-2 0,-1 4 2,0 0 0,0 0 0,0 0 0,0 0 0,0 0 0,0 0 0,0 0 0,0 0 0,1 0 0,-1 0 0,0 0 0,0 0 0,0 0 0,0 0 0,0 0 0,0 0 0,0 0 0,0 0 0,0 0 0,0 0 0,1 0 0,-1 0 0,0 0 0,0 0 0,0 0 0,0 0 0,0-1 0,0 1 0,0 0 0,0 0 0,0 0 0,0 0 0,0 0 0,0 0 0,0 0 0,0 0 0,0 0 0,0 0 0,0 0 0,0-1 0,0 1 0,0 0 0,0 0 0,0 0 0,1 1 0,-1-1 0,0 0 0,0 0 0,0 1 0,1-1 0,-1 0 0,0 0 0,0 1 0,0-1 0,1 0 0,-1 0 0,0 0 0,1 1 0,-1-1 0,0 0 0,0 0 0,1 0 0,-1 0 0,0 0 0,1 0 0,-1 0 0,0 0 0,1 1 0,-1-1 0,0 0 0,1 0 0,-1-1 0,0 1 0,1 0 0,0-11 3,-1 11 13,9-21 100,-4 18-116,-4 3 1,0-1 0,-1 1 0,1 0 0,-1 0-1,1 0 1,-1-1 0,1 1 0,-1 0 0,0-1 0,1 1 0,-1 0 0,1-1 0,-1 1 0,0-1 0,1 1 0,-1 0 0,0-1 0,1 1 0,-1-1 0,0 1 0,0-1 0,1 1-1,-1-1 1,0 1 0,0-1 0,0 1 0,0-1 0,0 0 0,0 0 0,9-15-55,-7 14 47,-1 1-1,0 0 1,0-1 0,0 1 0,0-1-1,-1 0 1,1 1 0,0-1 0,-1 0 0,1 1-1,-1-1 1,1 0 0,-1 0 0,0-1-1,-8 132 0,8-106 11,-1-10 3,1 0 1,0 0-1,1 0 0,0 1 1,1-1-1,1 0 0,6 19 1,-9-31-3,0 0 0,1-1 0,-1 1 0,1 0 0,-1 0 0,1 0 0,-1 0 0,1 0 0,0-1 0,-1 1 0,1 0 0,0-1 0,-1 1 0,1 0-1,0-1 1,0 1 0,0-1 0,-1 1 0,1-1 0,0 1 0,0-1 0,0 0 0,0 1 0,0-1 0,2 0 0,-1 0 5,-1 0 0,1-1-1,0 1 1,0-1 0,0 1-1,-1-1 1,1 0-1,0 1 1,-1-1 0,1 0-1,-1 0 1,4-3 0,3-3 33,0-1 0,0 0 0,9-14 1,-16 21-40,11-18 59,-1-1 0,0 0 0,-2 0 0,0-1 0,-2 0 0,10-43 0,-7 27 82,15-37 0,-21 63-110,-4 10-27,0 0 1,0 0-1,1 0 0,-1 0 1,0-1-1,1 1 1,-1 0-1,1 0 0,-1 0 1,1 0-1,0 0 0,-1 1 1,1-1-1,1-1 0,-1 9 51,-6 85 38,-16 94 0,8-90-28,4-44-18,-2-1 0,-2-1 1,-24 57-1,35-101-34,-1 0 0,0-1 0,0 1 0,0-1 0,-1 1 0,0-1 0,0 0 0,-8 7 1,10-10-8,0 0 1,0-1 0,0 1-1,0 0 1,0-1 0,0 0 0,0 0-1,0 1 1,-1-1 0,1-1 0,0 1-1,-1 0 1,1 0 0,0-1 0,-1 0-1,1 1 1,-1-1 0,1 0 0,-1 0-1,1 0 1,-1-1 0,1 1 0,-1 0-1,-2-2 1,3 2-10,1-1-1,-1 0 1,1 1-1,-1-1 1,1 0 0,0 1-1,0-1 1,-1 0-1,1 0 1,0 0-1,0 0 1,0 0 0,0-1-1,0 1 1,0 0-1,0 0 1,0-1 0,1 1-1,-1 0 1,0-1-1,1 1 1,-1-1 0,1 1-1,0-1 1,-1 1-1,1-1 1,0 1 0,0-1-1,0 1 1,0-1-1,0 1 1,0-1 0,1 1-1,-1-1 1,0 1-1,1-1 1,-1 1-1,1-1 1,1-2 0,1-1-4,0 0 1,0 0 0,0 0-1,1 0 1,0 0-1,0 1 1,0-1 0,9-5-1,90-58-59,-23 16 16,-36 23 36,99-76 6,-126 90 10,1 0 0,-2 0 0,0-2-1,-2 0 1,1 0 0,16-29 0,3-18-33,-2-1-1,-4-2 0,-2-1 1,-3-1-1,22-115 0,-40 157 23,-1-1 1,-2 0-1,0 1 0,-3-36 0,-3 51-79,-2 19 17,-6 30-23,9-25 66,-31 85-58,5 1-1,-28 168 1,55-255 96,-4 23-26,1 1-1,0 42 0,5-67 23,1-1 1,0 1-1,0 0 0,1 0 0,0 0 1,0-1-1,1 0 0,1 1 0,0-1 1,0 0-1,0 0 0,10 12 0,-13-19 6,1 0 0,-1 0 0,1 0 0,0-1 0,0 1 0,0 0 0,0-1 0,0 0-1,0 1 1,0-1 0,1 0 0,-1 0 0,0 0 0,1 0 0,-1-1 0,0 1 0,5 0 0,-3-1 7,1 0 0,-1 0 0,1-1 0,-1 1 1,0-1-1,1 0 0,-1 0 0,0 0 0,6-3 0,-1-1 15,0 1-1,0-1 0,-1-1 1,0 0-1,0 0 1,0 0-1,-1-1 0,8-9 1,-2 0 37,-1-1 0,-1 0 0,0-1 1,-1 0-1,-1 0 0,9-28 1,-12 28 38,-6 16-70,-1 4-8,-7 30-5,6-12-18,2 0 0,0 0 0,1 0 0,1 0 0,0 0 0,2-1 0,7 23 0,-10-36 4,1-1 0,0 1 0,1-1 0,-1 0 1,1 1-1,0-1 0,0-1 0,5 6 0,-7-9-7,0 0 1,1 0-1,-1 0 0,0 0 1,1 0-1,-1 0 0,1 0 0,-1-1 1,1 1-1,-1-1 0,1 1 1,0-1-1,-1 1 0,1-1 1,0 0-1,-1 0 0,1 0 0,0 0 1,-1 0-1,1 0 0,-1-1 1,1 1-1,0 0 0,-1-1 1,1 1-1,-1-1 0,1 0 0,-1 1 1,1-1-1,-1 0 0,1 0 1,1-2-1,14-9 72,-1-2 0,-1 0 0,0 0 0,23-31 0,-27 31-17,0 0 0,1 1 0,0 0 0,1 1 0,1 1 0,0 0 0,20-12 0,-32 22-50,1 0-1,-1 0 0,0 0 1,0 0-1,0 1 0,1-1 1,-1 1-1,4-1 0,-5 1-9,0 0 0,-1 0 0,1 0-1,0 0 1,0 0 0,-1 1 0,1-1 0,0 0-1,-1 0 1,1 1 0,0-1 0,-1 0 0,1 1-1,0-1 1,-1 1 0,1-1 0,-1 1-1,1-1 1,0 1 0,0 2 0,0-1 0,1 1 0,-2 0 0,1-1 0,0 1 0,0 0-1,-1-1 1,0 1 0,1 0 0,-1 0 0,0-1 0,0 1 0,-1 3 0,-1 20 75,-1 1 1,-1 0-1,-1-1 1,-10 29-1,61-121 469,-41 53-512,1 2-1,0-1 1,1 1-1,0 0 1,1 0 0,0 1-1,1 0 1,18-16-1,-26 25-29,0 0-1,0 0 1,0 0 0,0 0-1,0 0 1,1 1 0,-1-1-1,0 0 1,0 1-1,0-1 1,0 1 0,1-1-1,-1 1 1,2-1 0,-2 2-4,0 0 0,0 1 0,0-1 0,-1 0 0,1 0 0,0 0 0,-1 1 0,1-1 1,-1 0-1,1 0 0,-1 1 0,0-1 0,0 1 0,1 1 0,5 28-22,4 17-8,-9-44 26,1-1 1,-1 1-1,0-1 1,1 0 0,0 1-1,0-1 1,0 0-1,0 0 1,0 0 0,5 4-1,-5-6 2,-1 0 0,1-1 0,0 1 0,-1 0 0,1-1 0,0 1 0,0-1 0,0 1 0,0-1 0,-1 0 0,1 0 0,0 0 0,0 0 0,0 0 0,0 0 0,0 0 0,0-1 0,-1 1 0,1-1 0,0 1 0,0-1 0,2-1 0,42-23 0,-35 18 0,19-10 28,-1-1 0,-1-2-1,47-43 1,-55 42-15,21-32-1,-35 47-3,4-7 26,-10 12-18,-6 6-6,-4 4-13,0 0-1,1 1 1,0 0-1,1 1 1,0-1-1,1 1 1,0 1-1,1 0 1,0 0-1,1 0 0,1 0 1,-1 1-1,2 0 1,0 0-1,0 0 1,2 0-1,-2 17 1,3-25-10,1 1 1,-1-1-1,1 0 0,0 0 1,0 0-1,0 0 1,0 0-1,5 8 0,-6-12 11,1 0-1,-1 0 0,1 0 0,-1 0 0,1-1 0,0 1 1,-1 0-1,1 0 0,0-1 0,0 1 0,0-1 0,-1 1 1,1 0-1,0-1 0,0 1 0,0-1 0,0 0 0,0 1 1,2-1-1,-2 0 0,1 0 1,-1 0 0,1 0 0,0-1 0,-1 1 0,1 0-1,-1-1 1,1 0 0,-1 1 0,1-1 0,-1 0-1,0 1 1,1-1 0,-1 0 0,0 0 0,2-2 0,7-7 1,-1 1 0,0-1 1,-1-1-1,0 1 1,-1-1-1,0-1 1,0 1-1,-1-1 0,-1-1 1,4-12-1,4-20 26,12-68-1,-22 97-18,52-386 185,-55 392-196,0 0 1,0 1-1,0-1 0,-1 0 0,-1 0 0,0 0 0,-5-17 1,7 27 2,0 0 0,-1 0 0,1-1 0,0 1 0,0 0 0,0 0 0,0 0 0,-1-1 0,1 1 1,0 0-1,0 0 0,0 0 0,-1 0 0,1 0 0,0 0 0,0 0 0,0-1 0,-1 1 0,1 0 1,0 0-1,0 0 0,-1 0 0,1 0 0,0 0 0,0 0 0,-1 0 0,1 0 0,0 0 0,0 0 1,-1 0-1,1 0 0,0 0 0,0 1 0,0-1 0,-1 0 0,1 0 0,0 0 0,0 0 0,0 0 1,-1 0-1,1 1 0,0-1 0,0 0 0,0 0 0,-1 0 0,1 0 0,0 1 0,0-1 0,-8 10-52,-2 6 7,2 1-1,0 0 0,1 0 1,1 0-1,0 1 0,2 0 1,-5 25-1,-5 133-190,11-112 145,1-29 48,-3 118-153,6-134 170,0 0 0,2 0 1,0 0-1,1 0 0,12 33 0,-16-51 29,1 1 1,-1-1-1,1 1 0,0-1 1,0 1-1,0-1 0,0 1 0,0-1 1,0 0-1,0 0 0,1 1 1,-1-1-1,0 0 0,1 0 0,-1 0 1,0 0-1,1-1 0,-1 1 0,1 0 1,0-1-1,-1 1 0,3 0 1,-1-1 4,0 1 1,1-1 0,-1 0 0,1-1-1,-1 1 1,0-1 0,1 1-1,-1-1 1,0 0 0,6-2 0,2-3 33,1 0 0,-1 0 0,0-1 0,19-16 0,-18 13 28,0-1 1,-1 0-1,-1-1 1,1 0-1,-2 0 1,0-1-1,-1-1 1,11-21-1,-18 32-48,0 1 0,-1-1-1,1 0 1,-1 1 0,0-1 0,0 1 0,0-1-1,0-3 1,-1-2 22,2 8-42,-1-1 1,1 1 0,-1-1 0,1 0 0,-1 1 0,1-1-1,0 1 1,-1 0 0,1-1 0,-1 1 0,1-1 0,0 1-1,0 0 1,-1 0 0,1-1 0,0 1 0,-1 0 0,1 0-1,0 0 1,0 0 0,-1 0 0,1 0 0,0 0 0,0 0-1,-1 0 1,1 0 0,0 0 0,0 0 0,-1 0 0,1 1-1,1-1 1,1 4-14,0 0-1,0 0 1,0 0-1,0 0 1,0 1-1,-1-1 1,0 1-1,3 7 1,6 13-44,33 68-26,-21-40 16,-22-50 64,1 1-1,0 0 1,0-1-1,0 0 1,0 1 0,1-1-1,-1 0 1,1 0-1,0 0 1,0-1-1,0 1 1,0-1-1,0 1 1,1-1 0,-1 0-1,1 0 1,-1-1-1,1 1 1,4 1-1,-4-3 5,0 1 0,1-1 0,-1 0 0,0 0 0,1 0 0,-1 0 0,0-1 0,1 0 0,-1 0 0,0 0 0,0 0 0,0-1 0,0 0 0,0 1 0,0-1 0,0-1 0,3-2 0,5-3 10,-1-1-1,-1 0 1,1-1 0,-1 0 0,16-23-1,34-62 124,-41 63-64,-15 29-53,-3 10 18,-2 18 44,0-12-57,1-3-23,-1 11 3,6 37 0,-4-51-2,1 0 1,-1 0-1,1 0 0,1-1 0,-1 1 1,1 0-1,1-1 0,-1 0 1,6 7-1,-9-12 2,1 0 0,0-1 0,-1 1 0,1 0 0,0-1 0,-1 1 0,1-1 0,0 1 1,0-1-1,-1 0 0,1 1 0,0-1 0,0 0 0,0 1 0,0-1 0,0 0 0,-1 0 0,1 0 0,0 1 0,0-1 1,0 0-1,0-1 0,0 1 0,0 0 0,0 0 0,-1 0 0,1 0 0,0-1 0,0 1 0,0 0 0,0-1 0,1 0 1,26-19 56,-21 14-42,50-45 64,-37 31-31,1 2 0,28-19 0,-23 21-15,1 1 0,44-18 1,-16 17-20,-32 12 23,-22 4-29,-14 11 57,1-4-52,1-1-1,-1-1 1,-22 8 0,22-9 3,1 0 0,-1 1 0,1 0 0,-18 12 0,13-6-8,12-9-8,0 0 0,1 1 0,-1-1 0,0 1-1,1 0 1,0 0 0,0 1 0,0-1 0,0 1 0,0-1 0,1 1 0,-4 5-1,4-3-1,-1 1 0,1-1 0,0 1 0,1 0 0,-1-1 0,1 1 0,1 0-1,-1 0 1,1 0 0,0 0 0,1 0 0,2 11 0,-2-15-1,0 1 0,0-1 1,0 1-1,1-1 0,-1 1 1,1-1-1,0 0 0,0 0 0,0 0 1,1 0-1,-1 0 0,1 0 1,-1 0-1,1-1 0,0 0 1,0 1-1,0-1 0,0 0 0,1 0 1,-1-1-1,0 1 0,1-1 1,-1 0-1,8 2 0,-1-1 4,0-1 0,0 0 0,0-1 0,1 0 0,-1-1 0,0 0 0,0 0 0,0-1 0,12-4 0,11-5 20,44-20-1,-45 16-12,0-2 1,-1-1-1,-1-2 1,50-41-1,-63 49-5,-11 10 2,-11 10 2,-16 15-1,1-1 13,0 0 1,-19 32-1,34-47-19,1 0 0,0 0 0,1 0 0,0 1 1,0 0-1,0-1 0,1 1 0,0 0 0,1 0 0,0 0 1,0 0-1,0 0 0,2 10 0,-2-17-3,1 0 0,0 0 0,0 0 0,0-1 0,0 1 0,0 0 0,0 0 0,1 0 0,-1 0 0,0-1 0,0 1 0,1 0 0,-1 0 0,0 0 0,1-1 0,-1 1 0,0 0 0,1 0 0,-1-1 0,1 1 0,0-1 0,-1 1 0,1 0 0,0-1 0,-1 1 0,1-1 0,0 1 0,-1-1 0,1 1 0,0-1 0,0 0 0,-1 0 0,1 1 0,0-1 0,0 0 0,0 0 0,0 0 0,-1 0 0,1 1 0,0-1 0,0-1 0,0 1 0,0 0 0,1 0 0,1-1 0,0 0 0,0-1 0,0 1 0,0-1 0,0 0 0,0 0 0,0 0 0,0 0 0,3-4 0,6-6 13,-1-1 0,0 0 0,-1 0 1,-1-1-1,0-1 0,-1 0 0,0 0 0,-2 0 0,1-1 0,-2 0 0,6-27 0,-4 17 13,-4 19-5,-1 0-1,0 0 0,0 0 1,-1 0-1,0-1 1,0 1-1,-1 0 0,-1-11 1,1 18-21,0 0 1,0 0-1,0 0 1,1-1-1,-1 1 1,0 0-1,0 0 1,0 0-1,0 0 1,0 0-1,0 0 1,0 0-1,0 0 0,0 0 1,0-1-1,0 1 1,0 0-1,0 0 1,0 0-1,0 0 1,-1 0-1,1 0 1,0 0-1,0 0 1,0 0-1,0-1 1,0 1-1,0 0 1,0 0-1,0 0 1,0 0-1,0 0 1,0 0-1,0 0 0,0 0 1,0 0-1,0 0 1,-1 0-1,1 0 1,0 0-1,0 0 1,0 0-1,0 0 1,0 0-1,0 0 1,0 0-1,0 0 1,0 0-1,-1 0 1,1 0-1,0 0 1,0 0-1,0 0 1,0 0-1,0 0 0,0 0 1,0 0-1,0 0 1,0 0-1,-1 0 1,1 0-1,-4 8 12,0 14-5,3-11-6,2 0 0,-1 0 0,1 0 0,1-1 0,0 1 0,1 0 0,0-1 0,0 0 1,1 0-1,1 0 0,-1 0 0,2 0 0,-1-1 0,1 0 0,10 11 0,-9-11-1,-1-2 0,0 0 0,0-1 0,0 0 0,14 11 0,-17-16 0,-1 1 0,0-1 0,1 0 0,0 0 0,-1 0 0,1 0 0,-1 0 0,1-1 0,0 1 0,0-1 0,-1 0 0,1 0 0,0 0 0,0 0 0,-1 0 0,1 0 0,0-1 0,0 1 0,-1-1 0,5-2 0,2-1 0,1-1 0,-1 0 1,-1 0-1,1-1 0,-1 0 0,0-1 0,0 0 0,-1 0 0,0-1 1,0 0-1,0 0 0,-1-1 0,6-11 0,5-11 15,-2 0 1,18-52-1,-13 27 32,-2-1 0,-3 0 0,-3-1 1,-2 0-1,3-69 0,-13 113-26,0 0 0,-1 0 1,-1 0-1,-4-19 0,7 33-20,-1 0-1,0-1 0,0 1 0,0-1 0,-1 1 0,1-1 0,0 1 0,0 0 0,0-1 0,0 1 0,0-1 0,0 1 0,-1 0 0,1-1 0,0 1 1,0 0-1,-1-1 0,1 1 0,0 0 0,0-1 0,-1 1 0,1 0 0,0-1 0,-1 1 0,1 0 0,0 0 0,-1-1 0,1 1 0,-1 0 0,1 0 1,0 0-1,-1 0 0,1 0 0,-1 0 0,1-1 0,0 1 0,-1 0 0,1 0 0,-1 0 0,1 0 0,-1 0 0,1 1 0,0-1 0,-1 0 1,1 0-1,-1 0 0,1 0 0,-1 1 0,-1 0-1,1 0 1,-1 0-1,1 0 1,0 1-1,-1-1 1,1 1-1,0-1 1,0 1-1,0 0 1,0-1-1,-1 4 1,-11 29-36,1 1-1,2 0 1,1 0 0,-6 59 0,-1 154-142,7-66-63,-3-63-954,10-113-2537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2:53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10752,'0'0'40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2:53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0 129 10344,'0'0'0,"45"-62"144,-23 44 136,2 4-16,0 2-8,2-3 0,2 7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03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0 974 6824,'0'0'6314,"11"-1"-5832,-2 0-329,0 0 1,0 0-1,1-1 1,-1-1-1,0 1 1,0-1 0,-1-1-1,1 0 1,-1 0-1,16-10 1,-13 4 31,0-1 0,0 0 1,-1 0-1,-1-1 0,0 0 0,11-19 1,37-86 912,-37 71-683,-4 7 23,-1-1-1,9-47 0,-19 74-232,-1 0 0,2 1 0,0 0 0,9-15 0,-8 15 133,-7 12-322,0-1-1,0 1 1,0-1 0,0 1-1,0 0 1,1-1-1,-1 1 1,0 0 0,0-1-1,0 1 1,1-1 0,-1 1-1,0 0 1,0 0-1,1-1 1,-1 1 0,0 0-1,0-1 1,1 1 0,-1 0-1,0 0 1,1 0 0,-1-1-1,0 1 1,1 0-1,-1 0 1,1 0 0,-1 0-1,0 0 1,1 0 0,-1-1-1,1 1 1,-1 0-1,0 0 1,1 0 0,-1 0-1,1 1 1,-1-1 0,0 0-1,1 0 1,-1 0 0,1 0-1,-1 0 1,0 0-1,1 1 1,-1-1 0,0 0-1,1 0 1,-1 0 0,0 1-1,1-1 1,-1 0-1,0 1 1,0-1 0,1 0-1,-1 1 1,0-1 0,0 1-1,12 25 404,-11-23-432,7 24 122,-1 0 0,-2 1 0,-1-1 0,-1 1-1,0 37 1,-18 141 509,14-199-587,1-2 15,0 0 0,-1 0 0,0 0 0,-1 0 1,1 0-1,-3 5 0,4-9-30,-1 0 0,1-1 0,-1 1 0,0 0 0,1 0 0,-1 0 0,0 0 0,0-1 0,1 1 0,-1 0 0,0-1 0,0 1 0,0-1 0,0 1 0,0-1 0,0 1 0,0-1 0,0 0 0,0 1 0,0-1 0,0 0 0,0 0 0,0 0 0,0 0 0,0 0 0,0 0 0,0 0 0,0 0 0,-1 0 0,1-1 0,0 1 0,0 0 0,-1-1 0,-5-2 60,0 0 0,0 0 0,1 0-1,0-1 1,0 0 0,0 0 0,0 0-1,-10-11 1,4 2 84,0 0 1,-15-24-1,26 35-133,0 1 0,0-1 0,0 1-1,0-1 1,0 0 0,0 0 0,0 0 0,1 1 0,-1-1 0,0 0-1,1-4 1,0 6-22,0 0 0,0-1 0,0 1-1,0 0 1,0 0 0,0-1 0,0 1-1,0 0 1,0 0 0,1-1 0,-1 1-1,0 0 1,0 0 0,0 0 0,1 0-1,-1-1 1,0 1 0,0 0-1,0 0 1,1 0 0,-1 0 0,0 0-1,0 0 1,1-1 0,-1 1 0,0 0-1,0 0 1,0 0 0,1 0 0,15 3 27,2 3-40,0-1 1,0 0-1,0-1 0,1-1 0,0-1 0,-1-1 0,33-1 1,-27-4 6,0-2 0,0 0 0,0-1 0,-1-2 0,0 0 0,-1-1 0,34-21 0,-32 22 47,-21 9-34,-1-1 1,1 0-1,-1 1 0,1-1 0,-1 0 0,1 0 1,-1 0-1,0-1 0,0 1 0,0-1 0,1 1 1,1-3-1,23-30 41,-17 21 33,-8 12-77,-1 0 0,0 0-1,-1 0 1,1 0 0,0 0 0,0 0-1,0 0 1,0 0 0,-1 0-1,1 0 1,-1 0 0,1 0-1,-1 0 1,1-1 0,-1 1-1,1 0 1,-1 0 0,0-1-1,0-1 1,6-7 4,-6 10-13,1-1 1,0 0 0,-1 1-1,1-1 1,-1 0 0,1 0-1,-1 0 1,1 1-1,-1-1 1,0 0 0,1 0-1,-1 0 1,0 0 0,0 0-1,0-1 1,0 2-1,0-1 0,0 1 0,0 0 0,0 0 0,0-1 0,0 1 0,0 0 0,0-1 0,0 1 0,1 0 0,-1-1 0,0 1 0,0 0 1,0 0-1,0-1 0,0 1 0,0 0 0,1-1 0,-1 1 0,0 0 0,0 0 0,0 0 0,1-1 0,-1 1 0,0 0 0,0 0 0,1 0 0,-1-1 0,1 1 0,5-8 0,18-23 55,-20 24-43,-1 0 1,1-1 0,-1 1-1,0-1 1,-1 0-1,3-16 1,-11 36-12,-1 28-43,2 0 0,-1 55 0,7-79 18,0 1 0,3 17 1,-3-27 16,1-1 1,-1 0-1,1 0 1,0 1-1,1-1 1,-1 0-1,1-1 1,5 9-1,-7-14 8,0 1 0,-1 0 0,1 0 0,0 0 0,0-1 0,-1 1 0,1 0 0,0-1 0,0 1 0,0-1-1,0 1 1,0-1 0,0 1 0,0-1 0,0 0 0,0 1 0,0-1 0,0 0 0,0 0 0,0 0 0,0 0 0,0 0 0,0 0 0,2 0 0,0-1 3,0 0 1,0 0-1,-1 0 1,1 0-1,-1-1 1,1 1-1,-1-1 1,1 1-1,2-3 1,3-4 26,0 1 0,-1-1-1,12-17 1,-8 7 28,-1 0 1,-1-1-1,9-25 0,9-20 111,-5 18 55,-19 45-132,-1 8-56,-1 9-3,-9 63 43,-4-1 0,-32 115 0,35-162-94,3-8 22,0 0 0,-17 35 0,20-53-3,1 1 0,-1-1 1,0 0-1,-1-1 1,1 1-1,-1 0 0,0-1 1,0 0-1,0 0 0,-1 0 1,1 0-1,-1-1 1,0 0-1,0 0 0,-10 4 1,13-6 1,0 0-1,0-1 1,0 1 0,0-1 0,0 1-1,-1-1 1,1 0 0,0 0 0,0 0-1,-1 0 1,1-1 0,0 1 0,0-1 0,0 1-1,0-1 1,0 0 0,-1 1 0,1-1-1,0 0 1,1 0 0,-1-1 0,0 1-1,0 0 1,0-1 0,1 1 0,-3-4-1,1 3 0,1-1-1,0 0 1,1 0-1,-1 1 1,1-1-1,-1 0 1,1-1-1,0 1 1,0 0-1,0 0 1,0 0-1,1-1 1,-1 1-1,1 0 1,0-1 0,0 1-1,1-4 0,1-5-3,0 1-1,2 0 1,-1 0-1,2 0 0,-1 0 1,1 1-1,1-1 0,0 1 1,0 1-1,1-1 0,0 1 1,11-10-1,13-11-31,1 2 1,36-25-1,-34 27 7,124-86-63,-145 102 86,0 0 0,1 1 0,0 0 0,1 1 1,0 1-1,23-8 0,-22 10 31,-13 3-24,-1 1-1,0 0 1,1 0-1,0 0 1,-1 1-1,1-1 1,-1 0-1,1 1 1,0 0-1,0 0 1,-1 0-1,1 0 1,0 0-1,-1 0 1,1 1-1,0-1 1,-1 1-1,1-1 0,0 1 1,-1 0-1,1 0 1,-1 1-1,3 1 1,1 0 3,-1 0 1,0 0-1,0 1 1,-1 0-1,1 0 1,-1 0-1,0 1 1,0-1-1,0 1 1,-1 0-1,0 0 1,0 0-1,0 0 1,0 1-1,-1-1 1,0 1-1,3 10 0,-4-5 7,1 0-1,-2-1 0,0 1 0,0 0 0,-1 0 0,-2 10 0,-17 63 45,20-80-50,3-8 10,6-11 18,-8 14-33,16-29 64,26-32 1,-39 56-60,1 1 1,0 0 0,0 0-1,1 0 1,0 1-1,-1 0 1,2 0 0,-1 0-1,0 0 1,10-2-1,-14 5-5,0 0 0,0 0 0,0 0 0,0 1 0,0-1 0,1 1-1,-1 0 1,0-1 0,0 1 0,1 0 0,-1 1 0,0-1-1,0 0 1,1 0 0,-1 1 0,0 0 0,0-1 0,0 1 0,0 0-1,0 0 1,0 0 0,0 0 0,0 0 0,0 1 0,0-1 0,0 0-1,-1 1 1,1 0 0,-1-1 0,1 1 0,-1 0 0,0 0-1,1 0 1,-1 0 0,0 0 0,1 2 0,1 5 5,-1-1 0,1 1 0,-1-1 0,-1 1 0,0 0-1,0 0 1,-1 13 0,4 32 85,-4-53-89,0-1 1,0 1 0,0 0-1,0-1 1,1 1 0,-1 0-1,0-1 1,0 1 0,1 0-1,-1-1 1,0 1 0,1-1-1,-1 1 1,0-1 0,1 1-1,-1-1 1,1 1 0,0 0-1,8-3 34,11-21-31,-13 15 1,117-130 24,-123 136-32,0 1 0,1-1 0,-1 1 0,0 0 0,1-1 0,-1 1 0,1 0 0,0 0 0,-1 0 0,1 0 0,0 0 0,0 1 0,-1-1 0,1 0 0,0 1 0,0-1 0,3 1 0,-4 0 0,0 0 0,0 1 0,0-1 0,0 0 0,0 1 0,0-1 0,0 1 0,0-1 0,0 1 0,0 0 0,0-1 0,0 1 0,0 0 0,0 0 0,0 0 0,-1 0 0,1 0 0,0 0 0,0 0 0,-1 0 0,1 0 0,-1 0 0,1 0 0,-1 0 0,0 0 0,1 0 0,-1 2 0,4 10 3,0-1 0,1 1 0,0-1 0,1-1 0,12 21 0,-16-30 0,-1 0 0,1 0 0,0 1 0,0-1 0,0 0 0,0-1 0,0 1 0,0 0 0,1-1 0,-1 1 0,0-1 0,1 1 0,0-1 0,-1 0 0,1 0 0,-1 0 0,1-1 0,0 1 0,0-1 0,0 1 0,-1-1 0,1 0 0,0 0 0,0 0 0,0-1 0,-1 1 0,1-1 0,0 1 0,0-1 0,-1 0 0,1 0 0,-1 0 0,5-2 0,1-2 8,0 0 0,0 0 0,0-1 0,0 0 0,-1 0 0,0-1 0,-1 0 0,1 0 0,-1-1 0,-1 1 0,0-1-1,0-1 1,0 1 0,-1-1 0,0 1 0,0-1 0,-1 0 0,3-18 0,-6 27-10,1-1 0,-1 0 0,0 1 0,0-1 1,0 0-1,0 1 0,1-1 0,-1 1 0,0-1 0,0 0 0,0 1 0,0-1 0,0 0 0,-1 1 0,1-1 0,0 0 1,0 1-1,0-1 0,0 1 0,-1-1 0,1 0 0,0 1 0,-1-1 0,1 1 0,-1-1 0,0 1 1,1-1-1,-1 1 1,0 0-1,1 0 1,-1 1 0,0-1-1,1 0 1,-1 0-1,0 0 1,1 0-1,-1 1 1,0-1-1,1 0 1,-1 0-1,0 1 1,1-1-1,-1 1 1,0 0-1,-29 26 37,28-25-37,-1 1 0,1-1 0,0 1-1,0 0 1,0 0 0,0 0 0,0 0-1,0 0 1,1 0 0,0 1-1,0-1 1,-1 0 0,2 1 0,-1-1-1,0 1 1,1-1 0,0 1 0,0-1-1,0 1 1,0-1 0,0 1 0,1 0-1,-1-1 1,1 0 0,0 1-1,0-1 1,1 0 0,-1 1 0,1-1-1,2 4 1,-2-2 0,1-1 0,0 1 0,1-1 0,-1 0 0,1 0 0,-1-1-1,1 1 1,0-1 0,0 0 0,1 0 0,-1 0 0,1 0 0,-1-1 0,1 0 0,0 0 0,0 0-1,0 0 1,0-1 0,7 1 0,-4-2 1,-1 0 0,0-1 0,0 0 0,0 0 0,1-1 0,-1 0 0,0 0 0,-1 0 0,1-1 0,0 0 0,-1 0 0,1-1 0,-1 0 0,8-7 0,2-1 11,-1-1 1,-1-1-1,0-1 1,13-18-1,9-19 49,-2-2 0,-2-1-1,39-98 1,10-85 141,-51 142-127,-29 92-73,1 1 0,-1 0 0,0 0 0,0 0 0,0 0 0,-1 0 0,1-1 0,-1 1 0,1 0 0,-1 0 0,0 0 0,0 0 0,-1-1 0,1 1 0,-2-4 0,2 7-4,-1 0 1,0 1-1,0-1 0,1 1 1,-1-1-1,0 1 1,1-1-1,-1 1 0,1-1 1,-1 1-1,0-1 0,1 1 1,-1 0-1,1-1 1,0 1-1,-1 0 0,1 0 1,0-1-1,-1 1 1,1 1-1,-13 22-34,2 1-17,1 1-1,2 0 1,-11 51 0,-4 85-185,14-85 147,6-52 41,1 0 0,1 28 0,1-44 39,1 0 0,0 0 0,1 0 1,0 0-1,0 0 0,1-1 0,0 1 0,0-1 0,6 10 0,-7-16 10,-1 0 0,1 0 0,0 0 0,-1 0-1,1-1 1,0 1 0,0-1 0,1 0-1,-1 1 1,0-1 0,0 0 0,1 0 0,-1 0-1,0 0 1,1-1 0,-1 1 0,1-1 0,-1 1-1,1-1 1,-1 0 0,1 0 0,-1 0-1,1 0 1,-1-1 0,4 0 0,1 0-1,1-1 1,-1 0-1,0 0 1,-1 0-1,1-1 1,0 0 0,10-6-1,-1-4 14,0-1 1,-1 0-1,0-1 0,-2 0 0,1-1 1,-2-1-1,12-20 0,4-3 5,-27 39-11,-1-1 0,1 0 0,0 0 0,-1 1 0,1-1-1,-1 0 1,0 0 0,1 0 0,-1 0 0,0 0 0,0 1 0,0-1 0,-1-2 0,1-3 11,0 7-9,1-1 41,0 0-48,-1 1 0,0 0 1,1-1-1,-1 1 0,1-1 0,-1 1 1,1 0-1,-1 0 0,1-1 0,-1 1 1,1 0-1,-1 0 0,1-1 0,-1 1 1,1 0-1,0 0 0,-1 0 1,1 0-1,-1 0 0,1 0 0,-1 0 1,1 0-1,0 0 0,10 4 4,0 0 0,-1 0 0,0 1 0,0 0 0,19 14 0,-25-16-4,1 1 0,-1 1 0,0-1 0,0 0 0,0 1 0,-1 0 0,1 0 0,-1 0 0,-1 0 0,1 0 0,-1 1 0,0-1 0,3 9 0,-1 7 13,-2-12 0,-1-1 0,1 0 0,1 1-1,0-1 1,0 0 0,7 12 0,-9-19-14,0 0-1,0-1 1,0 1 0,0 0 0,0 0 0,0-1-1,0 1 1,0-1 0,1 1 0,-1-1 0,0 1-1,0-1 1,0 0 0,1 0 0,-1 0 0,0 1-1,1-1 1,-1 0 0,0-1 0,0 1 0,1 0-1,-1 0 1,0 0 0,0-1 0,1 1 0,-1-1-1,0 1 1,0-1 0,0 1 0,2-2 0,37-23 19,-35 21-9,25-24 29,-27 24-29,1-1 1,0 1-1,0 0 1,1 1-1,-1-1 1,1 1-1,6-4 1,-10 7-7,0-1-1,0 1 1,0 0 0,1 0 0,-1 0-1,0 0 1,0 0 0,0 0 0,0 0-1,1 0 1,-1 0 0,0 0 0,0 0-1,0 1 1,0-1 0,0 1 0,0-1-1,0 1 1,0-1 0,0 1 0,0-1-1,0 1 1,0 0 0,0 0 0,0-1 0,0 1-1,0 0 1,-1 0 0,1 0 0,0 0-1,-1 0 1,1 0 0,-1 0 0,1 0-1,-1 0 1,1 0 0,-1 2 0,4 8 17,0-1 0,-1 1 0,2 12 0,-2-10 10,0-3-16,-2-4-7,0 1-1,1-1 0,0 0 0,0 0 0,0 0 0,1 0 0,0 0 0,0-1 0,5 7 0,-7-12-4,0 1 0,0-1-1,0 0 1,0 1-1,0-1 1,0 0 0,0 0-1,-1 0 1,1 0-1,0 0 1,0 0 0,0 0-1,0 0 1,0 0-1,0 0 1,0-1 0,0 1-1,0 0 1,0-1-1,0 1 1,-1 0 0,1-1-1,0 1 1,1-2-1,24-16 47,-21 15-34,65-56 224,-24 19-49,-45 39-182,-1 0 1,1 1-1,0-1 0,-1 0 0,1 1 1,0-1-1,0 1 0,-1-1 0,1 1 1,0-1-1,0 1 0,0-1 0,0 1 1,0 0-1,-1-1 0,1 1 0,0 0 1,0 0-1,0 0 0,0 0 0,0 0 1,0 0-1,0 0 0,0 0 0,1 0 0,-2 1-1,1 0 0,0 0 0,-1 0 0,1-1 0,-1 1 0,0 0 0,1 0 0,-1 0 0,0 0-1,1 0 1,-1 0 0,0 0 0,0 0 0,0 0 0,0 0 0,0 0 0,0 0 0,0 0-1,0 1 1,-2 10 44,1 1 0,-7 18 0,7-27-41,-8 26 29,-1 1 0,-1-1-1,-1-1 1,-2 0 0,-1-1-1,-1-1 1,-21 27 0,21-33 6,-27 28 1,37-43-30,-1 0 1,1 0-1,-1-1 1,0 0-1,-1 0 1,1-1-1,-1 0 1,-12 5-1,18-8-5,-1-1-1,1 1 1,0 0-1,0-1 1,-1 0 0,1 1-1,0-1 1,-1 0-1,1 0 1,0 0-1,-1-1 1,1 1-1,0 0 1,-1-1-1,1 0 1,0 1-1,0-1 1,0 0-1,0 0 1,0 0-1,0-1 1,0 1-1,0 0 1,0-1-1,0 1 1,-2-3-1,3 2-1,0 0 0,0 0-1,0 0 1,0 0 0,1 1-1,-1-1 1,1 0-1,-1 0 1,1 0 0,-1 0-1,1-1 1,0 1 0,0 0-1,0 0 1,0 0-1,1 0 1,-1 0 0,0 0-1,1 0 1,-1 0-1,1 0 1,0 0 0,0 0-1,0 1 1,0-1 0,0 0-1,0 0 1,0 1-1,1-1 1,2-2 0,7-8-7,0 2 1,1-1 0,0 1 0,1 1 0,0 0-1,1 1 1,0 0 0,0 1 0,21-7-1,7 0-37,1 2-1,46-8 0,-13 12-26,-57 7-8,-1-1 1,0 0 0,31-9-1,-30 9 132,-11 2-720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04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1 123 6632,'0'0'11119,"13"-6"-10523,53-21 605,93-25 0,-108 41-559,1 2 0,57-3 0,106 6 753,-207 6-1559,52 3 923,-55-2-1211,-1-1-1,0 1 0,0 0 0,0 1 0,0-1 0,5 3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12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 4416,'0'0'15381,"4"12"-15144,-2-5-214,65 220 1382,-21-68-455,-16-60-121,-20-50 20,-9-41-531,-1-8-309,0 0 0,-1 1 0,1-1 1,0 0-1,0 0 0,0 1 0,0-1 1,0 0-1,0 0 0,0 0 0,0 1 0,0-1 1,0 0-1,0 0 0,0 1 0,0-1 0,0 0 1,0 0-1,0 0 0,1 1 0,-1-1 1,0 0-1,0 0 0,0 1 0,0-1 0,0 0 1,0 0-1,1 0 0,-1 0 0,0 1 0,0-1 1,0 0-1,0 0 0,1 0 0,-1 0 1,0 0-1,0 0 0,1 0 0,-1 1 0,0-1 1,0 0-1,0 0 0,1 0 0,-1 0 0,0 0 1,0 0-1,1 0 0,-1 0 0,1 0 466,11-19-258,-6 3-177,0 0 0,-1 0 0,-1-1-1,3-17 1,5-24 49,2 10-4,1 1 0,3 0 0,1 2-1,32-54 1,-43 87-56,0 1 0,1 0 0,1 0-1,-1 1 1,2 1 0,-1-1 0,1 2 0,1-1-1,12-6 1,-14 11 37,-21 8 27,-56 15-77,-85 12 0,134-28-5,-70 7 79,78-9-72,-1-1-1,1-1 1,-1 0 0,1 0 0,0-1-1,-15-5 1,14 5-3,9 2-15,1 0-1,0 0 1,0 0 0,-1 0-1,1 0 1,0-1-1,0 1 1,-1 0-1,1-1 1,0 1 0,0-1-1,0 1 1,0-1-1,0 1 1,0-1 0,0 0-1,0 0 1,0 0-1,-1-1 1,1 2-37,5-3-513,13-1 21,-8 3-2799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12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7024,'0'0'13338,"11"10"-13011,37 29-1,-45-37-291,0-1-1,1 1 1,-1-1-1,0 1 1,1-1-1,-1 0 1,1-1-1,0 1 1,-1-1-1,1 1 1,-1-1-1,1 0 1,0 0-1,4-1 1,8 0 118,9 2 71,3 0 142,-1-1 0,52-6 1,-21-2 136,43-9 607,-84 9-868,-15 6-176,-1 1 0,1 0 0,-1 0 0,1 0 0,0 1 0,0-1 0,-1 0 0,1 1-1,0-1 1,0 1 0,2-1 0,-4 4 104,0-3-177,0-1 0,0 1 0,0 0 0,1 0 0,-1 0 0,0 0 0,0 0 0,0 0 0,0 0 0,0 0 1,0 0-1,0 0 0,0 0 0,0 0 0,1 0 0,-1 0 0,0 0 0,0 0 0,0 0 0,0 0 0,0 0 0,0 0 0,0 0 0,0 0 0,1 0 0,-1 0 0,0 0 0,0 0 0,0 0 0,0 0 0,0 0 1,0 1-1,0-1 0,0 0 0,0 0 0,0 0 0,1 0 0,-1 0 0,0 0 0,0 0 0,0 0 0,0 0 0,0 0 0,0 1 0,0-1 0,0 0 0,0 0 0,0 0 0,0 0 0,0 0 0,0 0 0,0 0 0,0 0 1,0 1-1,0-1 0,0 0 0,0 0 0,0 0 0,0 0 0,0 0 0,0 0 0,8-4-3358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16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78 120 3712,'0'0'10725,"0"10"-10192,8 179 1979,-6-120-1486,3-1 1,18 91-1,-18-133-133,-2 0-1,1 33 1,-11-70 85,-16-106-170,11 41-572,1 20 52,3-1 0,3 0 0,2-95 0,5 135-204,0 0 0,1 1 0,0-1 1,9-22-1,-9 32-39,0 0 0,0 1 0,0-1 1,1 1-1,0 0 0,0-1 0,1 2 0,-1-1 0,1 1 0,1-1 0,-1 1 0,10-6 0,-13 9-31,1 1-1,-1 0 0,1 0 0,-1 0 0,1 0 0,-1 0 1,1 1-1,0-1 0,-1 1 0,1 0 0,0-1 0,-1 1 1,1 0-1,0 1 0,2-1 0,1 2 9,-1-1 0,1 1 0,-1-1 0,0 2-1,1-1 1,-1 0 0,5 4 0,-3-1 21,0 0 1,0 0-1,0 1 0,-1 0 1,0 0-1,0 1 0,0-1 1,-1 1-1,7 12 0,-10-15-23,0-1 0,0 1 0,-1-1 0,1 1-1,-1 0 1,0 0 0,0 0 0,-1 0 0,1 0 0,-1 0-1,1 0 1,-1 0 0,-1 0 0,1 0 0,0 0 0,-1 0-1,0-1 1,0 1 0,0 0 0,-1 0 0,1 0 0,-1-1 0,0 1-1,0-1 1,0 1 0,0-1 0,-1 0 0,1 0 0,-1 0-1,0 0 1,0 0 0,0-1 0,-3 3 0,-3 0 23,0 0 0,0 0 1,-1-1-1,1 0 0,-1-1 0,0 0 0,0-1 1,0 0-1,-1 0 0,-9-1 0,-34 8 170,18-3-127,25-4-124,0-1-1,1 2 0,-1-1 1,-18 8-1,29-10 36,0 0-1,0 0 1,1 0-1,-1 0 1,0 0 0,0 0-1,0 0 1,0 0-1,0 1 1,0-1 0,0 0-1,1 0 1,-1 0-1,0 0 1,0 0 0,0 0-1,0 0 1,0 0-1,0 0 1,0 0-1,0 0 1,0 1 0,0-1-1,0 0 1,0 0-1,0 0 1,0 0 0,0 0-1,0 0 1,0 0-1,1 1 1,-1-1 0,0 0-1,0 0 1,0 0-1,-1 0 1,1 0 0,0 0-1,0 0 1,0 1-1,0-1 1,0 0-1,0 0 1,0 0 0,0 0-1,0 0 1,0 0-1,0 0 1,0 0 0,0 1-1,0-1 1,0 0-1,0 0 1,-1 0 0,1 0-1,0 0 1,0 0-1,0 0 1,0 0-1,9 2-4049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53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12 4216,'0'0'13321,"12"-1"-12716,11 1-340,2 0 666,32-5 1,-11 1 1372,-45 4-1728,-10 0 115,-7-1-557,0 1 0,-1 0 0,1 1 1,0 1-1,0 0 0,-26 8 1,21-6 0,17-4-97,1 0-1,0 1 1,0-1 0,-1 1 0,1-1 0,0 1-1,0 0 1,0 1 0,0-1 0,0 0-1,0 1 1,0 0 0,0 0 0,0-1-1,1 2 1,-4 2 0,4-2 38,3-2 53,7-1-150,28-2-688,53-10 0,-59 7 0,-24 4 490,-4 2 38,1-2 0,-1 1 0,1 0 1,-1-1-1,1 1 0,-1-1 1,0 1-1,1-1 0,-1 0 1,0 0-1,0 0 0,1-1 1,-1 1-1,0 0 0,2-3 1,-3-2-4492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17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0 6016,'0'0'6920,"-6"11"-6211,-85 204 2591,61-128-1632,-33 153 0,57-206-1311,1 0 0,2 1 0,1-1 0,2 1 0,2 0 0,1-1 0,12 61 0,-7-67-118,2-1 0,0 0 0,2-1 0,1 0 0,0-1 0,2 0 0,1-1 0,1-1 0,1 0 0,1-2 0,30 27 0,-5-15 267,-41-31-453,0 0 1,1-1 0,-1 1-1,0-1 1,1 1 0,-1-1-1,1 0 1,0 0 0,-1-1-1,1 1 1,0-1 0,4 0-1,-5-1-74,0 0-1,-1 0 1,1-1-1,-1 0 0,0 1 1,1-1-1,-1 0 0,0 0 1,0 0-1,2-3 0,3-1-3141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18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6328,'0'0'8537,"6"14"-7954,-2-1-422,-1-4-35,1 0-1,-1 0 1,2 0 0,-1-1 0,1 0 0,0 0 0,13 15-1,45 45 1108,-30-35-620,-2 2-1,-1 1 0,42 68 0,-52-68-362,-2 2 0,-1 0 0,-2 0 0,-2 2 0,-1 0 0,-2 0 0,-2 1 0,-1 0 0,-3 0 0,-1 1 0,-2-1 0,-2 1 0,-2-1 0,-12 67 0,7-78-43,0 0 0,-2-1 0,-14 30-1,17-44 9,-2 1 0,1-2 0,-2 1-1,0-1 1,0 0 0,-24 22 0,32-34-205,1-1 0,-1 0-1,1 1 1,-1-1 0,0 0 0,0 0 0,0 0 0,1-1-1,-1 1 1,0 0 0,0-1 0,0 1 0,0-1 0,0 0-1,-4 1 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21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46 3208,'0'0'15407,"-7"11"-15073,-13 21 86,2 1 0,1 1 1,-13 36-1,27-59-318,-6 16 262,-5 30 0,13-48-238,0-1-1,0 1 0,1 0 0,0 0 0,0-1 1,1 1-1,3 16 0,-3-22-74,0 0 0,0 0-1,0 0 1,0 0 0,1 0 0,-1 0 0,1 0-1,0 0 1,0-1 0,0 1 0,0 0-1,0-1 1,0 0 0,1 0 0,-1 0 0,1 0-1,5 3 1,-4-3 6,0 0-1,0-1 1,0 0-1,0 0 1,0 0-1,1 0 1,-1-1 0,0 0-1,1 1 1,-1-2-1,0 1 1,5-1-1,1-1 35,0 0 0,0-1 0,0 0 0,0-1 0,-1 0 0,1-1 0,-1 0 0,0 0 1,0-1-1,12-10 0,-6 2 68,0 0 1,-1-1-1,0-1 1,12-20 0,-21 28-113,0-1 0,0 1 1,-2-1-1,1 0 1,-1 0-1,0 0 0,-1-1 1,0 1-1,0-1 0,-1 1 1,0-13-1,-1 13-8,0 0 0,-1 1 1,0-1-1,-1 0 0,0 1 0,0-1 0,-1 1 0,0 0 1,0 0-1,-6-9 0,8 15-30,-5-10 41,0 1 0,-1 0 0,-10-12 0,15 20-36,0 1-1,0-1 1,0 1 0,-1 0 0,1 0 0,-1 0 0,0 0 0,0 1 0,1-1 0,-1 0 0,0 1 0,0 0 0,0 0 0,-1 0-1,1 0 1,0 1 0,0-1 0,-4 1 0,-5-2 121,11 2-131,1-1-1,-1 1 1,0 0 0,0 0 0,0 0-1,0 0 1,1 0 0,-1 0 0,0 0-1,0 0 1,0 0 0,0 0-1,1 0 1,-1 1 0,0-1 0,0 0-1,1 1 1,-1-1 0,-1 1-1,-13 6 8,12-6-25,0 0 0,0 1-1,0-1 1,0 1 0,0 0-1,0-1 1,1 1 0,-1 1-1,0-1 1,1 0 0,0 1-1,0-1 1,0 1 0,-3 4-1,4-6-5,1-1-1,-1 1 1,1-1-1,-1 1 0,1-1 1,0 1-1,-1 0 1,1-1-1,0 1 0,0 0 1,-1-1-1,1 1 1,0 0-1,0-1 0,0 1 1,0 0-1,0-1 1,0 1-1,0 0 0,0 0 1,0-1-1,0 1 1,0 0-1,0-1 0,1 1 1,-1 0-1,0-1 1,1 2-1,5 5-3041,-5-6 2320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22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 8136,'0'0'7560,"10"1"-7136,20 3 126,1-2 0,44-1 0,-3-5 233,-50 5-454,0-2 0,-1-1 0,1 0-1,-1-2 1,1 0 0,-1-1 0,29-12-1,-37 11-2932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23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 6016,'0'0'15294,"16"-5"-14907,202-37 957,-176 37-1065,11-3 516,70-1 1,-76 21 532,-42-8-899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24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9648,'0'0'11606,"11"-3"-11279,0 0-228,-1 0 5,-1 1 0,1 0-1,0 0 1,18 0 0,54 1 475,-22 1-43,-1-3 1,97-17-1,-134 17-107,0 0-1,39 1 1,-61 2-402,1 1 0,-1-1 1,1 0-1,0 0 1,-1 0-1,1 0 1,-1-1-1,1 1 1,-1 0-1,1 0 1,0 0-1,-1 0 1,1-1-1,-1 1 1,1 0-1,-1 0 0,1-1 1,-1 1-1,1 0 1,-1-1-1,0 1 1,1 0-1,-1-1 1,1 1-1,-1-1 1,0 1-1,1-1 1,-1 1-1,0-1 1,0 1-1,1-1 0,-1 1 1,0-1-1,0 1 1,0-1-1,0 0 1,0 1-1,1-1 1,-1 0-1,0 0 41,4 0-1210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25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1 8136,'0'0'6821,"-13"6"-6249,-19 9 11,0 1 0,0 2 1,-35 28-1,57-38-377,0 1-1,0 0 1,1 0-1,1 0 1,0 1-1,0 1 1,1-1 0,0 1-1,0 1 1,2-1-1,-1 1 1,1 0-1,1 0 1,0 0-1,1 1 1,1 0-1,-3 19 1,5-14-3,1-1-1,0 0 1,1 0-1,1 0 1,0 0-1,2 0 1,0-1 0,0 1-1,2-1 1,0 0-1,0-1 1,2 0 0,0 0-1,1-1 1,22 25-1,-23-31-117,0 0 0,1 0-1,0-1 1,1-1 0,0 1 0,0-2-1,0 0 1,0 0 0,1-1 0,12 3-1,-10-4 5,1 0-1,-1-1 0,1 0 0,-1-1 1,1-1-1,0 0 0,-1-1 1,18-4-1,-14 1 11,1-2 0,-1 0 1,0-2-1,0 0 0,-1 0 0,0-2 1,-1 0-1,0-1 0,24-21 1,-21 15-12,-2 0 1,0-2-1,-1 1 1,-1-2-1,0 0 1,-2-1 0,12-24-1,-22 37-56,1 0 1,-2-1-1,1 1 1,-1-1-1,0 1 0,-1-1 1,0 0-1,0 1 0,-1-1 1,-1 0-1,1 0 0,-1 0 1,0 1-1,-1-1 0,0 1 1,-1-1-1,0 1 1,0 0-1,0 0 0,-1 0 1,0 0-1,-1 0 0,0 1 1,0 0-1,-1 0 0,1 1 1,-1-1-1,-1 1 0,-13-10 1,0 3 45,-1 1 1,0 1-1,0 1 1,-1 1-1,-1 1 1,-37-8-1,43 12-14,0 2 0,0 0 1,0 1-1,0 0 0,0 1 0,0 1 0,0 1 0,0 1 0,1 0 0,-18 6 0,24-6 62,0 1-1,0 0 1,-11 6-1,19-9-394,-1 1 0,1-1 0,0 1-1,0 0 1,0-1 0,0 1 0,0 0 0,1 0-1,-1 1 1,0-1 0,1 0 0,0 0 0,-1 1-1,1-1 1,0 1 0,-1 3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1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11352,'0'0'0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1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11656,'0'0'0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4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72 154 6016,'0'0'12546,"10"0"-12269,41-2 843,-52 10-544,-19 110 520,11-57-416,-25 91 0,-15 47 898,46-182-1368,2-15-129,1 1 0,0 0-1,-1-1 1,1 1 0,-1-1 0,0 1 0,0-1-1,0 1 1,0-1 0,0 1 0,-3 2 0,4-7-34,-1 0 0,0 0 0,1 1 0,-1-1 0,1 0 0,-1 0 1,1 0-1,0 0 0,0 0 0,0 0 0,0 0 0,1-3 0,-1 2-14,10-345 696,5 245-566,-8 62-62,1-45 0,-1 37-2,0-3 60,-7 50-152,0 1 1,0 0 0,0 0-1,0 0 1,0-1 0,0 1-1,1 0 1,-1 0 0,0 0-1,1-1 1,-1 1-1,1 0 1,-1 0 0,1 0-1,-1 0 1,1 0 0,0 0-1,0 0 1,-1 0 0,1 0-1,0 1 1,0-1 0,0 0-1,0 0 1,0 1-1,0-1 1,2 0 0,-2 0-3,0 1-1,1 0 1,-1 0 0,1 0 0,-1 0 0,0 0 0,1 0-1,-1 1 1,0-1 0,1 0 0,-1 1 0,0-1 0,1 1 0,-1-1-1,0 1 1,0 0 0,0-1 0,0 1 0,1 0 0,-1 0 0,0 0-1,0 0 1,0 0 0,-1 0 0,2 1 0,27 35 42,-2 1 1,-2 1-1,40 83 1,-34-47 88,33 112 0,-48-144-76,-12-33-37,0 0 0,0 0 0,-1 0 0,-1 0 0,0 0 0,2 14-1,-1-12 22,-2-6-64,-5-11-162,1-1-412,0 0 1,1 0-1,0 0 1,-3-8-1,2 4-2917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54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94 5624,'0'0'2861,"-9"0"-2185,-5-1-378,5 0 176,-1 1-1,1 0 1,-17 2-1,19 2 1020,7-4-1437,0 0 0,0 0-1,0 0 1,0 1 0,-1-1-1,1 0 1,0 0 0,0 0-1,0 0 1,0 0 0,0 1-1,0-1 1,0 0 0,-1 0-1,1 0 1,0 0 0,0 0-1,0 0 1,0 1 0,-1-1-1,1 0 1,0 0 0,0 0-1,0 0 1,-1 0 0,1 0 0,0 0-1,0 0 1,0 0 0,0 0-1,-1 0 1,1 0 0,0 0-1,0 0 1,0 0 0,-1 0-1,1 0 1,0 0 0,0 0-1,0 0 1,0 0 0,-1-1-1,1 1 1,0 0 0,0 0-1,0 0 1,0 0 0,-1 0-1,1 0 1,0-1 0,0 1-1,0 0 1,0 0 0,0 0-1,0 0 1,0-1 0,0 1-1,-1 0 1,1 0 0,0 0-1,0 0 1,0-1 0,0 1-1,0 0 1,0 0 0,19-4 1909,40-12-680,-33 9-574,39-7 0,-4 8 484,21-3 238,-74 7-1268,-7 1-137,0 1 0,0-1-1,-1 1 1,1 0 0,0 0 0,0-1-1,0 1 1,0 0 0,1 0 0,-1 0 0,0 0-1,0 0 1,0 0 0,0 0 0,0 0 0,0 1-1,0-1 1,1 1 0,1 0 367,-5-2 70,-16 1-93,-37 7 221,-64 0 1,39-16 435,50 15-381,26-5-495,5-3-58,13-5-25,25-8-46,-20 9 18,0 0 0,1 2-1,0 0 1,-1 2 0,2 0-1,-1 1 1,0 1-1,27 4 1,-33-1 31,-7-1-28,-9-7-395,2 0-929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4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68 9040,'0'0'3658,"10"-3"-3188,-3 1-370,6-1 131,0 0 0,1 0 0,17 0 0,118-18 2479,-149 21-2694,34-5 506,26-6 1082,-22-3-3927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5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9744,'0'0'4272,"7"13"-3823,-5-8-400,6 7 170,-2 1 0,1 0 0,-2 0-1,0 0 1,0 1 0,-2 0 0,5 23 0,-2 12 2371,4-68-1511,8-30-547,-4 11-268,-12 32-200,0 0 0,0 0-1,0 0 1,1 0 0,0 1 0,0-1 0,1 1-1,-1-1 1,1 1 0,0 1 0,0-1 0,1 0 0,8-6-1,1 1 61,-12 8-61,0 0 0,0 0 0,1 1 0,-1-1 0,0 1 0,1 0 0,-1 0 0,4-2 0,-4 3-36,-1 0 0,1 0 0,-1 0 0,0 0 0,1 0 0,-1 1 0,1-1 0,-1 0 0,0 1 0,1-1 0,-1 1 0,0-1 0,1 1 0,-1 0 0,0-1 0,0 1 0,0 0 0,0 0 0,1 0 0,0 2 0,6 5 116,-1 1 1,0 1-1,0-1 0,-1 1 1,-1 0-1,1 1 1,-2-1-1,5 13 1,11 24 591,-17-41-520,0 1-1,0 0 0,-1-1 0,0 1 1,0 1-1,1 8 0,-3-15-62,12-4-4534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5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 1 11656,'0'0'2864,"-7"14"-2394,0-1-383,-114 213 2311,-78 62 3086,197-285-5249,0 0 0,0 0 0,0 0-1,0 0 1,0 0 0,1 1 0,-1-1 0,1 1-1,0-1 1,-1 6 0,12-16 14,-4-1-662,0 0-1,-1-1 1,7-17-1,-7 17-2070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6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11656,'0'0'2633,"13"11"-2118,-10-8-471,20 17 384,-2 0 0,0 1 0,19 26-1,9 20 2853,-44-62-4948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7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1 5416,'0'0'8169,"-10"11"-7586,-31 38 938,-53 84 0,83-113-1244,1 0-1,1 0 0,1 1 1,1 1-1,1-1 0,1 1 1,0 0-1,2 0 1,1 0-1,0 1 0,2-1 1,0 0-1,8 43 0,-4-38-51,2-1 0,1 0 0,1 0 0,1-1 0,2 0 0,0-1 0,1 0-1,2-1 1,0 0 0,2-1 0,22 25 0,-30-38-17,0 0-1,1 0 1,0-1-1,1 0 1,0 0 0,12 6-1,-22-14-191,1 1-1,0-1 0,-1 0 1,1 0-1,0 0 0,-1 1 0,1-1 1,0 0-1,0 0 0,-1 0 1,1 0-1,0 0 0,-1 0 1,1-1-1,0 1 0,0 0 1,-1 0-1,1 0 0,0-1 1,-1 1-1,1 0 0,0-1 1,-1 1-1,1 0 0,-1-1 0,1 1 1,0-1-1,-1 1 0,1-1 1,-1 1-1,0-1 0,1 0 1,-1 1-1,1-1 0,-1 0 1,0 1-1,1-1 0,-1 0 1,0 0-1,8-32-1356,-7 25-947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8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11256,'0'0'4176,"12"11"-3687,3 3-316,-3-2 44,0 0 0,0 0 0,18 27 0,-1 9 855,27 56-1,-8-11 81,51 92 1957,-97-181-2912,0 0-1,-1 0 1,1 0-1,0 0 1,-1 0-1,1 6 1,-2-10-58,1-1-115,0 1 1,0-1 0,-1 0 0,1 1 0,0-1-1,0 0 1,-1 0 0,1 0 0,-1 0 0,1 0 0,-1 0-1,1 0 1,-1 0 0,1 0 0,-1 0 0,0 0-1,0 0 1,1 0 0,-1 0 0,0 0 0,0-1-1,0 1 1,-1-2 0,2-2-6,31-126 157,-23 100-191,1 0 0,2 1-1,0 0 1,3 1 0,32-51-1,-44 76-13,-1 0 0,0 0-1,0 1 1,0-1 0,-1 0-1,1 0 1,-1 0 0,0-1-1,0-4 1,-1 7 22,0 1 0,0-1 1,0 1-1,0 0 0,-1-1 0,1 1 1,0-1-1,-1 1 0,1 0 0,-1-1 1,0 1-1,1 0 0,-1-1 0,0 1 1,0 0-1,0 0 0,0 0 0,0 0 1,0 0-1,0 0 0,0 0 0,0 0 1,0 0-1,-1 1 0,1-1 0,0 0 1,-1 1-1,1-1 0,0 1 0,-3-1 1,-7-1 13,0 0 0,-1 0 1,1 1-1,-1 1 0,-21 1 1,1 1 18,-269 3 449,258-10-199,73-8-673,-18 7-2955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48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7136,'0'0'9571,"17"3"-8903,-10-2-581,18 5 233,0-2 0,0-1 0,30-1 0,212-13 5208,-266 11-5519,-1 0 1,1 1-1,-1-1 0,0 0 1,1 1-1,-1-1 0,1 0 1,-1 1-1,0-1 0,1 1 1,-1-1-1,0 1 0,0-1 1,1 1-1,-1-1 0,0 1 1,0-1-1,0 1 0,0-1 1,1 1-1,-1-1 0,0 1 1,0-1-1,0 1 0,0-1 1,0 1-1,0 0 0,0 6-3155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50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59 165 5320,'0'0'14670,"2"14"-14157,48 324 2779,-42-295-2480,-2 0 0,1 60 0,-5-91-322,0 0 314,-6-20 70,-5-26-745,-10-64 1,-2-12-62,-14-53 24,14 59-64,10 61-14,6 30-25,2-1 0,-3-19 0,5 28 4,1 0 1,0-1-1,0 1 0,1 0 1,-1-1-1,1 1 0,0 0 1,1 0-1,3-10 0,-3 12 6,-1 0 0,1 0-1,0 0 1,0 0 0,0 1-1,0-1 1,1 0 0,-1 1-1,1 0 1,-1-1 0,1 1-1,0 0 1,0 0 0,0 1 0,0-1-1,0 1 1,0-1 0,0 1-1,1 0 1,-1 0 0,1 0-1,-1 1 1,0-1 0,1 1-1,-1 0 1,1 0 0,-1 0-1,1 0 1,-1 1 0,6 1-1,1 0-1,0 0 0,-1 1-1,1 0 1,-1 1 0,0 0-1,0 0 1,0 1-1,-1 0 1,14 11 0,-4 0 13,31 33 0,-45-44 1,0 0 1,0 0-1,0 1 0,-1 0 1,1 0-1,-1 0 0,-1 0 1,1 0-1,-1 1 0,0-1 0,1 11 1,-3-15-1,1 1-1,-1-1 1,0 0 0,0 1-1,-1-1 1,1 0 0,0 0 0,-1 0-1,1 1 1,-1-1 0,0 0 0,1 0-1,-1 0 1,0 0 0,-1 0-1,1 0 1,0 0 0,-3 3 0,2-3 3,-1 0 1,0 0 0,0 0 0,0 0 0,0 0 0,0-1 0,0 1-1,0-1 1,0 0 0,-1 0 0,-2 1 0,-9 0 49,0 0 0,0-1 1,0-1-1,-20-2 0,32 2-51,-2 0-72,1 0 1,0-1 0,-1 1-1,1-1 1,-1 0 0,1 0-1,0-1 1,-1 1 0,1-1-1,0 0 1,-4-2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51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9744,'0'0'4105,"9"10"-3504,65 65 472,49 54 605,-96-97-1271,-1 1 0,29 47 0,-31-38-122,-1 1-1,-3 1 1,-1 1-1,-3 1 1,13 51-1,-23-69-113,-1 0 0,-2 0 0,0 1 0,-2 0 0,-1-1-1,-1 1 1,-1-1 0,-2 1 0,-15 54 0,13-63 28,-1-1 0,-1-1 0,0 1 0,-2-1 1,-23 33-1,30-47-132,-1 0 0,0-1 0,0 1 0,0-1 0,0 0 0,0 0 0,-1 0-1,1-1 1,-1 0 0,1 0 0,-1 0 0,0 0 0,0-1 0,0 1 0,0-1 0,0-1 0,-1 1 0,1-1 0,0 0 0,0 0 0,0 0 0,-9-2 0,8 1-66,0 0 0,0 0 0,1-1 0,-1 0 0,1 0 0,-1 0 0,1-1 1,0 1-1,-1-1 0,2-1 0,-1 1 0,0-1 0,1 1 0,-1-1 0,1-1 0,0 1 0,0 0 0,1-1 0,-4-5 0,-2-7-3216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53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59 103 4720,'0'0'15249,"13"0"-14751,40 0-15,-47 0-369,1 0 0,-1-1 1,0 0-1,0-1 0,0 1 0,0-1 0,0 0 1,8-5-1,7-1 145,7-2 28,6-2 141,1 1 0,0 2 0,59-8 1,-78 14-156,1 1 1,18-7-1,-20 5-8,-15 4-255,0 0 0,0 0 0,1 0 0,-1-1 0,0 1 0,0 0 0,1 0 0,-1 0 1,0 0-1,0 0 0,1 0 0,-1-1 0,0 1 0,1 0 0,-1 0 0,0 0 0,1 0 0,-1 0 0,0 0 0,0 0 0,1 0 1,-1 0-1,0 0 0,1 1 0,-1-1 0,0 0 0,0 0 0,1 0 0,-1 0 0,0 0 0,0 0 0,1 1 0,-1-1 0,0 0 0,0 0 1,1 0-1,-1 1 0,0-1 0,0 0 0,0 0 0,0 0 0,1 1 0,-1-1 0,0 0 0,0 1 0,0-1 0,0 0 0,0 0 1,0 1-1,0-1 0,0 0 0,0 1 0,0-1 0,0 0 0,0 0 0,0 1 0,0-1 0,0 1 0,0 0 0,-1 0-1,1 0 0,-1 0 1,1 0-1,-1 0 0,0 0 1,0 0-1,1 0 0,-1 0 1,0 0-1,0 0 0,0-1 1,0 1-1,-1 1 1,-9 5 28,0 1 0,1 1 0,0 0 0,-10 12 0,-6 4 17,-99 99 185,35-55-87,42-26-57,18-17-10,0 1-1,-49 62 0,67-80-59,11-8-21,0-1 1,0 0-1,0 1 1,0-1 0,0 1-1,0-1 1,1 1 0,-1 0-1,0-1 1,0 1-1,1 0 1,-1 0 0,0-1-1,1 1 1,-1 0 0,1 0-1,-1 2 1,1-3 19,1 1 50,-1-1-72,1 1-1,-1-1 0,0 0 1,1 0-1,-1 1 0,0-1 0,1 0 1,-1 0-1,0 0 0,1 0 1,-1 1-1,1-1 0,-1 0 0,0 0 1,1 0-1,-1 0 0,0 0 1,1 0-1,-1 0 0,1 0 0,-1 0 1,0 0-1,1 0 0,-1 0 1,1 0-1,15-6 41,154-46 198,-153 50-211,-1 0 1,1 0-1,0 2 1,-1 0-1,26 3 0,-3 0 32,35 9 14,-74-12-87,21 1-407,-20-2 167,-1 1-1,1-1 1,0 1-1,0-1 1,0 1-1,0-1 0,-1 0 1,1 0-1,0 1 1,-1-1-1,1 0 1,-1 0-1,1 0 1,-1 0-1,1 1 1,-1-1-1,1 0 1,-1-2-1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57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425 52 4512,'0'0'9250,"-11"-6"-8922,4 2-217,-5-4 203,1 2-1,-1 0 1,0 0-1,-25-7 1,33 12-148,-1 0 1,1 1-1,-1-1 0,1 1 1,-1 0-1,1 0 1,-1 1-1,1-1 0,0 1 1,-1 0-1,1 0 0,0 1 1,-1-1-1,1 1 1,0 0-1,0 0 0,0 1 1,-3 2-1,-68 50 1255,57-43-1083,12-7-196,-1 0 0,1-1 1,0 2-1,-9 8 1,-20 22 361,29-31-449,0 0 0,1 1 0,0-1 0,0 1 0,0 0 1,0 0-1,1 0 0,0 1 0,1 0 0,-6 14 0,6-15-11,1 2-1,0-1 0,0 0 0,1 0 1,0 0-1,0 1 0,1-1 1,0 1-1,0-1 0,1 0 0,0 1 1,3 9-1,0-2 21,1-1 0,1 0 0,0 0 0,1-1 0,0 1 0,1-2 0,13 17 0,-15-22-29,0 1 1,1-1-1,0 0 1,0-1-1,1 0 1,0 0-1,0-1 1,0 1-1,1-2 1,0 1-1,-1-1 1,13 3-1,-12-5-5,-1-1 0,1 0 0,0 0 0,-1-1 0,1 0 0,0-1 0,8-1 0,61-15 119,-58 12-106,12-4 74,-1-1 0,0-2 0,56-29 0,-81 37-75,1-1-1,-1 0 1,0 0-1,0 0 1,-1-1 0,1 0-1,-1 0 1,0-1-1,-1 1 1,0-1-1,0 0 1,0 0-1,-1 0 1,0-1 0,0 1-1,-1-1 1,0 0-1,0 1 1,-1-1-1,0 0 1,-1 0-1,1 0 1,-2-15 0,0 15-3,0 0 0,0 0 0,0 0 1,-1 0-1,0 0 0,0 1 1,-1-1-1,0 0 0,-1 1 0,1 0 1,-2 0-1,1 0 0,-1 0 1,-10-11-1,1 3 56,8 8-52,-1 1 0,0-1-1,-12-8 1,17 14-36,-1-1 1,0 0-1,0 1 0,0 0 1,0 0-1,0 0 0,0 0 1,-1 0-1,1 1 0,0-1 1,0 1-1,-1 0 0,1 0 1,-4 0-1,-7 2 3,-15 1-38,-44 10 1,72-13 26,1 0 0,-1 0 1,0 1-1,1-1 1,-1 0-1,1 0 1,-1 0-1,1 1 0,-1-1 1,1 0-1,-1 0 1,1 1-1,-1-1 0,1 0 1,-1 1-1,1-1 1,-1 1-1,1-1 1,0 1-1,-1-1 0,1 1 1,0-1-1,-1 1 1,1-1-1,0 1 1,-1 0-1,1-1-116,1 1 0,-1-1 0,0 0 0,0 1 1,0-1-1,0 0 0,0 0 0,1 1 0,-1-1 0,0 0 0,0 1 0,0-1 0,1 0 1,-1 0-1,0 1 0,1-1 0,-1 0 0,0 0 0,0 0 0,1 0 0,-1 1 0,0-1 1,1 0-1,-1 0 0,0 0 0,1 0 0,-1 0 0,0 0 0,1 0 0,-1 0 1,0 0-1,1 0 0,-1 0 0,1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53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9240,'0'0'4204,"18"8"-3711,-11-5-430,9 5 66,1-1 0,-1-1 1,2-1-1,-1 0 0,0-1 1,25 2-1,259-13 2633,-129-2-878,-155 8-1690,-1 0-1,26-7 1,-12 1-2628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59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58 4216,'0'0'10918,"-10"2"-10499,-2 2-269,7-2-55,0 0 1,-1-1-1,1 0 0,0 0 1,-1 0-1,-10-1 0,13 1 66,0-1 1,0 1-1,-1 0 0,1 0 0,0 0 0,0 0 1,-4 3-1,-8 3 369,-33 18 835,42-20-1243,0 0 0,1 0 0,0 0 0,0 1 0,1 0-1,0 0 1,0 0 0,0 0 0,1 1 0,0-1 0,0 1 0,-4 14-1,6-16-78,0 1 1,0-1-1,1 0 0,0 1 0,0-1 0,0 1 0,1-1 0,-1 0 0,1 1 0,0-1 1,1 0-1,0 0 0,-1 0 0,2 0 0,-1 0 0,0 0 0,1 0 0,0-1 0,0 1 1,1-1-1,-1 0 0,1 0 0,0 0 0,0 0 0,0-1 0,7 5 0,-10-7-33,1-1 0,-1 1 0,1 0 0,-1-1 0,1 0 0,0 1 0,-1-1 0,1 0 0,0 0 0,-1 0 0,1 0 0,0 0 0,-1 0 0,1 0 0,0 0 0,-1-1 0,1 1 0,-1-1 0,1 1 0,-1-1 0,1 0 0,-1 1 0,1-1 0,-1 0 0,1 0 0,-1 0 0,0 0 0,0 0 0,1 0 0,-1-1 0,1-1 0,0 1 1,1-1 1,-2 0-1,1 1 1,0-1 0,0 0-1,-1 0 1,0 0-1,0 0 1,1 0-1,-2 0 1,1 0-1,0 0 1,-1 0-1,1-1 1,-1-5-1,-2-4 53,-2-1 0,1 0 0,-1 1 0,-1 0 0,-13-24 0,15 31 36,-2-3 127,5 8-91,2 4 4,0 1-93,0 0 0,-1 0-1,1 0 1,-1 1 0,0-1 0,0 5 0,5 14 38,31 89 141,53 177 416,-84-261-528,-1 0-1,-1 0 1,-1 1-1,-2-1 1,0 0-1,-5 31 1,4-57-91,0 0 0,-1 0 0,1-1 1,-1 1-1,0 0 0,1-1 0,-1 1 0,0-1 0,0 1 1,0-1-1,0 1 0,0-1 0,0 0 0,0 1 0,-1-1 1,1 0-1,0 0 0,-1 0 0,1 0 0,-1 0 0,1 0 1,-1-1-1,0 1 0,1 0 0,-1-1 0,0 1 0,1-1 1,-1 1-1,0-1 0,0 0 0,1 0 0,-1 0 0,0 0 0,-2 0 1,-2-1 10,0 1 0,1-1 0,-1 0 0,1-1 0,-1 1 0,1-1 0,-1 0 1,1 0-1,-8-5 0,3-1-1,0-1 1,0 1-1,1-2 0,0 1 1,0-1-1,1-1 0,0 0 1,1 0-1,0 0 0,1-1 1,1 0-1,-1 0 0,2 0 1,0-1-1,0 1 0,1-1 1,1 0-1,0 0 0,0-18 0,3 25-46,0 0 0,0 0 0,0-1-1,1 1 1,0 0 0,0 0 0,1 1-1,-1-1 1,1 0 0,0 1 0,1 0-1,0 0 1,-1 0 0,2 0 0,8-8-1,6-5-30,2 1 0,29-18 0,-46 32 43,96-57-138,-24 15 42,-44 23 4,37-33 0,-65 51 89,0 0 1,0-1 0,-1 0 0,0 0 0,0 0-1,0 0 1,0 0 0,-1-1 0,0 1 0,0-1-1,-1 1 1,1-1 0,-1 0 0,0 1 0,-1-1 0,1 0-1,-1-7 1,-1 8 13,1 0 0,-1 0 0,0 0 0,0 0-1,0 0 1,-1 0 0,-2-5 0,3 9 31,1 22 65,-1-7-81,1 0 0,0 0 1,1 0-1,1 0 1,0 0-1,1-1 1,1 1-1,0-1 1,0 1-1,1-1 0,8 13 1,-13-25-18,1 1 0,0 0 1,0-1-1,0 1 0,0-1 0,0 1 1,0-1-1,1 1 0,-1-1 0,0 0 1,1 1-1,-1-1 0,1 0 0,-1 0 1,1 0-1,-1 0 0,1-1 0,0 1 1,-1 0-1,1-1 0,0 1 0,0-1 1,0 1-1,-1-1 0,1 0 1,0 0-1,0 0 0,0 0 0,0 0 1,-1 0-1,1 0 0,0-1 0,0 1 1,0-1-1,-1 1 0,1-1 0,0 0 1,0 0-1,-1 0 0,1 0 0,-1 0 1,1 0-1,1-2 0,6-4 12,0-1 0,-1 0-1,-1 0 1,1-1-1,10-16 1,-10 13 6,-1-1-1,-1-1 1,0 1-1,-1-1 1,5-20-1,0-1 34,-6 22-34,-3 9-7,-2 8 19,2 9 11,3 0-29,-4 2 2,0-3 4,1 0 0,0 1 0,0-1 1,1 0-1,1-1 0,0 1 0,1 0 1,5 11-1,-5-13-5,-4-10-14,0 1 0,0 0-1,1-1 1,-1 1 0,0 0-1,0 0 1,1-1 0,-1 1-1,0-1 1,1 1 0,-1 0-1,0-1 1,1 1 0,-1-1-1,1 1 1,-1-1 0,1 1-1,-1-1 1,1 1 0,0-1-1,-1 1 1,1-1-1,-1 0 1,1 1 0,0-1-1,-1 0 1,1 0 0,0 1-1,-1-1 1,1 0 0,0 0-1,0 0 1,-1 0 0,1 0-1,0 0 1,0 0 0,-1 0-1,1 0 1,0-1 0,-1 1-1,1 0 1,0 0 0,1-1-1,0 0 5,1-1 0,0 1 0,-1-1-1,1 0 1,-1 0 0,0 0 0,1 0-1,-1 0 1,0 0 0,0 0 0,0-1 0,-1 1-1,1-1 1,-1 0 0,1 1 0,0-4 0,4-8 15,-1 0 0,3-17 0,-1 6-10,18-63 0,-20 73-47,-2 10 8,-2 7 7,0 0 14,0 0 0,0 0 0,1 0 0,-1 0-1,0 0 1,1 0 0,0 0 0,-1 0 0,1 0 0,0-1 0,0 1 0,0-1 0,0 1 0,0-1 0,5 2 0,1 3-3,107 69-10,-112-74 19,-1 0 1,0-1-1,1 1 0,-1 0 0,1-1 1,-1 0-1,1 1 0,-1-1 0,1 0 1,-1 0-1,1 0 0,0-1 0,-1 1 0,1-1 1,-1 1-1,0-1 0,1 0 0,-1 0 1,0 0-1,3-1 0,-2 0 3,0 0-1,0 1 1,0-1 0,-1 0-1,1-1 1,0 1-1,-1 0 1,0-1 0,1 1-1,-1-1 1,0 0-1,0 0 1,-1 0 0,3-3-1,-1-2 13,-1 0 0,1 0 0,-1 1 0,0-1 0,-1-1 0,0 1 0,0 0 0,-1 0 1,0 0-1,-1-1 0,1 1 0,-1 0 0,-1 0 0,-3-11 0,5 19-16,0 0 0,0-1 0,0 1 0,0 0 0,0-1 0,0 1 0,0 0 0,0-1 0,0 1 1,0 0-1,0-1 0,-1 1 0,1 0 0,0 0 0,0-1 0,0 1 0,-1 0 0,1 0 0,0-1 0,0 1 0,-1 0 0,1 0 1,0-1-1,0 1 0,-1 0 0,1 0 0,0 0 0,-1 0 0,1 0 0,0-1 0,-1 1 0,1 0 0,0 0 0,-1 0 1,1 0-1,-1 0 0,-5 11 0,-1 22-31,5-20 34,1 1-1,0-1 1,1 1-1,0-1 0,1 1 1,1-1-1,0 0 0,1 1 1,0-1-1,1 0 0,0 0 1,1-1-1,1 1 0,11 17 1,-16-28 3,0-1 0,0 1 0,0-1 0,0 1 0,0-1 0,1 1 1,-1-1-1,1 0 0,-1 0 0,1 0 0,-1 0 0,1 0 0,-1 0 0,1 0 0,0-1 1,0 1-1,-1 0 0,1-1 0,0 0 0,0 1 0,3-1 0,-2 0 2,-1-1 0,1 1 0,0-1-1,0 0 1,-1 0 0,1 0-1,-1 0 1,1 0 0,0 0 0,-1-1-1,0 1 1,4-4 0,3-4 13,0 1 1,-1-1-1,0-1 0,-1 1 1,9-16-1,3-15 56,-17 33-64,0 0 1,1 0 0,0 1-1,0-1 1,1 1 0,0 0-1,0 0 1,0 1-1,1-1 1,7-7 0,-9 40 29,-3 2-36,1-14 7,-1 0 1,-1 0-1,0 0 0,-5 19 1,4-24 4,-11 37 35,13-45-47,-1-1 0,1 1 0,-1 0 1,1-1-1,-1 0 0,0 1 0,0-1 0,1 1 0,-1-1 0,0 0 0,0 0 0,-1 0 0,1 1 0,0-1 0,0 0 0,0 0 0,-1 0 0,1-1 0,-1 1 0,1 0 1,-1-1-1,1 1 0,-1 0 0,-2 0 0,4-1 0,-1 0 1,0-1 0,0 1 0,1 0-1,-1 0 1,0 0 0,1-1-1,-1 1 1,1 0 0,-1-1 0,0 1-1,1 0 1,-1-1 0,1 1-1,-1-1 1,1 1 0,-1-1 0,1 1-1,-1-1 1,1 1 0,0-1-1,-1 1 1,1-1 0,0 0 0,-1 1-1,1-1 1,0 0 0,0 1-1,0-1 1,-1 0 0,1 1-1,0-1 1,0 0 0,0 0 0,0 1-1,0-1 1,0 0 0,1 1-1,-1-1 1,0 0 0,0 1 0,0-1-1,1 0 1,-1 1 0,0-1-1,0 1 1,1-1 0,-1 0 0,1 1-1,-1-1 1,1 1 0,-1-1-1,1 1 1,-1-1 0,1 1 0,-1 0-1,1-1 1,-1 1 0,2-1-1,2-1 9,0 1 1,1 0-1,-1-1 0,1 1 0,-1 1 0,1-1 0,0 1 0,-1 0 0,1 0 0,0 0 0,4 1 0,56 13 127,-31-5-44,-15-7-106,14 5 219,-31-7-257,-1 1 0,1 0 0,-1-1 0,1 1 1,-1 0-1,1 0 0,-1 0 0,0 0 0,0 0 0,1 0 0,-1 0 1,0 0-1,0 0 0,0 1 0,0-1 0,-1 0 0,1 1 1,1 1-1,-1 0-360,0 1-509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3:59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71 15376,'0'0'368,"-60"-18"8,17 8 79,13 4 17,14 0-96,14 0 8,2 4-312,8-2 8,10-4-128,12-2 16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02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15 4008,'0'0'14113,"1"16"-13652,1-5-363,0 8 53,0-1 1,-2 0 0,0 0-1,-2 20 1,-10 27 531,7-41-139,0 0 0,-1 38 0,3-45 276,0-5 512,11-20-700,-6 5-581,0-1 0,-1 0 1,1 0-1,-1-1 0,0 1 1,0 0-1,0 0 0,-1 0 1,0-7-1,5-21 125,2 8-74,1 0 0,1 1 0,1 1 0,1-1 0,1 2 0,1-1 0,29-35 0,-30 41-46,10-11 90,-20 25-128,-1 1-1,0 0 0,1 1 0,-1-1 0,0 0 0,1 0 0,-1 1 0,1-1 1,-1 1-1,1-1 0,0 1 0,-1-1 0,1 1 0,-1 0 0,1 0 0,0 0 1,-1 0-1,4 0 0,-3 2 4,-1-1 0,1 0 1,0 1-1,-1-1 0,1 1 0,-1-1 1,1 1-1,-1 0 0,0 0 1,0-1-1,1 1 0,-2 0 0,1 0 1,0 0-1,1 4 0,2 4 68,1 0-2,-1 0 0,0 0 0,-1 1 0,0-1-1,-1 1 1,2 17 0,-1 66 493,-3-90-553,-12 127 1973,12-130-1747,1-8-953,37-53-1921,-24 41-1550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03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 13464,'16'-3'2065,"-16"24"-1788,1 0 1,1 0-1,6 31 0,-6-44-160,0 0-1,1 0 0,0 0 0,1 0 0,-1 0 1,2-1-1,-1 1 0,1-1 0,0 0 0,0 0 1,9 8-1,-12-14-49,-1 1 0,1-1-1,0 1 1,0-1 0,0 0 0,0 1 0,0-1 0,1 0 0,-1-1 0,0 1 0,0 0 0,1-1-1,-1 1 1,0-1 0,1 0 0,-1 1 0,0-1 0,1 0 0,-1-1 0,0 1 0,1 0 0,3-2-1,0 0 186,0 0 0,0-1 0,-1 0 0,1 0 0,-1 0-1,0-1 1,7-5 0,-10 6-185,0 1-1,0-1 1,0 1-1,-1-1 1,1 0 0,-1 0-1,0 0 1,0 0-1,0 0 1,0 0-1,0 0 1,-1 0 0,1 0-1,-1 0 1,0 0-1,0 0 1,0-1-1,-1-5 1,0 1 49,0 1 0,0-1 0,-1 1 0,0-1 0,0 1 0,-7-13 0,6 15-53,-1 1-1,1 0 0,-1 0 0,0 0 1,0 0-1,0 1 0,-1-1 1,1 1-1,-1 0 0,0 1 0,0-1 1,-9-3-1,3 2 49,0 0-1,0 1 1,-1 0-1,-22-2 1,31 5-99,1 0 1,-1 0-1,0 0 1,1 0-1,-1 0 0,1 0 1,-1 1-1,1-1 1,-1 1-1,1 0 0,-1-1 1,1 1-1,0 1 1,-1-1-1,1 0 1,0 0-1,0 1 0,0-1 1,0 1-1,0 0 1,0 0-1,0-1 0,1 1 1,-1 0-1,-1 3 1,1-1-30,1 0 0,-1 0 0,1 0 1,0 0-1,0 0 0,1 0 1,-1 0-1,1 0 0,0 0 0,0 1 1,0-1-1,0 0 0,1 0 1,2 8-1,8 18-3243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08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248 607 4720,'0'0'8410,"-10"-10"-7926,-62-60 966,70 69-1343,0-1 0,1 1 1,-1 0-1,0-1 1,0 1-1,0 0 1,0 0-1,-1 1 1,1-1-1,0 0 1,0 1-1,0-1 0,-1 1 1,1-1-1,0 1 1,0 0-1,-1 0 1,1 0-1,0 0 1,-1 1-1,1-1 1,0 1-1,0-1 0,-1 1 1,1 0-1,-3 1 1,-4 3 239,1 0 0,0 1 0,-1 0 0,-11 12 0,12-12-201,4-1-37,0-1 0,0 1 0,0-1-1,1 1 1,0 0 0,0 0 0,0 1 0,1-1 0,0 0-1,0 1 1,0 0 0,-1 6 0,2-7-33,0 0 0,0 0-1,1-1 1,-1 1 0,1 0 0,1 0 0,-1 0-1,0 0 1,1 0 0,0 0 0,0-1 0,1 1 0,-1 0-1,1-1 1,3 6 0,2 1 129,0 0 0,1 0 0,0-1 0,1 0 0,0-1 0,16 13 1,-21-19-145,1 1 1,0-1-1,0-1 1,0 1-1,0-1 1,0 0-1,1 0 1,-1 0 0,1-1-1,-1 0 1,1 0-1,-1 0 1,1-1-1,0 0 1,-1 0 0,1 0-1,-1-1 1,7-1-1,5-1 42,-1 0 0,1-1 1,-1-1-1,0-1 0,0 0 0,0-1 0,-1-1 0,21-14 0,5-9 85,-11 9-2,37-35 0,-56 38-79,-7 8-28,-4 11-77,1 0 1,-1 0 0,0 0-1,0 0 1,0-1 0,0 1-1,0 0 1,0 0 0,0 0-1,0 0 1,0 0 0,0-1-1,0 1 1,0 0 0,0 0-1,0 0 1,0 0 0,0 0-1,0-1 1,0 1 0,0 0-1,-1 0 1,1 0 0,0 0-1,0 0 1,0 0 0,0 0-1,0-1 1,0 1 0,0 0-1,0 0 1,0 0 0,-1 0-1,1 0 1,0 0 0,0 0-1,0 0 1,0 0 0,0 0-1,0 0 1,-1 0 0,1-1-1,0 1 1,0 0-1,-2 1 13,0-1 0,0 1 0,0 0 0,0-1-1,1 1 1,-1 0 0,0 0 0,0 0-1,1 0 1,-1 1 0,1-1 0,-1 0-1,-2 4 1,-20 23 76,21-24-63,0-1-14,1 0-1,0 1 1,-1-1 0,1 0 0,1 1 0,-1-1-1,0 1 1,1 0 0,0-1 0,0 1 0,-1 6-1,2-8-6,0 0 1,0 0-1,0 0 0,1-1 0,-1 1 0,0 0 0,1 0 1,-1-1-1,1 1 0,0 0 0,0-1 0,0 1 0,-1-1 1,1 1-1,1-1 0,-1 1 0,0-1 0,0 0 0,0 0 1,1 1-1,-1-1 0,1 0 0,-1 0 0,1 0 0,-1-1 1,1 1-1,-1 0 0,4 0 0,-2 1 2,0-1-1,1 0 1,-1 0-1,0 0 1,1-1-1,-1 1 1,1-1-1,-1 0 1,1 0-1,-1 0 1,1-1-1,3 0 1,-5 1-8,-1-1 0,0 1 0,0-1 0,0 1 0,1-1 0,-1 1 0,0-1 0,0 0 0,0 0 0,0 0 0,0 0 0,0 1 0,0-1 0,0 0 0,0-1 0,-1 1 0,1 0 0,0 0 0,-1 0 0,1 0 0,-1-1 0,1 1 0,-1 0 0,0 0 0,1-1 0,-1 1 0,0 0 0,0-1 0,0 1 0,0 0 0,0-1 0,0 1 0,0 0 0,0-1 0,-1-1 0,-1-4-5,1 1 1,-1-1 0,-1 1-1,1-1 1,-1 1-1,0 0 1,-1 0-1,1 0 1,-1 0 0,0 1-1,-1 0 1,1 0-1,-1 0 1,0 0 0,-9-6-1,1 4 19,13 7-14,-1 0 0,0 0 0,1 0 1,-1 0-1,1 0 0,-1-1 0,1 1 1,-1 0-1,0 0 0,1-1 0,-1 1 1,1 0-1,-1-1 0,1 1 0,0-1 1,-1 1-1,1 0 0,-1-1 1,1 1-1,0-1 0,-1 1 0,1-1 1,0 0-1,-1 1 0,1-1 0,0 1 1,0-1-1,0 1 0,0-1 0,-1 0 1,1 0-1,13-2 0,-7 2-1,43-11 11,-30 6 5,0 2 1,34-5 0,-46 9-14,-1 0-1,1 0 1,-1 0 0,1 1 0,0 0 0,-1 0-1,1 1 1,-1 0 0,0 0 0,0 0 0,0 1 0,7 4-1,-10-6 1,1 2 0,-1-1 0,0 0 0,0 1 0,0-1 0,0 1 0,0 0 0,0 0 0,-1 0 0,1 1 0,-1-1 0,0 0 0,0 1 0,-1 0 0,4 7-1,-3-1 15,0 1-1,-1-1 1,0 1-1,-1 17 1,0-25-12,1 20 41,-1-15-10,1-1 1,-1 1-1,-1 0 1,1-1-1,-1 1 1,0-1-1,-4 11 0,12-29 170,1-1-1,0 1 1,0 1-1,19-19 1,58-49-27,-84 78-178,-1-1 0,1 1 0,-1 0-1,1 0 1,0-1 0,-1 1 0,1 0 0,0 0-1,-1 0 1,1 0 0,0-1 0,-1 1 0,1 0-1,0 1 1,-1-1 0,1 0 0,0 0 0,-1 0 0,1 0-1,0 0 1,-1 1 0,1-1 0,0 0 0,-1 0-1,1 1 1,-1-1 0,1 1 0,-1-1 0,1 0 0,-1 1-1,1-1 1,-1 1 0,1-1 0,-1 1 0,1-1-1,-1 1 1,0 0 0,1-1 0,-1 1 0,0-1-1,0 1 1,1 1 0,11 29 23,-7 8 28,-3-26-17,0 0 1,0 0-1,1 0 0,0 0 0,11 22 1,-14-33-28,1-1 1,0 0 0,0 0-1,0 0 1,-1 0 0,1 0-1,0 0 1,0 0 0,0 0-1,0-1 1,1 1 0,-1 0-1,0 0 1,0-1 0,0 1-1,1-1 1,-1 1 0,0-1-1,1 0 1,-1 1 0,0-1-1,0 0 1,1 0 0,-1 0-1,1 0 1,-1 0-1,0 0 1,1 0 0,-1-1-1,0 1 1,0 0 0,1-1-1,1 0 1,2-1 13,1 0 0,-1-1 0,0 0 0,0 1 0,0-2 0,6-4 0,2-4-12,-2 0 1,1 0-1,-2-1 1,0-1 0,0 0-1,-1 0 1,12-27-1,-1-6-44,18-61 0,-23 58-5,40-134-158,-44 138 77,-2-1 0,3-49 0,-12 88 82,0 0 0,0 0 1,-1 0-1,-4-14 0,0-1-139,5 23 176,0 0-1,1 0 0,-1 0 1,0-1-1,0 1 1,0 0-1,0 0 0,0 0 1,0 0-1,0 0 0,0 0 1,0-1-1,0 1 0,0 0 1,0 0-1,0 0 0,0 0 1,0 0-1,0-1 0,0 1 1,0 0-1,0 0 0,0 0 1,0 0-1,0 0 0,-1 0 1,1-1-1,0 1 0,0 0 1,0 0-1,0 0 0,0 0 1,0 0-1,0 0 1,0 0-1,0 0 0,-1 0 1,1-1-1,0 1 0,0 0 1,0 0-1,0 0 0,0 0 1,0 0-1,-1 0 0,1 0 1,0 0-1,0 0 0,0 0 1,0 0-1,0 0 0,-1 0 1,1 0-1,0 0 0,0 0 1,0 0-1,0 0 0,-1 0 1,-4 11-19,-4 23 39,-10 60 107,4 0 1,5 1 0,1 118-1,9-208-102,0-1 0,0 1 0,0 0 0,0 0 0,1 0 0,0-1 0,0 1 0,0 0 0,0-1 0,1 1 0,0-1 0,0 1 0,0-1 0,0 0-1,1 0 1,0 0 0,-1 0 0,2 0 0,-1-1 0,4 4 0,0-1 17,-4-4-28,-1 1 1,1-1 0,-1 0-1,1 0 1,0 0-1,0-1 1,0 1 0,0-1-1,0 1 1,0-1-1,0 0 1,0 0 0,1 0-1,-1-1 1,0 1-1,1-1 1,-1 0 0,0 0-1,1 0 1,-1 0-1,6-2 1,-1 0-6,0 0 0,0-1 0,0 1 0,0-2 1,-1 1-1,1-1 0,-1-1 0,0 1 0,0-1 0,-1-1 0,1 1 0,9-12 0,-9 10-24,-1-1-1,0 1 1,-1-1-1,0-1 0,0 1 1,-1-1-1,0 0 1,0 0-1,-1 0 0,4-17 1,-7 24-9,0 0 1,0 1-1,0-1 1,0 1-1,-1-1 1,1 0-1,0 1 1,-1-1-1,1 1 1,-1-1-1,1 0 1,-1 1 0,0 0-1,0-1 1,0 1-1,0-1 1,0 1-1,0 0 1,0 0-1,0 0 1,0 0-1,-1-1 1,1 2-1,-2-3 1,27 5-12,1 1 0,-1 1 0,45 13 1,-63-16 24,-4 0 12,-1 0 1,1-1-1,0 1 0,0 0 0,0 0 0,0 0 0,-1 0 0,1 1 0,0-1 0,-1 0 0,1 1 0,-1-1 0,1 1 0,-1-1 0,0 1 0,0 0 0,0 0 0,0-1 0,0 1 0,0 0 0,0 0 0,0 0 0,-1 0 0,1 0 0,-1 3 0,1 2 34,0 0-1,-1 0 0,0 0 0,0 0 0,-3 14 0,1-10 9,-3 29 117,4-39-142,1 1 0,0-1 0,0 0 0,0 1-1,1-1 1,-1 0 0,0 1 0,0-1 0,1 0 0,-1 1-1,1-1 1,-1 0 0,1 0 0,-1 1 0,1-1-1,0 0 1,0 0 0,0 0 0,-1 0 0,1 0 0,0 0-1,0 0 1,3 1 0,-1-2 6,0 0 0,1 0 0,-1-1 0,0 0 0,1 1 0,-1-1 0,0 0 0,0-1 0,0 1 0,0-1 0,4-1 0,9-9 35,0-1 1,25-24-1,-3 1 22,-34 33-69,-1-1 0,0 1 1,0-1-1,0 0 0,-1 0 0,3-5 1,15-19-46,-20 28 33,0 0 0,0 0 0,0 0 0,0 0 0,1 0 0,-1 0-1,0 0 1,0 0 0,0 0 0,0 0 0,0-1 0,0 1 0,0 0 0,1 0 0,-1 0 0,0 0 0,0 0 0,0 0-1,0 0 1,0 0 0,0 0 0,1 0 0,-1 0 0,0 0 0,0 0 0,0 0 0,0 0 0,0 0 0,0 0-1,1 1 1,-1-1 0,0 0 0,0 0 0,0 0 0,0 0 0,0 0 0,0 0 0,0 0 0,0 0 0,1 0 0,-1 0-1,0 0 1,0 1 0,0-1 0,4 9-4,1 16-3,-4-19 6,17 78 64,-17-82-61,-1 0 1,1-1-1,-1 1 0,1 0 1,-1-1-1,1 1 1,0-1-1,0 1 1,0-1-1,0 1 1,0-1-1,0 1 0,1-1 1,-1 0-1,0 0 1,1 0-1,-1 0 1,1 0-1,-1 0 1,1 0-1,-1 0 0,1-1 1,-1 1-1,3 0 1,-2-1-3,1 0 1,-1 0 0,0 0-1,1 0 1,-1-1 0,0 1-1,1-1 1,-1 1 0,0-1-1,0 0 1,0 0 0,0 0-1,0 0 1,0-1-1,0 1 1,0 0 0,0-1-1,2-3 1,13-11-9,-1-1-1,-1-1 1,-1-1-1,-1 0 1,0-1-1,-2 0 1,0-1 0,-1 0-1,7-25 1,-4 5-46,-2-1 1,-2 0-1,-2 0 1,2-48-1,-14 33-81,4 58 134,1-1 0,0 0-1,0 0 1,0 0-1,0 0 1,0 0 0,0 0-1,0 0 1,0 0-1,0 0 1,0 0-1,0 1 1,0-1 0,0 0-1,0 0 1,0 0-1,-1 0 1,1 0 0,0 0-1,0 0 1,0 0-1,0 0 1,0 0 0,0 0-1,0 0 1,0 0-1,-1 0 1,1 0 0,0 0-1,0 0 1,0 0-1,0 0 1,0 0-1,0 0 1,0 0 0,0 0-1,0 0 1,-1 0-1,1 0 1,0 0 0,0 0-1,0 0 1,0 0-1,0 0 1,0 0 0,0-1-1,0 1 1,0 0-1,0 0 1,0 0-1,-1 0 1,1 0 0,0 0-1,0 0 1,0 0-1,0 0 1,0 0 0,0-1-1,0 1 1,0 0-1,0 0 1,0 0 0,0 0-1,0 0 1,0 0-1,0 0 1,0 0 0,0-1-1,-5 10-27,0 7 32,-11 41 51,2 1 0,-12 106 0,23-98 99,6 93-1,-2-134-90,-1-20-33,-1 0-1,1 0 0,1 0 0,-1 0 0,1-1 0,-1 1 1,1 0-1,1 0 0,-1 0 0,1-1 0,2 6 0,-3-9-20,-1 0 0,1-1 0,-1 1 0,1 0-1,0-1 1,-1 1 0,1-1 0,0 1 0,-1-1 0,1 1-1,0-1 1,0 1 0,-1-1 0,1 0 0,0 0-1,0 1 1,0-1 0,-1 0 0,1 0 0,0 0 0,0 0-1,0 0 1,0 0 0,1 0 0,0 0 2,0-1 0,0 0 0,0 0 0,0 1 0,0-1-1,0 0 1,-1-1 0,1 1 0,3-2 0,1-3-4,0 0 0,0-1 1,-1 1-1,6-9 0,-3 1-18,-1-1-1,-1 0 1,0 0 0,-1-1 0,4-20 0,-5 20-21,-3 13 19,2-9-33,-1 1 0,3-24 0,-5 33 17,1-1 1,-1 1-1,0-1 0,0 1 1,-1 0-1,1-1 0,0 1 0,-1-1 1,0 1-1,1 0 0,-1 0 0,0-1 1,0 1-1,0 0 0,0 0 0,-1 0 1,1 0-1,0 0 0,-1 0 1,0 0-1,-2-2 0,-4 2-72,6 1 3,3 2-176,47 18 76,-32-15 184,1-1-1,0-1 0,0 0 0,0-1 0,0-1 0,0 0 0,0-2 0,0 0 1,29-7-1,-46 9 22,1 0 0,-1 0 0,0-1 0,0 1 0,1 0 0,-1 0 0,0 0 0,0 0 0,1 0 0,-1 0 0,0 0 1,0 0-1,1 0 0,-1 1 0,0-1 0,0 0 0,1 0 0,-1 0 0,0 0 0,0 0 0,1 0 0,-1 0 0,0 1 0,0-1 0,0 0 0,1 0 1,-1 0-1,0 0 0,0 1 0,0-1 0,0 0 0,1 0 0,-1 1 0,0-1 0,0 0 0,0 0 0,0 1 0,0-1 0,0 0 0,0 0 0,0 1 1,0-1-1,0 0 0,0 0 0,0 1 0,0-1 0,0 0 0,0 0 0,0 1 0,0-1 0,0 0 0,0 0 0,0 1 0,0-1 0,0 0 0,0 0 1,-1 1-1,-6 21 61,3-14-42,-5 20 24,3-11 9,-8 32 1,13-44-24,0 1 0,1 0-1,0 0 1,-1 0 0,2 0-1,-1 0 1,1 0 0,0 0-1,3 9 1,-4-15-28,1 1-1,-1-1 1,1 0 0,0 0 0,-1 0-1,1 0 1,-1 0 0,1 0-1,-1 0 1,1 0 0,0 0 0,-1 0-1,1 0 1,-1-1 0,1 1-1,-1 0 1,1 0 0,-1-1 0,1 1-1,-1 0 1,1 0 0,-1-1-1,1 1 1,-1-1 0,1 1 0,-1-1-1,18-13 53,15-25-12,-22 25-70,0 1 1,0 1-1,17-14 0,-13 10-78,-9 11-83,-4 23 92,-3 1 99,2-1 0,5 34 0,-5-51-4,-1 0-1,0 0 1,0 0-1,1-1 1,-1 1 0,0 0-1,1 0 1,-1-1-1,1 1 1,-1 0-1,1-1 1,-1 1 0,1 0-1,0-1 1,-1 1-1,1-1 1,0 1-1,-1-1 1,1 1 0,0-1-1,0 0 1,-1 1-1,1-1 1,0 0 0,0 1-1,0-1 1,-1 0-1,1 0 1,0 0-1,0 0 1,0 0 0,0 0-1,-1 0 1,1 0-1,0 0 1,0 0 0,0-1-1,0 1 1,-1 0-1,2-1 1,5-1 20,-1-1-1,0 0 1,0 0 0,6-4 0,-7 4-19,5-4-18,0 0 0,-1 0 0,0-1 0,0 0 0,12-15 0,34-51-129,-27 33 101,-8 13 2,-2-1-1,-1-1 1,18-47 0,24-100-105,-46 138 104,-8 27 25,-1 0 1,-1 0-1,0 0 0,0 0 0,1-20 0,-15 63 15,-5 48 12,-1-1 25,-6 90 1,2-10 62,19-143-77,0 1 1,1-1-1,1 1 1,0-1-1,1 1 1,1-1-1,1 0 1,5 19-1,-8-33-14,0 0 0,0 0-1,1 0 1,-1 0-1,0 0 1,1-1 0,-1 1-1,1 0 1,-1 0-1,1 0 1,-1-1 0,1 1-1,-1 0 1,1 0-1,0-1 1,-1 1 0,1-1-1,0 1 1,0 0-1,0-1 1,-1 0 0,1 1-1,0-1 1,1 1-1,0-1-2,-1 0 0,0 0-1,1 0 1,-1 0-1,1-1 1,-1 1 0,0 0-1,1-1 1,-1 1-1,0-1 1,1 1 0,-1-1-1,0 0 1,2-1-1,5-4 0,-1 0-1,1-1 0,10-12 0,-15 15 5,7-8-7,-1-1-1,-1 0 1,0 0-1,7-16 1,-9 16-35,1 0 0,0 0 0,1 1 1,1 0-1,13-15 0,-29 59-92,-5 54-1,11-78 115,-1 9-7,0 1 0,2-1 0,0 0 1,1 0-1,1 0 0,4 20 0,-6-35 20,1 0 0,-1-1 1,0 1-1,1 0 0,-1-1 0,1 1 0,0 0 0,0-1 0,-1 1 1,1-1-1,0 1 0,0-1 0,1 0 0,-1 1 0,0-1 1,0 0-1,0 0 0,1 0 0,-1 0 0,1 0 0,-1 0 1,1 0-1,-1 0 0,1-1 0,-1 1 0,1-1 0,0 1 1,-1-1-1,1 1 0,0-1 0,0 0 0,-1 0 0,1 0 0,0 0 1,0 0-1,-1 0 0,1-1 0,0 1 0,-1 0 0,1-1 1,0 1-1,2-2 0,8-3-11,0-1 1,-1 0-1,1-1 1,16-12-1,-14 9-20,-9 7-8,0-1-1,0 0 1,0 1-1,-1-2 1,1 1-1,-1 0 1,0-1-1,0 0 1,-1 0-1,1 0 1,-1 0-1,0-1 1,0 1-1,3-11 1,-3 11-64,-6 9 49,2-1 39,0-1-1,0 0 1,0 1 0,1 0-1,-1-1 1,1 1 0,-1 4-1,-1 5-31,1-8 37,0 0 0,0 0 0,1 1 0,-1-1 1,1 0-1,0 0 0,1 0 0,-1 0 0,1 1 0,-1-1 1,3 5-1,-3-8 7,1 0-1,-1 0 1,0 0 0,1 0 0,0-1-1,-1 1 1,1 0 0,-1 0-1,1 0 1,0 0 0,0-1 0,-1 1-1,1 0 1,0 0 0,0-1 0,0 1-1,0-1 1,2 1 0,-2 0 0,1-1 1,-1 0-1,1 0 0,-1 0 1,1 0-1,0 0 0,-1 0 1,1-1-1,-1 1 0,1 0 1,-1-1-1,1 1 0,-1-1 1,0 0-1,1 1 0,-1-1 1,2-1-1,-2 1-7,1-1-1,-1 1 0,0 0 1,0-1-1,0 1 1,0-1-1,0 1 0,0-1 1,0 0-1,0 0 1,0 1-1,-1-1 1,1 0-1,-1 0 0,0 1 1,1-1-1,-1 0 1,0 0-1,0-2 1,-3-35-88,2 33 76,-1-1 0,0 1 0,0-1 0,-1 1-1,0 0 1,0 0 0,0 0 0,-8-9 0,10 13 23,-1 0 0,0 0 0,0 0 0,0 0 0,0 0 0,0 0 0,0 1 0,0-1 0,-1 1 0,1-1 0,-1 1 0,1 0 0,-1 0 0,1 0 0,-1 0 1,0 1-1,1-1 0,-1 1 0,0 0 0,1-1 0,-1 1 0,0 0 0,-5 1 0,3 4 251,5-5-246,0 0 1,1 0 0,-1 1-1,0-1 1,0 0 0,0 0-1,1 0 1,-1 0 0,0 0-1,0 1 1,1-1 0,-1 0-1,0 0 1,0 0 0,1 0-1,-1 0 1,0 0 0,0 0-1,1 0 1,-1 0 0,0 0-1,0 0 1,1 0-1,-1 0 1,0 0 0,0 0-1,1 0 1,-1 0 0,0-1-1,0 1 1,1 0 0,-1 0-1,0 0 1,10-2 22,0 0 0,0 1 0,-1 0 0,1 1 0,0 0 0,13 2 0,62 12 195,-62-9-151,-22-5-61,1 0-1,0 1 0,-1-1 0,1 0 1,-1 1-1,1 0 0,0-1 0,-1 1 1,1 0-1,-1 0 0,0 0 0,1 0 1,-1 0-1,0 0 0,1 0 0,-1 0 1,0 0-1,0 1 0,0-1 0,0 1 1,0-1-1,0 0 0,0 1 0,-1 0 1,2 2-1,-1 2 39,-1-1 0,1 0 1,-1 1-1,-1-1 0,1 0 1,-2 9-1,-1 13 367,4-27-403,0 0-1,0-1 1,0 1-1,0-1 1,-1 0-1,1 1 1,0-1-1,0 1 1,-1-1-1,1 0 1,0 0-1,-1 1 1,1-1-1,-1 0 1,1-1-1,1-5-14,0-1 0,1 0 0,0 1 0,0 0 0,0 0 0,1 0 0,0 0 0,1 0 0,-1 1 0,1 0 0,10-9 0,-15 15-4,0-1 1,0 1-1,1 0 0,-1-1 0,0 1 0,1 0 0,-1 0 0,0-1 0,1 1 0,-1 0 0,1 0 0,-1 0 0,0 0 0,1-1 0,-1 1 1,1 0-1,-1 0 0,0 0 0,1 0 0,-1 0 0,1 0 0,-1 0 0,1 0 0,-1 0 0,0 0 0,1 1 0,-1-1 0,1 0 1,-1 0-1,0 0 0,1 0 0,-1 1 0,1-1 0,-1 0 0,0 0 0,1 1 0,-1-1 0,0 0 0,0 0 0,1 1 0,-1 0 0,10 20 21,-4-9 2,-2-3 20,0 0 1,-1 0-1,0 0 0,0 0 1,2 18-1,0-4 109,-5-22-152,0 0-1,0-1 1,0 1 0,0 0 0,0-1-1,0 1 1,0 0 0,0 0 0,0-1-1,0 1 1,0 0 0,0-1-1,-1 1 1,1 0 0,0-1 0,0 1-1,-1 0 1,1-1 0,-1 1-1,1 0 1,0-1 0,-1 1 0,1-1-1,-1 1 1,1-1 0,-1 1 0,0-1-1,1 1 1,-1-1 0,1 0-1,-1 1 1,0-1 0,1 0 0,-1 0-1,0 1 1,1-1 0,-1 0 0,0 0-1,0 0 1,1 0 0,-1 0-1,0 0 1,1 0 0,-1 0 0,0 0-1,0 0 1,0 0 0,-29-6-5339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09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15880,'0'0'1935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09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10848,'0'0'752,"57"-6"-560,13 0 544,15-6 0,-1 2-32,-9 8 0,-21 4-80,-11 2-8,-17-2-97,-8 2 1,-6-2-248,-8 2 8,-4-2-280,-6 4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11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42 683 4720,'0'0'2678,"-6"10"-2206,-21 29 22,19-23 959,8-16-1429,0 0 1,0 0-1,0 0 1,0 1-1,0-1 1,0 0-1,0 0 0,0 0 1,0 0-1,0 0 1,0 0-1,0 0 1,0 0-1,0 1 0,0-1 1,0 0-1,1 0 1,-1 0-1,0 0 1,0 0-1,0 0 0,0 0 1,0 0-1,0 0 1,0 0-1,0 0 1,0 0-1,1 0 0,-1 0 1,0 0-1,0 0 1,0 0-1,0 0 1,0 0-1,0 0 0,0 0 1,0 0-1,1 0 1,-1 0-1,0 0 1,0 0-1,0 0 0,0 0 1,0 0-1,0 0 1,0 0-1,0 0 1,0 0-1,1 0 0,-1 0 1,0 0-1,0 0 1,0 0-1,0 0 1,0 0-1,0-1 0,0 1 1,18-12 1805,5-9-1314,-1-2 0,-1 0 0,-2 0 1,0-2-1,-1-1 0,-1 0 1,-2-1-1,-1-1 0,-1 0 1,-1-1-1,-1 0 0,8-37 0,9-97 1472,-26 135-1195,-1 0 1,-1-1-1,-6-50 1,5 43 999,-8 54 15,2 4-1596,0-1 1,2 1-1,1 0 1,1 0-1,-1 26 0,0 23 206,0 95 495,5-150-780,1 0-1,0 0 0,1 0 0,1 0 1,0-1-1,1 0 0,1 0 0,8 15 1,-13-27-120,1 0 0,-1-1 0,1 1 0,0-1 0,0 1 0,0-1 1,0 0-1,1 0 0,-1 0 0,1 0 0,-1 0 0,1 0 0,-1-1 0,1 1 1,0-1-1,0 0 0,0 0 0,0 0 0,0 0 0,5 0 0,1 0 9,-1-1-1,0 0 0,1-1 1,-1 0-1,0 0 1,14-5-1,-15 4-21,0 0 0,0-1 0,0 0 0,-1 0 0,1-1 0,-1 0 0,1 0 0,9-9 0,-1-1 0,24-30 0,-16 17 0,-22 26 0,-1 0 0,1 1 0,0-1 0,0 0 0,0 0 0,-1 0 0,1 0 0,0 0 0,-1 0 0,1 0 0,-1 0 0,0 0 0,1 0 0,-1 0 0,1 0 0,-1 0 0,0 0 0,0 0 0,0 0 0,0-1 0,0 1 0,0 0 0,0 0 0,0 0 0,0 0 0,0 0 0,-1 0 0,1 0 0,-1 0 0,1 0 0,0 0 0,-1 0 0,0-2 0,-1 4 0,1-1 0,-1 1 0,1 0 0,0 0 0,-1-1 0,1 1 0,0 0 0,-1 0 0,1 0 0,0 0 0,-1 2 0,-2 0 0,1 0 0,0 0 0,-1 1 0,1-1 0,1 1 0,-1 0 0,0 0 0,1 0 0,0 0 0,0 0 0,0 0 0,1 1 0,-1-1 0,1 1 0,0-1 0,0 1 0,1 0 0,-1-1 0,1 1 0,0-1 0,0 1 0,1 0 0,-1-1 0,1 1 0,0-1 0,0 1 0,1-1 0,-1 1 0,5 7 0,-5-9 0,1 0 0,-1-1 0,1 1 0,0-1 0,-1 0 0,1 1 0,0-1 0,1 0 0,-1 0 0,0 0 0,0 0 0,1 0 0,-1-1 0,1 1 0,0-1 0,-1 0 0,1 0 0,0 0 0,0 0 0,0 0 0,0 0 0,0-1 0,0 1 0,0-1 0,0 0 0,0 0 0,0 0 0,0 0 0,0-1 0,4 0 0,-4 0 0,1 0 0,-1 0 0,0 0 0,1-1 0,-1 1 0,0-1 0,0 0 0,0 1 0,0-1 0,-1-1 0,1 1 0,-1 0 0,1-1 0,-1 1 0,0-1 0,1 0 0,-1 1 0,-1-1 0,1 0 0,0 0 0,-1-1 0,1 1 0,-1 0 0,0 0 0,1-7 0,-2 4 0,0 0 0,0 0 0,0 0 0,-1 0 0,1 0 0,-1 1 0,-1-1 0,1 0 0,-1 0 0,0 1 0,-1-1 0,1 1 0,-1 0 0,0 0 0,0 0 0,-1 0 0,0 0 0,1 1 0,-2-1 0,1 1 0,0 0 0,-1 1 0,0-1 0,1 1 0,-2 0 0,1 0 0,-10-4 0,8 5-75,-1 0 1,1 1-1,-1 0 0,1 0 1,-14 1-1,21 0 71,0 0 0,0 0 0,-1 0 0,1 0 0,0 0 0,0 0 0,-1 0 0,1 0 0,0 0 0,0 0 0,-1 0 0,1 0 0,0 0 0,0 0 0,-1 0 0,1 0 0,0 0 0,0 1 0,0-1 0,-1 0 0,1 0 0,0 0 0,0 0 0,0 1 0,0-1 0,-1 0 0,1 0 0,0 0 0,0 1 0,0-1 0,0 0 0,0 0 0,0 1 0,-1-1 0,1 0 0,0 0 0,0 1 0,0-1 0,0 0 0,0 0 0,0 1 0,0-1 0,0 0 0,0 1 0,1-1-2,-1 1 0,0-1 0,0 1 0,1-1 0,-1 1 0,1-1-1,-1 1 1,0-1 0,1 1 0,-1-1 0,1 1 0,-1-1 0,1 0 0,0 1 0,-1-1 0,1 0 0,-1 1-1,1-1 1,-1 0 0,1 0 0,0 0 0,0 1 0,53 11 8,75 13 13,-107-22-11,-1-1 0,1-1-1,0-1 1,25-4 0,-46 4-37,21-4 187,-13 0-351,-9 4 179,0 0 0,0 0 1,0 0-1,0 0 0,0 0 1,0 0-1,1 0 1,-1 0-1,0 0 0,0 0 1,0-1-1,0 1 0,0 0 1,0 0-1,0 0 1,0 0-1,0 0 0,0 0 1,0 0-1,0 0 0,0-1 1,0 1-1,0 0 1,0 0-1,0 0 0,0 0 1,0 0-1,0 0 0,0 0 1,0-1-1,0 1 1,0 0-1,0 0 0,0 0 1,0 0-1,0 0 0,0 0 1,-1 0-1,1 0 1,0 0-1,0-1 0,0 1 1,0 0-1,0 0 0,0 0 1,0 0-1,0 0 0,0 0 1,0 0-1,-1 0 1,1 0-1,0 0 0,-3-1-469,0 1 0,0-1 0,0 1 0,0 0 0,-1 0 0,1 0-1,-6 1 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11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8744,'0'0'4456,"10"-2"-3887,1-1-390,-2 0 17,0 1 0,1 1 0,-1-1 0,18 1 0,182-11 2874,-88 9-849,217-35 1,-268 28-1495,-4 0-3622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59.2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7 5120,'0'0'7577,"-11"-1"-7168,-32-4 11,40 4-318,-1 1 0,1 0 0,-1 1 0,1-1-1,-1 1 1,1-1 0,-1 1 0,1 0 0,-1 0-1,1 0 1,0 1 0,0-1 0,0 1 0,-5 3 0,2-1 45,-27 16 724,1 2 1,-58 52-1,82-66-707,-1 1-1,2 0 0,-1 1 0,1-1 0,1 2 1,-1-1-1,2 0 0,0 1 0,0 0 0,1 1 1,0-1-1,1 1 0,0-1 0,1 1 0,0 0 1,1 0-1,0 0 0,1 0 0,1 13 0,0-19-83,0 1 0,-1-1 0,2 0 0,-1 1 0,1-1 0,0 0 0,0 0 0,1 0 0,0 0 0,0-1 0,0 1 0,1-1 0,-1 0 0,7 7 0,-5-7-29,1 0-1,0 0 1,0-1-1,0 0 1,0 0-1,1 0 1,-1-1-1,1 0 1,0 0-1,0-1 1,0 0 0,0 0-1,0-1 1,1 1-1,-1-2 1,0 1-1,1-1 1,9-1-1,2 0 28,0-1 0,0 0 0,0-2-1,-1 0 1,36-14 0,97-43 446,-134 53-424,-1-1-1,0-1 1,-1 0 0,0-1-1,-1-1 1,0 0 0,12-15-1,-24 24-78,0 1-1,0 0 0,-1-1 0,1 1 1,-1-1-1,0 1 0,0-1 0,0 0 1,0 1-1,0-1 0,0 0 1,-1 0-1,1 0 0,-1 1 0,0-1 1,0 0-1,0 0 0,0 0 0,0 0 1,-1 0-1,1 0 0,-1 1 1,0-1-1,0 0 0,0 0 0,0 1 1,0-1-1,-2-2 0,-5-7 55,0 0 0,0 0 1,-1 1-1,-14-13 0,12 12-20,1 2 1,-1 0 1,0 1 0,-1 0-1,0 1 1,-24-12-1,6 3 54,27 15-98,-1 0 0,1-1-1,1 1 1,-1-1 0,0 0 0,-2-3-1,3 4-3,1-1-1,-1 1 1,0 0-1,0 0 1,-1 0-1,1 0 1,0 0-1,-1 0 1,1 1-1,-1-1 1,-3-1-1,-4-2-33,0-1 85,10 6-141,0 0 1,0 0-1,0 0 0,0 0 1,-1 0-1,1 0 1,0 0-1,0 0 0,0 0 1,0 0-1,-1 0 1,1 0-1,0 0 0,0 0 1,0 0-1,0 0 1,0 0-1,-1 0 0,1 0 1,0 0-1,0 0 1,0 1-1,0-1 0,0 0 1,0 0-1,-1 0 1,1 0-1,0 0 0,0 0 1,0 0-1,0 1 1,0-1-1,0 0 0,0 0 1,0 0-1,0 0 1,0 0-1,0 1 0,0-1 1,0 0-1,0 0 1,0 0-1,0 0 0,0 0 1,0 1-1,0-1 1,0 0-1,0 0 0,0 0 1,0 0-1,0 1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20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90 236 5120,'0'0'3381,"-9"2"-2881,-50 15 1187,53-15-1568,-7 2 3370,13-4-3440,0 0 0,0 0 0,0 0 0,0 0 0,0 0 0,-1 0 0,1 0 0,0 0 0,0 0 0,0 0 0,0 0 0,0 0 0,0 0 0,0-1 0,-1 1 0,1 0 0,0 0 0,0 0 0,0 0 0,0 0-1,0 0 1,0 0 0,0 0 0,0-1 0,0 1 0,0 0 0,0 0 0,0 0 0,-1 0 0,1 0 0,0 0 0,0-1 0,0 1 0,0 0 0,0 0 0,0 0 0,0 0 0,0 0 0,0 0 0,0-1 0,0 1 0,1 0 0,-1 0 0,0 0 0,0 0 0,0 0 0,0 0 0,0 0 0,0-1 0,0 1 0,0 0 0,0 0 0,0 0 0,0 0 0,0 0 0,1 0 0,-1 0 0,0 0 0,0 0 0,0-1 0,0 1 0,0 0 0,0 0 0,0 0 0,1 0 0,-1 0 0,0 0 0,0 0 0,0 0 0,37-61 2764,-13 27-2042,-21 27-536,1 0 0,0 1 0,0 0 1,1 0-1,0 0 0,0 1 0,0-1 1,1 1-1,-1 1 0,12-8 1,-16 12-179,0-1 0,0 1 0,0 0 0,0 0 1,0 0-1,0 0 0,0 0 0,0 0 0,0 0 0,0 1 1,0-1-1,0 0 0,0 0 0,0 1 0,0-1 0,0 1 1,0-1-1,0 1 0,-1-1 0,1 1 0,0-1 1,0 1-1,0 0 0,-1 0 0,1-1 0,0 1 0,-1 0 1,1 0-1,-1 0 0,1 0 0,-1-1 0,1 1 1,-1 0-1,0 0 0,1 1 0,12 38 619,2 81 131,-2-9-85,-7-75-402,-2-12-17,7 28 1,-9-46-214,0-1 1,0 0-1,1 0 1,0 0 0,0 0-1,0 0 1,1-1-1,-1 0 1,8 8-1,-10-12-64,1 0 0,0 0 0,0 0 0,0 0 0,-1 0 0,1 0 0,0 0 0,0-1 0,0 1 0,1-1 0,-1 0 0,0 1 0,0-1 0,0 0 0,0 0 0,0 0 0,0-1 0,0 1 0,0 0 0,0-1 0,4-1 0,1 0 30,-1 0 0,0-1 0,0 1 0,0-1-1,8-6 1,-5 2-14,-1 0 0,0 0-1,0-1 1,-1 0 0,0 0 0,0-1 0,-1 0 0,0 0-1,-1-1 1,0 1 0,8-21 0,-4-2 51,0 0-1,5-51 1,-3 22 22,8-12 9,-13 53-54,0 0-1,5-40 1,-11 58-60,0 0-1,1 0 1,-1 0-1,1 0 1,-1 1-1,1-1 1,-1 0-1,1 0 1,0 0-1,0 1 1,0-1-1,0 0 1,1 1-1,-1-1 1,0 1-1,0-1 1,1 1-1,-1-1 1,1 1-1,0 0 1,-1 0 0,1 0-1,0 0 1,-1 0-1,1 0 1,0 1-1,0-1 1,0 1-1,0-1 1,0 1-1,3-1 1,1 1 2,1-1 0,-1 1 0,0 1-1,0-1 1,0 1 0,0 0 0,0 0 0,0 1 0,7 2 0,140 65 166,-102-45-148,-32-14 835,-8-4-1340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21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28 4720,'0'0'13901,"-2"15"-13216,-5 37 355,3 0-1,1 73 1,22-15 1138,-13-81-1147,-6-30-1013,0 1 0,0 0-1,0 0 1,0 0 0,0-1 0,0 1 0,1 0 0,-1 0-1,0 0 1,0 0 0,0 0 0,0-1 0,0 1 0,1 0-1,-1 0 1,0 0 0,0 0 0,0 0 0,1 0 0,-1 0-1,0 0 1,0-1 0,0 1 0,1 0 0,-1 0-1,0 0 1,0 0 0,1 0 0,-1 0 0,0 0 0,0 0-1,0 0 1,1 1 0,-1-1 0,0 0 0,0 0 0,0 0-1,1 0 1,-1 0 0,0 0 0,0 0 0,0 0 0,1 1-1,-1-1 1,0 0 0,0 0 0,0 0 0,0 0 0,0 1-1,1-1 1,-1 0 0,0 0 0,0 0 0,0 0 0,0 1-1,0-1 1,0 0 0,0 0 0,0 1 0,0-1 0,0 0-1,0 0 1,0 0 0,0 1 0,0-1 0,0 0 0,0 0-1,0 1 1,8-18 501,-5-5-350,0 1 0,-2-1-1,0 0 1,-4-33 0,-18-87 432,19 129-531,0 6 6,0 0 0,-1 0 0,1 0 0,-7-11-1,-3-7 342,12 23-393,-4-14 425,5 15-435,-1 1 0,0-1 0,1 0 0,-1 1-1,0-1 1,1 1 0,-1-1 0,1 1 0,-1-1 0,1 1-1,-1-1 1,1 1 0,-1-1 0,1 1 0,-1 0 0,1-1-1,0 1 1,-1 0 0,1-1 0,0 1 0,-1 0 0,1 0 0,0 0-1,-1 0 1,2 0 0,2-1 9,0 1 1,1 0-1,-1 1 0,0-1 0,0 1 0,0-1 1,0 1-1,5 2 0,7 2 15,24 3 36,-1 3 1,0 1-1,61 27 0,-86-32-51,1 1 0,-1 0 0,0 1-1,-1 1 1,0 0 0,-1 1 0,0 0-1,0 1 1,-1 0 0,-1 1 0,18 28-1,-27-38-8,1 0-1,0 0 0,-1 0 0,1 0 0,-1 0 0,0 1 0,0-1 0,-1 0 1,1 1-1,-1-1 0,1 1 0,-1-1 0,0 1 0,0-1 0,-1 1 0,1-1 1,-1 4-1,-1-3 9,0 1 0,0-1-1,0-1 1,-1 1 0,1 0 0,-1-1 0,0 1 0,0-1 0,0 0 0,-1 0 0,1 0 0,-7 4 0,-1 0 15,1-1 1,-1 0-1,-1-1 1,1 0-1,0-1 1,-1 0-1,0-1 1,0 0-1,0-1 1,-1 0-1,1-1 1,-14 0-1,-9-2 95,-1-2 1,-66-14-1,90 14-130,0-1 1,0 0 0,-12-7-1,18 7-3,-1 1-1,0 0 0,1 0 0,-1 1 0,0 0 0,0 0 1,0 1-1,-1-1 0,1 2 0,-14-1 0,10 4-55,9-2-1191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22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0 148 6224,'0'0'11725,"14"-5"-11249,66-19 230,2 3 1,123-14 0,250 7 1918,-437 28-2248,0-1-1,-1-1 1,36-7 0,-50 7-314,5 0 592,-8 2-644,0 0 0,0 0-1,0 0 1,0 0 0,0 0 0,0 0 0,0 0 0,-1 0-1,1 0 1,0 0 0,0 0 0,0 0 0,0 0 0,0 0-1,0 1 1,0-1 0,0 0 0,0 0 0,0 0 0,0 0-1,0 0 1,0 0 0,0 0 0,0 0 0,0 0 0,0 0 0,0 0-1,0 0 1,0 1 0,0-1 0,0 0 0,0 0 0,0 0-1,0 0 1,0 0 0,0 0 0,0 0 0,0 0 0,0 0-1,0 0 1,0 0 0,0 0 0,0 1 0,0-1 0,0 0-1,0 0 1,0 0 0,0 0 0,0 0 0,0 0 0,0 0-1,0 0 1,0 0 0,1 0 0,-1 0 0,-2 0-1,1 0 0,-1-1 1,1 1-1,-1-1 0,1 0 1,-1 1-1,1-1 0,-1 0 0,1 0 1,0 0-1,-1 0 0,0-1 1,-7-4-162,-5 0-3236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16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4816,'0'0'12921,"9"-3"-12541,29-10-10,-37 12-343,0 1 0,-1 0-1,1 0 1,0 0-1,-1 0 1,1 0 0,0 0-1,0 0 1,-1 0-1,1 0 1,0 0-1,-1 0 1,1 0 0,0 0-1,-1 1 1,1-1-1,-1 0 1,1 1-1,0-1 1,-1 0 0,1 1-1,-1-1 1,1 0-1,-1 1 1,1-1 0,-1 1-1,1-1 1,-1 1-1,1 0 1,-1-1-1,0 1 1,1-1 0,-1 1-1,0 0 1,1-1-1,-1 1 1,0 0 0,0-1-1,0 1 1,0 0-1,0-1 1,0 1-1,0 0 1,0-1 0,0 1-1,0 1 1,1 3 181,16 29 434,-8-18-374,-2-1 0,10 29 0,-8-12 15,-2-2 280,23 52 1,6 12 470,-27-65-380,27 54 0,13 22 938,-46-100-1533,1 10 240,-3-7-174,3-16-22,2-20-49,0-4-51,0 1 0,3 0 0,0 0-1,2 1 1,1 1 0,2-1 0,1 2-1,1 0 1,1 1 0,31-37 0,-16 23-35,-22 27 19,1 0 1,0 1-1,1 1 1,14-13-1,7-7-28,-25 30 9,4-1-116,-11 0 62,-8-1 10,-6 0 51,1 1-1,-1 0 0,-1 0 0,-16 0 0,4 0 12,12 2 8,-176-17 62,165 17 18,-1 2 0,1 1 0,0 0 0,0 2 0,-39 12 0,-15 1 198,70-14-599,-12 5 333,15-1-4439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21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4912,'0'0'13199,"2"15"-12757,14 90 403,-6-49-290,-6-37-317,-1 0 0,-1 0 0,0 30 0,-3-33-60,0 1 0,1-1-1,0 1 1,2-1 0,0 1 0,0-1 0,2 0 0,6 21 0,-4-12 288,-6-23-362,0 1 0,1-1-1,-1 0 1,0 0 0,1 1 0,0-1 0,-1 0-1,1 0 1,1 2 0,0-1 300,-1-2 158,0-5-238,0-2-230,-1-7-22,0 0 1,-1 1-1,-1-1 1,0 1-1,-1-1 1,-5-16-1,-1-9 41,-8-85 306,0 4 238,16 112-602,1 0 1,-1 0-1,1 0 0,1 0 1,-1-1-1,1 1 1,0 1-1,1-1 1,-1 0-1,1 0 0,1 0 1,-1 1-1,1-1 1,1 1-1,6-10 0,-2 7-2,1 1 0,1 1 0,12-9 0,-17 15-41,-1-1-1,1 1 1,0 1-1,-1-1 1,1 1-1,0-1 1,0 1-1,0 1 1,-1-1-1,1 1 1,0-1-1,8 4 1,-5 1 9,0 1 0,0 0 0,0 0-1,-1 1 1,0 0 0,6 8 0,-3-4-6,-1 0 21,-1 0 1,0 0-1,-1 1 0,0 0 0,-1 0 0,6 17 0,-11-27-23,0 0-1,0 0 0,-1 0 0,1 1 1,-1-1-1,1 0 0,-1 0 0,0 0 1,0 0-1,0 0 0,0 0 0,0 1 1,-1-1-1,1 0 0,-1 0 0,1 0 1,-1 0-1,0 0 0,0 0 0,1 0 1,-1 0-1,-1 0 0,1-1 0,0 1 1,0 0-1,-1-1 0,1 1 0,-1 0 0,1-1 1,-1 0-1,0 1 0,0-1 0,1 0 1,-1 0-1,-4 2 0,0-1 12,1 0 1,0 0-1,-1 0 0,0-1 1,1 0-1,-1 0 0,0 0 0,0 0 1,1-1-1,-1 0 0,-11-2 0,-33-11 159,37 9-249,0 0 0,-1 1 0,0 1 0,-24-2-1,31 4-84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40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1 441 5824,'0'0'12129,"5"-12"-11697,37-95 766,-31 80-670,2 1 0,2 0-1,24-35 1,-31 49-294,1 0-1,1 1 1,0-1-1,0 2 1,1 0-1,1 0 1,0 1-1,0 1 1,0-1-1,1 2 1,0 0-1,15-5 1,-27 11-207,1 1-1,-1 0 1,0 0 0,0 0-1,0 0 1,0 0 0,0 0 0,0 0-1,0 0 1,0 0 0,0 0-1,0 1 1,0-1 0,0 0 0,0 1-1,0-1 1,0 1 0,0-1-1,0 1 1,0-1 0,0 1-1,0 0 1,-1 0 0,1-1 0,0 1-1,0 0 1,-1 0 0,1 0-1,-1 0 1,1-1 0,0 1 0,-1 0-1,0 0 1,1 0 0,-1 2-1,3 3 62,-1 0 0,-1 0-1,1 1 1,0 9 0,8 137 655,-8-91-263,15 92-1,-12-126-194,16 43 0,-20-68-261,0 0-1,0 0 1,1 0 0,-1-1-1,1 1 1,0 0 0,-1-1 0,1 1-1,0-1 1,0 1 0,1-1-1,-1 0 1,1 0 0,-1 0 0,1 0-1,4 2 1,-5-3-6,0 0 1,1-1-1,-1 1 1,0-1-1,1 0 0,-1 1 1,1-1-1,-1 0 1,1 0-1,-1-1 0,1 1 1,-1 0-1,1-1 1,-1 0-1,0 1 0,1-1 1,-1 0-1,0 0 1,1 0-1,-1-1 0,2 0 1,3-3-5,-1 0 1,1 0-1,-1 0 1,0-1-1,-1 1 1,1-2-1,-1 1 1,0 0-1,-1-1 1,5-9-1,-3 4 5,-1 0 0,0 0-1,-1-1 1,-1 0 0,4-21-1,-3-7 3,-2 0 1,-2 0-1,-5-41 0,4 73-21,0-8 7,-1 0 0,0 0 0,-2 0 0,-5-16-1,6 16 13,0 0-1,0 0 1,2 0-1,0-25 0,1 42-15,0-1 0,0 0 0,0 0-1,0 0 1,0 0 0,1 0 0,-1 0-1,0 0 1,1 0 0,-1 0 0,0 0-1,1 0 1,-1 1 0,1-1-1,-1 0 1,1 0 0,0 1 0,-1-1-1,1 0 1,0 1 0,-1-1 0,1 0-1,0 1 1,0-1 0,0 1 0,-1-1-1,1 1 1,0 0 0,0-1 0,0 1-1,0 0 1,0 0 0,0-1 0,0 1-1,0 0 1,0 0 0,0 0-1,0 0 1,0 0 0,0 1 0,0-1-1,0 0 1,-1 0 0,1 0 0,2 1-1,6 2 4,0-1 0,0 1 0,13 7 0,-16-7-1,19 9-17,44 29-1,-32-17 77,-24-16-27,-9-4 44,1-1 0,0 0 0,1 0 0,-1-1 0,9 4-1,-5-4 287,-9-2-383,0 0-1,0 0 1,0 0 0,0 0-1,0 0 1,-1 0 0,1 0-1,0 0 1,0 0 0,0 0-1,0 0 1,0 1-1,0-1 1,0 0 0,0 0-1,0 0 1,0 0 0,0 0-1,0 0 1,0 0 0,0 0-1,0 0 1,-1 0 0,1 0-1,0 0 1,0 0-1,0 0 1,0 0 0,0 0-1,0 0 1,0 0 0,0 0-1,0 0 1,0 1 0,0-1-1,0 0 1,0 0-1,0 0 1,0 0 0,0 0-1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41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98 10752,'0'0'5457,"4"11"-4876,7 22 131,-1 1 1,-2 0-1,7 59 0,-10-48 270,-3-36-579,-1 1 1,0 0-1,-1 0 1,0-1 0,0 1-1,-2 10 1,5-5 296,-2-10 13,-2-11 743,-5-19-1281,0 1 0,2-1 0,1-1 0,1-34 0,-1 2 52,2 37-100,1 0 1,1 1 0,0-1 0,7-29 0,-5 42 16,0-1 0,1 1-1,0 0 1,1 0 0,0 0-1,0 1 1,12-14 0,-15 20-112,0-1 0,0 1 0,0 0 0,0 0-1,0 0 1,0 0 0,0 0 0,1 1 0,-1-1 0,0 1 0,0-1 0,1 1 0,-1 0 0,0 0 0,1 0 0,-1 0 0,0 0 0,1 0 0,3 2 0,4-1 86,0 2 0,19 6 0,-17-4-38,1 1 1,-1 1-1,0 0 0,-1 1 1,0 0-1,0 0 0,-1 1 0,11 11 1,-3 1 133,0 0 0,29 48 0,-45-64-164,0 1-1,0-1 1,0 1-1,0 0 1,-1 0-1,0 0 1,0 0-1,-1 0 1,1 0-1,-1 0 1,-1 0-1,1 0 1,-1 0-1,0 0 1,0 0-1,-5 11 1,5-15-40,1-1 0,-1 1 1,0 0-1,-1-1 0,1 1 1,0-1-1,0 1 0,-1-1 1,1 1-1,-1-1 0,1 0 1,-1 0-1,1 0 0,-1 0 1,0 0-1,-2 1 0,-34 11 154,27-10-150,-4 2-12,-1-2 0,0 0 0,0-1 0,0-1 0,-22 0-1,-79-12-7,21 1-56,87 11-462,16 2-1450,-3-2-1240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42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 6728,'0'0'14167,"14"-3"-13707,-8 1-417,17-4 205,1 0 0,-1 2 0,1 1 0,31 0 0,3 3 507,-1-3-1,65-10 1,-115 12-546,0 1 1,0 0-1,14 2 1,6 0 492,-27-2-688,1 0-1,-1 0 1,0 0 0,0 0-1,1 0 1,-1 0 0,0 0-1,0 0 1,1 0 0,-1 1 0,0-1-1,1 0 1,-1 0 0,0 0-1,0 0 1,0 1 0,1-1-1,-1 0 1,0 0 0,0 0 0,0 1-1,1-1 1,-1 0 0,0 0-1,0 1 1,0-1 0,0 0-1,0 0 1,0 1 0,0-1 0,0 0-1,1 0 1,-1 1 0,0-1-1,0 0 1,0 1 0,0-1-1,0 0 1,0 0 0,-1 1 0,1-1-1,0 0 1,0 1 0,0-1-1,0 0 1,0 0 0,0 1-1,0-1 1,0 0 0,-1 0-1,1 0 1,0 1 0,0-1 0,0 0-1,-1 0 1,1 0 0,0 1-1,-1-1 1,0 2-108,0-1 0,0 0 0,0 1 0,0-1 0,-1 0 0,1 1 0,0-1 0,-1 0 0,1 0 0,-1 0 0,-1 1 0,-2-1-258,-1 2-210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43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8136,'0'0'11498,"15"-2"-10875,152-8 1679,-2 13-404,-131-4-1620,-1-2 1,1-1 0,-1-1 0,44-14-1,-8 3-3417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45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8336,'0'0'23478,"14"5"-23354,2 0-47,1 0 0,0-1 0,0 0 0,0-2 0,0 0 1,33 0-1,130-35 203,-174 32-279,5 0-1,-10 1 0,0 0 0,0 1 0,0-1 0,0 0 0,0 0 0,0 0 0,0 0 0,0-1 0,0 1 0,0 0 0,0 0 0,0-1 0,0 1 0,0 0 0,0-1 0,0 1 0,0-1 0,-1 0 0,1 1 0,1-2 0,5-7 324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6:00.5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335 156 4008,'0'0'4305,"-11"-6"-3701,-36-16 55,45 21-562,0 1 0,0-1 1,0 0-1,-1 1 1,1 0-1,0-1 0,0 1 1,-1 0-1,1 0 1,0 0-1,-1 0 0,1 1 1,0-1-1,0 1 1,-1-1-1,1 1 0,-3 1 1,-3 1 218,-6 2 195,0 1 0,0 0 1,1 1-1,0 0 0,0 1 0,1 0 0,0 1 0,1 1 1,-19 19-1,22-20 15,1 1 1,-11 18-1,4-5 220,10-16-524,-1 1 1,1-1-1,1 1 0,0 0 0,0 0 1,0 0-1,1 0 0,-2 14 0,3-17-133,1 1-1,-1-1 0,1 0 1,1 0-1,-1 1 1,1-1-1,0 0 0,0 0 1,0 0-1,1 0 1,0 0-1,0 0 0,0 0 1,1-1-1,2 5 1,4 3 8,1-1 0,0-1 1,0 0-1,1 0 0,1-1 1,24 15-1,-14-11-18,1-1 0,1-1 0,26 8 0,-35-15-51,-1 0 0,1-1 0,1-1 0,-1 0 0,0-1 0,0-1 0,1 0 0,-1-1 0,0-1 0,0-1 0,0 0 0,24-8 0,-11 4 18,-1-2 0,1-2 1,50-26-1,-67 30-25,-1 0 0,1 0 0,-1-1 0,-1-1 0,1 0 0,-1 0 0,-1-1 0,0 0 0,0 0 0,-1-1 0,8-15 0,-13 20-4,0 0 0,0 0 0,-1 0 0,0 0 0,0 0 0,-1 0 0,1-1-1,-1 1 1,-1 0 0,1 0 0,-1-1 0,0 1 0,0 0 0,-4-9 0,-1-2 21,0 1 1,-1-1 0,-16-26-1,14 28-11,-1 2 0,-1-1 0,0 1 0,-1 1 0,0 0 0,-1 1 0,0 0 0,-1 1 0,0 1 0,-1 0 0,-17-8 0,7 6 30,0 1-1,-1 1 1,0 1-1,-1 1 1,1 1 0,-33-2-1,-21-2-237,93 4-3102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46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 5224,'0'0'15993,"-2"11"-15665,-12 264 2214,14-267-2413,0-4-14,0 1 0,1 0-1,-2 0 1,1-1 0,-1 1-1,1 0 1,-1 0 0,0-1-1,-1 1 1,1-1 0,-1 1-1,0-1 1,-4 7 0,5-9 163,0 0 1,0 0-1,0 0 0,1 0 1,-1 1-1,1-1 1,-1 0-1,1 1 0,0 3 629,-6 16-294,4-14-417,1-14 32,-2-8-199,2-1-1,0 1 1,1-24-1,0 6-13,3-120 31,-2 131-20,0 18 31,-1 13-19,8 340 643,-7-333-204,-2-19-107,-3-28-27,2 11-510,-17-66-1062,14 64-2510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48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 4120,'0'0'16327,"10"-5"-15948,32-15-22,-39 19-230,0-1 0,-1 1 0,1 0 0,1 0 0,-1 1 0,0-1 0,0 0 0,0 1 0,0 0 0,5 0 0,4 0 83,37-4 606,97 6 1,-92 1-496,76-5 1,21-13 188,297 12 0,-110 21-251,-297-15-227,1-1 0,-1-1 0,57-8 0,-40 0-9,-31 4-7,0-1 0,29-8-1,-20 4-8,18-7 28,-44 13-16,-9 2-20,0 0-1,0 0 0,0 0 0,0 0 0,1 0 1,-1 0-1,0-1 0,0 1 0,0 0 0,0-1 1,0 1-1,0-1 0,0 1 0,0-1 0,0 1 1,0-1-1,-1 0 0,1 0 0,1 0 1,-17 5-791,-4 1-2671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50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40 5224,'0'0'14063,"-10"-2"-13647,-32-5-2,39 8-333,0-1 1,0 1-1,-1-1 1,1 1-1,0 0 1,0 0-1,0 0 0,0 0 1,1 1-1,-1-1 1,0 1-1,0 0 1,1 0-1,-1 0 1,1 0-1,0 0 1,0 1-1,-1-1 1,-2 6-1,1-3 76,0 1 0,0 0 0,1 1 0,0-1 0,0 1 0,1-1 0,0 1 0,0 0 0,0 0 0,1 0 0,0 0 0,0 10 0,1-13-102,0 0 0,0 0 1,1 0-1,0 0 0,-1 0 1,2 0-1,-1 0 0,0 0 1,1-1-1,-1 1 0,1 0 1,0-1-1,1 0 0,-1 1 1,0-1-1,1 0 0,0 0 1,0 0-1,0-1 0,0 1 1,0-1-1,7 5 0,-5-5-10,-1 0 0,1 0 0,0-1 0,0 1 0,0-1-1,1 0 1,-1-1 0,0 1 0,0-1 0,1 0 0,7-1 0,0-1 9,1 0 0,-1-1 1,16-6-1,-22 6-38,-1 0 0,0 0 0,0-1-1,0 0 1,0 0 0,-1 0 0,0-1-1,1 0 1,-2 0 0,1 0 0,0 0-1,-1-1 1,5-8 0,-3 3 7,0 0 0,0 0 0,-1-1 0,-1 1 0,0-1 0,4-19 0,-2-13 130,-6 44-152,0-1 1,0 1-1,0-1 1,1 1-1,-1-1 1,0 1 0,0-1-1,-1 0 1,1 1-1,0-1 1,0 1-1,0-1 1,0 1-1,0-1 1,-1 1-1,1-1 1,0 1-1,0-1 1,-1 1-1,1-1 1,-1 0 0,1 1-1,-1-1 1,1 1 0,0-1-1,0 0 1,-1 1 0,1-1 0,0 0-1,0 1 1,0-1 0,-1 1-1,1-1 1,0 0 0,0 1 0,0-1-1,0 0 1,0 1 0,0-1-1,1 0 1,-1 0 0,-5 29 219,1 0 0,-1 51 1,3-31-101,-8 72 177,-3 96 363,13-206-611,1 0 0,1 0 0,3 13 0,-2-12 45,-1-1 0,-1 0 1,2 15-1,0-3 281,0-39-537,10-47-647,10 15-138,-14 33-2529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51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5920,'0'0'9872,"7"11"-9231,-2-2-461,1 0 1,-1 0 0,-1 1-1,0-1 1,0 1 0,-1 0-1,0 0 1,0 0 0,0 13-1,3 56 1883,-6-50-1100,0-26-805,0 1 0,0 0 0,0-1 0,0 1 0,0-1 0,0 1 0,3 6 0,-3-9 383,1-1-499,-1 0 0,1 0 0,0 0-1,-1 0 1,1-1 0,0 1 0,-1 0 0,1 0 0,-1-1 0,1 1-1,-1 0 1,1-1 0,-1 1 0,1-1 0,-1 1 0,1 0-1,-1-1 1,1 1 0,-1-1 0,0 0 0,1 1 0,0-2 0,59-178 558,-56 171-598,0 1 1,1-1 0,0 1 0,0 0 0,1 1 0,-1-1 0,2 1 0,-1 0 0,1 1-1,0 0 1,1 0 0,-1 0 0,1 1 0,0 0 0,1 0 0,-1 1 0,15-5 0,-21 9-3,-1-1 1,0 1 0,1 0-1,-1 0 1,1-1 0,-1 1 0,1 0-1,-1 0 1,0 0 0,1 1-1,-1-1 1,1 0 0,-1 0 0,0 1-1,1-1 1,-1 1 0,0-1-1,1 1 1,1 1 0,0 0 6,-1 0 1,1 0-1,-1 1 1,0-1-1,0 0 0,0 1 1,0-1-1,2 6 1,0 0 31,-1 0 1,1 0-1,-2 0 1,1 1 0,2 16-1,3 127 925,-2-88 116,-6-64-986,19-1-650,-1-5-3035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54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2 177 3912,'0'0'11265,"8"10"-10568,-8-9-684,7 8 177,0 0 1,0 1-1,-2 0 0,1 0 1,-1 1-1,7 20 0,50 241 4757,-61-269-4793,-1-1-44,0 1 0,0-1 1,1 1-1,-1-1 0,1 1 0,0-1 0,-1 0 1,1 1-1,0-1 0,0 0 0,0 0 0,3 3 1,-6-3 26,1 0 0,0 0 0,0 1 1,0-1-1,0 0 0,0 1 0,0-1 1,1 1-1,-1 4 0,-1 0-17,-6 42 824,7-59-929,0 1 1,0-1 0,-6-15-1,0-6-5,-31-127 54,14 72-19,-7-91 26,30 167-49,0 0 0,0 0 0,1-1 0,1 1 0,0 0 0,0 0 0,5-16 0,-5 22-22,0 1 0,0-1-1,1 1 1,-1-1 0,1 1 0,0 0 0,0 0 0,0-1 0,1 1 0,-1 1 0,1-1 0,-1 0 0,1 1 0,0-1 0,0 1 0,0 0 0,0 0 0,0 0-1,1 0 1,-1 1 0,1-1 0,6-1 0,-5 2-2,-1 0-1,1 0 1,0 1-1,-1-1 0,1 1 1,0 0-1,0 0 1,-1 1-1,1 0 1,0 0-1,-1 0 1,1 0-1,7 4 1,-8-3 4,-1 0 0,0 0 1,1 0-1,-1 1 0,-1-1 1,1 1-1,0 0 0,-1-1 1,1 2-1,-1-1 0,0 0 1,0 0-1,0 1 0,0-1 1,-1 1-1,1-1 1,1 7-1,2 8 24,0 1 1,-2-1 0,0 1-1,1 37 1,-3-50-7,-2 0 0,1 0 1,-1 0-1,0 0 0,0 0 1,-1-1-1,1 1 0,-1 0 0,-1-1 1,1 1-1,-1-1 0,0 0 1,0 0-1,0 0 0,-1 0 0,0 0 1,0-1-1,0 1 0,-9 6 1,-5 3 84,13-10-62,0 0-1,0 0 0,0 0 1,-1 0-1,-9 4 0,11-8 208,5-1-100,9-7-60,16-7-130,-20 14 33,-1-1 1,1 1 0,-1 0-1,1 0 1,0 1 0,0-1-1,-1 1 1,1 1-1,0-1 1,-1 1 0,1 0-1,0 0 1,-1 1 0,1-1-1,-1 1 1,0 1 0,1-1-1,-1 1 1,0-1-1,5 6 1,3 1-16,0 0 0,-1 1-1,0 1 1,-1 0 0,0 1 0,11 15-1,-20-23 20,1 0-1,-1 0 0,0 1 0,0-1 0,-1 0 1,1 1-1,-1-1 0,0 1 0,0 0 0,0-1 0,-1 1 1,0 7-1,0 2 19,-1 1-1,-6 23 1,7-36-5,-1 0 1,0 0-1,1 0 0,-1 0 0,0 0 1,0-1-1,0 1 0,-1 0 0,1 0 1,0-1-1,-1 1 0,1-1 0,-1 1 1,1-1-1,-1 0 0,0 1 0,0-1 1,1 0-1,-1 0 0,0 0 0,0 0 1,-3 0-1,-5 2 38,0 0 1,0-1-1,-16 1 0,2 0 24,-59 6 236,8-2-164,59-4-161,12-1-62,-1-1 0,0 0-1,0 0 1,0-1 0,0 0 0,-7 0-1,12 0 74,0 0-1,0 0 0,0 0 0,0 0 0,0 0 1,0 0-1,0 0 0,0 0 0,1-1 0,-1 1 0,0 0 1,0 0-1,0 0 0,0 0 0,0 0 0,0 0 0,0 0 1,0 0-1,0 0 0,0 0 0,0-1 0,0 1 0,0 0 1,0 0-1,0 0 0,0 0 0,0 0 0,0 0 0,0 0 1,0 0-1,0 0 0,0-1 0,0 1 0,0 0 0,0 0 1,0 0-1,0 0 0,0 0 0,0 0 0,0 0 1,0 0-1,0 0 0,0-1 0,-1 1 0,1 0 0,0 0 1,0 0-1,0 0 0,0 0 0,0 0 0,0 0 0,0 0 1,0 0-1,8-3-4018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4:55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6424,'0'0'12569,"10"-6"-12141,-2 0-329,-1 0 9,0 1-1,1 1 1,-1-1 0,1 1 0,0 0 0,0 1-1,0 0 1,10-3 0,-11 5 13,0-1 0,0 1 0,0 0 1,0 1-1,0 0 0,0 0 0,0 0 0,0 1 0,0 0 0,0 0 0,0 1 1,11 4-1,-17-5-82,1 0 0,-1 0 1,0 0-1,0 0 1,0 0-1,0 1 0,1-1 1,-2 1-1,1-1 0,0 0 1,0 1-1,0 0 1,-1-1-1,1 1 0,-1-1 1,1 1-1,-1 0 1,0-1-1,1 1 0,-1 0 1,0 0-1,0-1 0,0 1 1,0 0-1,-1 3 1,0 0 25,0 0 1,0 0 0,-1 0 0,0 0 0,1 0 0,-2-1-1,-3 8 1,-3 1 75,-1 0 0,-1 0 0,0-1 0,-1-1 0,0 0 0,-27 19 0,23-17 15,12-10-48,1 0-1,0 0 1,-1 0-1,0-1 1,-7 4-1,64-13 1068,149-31-544,-183 34-660,5-1-167,-11 6-3447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24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4816,'0'0'14543,"12"4"-14244,-1 1-213,4 0 51,-1 0 0,1-1 0,21 3-1,72 18 911,-16-4 80,-10-8 561,-70-11-1487,-11-1-175,0-1 0,0 1 1,0-1-1,0 0 0,0 0 1,0 0-1,0 1 0,0-1 1,1 0-1,-1 0 0,0 0 1,0-1-1,0 1 0,0 0 1,0 0-1,0-1 0,0 1 1,2-1-1,7 0 681,-7 1-1300,-7 1-2744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26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0 4312,'0'0'10297,"-10"10"-9674,-1 0-376,1 0 1,0 1 0,1 0 0,0 1 0,0 0 0,2 0 0,-1 0-1,2 1 1,-8 20 0,6-9 73,-8 26 460,3 1 0,-11 66 0,23-101-626,-8 56 840,2 128 0,9-70-78,5 59 588,-6-180-1420,1-1 1,0 0-1,1 0 1,-1 1-1,1-1 1,1-1 0,0 1-1,0-1 1,0 1-1,1-1 1,0 0 0,0-1-1,1 1 1,0-1-1,0 0 1,0-1 0,1 1-1,8 4 1,4 1 66,-1-1-1,2 0 1,-1-2 0,1 0 0,0-1 0,23 4 0,-29-7-28,-1 1 1,0 0-1,0 1 0,-1 1 1,1 0-1,15 12 1,-21-15-75,-3-5-410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27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8840,'0'0'10963,"11"10"-10407,-1-2-421,76 64 1345,-52-46-727,-1 3 0,-2 1 0,33 40-1,-31-34-242,-17-17-222,0 2-1,-1 0 0,21 40 1,26 74 481,-54-113-655,-1 1 1,-1 0-1,-1 0 1,5 43-1,-5 94 216,-5-142-289,0 1 0,-2-1-1,0 0 1,-1 1 0,-1-1-1,-1 0 1,0-1 0,-1 1-1,-1-1 1,-1 0 0,0-1-1,-1 0 1,-14 19 0,-59 72 311,67-91-282,0 0-1,-1-1 0,0 0 0,-22 13 0,13-13-47,17-12-301,1 2 0,-1-1 0,-12 11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28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5520,'0'0'13510,"9"11"-12987,30 37-27,-35-43-378,0 0 0,-1 0 1,0 1-1,0-1 0,-1 1 1,0-1-1,0 1 0,0 0 1,2 10-1,3 12 480,-4-19-125,1 0-1,0-1 1,9 15 0,-7-15 1221,-7-17 331,-1-6-2263,1-13 304,4-45 0,1 4 7,-1 5 69,-2 58-114,0 1 0,0-1 0,1 1-1,-1-1 1,1 1 0,0-1 0,1 1-1,5-9 1,-6 12-11,0 0-1,0 1 1,0-1-1,0 0 0,0 1 1,0 0-1,1 0 1,-1 0-1,0 0 1,1 0-1,-1 0 1,1 0-1,0 1 1,-1-1-1,1 1 0,-1 0 1,1 0-1,0 0 1,4 1-1,6 0 83,-1 0 0,21 7-1,-8 1 50,-21-7-96,-1-1 0,1 1 0,0-1 0,0 0-1,0 0 1,0 0 0,0 0 0,5 0 0,-1 0 181,-7-1-241,-1 0 1,1 0-1,0 0 1,-1 0-1,1 0 1,-1 0-1,1 0 1,-1 0-1,1 0 1,-1 0-1,1 0 1,-1 0-1,1 0 1,-1-1-1,1 1 1,-1 0-1,1 0 1,-1 0 0,1-1-1,-1 1 1,1 0-1,-1-1 1,0 1-1,1 0 1,-1-1-1,1 1 1,-1-1-1,0 1 1,0-1-1,1 1 1,-1-1-1,0 1 1,0-1-1,1 0 1,9-18-672,-3 7-3383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395 540 6928,'0'0'6177,"-13"-1"-5750,7 1-397,-16-1 277,0 1 0,0 0 1,1 2-1,-1 1 0,1 0 1,-22 7-1,29-5-83,-8 3 290,0 1 0,-32 19 0,49-26-420,1 1 0,-1 0 0,1 0 0,0 1 0,0-1 0,0 1 0,0 0 0,1 0 0,-1 0 0,1 0 0,0 1 0,0-1 0,1 1 0,-1 0 0,1 0 0,0 0 0,-1 6 0,3-8-44,-1-1-1,1 1 0,0-1 1,0 1-1,1-1 0,-1 1 1,0-1-1,1 1 0,-1-1 0,1 1 1,0-1-1,0 1 0,0-1 1,0 0-1,0 0 0,1 1 0,-1-1 1,1 0-1,-1 0 0,1 0 1,0 0-1,0-1 0,0 1 1,0 0-1,0-1 0,0 0 0,0 1 1,0-1-1,1 0 0,-1 0 1,1 0-1,2 1 0,1 0 27,1 0-1,-1-1 1,0 1-1,1-1 0,-1 0 1,0-1-1,1 0 1,-1 0-1,1 0 1,-1-1-1,12-2 0,-8 0 20,-1-1-1,0-1 1,0 1-1,0-1 1,-1-1-1,1 0 0,-1 0 1,-1-1-1,1 1 1,-1-2-1,0 1 1,-1-1-1,0 0 1,9-14-1,-8 8 18,1 1 0,-2-1 0,0-1 0,0 1 0,-1-1 0,-1 0 0,-1-1 1,3-28-1,-5 12 10,-2 0 0,-2 0 1,0 0-1,-2 0 0,-2 0 1,-1 1-1,-1 0 1,-19-41-1,22 60-69,0-1 1,-1 1-1,-1 0 0,0 0 1,-1 1-1,0 0 0,-19-17 1,22 23-11,-1-1 0,0 1-1,0 0 1,-1 1 0,1-1 0,-1 1 0,0 1 0,0 0-1,-1 0 1,1 0 0,0 1 0,-1 1 0,-12-2 0,11 2-12,3 1-9,-1-1-1,1 1 1,-1 1-1,1-1 0,-10 3 1,17-3-32,-1 0 1,1 0 0,-1 0 0,1 1 0,0-1 0,-1 0 0,1 0 0,-1 0 0,1 0 0,0 1 0,-1-1 0,1 0 0,0 0 0,-1 1 0,1-1 0,0 0 0,-1 0 0,1 1 0,0-1 0,0 0 0,-1 1-1,1-1 1,0 1 0,0-1 0,0 0 0,-1 1 0,1-1 0,0 1 0,0-1 0,0 0 0,0 1 0,0-1 0,0 1 0,0-1 0,0 1 0,0-1 0,0 0 0,0 1 0,0-1 0,0 1 0,0-1-1,0 1 1,1-1 0,-1 0 0,0 1 0,0-1 0,0 0 0,1 2 0,4 3-3331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6:01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463 4 5416,'0'0'7448,"-11"2"-7042,-106 12 1770,107-13-1908,0 1-1,-1 0 1,-18 7-1,-3 1 271,22-7-317,0 1 1,1-1-1,0 2 0,-11 6 0,-25 11 597,33-17-540,0 1 0,0 1-1,0 0 1,1 0 0,0 1-1,-14 14 1,19-14-87,1-1 0,0 1 0,0 1 0,1-1 0,0 1 0,1-1 0,-1 1 1,2 0-1,-3 13 0,4-16-115,0 1 1,1-1 0,0 0-1,0 0 1,1 1 0,0-1-1,0 0 1,0 0 0,1 0 0,0 0-1,5 11 1,-1-4 21,0-1 0,1 1-1,1-2 1,9 14 0,-3-11 31,0 0 1,0-1-1,1 0 1,0-1-1,1-1 1,1-1-1,0 0 1,33 14-1,-41-21-79,0 0 0,0 0 0,0-1-1,0 0 1,0-1 0,1 0 0,-1 0-1,0-1 1,1 0 0,-1-1 0,0 0 0,10-3-1,13-3 73,-2-3 0,37-14 0,-3-1 20,-51 21-124,-1-1 0,0 0 0,0-1 1,0-1-1,-1 0 0,0 0 0,0-1 1,-1-1-1,19-18 0,-23 19-3,0 0 1,0 0-1,0 0 0,-1-1 1,-1 1-1,1-1 0,-1 0 1,-1-1-1,0 1 0,0-1 1,-1 1-1,0-1 0,0 0 1,-1-10-1,-1 9 13,0 0 0,-1-1 0,-1 1 0,0 0 0,0-1 0,-1 1 0,-5-11 0,-2-2 166,-26-46 0,33 66-171,0 0 0,-1 1 0,1-1 0,-1 0 0,1 1 0,-1 0 0,0 0 0,0 0 0,0 1 0,-1-1 0,1 1 0,-1 0 0,1 0 0,-1 0 0,0 1 0,1 0 0,-1 0 0,0 0 0,0 0 0,-6 1-1,6 0-11,0-1-1,0 1 0,0 1 0,0-1 1,0 1-1,0 0 0,0 0 0,0 1 0,0-1 1,1 1-1,-1 0 0,0 0 0,1 1 1,0-1-1,-1 1 0,1 0 0,0 0 0,0 0 1,1 1-1,-5 4 0,-20 36-387,21-23-3735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31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3 6520,'0'0'8920,"3"12"-8224,5 31 328,-1 1 0,1 83 1,-17 164 1499,9-290-2516,-2 35 399,1 0 0,2 1 0,2-1 0,8 45-1,-5-43 42,3 12 471,-8-46-770,0 0 0,1-1 0,-1 1 0,1 0-1,0-1 1,0 1 0,0-1 0,0 0 0,5 6 0,-7-9-134,0 0 0,0-1 0,0 1 0,0 0 0,0 0 0,0 0 0,0-1 0,0 1 0,0 0 0,0 0 0,0 0 0,0-1 0,0 1 0,0 0 0,0 0 0,0 0 0,0-1 0,0 1 0,0 0 0,0 0 0,0 0 0,0-1 0,1 1 0,-1 0 0,0 0 0,0 0 0,0 0 0,0 0 0,1-1 0,-1 1 0,0 0 0,0 0 0,0 0 0,0 0 0,1 0 0,-1 0 0,0 0 0,0 0 0,0 0 0,1 0 0,-1 0 0,0 0 0,0 0 0,0 0 0,1 0 0,-1 0 0,0 0 0,0 0 0,0 0 0,1 0 0,-1 0 0,0 0 0,0 0 0,0 0 0,1 0 0,-1 0 0,0 0 0,0 0 0,0 1 0,0-1 0,1 0 0,-1 0 0,0 0 0,0 0 0,0 1 0,0-1-1,-1-25 143,0 17-103,-3-43 87,2 17-33,-1 0 0,-12-55 0,-13-58 86,23 110-112,-1 0-1,-2 0 1,-24-66-1,30 94-42,0 0 0,0 1 0,0-1 0,1 0-1,0 0 1,1-16 0,1 20-25,-1 0 0,1 0 0,-1-1 1,2 1-1,-1 0 0,0 0 0,1 0 0,0 0 0,0 0 0,1 0 0,-1 1 0,1-1 0,0 1 0,0 0 1,1-1-1,-1 1 0,1 1 0,0-1 0,7-5 0,5-2-5,1 0-1,1 1 1,33-14 0,-35 18-5,-2 0-3,0 0 0,0 2 0,1 0 0,0 0 0,0 1 0,0 1 0,0 1 0,0 0 0,1 1 0,-1 1 0,0 0 0,0 1 0,0 0 0,26 8 0,-37-8 1,0-1 1,0 0-1,-1 1 1,1-1-1,0 1 0,-1 0 1,1 0-1,-1 1 0,0-1 1,0 1-1,0 0 0,0-1 1,0 1-1,0 1 1,-1-1-1,0 0 0,1 1 1,-1-1-1,-1 1 0,1-1 1,0 1-1,-1 0 0,0 0 1,0 0-1,0 0 1,0 0-1,0 0 0,-1 0 1,0 5-1,0-1 10,-1 0 0,0-1-1,0 1 1,-1-1 0,0 1 0,0-1 0,-1 0-1,0 0 1,0 0 0,-1 0 0,0 0 0,0-1-1,0 1 1,-10 9 0,-12 9 70,-1-1 0,-1-2 0,-59 36 0,82-55-30,1-1-1,-1 1 0,0-1 1,0 0-1,0-1 1,-10 3-1,14-4-27,0 1-1,0-1 0,0 0 1,0 0-1,0 1 1,0-1-1,0 1 1,0-1-1,0 1 1,0-1-1,0 1 1,0 0-1,1-1 1,-3 3-1,14 23-7,67 65-107,-3-6-17,-57-62 92,8 11-97,34 55 0,-53-76 92,0 1 0,-1 0 0,0 0 0,-1 1 0,-1-1 1,0 1-1,3 29 0,-7-42 24,0 1 0,0 0 0,0 0 0,0-1 0,0 1 0,-1 0 0,1 0 0,-1-1 0,1 1 0,-1 0 0,0-1 0,0 1 0,-1-1 0,1 1 0,0-1 0,-1 0-1,-2 4 1,1-3 8,0 0 0,-1-1 0,1 1 0,0-1 0,-1 0 0,0 0 0,1 0 0,-1 0 0,0-1 0,-7 3 0,-2-1 18,0-1 0,-1 0 0,1-1 0,-1-1 0,0 0 0,-16-2 0,-12-6 31,-82-24 0,111 21-854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37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 4912,'0'0'16209,"-11"4"-15915,9-3-267,-8 3 201,-1 0 0,1 1 0,0 0 1,0 1-1,1 0 0,-16 14 0,18-13 89,-1 0 0,-1-1 0,1 0-1,-17 9 1,25-15-305,0 0 0,0 0 0,-1 0 0,1 0 0,0 0 1,0 0-1,0 0 0,0 0 0,0 1 0,-1-1 0,1 0 0,0 0 0,0 0 0,0 0 0,0 0 0,0 0 0,0 0 0,0 1 0,0-1 0,-1 0 0,1 0 0,0 0 0,0 0 0,0 0 0,0 1 0,0-1 0,0 0 0,0 0 0,0 0 1,0 0-1,0 0 0,0 1 0,0-1 0,0 0 0,0 0 0,0 0 0,0 0 0,0 0 0,0 1 0,0-1 0,0 0 0,0 0 0,0 0 0,1 0 0,-1 0 0,0 1 0,0-1-1,0 0 0,0 0-1,0-1 1,0 1-1,-1 0 1,1 0 0,0 0-1,0 0 1,0 0-1,0 0 1,0 0 0,0 0-1,0 0 1,0 0 0,0 0-1,-1 0 1,1 0-1,0 0 1,0 0 0,0 0-1,0 0 1,0 0-1,0 0 1,0 0 0,0 0-1,-1 0 1,1 0 0,0 0-1,0 0 1,0 0-1,0 0 1,0 0 0,0 0-1,0 0 1,0 0-1,-1 0 1,1 0 0,0 0-1,0 1 1,0-1 0,0 0-1,0 0 1,0 0-1,0 0 1,0 0 0,0 0-1,0 0 1,0 0 0,0 0-1,0 0 1,0 1-1,0-1 1,0 0 0,0 0-1,0 0 1,0 0-1,0 0 1,0 0 0,0 0-1,0 1 1,0-1 0,0 0-1,0 0 1,0 0-1,0 0 1,0 0 0,0 0-1,0 0 1,-1 3 224,1-2-219,0-1-1,1 0 1,-1 1 0,0-1-1,0 0 1,0 1-1,0-1 1,0 0 0,0 0-1,0 1 1,0-1 0,-1 0-1,1 1 1,0-1 0,0 0-1,0 1 1,0-1-1,0 0 1,0 0 0,-1 1-1,1-1 1,0 0 0,0 0-1,0 1 1,-1-1 0,1 0-1,0 0 1,0 0-1,0 0 1,-1 1 0,1-1-1,0 0 1,-1 0 0,1 0-1,0 0 1,0 0 0,-1 1-1,0-1 39,-11 13 159,-23 32-9,6 3-135,20-30 48,8-16-100,0 0 0,0 0-1,0 0 1,0 1 0,0-1 0,0 0 0,0 1 0,1-1-1,-1 0 1,1 1 0,0 3 0,-1-2 16,0-1 0,0 1 0,0 0 0,0-1 0,0 1 0,-1-1 0,-2 5 0,-6 17 99,6-4-58,1-1 1,1 1-1,1 0 1,0-1-1,2 1 1,6 37-1,-6-48-27,1 0 0,0 0 0,1 0 0,0 0 0,0 0 0,1-1 1,1 0-1,-1 1 0,1-2 0,1 1 0,0-1 0,0 1 0,1-2 0,-1 1 0,2-1 0,8 8 0,-13-13-33,-1-1 0,1 1 0,0 0-1,0-1 1,0 0 0,0 1 0,0-1 0,0 0-1,0-1 1,0 1 0,0 0 0,0-1 0,0 0 0,0 0-1,0 0 1,1 0 0,-1 0 0,0-1 0,0 1-1,0-1 1,0 0 0,0 0 0,0 0 0,0 0 0,0 0-1,0-1 1,3-2 0,8-4 43,0-2 1,-1 0-1,22-21 1,-32 29-52,24-24 107,-1-2 0,-1 0 0,-2-1 0,33-53 0,-40 56-62,-11 19-31,0 0 1,0 0 0,-1-1 0,-1 0-1,1 1 1,-1-1 0,0-1 0,3-14-1,-2-6 31,-1 6-56,1-33-1,-4 48 7,0-1-1,-1 1 1,0-1-1,-1 1 1,0 0-1,0 0 1,-6-13-1,3 8 9,-13-24 15,17 35-22,-1 0 1,1 0-1,-1 0 0,1 0 0,-1 0 0,0 1 0,0-1 1,0 1-1,0-1 0,0 1 0,0 0 0,0 0 0,-1 0 1,-2-1-1,-35-13 6,29 11-7,1 0 1,-1 1-1,0 0 1,0 0 0,-20-1-1,18 3-69,-1 2 1,0-1-1,1 1 1,-23 5-1,33-5-154,0 0 1,0-1-1,0 1 0,0 0 0,0 0 0,0 1 1,0-1-1,0 1 0,1-1 0,-1 1 1,1 0-1,-1 0 0,1 0 0,-1 0 1,1 1-1,0-1 0,0 1 0,0-1 1,1 1-1,-1 0 0,1-1 0,-1 1 1,1 0-1,0 0 0,-1 4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39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 4216,'0'0'17575,"15"-5"-17283,23-5 103,68-8 0,-81 15-51,34-10 1,-39 8-123,-1 1 0,0 1 0,28-1 0,-39 4-163,3 0 142,0 0-1,0 0 1,0 1-1,0 1 1,0 0-1,12 3 1,13 7 591,-35-13-763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5:40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1 263 6224,'0'0'14193,"11"-13"-13624,76-88 1028,-79 94-1331,0-2-1,-2 1 0,1-1 1,-1-1-1,0 1 0,8-18 1,-9 10 384,2 1 1,9-18 0,-16 34-626,0 0 0,0 0 0,0 0 1,0-1-1,0 1 0,0 0 1,1 0-1,-1 0 0,0 0 1,0 0-1,0-1 0,0 1 0,0 0 1,1 0-1,-1 0 0,0 0 1,0 0-1,0 0 0,0 0 1,1 0-1,-1-1 0,0 1 0,0 0 1,0 0-1,1 0 0,-1 0 1,0 0-1,0 0 0,0 0 1,1 0-1,-1 0 0,0 0 0,0 0 1,0 0-1,1 1 0,-1-1 1,0 0-1,0 0 0,1 0 1,7 10 430,8 25-331,-8-18 19,9 20 109,16 57 0,-17-44-38,-6-28-99,-9-19-104,1 0-1,0 0 1,-1 0-1,0 0 0,0 1 1,0-1-1,0 0 1,0 1-1,-1-1 0,1 1 1,-1-1-1,0 0 1,0 1-1,0-1 1,-1 1-1,1-1 0,-1 1 1,0-1-1,0 0 1,-1 4-1,-11 17-3753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6:06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5 105 4216,'0'0'7297,"2"-10"-6962,6-31 2,-1 17 545,-4 10-20,1 9 127,-4 5-938,1-1-1,-1 1 0,1 0 1,-1 0-1,0-1 0,1 1 0,-1 0 1,0-1-1,1 1 0,-1 0 1,0-1-1,0 1 0,1 0 1,-1-1-1,0 1 0,0-1 1,0 1-1,1-1 0,-1 1 1,0 0-1,0-1 0,0 1 1,0-1-1,0 1 0,0-1 1,0 0-1,-6 38 6960,2-13-6814,-4 45-1,-4 111 774,12-165-849,-1-5-5,1 1 1,1-1 0,0 0 0,3 17 0,-1-11 653,-1 1 0,0 24-1,-3-47-719,1 1 0,-1-1-1,0 1 1,-1 0 0,-3-10-1,-2 1-3653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27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4816,'0'0'11422,"6"11"-11031,-4-6-346,2 2 26,0 1 1,-1-1-1,0 1 1,0 0-1,-1 0 1,0 0-1,-1 0 1,1 1-1,-1 11 1,-1 263 2129,5-110 314,-2-149-1758,-2-15-241,-1-8-127,0-2 123,-2-5-616,1 0 0,0 1 0,1-1 0,-1 0-1,1 0 1,0 0 0,2-12 0,1-3-3127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27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 8936,'0'0'6104,"9"-2"-5448,107-14 1274,59-8 355,-147 18-1769,0-1-1,0-1 0,50-21 1,-67 25-327,4-5 170,-14 8-299,1-1 1,-1 1-1,1 0 0,-1 0 1,1 0-1,0 1 0,0-1 1,0 0-1,-1 1 0,4-1 1,-15 15 469,-1-1-4366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28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 9344,'0'0'2632,"9"-5"-2107,42-17 1189,61-17 0,-93 33-1175,12-2 802,44-7-1,-72 15-1182,0 0 1,-1 0 0,1 0-1,0 0 1,-1 0 0,1 1-1,0-1 1,4 2 0,-6-1-67,0-1 0,0 0 1,0 1-1,-1-1 0,1 1 1,0-1-1,0 1 0,-1-1 1,1 1-1,0 0 0,-1-1 1,1 1-1,0 0 0,-1-1 1,1 1-1,-1 0 0,1 0 1,-1 0-1,0 0 1,1-1-1,-1 1 0,0 0 1,0 0-1,1 0 0,-1 0 1,0 2-1,0-3-190,0 1 0,1 0 0,-1 0 0,0-1 0,1 1 0,-1 0 0,0-1 0,1 1 0,-1 0 0,1-1 0,-1 1 0,1-1 0,-1 1 0,2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28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0 12160,'0'0'1376,"-10"7"-1066,-57 36 165,60-36-200,0 1 0,1-1 0,-1 1 0,1 0 0,1 0 0,0 1 0,0 0 0,-7 17-1,11-24-104,0 0 0,1 0 0,-1 1 0,0-1 0,1 0 0,-1 0 0,1 0 0,0 0 0,0 0 0,0 1 0,0-1 0,0 0-1,0 0 1,1 3 0,0-4-95,0 1 0,-1-1 0,1 0 1,0-1-1,-1 1 0,1 0 0,0 0 0,0 0 0,0 0 0,0-1 0,0 1 0,0 0 0,0-1 0,0 1 0,0-1 0,0 1 0,1-1 0,-1 1 0,0-1 1,0 0-1,0 0 0,0 0 0,1 0 0,-1 1 0,0-1 0,0-1 0,2 1 0,5 0 70,0-1 1,0 0-1,-1-1 1,1 0-1,0 0 1,-1-1-1,1 0 1,13-7-1,-9 3 42,0 0 0,0-2-1,0 1 1,10-11 0,-20 16-122,1 1 0,-1-1 0,0 0 0,0 0 1,-1 0-1,1 0 0,-1 0 0,1 0 0,-1-1 1,0 1-1,0 0 0,0-1 0,-1 1 0,1-1 1,-1 1-1,0-1 0,1 1 0,-2-1 0,0-6 1,1 9-30,-1 0 1,1-1 0,-1 1-1,0 0 1,1 0 0,-1-1-1,0 1 1,0 0 0,0 0-1,0 0 1,0 0 0,0 0-1,0 1 1,0-1 0,-2-1 0,-21-11 415,18 10-293,-1 1 389,16 3-158,14 0-230,-1 1-1,1 1 1,-1 0 0,29 10 0,-44-11-98,0 1-1,0 0 1,0 0-1,-1 0 1,0 1-1,0 0 1,0 1-1,0-1 1,9 10-1,-8-6 95,0 1 1,0-1-1,-1 1 0,0 0 0,9 19 0,-13-25-87,-1 1 0,1-1-1,-1 0 1,1 0-1,0-1 1,0 1-1,1 0 1,-1-1-1,0 1 1,1-1-1,3 3 1,-4-4-31,1 1 0,-1-1 0,0 0 1,1-1-1,-1 1 0,1 0 0,-1-1 0,1 1 1,-1-1-1,1 0 0,-1 0 0,1 0 1,-1 0-1,1 0 0,-1 0 0,5-2 0,6-2-35,0 0 1,-1-2-1,0 1 0,1-1 0,15-12 0,3 0-78,16-6-3886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30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32 5120,'0'0'11303,"5"13"-10789,-1-3-401,29 82 764,27 84 1270,-32-96-860,-21-64-827,-6-14-371,0 0 0,0 0 0,0 1 0,0-1-1,0 0 1,0 0 0,-1 0 0,1 1 0,-1 2 0,0-5-62,0 1 1,0-1-1,0 1 0,0-1 0,0 0 1,0 1-1,0-1 0,0 0 1,0 1-1,0-1 0,0 0 1,1 1-1,-1-1 0,0 0 0,0 1 1,0-1-1,0 0 0,1 1 1,-1-1-1,0 0 0,0 0 1,1 1-1,-1-1 0,0 0 1,0 0-1,1 1 0,-1-1 0,0 0 1,1 0-1,-1 0 0,0 0 1,1 1-1,-1-1 0,0 0 1,1 0-1,-1 0 0,0 0 0,1 0 1,-1 0-1,0 0 0,1 0 1,-1 0-1,1 0 0,-1 0 1,0 0-1,1 0 0,-1 0 0,0-1 1,1 1-1,1-1 78,-1 1 0,1-1 0,-1 0 1,1 0-1,-1 0 0,1 0 0,-1 0 0,1 0 0,-1 0 0,0 0 0,2-3 1,33-44 194,5-9 130,59-61 0,-67 84-139,51-71 0,-76 93-183,-1-1-1,11-24 1,-18 37-103,0-1 0,0 1-1,0 0 1,-1-1 0,1 1 0,0-1 0,0 1 0,0 0-1,-1-1 1,1 1 0,0 0 0,0 0 0,-1-1 0,1 1-1,0 0 1,-1 0 0,1-1 0,0 1 0,-1 0 0,1 0-1,0 0 1,-1-1 0,1 1 0,-1 0 0,1 0 0,0 0-1,-1 0 1,1 0 0,0 0 0,-1 0 0,-18-4 45,-29 1-16,1 3 0,-51 5-1,32-2 14,-8 1 185,-82 15 1,144-16-96,-1 0-1,1 1 1,1 1-1,-20 10 1,31-15-136,0 0 1,-1 0 0,1 0 0,0 0-1,0 0 1,0 0 0,0 0-1,0 0 1,0 0 0,-1 0-1,1 0 1,0 0 0,0 0-1,0 0 1,0 0 0,0 0 0,0 0-1,-1 0 1,1 0 0,0 0-1,0 1 1,0-1 0,0 0-1,0 0 1,0 0 0,0 0-1,0 0 1,0 0 0,0 0-1,0 1 1,0-1 0,-1 0 0,1 0-1,0 0 1,0 0 0,0 0-1,0 1 1,0-1 0,0 0-1,0 0 1,0 0 0,0 0-1,0 0 1,0 0 0,1 1-1,-1-1 1,0 0 0,0 0 0,0 0-1,0 0 1,0 0 0,0 0-1,0 1 1,0-1 0,0 0-1,0 0 1,0 0 0,0 0-1,1 0 1,-1 0 0,0 0 0,0 0-1,0 0 1,0 0 0,0 0-1,0 1 1,1-1 0,-1 0-1,9 2-52,17-3-422,47-9 0,-40 4-3251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34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489 10 2208,'0'0'4936,"-11"-3"-4791,-1 1-96,-1 0 0,0 1 1,0 0-1,1 1 0,-1 0 0,-16 3 0,-232 42 958,150-16 826,355-77-1131,-173 35-1948,-53 10-5843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31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8136,'0'0'9897,"15"6"-9308,-8-3-514,4 2 37,-1 0-1,2-1 0,-1 0 1,0-1-1,1 0 0,0-1 1,0 0-1,17 0 0,33-6 763,103-21-1,-73 9-186,20-10 694,-81 16 226,-23 17-1707,-6-3-3102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32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108 148 8744,'0'0'5338,"1"12"-4728,8 68 247,4 65 700,-4-4-288,1 45 510,-7-96-39,-2-84-759,-4-13-257,-2-5-526,0 0-1,-4-18 1,1 1-49,-7-18 171,2 0 1,-12-81 0,17 72 5,-24-81 0,23 101-121,0-1 0,-4-41 0,13 72-174,0 0-1,1 1 1,-1-1 0,1 1 0,0-1-1,1 1 1,-1-1 0,1 1 0,0 0 0,0-1-1,1 1 1,-1 0 0,1 1 0,0-1-1,1 0 1,-1 1 0,1 0 0,0 0-1,0 0 1,0 0 0,0 0 0,1 1 0,0 0-1,8-5 1,-5 4-6,0 0 0,1 0-1,-1 1 1,1 0 0,-1 0 0,1 1 0,0 0 0,0 1-1,0-1 1,0 2 0,0 0 0,0 0 0,0 0-1,14 3 1,-12 0 8,1 1 0,-1 0 0,0 1 0,-1 0 0,1 1 0,-1 0 0,12 9 0,-16-11-15,-1 1-1,0-1 1,0 1-1,0 0 1,0 0-1,-1 0 0,0 1 1,0 0-1,0 0 1,-1 0-1,0 0 0,0 0 1,2 9-1,-4-12-2,-1-1-1,0 1 1,1 0-1,-1-1 0,-1 1 1,1-1-1,0 1 1,0-1-1,-1 1 1,0 0-1,1-1 1,-1 0-1,0 1 1,0-1-1,0 1 1,-1-1-1,-1 4 1,-3 1 26,0 0 0,0 0 0,-12 9 1,8-7-15,3-4 9,1 0 0,-1 0 0,0 0 0,0-1 0,-1 0 0,1-1 0,-1 0-1,0 0 1,0-1 0,0 1 0,0-2 0,-1 1 0,-8-1 0,-10 1 284,0-2 1,-46-5-1,71 5-307,-25-6 184,27 6-201,-1 0 0,1 0 0,0 0 0,-1-1 0,1 1 0,-1 0 0,1 0 0,0-1 0,-1 1 0,1 0 0,-1-1-1,1 1 1,0 0 0,-1-1 0,1 1 0,0 0 0,0-1 0,-1 1 0,1-1 0,0 1 0,0 0 0,0-1 0,0 1 0,-1-1 0,1 1 0,0-1 0,0 1 0,0-1 0,0 1 0,0-1 0,0 1 0,0-1 0,0 1 0,0-1 0,0 1 0,1-1 0,-1 1 0,0 0 0,0-1 0,0 1 0,0-1 0,1 1 0,-1-1 0,0 1 0,1 0-1,-1-1 1,0 1 0,1-1 0,4-4-587,-1 0-1,1 1 0,0-1 0,11-6 0,-14 9-702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33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85 3504,'0'0'3337,"-1"-9"-3114,-4-59 1169,4 63-429,1 5-941,0 0 0,0 0 0,0 0 0,0 0 0,0 0 0,0 0 0,0 0 0,0 0 0,1 0-1,-1 0 1,0 0 0,0 0 0,0 0 0,0 0 0,0 0 0,0 0 0,0 0 0,0 0 0,0 0 0,1 0 0,-1 0 0,0 0-1,0 0 1,0 0 0,0 0 0,0 0 0,0 0 0,0 0 0,0 0 0,0 0 0,0 0 0,0-1 0,0 1 0,0 0 0,1 0-1,-1 0 1,0 0 0,0 0 0,0 0 0,0 0 0,0 0 0,0 0 0,0 0 0,0 0 0,0 0 0,0-1 0,0 1 0,0 0-1,0 0 1,0 0 0,0 0 0,0 0 0,0 0 0,0 0 0,1 23 2303,14 109-423,0-11-673,14 101 992,-1-63 810,-25-148-2050,1-15-1226,1-1-2783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34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8744,'0'0'2740,"5"9"-2320,2 1-264,-2 2 0,1-1 0,-2 0 1,1 1-1,4 22 0,-1 37 1154,-1 132 0,-7-180-1093,-2 70 712,2 69 1009,-2-77 46,4-75-1313,1-15-7,3-10-3310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35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4008,'0'0'13783,"10"0"-13023,162-9 2616,-119 7-2278,0 2-1,56 6 0,-84 0-370,-24-6-661,-1 0-1,1 0 1,-1 0-1,1 0 0,0 0 1,-1 1-1,1-1 1,-1 0-1,1 0 0,-1 1 1,1-1-1,-1 0 1,1 1-1,-1-1 1,1 0-1,-1 1 0,1-1 1,-1 1-1,1-1 1,-1 1-1,0-1 0,1 1 1,-1-1-1,0 1 1,1 0-1,-1 0-72,0-1 0,-1 0 0,1 1 0,0-1 0,0 0 0,0 0 0,-1 1 0,1-1 0,0 0 0,0 0 0,0 1 0,-1-1 0,1 0 0,0 0 0,-1 0 0,1 1 0,0-1 0,-1 0 0,1 0 0,0 0 0,0 0 0,-1 0 0,1 0 0,0 0 0,-1 0 0,1 0 0,0 0 0,-1 0 0,1 0 0,0 0 0,-1 0 0,1 0 0,0 0 0,-1 0 0,1 0 0,0 0 0,-1-1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36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11256,'0'0'4338,"3"13"-3650,-1-1-505,4 14 404,2 37 0,12 75 2749,-9-109-2006,-11-28-1223,1-1 0,-1 1-1,0 0 1,0 0-1,1-1 1,-1 1-1,0 0 1,1-1 0,-1 1-1,1 0 1,-1-1-1,1 1 1,-1-1-1,1 1 1,-1-1 0,1 1-1,-1-1 1,1 1-1,0-1 1,-1 0-1,1 1 1,1-1 0,-9-21 287,1-1-274,1-1 1,1 1-1,1-1 0,1-25 1,0 16-3,2 20-58,-1 1 0,1-1 0,2-12 0,0 4 28,1-4 35,-3 22-110,0 1 1,1 0-1,0 0 0,-1 0 0,1 0 1,0 0-1,-1 0 0,1 0 0,0 0 1,0 0-1,0 1 0,0-1 0,0 0 1,0 0-1,0 1 0,0-1 0,0 0 1,1 0-1,10-6 132,-11 6-129,0 0-1,0 0 1,1 0 0,-1 0-1,0 0 1,0 1 0,1-1-1,-1 1 1,0-1 0,1 1-1,-1-1 1,1 1 0,-1 0-1,3-1 1,13 2 113,0 1 0,0 0 0,1 1-1,-2 1 1,28 9 0,-38-10-4,1 0 0,-1 1-1,1-1 1,-1 1 0,0 1 0,6 5-1,-11-9 2,-3 2-510,3-7-564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47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276 0 6128,'0'0'15834,"-4"9"-15509,-12 25-7,14-32-253,1 1 0,1-1 0,-1 1 0,0-1 0,0 1 1,1 0-1,0-1 0,-1 1 0,1 0 0,0-1 0,1 1 0,-1 0 1,0-1-1,1 1 0,-1 0 0,2 3 0,-1-2 33,2 8 37,0-1 1,-2 1-1,1-1 0,-2 1 1,1-1-1,-1 1 0,-3 14 1,2-16-34,0 0 1,-1 0 0,0 0 0,-1 0 0,0 0 0,0 0 0,-1-1 0,-1 0 0,1 1 0,-1-2-1,-1 1 1,0 0 0,0-1 0,-1 0 0,0-1 0,-8 8 0,7-8 14,0-1 1,0-1-1,0 0 0,0 0 1,-1 0-1,0-1 1,-12 4-1,17-7-108,-1 0 1,1 0-1,0 0 1,-1-1 0,1 1-1,-1-1 1,1 0-1,0-1 1,-1 1-1,1-1 1,-1 0-1,1 0 1,0 0-1,0 0 1,0-1-1,0 0 1,0 0-1,-6-4 1,-4-5-3642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55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68 428 3912,'0'0'8584,"1"9"-8095,6 180 1448,-3-29-284,-5-90-782,0 4 642,3-53 335,-3-38-1522,-1 0-1,-1 0 0,-6-23 0,-2-9-98,-18-98 471,16 71-394,5 24-87,6 37-134,1 0-1,1 0 1,0 0 0,1 0-1,5-28 1,-3 24-35,-3 17-38,1-1-1,-1 0 1,1 1 0,-1-1-1,1 0 1,0 1 0,0-1-1,0 1 1,0-1 0,1 1-1,-1 0 1,1-1 0,-1 1-1,1 0 1,0 0 0,0 0-1,0 0 1,0 1 0,0-1-1,0 0 1,0 1 0,1-1-1,-1 1 1,0 0 0,1 0-1,-1 0 1,1 0 0,0 0-1,-1 1 1,1-1 0,0 1-1,-1 0 1,1-1 0,0 1-1,0 0 1,-1 1 0,5 0-1,2 0 9,-1 1-1,1 0 0,-1 0 1,1 1-1,-1 0 1,0 0-1,0 1 0,0 1 1,0-1-1,9 8 1,-13-9-2,0 0 1,0 0 0,-1 1 0,0 0-1,1-1 1,-1 1 0,0 0 0,-1 0-1,1 1 1,-1-1 0,0 1 0,0-1-1,0 1 1,0 0 0,-1-1 0,0 1-1,0 0 1,0 0 0,-1 0 0,1 0-1,-1 0 1,-1 0 0,1 0 0,-1 0-1,1 0 1,-1-1 0,-1 1 0,1 0-1,-3 6 1,2-7-2,1-1 0,-1 0 0,1 0 0,-1 0 0,0 0 0,0 0-1,0 0 1,0-1 0,-1 1 0,1-1 0,-1 1 0,0-1 0,1 0 0,-6 3-1,-1 0 89,-1-1 0,1 0 0,-17 3 0,5 0 126,13-3 22,-2 2 18,9-6-265,1 0-1,0 0 1,0 0 0,0 0 0,0 0-1,0 0 1,0 0 0,0 0 0,-1 0-1,1 0 1,0 0 0,0 0 0,0 0-1,0 0 1,0 0 0,0 0 0,-1 0-1,1 0 1,0 0 0,0 0 0,0 0-1,0 0 1,0 0 0,-1 0 0,1 0-1,0 0 1,0 0 0,0 0 0,0 0-1,0 0 1,0 0 0,-1 0 0,1 0 0,0 0-1,0-1 1,0 1 0,0 0 0,0 0-1,0 0 1,0 0 0,0 0 0,0 0-1,0 0 1,0-1 0,0 1 0,-1 0-1,1 0 1,0 0 0,0 0 0,0 0-1,0-1 1,0 1 0,23-5 0,62-11-117,-65 11 72,-6 2-14,0-1-1,0 0 0,0-1 1,-1 0-1,0-1 1,0-1-1,16-11 0,-20 12 35,-1 0 0,0 1-1,1 0 1,11-5 0,-11 1 20,-8 7 57,-4 6 50,-9 12-10,9-13-81,1 0-1,-1 0 1,1 0 0,0 0 0,0 1 0,-2 4 0,4-7-10,0 0 0,-1 0 0,1 0 0,0 0 0,0 1 0,0-1 0,0 0 0,0 0 0,0 0 0,0 0 0,0 1 0,1-1 0,-1 0 0,0 0 0,1 0 0,-1 0 0,1 0-1,-1 0 1,1 0 0,0 0 0,-1 0 0,1 0 0,0 0 0,-1 0 0,3 1 0,7 6 32,5 8 45,-14-14-77,0-1 0,0 0 0,0 0 1,0 0-1,0 0 0,0-1 0,0 1 1,0 0-1,1 0 0,-1-1 0,0 1 0,0 0 1,1-1-1,-1 1 0,0-1 0,1 0 1,-1 1-1,0-1 0,1 0 0,-1 0 0,0 0 1,1 0-1,-1 0 0,1 0 0,1-1 0,0 1 0,0-1-1,-1 0 0,1 1 0,0-1 1,-1 0-1,1-1 0,-1 1 0,0 0 1,1-1-1,-1 1 0,0-1 0,4-3 1,-5 3 0,1-1 0,0 0 0,-1 0 0,1 1 0,-1-1 0,0 0 0,0 0 0,0 0 0,0-1 0,0 1 0,-1 0 0,0 0 0,1 0 0,-1 0 0,0-1 0,-1 1 1,1 0-1,0 0 0,-1 0 0,0 0 0,0-1 0,0 1 0,0 0 0,0 1 0,-3-5 0,2 2 17,-1 0-1,1 0 1,-1 1 0,-1-1-1,1 1 1,0 0-1,-1 0 1,0 0 0,0 1-1,0-1 1,0 1 0,-1 0-1,0 0 1,-6-3 0,9 5 1,-9-2 165,9 4-96,6 5-44,1-1-49,1-1-1,1 0 0,-1 0 0,1 0 0,-1-1 0,1 0 0,0-1 0,8 3 0,-4-1 1,2 0-44,0 0 0,21 4 1,-30-7 27,0-1 0,1 0 1,-1 0-1,0 0 0,0 0 1,1-1-1,-1 0 0,0 1 1,0-1-1,0-1 0,0 1 1,6-3-1,-5 1 23,0 0-1,0-1 1,-1 1-1,1-1 1,-1 1-1,0-1 1,0-1-1,0 1 1,-1 0 0,1-1-1,-1 0 1,0 0-1,0 0 1,-1 0-1,0 0 1,0-1-1,0 1 1,0-1-1,1-8 1,-1 2 41,5-17 143,-6 28-169,7 10 30,-5-4-49,-1 0 0,0 0-1,0 1 1,0-1 0,-1 1-1,0-1 1,0 1 0,1 10-1,-1-2 3,4 15 0,-2-18 3,-1 0 0,0 1-1,-1-1 1,0 1-1,-1-1 1,-1 1 0,-1 11-1,2-22 6,0 0 0,-1 0 0,1 0 0,0 0 0,-1 0 0,1 0 0,-1 0 0,1 0 0,-1 0 0,1 0 0,-1-1 0,0 1 0,1 0 0,-1 0 0,0-1 0,0 1 0,0 0 0,1-1 0,-1 1 0,0-1 0,0 1 0,-1 0 0,-1-1 2,1 0 1,0 1-1,0-1 1,0 0-1,0 0 1,-1 0-1,1 0 0,0 0 1,0-1-1,-3 0 1,-3-1 31,0-1 0,0 0-1,0-1 1,-11-6 0,2 1 47,13 7-64,-1 0 0,1-1 0,0 0 0,0 1 1,0-1-1,0 0 0,0-1 0,1 1 0,-6-7 0,9 10-14,5 1-37,0 0 0,-1 0 0,1 1 0,0-1-1,-1 1 1,1 0 0,-1 1 0,5 2 0,27 13-57,-30-17 66,0 1-1,0-1 0,-1 0 0,1 0 0,0-1 0,0 0 0,0 0 0,0 0 0,0-1 0,0 0 0,0 0 0,-1-1 1,1 1-1,0-1 0,-1 0 0,1-1 0,-1 1 0,0-1 0,0 0 0,0-1 0,9-6 0,-2-2 30,-1 1 1,0-2-1,0 1 0,-1-1 0,-1-1 0,14-25 0,-2 5 256,-20 38-259,0 0 0,0 0-1,-1 0 1,1 0 0,-1 0 0,0 0 0,0 6-1,1 13 15,-2 12 13,0-31-36,0 1 0,1-1 0,0 1-1,0-1 1,0 1 0,0-1 0,1 1 0,0-1-1,0 1 1,0-1 0,3 7 0,-4-11-5,1 1 1,-1-1 0,1 1 0,-1-1-1,1 1 1,-1-1 0,1 1-1,0-1 1,-1 0 0,1 0-1,0 1 1,-1-1 0,1 0 0,0 0-1,-1 0 1,1 1 0,0-1-1,0 0 1,-1 0 0,1 0-1,0 0 1,-1 0 0,1-1 0,0 1-1,-1 0 1,1 0 0,0 0-1,-1 0 1,1-1 0,0 1 0,-1 0-1,1-1 1,0 1 0,-1-1-1,1 0 1,23-17-51,0-8 58,-1-2-1,-1 0 0,-1-1 1,-1-2-1,-2 0 0,-1-1 1,-2 0-1,-1-1 0,-2-1 0,10-38 1,-20 64-7,3-14-1,0 0 1,-2-1-1,2-28 0,-7 60-16,0 0-1,0 0 1,-1 0-1,-4 8 0,-8 22 6,6 4-17,-9 82-1,15-92 45,2-22 0,1 0 0,1-1 0,0 1-1,1 0 1,0-1 0,0 1 0,1-1 0,4 11-1,-5-17-26,-1 0 0,1 1 0,0-1 0,0 0-1,1 0 1,-1 0 0,1 0 0,0-1-1,0 1 1,0-1 0,0 1 0,1-1-1,-1 0 1,1 0 0,0-1 0,4 3-1,-7-4 12,1 0 0,0 0-1,0 0 1,0-1 0,0 1-1,0 0 1,0-1 0,0 0-1,0 1 1,0-1-1,0 0 1,0 0 0,0 0-1,0 0 1,0-1 0,0 1-1,2-1 1,-1 0 3,1-1 1,-1 0 0,0 0-1,-1 0 1,1 0-1,0 0 1,0 0 0,-1-1-1,3-3 1,-1 2 14,0 0 0,0-1 1,0 1-1,-1-1 0,0 0 0,0 0 1,0-1-1,-1 1 0,0 0 0,0-1 1,0 1-1,0-1 0,-1 0 0,0 0 1,0 0-1,-1-7 0,0 13 6,5 57 81,-4-39-64,0 0 0,1-1 1,6 29-1,-8-45-38,0-1 0,0 1 0,0 0-1,1-1 1,-1 1 0,0-1 0,0 1 0,0-1-1,1 1 1,-1 0 0,0-1 0,1 1 0,-1-1 0,0 1-1,1-1 1,-1 0 0,1 1 0,-1-1 0,1 1-1,-1-1 1,1 0 0,-1 1 0,1-1 0,-1 0 0,1 1-1,-1-1 1,1 0 0,0 0 0,0 0-1,0 0 1,0 0 0,0 0-1,0-1 1,0 1 0,0 0-1,0-1 1,0 1-1,0-1 1,0 1 0,0-1-1,0 1 1,0-1 0,-1 0-1,2 0 1,1-2 5,1-1-1,-1 1 1,0-1 0,-1 1 0,1-1 0,4-8 0,-1-6 14,5-28 1,3-9 28,-10 59 65,3 13-91,5 17-24,-12-32 1,5 15-36,11 23-1,-16-39 33,0-1-1,0 1 0,0-1 0,0 1 1,1-1-1,-1 0 0,0 1 0,0-1 1,1 0-1,-1 1 0,0-1 0,1 0 0,-1 1 1,0-1-1,1 0 0,-1 0 0,1 1 1,-1-1-1,0 0 0,1 0 0,-1 0 1,1 0-1,-1 1 0,1-1 0,-1 0 1,0 0-1,1 0 0,-1 0 0,2 0 0,10-8-47,8-19 31,-20 26 19,29-56-17,-14 26 12,-7 1 6,-8 30 0,1 0 0,-1-1 0,0 1 0,0 0 0,0 0 0,0-1 0,1 1 0,-1 0 0,0 0 0,0-1 0,1 1 0,-1 0 0,0 0 0,1 0 0,-1 0 0,0 0 0,0 0 0,1-1 0,-1 1 0,0 0 0,1 0 0,-1 0 0,0 0 0,1 0 0,-1 0 0,0 0 0,0 0 0,1 0 0,-1 0 0,0 0 0,1 0 0,-1 1 0,0-1 0,1 0 0,-1 0 0,0 0 0,0 0 0,1 0 0,-1 1 0,2-1-2,-1 1 0,1 0 0,-1-1 0,0 1 0,1 0 0,-1-1 0,0 1-1,1 0 1,1 2 0,9 6-25,41 7-45,-51-16 71,1 0 0,-1 0 0,0 0 0,0 0 0,0-1 1,0 1-1,0-1 0,0 1 0,0-1 0,0 1 0,0-1 0,0 0 0,0 0 0,0 0 0,3-3 0,-2 2 8,0 0 0,0 0 0,-1-1 0,1 0 0,0 1 0,-1-1 0,5-6 0,-7 8-4,1-1 0,-1 1 0,1 0 0,-1 0-1,1 0 1,-1 0 0,0 0 0,1 0-1,-1-1 1,0 1 0,0 0 0,0 0-1,0 0 1,0-1 0,0 1 0,-1 0 0,1 0-1,0 0 1,0 0 0,-1-1 0,1 1-1,-1 0 1,1 0 0,-1 0 0,0 0-1,1 0 1,-1 0 0,0 0 0,1 0 0,-2 0-1,1 0 3,0 1 0,0-1-1,1 1 1,-1-1 0,0 1-1,0 0 1,0-1 0,0 1-1,0 0 1,0 0 0,0-1-1,0 1 1,0 0 0,0 0-1,0 0 1,0 0 0,0 0-1,1 1 1,-1-1 0,0 0-1,0 0 1,0 1 0,0-1-1,0 0 1,0 1 0,0-1-1,1 1 1,-1-1 0,0 1-1,0-1 1,1 1 0,-1 0-1,0-1 1,1 1 0,-1 0-1,0 0 1,1 0 0,-1 0-1,-1 3 4,0-1-1,0 1 0,0 0 1,0-1-1,1 1 0,-1 0 1,1 0-1,0 0 1,1 0-1,-1 0 0,1 0 1,-1 0-1,1 0 0,0 1 1,1-1-1,-1 0 0,1 0 1,2 7-1,-1-4 7,0 0 1,0-1-1,1 1 1,0-1-1,1 0 1,-1 0-1,1 0 1,1 0-1,-1-1 1,7 7-1,-1-2-9,0-1 1,1-1-1,0 1 0,21 10 1,-25-13 5,-1-2-1411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55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12864,'0'0'1880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56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9440,'0'0'1104,"83"-19"-664,-11 6-104,9-3-8,0 4 0,-3 0-8,-9 7 72,-7 5 8,-16 8-72,-13 6 16,-9-2-64,-12-1-8,-8-6-168,-4 0-8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07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4008,'0'0'16817,"-4"13"-16675,3-12-135,-6 19 99,0 0 1,1 0-1,-3 24 0,8-28 47,1 0 0,2 31 0,0-28 19,-2 28 0,0-27-28,1 0-1,1 0 1,0-1-1,9 34 1,4 24 163,-9-36-132,-3-19 36,2 35 1,-4-28-72,0-19-85,0 0 0,-2 0 1,0 11-1,-41 354 528,40-331-455,6 75 0,-5-64-54,-1-42-51,2 0-1,0 19 1,3 13 60,-6 53 0,1-15-7,-4 34 114,2-54-126,2-44-26,1 0 0,2 36 1,4 29 172,-4-71-186,-1 0 1,-1 21-1,-1-22-1,2 0 0,-1 0 0,2 0 0,2 16 0,-2-16-6,0-1 0,-1 1 1,0-1-1,-1 1 0,-2 13 1,-1 27 85,0 16 127,2-55-205,1-9-16,1 1-1,-1-1 0,1 1 1,0 0-1,0-1 0,2 8 1,-1 1 24,-1-12-28,0 1-1,0-1 0,0 1 1,0-1-1,0 1 0,0-1 1,1 0-1,-1 1 0,0-1 1,1 0-1,0 1 0,-1-1 1,2 1-1,-1 11 84,-2-10-103,1-11-66,5-28-1492,-5 31-439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56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9536,'0'0'1200,"77"-4"-1040,-32 8 8,0 1-168,1 2 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58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36 285 4912,'0'0'3048,"-6"8"-2447,-18 28-25,23-35-494,0 0-1,1 1 1,-1-1-1,1 0 1,-1 0-1,1 1 1,-1-1-1,1 0 1,0 0-1,-1 1 1,1-1-1,0 0 1,0 3 0,0-4-13,0 1 1,0-1 0,1 1 0,-1-1-1,0 1 1,0-1 0,0 1 0,1-1-1,-1 1 1,0-1 0,1 1 0,-1-1-1,0 0 1,1 1 0,-1-1 0,1 0-1,-1 1 1,0-1 0,1 0 0,-1 1-1,2-1 1,-1 1 39,0-1-1,0 1 1,0-1-1,1 0 1,-1 0 0,0 0-1,0 0 1,1 0-1,-1 0 1,0 0 0,0 0-1,1 0 1,-1 0-1,0-1 1,0 1 0,0-1-1,0 1 1,1-1-1,1 0 1,5-6 172,0-1 0,0 0 0,-1 0 0,0 0 0,0-1 0,8-13 0,29-61 828,-39 73-929,-1 2-25,-1 0 0,1 1 0,-1-1 1,0 0-1,-1 0 0,0-1 0,0 1 0,-1 0 1,1-12-1,-1 7 205,0 12-293,-1 0 0,0 0 1,1 0-1,-1 0 0,0 0 1,0 0-1,0 0 0,0 0 1,0 0-1,0 0 0,0 0 1,-1 0-1,1 0 0,0 0 1,0 0-1,-1 0 0,0-1 1,0-2 1007,0 9-693,-4 9-216,1 0-1,1 0 1,0 0 0,1 0 0,0 1-1,2-1 1,-1 0 0,2 1 0,3 23-1,-4-35-89,1 1-1,0-1 1,0 1-1,0-1 0,1 0 1,-1 1-1,1-1 1,0 0-1,-1 0 1,1 0-1,5 5 0,-5-7-45,-1 0 1,1 0-1,-1 0 0,1 0 0,-1 0 0,1-1 0,0 1 0,-1 0 0,1-1 0,0 1 0,0-1 0,0 0 1,-1 1-1,1-1 0,0 0 0,0 0 0,0 0 0,0 0 0,-1-1 0,1 1 0,0-1 0,0 1 0,0-1 0,3-1 1,7-4 29,1-1 1,-1-1 0,0 0-1,0 0 1,-1-1 0,0-1-1,10-12 1,14-10 118,-27 22-109,-8 9-53,1 0 0,-1 1 0,0-1 1,1 0-1,-1 1 0,1-1 1,-1 0-1,1 1 0,-1-1 1,1 1-1,-1-1 0,1 1 0,0-1 1,-1 1-1,1 0 0,0-1 1,-1 1-1,1 0 0,0-1 1,-1 1-1,2 0 0,-1 0 75,0 1 148,-1-1-236,0 1-1,0-1 0,0 0 0,1 0 0,-1 0 1,0 0-1,0 0 0,0 0 0,0 1 1,0-1-1,0 0 0,0 0 0,0 0 1,1 0-1,-1 0 0,0 1 0,0-1 0,0 0 1,0 0-1,0 0 0,0 0 0,0 1 1,0-1-1,0 0 0,0 0 0,0 0 1,0 0-1,0 1 0,0-1 0,0 0 0,0 0 1,-1 0-1,1 0 0,0 1 0,0-1 1,0 0-1,0 0 0,0 0 0,0 1 1,-1 4 37,1 1 0,-1 0 0,1-1 0,1 1 1,-1 0-1,1 0 0,0-1 0,0 1 1,1-1-1,0 1 0,0-1 0,3 7 1,-4-11-34,-1 0 0,1 0 1,0-1-1,-1 1 0,1-1 1,-1 1-1,1 0 1,0-1-1,0 1 0,-1-1 1,1 1-1,0-1 1,0 0-1,0 1 0,-1-1 1,1 0-1,0 1 0,0-1 1,0 0-1,0 0 1,0 0-1,-1 0 0,3 0 1,-1 0 3,0-1 0,-1 1 0,1-1 1,0 0-1,0 1 0,-1-1 0,1 0 0,-1 0 1,1 0-1,0 0 0,1-2 0,0 1 9,-1-1-1,1 0 0,0 0 0,-1 0 1,1 0-1,-1 0 0,0-1 0,0 1 1,-1 0-1,3-7 0,-3 6-4,0 1 1,-1 0-1,0-1 0,0 1 0,0 0 1,0-1-1,-1 1 0,1 0 0,-1-1 1,0 1-1,0 0 0,0 0 0,0-1 1,0 1-1,-1 0 0,1 0 0,-1 1 1,-3-5-1,2 3 20,-1 0 1,0 0 0,1 1-1,-1-1 1,-1 1-1,1 0 1,0 0 0,-1 1-1,0-1 1,1 1 0,-8-2-1,-7 3 169,18 1-158,12 0-96,10-4-27,1-1 0,-1-1 0,0 0 0,37-18 0,-53 22 60,24-13-81,10-4 59,-38 20 44,0-1-1,0 0 1,0 0-1,0 0 1,0 1-1,0-1 1,0 1-1,0-1 1,0 0-1,-1 1 1,1 0-1,0-1 1,0 1-1,0-1 1,0 1-1,-1 0 1,1 0-1,0-1 1,-1 1-1,1 0 1,-1 0-1,1 0 1,-1 0-1,1 0 1,-1 0-1,1 1 1,13 30 73,-14-31-74,5 17 61,-1 0-1,-1 0 0,-1 0 0,0 0 0,-2 30 0,-1-42-18,0 6 49,1-12-92,0 1-1,0-1 0,0 0 1,0 0-1,0 0 1,0 0-1,0 1 0,0-1 1,0 0-1,0 0 1,0 0-1,0 0 1,0 0-1,0 1 0,0-1 1,0 0-1,0 0 1,0 0-1,0 0 0,0 0 1,0 1-1,0-1 1,0 0-1,0 0 1,1 0-1,-1 0 0,0 0 1,0 0-1,0 0 1,0 0-1,0 1 0,0-1 1,1 0-1,-1 0 1,0 0-1,0 0 1,0 0-1,0 0 0,0 0 1,1 0-1,-1 0 1,0 0-1,0 0 0,0 0 1,0 0-1,0 0 1,1 0-1,-1 0 1,0 0-1,0 0 0,2-2 10,-1 0 0,0 1 0,1-1 0,-1 0 0,0 0 0,0 0 1,0 0-1,0 0 0,-1 0 0,1 0 0,-1 0 0,1-1 0,0-1 0,2-8 14,47-94 142,-46 98-152,1 0 0,0 1-1,1-1 1,-1 1 0,2 0 0,-1 1-1,1 0 1,12-10 0,-18 15-17,0 1 0,0-1 0,-1 1 1,1-1-1,0 1 0,0 0 0,0-1 0,-1 1 1,1 0-1,0-1 0,0 1 0,0 0 1,0 0-1,0 0 0,-1 0 0,1 0 0,0 0 1,0 0-1,0 0 0,0 1 0,0-1 0,0 0 1,-1 0-1,1 1 0,0-1 0,0 0 1,0 1-1,-1-1 0,1 1 0,0-1 0,-1 1 1,1-1-1,0 1 0,-1 0 0,1-1 0,-1 1 1,1 0-1,-1-1 0,1 1 0,-1 0 0,1 0 1,-1 1-1,4 3-8,-1 1 0,-1 1 0,1-1 0,1 8 0,-1 3 16,0 1 0,0-1 0,-1 19 0,-2-19 54,1 1 1,2-1-1,5 25 0,-8-39-38,1-1-1,0 0 0,0 1 1,0-1-1,0 0 0,1 0 1,-1 1-1,1-1 0,-1 0 1,1-1-1,2 3 0,-3-3-9,0 0-1,0-1 0,0 1 0,0 0 0,0-1 0,0 1 0,0-1 0,0 0 0,0 1 0,0-1 0,0 0 0,0 1 0,1-1 0,-1 0 0,0 0 1,0 0-1,0 0 0,1 0 0,-1-1 0,0 1 0,0 0 0,0 0 0,0-1 0,2 0 0,1 0-3,-1-1 0,0 0-1,1 0 1,-1 0 0,0 0 0,0 0 0,0 0-1,-1-1 1,1 1 0,0-1 0,-1 0 0,0 0 0,0 0-1,0 0 1,0 0 0,3-7 0,-2 1 13,1 1 1,-1-1-1,-1 0 1,0 0 0,0-1-1,-1 1 1,0-17-1,0 16 32,-1 0-1,2-1 0,-1 1 0,1 0 0,1 0 1,6-17-1,-9 26-51,0 1 1,0 0-1,0-1 1,1 1-1,-1 0 0,0-1 1,0 1-1,0 0 1,1 0-1,-1-1 1,0 1-1,0 0 1,0 0-1,1-1 0,-1 1 1,0 0-1,1 0 1,-1 0-1,0-1 1,0 1-1,1 0 1,-1 0-1,0 0 1,1 0-1,-1 0 0,0 0 1,1 0-1,-1 0 1,1-1-1,-1 1 1,0 1-1,1-1 1,-1 0-1,0 0 1,1 0-1,-1 0 0,0 0 1,1 0-1,-1 0 1,0 0-1,1 0 1,-1 1-1,0-1 1,0 0-1,1 0 0,-1 0 1,0 1-1,0-1 1,1 0-1,-1 0 1,0 1-1,0-1 1,1 0-1,-1 1 1,0-1-1,0 0 0,0 1 1,14 23 24,-12-19-18,5 9-4,-1 1 0,-1-1-1,-1 2 1,0-1 0,0 0 0,0 18-1,-3-24 7,0-1-1,-1 0 1,0 1-1,0-1 1,-1 1-1,0-1 1,-1 0-1,0 0 1,0 1 0,-1-1-1,0-1 1,0 1-1,-7 11 1,9-17-1,0-1 0,-1 1 0,0 0 0,0-1 0,1 1 1,-1-1-1,0 1 0,0-1 0,0 0 0,0 0 0,0 0 0,-1 0 0,1 0 1,0-1-1,0 1 0,-1-1 0,1 1 0,0-1 0,-1 0 0,1 0 1,0 0-1,-1 0 0,1 0 0,0 0 0,-1-1 0,1 1 0,0-1 1,-3-1-1,1 1 11,0 0 0,1-1 0,-1 0 0,0 1 0,1-1 1,-1-1-1,1 1 0,0 0 0,0-1 0,0 0 0,0 0 0,0 0 1,0 0-1,1 0 0,-4-5 0,6 7-22,0 1 1,0 0-1,0 0 0,0 0 0,0-1 1,0 1-1,-1 0 0,1 0 0,0-1 1,0 1-1,0 0 0,0 0 0,0 0 1,0-1-1,0 1 0,0 0 1,0 0-1,0-1 0,1 1 0,-1 0 1,0 0-1,0 0 0,0-1 0,0 1 1,0 0-1,0 0 0,0 0 1,0-1-1,1 1 0,-1 0 0,0 0 1,0 0-1,0 0 0,0 0 0,1-1 1,10-2 9,21 2 5,-25 1-14,31 2-22,-2 2 0,39 9 0,37 3-37,-99-15 12,-6 0-83,0-1 1,0 1 0,0 0 0,0 0 0,11 4 0,-14-3-815,0-1-94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7:58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14168,'0'0'1176,"52"-54"-1144,-4 37-344,12 7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01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5120,'0'0'7934,"1"14"-7174,2 14-273,-1 0 0,-4 55-1,-9 1 403,-8 99 883,17-144-1353,-10 165 2774,19-238-2138,2 0 0,27-66-1,-31 87-939,2 1 0,0-1 0,0 1 0,1 0 0,15-17 0,-23 28-106,0 1 1,1-1-1,-1 1 1,1-1 0,-1 1-1,0-1 1,1 1 0,-1 0-1,1-1 1,-1 1 0,1 0-1,-1-1 1,1 1-1,-1 0 1,1 0 0,0-1-1,-1 1 1,1 0 0,-1 0-1,1 0 1,-1 0 0,1 0-1,0 0 1,-1 0-1,1 0 1,-1 0 0,1 0-1,0 0 1,-1 0 0,1 0-1,-1 1 1,1-1-1,-1 0 1,1 0 0,0 1-1,-1-1 1,1 0 0,-1 1-1,0-1 1,1 0 0,-1 1-1,1-1 1,-1 1-1,1-1 1,-1 1 0,0-1-1,1 1 1,-1-1 0,0 1-1,3 5 35,-1-1 0,0 0 0,0 1 1,2 7-1,-2-5-18,3 13 79,-2-1 1,3 37 0,3 20 474,-9-76-567,1 0 0,-1 0 0,0 0 0,0-1 0,1 1 0,-1 0 0,1 0 0,-1 0 0,1 0 0,-1 0 0,1-1 0,0 1 0,-1 0 0,1 0 0,0-1 0,0 1 0,-1 0 0,1-1 0,0 1 0,0-1 0,0 1 1,0-1-1,0 0 0,0 1 0,0-1 0,0 0 0,-1 0 0,1 1 0,0-1 0,0 0 0,0 0 0,0 0 0,0 0 0,0 0 0,0 0 0,0-1 0,0 1 0,0 0 0,0 0 0,0-1 0,0 1 0,1-1 0,6-2 1,0 0 0,-1-1 0,13-8-1,-19 12-8,28-22-8,0 0 0,-1-2 1,-2-1-1,0-2 0,31-41 1,-48 47-4,-8 12 74,-1 9-65,-1 0-1,1-1 0,0 1 1,0 0-1,0 0 0,-1 0 1,1 0-1,0 0 1,0 0-1,0 0 0,-1 0 1,1 0-1,0 0 0,0 0 1,0 0-1,-1 0 0,1 0 1,0 0-1,0 0 0,0 0 1,-1 0-1,1 0 0,0 0 1,0 0-1,-1 0 1,1 0-1,0 0 0,0 0 1,0 0-1,0 0 0,-1 1 1,1-1-1,0 0 0,0 0 1,0 0-1,0 0 0,-1 1 1,-8 6 63,0 1-1,0 1 1,1 0 0,-10 13 0,18-21-62,-8 8 45,1 2 0,0-1 0,1 1 0,0 0 0,-4 13 0,8-20-21,0 1-1,1-1 1,0 1 0,-1 0-1,2 0 1,-1 0-1,1-1 1,-1 1-1,1 0 1,0 0-1,1 0 1,-1 0-1,1 0 1,0-1-1,4 10 1,-5-12-17,1-1-1,-1 0 1,1 0 0,-1 1-1,1-1 1,0 0 0,0 0 0,-1 0-1,1 0 1,0 0 0,0 0 0,0 0-1,0 0 1,1 0 0,-1-1 0,0 1-1,0 0 1,0-1 0,3 2 0,-3-2-4,0 0 0,0 0 1,0 0-1,0 0 0,0 0 1,1-1-1,-1 1 0,0 0 1,0-1-1,0 1 1,0 0-1,0-1 0,0 0 1,0 1-1,0-1 0,0 1 1,0-1-1,1-1 0,4-4 17,-1 0 0,1 0-1,-1-1 1,8-14-1,-10 17-18,4-9 0,-1-1 0,0 0 0,0 0 0,-2 0 0,5-21 0,6-18 37,-15 72 103,4 35 0,1 1-68,-5-53-68,0 1 1,0 0-1,1-1 0,-1 1 1,1-1-1,0 1 1,-1-1-1,1 1 0,0-1 1,3 5-1,-3-6-2,0 0 0,-1 0 0,1 0 0,0 0 0,0 0 0,0-1 0,0 1 0,0 0 0,0 0 0,1-1 0,-1 1 0,0-1-1,0 1 1,0-1 0,1 1 0,1-1 0,0 0 0,1 0 1,-1 0-1,1 0 0,-1-1 0,0 1 0,1-1 1,-1 0-1,0 0 0,0-1 0,0 1 0,1 0 1,-1-1-1,-1 0 0,7-4 0,1-2 1,0 0 0,-1-1 0,0 0-1,13-17 1,27-46 8,-15 20-8,-28 43-5,-6 8-2,1-1 0,0 1 0,-1 0 0,1-1 0,0 1 0,0 0 1,0-1-1,0 1 0,0 0 0,0 0 0,0 0 0,1 0 0,-1 0 0,0 0 1,1 0-1,-1 0 0,0 1 0,1-1 0,-1 0 0,3 0 0,-1 0 54,-3 2-3,2 5 32,-1 0-51,0-1 0,-1 0 0,1 0 0,-1 1 0,0-1 0,0 0 0,-3 11 0,1 8 54,5 78 518,-3-102-595,-1 0 0,1 0 0,0 1 0,0-1 0,0 0 1,0 0-1,0 0 0,0 0 0,0 1 0,0-1 0,0 0 0,0 0 0,0 0 0,0 1 0,0-1 0,0 0 0,0 0 0,0 0 1,0 0-1,0 1 0,1-1 0,-1 0 0,0 0 0,0 0 0,0 0 0,0 0 0,0 1 0,0-1 0,0 0 0,0 0 0,1 0 1,-1 0-1,0 0 0,0 0 0,0 0 0,0 0 0,0 1 0,1-1 0,-1 0 0,0 0 0,0 0 0,0 0 0,0 0 0,1 0 1,-1 0-1,0 0 0,9-7 152,7-15-124,-16 21-33,23-39 52,-16 26-37,0 1 0,12-15 0,-12 19-4,-5 5-17,0 1-1,1 0 1,0 0 0,-1 0 0,1 0 0,7-5 0,-9 7-4,0 1 0,0-1 0,0 1 0,0 0 0,0-1 0,0 1 0,0 0 1,1 0-1,-1 0 0,0 0 0,0 0 0,0 0 0,0 0 0,1 0 0,-1 0 0,0 0 1,0 1-1,0-1 0,0 0 0,0 1 0,0-1 0,0 1 0,0-1 0,0 1 0,0 0 0,0-1 1,0 1-1,0 0 0,0 0 0,1 1 0,54 43-156,-55-45 160,43 38-81,-40-35 71,0 0-1,0-1 1,0 1-1,1-1 1,-1 0-1,1 0 1,0 0-1,0-1 1,7 2-1,-11-3 7,1 0 0,0 0 0,0-1-1,0 1 1,0 0 0,0-1 0,-1 0-1,1 1 1,0-1 0,0 0 0,-1 0-1,1 0 1,-1 0 0,1 0 0,1-1-1,20-20 15,-21 20-8,1-3-1,0 0 0,0 0 0,0 0 0,0 0 1,-1 0-1,0 0 0,0-1 0,0 1 0,0-1 0,-1 1 1,0-1-1,-1 0 0,1 0 0,-1-8 0,0 12 0,0 1-1,0 0 0,0 0 1,0-1-1,0 1 1,0 0-1,-1 0 0,1-1 1,0 1-1,-1 0 0,1 0 1,-1 0-1,0 0 1,1-1-1,-1 1 0,0 0 1,1 0-1,-1 0 0,0 0 1,0 1-1,0-1 0,0 0 1,0 0-1,-1 0 1,1 0 6,0 1 0,-1 0 1,1-1-1,0 1 1,0 0-1,0 0 0,0 0 1,-1 0-1,1 0 1,0 0-1,0 0 0,0 0 1,0 1-1,0-1 1,-1 0-1,1 1 0,0-1 1,0 1-1,0-1 1,0 1-1,0 0 0,0-1 1,0 1-1,0 0 1,-1 1-1,-2 3 35,-1 0 0,1 0 0,0 0 0,1 1 0,-1-1 0,1 1 0,-5 12 0,4-5 83,-1 0 0,-3 26 0,8-36-112,-1 1 0,2 0 0,-1 0-1,0 0 1,1-1 0,0 1 0,0 0 0,0-1 0,0 1 0,0 0 0,1-1-1,-1 1 1,1-1 0,0 0 0,0 0 0,1 0 0,-1 0 0,1 0-1,-1 0 1,1 0 0,0-1 0,0 0 0,0 1 0,0-1 0,0 0 0,1 0-1,-1-1 1,1 1 0,3 1 0,3-1-36,-1 1 0,1-1 0,0 0 0,0-1 0,0 0 0,0-1 0,0 0 0,0-1 0,0 0 0,0 0 0,0-1 0,12-4 0,0-1-481,35-8 147,-22 10-4387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08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6824,'0'0'16005,"9"3"-15820,31 7-10,-37-10-149,0 1 0,1-1 1,-1 0-1,0 0 0,0 0 1,0 0-1,1 0 0,-1-1 0,0 1 1,0-1-1,0 0 0,0 0 1,0 0-1,5-3 0,5-1 62,201-60 691,-198 61-665,1 1 0,-1 1 1,0 0-1,1 2 0,20 0 0,-35 1-63,1-1 0,0 1 0,-1-1 0,1 1-1,-1 0 1,1 0 0,-1 0 0,0 0 0,1 1 0,-1-1 0,0 1-1,0-1 1,0 1 0,0 0 0,0 0 0,3 3 0,-4-4-345,0 1 1,-1-1 0,1 0-1,0 1 1,-1-1 0,1 1-1,-1-1 1,1 1-1,-1-1 1,0 1 0,1-1-1,-1 3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09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0 8640,'0'0'4489,"-4"9"-3946,-3 4-120,-2 0 0,1 0 1,-20 20-1,18-21 53,2 0 1,-1 0-1,1 0 1,1 1-1,-10 24 1,-8 14 965,19-39-1195,1 0 0,0-1 0,1 1-1,1 1 1,0-1 0,1 0 0,0 1 0,0 0 0,2-1-1,-1 1 1,2 0 0,0-1 0,0 1 0,1-1-1,5 17 1,-3-18-54,0 0 0,1 0 0,0-1 0,11 18 0,-13-24-140,1 0 1,-1 0 0,1 0 0,-1 0 0,1-1-1,1 1 1,-1-1 0,0 0 0,1-1 0,-1 1 0,1-1-1,8 4 1,-2-3-25,0 0 0,0 0 0,0-1-1,0-1 1,0 0 0,0 0 0,1-1-1,-1-1 1,0 1 0,0-2 0,0 0-1,0 0 1,0-1 0,0 0 0,0-1-1,-1 0 1,0-1 0,0 0 0,0-1-1,17-12 1,-6 2-11,-1 0 1,0-2-1,21-24 0,-35 36-12,-1-1 0,0 1-1,-1-1 1,0 0 0,0 0 0,0 0 0,-1-1-1,0 1 1,0-1 0,-1 0 0,0 0 0,-1 0 0,1 0-1,-1-15 1,-1 10 31,-1 0 0,-1 0 1,0 1-1,-1-1 0,0 0 0,-1 1 0,0 0 0,-1 0 0,-1 0 1,0 1-1,0-1 0,-1 1 0,-1 1 0,1-1 0,-2 1 0,1 1 0,-2 0 1,1 0-1,-16-11 0,16 14 53,0 0 1,0 1-1,0 0 0,-17-6 1,21 10-56,1 0 1,0 0 0,0 0 0,-1 0-1,1 1 1,-1 0 0,1 0-1,0 0 1,-1 0 0,1 1 0,0 0-1,-1 0 1,-7 3 0,-10 4 89,3-1-19,-24 12 0,38-17-99,0 1 1,0 0-1,1 1 1,-1-1-1,1 1 1,0 0-1,0 0 1,0 0-1,-4 6 1,8-9-15,0-1 1,0 0 0,0 1-1,0-1 1,0 0-1,0 1 1,0-1 0,1 0-1,-1 1 1,0-1-1,0 0 1,0 0 0,1 1-1,-1-1 1,0 0 0,0 0-1,0 0 1,1 1-1,-1-1 1,0 0 0,1 0-1,-1 0 1,0 1-1,0-1 1,1 0 0,-1 0-1,0 0 1,1 0-1,-1 0 1,0 0 0,1 0-1,-1 0 1,1 0-1,11 4-254,8 0-597,-13-2-2330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10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10040,'0'0'15954,"9"5"-15837,-3-1-99,0-1 0,1 0 0,-1-1 0,1 1 0,0-1 0,-1 0 0,1-1 0,0 0 0,0 0 0,0 0 0,11-1 0,43-5 97,-25 2 17,1 1 0,55 4 0,-88-1-58,1-1 1,-1 1-1,0-1 0,1 0 1,-1-1-1,1 1 1,-1-1-1,0 0 0,7-2 1,-11 3-75,0 0 1,0 0-1,1 0 1,-1 0-1,0 0 1,0 0-1,0 0 0,0 0 1,0 0-1,0-1 1,1 1-1,-1 0 1,0 0-1,0 0 1,0 0-1,0 0 0,0 0 1,0 0-1,0 0 1,1 0-1,-1-1 1,0 1-1,0 0 1,0 0-1,0 0 1,0 0-1,0 0 0,0 0 1,0-1-1,0 1 1,0 0-1,0 0 1,0 0-1,0 0 1,0 0-1,0-1 1,0 1-1,0 0 0,0 0 1,0 0-1,0 0 1,0 0-1,0 0 1,0-1-1,0 1 1,0 0-1,0 0 0,0 0 1,0 0-1,0 0 1,-1 0-1,1-1 1,0 1-1,0 0 1,-7-5-4145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11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0 214 9240,'0'0'8671,"10"-10"-8088,-8 8-547,8-8 174,0 0-1,-1-1 1,0 0 0,0 0-1,-1-1 1,-1-1 0,6-12-1,0-13 676,-7 20 502,10-23 0,-16 41-1349,0 0-1,0 0 1,0 0-1,1 0 1,-1 0 0,0-1-1,0 1 1,0 0-1,1 0 1,-1 0-1,0 0 1,0 0 0,0 0-1,1 0 1,-1 0-1,0 0 1,0 0 0,1 0-1,-1 0 1,0 0-1,0 0 1,0 0 0,1 0-1,-1 0 1,0 0-1,0 0 1,1 0 0,-1 0-1,0 0 1,0 0-1,0 0 1,1 1 0,-1-1-1,0 0 1,0 0-1,0 0 1,0 0 0,1 0-1,-1 1 1,0-1-1,0 0 1,0 0 0,0 0-1,0 1 1,0-1-1,1 0 1,8 13 110,-6-10 42,2 4-68,0 0 0,-1 0-1,0 0 1,0 1 0,0 0 0,-1 0-1,0 0 1,3 15 0,2 5 317,-5-16-881,-1 0 1,2 20-1,-3-22-2218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12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6520,'0'0'6544,"-4"13"-5984,2-5-444,-2 6 93,0-1 0,-1 0 0,-1-1 0,-10 20 0,4-11 182,1 0 0,1 1 1,2 1-1,-7 23 0,-18 96 1234,18-68-810,13-65-714,-32 165 1651,30-145-1346,1 1-1,1 1 1,6 54 0,-3-76-302,0 1 1,2-1 0,-1 1 0,1-1 0,0 0-1,1 0 1,0 0 0,0-1 0,1 1 0,0-1-1,1 0 1,0-1 0,0 1 0,0-1 0,1 0-1,0-1 1,12 9 0,5 1 89,2-1 0,0-1 0,0-1 0,38 12 0,-51-20-133,77 32 526,-90-37-613,0 1 1,0-1-1,1 0 1,-1 0-1,0 1 1,1-1-1,-1 0 1,0 0-1,0 0 1,1 0-1,-1 1 1,0-1-1,1 0 1,-1 0-1,0 0 1,1 0-1,-1 0 1,0 0-1,1 0 1,-1 0-1,0 0 1,1 0-1,-1 0 1,0 0-1,1 0 1,-1 0-1,0 0 1,1 0-1,-1-1 1,0 1-1,1 0 1,-1 0-1,0 0 1,1 0-1,-1-1 1,0 1-1,0 0 1,1 0 0,-1-1-1,0 1 1,0 0-1,0 0 1,1-1-1,-1 1 1,0 0-1,0-1 1,0 1-1,0 0 1,0 0-1,1-1 1,-1 1-1,0-1 1,0 1-1,2-5-2577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12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8536,'0'0'2080,"4"10"-1266,3 5-462,0-1 0,1 0-1,0 0 1,11 13 0,86 88 1858,-42-48-1044,-52-53-903,0 0 0,-1 0 0,-1 1-1,0 1 1,-1-1 0,0 1 0,-2 1 0,0 0 0,7 33 0,-7-16 103,-1-1 0,-2 2 0,-1-1 0,-4 39 1,1-55-196,0-1 1,-2 1-1,0-1 1,-1 1 0,-1-1-1,0 0 1,-1-1-1,-1 0 1,-1 1 0,0-2-1,-1 0 1,-13 18-1,6-11 61,-4 6 110,5-16-3041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10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42 110 3808,'0'0'10926,"-8"10"-10771,-21 31 1,29-41-148,-1 1 1,1-1-1,0 0 0,-1 1 0,1-1 1,0 0-1,-1 1 0,1-1 1,0 0-1,0 1 0,-1-1 1,1 1-1,0-1 0,0 0 1,0 1-1,0-1 0,0 1 1,-1-1-1,1 1 0,0-1 1,0 1-1,0-1 0,0 0 1,0 1-1,0-1 0,1 1 1,-1-1-1,0 1 0,0-1 1,0 1-1,0-1 0,0 0 0,1 1 1,-1-1-1,0 1 0,0-1 1,1 0-1,-1 1 0,0-1 1,1 0-1,-1 1 0,0-1 1,1 0-1,-1 1 0,0-1 1,1 0-1,16 2 164,-16-2-146,23 2 151,-10-1-31,-1 0 0,0-1-1,26-2 1,74-8 351,-84 9-407,1-1 0,-1-1 0,1-2 0,48-14 0,-30 4 58,1 3 0,65-9-1,-35 8 20,-50 9-60,40-1-1,-10 1-19,311-41 188,-244 36-198,14-1 21,-100 7-40,1 2 0,0 1 0,-1 2 0,54 10 0,23 2 16,-104-13-70,1-1 0,-1 0 0,0-1 0,25-4 0,28-2 12,-12 5-10,-33 1 22,1 0 0,26 3 0,-24 0 31,30-2-1,4 0 49,-20-4-53,-32 2-47,0 1 1,1 0-1,-1 0 1,0 1-1,11 1 1,26-3 66,-14 0-39,-8 0 28,-18 1-45,-1 1-1,1-1 1,-1 1 0,1 0 0,-1 0-1,1 0 1,-1 0 0,1 0-1,-1 1 1,0-1 0,1 1 0,-1-1-1,3 2 1,7 2 63,0 0-1,16 3 1,1 0 26,-18-2 180,-21-4-3060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4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7432,'0'0'9945,"-6"10"-9620,-17 35-34,21-39-213,-1 0 1,2 1-1,-1 0 1,1-1 0,0 1-1,0 0 1,1-1-1,0 1 1,0 0-1,1 0 1,1 10-1,1 4 90,13 246 1463,-14-240-1345,-1-17-151,-1-1 0,1 0-1,-3 14 1,2 11 615,0-33-585,0-1-155,0 0 0,-1 0 0,1 0 0,0 0 0,0 0 0,0 0 1,0 0-1,0 0 0,0 0 0,0 0 0,0 0 0,0 0 0,0 0 0,0 0 0,0 0 0,-1 0 0,1 0 0,0 0 0,0 0 1,0 0-1,0 0 0,0 0 0,0 0 0,0 0 0,0 0 0,0 0 0,0 0 0,0 0 0,0 0 0,0 0 0,0 0 0,0 0 1,-1 0-1,1 0 0,0 0 0,0 0 0,0 1 0,0-1 0,0 0 0,0 0 0,0 0 0,0 0 0,0 0 0,0 0 0,0 0 1,0 0-1,0 0 0,0 0 0,0 0 0,0 0 0,0 0 0,0 1 0,0-1 0,0 0 0,0 0 0,0 0 0,0 0 0,0 0 1,0 0-1,0 0 0,0 0 0,1 0 0,-1 0 0,0 0 0,0 0 0,0 0 0,-1-7 330,-8-16-185,2-1 0,1-1 1,-5-29-1,-3-77 124,10 75-103,3 38-95,0 1 0,2 0 1,0 0-1,2 0 0,6-30 1,-6 41-57,0 0 0,0 0 0,0 1 1,1-1-1,0 1 0,0-1 0,1 1 1,-1 1-1,1-1 0,0 1 0,0-1 1,1 1-1,-1 1 0,1-1 0,10-4 1,-11 7-13,1-1 0,-1 1 0,0 0 0,1 1 0,-1-1 0,0 1 1,1 0-1,-1 0 0,1 1 0,-1 0 0,0 0 0,9 2 0,-4 1 8,1 0-1,-1 0 1,0 1-1,18 11 1,-25-14-14,0 0 0,1 1 0,-1-1 0,0 1 0,0 0 1,-1 0-1,1 0 0,-1 0 0,1 0 0,-1 1 0,0-1 0,0 1 0,-1-1 0,1 1 0,-1 0 1,1-1-1,-1 1 0,1 5 0,-2-3 7,0-1 0,0 1 0,-1-1 0,1 1 1,-1-1-1,0 0 0,-1 1 0,1-1 0,-1 0 0,0 0 0,0 0 0,-6 9 1,-4 5 36,-1-1 1,0 0 0,-2-1 0,0 0-1,0-2 1,-2 0 0,0 0 0,0-2 0,-2 0-1,1-1 1,-35 16 0,50-27 134,6-4-62,15-9-10,27-16-73,10 4-52,-50 22-2,1 0 1,0 0-1,-1 1 1,1 0-1,0 0 1,0 0-1,0 1 1,7 0-1,-10 0 4,0 1-1,1 0 1,-1 1-1,0-1 0,0 1 1,0-1-1,0 1 1,0 0-1,0 0 1,0 0-1,-1 0 0,1 1 1,-1-1-1,0 1 1,1-1-1,-1 1 1,0 0-1,0 0 1,-1 0-1,1 0 0,-1 0 1,2 6-1,0-3 11,-1 1 0,0-1-1,-1 1 1,1 0 0,-1-1 0,-1 1-1,1 0 1,-1 0 0,-1 0-1,0 9 1,-3 2 38,0 0-1,-11 28 1,13-40-28,-1-1 0,1 0 1,-1 0-1,0 0 1,0-1-1,0 1 1,-1-1-1,0 1 0,0-1 1,0 0-1,0-1 1,-9 7-1,3-4 27,-1 0-1,1-1 0,-1 0 1,-1 0-1,1-1 1,-1-1-1,1 0 0,-1 0 1,0-1-1,0-1 1,0 0-1,0-1 0,0 0 1,0 0-1,0-2 1,0 1-1,-18-6 0,28 6-27,0 0-1,-1 0 1,1-1-1,0 1 0,-1-1 1,1 1-1,0-1 1,-2-2-1,5 4-9,-1 0 0,0 0 1,1 0-1,-1 0 0,0 0 0,0 0 0,1 0 0,-1 0 1,0 0-1,1 0 0,-1 0 0,0 0 0,0 0 0,1 0 1,-1 0-1,0 0 0,1-1 0,-1 1 0,0 0 0,0 0 1,1 0-1,-1 0 0,0-1 0,0 1 0,0 0 0,1 0 1,-1-1-1,0 1 0,0 0 0,0 0 0,0-1 1,0 1-1,1 0 0,-1 0 0,0-1 0,0 1 0,0 0 1,0-1-1,0 1 0,0 0 0,0 0 0,0-1 0,0 1 1,0 0-1,0-1 0,0 1 0,0 0 0,0 0 0,0-1 1,0 1-1,-1 0 0,1-1 0,0 1 0,0 0 0,0 0 1,0-1-1,0 1 0,-1 0 0,1 0 0,0 0 1,0-1-1,-1 1 0,1 0 0,0 0 0,0 0 0,-1-1 0,122-6-142,-100 5 121,0-1 1,0-1 0,0 0-1,-1-2 1,0 0-1,0-2 1,37-19 0,-28 10-3,0-1 1,-1-2 0,-1-1-1,30-29 1,-41 33 27,-1-1 0,-1 0-1,15-24 1,6-10 153,-51 105 138,10-37-272,-3 5 4,1 0-1,1 1 1,1 0-1,-5 36 1,8-37-4,2-9 5,-1 0 1,1 1 0,1-1 0,0 1 0,4 19-1,-4-32-26,0 1 0,0-1 0,0 0 0,0 1 0,0-1 0,0 0 0,0 1 0,0-1 0,0 0 0,1 1 0,-1-1 0,0 0 0,0 1 0,0-1 0,1 0 0,-1 0 0,0 1 0,0-1 0,0 0 0,1 0 0,-1 0 0,0 1 0,1-1 0,-1 0 0,0 0 0,0 0 0,1 0 0,-1 0 0,0 1 0,1-1 0,-1 0 0,0 0 0,1 0 0,-1 0 0,0 0-1,1 0 1,-1 0 0,0 0 0,1 0 0,-1 0 0,0 0 0,1-1 0,-1 1 0,0 0 0,1 0 0,-1 0 0,0 0 0,1 0 0,-1-1 0,0 1 0,0 0 0,1 0 0,-1 0 0,0-1 0,0 1 0,1 0 0,-1 0 0,0-1 0,0 1 0,17-21 51,-14 18-49,120-189 281,-99 153-175,-24 38-109,0 1-1,1 0 1,-1-1-1,0 1 0,0 0 1,1 0-1,-1-1 1,0 1-1,1 0 1,-1 0-1,0-1 1,1 1-1,-1 0 1,0 0-1,1 0 1,-1 0-1,0 0 1,1 0-1,-1-1 1,0 1-1,1 0 1,-1 0-1,0 0 1,1 0-1,-1 0 1,1 0-1,-1 0 0,0 1 1,1-1-1,-1 0 1,0 0-1,1 0 1,-1 0-1,0 0 1,1 0-1,-1 1 1,0-1-1,1 0 1,-1 0-1,0 1 1,1-1-1,-1 0 1,0 0-1,0 1 1,0-1-1,1 0 1,-1 1-1,0-1 0,0 0 1,0 1-1,0-1 1,1 0-1,-1 1 1,0 0-1,10 21 19,-4 6-14,-2 1 0,2 52 0,-6-52 2,-1 0 1,-2 0-1,-1 0 1,-1 0 0,-2 0-1,-12 34 1,17-56 2,-1 3 14,0 0 0,-1 0 1,0 0-1,0 0 0,-10 14 1,12-22-15,1 0 0,-1 0 0,1 0 0,-1-1 0,0 1 0,0 0 0,0-1 0,0 1 0,0-1 0,-1 1 0,1-1 0,0 0 0,-1 0 0,1 0 1,0-1-1,-1 1 0,1 0 0,-1-1 0,1 0 0,-1 1 0,1-1 0,-1 0 0,0 0 0,1-1 0,-1 1 0,1 0 0,-1-1 0,1 0 0,-5-1 0,3 1 14,1 0 0,-1 0-1,0-1 1,1 1-1,-1-1 1,0 0-1,1 0 1,0 0 0,0 0-1,-1-1 1,1 1-1,1-1 1,-1 0-1,0 0 1,1 0 0,-1 0-1,1-1 1,0 1-1,0 0 1,0-1-1,1 0 1,-1 1 0,1-1-1,0 0 1,0 0-1,0 0 1,0-6-1,1 7-17,1 1-1,-1 0 1,1-1-1,0 1 0,0 0 1,0 0-1,0 0 0,0-1 1,1 1-1,-1 0 1,0 1-1,1-1 0,0 0 1,-1 0-1,1 1 1,0-1-1,3-1 0,36-24 20,-39 26-24,13-6-9,1 0 0,0 1-1,0 0 1,0 2 0,1 0-1,-1 0 1,1 2 0,0 0 0,0 1-1,0 1 1,0 0 0,29 5-1,-24-2 77,-3 0-642,-6-1-3184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3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1 5920,'0'0'9049,"-11"10"-8729,-35 30 8,40-35-158,0-1 0,0 1 1,-1-1-1,0-1 0,-11 6 0,14-8-43,-1 2 0,1-1-1,-1 0 1,-7 7-1,5-4 35,-105 93 1467,99-85-1467,1 0-1,1 1 1,0 1 0,0 0-1,2 1 1,-10 19 0,-9 31 913,-31 102 0,52-142-834,2 0 0,0 0 0,2 0 1,-1 33-1,4-10 70,-1-5 39,2 1-1,7 45 1,-3-55-87,2-1 1,1 1-1,2-2 1,1 1-1,29 58 1,-32-79-148,1-1 0,13 14 0,-1 0 91,-17-20-153,1-1-1,0-1 1,-1 1-1,2-1 1,-1 1-1,0-1 1,1-1-1,0 1 0,0-1 1,0 0-1,8 3 1,-13-7-161,0 0 1,0 0 0,0 0-1,0 0 1,-1 0-1,1 0 1,-1 0 0,1 0-1,-1-1 1,1 1-1,-1 0 1,1 0 0,-1 0-1,0-1 1,1-1-1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3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5824,'0'0'9104,"3"-11"-8567,30-80 743,-27 76-879,2-1 1,-1 2 0,2-1-1,17-22 1,-20 30-131,0 0 1,1 1 0,0 0-1,0 0 1,0 1-1,11-7 1,-16 11-191,0 0 0,-1 0 0,1-1 0,0 1 0,0 1-1,0-1 1,0 0 0,0 0 0,1 1 0,-1-1 0,0 1 0,0 0 0,0-1 0,1 1 0,3 0 0,-4 1-26,0 0 0,0 0 0,-1 1 0,1-1 1,0 0-1,-1 1 0,1-1 0,-1 1 1,1-1-1,-1 1 0,1-1 0,-1 1 0,0 0 1,0 0-1,0 0 0,1 4 0,3 6 57,0 0 0,-1 0-1,0 1 1,-1 0 0,0 0-1,-1 0 1,0 21 0,13 126 722,-12-139-638,1 0 0,2 0-1,11 32 1,-15-47-117,2-1 0,-1 1 0,0 0 0,1-1 0,0 1 0,0-1 0,1 0 0,6 6 0,-9-10-59,-1 0-1,0 1 0,1-1 1,-1 0-1,1 0 0,-1 0 1,1 0-1,-1 0 0,1 0 0,0-1 1,0 1-1,-1 0 0,1-1 1,0 0-1,0 1 0,0-1 1,-1 0-1,1 0 0,0 0 1,0 0-1,0 0 0,0 0 0,-1 0 1,1-1-1,0 1 0,0-1 1,0 1-1,-1-1 0,1 0 1,0 0-1,-1 0 0,1 0 1,1-1-1,5-6 24,0-1 0,0 0 0,-1 0 0,0-1-1,-1 1 1,0-2 0,0 1 0,-1-1 0,-1 1 0,0-1 0,0-1 0,-1 1 0,2-15 0,-1-2 24,-1-1 0,-2 0 0,-1 0 0,-4-36 0,3 55-41,-3-57 144,4 62-144,1 0-1,-1-1 0,1 1 1,0 0-1,0 0 1,1 0-1,-1 0 1,1 0-1,0 0 0,4-6 1,-5 10-23,0-1 1,1 1-1,-1-1 1,1 1-1,-1 0 0,1-1 1,-1 1-1,1 0 1,0 0-1,-1 0 1,1 0-1,0 0 0,0 1 1,0-1-1,0 1 1,0-1-1,0 1 1,0-1-1,0 1 0,0 0 1,0 0-1,0 0 1,3 1-1,5 0 1,0 1-1,1 1 1,14 5-1,4 0 11,-23-7 2,0 1 0,1 0 0,-1 0 0,0 1 0,0-1 0,-1 1 0,9 6 0,-6-8 384,-4-1-1057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82 8744,'0'0'4960,"1"11"-4488,26 197 2170,-21-109 1193,-6-98-3527,-4-10 764,1-5-919,0 1 1,-1-1 0,0 1-1,-8-16 1,5 12 30,-9-34 1,11 29 19,2 1 1,-2-45-1,5 54-65,1-1-1,0 1 0,1 0 1,0 0-1,1 0 0,0 0 1,5-11-1,-7 22-109,-1-1 0,1 1 0,0-1-1,0 1 1,0-1 0,0 1 0,0 0 0,0 0 0,1 0 0,-1 0 0,0 0-1,0 0 1,1 0 0,-1 0 0,1 0 0,-1 0 0,1 1 0,-1-1 0,1 0-1,-1 1 1,1 0 0,0-1 0,-1 1 0,1 0 0,0 0 0,-1 0 0,1 0-1,0 0 1,-1 0 0,1 0 0,0 1 0,-1-1 0,4 2 0,0 0 14,1 0 0,-1 0-1,0 0 1,0 1 0,0 0 0,0 0 0,0 0 0,7 7 0,14 15 154,-2 1-1,-1 0 1,21 31 0,-37-47-113,-1 0 0,0 1 0,0 0 0,-1 0 0,0 0 0,-1 1 0,-1-1 1,1 1-1,-2 0 0,0 0 0,0 0 0,-1 21 0,-1-30-65,0-1 0,0 0 0,-1 1 1,1-1-1,-1 0 0,0 0 0,1 0 1,-1 1-1,0-1 0,-1 0 0,1 0 1,0 0-1,0-1 0,-1 1 0,1 0 0,-1 0 1,-2 1-1,1 0 12,-1-1 0,1 0 0,-1 1 0,0-1-1,0-1 1,0 1 0,0-1 0,-7 2 0,-4 0 50,1-1 0,-1-1-1,0 0 1,-20-2 0,19 0-42,-5 0 124,-35-6 1,50 6-192,1 0-1,0 0 1,1-1 0,-1 0 0,0 0 0,0 0 0,1 0 0,-1-1 0,1 0 0,0 1 0,-1-2 0,-4-4 0,8 6-156,0 1-1,0-1 1,0 0-1,0 0 1,0 0-1,0 0 1,0 0-1,1 0 1,-1 0-1,1 0 1,-1-2-1,1 1-1695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7232,'0'0'6625,"12"0"-5880,21 0 247,-1-2-1,59-9 1,152-41 3006,-191 37-3258,-44 12-678,1-1 0,-1 2 0,1-1 0,0 1 0,0 0 0,0 1 1,0 0-1,0 1 0,0 0 0,16 2 0,-10 7-439,-11-5-2334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7024,'0'0'14161,"-10"5"-13669,-31 12-42,40-17-394,-1 1-1,1 0 0,0 0 0,0-1 1,0 1-1,0 0 0,-1 0 0,1 0 1,0 1-1,1-1 0,-1 0 0,0 0 1,0 0-1,0 1 0,1-1 1,-1 0-1,1 1 0,-1-1 0,1 1 1,-1-1-1,1 0 0,0 1 0,0-1 1,0 1-1,0-1 0,0 4 0,0-2 58,1 0-1,-1 0 0,1 0 0,0 0 0,0 0 0,0 0 0,0-1 0,3 6 1,-3-7-78,-1 0 1,1 0-1,0-1 1,-1 1-1,1-1 1,0 1 0,0-1-1,0 1 1,-1-1-1,1 1 1,0-1-1,0 0 1,0 0-1,0 1 1,0-1 0,0 0-1,0 0 1,0 0-1,0 0 1,0 0-1,0 0 1,-1 0-1,1 0 1,0 0 0,0-1-1,0 1 1,0 0-1,0 0 1,0-1-1,0 1 1,-1-1 0,1 1-1,0-1 1,0 1-1,0-1 1,-1 1-1,1-1 1,0 0-1,-1 0 1,1 1 0,-1-1-1,1 0 1,-1 0-1,1 1 1,-1-1-1,1 0 1,-1 0 0,0 0-1,1 0 1,-1 0-1,0 0 1,0 0-1,0 0 1,0 0-1,0 1 1,0-1 0,0 0-1,0 0 1,0 0-1,0 0 1,0 0-1,-1 0 1,0-1 0,1 1-26,-1 0 1,1 1 0,-1-1 0,1 1-1,-1-1 1,0 1 0,1-1 0,-1 1-1,0 0 1,0-1 0,1 1 0,-1 0 0,0-1-1,0 1 1,1 0 0,-1 0 0,0 0-1,0 0 1,0 0 0,1 0 0,-1 0-1,0 0 1,0 0 0,0 0 0,1 0 0,-1 0-1,0 0 1,0 1 0,1-1 0,-1 0-1,0 1 1,0-1 0,1 0 0,-1 1-1,0-1 1,1 1 0,-1-1 0,1 1 0,-1 0-1,0-1 1,1 1 0,-1 0 0,1-1-1,0 1 1,-1 0 0,1-1 0,0 1-1,-1 0 1,1 0 0,0-1 0,-1 2-1,1 8-788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7024,'0'0'7472,"6"13"-6898,66 164 1499,-47-114-1091,110 242 5182,-129-292-5744,0 0 1,-1 0 0,4 19-1,-3-2 239,-6-30-466,1-3-89,7-26-47,-1-1 0,-2 1 0,2-33-1,-4 31-16,2 1 0,14-58 0,7 15 9,2 1 0,71-127 1,-68 157-40,-25 35-31,0-1-1,0 0 1,-1 0 0,0-1 0,8-17 0,-13 26 19,0 0 0,0 0 0,0-1 0,0 1 0,0 0 0,0 0 1,0-1-1,0 1 0,0 0 0,0 0 0,0 0 0,0-1 1,0 1-1,0 0 0,-1 0 0,1 0 0,0-1 0,0 1 0,0 0 1,0 0-1,0 0 0,-1 0 0,1-1 0,0 1 0,0 0 1,0 0-1,-1 0 0,1 0 0,0 0 0,0 0 0,0 0 0,-1-1 1,1 1-1,0 0 0,0 0 0,0 0 0,-1 0 0,1 0 1,0 0-1,0 0 0,-1 0 0,1 0 0,0 0 0,0 0 0,0 0 1,-1 1-1,1-1 0,0 0 0,0 0 0,-1 0 0,-18 4-17,13-3 6,-113 28 14,26-5 62,-61 11 246,147-33-271,1-1 1,-1 1-1,1-2 0,-1 1 1,1-1-1,-1 0 0,0 0 0,1-1 1,-1 0-1,1 0 0,-1 0 1,1-1-1,-10-3 0,5 1 149,10 4-294,1 0 0,0 0 0,0 0 0,-1 0 0,1 0 0,0 0 0,0 0 0,-1 0 0,1 0 0,0 0 0,0 0 0,-1 0 0,1 0 0,0 0 0,0 0 0,-1 0 0,1 0 0,0 0 0,0 0 0,-1 1 0,1-1 0,0 0 0,0 0 0,0 0 0,-1 0 0,1 0 0,0 1 0,0-1 0,0 0 0,0 0 0,-1 0 0,1 1 0,0-1 0,0 0 0,0 0 0,0 1 0,0-1 0,0 0 0,0 0 0,0 1 0,0-1 0,0 0 0,0 1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7232,'0'0'8478,"11"0"-7765,230-10 2463,-203 9-2580,-3-1 1102,51 5-1,-67-4-226,-18 1-1570,-1 0 1,1 0-1,-1 0 0,1 0 1,-1 0-1,1 0 1,-1-1-1,1 1 0,-1 0 1,1 0-1,-1 0 0,1-1 1,-1 1-1,0 0 0,1-1 1,-1 1-1,1 0 1,-1-1-1,0 1 0,1-1 1,-1 1-1,0 0 0,0-1 1,1 1-1,-1-1 1,0 1-1,0-1 0,0 1 1,0-1-1,1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7432,'0'0'9301,"11"5"-8683,2 0-423,1 2 146,1-2 0,27 8 0,-27-8-99,0 0 0,0 2 0,-1-1 0,0 2 0,0 0 0,0 1 1,-1 0-1,0 1 0,17 17 0,9 13 483,45 62-1,-72-84-590,-1 1-1,0 1 0,-2 0 0,0 0 0,-2 1 0,9 33 1,-3-10 84,-4-16-79,-2-1 0,-1 1 0,-2 0 0,0 0 0,-2 1 0,-1-1 0,-1 1 0,-2-1-1,-1 1 1,-1-1 0,-1 0 0,-1 0 0,-19 48 0,10-39 4,7-14-38,-1 0 1,-2 0-1,0-1 0,-2-1 1,0 0-1,-19 23 0,13-23-72,8-7 162,-1-1-1,0-1 1,-22 18 0,30-27-161,-1 0 1,1-1-1,-1 1 1,0-1 0,1 0-1,-1 0 1,0-1 0,0 1-1,0-1 1,0 0-1,-1 0 1,1-1 0,0 1-1,0-1 1,0 0 0,-9-2-1,11 2-119,0-1 1,-1 0-1,1 1 0,0-1 0,0 0 1,-1-1-1,1 1 0,-3-2 0,-3-7-3841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1 406 8744,'0'0'4214,"4"-14"-3540,5-14-223,1 1 0,16-31 1,-18 42-138,1 0 1,0 0-1,1 1 1,1 1-1,21-23 1,39-23 1347,-66 57-1463,0 0 0,0 0 0,1 1 0,-1-1 0,1 1 0,-1 0 0,1 1 0,0-1 0,0 1-1,12-1 1,-17 3-144,1-1-1,-1 0 0,1 1 1,-1-1-1,1 1 1,-1 0-1,1-1 0,-1 1 1,1 0-1,-1 0 0,0 0 1,1 0-1,-1 0 0,0 0 1,0 1-1,0-1 1,0 0-1,0 1 0,1 1 1,0 0 29,0 0 0,0 1 1,0-1-1,0 1 1,-1 0-1,0 0 1,1 4-1,1 16 201,-1-1 0,-2 28 0,-1-31-70,1 0 0,1 1 0,1-1 0,4 21 1,0-16 185,1-1 1,1 0-1,1-1 1,24 46 0,-33-69-384,0 1 0,1 0 1,-1 0-1,1-1 1,-1 1-1,1 0 1,-1-1-1,1 1 0,0 0 1,-1-1-1,1 1 1,0-1-1,-1 1 1,1-1-1,0 1 1,0-1-1,-1 0 0,1 1 1,0-1-1,0 0 1,0 0-1,0 1 1,-1-1-1,1 0 1,0 0-1,0 0 0,0 0 1,1 0-1,0-1 5,-1 0-1,1 1 1,0-1-1,0 0 1,0 0-1,-1 0 1,1 0-1,0-1 1,-1 1-1,1 0 1,2-4-1,3-4 32,1-1 0,-1-1 0,6-11 0,-11 19-25,21-40 148,26-66 0,-40 85-98,-1 0 0,-1-1 0,-1 0 0,4-39 0,-9 50 8,1 0 0,0 0 0,7-20 0,-8 29-39,1 1 0,-1 0 0,1-1-1,1 1 1,-1 0 0,0 0 0,1 0 0,0 0-1,0 1 1,0-1 0,0 1 0,1 0 0,-1-1 0,5-2-1,-2 4 4,0 1-1,0-1 0,0 1 0,0 0 0,0 0 1,1 1-1,-1 0 0,0 0 0,0 0 1,0 1-1,10 2 0,-2-1 45,27 4 157,-19-2 238,35 0 0,-63 12-829,-8 17-1346,-27 46-1,37-71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12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 2000,'0'0'11761,"0"10"-11612,-2 18 119,-6 29-1,4-22 24,2 0 1,4 63-1,-1-59-35,-4 65 1,0-52-30,1 0 0,8 63 1,-1-31 64,5 256 485,16-21-393,-12-210-180,-1 113-1,-15-191-139,2 15 49,2 8-33,-2-37-46,0-1 0,1 0 0,1 1 0,8 30 0,34 109 319,-39-139-253,-1 0 0,-1 1-1,0-1 1,-2 1 0,0 26 0,-3-78-1346,-10-61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4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99 13968,'0'0'3445,"6"12"-2827,6 13-165,-1 0-1,-1 1 0,8 36 1,3 70 2488,-20-118-2144,-1-12-694,0-1-1,0 1 1,0-1 0,0 0-1,1 1 1,-1-1 0,0 0-1,1 1 1,-1-1 0,1 0 0,-1 1-1,1-1 1,0 1 0,-1-2-73,0 1 0,1-1 1,-1 0-1,0 0 1,0 0-1,0 0 1,0 0-1,0 0 1,0 0-1,0 1 0,0-1 1,0 0-1,0 0 1,1 0-1,-1 0 1,0 0-1,0 1 1,0-1-1,0 0 1,0 0-1,0 0 0,0 0 1,0 1-1,0-1 1,0 0-1,0 0 1,0 0-1,0 0 1,-1 0-1,1 1 0,0-1 1,0 0-1,0 0 1,0 0-1,0 0 1,0 0-1,0 1 1,0-1-1,0 0 0,0 0 1,-1 0-1,1 0 1,0 0-1,0 0 1,0 0-1,0 0 1,0 0-1,-1 1 0,1-1 1,0 0-1,0 0 1,0 0-1,0 0 1,0 0-1,-1 0 1,1 0-1,0 0 0,0 0 1,0 0-1,-1 0 1,2 0-12,-1-1 0,0 1 0,1 0-1,-1 0 1,0 0 0,0 0 0,0-1 0,1 1 0,-1 0 0,0 0 0,0 0 0,0-1 0,1 1 0,-1 0 0,0 0-1,0-1 1,0 1 0,0 0 0,0 0 0,0-1 0,0 1 0,1 0 0,-1-1 0,0 1 0,0 0 0,0 0-1,0-1 1,0 1 0,0 0 0,0-1 0,0 1 0,-1 0 0,1 0 0,0-1 0,0 1 0,0 0 0,0-1-1,-5-17 20,3 11 28,-3-21-10,-25-109 168,12 53 7,8 29-14,9 53-197,1-1 0,0 0-1,0 0 1,0 0-1,0 0 1,0-1-1,0 2 1,1-1-1,-1 0 1,1 0-1,0 0 1,0 0-1,0 0 1,0 0-1,1 1 1,-1-1 0,1 1-1,0-1 1,-1 1-1,1-1 1,0 1-1,0 0 1,1 0-1,-1 0 1,0 0-1,1 0 1,-1 1-1,1-1 1,0 1 0,-1-1-1,1 1 1,0 0-1,0 0 1,0 0-1,0 1 1,0-1-1,-1 1 1,1 0-1,0-1 1,1 1-1,-1 0 1,4 1-1,5 1 6,1 0-1,0 0 0,-1 1 0,0 1 0,1 0 0,-1 0 0,-1 2 0,1-1 0,-1 1 0,0 1 0,0 0 0,-1 1 0,0 0 0,0 0 0,-1 1 1,0 0-1,0 1 0,8 12 0,-15-16-9,1-1 1,-1 1 0,0 0-1,0 0 1,0 0 0,-1 0-1,0 0 1,0 1 0,-1-1-1,1 0 1,-1 0 0,-1 1-1,1-1 1,-3 8 0,2-7 11,0 0 1,-1-1 0,0 1 0,0-1 0,-1 1 0,0-1 0,0 0 0,0 0 0,-1 0-1,0 0 1,0-1 0,-9 10 0,3-8 50,0 1 0,-1-2 0,0 1 0,0-2 0,0 1 0,-1-2 0,0 0 0,0 0 0,0-1 1,0 0-1,0-1 0,-1 0 0,-21-1 0,21 0-57,0-2 1,1 0-1,-1 0 1,0-1-1,1-1 1,0 0-1,-1 0 1,1-1-1,1-1 0,-1 0 1,0-1-1,1 0 1,-15-11-1,20 11-127,1 0-1,0-1 0,0 1 1,0-1-1,1 0 1,0 0-1,1 0 0,-1 0 1,2-1-1,-5-12 0,0-1-3354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5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5920,'0'0'13942,"10"-3"-13659,-8 2-269,15-5 181,-1 1 0,1 0-1,24-2 1,9 3 306,0 2 0,81 8 0,-25 10 128,-102-16-593,0 0-1,0 1 1,0-1 0,1 1-1,-1 0 1,0 0 0,0 0-1,0 1 1,0-1 0,-1 1-1,1 0 1,0 0 0,-1 1-1,1-1 1,5 6 0,-5-5 251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0:5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3712,'0'0'16473,"11"2"-16057,-11-2-416,13 4 217,0-2 0,-1 0 0,1 0 0,1-1 0,-1-1 1,13-1-1,-7-1 44,23-5 280,0 3 0,1 1 0,56 4 0,-49-2-176,-18-1 459,-31-3-462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0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4120,'0'0'13439,"13"4"-13193,18 4 99,56 7 0,-60-14 33,42-2-1,20 0 652,-80 1-805,0-1 0,0 0 0,0 0 0,13-4 0,-5 0 185,-13 4-3190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4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166 383 4512,'0'0'9040,"-11"0"-8590,-36 1 14,44 0-366,-1-1 0,1 1-1,-1 0 1,1 0 0,-1 0-1,1 0 1,0 1 0,0-1-1,0 1 1,0 0-1,0 0 1,0 0 0,0 0-1,0 0 1,1 1 0,-5 5-1,-11 8 618,15-14-623,0 1 0,1 0 0,-1 0 0,1 0 0,-1 0 0,1 0 0,0 1 0,0-1 0,0 1 0,0-1 0,1 1 0,0 0 0,-1 0 1,2-1-1,-1 1 0,0 0 0,1 0 0,-1 0 0,1 0 0,0 0 0,0 0 0,1 0 0,-1 0 0,1 0 0,0 0 0,0-1 0,0 1 0,3 5 0,-1-1-14,0-1 1,0 1-1,1-1 0,0 0 0,1 0 1,0 0-1,0-1 0,0 1 0,1-1 1,0 0-1,0-1 0,12 9 0,-10-9-2,-1-1 0,1 0 0,0-1 0,0 0-1,0 0 1,1-1 0,-1 0 0,1 0 0,-1-1 0,1 0-1,10 0 1,-15-1-48,0-1 0,0 1-1,0-1 1,0 0 0,0 0 0,0 0-1,0-1 1,0 1 0,0-1-1,-1 0 1,1 0 0,-1 0 0,1 0-1,-1-1 1,0 0 0,0 1-1,0-1 1,0 0 0,-1 0 0,1-1-1,-1 1 1,0-1 0,0 1 0,0-1-1,2-5 1,-2 5-5,-1 0 1,1 0-1,-1 0 0,0 0 0,0 0 1,-1-1-1,1 1 0,-1 0 1,0 0-1,0-1 0,0 1 1,-1 0-1,1-1 0,-1 1 0,0 0 1,0 0-1,-1 0 0,1 0 1,-1 0-1,-3-6 0,4 9-6,1 1 0,-1-1 0,1 0 0,-1 0 0,1 1 0,-1-1 0,0 0 0,1 1 0,-1-1 0,0 1 0,0-1 0,1 1 0,-1-1 0,0 1 0,0-1 0,0 1 0,0 0 0,1-1 0,-1 1 0,0 0 0,0 0 0,0 0 0,0-1 0,0 1 0,0 0 0,0 0 0,0 1 0,1-1 0,-1 0 0,0 0 0,-2 1 335,2-1-334,0-1 0,1 1 0,-1-1 0,0 1 0,1-1 0,-1 1 0,0-1 1,1 1-1,-1-1 0,1 0 0,-1 1 0,1-1 0,-1 0 0,1 0 0,-1 1 0,1-1 0,0 0 0,0 0 0,-1 0 1,1 1-1,0-2 0,-5-19 143,-1-7 251,6 28-359,0-5 148,1 10-5,21 52-63,4 13 36,-22-54-76,1 0 1,0 0 0,14 27-1,-17-40-59,-2-2-12,0 0 0,1 0 0,-1 0 0,1-1 0,-1 1 0,1 0 0,-1 0 1,1-1-1,-1 1 0,1 0 0,-1-1 0,1 1 0,0 0 0,-1-1 0,1 1 0,0-1 0,1 1 0,0-1-9,-1-1 0,0 0 0,0 0 0,0-1 0,1 1 0,-1 0 0,0 0 0,0 0 0,0-1 0,-1 1 0,2-3 0,2-4-7,0 1 0,-1-1 0,1 0-1,-2-1 1,0 1 0,2-10 0,9-29-40,-7 28 21,9-21-26,-14 38 25,-1 1-1,1-1 1,0 0 0,0 0-1,1 0 1,-1 1-1,0-1 1,0 1 0,1-1-1,-1 1 1,1-1 0,0 1-1,-1 0 1,1 0 0,3-2-1,-5 3 14,1 1 0,0-1-1,0 1 1,0-1 0,-1 1 0,1-1-1,0 1 1,-1-1 0,1 1 0,0-1-1,-1 1 1,1 0 0,-1-1 0,1 1-1,-1 0 1,1 0 0,-1-1 0,0 1-1,1 0 1,-1 0 0,0 1-1,9 20 30,-1 4 84,-1 1 0,4 41 0,-7-56 202,5-20 12,-5 3-344,3-3 50,-1 0 0,0 0 0,-1-1 0,0 0 0,7-17 0,-2 4-10,-9 19-24,1 0 0,0-1 0,0 1 0,0 0 0,0 0 0,1 0 0,-1 1 0,1-1 0,-1 0 0,1 1 0,0 0 0,0 0 0,0 0 0,0 0 0,1 0 0,-1 0 0,7-1 0,-4 1-21,-6 2 23,1 0 0,-1 0 0,0-1 0,1 1 0,-1 0 0,0 0 0,1 0 0,-1 0 0,1 0-1,-1 0 1,0 0 0,1 0 0,-1 0 0,1 0 0,-1 0 0,0 1 0,1-1 0,-1 0 0,1 0 0,-1 0 0,0 0 0,1 1 0,-1-1 0,0 0 0,1 0 0,-1 1 0,0-1 0,0 0-1,1 0 1,-1 1 0,0-1 0,0 0 0,1 1 0,-1-1 0,0 0 0,0 1 0,0-1 0,0 1 0,0-1 0,1 1 0,9 28 106,-10-26-82,1 0 0,-1 0 0,1 0 0,0 0 0,0 0 0,0-1 0,0 1 0,1 0 0,-1 0 0,1-1 0,0 1 0,3 3 0,-4-6-12,0-1 0,0 1-1,0 0 1,0 0-1,0-1 1,0 1-1,1-1 1,-1 1-1,0-1 1,0 0-1,0 1 1,-1-1-1,2-1 1,2 0 9,4-4-18,1 0 0,-1 0 0,8-10-1,-9 10-42,0-1 0,1 1 0,-1 0 0,10-5 0,-6 5-102,0-1 1,0 0-1,-1 0 0,15-15 1,-22 19-8,-5 6 60,-6 11 72,-15 27 72,12-20-8,-13 27 0,22-43-21,0 0 1,0 1-1,1 0 0,0-1 1,0 1-1,0 0 0,0 0 1,1 0-1,0 0 0,1 7 1,-1-12-20,1 0-1,-1 0 1,1 0 0,0-1 0,-1 1-1,1 0 1,0 0 0,-1-1 0,1 1-1,0 0 1,0-1 0,0 1-1,0-1 1,0 1 0,-1-1 0,1 1-1,0-1 1,0 0 0,0 1 0,0-1-1,0 0 1,0 0 0,0 0 0,0 1-1,0-1 1,0 0 0,0-1 0,1 1-1,-1 0 1,0 0 0,0 0 0,0-1-1,1 1 1,35-10 47,-33 7-64,1 1 0,-1-1 1,1 0-1,-1 0 0,0 0 1,-1-1-1,1 0 1,0 1-1,-1-1 0,0 0 1,5-8-1,0-3-56,0-1 0,7-17 0,-6 10 14,-2-1 0,-1 0 0,0-1 0,-2 1 0,1-32 0,-3-125-252,-14 35-40,11 142 403,-2 10 11,-1 16 19,3 44 170,3 1 1,3 0 0,16 80-1,-3-82 85,-13-49-151,0 0 0,-1 0 0,0 0 0,-2 1 0,1 16-1,-3-32-250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5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1 243 7024,'0'0'8560,"6"-11"-8140,23-37 17,-28 46-346,0 0 1,0 0-1,0 0 1,0 1-1,0-1 1,0 0-1,1 1 1,-1-1-1,1 1 1,-1-1-1,1 1 1,-1 0-1,1 0 1,0 0-1,0 0 1,-1 0-1,1 0 1,3-1-1,-4 2-41,-1 0 0,0 0 0,1 0-1,-1 0 1,1 1 0,-1-1 0,0 0 0,1 0-1,-1 0 1,1 1 0,-1-1 0,0 0 0,1 0 0,-1 1-1,0-1 1,0 0 0,1 1 0,-1-1 0,0 0 0,0 1-1,1-1 1,-1 0 0,0 1 0,0-1 0,1 1-1,1 19 432,-8 62 257,2-49-425,1-1 0,2 1 1,1 0-1,10 62 0,-8-88-240,0 1 0,1-1 0,-1 0-1,2 0 1,-1 0 0,1 0 0,0-1-1,1 1 1,-1-1 0,1 0 0,1-1-1,-1 1 1,1-1 0,0 0 0,10 7-1,-12-9-29,0-1-1,0 0 0,0 0 0,0 0 0,1 0 0,-1-1 0,0 0 0,1 1 0,-1-2 0,1 1 0,-1 0 0,1-1 1,-1 0-1,1 0 0,-1 0 0,1-1 0,-1 0 0,1 1 0,-1-1 0,1-1 0,-1 1 0,0-1 0,0 0 1,1 0-1,-1 0 0,-1 0 0,8-6 0,-4 1 7,0 0-1,0-1 1,-1 0 0,0 0-1,0 0 1,-1-1 0,0 0-1,0 0 1,-1 0 0,-1-1-1,0 1 1,3-13 0,1-7 58,-2 0 1,3-56 0,-10-13 38,0 62-69,3-41-1,0 66-54,0 0-1,1-1 1,1 1 0,0 0-1,0 0 1,1 0-1,9-17 1,-13 27-18,1 0 1,-1 1 0,1-1-1,0 0 1,-1 0-1,1 1 1,0-1-1,0 1 1,-1-1 0,1 0-1,0 1 1,0 0-1,0-1 1,0 1-1,0-1 1,-1 1-1,1 0 1,0 0 0,0 0-1,0-1 1,0 1-1,0 0 1,0 0-1,0 0 1,1 1 0,26 5 78,-19-4-60,-4 0-9,1-1 0,-1 1 0,0 1 0,0-1 0,0 1 0,0-1 0,0 1-1,-1 1 1,7 5 0,0 2 58,0 0 1,9 15-1,-5-7 30,-14-17-80,0-1 0,0 1-1,1 0 1,-1 0 0,0 0 0,-1 0 0,1 0 0,0 0 0,-1 0 0,1 0 0,-1 1 0,1-1 0,-1 0 0,0 0 0,0 0 0,0 0 0,0 1 0,0-1 0,-1 0 0,0 3 0,-1 1-626,0 0 0,-1 0-1,0 0 1,-6 9 0,7-11-466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5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39 132 12664,'0'0'1874,"5"11"-1174,5 12-208,-1 1 0,-2 0 0,7 31 0,-2 55 4696,-19-206-3890,3 66-999,1-55-1,4 74-210,0 1-1,1-1 1,0 1-1,0 0 1,1-1-1,0 1 1,1 1 0,0-1-1,7-10 1,-9 16-52,1 0 1,1 0-1,-1 0 1,0 1-1,1-1 1,0 1 0,0 0-1,0 0 1,0 0-1,0 1 1,1-1-1,-1 1 1,1 0 0,0 0-1,8-1 1,-5 1 10,0 0 0,1 1 1,-1 0-1,1 0 0,-1 1 0,1 0 1,-1 1-1,13 2 0,-13-1 7,1 0 0,-1 0 0,0 1-1,0 0 1,0 1 0,0-1 0,0 2 0,-1-1-1,0 1 1,8 7 0,-11-9-9,0 1 0,0 0 0,-1 1 0,0-1 0,0 1 0,0-1 0,0 1 0,-1 0 0,0 0 0,0 0 0,0 1 0,0-1 0,-1 0 0,0 1 0,0-1 0,-1 0 0,1 10-1,-2-7 5,0 0 0,0-1-1,-1 1 1,0-1-1,0 1 1,-1-1-1,0 1 1,0-1-1,0 0 1,-1-1-1,0 1 1,-1 0 0,0-1-1,0 0 1,0 0-1,0-1 1,-9 7-1,-6 5 171,-1-2 1,0 0-1,-45 22 0,47-28-77,0-1 0,-1-1 0,0 0 0,0-2 0,-1 0 0,-32 3-1,50-8-173,0 0-1,0 0 0,0 0 1,0 0-1,0-1 0,0 1 1,0-1-1,-3-1 0,-4-3-4063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5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5016,'0'0'17233,"11"2"-17045,8 1-80,0-1 1,0 0 0,29-2-1,-7-1 361,53 6 0,3 0 657,-90-6-940,1 1 0,0 0 0,-1 1 0,1 0 0,-1 0 0,1 1 0,-1 0 0,10 3 0,-10-4 268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5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348 406 6728,'0'0'8961,"-10"-8"-8425,-36-25-56,43 31-433,1 1-1,-1 0 1,0 0 0,0 1 0,1-1 0,-1 0-1,0 1 1,0 0 0,0-1 0,0 1-1,0 0 1,1 1 0,-1-1 0,0 0 0,-5 2-1,-4 0 126,0 1-1,-1 0 0,0 1 0,1 0 0,-1 1 1,1 0-1,0 1 0,1 0 0,0 1 0,0 0 0,0 1 0,1 0 1,0 1-1,0 0 0,1 1 0,1 0 0,-1 0 0,2 1 1,-11 17-1,15-23-115,1 0 0,-1-1 0,1 1 0,1 0 0,-1 0 0,1 1 0,0-1 0,0 0 0,0 0 1,1 1-1,-1-1 0,1 0 0,1 1 0,0 6 0,0-9-31,0 0 0,-1 0 0,1 0 0,1-1 0,-1 1-1,0 0 1,1-1 0,-1 1 0,1-1 0,0 0 0,0 1 0,0-1 0,0 0 0,0 0 0,0 0-1,1 0 1,-1-1 0,1 1 0,-1 0 0,1-1 0,-1 0 0,1 0 0,0 0 0,0 0 0,0 0 0,0 0-1,3 0 1,0-1 8,0 0 1,1 0-1,-1 0 0,0-1 0,1 0 0,-1 0 1,0-1-1,0 1 0,0-1 0,0-1 0,0 1 0,9-6 1,1-1 64,-1-2 1,29-23-1,-33 24-48,0-1 0,-1-1 0,0 0 0,-1 0 0,-1-1-1,0 0 1,-1 0 0,0-1 0,-1 0 0,-1 0 0,5-17 0,0-9 70,-2 0 1,6-77-1,-12 92-80,-1 1 0,-1 0 0,0-1 1,-2 1-1,-1 0 0,-9-35 0,12 59-37,0-1-1,0 1 1,0 0-1,0-1 1,0 1-1,0 0 1,-1 0-1,1-1 1,0 1-1,0 0 1,0-1-1,0 1 1,0 0-1,0-1 1,-1 1-1,1 0 1,0 0-1,0-1 1,0 1-1,-1 0 1,1 0-1,0 0 0,0-1 1,-1 1-1,1 0 1,0 0-1,0 0 1,-1 0-1,1 0 1,0-1-1,-1 1 1,1 0-1,0 0 1,0 0-1,-1 0 1,1 0-1,-1 0 1,-7 12 33,-5 30-13,11-34-2,-9 31 26,1 1-1,3 1 1,1-1 0,2 1-1,1 0 1,5 55 0,-2-85-14,2 1 1,-1-1-1,2 1 1,-1-1-1,1 0 1,1 0-1,8 16 1,-10-23-17,0 0 0,1 0 1,-1-1-1,1 1 0,0-1 1,0 0-1,0 0 0,1 0 1,-1 0-1,1 0 0,-1-1 1,1 0-1,0 1 0,0-2 1,0 1-1,1 0 0,-1-1 1,0 0-1,0 1 0,1-2 1,-1 1-1,9 0 0,-1-1 19,0 0 0,0-1 0,1-1 0,-1 0 0,-1 0 0,1-2 0,0 1 0,-1-1 0,1-1 0,13-7 0,-17 7-11,0 1 1,0-2-1,0 1 0,-1-1 1,1-1-1,-2 1 1,1-1-1,-1 0 0,0-1 1,0 1-1,-1-1 0,0 0 1,7-15-1,-11 20-9,-1 0 0,1 0 0,-1 0 0,0 0 0,1 0 0,-1 0 1,-1 0-1,1 1 0,0-1 0,-1 0 0,-1-6 0,2 8-7,0 1-1,0-1 1,0 0 0,0 1-1,-1-1 1,1 0 0,0 1-1,0-1 1,-1 0-1,1 1 1,0-1 0,-1 1-1,1-1 1,0 0 0,-1 1-1,1-1 1,-1 1 0,1-1-1,-1 1 1,0-1 0,1 1-1,-1 0 1,1-1-1,-1 1 1,0 0 0,1-1-1,-1 1 1,0 0 0,1 0-1,-1 0 1,0 0 0,1-1-1,-1 1 1,0 0 0,1 0-1,-1 0 1,0 0-1,0 1 1,1-1 0,-1 0-1,0 0 1,1 0 0,-1 0-1,0 1 1,1-1 0,-1 0-1,0 1 1,1-1-1,-1 1 1,-5 3 11,1 0 1,0 1-1,1 0 0,-1 0 1,1 0-1,0 0 0,0 0 1,0 1-1,1 0 0,0 0 1,0 0-1,0 0 0,1 0 0,0 1 1,0-1-1,1 1 0,0-1 1,0 1-1,0 0 0,1-1 1,0 1-1,0 0 0,1-1 0,0 1 1,0 0-1,0-1 0,1 1 1,0-1-1,0 0 0,1 0 1,0 0-1,0 0 0,0 0 0,8 10 1,-10-15-17,-1 0-1,1 0 1,0 0 0,0 1 0,-1-1 0,1-1-1,0 1 1,0 0 0,0 0 0,0 0 0,0 0-1,0-1 1,0 1 0,1 0 0,-1-1 0,0 1-1,0-1 1,0 0 0,1 1 0,-1-1 0,0 0-1,0 1 1,1-1 0,-1 0 0,0 0 0,1 0-1,1-1 1,1-1 5,-1 0 0,0 0 0,0 0 0,0-1-1,0 1 1,0-1 0,-1 0 0,4-4 0,-4 5-7,4-5 9,-1-1 1,1 1-1,-2-1 1,1 0-1,-1 0 1,0-1-1,-1 1 1,4-15-1,-6 19-1,0 0 1,0 0-1,0 0 1,-1 0-1,1 0 0,-1 0 1,0 0-1,0 0 1,-1 0-1,1 0 0,-1 0 1,0 0-1,0 0 1,0 0-1,-1 1 0,1-1 1,-1 0-1,0 1 1,0-1-1,0 1 0,-5-6 1,3 6 68,0-1 0,0 1 0,-1 0 0,0 0 0,-8-4 0,12 7-13,11-4-50,8-4-256,127-52 491,-54 31-4478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5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0 723 5120,'0'0'9978,"12"3"-9638,-5 0-252,-5-2-69,0 0 1,0 0 0,0-1 0,0 1 0,0 0 0,0 0 0,0-1-1,0 0 1,0 1 0,0-1 0,1 0 0,-1 0 0,0 0-1,0 0 1,0 0 0,1-1 0,-1 1 0,0-1 0,0 1-1,0-1 1,0 0 0,0 0 0,0 0 0,0 0 0,0 0-1,0 0 1,-1-1 0,1 1 0,2-2 0,10-17 332,-1-1 0,0 0 0,-2-1 0,16-41 0,-15 35 15,-8 20-208,0 1-1,-1-1 1,0 0-1,0 0 0,-1 0 1,0 0-1,-1-1 1,1-8-1,-2 15-54,1-1-1,-1 1 1,1 0-1,-1 0 1,1 0-1,0 0 1,0 0-1,0 0 1,2-3 0,0-1 229,-3 6-18,2 0-282,-1 0-1,0 1 1,1-1-1,-1 1 0,1-1 1,-1 1-1,0 0 1,1 0-1,-1-1 1,0 1-1,0 0 1,1 0-1,-1 0 1,0 0-1,0 0 1,1 3-1,0-3 17,4 5-7,-1 0-1,1 1 0,-1-1 1,-1 1-1,1 0 1,-1 1-1,0-1 0,-1 1 1,1-1-1,-2 1 0,3 9 1,1 10 82,-2 0 1,2 29-1,-6-52-111,0 6 54,0 0-1,0 1 1,-1-1-1,-3 16 1,3-22-23,0 1 0,0 0-1,-1-1 1,1 1 0,-1-1 0,0 0 0,-1 1-1,1-1 1,-1 0 0,1 0 0,-7 6 0,8-9-35,0-1 1,0 1-1,0-1 1,0 1-1,0-1 1,0 1-1,0-1 1,0 0-1,-1 0 1,1 0-1,0 1 1,0-1-1,0 0 1,0 0-1,-1-1 1,1 1-1,0 0 1,0 0-1,0 0 1,0-1-1,0 1 1,0-1-1,-2 0 1,-26-16 128,20 12-67,4 2-33,0 0 1,1-1-1,0 1 0,0-1 1,0 0-1,0 0 1,0 0-1,1 0 0,0-1 1,0 1-1,0-1 1,0 0-1,1 0 0,0 0 1,0 0-1,0 0 1,1 0-1,-1-1 0,1 1 1,0-1-1,1 1 0,0 0 1,0-9-1,0 14-37,0-1 0,0 0-1,0 1 1,0-1 0,0 1 0,0-1-1,1 1 1,-1-1 0,0 1-1,0-1 1,1 1 0,-1-1 0,0 1-1,0 0 1,1-1 0,-1 1-1,1-1 1,-1 1 0,0 0 0,1-1-1,-1 1 1,1 0 0,-1-1 0,1 1-1,-1 0 1,1 0 0,-1-1-1,1 1 1,-1 0 0,1 0 0,-1 0-1,1 0 1,-1 0 0,1 0-1,-1 0 1,1 0 0,-1 0 0,1 0-1,0 0 1,-1 0 0,1 0 0,-1 0-1,1 1 1,26 12-53,-17-7 50,9 3-44,1-1 0,0 0 1,0-1-1,37 6 1,-53-12 40,1-1 0,-1 0 0,0 0 0,1 0 0,-1-1 0,1 1 1,-1-1-1,1 0 0,-1 0 0,0-1 0,0 1 0,0-1 0,1 0 0,5-4 1,2-3 16,-2 1 0,1-1-1,12-14 1,-1 0 52,-15 15-23,-1 0 0,0-1-1,-1 0 1,0 0 0,0-1 0,-1 1-1,0-1 1,3-13 0,-6 21-21,-1 1 0,1-1 0,-1 0 0,1 0 0,-1 1-1,0-1 1,0 0 0,0 0 0,0 0 0,0 1 0,0-1 0,0 0 0,-1 0 0,1 0 0,-1 1 0,1-1 0,-1 0 0,0 1 0,-1-3 0,1 3 1,-12 28 42,11-21-62,-1 0 0,1 1-1,0-1 0,0 1 0,1 0 0,-1 0 0,2-1 0,-1 1 0,1 0 0,0 0 0,0 0 0,1 0 0,1 7 0,3 7-22,7 19-23,-11-38 43,0-1-1,-1 1 0,1 0 1,0-1-1,0 1 0,0 0 1,1-1-1,-1 1 0,0-1 1,0 0-1,1 1 0,-1-1 1,1 0-1,-1 0 1,1 0-1,0 0 0,2 1 1,-3-2 1,1 0 1,-1 0 0,1 0 0,-1-1 0,1 1 0,-1-1 0,0 1 0,1-1 0,-1 1 0,1-1 0,-1 0 0,0 1 0,0-1 0,1 0 0,-1 0 0,0 0-1,2-2 1,19-19 35,-14 10-3,-1 0-1,1 0 1,-2-1 0,0 1 0,0-1-1,-1-1 1,-1 1 0,0-1-1,2-19 1,-5 29-11,-1 4-16,0-1 0,0 0 0,0 0-1,0 0 1,0 1 0,0-1 0,0 0 0,0 0 0,0 0 0,1 1 0,-1-1 0,0 0 0,1 1 0,-1-1 0,1 0 0,-1 1 0,0-1 0,1 0-1,-1 1 1,1-1 0,0 1 0,-1-1 0,1 1 0,-1-1 0,1 1 0,0-1 0,1 0 0,-1 2 0,0-1 0,-1 0 0,1 1 0,0-1 0,0 1 0,0-1 0,-1 1 0,1 0 0,0-1 1,0 1-1,-1 0 0,1-1 0,-1 1 0,1 0 0,-1 0 0,1 0 0,-1-1 0,1 1 0,-1 0 0,0 0 0,1 0 0,-1 0 0,0 0 0,0 0 1,0 0-1,0 0 0,0 1 0,4 38-44,-4-33 48,1 38-8,-3 1 0,-12 81 0,-35 87 144,48-210-131,0 0 1,0 0-1,0-1 1,-1 1-1,1-1 0,-1 1 1,0-1-1,0 0 1,0 0-1,-1 1 0,1-1 1,-1-1-1,0 1 1,1 0-1,-1-1 0,-1 1 1,1-1-1,0 0 1,0 0-1,-7 2 1,9-4-6,1 0 1,-1 0 0,0 0 0,0 0-1,0 0 1,0 0 0,0-1 0,0 1 0,0 0-1,0-1 1,1 1 0,-1-1 0,0 1 0,0-1-1,0 1 1,1-1 0,-1 1 0,0-1-1,1 0 1,-1 1 0,1-1 0,-1 0 0,0 1-1,1-1 1,0 0 0,-1 0 0,1 0-1,-1-1 1,-8-26 68,8 18-57,0-1-1,1 1 1,0-1 0,1 1 0,0-1-1,0 1 1,1-1 0,1 1 0,0 0-1,0 0 1,1 0 0,0 0 0,1 1-1,0 0 1,11-17 0,4-1-6,1-4-3,1 1 0,2 0 0,0 2 0,48-41 0,87-70-115,-136 114 89,-18 19 12,0 0-1,1 0 0,0 1 1,10-8-1,-15 12 3,-1 1 0,1-1 0,0 1 0,-1-1 0,1 1 0,0-1 0,0 1 0,-1 0 0,1-1 0,0 1 0,0 0 0,-1 0 0,1-1 0,0 1 0,0 0 0,0 0 0,-1 0 0,1 0 0,0 0 0,0 0 0,0 0 0,-1 0 0,1 1 0,0-1 0,1 1 0,10 15 0,-3 0 0,-7-12 0,0 0 0,0-1 0,0 1 0,-1 0 0,1 0 0,-1 0 0,0 0 0,0 1 0,-1-1 0,1 0 0,-1 0 0,0 1 0,0-1 0,-2 8 0,-1 5 0,0 0 0,-9 23 0,1-6 0,10-28 14,-1 1 0,0-1-1,-1 0 1,1 0 0,-7 12 0,45-104 431,-31 76-427,4-6 36,0 1 1,17-21 0,-23 32-41,0 0 0,1 0 0,0 1 0,-1 0 0,1 0 0,1 0 0,-1 0 0,0 0 0,1 1 0,-1 0 0,1 0 0,0 0-1,9-2 1,-13 4-13,1 0 0,-1 0 0,1 0 0,-1 1 0,1-1 0,-1 0 0,1 1 0,-1-1 0,1 1 0,-1 0 0,0-1 0,1 1 0,-1 0 0,0 0-1,0 0 1,1 0 0,-1 0 0,0 0 0,0 0 0,0 0 0,0 1 0,0-1 0,-1 0 0,1 1 0,0-1 0,-1 0 0,1 1 0,0-1-1,-1 1 1,1 2 0,2 4-5,-1 1 0,0 0 0,2 17-1,-4-20 1,1 0 0,-1 0 0,0 0 0,-1-1 0,1 1 0,-1 0 0,-1 0 0,1-1 0,-1 1-1,0-1 1,0 1 0,-3 5 0,72-99 7,-63 81 10,1-1 0,0 1 1,1 0-1,0 0 0,0 1 1,0 0-1,1 0 0,0 0 1,0 1-1,13-7 0,-19 11-9,-1 1-1,1 0 0,-1-1 0,1 1 0,-1 0 0,1 0 0,-1 0 0,1-1 0,0 1 0,-1 0 1,1 0-1,-1 0 0,1 0 0,0 0 0,-1 0 0,1 0 0,-1 0 0,1 0 0,0 0 0,-1 0 0,1 1 1,-1-1-1,1 0 0,-1 0 0,1 1 0,-1-1 0,2 1 0,4 16 20,-4-9-25,8 23-4,4 25-38,-13-49 35,0 1 0,1-1-1,0 0 1,0 1 0,6 12 0,-7-19 9,0 0 1,-1 1-1,1-1 0,0 1 0,0-1 1,0 0-1,0 0 0,0 0 1,0 1-1,1-1 0,-1 0 1,0 0-1,1-1 0,-1 1 0,0 0 1,1 0-1,-1-1 0,1 1 1,-1 0-1,1-1 0,-1 0 1,1 1-1,0-1 0,-1 0 0,1 0 1,-1 0-1,1 0 0,0 0 1,-1 0-1,1 0 0,1-1 0,2-1 7,0 0 0,0 0 0,0 0 0,0 0-1,0-1 1,-1 0 0,1 0 0,-1 0-1,0 0 1,0-1 0,6-6 0,2-5 2,20-32 1,0 1 8,-25 36 9,-4 6-28,-1 1 0,1-1 0,0 1 0,0-1 0,1 1 0,-1 0 0,6-3 0,-8 5 1,-1 1-1,1 0 1,-1 0 0,1-1-1,-1 1 1,1 0 0,0 0-1,-1 0 1,1 0 0,-1 0-1,1 0 1,0 0 0,-1 0-1,1 0 1,-1 0 0,1 0-1,0 0 1,-1 1 0,1-1-1,-1 0 1,1 0 0,-1 1-1,2-1 1,-1 2 3,0-1 0,1 0 0,-1 1 0,0-1 1,0 1-1,1 0 0,-1-1 0,-1 1 0,1 0 0,0-1 0,0 3 0,6 12 23,-4-11-22,-1 0-1,0 0 1,0 0 0,-1 0 0,1 0 0,-1 0 0,0 0 0,-1 0 0,1 1-1,-1-1 1,-1 9 0,-8 40 20,10-58-23,0 0 0,1 0 0,0 1 0,0-1 0,0 1 0,0-1 0,5-5 0,4-8 15,1-5 5,15-23 13,-25 41-31,1 1 0,-1 0 1,1 0-1,0 0 0,0 0 1,0 1-1,0-1 0,0 1 0,1 0 1,4-3-1,-4 3 10,-1 1 1,1 0-1,0 0 1,-1 0-1,1 0 1,7-1-1,-10 2-12,0 0 1,-1 0-1,1 0 0,0 1 1,-1-1-1,1 0 0,0 0 1,-1 0-1,1 1 0,0-1 1,-1 0-1,1 1 0,0-1 0,-1 0 1,1 1-1,-1-1 0,1 1 1,-1-1-1,1 1 0,-1-1 1,1 1-1,-1 0 0,1-1 1,-1 1-1,0 0 0,1-1 1,-1 1-1,0 0 0,0-1 0,1 1 1,-1 0-1,0-1 0,0 1 1,0 0-1,0-1 0,0 1 1,0 0-1,0 0 0,0-1 1,0 1-1,0 0 0,-1-1 1,1 1-1,-1 1 0,-3 24 44,-3 21 19,12-51-56,0 0-1,-1 0 0,1 0 0,-1 0 1,0-1-1,6-7 0,-2 2-2,1 0 0,0 0 0,0 1 0,1 0 0,22-15-1,-31 24-8,0-1 0,0 0-1,0 0 1,0 1-1,0-1 1,0 1-1,0-1 1,0 1-1,0-1 1,0 1-1,0 0 1,1 0-1,-1-1 1,0 1 0,0 0-1,0 0 1,1 0-1,-1 0 1,0 1-1,0-1 1,0 0-1,0 0 1,1 1-1,-1-1 1,0 0 0,0 1-1,0-1 1,0 1-1,0 0 1,0-1-1,0 1 1,0 0-1,0 0 1,0-1-1,-1 1 1,1 0-1,0 0 1,0 0 0,-1 0-1,1 0 1,0 0-1,0 2 1,3 6-16,-1 0 1,0-1-1,0 1 1,2 14 0,-1-7 34,-2-6 9,8 20-2,-10-29-20,1 1-1,0-1 1,-1 0 0,1 0-1,0 1 1,0-1-1,0 0 1,0 0 0,0 0-1,0 0 1,0 0-1,0 0 1,0 0 0,0 0-1,0 0 1,3 0-1,3 3 10,8 0-70,-13 15 9,7-12 48,-7-5 1,0 1 1,0-1 0,0-1 0,0 1-1,0 0 1,0 0 0,0-1-1,1 0 1,-1 1 0,1-1 0,-1 0-1,1 0 1,-1 0 0,1 0-1,3 0 1,15 0 15,-19-1-13,-1 1 0,1-1 0,-1 0-1,1 0 1,0 1 0,-1-1 0,1 0 0,0 0 0,-1-1 0,1 1 0,-1 0 0,1 0 0,0-1 0,-1 1 0,1-1 0,-1 1 0,1-1 0,-1 0 0,1 0 0,-1 0 0,2-1-1,10-8 46,5-8-30,-14 13-10,-1 1-1,0 0 0,0-1 0,-1 1 1,1-1-1,-1 0 0,0 0 0,0 0 0,-1 0 1,1 0-1,-1 0 0,0 0 0,-1-1 1,1 1-1,-1 0 0,0-1 0,-1-4 0,1 6-2,0 1 0,-1 0-1,1-1 1,-1 1-1,0 0 1,0 0-1,0-1 1,0 1-1,-1 0 1,1 0 0,-5-5-1,5 9 3,-1 0 1,0 0-1,1 0 1,-1 0-1,1 0 0,-1 0 1,1 0-1,0 1 0,-1-1 1,1 1-1,0-1 0,-2 4 1,2-4-6,-4 7-5,-1 0-1,1 0 1,0 1-1,1-1 1,0 1-1,0 0 1,1 1-1,0-1 1,1 0-1,-1 1 1,2 0-1,0-1 1,0 17-1,1-23 5,1-1-1,0 1 0,0 0 0,0 0 0,0-1 0,0 1 0,1 0 1,-1-1-1,1 1 0,0-1 0,0 0 0,0 0 0,0 0 0,0 0 1,0 0-1,0 0 0,1 0 0,-1 0 0,1-1 0,-1 0 0,1 1 1,0-1-1,-1 0 0,5 1 0,0 0-7,1 1 1,0-1-1,-1-1 0,1 1 1,0-1-1,0-1 0,14 0 1,-10-3 1,0 0 0,0-1 1,-1-1-1,0 0 0,0 0 0,0-1 1,0 0-1,9-8 0,-8 6 3,4-3 2,-2-1 0,1 0-1,-1-1 1,-1-1 0,-1 0 0,0 0-1,16-27 1,-6 6-1,-2-1 0,21-55 0,-33 70 4,-1-1-1,-1 1 1,-1-2-1,0 1 1,-2 0 0,-1-1-1,0 0 1,-2 1-1,-1-1 1,-6-39-1,6 57 6,0 0-1,-1 0 0,0 0 1,0 0-1,0 0 0,0 0 1,-1 1-1,0-1 0,0 1 1,0 0-1,-1 0 0,1 0 0,-1 0 1,-8-6-1,11 10-7,1 0-1,-1 0 1,1 0 0,-1 0-1,1 0 1,-1 1-1,1-1 1,-1 0 0,1 0-1,-1 0 1,1 1-1,-1-1 1,1 0 0,-1 0-1,1 1 1,-1-1-1,1 0 1,-1 1 0,1-1-1,0 1 1,-1-1-1,1 1 1,0-1 0,-1 0-1,1 1 1,0-1-1,0 1 1,0-1 0,-1 1-1,1 0 1,0-1-1,0 1 1,0-1 0,0 1-1,-2 3-4,-8 16-29,2 0 0,0 0-1,1 1 1,1 0-1,1 0 1,-4 41-1,3 7-93,4 102-1,3-92 37,-1-58 40,5 36-1,-3-49 47,-1-1 1,1 0-1,0 0 0,0 0 0,1 0 1,0 0-1,1-1 0,5 10 0,-7-13 7,1-1 0,-1 0 0,0 0 0,1 0-1,0-1 1,-1 1 0,1-1 0,0 1-1,0-1 1,0 0 0,0 0 0,0 0-1,0 0 1,0-1 0,0 1 0,0-1-1,0 0 1,1 0 0,-1 0 0,0 0 0,0-1-1,0 1 1,5-2 0,3 0-1,0-1 1,0 0-1,-1-1 0,1 0 1,13-8-1,-9 3 10,0 0 0,25-22-1,-34 25-3,0 0 0,0 0-1,0 0 1,-1-1-1,0 0 1,0 0-1,7-15 1,-11 21-1,-1-1 0,1 1 0,-1 0 0,1 0 0,-1-1 0,1 1 0,-1 0 0,0 0 0,0-1 0,0 1 0,0 0 0,0-1 0,0 1 0,0 0 0,0 0 0,0-1 0,-1 1 0,1 0 1,0 0-1,-1-1 0,0 0 0,-1 0 28,0 0 1,1 0-1,-1 0 1,-1 0-1,1 1 1,0-1-1,0 1 1,-4-2-1,2 0 23,3 3-48,1 0 0,0-1 0,-1 1 0,1 0 1,0 0-1,-1 0 0,1-1 0,0 1 0,0 0 0,-1 0 1,1-1-1,0 1 0,0 0 0,-1-1 0,1 1 0,0 0 0,0-1 1,0 1-1,0 0 0,0-1 0,-1 1 0,1 0 0,0-1 1,0 1-1,0 0 0,0-1 0,0 1 0,0-1 0,0 1 0,0 0 1,0-1-1,1 1 0,8-12 88,22-8-71,-28 18-13,5-2-3,-1 0-1,1 1 1,-1 0 0,1 0-1,0 0 1,0 1-1,1 0 1,-1 1-1,0 0 1,10 0-1,-15 1-10,0 0 0,0 0-1,0 1 1,0 0 0,0-1-1,0 1 1,0 0 0,0 0 0,-1 0-1,1 1 1,0-1 0,-1 1-1,1 0 1,-1-1 0,0 1-1,1 0 1,-1 0 0,0 1 0,0-1-1,0 0 1,-1 1 0,1-1-1,0 1 1,-1-1 0,0 1 0,0 0-1,1 0 1,-2 0 0,1-1-1,0 1 1,0 5 0,17 109-24,-18-116 30,0-1-1,0 0 1,0 1 0,0-1-1,0 0 1,0 0 0,0 1-1,0-1 1,0 0 0,0 1-1,0-1 1,1 0 0,-1 0-1,0 1 1,0-1 0,0 0-1,1 0 1,-1 0 0,0 1-1,0-1 1,0 0-1,1 0 1,-1 0 0,0 0-1,0 1 1,1-1 0,-1 0-1,0 0 1,1 0 0,-1 0-1,0 0 1,0 0 0,1 0-1,-1 0 1,0 0 0,1 0-1,-1 0 1,0 0 0,0 0-1,1 0 1,0 0 0,15-9 30,14-18-1,-18 14-9,-7 6-13,1 1 1,-1 0-1,1 0 0,1 1 1,-1 0-1,13-7 0,-19 11-8,1 1 0,0 0 0,0 0 0,0 0 1,0-1-1,0 1 0,0 0 0,0 0 0,0 0 0,0 0 0,-1 1 0,1-1 0,0 0 0,0 0 0,0 0 1,0 1-1,0-1 0,0 0 0,-1 1 0,1-1 0,0 1 0,0-1 0,0 1 0,-1 0 0,1-1 0,0 1 0,-1-1 1,1 1-1,-1 0 0,1 0 0,-1-1 0,1 1 0,-1 0 0,1 0 0,-1 0 0,0 0 0,1 0 0,-1-1 1,0 3-1,3 5-5,0 0-1,-1 1 1,1 10 0,-2-11 5,3 21-7,-4-22 4,1 0-1,-1-1 1,2 1-1,-1 0 1,1 0-1,0-1 1,4 9-1,-6-14 3,1-1-1,0 1 0,-1-1 1,1 0-1,-1 1 1,1-1-1,0 0 1,-1 0-1,1 1 1,0-1-1,-1 0 1,1 0-1,0 0 0,-1 0 1,1 0-1,0 0 1,-1 0-1,1 0 1,0 0-1,0 0 1,-1 0-1,1 0 1,0-1-1,-1 1 1,1 0-1,-1 0 0,1-1 1,0 1-1,-1 0 1,1-1-1,-1 1 1,1-1-1,-1 1 1,1-1-1,-1 1 1,1-1-1,0 0 0,21-21 34,-12 8-5,-7 9-14,0 1-1,1-1 1,-1 1-1,1 0 0,-1 0 1,1 0-1,1 0 1,-1 1-1,0-1 1,1 1-1,0 0 1,0 1-1,6-3 1,-11 5-11,1 0 1,-1 0-1,1 0 1,0 0-1,-1 0 0,1 0 1,0 0-1,-1 1 1,1-1-1,0 0 1,-1 0-1,1 1 0,-1-1 1,1 0-1,-1 1 1,1-1-1,-1 1 1,1-1-1,-1 1 0,1-1 1,-1 1-1,0-1 1,1 1-1,-1-1 1,0 1-1,1-1 1,-1 1-1,0 0 0,0-1 1,1 2-1,6 22 37,-4-9-30,-1 1 0,0-1 0,-2 0 0,1 1 0,-2-1-1,0 1 1,-5 22 0,4-28-1,0-1 0,-1 0 0,0 1 0,0-1 0,-1 0 0,0-1 0,-1 1 0,0-1 0,0 0 0,0 0 0,-1 0 0,-1-1 0,-9 10 0,12-14 4,-1 0 0,1-1 0,-1 1-1,0-1 1,1 0 0,-1 0 0,0 0 0,-1-1-1,1 0 1,0 0 0,0 0 0,0-1 0,-1 1 0,1-1-1,0-1 1,-1 1 0,-5-2 0,7 2 11,-1-1-1,1 0 1,0-1 0,0 1 0,0-1 0,0 0-1,0 0 1,0 0 0,0 0 0,1 0 0,-1-1-1,1 0 1,0 0 0,-1 0 0,1 0-1,1 0 1,-1-1 0,0 1 0,1-1 0,-4-7-1,5 9-6,0 0 0,1 0 0,-1-1 0,1 1 1,-1 0-1,1 0 0,0 0 0,0-1 0,0 1 0,0 0 0,0 0 0,0-1 0,1 1 0,-1 0 0,1 0 0,-1 0 0,3-4 0,-1 2-4,0 0 0,1 0 0,-1 0 0,1 1-1,0-1 1,0 1 0,0 0 0,5-4 0,4-1-5,1-1 0,-1 2 0,1 0 0,17-7 0,7 1-26,0 2 0,1 1 0,58-7-1,-12 3-109,-33 10-228,-52 5 244,1-1 0,0 1 0,-1 0-1,1 0 1,-1 0 0,1 0-1,-1 0 1,0 0 0,1-1 0,-1 1-1,0 0 1,1-1 0,-1 1-1,-1 0 1,-2 2-408,-1-1 1,1 1-1,-1-1 0,0-1 1,0 1-1,-8 1 0,11-3-550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14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2608,'0'0'11313,"11"-2"-11121,-11 2-191,14-3 97,0 0-1,0 1 1,0 1 0,20 1-1,55 9 527,87 5 91,9 0-213,-121-6-244,86-2 0,-130-8-187,1 0-1,25-8 0,-32 6-44,1 1 0,-1 1 0,0 0 0,1 1 0,0 0 0,18 2-1,-6 3 17,-9-1 9,0-1 0,0 0 0,34-2 0,-9-4 11,0 3 0,72 6 0,-68-1 15,0-2 0,0-1-1,58-8 1,-69 3-36,-4 1 9,43-9-1,-55 9-21,0 0 0,28 0 0,-7 1 5,67-5 93,-36 13-13,-54-4-83,-1 0 0,1-1 0,29-2 0,-13-3 42,0 2-1,0 1 0,0 2 1,35 4-1,-65-4-46,1-1 0,-1 0 0,1-1 0,-1 1 0,1-1-1,6-2 1,20-2 207,-30 5-296,0 0 0,0 0 1,1 0-1,-1 0 0,0 0 0,0 0 1,0 1-1,0-1 0,0 0 0,0 1 1,0-1-1,0 0 0,0 1 0,0 0 1,0-1-1,0 1 0,0-1 0,0 1 1,0 0-1,-1 0 0,1 0 1,0-1-1,0 1 0,-1 0 0,1 0 1,0 0-1,-1 0 0,1 1 0,0-1-319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5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8936,'0'0'1696,"16"-1"-999,217-27 1768,-131 8-1318,177-30 2278,-264 48-2934,-1 1 0,28 1 0,-13 5-2371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5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4616,'0'0'13082,"10"7"-12730,-5-4-301,1 1 5,1 1-1,-1-1 1,-1 1 0,1 0-1,-1 0 1,0 1-1,0 0 1,0 0 0,-1 0-1,5 9 1,63 168 1831,-47-115-1189,0 17 371,-19-60-726,-5-19-236,1 0 0,0 1 0,0-1 0,0 0 0,4 7 1,3 17 370,-10-25-396,2 1 126,-1-8-49,4-15-76,97-237 243,-47 131-189,-41 91-78,2 2 0,24-37 0,-33 58-18,2 0-1,15-15 1,-12 13-31,-20 13-20,0 0 0,0 0-1,-17 0 1,-18 3-22,34-3 26,-35 7 17,-62 19 1,-25 10 44,127-36-50,-1-1 1,0 0-1,1-1 0,-1 1 0,0-1 0,0 0 1,1-1-1,-1 1 0,0-1 0,-9-3 0,14 4-40,4-3-98,-2 3 121,-1 0 0,0 0 0,0-1 0,0 1 0,0 0-1,0 0 1,0 0 0,0 0 0,0-1 0,1 1 0,-1 0 0,0 0 0,0 0 0,0 0 0,0 0 0,1 0 0,-1 0 0,0-1 0,0 1-1,0 0 1,1 0 0,-1 0 0,0 0 0,0 0 0,0 0 0,1 0 0,-1 0 0,0 0 0,0 0 0,0 0 0,1 0 0,-1 0-1,0 0 1,0 0 0,0 0 0,1 0 0,-1 0 0,0 1 0,0-1 0,0 0 0,0 0 0,1 0 0,-1 0 0,0 0 0,0 0 0,0 0-1,0 1 1,1-1 0,-1 0 0,4 3-512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5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7328,'0'0'11439,"10"-1"-11071,67-11 228,-15 1 135,73-3 0,-87 12-355,35 0 479,-74 2-661,1 1 0,0 0 0,0 1 0,-1 0 0,1 1 0,10 4 0,-19-7-148,0 0 0,0 1 0,-1-1 1,1 0-1,0 0 0,0 0 0,0 1 0,-1-1 1,1 0-1,0 0 0,0 0 0,0 0 0,-1 0 0,1-1 1,0 1-1,0 0 0,-1 0 0,1 0 0,0-1 0,0 1 1,-1-1-1,1 1 0,0 0 0,-1-1 0,1 1 1,0-1-1,-1 1 0,1-1 0,0-1 0,4 2-203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58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8336,'0'0'6996,"1"11"-6551,10 205 1945,-11-180-1586,6 38-1,-4-64-601,-1-9-161,-1-1 1,0 1 0,0 0 0,0 0-1,1-1 1,-1 1 0,0 0 0,0 0-1,0-1 1,0 1 0,0 0 0,0 0-1,-1 0 1,1-1 0,0 1 0,0 0-1,0 0 1,-1-1 0,1 1 0,0 0-1,-2 1 1,2-2 21,0 1 1,0 0-1,0 0 0,0-1 0,0 1 0,1 0 1,-1-1-1,0 1 0,0 0 0,0 0 1,1-1-1,-1 1 0,0 0 0,1-1 1,-1 1-1,0-1 0,1 1 0,-1-1 1,1 1-1,-1 0 0,1-1 0,-1 1 1,1-1-1,-1 0 0,1 1 0,0-1 1,-1 0-1,1 1 0,1-1 0,-2 11 543,0-9-165,-1-11-214,-4-66 195,2 35-170,-8-48 0,6 61-44,2-1 1,1 1-1,1-35 0,2 33 55,-1 25-230,0 0-1,1 0 1,-1 0 0,1 0-1,0 0 1,0 1 0,1-1-1,-1 0 1,1 1-1,0-1 1,-1 1 0,2-1-1,-1 1 1,0 0-1,1 0 1,-1 0 0,1 0-1,0 0 1,0 1-1,0-1 1,1 1 0,-1 0-1,0 0 1,1 0 0,4-2-1,15-6 60,-20 8-84,-1 1 0,0 0 0,0 0 0,1 0 0,-1 0 0,1 0 0,-1 0 0,0 1 0,1-1 0,0 1 0,-1-1 0,1 1 0,-1 0 0,1 0 0,-1 0 0,1 1 0,-1-1 0,1 0 0,0 1 0,-1 0 0,3 1 0,9 4 20,0 0 1,-1 1-1,15 11 0,-21-14-15,-2 1-1,1-1 1,-1 1 0,1 0-1,-1 1 1,-1-1 0,1 1-1,6 11 1,-10-16-6,0 1 1,0 0-1,0 0 1,0-1-1,-1 1 1,1 0 0,0 0-1,-1 0 1,0 0-1,1 0 1,-1 0-1,0 0 1,0 0-1,0 0 1,0 0-1,0 0 1,-1 0-1,1 0 1,-1 0-1,1-1 1,-1 1-1,1 0 1,-1 0 0,0 0-1,0 0 1,0-1-1,0 1 1,0-1-1,-1 1 1,1 0-1,0-1 1,-1 0-1,1 1 1,-1-1-1,1 0 1,-1 0-1,0 0 1,0 0-1,1 0 1,-1 0 0,0 0-1,-3 0 1,-2 1 31,-1 1-1,0-1 1,0-1 0,0 0 0,0 0 0,0 0 0,0-1 0,0-1 0,-10 0 0,-5-3 103,-50-11-115,72 15-71,0 0-1,0 0 0,0-1 0,0 1 0,0 0 0,0 0 1,0 0-1,1 0 0,-1 0 0,0 0 0,0 1 0,0-1 1,0 0-1,-1 1 0,-3 1-3688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0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6328,'0'0'4090,"-10"7"-3758,-11 10 97,0 1 0,1 0 0,1 1 1,-34 44-1,38-37 6,1 1 1,1 0-1,2 1 1,-15 52 0,-15 123 1183,32-144-1030,3-1 0,3 97 0,5-121-336,1 0 0,2 0 0,1 0 0,1-1 0,2 0 0,13 32 0,-7-36 12,0 1 1,1-2-1,2 0 0,1-1 0,33 35 0,-48-57-195,0-2-1,-1 1 1,2 0 0,-1-1-1,0 0 1,1 0-1,-1 0 1,1 0 0,0-1-1,0 1 1,0-1 0,0-1-1,1 1 1,-1-1 0,0 0-1,1 0 1,-1 0-1,0-1 1,1 0 0,-1 0-1,1 0 1,-1-1 0,1 0-1,-1 0 1,7-2 0,-9 2-124,-1-1 1,0 1 0,0 0 0,0-1 0,0 1 0,0-1 0,0 0 0,0 1-1,0-1 1,-1 0 0,1 0 0,-1 0 0,1 0 0,-1-1 0,0 1-1,0 0 1,2-4 0,-1 2-1557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0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6424,'0'0'5702,"9"15"-5228,63 94 558,-45-70-571,-2 1 1,-1 1 0,-3 1 0,-1 0 0,-2 2 0,-2 0 0,-2 1 0,-2 1-1,-2 0 1,-2 0 0,4 78 0,-11-65 269,-10 93-1,7-133-518,-2 0 1,0 0-1,-1-1 0,-1 0 0,0 0 1,-2-1-1,0 0 0,-1 0 1,-12 18-1,13-26-43,1 0 0,-2 0 0,1-1 0,-1 0 0,0-1 0,-1 0 0,0-1 0,-14 8 0,12-7-93,-17 9-62,23-13-3893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0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11152,'0'0'2224,"3"10"-1695,1 6-311,19 79 872,-20-81-719,-1 0 1,-1 0-1,0 0 1,-1 1 0,-1 15-1,-8-90 3244,-2-7-3425,7 34 215,1 1 0,2 0-1,3-40 1,-2 71-359,1 0 0,-1-1 1,0 1-1,0-1 0,1 1 0,-1 0 0,1 0 1,-1-1-1,1 1 0,-1 0 0,1 0 0,0-1 1,0 1-1,0 0 0,-1 0 0,1 0 0,0 0 1,0 0-1,0 0 0,1 1 0,-1-1 0,0 0 1,0 0-1,0 1 0,1-1 0,-1 1 0,0-1 1,0 1-1,1-1 0,-1 1 0,1 0 0,-1 0 1,0 0-1,1 0 0,-1 0 0,0 0 1,1 0-1,-1 0 0,1 0 0,-1 1 0,2 0 1,8 1 53,0 1 1,-1 1 0,0 0 0,12 6 0,-14-6-70,0-1-82,0 0 0,-1 0 1,1-1-1,12 2 0,0-3-3302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0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1 395 6424,'0'0'6041,"5"10"-5460,-3-6-503,2 4 57,0 1 1,-1-1-1,0 1 0,0-1 0,-1 1 1,0 0-1,1 12 0,-3 17 457,0-28-148,-1 0 0,1 0 0,1 0 0,0 0 0,4 18 0,-4-22 650,2-15-460,93-205 1394,-93 208-1963,0 0-1,1 1 1,0-1 0,0 1-1,8-8 1,-11 12-35,1-1 1,0 1-1,-1-1 1,1 1 0,0-1-1,0 1 1,0 0-1,0 0 1,0 0-1,0 0 1,0 1-1,0-1 1,0 0 0,0 1-1,0-1 1,0 1-1,1 0 1,-1 0-1,0 0 1,0 0-1,3 0 1,-4 1-2,1 0-1,0 0 1,-1 0 0,1 0-1,-1 0 1,1 1 0,-1-1-1,0 0 1,1 1 0,-1-1-1,0 1 1,0-1 0,0 1-1,0-1 1,0 1 0,0 0-1,-1 0 1,1-1 0,0 4-1,8 35 336,1 82 819,-10-121-1162,0 0 1,0 0-1,0-1 0,0 1 0,0 0 1,0 0-1,0 0 0,0-1 1,0 1-1,1 0 0,-1 0 0,0 0 1,0-1-1,1 1 0,-1 0 1,1 0-1,-1-1 0,0 1 0,1 0 1,-1-1-1,1 1 0,0-1 1,-1 1-1,1-1 0,0 1 0,-1-1 1,1 1-1,0-1 0,-1 1 1,1-1-1,0 0 0,0 1 1,-1-1-1,1 0 0,0 0 0,0 0 1,0 0-1,-1 0 0,1 1 1,0-1-1,0-1 0,0 1 0,0 0 1,-1 0-1,1 0 0,0 0 1,0-1-1,0 1 0,-1 0 0,1 0 1,1-1-1,4-3 41,0 1 1,0-1-1,-1 0 0,1 0 1,5-5-1,105-93 546,-116 101-606,16-12 189,-16 14-185,0-1 1,0 0 0,0 0-1,0 0 1,0 0 0,0 1-1,0-1 1,0 0 0,0 0-1,0 0 1,0 0-1,0 0 1,0 1 0,0-1-1,0 0 1,0 0 0,0 0-1,1 0 1,-1 0 0,0 0-1,0 1 1,0-1-1,0 0 1,0 0 0,0 0-1,0 0 1,1 0 0,-1 0-1,0 0 1,0 0 0,0 0-1,0 1 1,0-1-1,1 0 1,-1 0 0,0 0-1,0 0 1,0 0 0,0 0-1,0 0 1,1 0 0,-1 0-1,0 0 1,0 0-1,0 0 1,0 0 0,1 0-1,-1 0 1,0 0 0,0-1-1,0 1 1,0 0 0,0 0-1,1 0 1,-1 0-1,0 0 1,0 0 0,0 0-1,0 0 1,0-1 0,0 1-1,0 0 1,0 0 0,1 0-1,-3 7 29,-7 54 135,9-56-156,0-1 0,0 0-1,0 0 1,1 1 0,-1-1-1,1 0 1,0 0 0,0 0-1,0 0 1,1 0 0,0 0-1,2 4 1,-3-6-8,0-1 0,1 0 0,-1 0 0,0 0 0,1 0 0,-1 0 0,1-1 0,-1 1 0,1 0 0,-1-1 0,1 1 0,-1-1 0,1 1 0,0-1 0,-1 0 0,1 1-1,-1-1 1,1 0 0,0 0 0,-1 0 0,1-1 0,0 1 0,-1 0 0,1-1 0,0 1 0,2-2 0,-1 2 4,0-1 0,0-1 0,0 1 0,0 0 0,0-1 0,0 1 0,0-1 0,-1 0 0,1 0 0,0 0 0,-1-1 0,4-3-1,-4 2 3,0 0-1,0 0 0,0-1 0,-1 1 0,0 0 1,0 0-1,0-1 0,-1 1 0,1-1 0,-1-7 1,0 3 24,-1 1 0,0-1 1,-1 1-1,-4-16 1,6 22-28,-1 1 0,0 0 0,0-1 0,0 1-1,0 0 1,-1 0 0,1 0 0,0 0 0,0 0 0,-1 0 0,0-1 0,1 1-1,-1 1 0,1-1 0,0 1 0,1-1 0,-1 0 0,0 0 0,0 1 0,0-1 0,0 0 0,0 0 1,1 0-1,-1 0 0,0 0 0,1 0 0,-1 0 0,1 0 0,-1-2 0,1 2 17,0 2-27,0 0 1,0 0-1,0 0 1,0 0-1,0 1 0,0-1 1,0 0-1,1 0 0,-1 0 1,0 0-1,1 0 0,0 2 1,12 6-25,0-1 1,0-1 0,0 0-1,1-1 1,0 0 0,16 4-1,-25-8 20,-1-1 0,1 0 0,0 0 0,0-1-1,0 1 1,0-1 0,0 0 0,0 0-1,0 0 1,-1-1 0,1 0 0,0 0-1,0 0 1,0-1 0,-1 1 0,1-1-1,-1 0 1,1-1 0,-1 1 0,0-1-1,0 1 1,0-1 0,0-1 0,-1 1 0,1 0-1,-1-1 1,0 0 0,6-8 0,-2 1 5,0-1 1,0 0 0,-1-1 0,-1 1 0,0-1-1,-1 0 1,0-1 0,3-26 0,-2 7 36,-2 1 1,-3-50-1,-8-19 244,8 101-215,-1 1-51,1-1 0,-1 1-1,1-1 1,-1 1-1,1-1 1,0 1 0,-1 0-1,1-1 1,-1 1-1,1-1 1,0 1 0,0 0-1,-1 0 1,1-1-1,0 1 1,0 0-1,0-1 1,0 1 0,0 0-1,0 1 1,-4 41 75,2 0 0,1 0 0,11 82 0,-5-81-44,-2 50 47,1 8 36,-3-87-70,1 0 1,1-1-1,0 1 1,9 21-1,-6-22 132,-9-25-458,-3-14-387,6 24 647,-6-31-1230,4 22-2116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0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12864,'0'0'2212,"16"-6"-1786,37-15 206,84-19-1,-111 34-111,1 2 0,-1 0 0,1 2 0,46 2 0,3 8-1221,-71-8-281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1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149 523 5320,'0'0'10784,"-13"10"-10186,-43 37-3,48-41-378,1 0 1,0 0 0,1 1-1,-1 0 1,1 0 0,1 1-1,-1 0 1,1 0 0,1 0-1,-1 0 1,-5 17 0,9-22-148,1 0 1,-1 0 0,1 0 0,-1-1 0,1 1-1,0 0 1,0 0 0,0 0 0,0 0-1,1 0 1,-1 0 0,1 0 0,0-1 0,0 1-1,0 0 1,0 0 0,0-1 0,0 1-1,1-1 1,0 1 0,-1-1 0,1 0-1,0 1 1,0-1 0,4 3 0,-3-3-18,0 1 0,0-1 0,0 0 0,0 0 0,0-1 1,1 1-1,-1-1 0,1 1 0,-1-1 0,1 0 0,-1-1 0,1 1 1,0-1-1,-1 1 0,1-1 0,0 0 0,-1 0 0,1-1 0,0 1 0,5-2 1,-3 0-13,-1 0 0,1-1 1,-1 0-1,0 0 1,0 0-1,0 0 1,0-1-1,0 0 1,-1 0-1,0 0 0,0 0 1,0-1-1,0 0 1,5-8-1,2-7 65,-1-1-1,13-31 0,-20 43-81,6-17 45,-1-1 0,-1 1 1,-2-1-1,0-1 0,0-34 1,-4 19 83,-1-1 0,-11-68 1,6 81 71,-13-40 1,18 72-219,0-1 1,0 0-1,0 1 1,0-1 0,0 1-1,0-1 1,0 0 0,0 1-1,0-1 1,-1 0-1,1 1 1,0-1 0,0 0-1,0 1 1,-1-1-1,1 0 1,0 1 0,0-1-1,-1 0 1,1 1 0,0-1-1,-1 0 1,1 0-1,0 0 1,-1 1 0,1-1-1,0 0 1,-1 0 0,1 0-1,-1 0 1,1 0-1,0 0 1,-1 1 0,1-1-1,0 0 1,-1 0 0,1 0-1,-1 0 1,1-1-1,0 1 1,-1 0 0,1 0-1,-1 0 1,1 0 0,0 0-1,-1 0 1,1-1-1,0 1 1,-1 0 0,1 0-1,0 0 1,-1-1-1,1 1 1,0 0 0,-1-1-1,1 1 1,0 0 0,0 0-1,-1-1 1,1 1-1,0 0 1,0-1 0,0 1-1,0-1 1,0 1 0,-1-1-1,-2 32 43,1 1-1,1-1 0,4 37 1,-2-54-41,1 8 11,0 0-1,2-1 1,1 1 0,1 0-1,11 25 1,-1-8 57,40 67 0,-50-96-63,0 0 0,0-1 0,2 0-1,12 14 1,-17-20-7,1 0 1,-1 0-1,1-1 0,0 1 0,0-1 0,0 0 0,0 0 0,0 0 0,1 0 0,-1-1 0,0 0 1,1 0-1,-1 0 0,8 1 0,-7-2 4,1-1 0,-1 1 0,1-1-1,-1 0 1,1 0 0,-1 0 0,0-1 0,0 0 0,1 0 0,-1 0 0,0-1 0,-1 1 0,1-1-1,0 0 1,-1-1 0,0 1 0,1-1 0,-2 0 0,1 0 0,0 0 0,-1 0 0,4-7 0,1-1 40,0 0 0,-1-1 0,0 0 1,5-14-1,-10 22-23,-1 1 1,1-1-1,-1 1 1,0-1-1,0 0 1,0 0-1,-1 1 1,0-1 0,0 0-1,0 0 1,-1 0-1,1 1 1,-1-1-1,0 0 1,0 1-1,-3-7 1,3 10-18,1 0 1,-1 0-1,1 0 1,-1 0-1,0 1 1,1-1-1,-1 0 1,0 0-1,0 1 0,0-1 1,1 0-1,-1 1 1,0-1-1,0 1 1,0-1-1,0 1 1,0 0-1,0-1 1,0 1-1,0 0 1,0-1-1,0 1 0,0 0 1,0 0-1,0 0 1,0 0-1,0 0 1,0 0-1,0 1 1,0-1-1,0 0 1,0 0-1,0 1 1,0-1-1,0 1 0,0-1 1,0 1-1,-2 0 1,0 1 12,-1 1 1,0-1-1,1 1 0,0-1 1,-1 1-1,1 0 1,0 0-1,-3 6 0,0-2-2,2 1 0,-1 0 0,1 0-1,1 1 1,-1-1 0,1 1 0,1 0-1,0 0 1,0 0 0,-1 14 0,3-19-16,0 0 0,0-1 0,0 1 0,1 0 0,-1 0 0,1-1 0,0 1 0,0 0 0,0-1 0,1 1 0,-1-1 0,1 1 0,0-1 0,0 0 0,0 1 0,0-1 0,1 0 0,-1 0 0,1-1 0,0 1 0,0-1 0,0 1 0,0-1 0,0 0 0,0 0 0,1 0 0,6 2 0,-6-2-8,1 0 0,-1-1-1,1 0 1,0 0-1,-1-1 1,1 1 0,0-1-1,-1 0 1,1 0 0,0-1-1,-1 1 1,1-1-1,7-2 1,2-2 2,0-1 0,-1 0 0,13-8 0,-15 8 9,0 0 0,0 1 0,0 0-1,17-4 1,-26 9-5,0 0 0,-1 0 0,1 0 0,0 0 0,0 0 0,-1 1 0,1-1 0,0 0 1,-1 1-1,1 0 0,0-1 0,-1 1 0,1 0 0,-1 0 0,1 0 0,-1 0 0,1 0 0,-1 0 0,0 0 0,1 0 0,-1 1 0,0-1 0,0 0 0,0 1 0,0-1 0,0 1 0,0-1 0,-1 1 0,1 0 0,1 2 1,2 8 11,0-1 0,0 1 0,2 15 0,-6-26-14,5 29 27,-2 0-1,0 0 1,-3 0 0,0-1-1,-6 43 1,5-65 5,-1 0 0,0 0 0,0 0 0,-1 0 0,1 0 0,-1 0 0,-6 9 0,9-16-29,-1 0 0,1 1 0,0-1 0,0 0 0,0 0 0,0 0 0,0 0 1,-1 1-1,1-1 0,0 0 0,0 0 0,0 0 0,-1 0 0,1 1 0,0-1 0,0 0 0,0 0 0,-1 0 0,1 0 0,0 0 0,0 0 0,-1 0 0,1 0 0,0 0 0,0 0 1,-1 0-1,1 0 0,0 0 0,0 0 0,-1 0 0,1 0 0,0 0 0,0 0 0,-1 0 0,1 0 0,0 0 0,0 0 0,0-1 0,-1 1 0,1 0 0,0 0 0,0 0 0,0 0 1,-1-1-1,1 1 0,0 0 0,0 0 0,0 0 0,0 0 0,0-1 0,0 1 0,-1 0 0,1 0 0,0-1 0,0 1 0,0 0 0,0 0 0,0-1 0,0 1 0,0 0 0,0 0 0,0-1 1,-8-20 132,8 21-138,-6-24 70,2 0-1,0 0 0,-1-48 0,9-79 172,-3 123-166,2-1 1,11-52-1,-12 73-52,0 0 0,1 1 0,-1-1 0,2 1 0,-1-1 0,1 1 0,0 0 0,0 0-1,1 1 1,0-1 0,0 1 0,1 0 0,-1 1 0,1-1 0,9-5 0,-12 9-15,-1 1 1,1-1-1,-1 1 1,1 0-1,0 0 0,-1 0 1,1 1-1,0-1 0,0 1 1,0-1-1,-1 1 0,1 0 1,0 0-1,0 0 0,0 1 1,-1-1-1,1 0 1,0 1-1,0 0 0,-1 0 1,5 2-1,1 1 2,0 1 0,0 0-1,-1 0 1,0 0 0,9 10 0,-14-12-9,0 0 1,0 0-1,0 0 0,0 0 1,0 0-1,0 0 1,-1 1-1,0-1 0,0 1 1,0-1-1,0 1 1,0 0-1,-1-1 1,1 1-1,-1 5 0,0-4 1,0 0-1,0-1 0,-1 1 0,0 0 1,1-1-1,-2 1 0,1-1 0,0 1 0,-1-1 1,0 0-1,-4 8 0,3-7 8,-2 0 1,1 0-1,0-1 0,-1 1 1,0-1-1,0 0 0,0 0 1,0-1-1,-1 1 0,1-1 1,-1-1-1,0 1 0,0-1 1,0 0-1,0 0 0,-1 0 1,1-1-1,0 0 0,-1 0 1,1-1-1,-1 0 0,1 0 1,-10-2-1,11 1 27,0 0 1,0 0-1,0-1 0,1 1 0,-1-1 1,-5-3-1,10 4-32,-1 1 0,1 0 1,0 0-1,-1 0 0,1 0 0,0-1 1,0 1-1,-1 0 0,1 0 1,0-1-1,0 1 0,0 0 0,-1 0 1,1-1-1,0 1 0,0 0 0,0 0 1,0-1-1,-1 1 0,1 0 0,0-1 1,0 1-1,0 0 0,0-1 0,0 1 1,0 0-1,0-1 0,0 1 0,0 0 1,0-1-1,0 1 0,0 0 0,0-1 1,1 1-1,0-2 0,0 1 0,0 0 0,0 0-1,0 1 1,1-1 0,-1 0 0,0 0 0,1 1 0,-1-1 0,1 0 0,-1 1 0,1 0-1,1-1 1,30-7-2,0 2 0,34-3 1,-39 6-23,-1 0 1,0-2-1,0-1 1,33-12 0,-41 11-1,-9 4 3,0-1 1,-1 0 0,1 0 0,12-9 0,-21 12 14,1 0 1,-1 0-1,1-1 0,-1 1 0,1 0 1,-1-1-1,0 1 0,1-1 1,-1 0-1,0 1 0,0-1 0,0 0 1,0 0-1,-1 1 0,1-1 0,0 0 1,-1 0-1,1 0 0,-1 0 1,0 0-1,1 0 0,-1 0 0,0 0 1,0 0-1,-1 0 0,1 0 1,0 0-1,-2-3 0,2 2 2,-1 1 1,0-1-1,0 1 0,0 0 1,0-1-1,0 1 0,0 0 1,-1 0-1,1-1 0,-1 1 1,1 0-1,-1 1 0,0-1 0,0 0 1,0 0-1,-4-2 0,4 3 4,-1 1-1,1-1 0,0 0 0,0 1 0,-1-1 0,1 1 1,-1 0-1,1 0 0,0 0 0,-1 0 0,1 1 1,0-1-1,-1 0 0,1 1 0,0 0 0,-1-1 1,-3 3-1,2-1 3,1 0 0,-1 0 0,1 1 1,0-1-1,0 1 0,0 0 0,0 0 1,0 0-1,1 0 0,-1 0 0,1 1 1,0-1-1,-2 5 0,0-1-5,1 1-1,0-1 0,0 1 0,1 0 1,-2 10-1,3-14-3,1 0 0,0 0 0,0 0 0,0 0 0,0 0 0,1 0-1,0 0 1,0-1 0,0 1 0,0 0 0,0 0 0,1-1 0,-1 1 0,1-1 0,0 1 0,0-1-1,1 0 1,-1 1 0,1-1 0,-1 0 0,1-1 0,0 1 0,0 0 0,0-1 0,1 0 0,-1 0 0,0 0-1,1 0 1,0 0 0,-1-1 0,1 1 0,0-1 0,0 0 0,0 0 0,-1-1 0,1 1 0,0-1 0,0 0-1,0 0 1,0 0 0,0 0 0,0-1 0,7-1 0,-2-1 2,0-1 0,0 0-1,0 0 1,0-1 0,-1 0 0,0 0-1,0-1 1,0 0 0,-1-1 0,0 0-1,7-8 1,33-28-31,-39 37 35,1 1 0,-1 0 0,1 0 0,17-6 0,-25 11 2,-1 0-1,1 0 1,-1 1-1,1-1 1,-1 0-1,1 0 1,-1 1-1,1-1 1,-1 0-1,1 1 1,-1-1-1,1 1 1,-1-1 0,1 0-1,-1 1 1,0-1-1,1 1 1,-1-1-1,0 1 1,1-1-1,-1 1 1,0-1-1,0 1 1,0 0-1,1-1 1,-1 1-1,0-1 1,0 1 0,0 0-1,0 0 1,5 24 75,-5-23-66,1 5 3,-1 0 1,0 0 0,0 0-1,0 0 1,-1 0 0,0-1 0,-1 1-1,0 0 1,-3 7 0,-2 13 162,10-35-94,0 1 1,1 0-1,0 0 1,8-10-1,6-11-61,-15 23-19,2-6 12,1 1 0,0 0 0,11-12 0,-15 20-13,0 0 1,0 0-1,0-1 1,1 1-1,-1 1 0,1-1 1,-1 0-1,1 1 1,0-1-1,-1 1 0,1 0 1,0 0-1,0 0 0,0 0 1,0 0-1,0 1 1,6-1-1,-8 1-3,1 0 0,-1 1 0,0-1 1,0 0-1,0 1 0,1-1 0,-1 1 0,0 0 0,0-1 1,0 1-1,0 0 0,0 0 0,0-1 0,0 1 0,0 0 1,0 0-1,0 0 0,0 0 0,-1 0 0,2 2 0,13 29 7,-8-17-6,-2-6 4,-2-4 2,-1 0 1,1 0-1,0 0 0,1-1 1,-1 1-1,7 6 0,-8-10-6,-1 0 1,1 0-1,-1-1 0,1 1 0,0 0 1,-1 0-1,1-1 0,0 1 0,-1-1 1,1 0-1,0 1 0,0-1 0,0 0 0,-1 0 1,1 0-1,0 0 0,0 0 0,-1-1 1,1 1-1,0 0 0,0-1 0,-1 1 1,1-1-1,0 0 0,2-1 0,8-6 0,0 0-1,-1 0 0,0-1 0,0-1 0,-1 1 1,0-2-1,8-11 0,18-17-1,-30 32-21,0 0 0,-1 0 0,1-1 0,-1 0 0,6-13 0,-11 18-91,-7 8 76,-8 9 29,-16 19-1,12-14 13,1 2 1,0 0 0,2 0 0,-20 34 0,34-50 0,0 1-1,0 0 1,1-1 0,-1 1 0,1 0 0,1-1 0,-1 11-1,1-14-5,0-1 0,-1 0 0,1 1 1,0-1-1,0 1 0,1-1 0,-1 0 0,0 1 0,0-1 0,1 1 0,-1-1 0,1 0 0,-1 1 0,1-1 0,0 0 0,-1 1 0,1-1 0,0 0 0,0 0 0,0 0 0,0 0 0,0 0 0,0 0 0,0 0 0,0 0 1,0 0-1,0-1 0,1 1 0,-1 0 0,0-1 0,0 1 0,1-1 0,-1 1 0,1-1 0,-1 1 0,3-1 0,-2 0-5,0-1 0,0 1 1,0-1-1,0 0 0,0 1 0,0-1 0,0 0 0,0 0 1,0 0-1,0-1 0,0 1 0,-1 0 0,1-1 0,2-2 1,21-27-78,-23 29 76,8-14-12,0 1-1,-1-2 1,-1 1-1,-1-1 0,0 0 1,-1-1-1,-1 1 1,-1-1-1,2-19 1,-1 3-22,-3-1 1,0 1 0,-7-66 0,-1 42 8,-14-102-28,16 145 56,4 15 2,0 0 0,0-1 0,0 1 0,0 0-1,0 0 1,0 0 0,0 0 0,0 0 0,0 0 0,0 0 0,0-1 0,0 1 0,-1 0 0,1 0 0,0 0 0,0 0 0,0 0 0,0 0 0,0 0 0,0 0-1,0 0 1,0 0 0,0 0 0,-1 0 0,1-1 0,0 1 0,0 0 0,0 0 0,0 0 0,0 0 0,0 0 0,0 0 0,0 0 0,-1 0 0,1 0 0,0 0-1,0 0 1,0 0 0,0 0 0,0 0 0,0 0 0,-1 0 0,1 0 0,0 0 0,0 1 0,0-1 0,0 0 0,0 0 0,-8 25-4,5-12 4,-27 196 35,28-186-29,2-1 0,0 1 0,1-1-1,2 1 1,0-1 0,1 0 0,10 29-1,-11-44 27,-1 1-1,2-1 1,7 14-1,-9-19-174,0 1-1,0 0 0,1-1 0,-1 1 0,1-1 0,0 0 0,0 0 0,0 0 0,6 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16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1 657 3712,'0'0'10558,"12"-3"-10391,-9 2-158,11-2 57,-1-1-1,0 0 1,0-1-1,0-1 1,0 0-1,14-9 1,117-77 705,-21 14-198,-101 64-450,0 1 0,27-10 0,-25 13 20,-2-2-1,23-14 1,58-42 508,-86 57-540,1 1 0,20-8 0,0-1 38,-14 8-3,51-16 0,-25 10-55,2 0-8,1 3 0,74-9-1,-115 21-69,107-31 153,-103 29-134,-1 0 0,18-9 1,15-3 56,-33 12-49,-11 3-24,0 0 1,0 0-1,0 0 1,0 0-1,0-1 0,0 0 1,0 0-1,0 0 1,-1 0-1,6-4 0,7-2 277,-16 8-381,1-1 0,-1 1 0,1 0 0,-1 0 0,1 0 0,-1 0 0,1 0-1,-1 0 1,1 0 0,-1 0 0,1 0 0,-1 0 0,1 0 0,-1 1 0,1-1-1,-1 0 1,1 0 0,-1 0 0,1 1 0,-1-1 0,0 0 0,1 0 0,-1 1 0,1-1-1,-1 0 1,0 1 0,1-1 0,-1 1 0,0-1 0,1 1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1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68 8032,'0'0'7633,"-11"3"-6777,-34 9-24,42-11-669,0 0 0,0 0 0,1 0 1,-1 0-1,0 1 0,1-1 0,-1 1 1,1-1-1,-1 1 0,1 0 0,0 0 1,-3 3-1,4-4-65,1 0 0,-1 0 0,0 1 0,0-1 1,1 0-1,-1 1 0,1-1 0,-1 1 0,1-1 0,0 0 1,0 1-1,-1-1 0,1 1 0,0-1 0,0 1 1,0-1-1,1 3 0,0 0 28,0-1 0,1 0-1,-1 1 1,1-1 0,0 0 0,0 0 0,0 0 0,0 0-1,0-1 1,0 1 0,1 0 0,0-1 0,-1 0 0,1 1-1,5 2 1,-1-1-4,0-1 1,1 1-1,-1-1 0,1 0 0,0-1 0,-1 0 0,1 0 0,0-1 1,10 1-1,-14-2-77,0 0-1,0 0 1,0 0 0,-1 0 0,1-1 0,0 0 0,0 1 0,0-1 0,-1-1 0,1 1 0,0 0 0,-1-1-1,1 0 1,-1 0 0,0 0 0,0 0 0,0-1 0,0 1 0,0-1 0,0 0 0,4-5 0,-3 2 6,0 0 1,-1 0 0,0-1 0,0 1 0,0-1-1,-1 1 1,0-1 0,0 0 0,-1 0 0,1-8 0,-2 12-15,0-1 0,0 0 1,0 1-1,0-1 1,-1 1-1,0-1 0,0 1 1,0-1-1,0 1 1,0 0-1,0-1 1,-1 1-1,0 0 0,1 0 1,-1 0-1,-1 0 1,1 0-1,0 1 1,-1-1-1,1 1 0,-1-1 1,-4-2-1,5 3 18,-1 0 0,0 1-1,0-1 1,0 1 0,0-1 0,0 1-1,0 0 1,-1 0 0,1 0 0,0 1-1,0-1 1,-1 1 0,1 0-1,-5 0 1,6 0-37,1 0 0,0 1 0,-1-1 0,1 1-1,0 0 1,0-1 0,-1 1 0,1 0 0,0-1 0,0 1 0,0 0-1,0 0 1,0 0 0,0 0 0,0 0 0,0 0 0,0 1-1,1-1 1,-1 0 0,0 0 0,1 0 0,-1 1 0,1-1 0,-1 0-1,1 1 1,0-1 0,-1 1 0,1-1 0,0 0 0,0 1-1,0-1 1,0 1 0,0-1 0,0 0 0,1 1 0,-1 1-1,0-1-11,1 1-1,-1-1 0,0 1 1,1-1-1,0 1 0,-1-1 0,1 0 1,0 1-1,0-1 0,0 0 0,1 0 1,-1 0-1,0 1 0,1-1 0,0-1 1,-1 1-1,1 0 0,0 0 1,0-1-1,0 1 0,0-1 0,0 1 1,0-1-1,0 0 0,1 0 0,-1 0 1,0 0-1,1 0 0,-1-1 0,1 1 1,-1-1-1,1 1 0,-1-1 0,3 0 1,4 0-14,0 0 0,-1 0 0,1-1 0,-1-1 0,1 1 0,-1-1 0,0-1 0,14-5-1,42-13-31,-35 14-10,3-2 53,-30 9 6,-1-1 0,0 1 0,0-1 0,0 1 0,1-1 0,-1 0 0,0 1 0,0-1-1,0 0 1,0 0 0,0 0 0,0 0 0,0 0 0,0 0 0,-1 0 0,1 0 0,1-2 0,-3 2 29,1 0 1,-1 1-1,1-1 1,-1 0-1,1 0 1,-1 0 0,0 1-1,1-1 1,-1 0-1,0 1 1,0-1-1,0 0 1,1 1-1,-1-1 1,0 1-1,0 0 1,0-1-1,0 1 1,-2-1 0,-21-6-5247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14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10656,'0'0'338,"3"-15"1445,19-12-799,40-42 1,-49 57-631,0 0 1,1 1-1,1 0 1,-1 1-1,21-9 1,-34 18-265,1 0 1,0 0-1,0 0 1,0 0-1,0 0 1,0 1-1,0-1 1,0 1-1,0 0 1,0-1-1,0 1 1,0 0-1,0 0 1,0 0-1,0 0 1,0 1-1,0-1 1,0 1-1,0-1 1,0 1-1,0-1 1,-1 1-1,1 0 1,0 0-1,0 0 1,0 0-1,1 2 1,-1 0 16,0-1 1,1 1-1,-2 0 1,1 0-1,0 0 1,-1 1 0,1-1-1,-1 0 1,0 0-1,0 1 1,-1-1-1,1 1 1,0-1-1,-1 1 1,0 5-1,0 10 148,-2-1-1,0 1 0,0 0 0,-2 0 0,-7 20 1,-36 92 1683,41-116-1544,6-12 561,5-10-549,7-11-150,1-4-56,1 0-1,1 1 1,1 1 0,1 0 0,35-30-1,-51 48-176,1 1 0,-1 0 0,0 0-1,1 0 1,0 0 0,-1 0 0,1 0-1,0 1 1,-1-1 0,1 0 0,0 1-1,0-1 1,-1 1 0,1 0 0,0 0-1,0-1 1,0 1 0,0 0 0,-1 1-1,1-1 1,0 0 0,0 0-1,0 1 1,-1-1 0,1 1 0,0 0-1,0-1 1,-1 1 0,1 0 0,-1 0-1,1 0 1,-1 0 0,1 0 0,-1 1-1,1-1 1,-1 0 0,0 1 0,0-1-1,0 1 1,2 2 0,4 7 95,0 1 0,-1 0-1,-1 0 1,7 20 0,-7-20-30,-2-4-32,-2-3 7,1 1-1,0-1 0,1 1 0,4 7 1,-6-12-50,-1-1 0,1 1 0,0 0 0,-1 0 0,1-1 0,0 1 1,-1 0-1,1-1 0,0 1 0,0 0 0,0-1 0,-1 1 0,1-1 1,0 1-1,0-1 0,0 0 0,0 0 0,0 1 0,0-1 0,0 0 1,0 0-1,0 0 0,0 0 0,0 0 0,0 0 0,0 0 0,0 0 1,0 0-1,0 0 0,0-1 0,0 1 0,0 0 0,1-1 0,17-9-247,-1-1 0,0-1 0,18-14-1,-23 16-2431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9:16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15880,'0'0'6391,"11"0"-5685,31 1-25,-41-1-633,1 0-1,-1 0 1,0-1-1,0 1 1,0 0 0,0-1-1,0 1 1,0-1 0,0 0-1,0 1 1,0-1-1,0 0 1,0 1 0,0-1-1,0 0 1,0 0 0,-1 0-1,1 0 1,0 0-1,-1 0 1,2-2 0,6-22 586,-7 19-405,4-8 454,-8 22-232,-1-5 35,1-3-3089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08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25 4416,'0'0'15079,"-11"4"-14640,-35 12-4,43-14-370,1-1 1,-1 1-1,0 0 1,1 0-1,0 0 1,0 1 0,0-1-1,0 0 1,0 1-1,0 0 1,0-1-1,1 1 1,-1 0-1,1 0 1,0 0-1,0 0 1,0 0 0,0 0-1,0 0 1,0 5-1,-8 21 680,4-17-496,0-1 1,0 1-1,2-1 0,-1 1 1,1 0-1,-2 19 1,1 76 1268,4-107-1513,1 7 65,-1 1 1,1-1-1,0 1 0,1-1 1,0 0-1,0 0 0,0 0 0,1 0 1,0 0-1,1 0 0,-1-1 1,1 0-1,0 1 0,1-1 0,0-1 1,0 1-1,0-1 0,0 0 1,1 0-1,0 0 0,0-1 0,0 0 1,1 0-1,-1-1 0,1 1 1,0-2-1,10 4 0,-10-4-50,-1-1-1,1 0 1,-1-1 0,1 0-1,0 0 1,-1 0-1,1 0 1,0-1 0,-1-1-1,1 1 1,-1-1-1,0 0 1,1 0 0,-1-1-1,0 1 1,0-2-1,-1 1 1,1 0 0,-1-1-1,1 0 1,-1-1-1,0 1 1,-1-1 0,1 0-1,-1 0 1,6-10-1,-1 3 16,-2 4 1,-1-1 1,-1 1 0,1-1 0,-1-1-1,-1 1 1,0-1 0,5-16-1,-4 1 49,-1 0 0,1-35 0,-6 53-48,0-1 0,0 1 0,-1-1 0,0 1 0,0-1 0,0 1 0,-7-13 0,-1-5 11,3 4 3,6 15-37,-1 0 1,0 0-1,0 1 0,0-1 1,-1 0-1,1 1 0,-1 0 1,-1-1-1,1 1 0,-1 0 0,-8-8 1,7 9 8,0 0-1,-1 0 1,0 0 0,0 1 0,0 0-1,-9-3 1,12 5-16,1 1-1,-1-1 1,1 1 0,-1 0-1,1 0 1,-1 0 0,0 0-1,1 0 1,-1 1-1,1-1 1,-1 1 0,1 0-1,-1-1 1,1 1 0,-1 0-1,1 1 1,0-1 0,0 0-1,-1 1 1,-1 1-1,-1 1 33,0 0-1,0 0 1,1 0-1,-8 8 1,11-9-394,0-1 0,-1 0 0,1 0 1,0 0-1,0 1 0,0-1 0,0 1 1,1-1-1,-1 1 0,1-1 0,0 1 0,-1-1 1,1 4-1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0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5520,'0'0'12671,"10"1"-12084,26-1-81,-1-1 0,1-2 0,0-1 0,-1-2 0,59-17 0,25-9 432,-104 30-865,-1 0 1,1 1-1,0 0 1,-1 1-1,1 0 0,20 5 1,0 2-2946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1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4120,'0'0'14199,"5"-10"-13824,1 0-274,0-3 226,0 1 0,1 0 1,1 1-1,11-15 0,-18 25-277,0 1 0,0-1 0,-1 1 0,1-1 0,0 1 0,0 0 0,0-1 1,-1 1-1,1 0 0,0-1 0,0 1 0,0 0 0,0 0 0,0 0 0,0 0 0,0 0 0,0 0 0,-1 0 0,1 0 0,0 0 0,0 0 0,0 0 0,0 1 0,0-1 0,0 0 0,-1 1 0,1-1 0,0 0 0,0 1 0,0-1 0,-1 1 0,1 0 0,0-1 0,-1 1 0,1-1 0,1 2 0,4 9 123,1 0 0,-1 1 0,-1-1 1,0 1-1,-1 0 0,5 19 0,2 4 59,-8-24-103,0 1 1,2 22-1,3 13 254,-5-33-285,1-1 1,0 0 0,1 0-1,0-1 1,1 1 0,0-1-1,15 20 1,-17-26-48,1 0 1,0-1-1,1 1 1,-1-1-1,1 0 1,0-1-1,0 0 1,9 6-1,-11-9-19,0 1 0,-1-1-1,1 0 1,0 0 0,0 0 0,0 0-1,0-1 1,0 1 0,0-1 0,0 0-1,0-1 1,0 1 0,0-1 0,0 1-1,0-1 1,0 0 0,6-3 0,-6 2-6,0 0 1,0-1-1,0 1 1,0-1-1,-1 0 1,1 0-1,-1 0 1,0-1-1,0 1 1,0-1 0,0 0-1,-1 0 1,1 0-1,2-6 1,-1 1 6,-1 1 1,0-1-1,0 1 1,-1-1 0,0 0-1,1-14 1,-1-3 14,-2 0 0,0 1 0,-2-1 0,-1 0 1,-1 1-1,-1-1 0,-1 1 0,-2 1 0,-11-28 0,19 51-44,-1 0 0,1 0 1,0 0-1,0 0 0,-1 0 0,1 0 0,0-1 0,0 1 1,0 0-1,0 0 0,0 0 0,1 0 0,-1-1 0,0 1 0,1 0 1,-1 0-1,0 0 0,1 0 0,-1 0 0,1 0 0,0 0 1,-1 0-1,1 0 0,0 0 0,-1 0 0,1 0 0,0 1 0,2-2 1,-1 0-4,-1 1-1,1-1 1,1 1 0,-1 0 0,0 0 0,0 0 0,0 0 0,1 0 0,-1 0 0,0 1 0,1-1 0,-1 1 0,3-1-1,30 3 82,-1 1 0,0 2-1,0 1 1,45 15-1,-51-11 90,-24-7-101,0-1-1,0-1 1,1 1 0,-1-1 0,1 1 0,-1-1-1,1-1 1,7 2 0,-7-5-112,-6 6-938,0-2 890,-6 8-3771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1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69 7528,'0'0'6986,"5"11"-6347,1 6-263,0 1 0,-2 0 1,0 0-1,3 36 0,2 7 1217,-6-47-815,-1 0 0,1 21 0,-1-26 605,-5-21-536,0-4-678,0 1-1,1-1 0,1 1 1,0-1-1,2-25 0,-1-26 142,0 56-201,0-1-1,1 1 1,4-21-1,-5 28-61,1 0-1,0 0 1,0 0-1,1 0 0,-1 0 1,1 0-1,0 0 1,0 1-1,0-1 1,0 1-1,0-1 0,1 1 1,4-5-1,-4 6-9,0 0 0,0 0 0,0 1 0,0-1 0,0 1 0,0 0 0,1-1 0,-1 2 0,0-1 0,1 0-1,-1 1 1,1-1 0,-1 1 0,0 0 0,1 0 0,-1 0 0,6 1 0,-4 1 3,1 0 0,-1-1 0,0 2 0,0-1 0,0 1 0,0-1 0,0 1 0,0 1 1,7 6-1,-1 0 23,-1 1 0,-1-1 0,0 2 0,-1-1 0,0 1 0,-1 1 0,10 20-1,-15-28-40,0 0 0,0 1 0,-1-1 0,0 1 0,0 0 0,0-1 0,0 1 0,-1 0 0,0 0 0,-1-1 0,1 1 0,-1 0 0,0-1 0,0 1 0,-4 9 0,2-7 28,-1 1 1,-1-1-1,0 0 0,0 0 0,0-1 1,-1 0-1,0 1 0,-14 10 0,16-14-10,-1-1 0,0 0 0,0 0 0,0-1 0,0 1 0,0-1 0,0-1 0,-1 1 0,-7 1 0,-1-1 116,0 0 0,-24 1 0,28-3-120,0-1-1,0 0 1,0 0-1,0-1 1,1 0-1,-1-1 1,0 0-1,1-1 1,-11-5-1,8-3-491,10 5-3561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1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4008,'0'0'12249,"3"17"-11753,6 43 248,-3 0 0,-3 79 0,-5 20-76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18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9144,'0'0'4156,"10"-3"-3680,-3 1-764,-2 0 642,1 0-1,0 0 0,0 1 0,-1 0 0,1 0 0,0 0 1,0 1-1,0 0 0,0 0 0,0 0 0,0 1 0,11 2 0,8 8 190,-16-7-400,-1 0 0,1-1 0,0 0 0,0 0-1,0-1 1,11 2 0,14-3 164,-1-2 0,1-1 0,-1-1-1,35-9 1,-28 5 246,81-4 0,-17 1 1240,-109 10-5241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1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6328,'0'0'6552,"10"5"-5859,-3-2-557,-3-2-71,-1 1-1,1-1 0,-1 1 0,0 0 0,1 0 1,-1 0-1,0 0 0,0 1 0,-1-1 0,1 1 0,0 0 1,-1 0-1,1 0 0,-1 0 0,0 0 0,0 0 1,0 1-1,2 5 0,1 11 904,-1 0 0,-1 0 0,2 34 1202,-9-83-1034,1 8-952,1 1-1,1-1 1,1 1-1,1-1 1,0 1-1,2 0 1,8-34-1,-9 50-123,0 1-1,1 0 0,-1 0 0,1 0 1,0 0-1,0 1 0,0-1 1,0 1-1,0 0 0,1 0 1,-1 0-1,1 0 0,0 0 0,-1 1 1,1 0-1,7-2 0,0 1 56,-1 2 0,1-1 0,0 1 0,-1 1 0,1 0 0,16 4 0,13 1 415,-16 0 207,-24-5-859,-2-3 551,-1-7-4260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18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95 4008,'0'0'2157,"5"-10"-1865,1-4-181,-4 8-44,0 1-1,1-1 0,-1 1 0,1 0 0,0 0 0,1 0 0,4-5 0,-4-1 540,-4 11-572,0 0 0,0-1 0,0 1 0,0 0 0,0-1 0,0 1 0,0 0 0,0-1 0,0 1 0,0 0 0,0 0 0,0-1 0,0 1 0,0 0-1,1-1 1,-1 1 0,0 0 0,0 0 0,0-1 0,0 1 0,1 0 0,-1 0 0,4-2 3779,4-2-1448,-7 5-2270,0 0-1,-1 1 0,1-1 1,0 0-1,-1 1 0,1-1 1,-1 0-1,1 1 0,-1-1 1,0 1-1,0-1 1,0 1-1,0-1 0,0 1 1,0 2-1,1 6 79,1 10 22,-1 0 0,0 0 1,-1 1-1,-2-1 0,0 0 0,-9 38 1,-45 116 501,31-105-403,17-45-138,1 0-1,1 0 1,2 1-1,-3 38 1,4-37-10,-6 27 0,5-35-76,1-1-1,0 1 1,1-1-1,2 36 1,2-26-3,-4 43 0,1-40 4,2 35 1,-1-33-6,-1 1 1,-7 49-1,7-74-65,-22 105 41,14-74-30,-6 55 1,2 3-1,7-58 35,-2 57 0,10-72-13,-2 13 31,0-28-46,0 0-1,1 0 1,-1 0-1,2-1 1,-1 1-1,4 9 1,-2-7 2,-1 0 1,0 0 0,0 13-1,-1-6 26,1 0-1,5 23 1,10 69 232,4-32-125,13 59-220,-26-77 28,-6-39 74,1 0 1,1 0-1,9 29 1,-11-32 19,-2-17-47,0 0-1,0 0 1,0 1-1,0-1 1,0 0-1,0 1 1,0-1-1,0 0 1,1 0 0,-1 0-1,0 1 1,1-1-1,-1 0 1,1 0-1,0 2 1,0-2 10,0 0 1,-1 0-1,1 0 0,-1 0 1,0 0-1,1 0 0,-1 0 1,0 0-1,0 0 0,1 0 1,-1 1-1,0-1 1,0 0-1,-1 1 0,0 0 43,1-16-331,0 9-2633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20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164 356 4720,'0'0'10585,"-12"7"-10068,1 0-348,-5 3 335,0-1 1,-34 14 0,47-21-342,-1 0 0,1 0 0,-1 0 0,1 0 1,0 1-1,0-1 0,0 1 0,0 0 0,0 0 0,1 0 1,-1 0-1,1 1 0,0-1 0,0 0 0,0 1 0,0 0 1,-2 5-1,3-4-13,-1 0-1,1 0 1,0 0 0,0 0 0,0 0 0,0 0 0,1 0-1,0 0 1,0 0 0,1 0 0,-1 0 0,1 0-1,3 9 1,-3-12-98,0 1-1,0 0 0,0-1 0,1 1 0,-1-1 1,1 0-1,0 1 0,-1-1 0,1 0 0,0 0 1,0 0-1,1 0 0,-1-1 0,0 1 0,1-1 1,-1 1-1,1-1 0,-1 0 0,1 0 0,0 0 1,-1 0-1,1 0 0,0-1 0,0 1 0,0-1 1,-1 1-1,1-1 0,6-1 0,-3 1 2,-1-1 0,1 0 0,0-1 0,-1 1 0,1-1 0,-1 0 0,1-1 0,-1 1 0,0-1 0,0 0 0,0 0 0,0-1 0,6-5 0,-3 1-2,0-1-1,0 0 1,0-1 0,-1 1-1,-1-1 1,0-1 0,0 1-1,-1-1 1,5-14 0,-5 6 22,0 0 0,-1 0 1,-2 0-1,2-38 0,-3 30-18,-2 1 1,-1-1-1,-5-31 0,4 46-15,0 0 1,0 1-1,-1 0 0,-1 0 0,0 0 0,0 0 0,-1 1 1,-1 0-1,-11-15 0,13 20 13,0 0 1,-1 1-1,1 0 1,-1 0-1,0 0 1,0 1-1,-1-1 0,1 1 1,-1 1-1,-12-4 1,16 5-34,-1 0 0,1 1 0,-1-1 0,1 1 0,-1 0 0,-4 0-1,0 0-73,21 10-850,-2-3-2612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2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5624,'0'0'10771,"9"-3"-10167,33-5-41,0 1 0,44-1 0,-2-1 83,314-20 2227,-388 29-2693,-1 0-1,1 1 0,0 1 0,0-1 1,0 1-1,-1 1 0,1 0 0,11 5 1,-21-8-159,1 0 0,-1 0 0,0 0-1,0 0 1,1 0 0,-1 1 0,0-1 0,0 0 0,1 0 0,-1 0 0,0 0 0,0 0 0,0 1 0,1-1 0,-1 0 0,0 0 0,0 0 0,0 1 0,0-1 0,0 0 0,1 0 0,-1 1 0,0-1 0,0 0 0,0 0 0,0 1 0,0-1 0,0 0 0,0 0 0,0 1 0,0-1 0,0 0 0,0 0 0,0 1 0,0-1 0,-8 7 526,-14 2-3605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2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226 359 7832,'0'0'3453,"-11"4"-2746,-21 10 198,0 1 0,0 1 1,-50 35-1,81-50-900,-4 3 288,0 0 1,1 0 0,-1 1 0,1 0 0,-4 5 0,7-9-237,1-1-1,-1 1 0,1 0 0,-1 0 1,1-1-1,0 1 0,-1 0 0,1 0 1,0 0-1,0-1 0,-1 1 0,1 0 1,0 0-1,0 0 0,0 0 0,0-1 1,0 1-1,0 0 0,1 0 0,-1 0 1,0 0-1,0-1 0,1 1 0,-1 0 1,0 0-1,1-1 0,-1 1 0,1 0 1,-1 0-1,1-1 0,-1 1 1,1 0-1,-1-1 0,1 1 0,-1-1 1,1 1-1,0-1 0,0 1 0,-1-1 1,1 1-1,0-1 0,0 0 0,-1 0 1,1 1-1,0-1 0,0 0 0,0 0 1,0 0-1,0 1 0,4-1 27,0 1-1,0 0 1,0-1-1,-1 0 1,1 0-1,0 0 1,0-1 0,0 0-1,0 0 1,-1 0-1,1 0 1,0-1-1,-1 1 1,0-1 0,1-1-1,4-2 1,2-1 15,-1-1-1,1 0 1,-1-1 0,0 0 0,8-10 0,-6 4-43,0 0 0,-1-1 0,-1-1 0,0 1 0,-1-2 0,0 1 1,-2-1-1,0-1 0,-1 1 0,-1-1 0,0 0 0,-2 0 0,0-1 1,0 1-1,-2-1 0,-1 0 0,0 1 0,-1-1 0,-6-29 0,6 42-34,-1 0 1,0 0-1,-1 0 0,1 0 0,-1 0 0,0 1 0,0-1 0,-1 1 0,-6-8 1,9 11-18,-1 1 1,1 0 0,0 0 0,-1-1-1,1 1 1,-1 0 0,0 0 0,1 0-1,-1 0 1,0 1 0,1-1-1,-1 0 1,0 1 0,0-1 0,0 1-1,1 0 1,-1 0 0,0-1 0,0 1-1,0 0 1,0 1 0,0-1 0,0 0-1,1 0 1,-1 1 0,0-1 0,0 1-1,0 0 1,1-1 0,-1 1 0,0 0-1,1 0 1,-1 0 0,1 0-1,-1 0 1,-1 2 0,-5 3 58,1 1 0,-1 0 0,1 0-1,0 0 1,-6 10 0,12-15-262,-1 1 0,0 0 0,1-1 0,0 1 0,-1 0-1,1 0 1,0 0 0,0 0 0,1 0 0,-1 0 0,1 0 0,0 0 0,-1 1-1,1-1 1,1 0 0,-1 0 0,0 0 0,1 0 0,1 5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2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14 10448,'0'0'1406,"-7"14"-1134,0 0-265,-6 11 330,1 0 1,1 1-1,-9 29 0,18-45-113,0 0 0,0 0 0,1 0 0,0 0 0,1 16 0,0-20-86,1-1 0,0 1 0,0-1 0,0 0 0,1 1-1,0-1 1,0 0 0,0 0 0,1 0 0,-1-1 0,6 8 0,-3-6-19,-1-1 1,1 0 0,0 0-1,0-1 1,1 1-1,0-1 1,-1 0-1,1-1 1,0 1-1,1-1 1,-1 0 0,1-1-1,-1 0 1,14 3-1,-14-4-53,-1 0-1,1-1 1,-1 0-1,1 0 1,-1-1-1,1 1 1,-1-1-1,1 0 1,-1-1 0,1 1-1,-1-1 1,0 0-1,0 0 1,0-1-1,0 0 1,0 1-1,-1-2 1,1 1-1,5-6 1,-1 1-6,0-2 1,0 0-1,-1 0 1,0 0 0,-1-1-1,0 0 1,-1 0-1,0-1 1,-1 0 0,0 0-1,-1 0 1,0 0-1,-1-1 1,0 0-1,1-21 1,-4 29-30,-1-1-1,0 0 1,0 1-1,-1-1 1,1 1 0,-1 0-1,0 0 1,-1-1-1,1 1 1,-1 0 0,0 1-1,-5-7 1,2 4 12,1 0 0,-1 1 1,-1-1-1,1 1 0,-1 1 0,0-1 1,-9-4-1,11 8-8,-1-1 0,0 1 0,0 0 0,0 1 0,0-1 0,0 1 0,0 0 0,-1 1 0,1 0 0,0 0 0,-8 1 0,6-1 16,-1 2 0,1-1 0,0 1 1,-1 0-1,1 1 0,0 0 0,-11 6 0,-20 8 313,34-16-302,1 0 0,0 0 0,0 1 0,0 0 0,0 0 1,0 0-1,0 0 0,1 0 0,-1 1 0,1 0 0,0-1 0,-1 1 0,1 1 0,0-1 0,1 0 0,-1 1 1,-2 3-1,5-6-31,-1 1 0,1-1 0,0 1 0,0-1 0,-1 0 0,1 1 0,0-1 0,0 1 0,0-1 0,1 0 0,-1 1 0,0-1 0,0 1 0,1-1 0,-1 0 0,1 1 0,-1-1 1,1 0-1,0 0 0,-1 1 0,1-1 0,0 0 0,0 0 0,0 0 0,0 0 0,0 0 0,1 1 0,2 2 10,0-1 0,0 0 0,0 0 1,0 0-1,0-1 0,6 3 0,14 6 14,-4-2 97,0-1 1,0 0 0,37 8-1,-51-15-145,1 0-1,-1-1 0,0 1 1,1-1-1,-1-1 1,0 1-1,1-1 0,-1 0 1,0 0-1,0-1 0,0 0 1,0 0-1,0 0 0,0-1 1,0 0-1,-1 0 1,9-6-1,-1-2-3338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30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4216,'0'0'9569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3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0 285 6824,'0'0'13974,"5"-12"-13573,17-38-31,-19 46-298,-1 0 1,0 1-1,1-1 0,0 1 1,0-1-1,0 1 1,0 0-1,0 0 1,1 0-1,-1 1 1,1-1-1,0 1 1,0 0-1,0 0 0,5-2 1,14-8 422,-18 8-335,1 1 0,-1 0-1,1 0 1,-1 1 0,9-3-1,-12 4-112,-1 1 0,1-1-1,-1 1 1,1 0-1,0 0 1,-1 0-1,1 0 1,0 0-1,-1 0 1,1 0-1,0 0 1,-1 0-1,1 1 1,-1-1-1,1 1 1,-1-1-1,1 1 1,-1 0 0,1 0-1,-1-1 1,1 1-1,-1 0 1,0 0-1,0 0 1,2 3-1,3 3 78,0 1 0,-1 0 0,0 0 0,0 0 0,-1 1 0,0 0 0,-1 0 0,0 0 0,0 0 0,-1 0 0,0 1 0,0-1 0,-1 1 0,-1-1 0,0 15 0,-2 40 333,0-40-227,1 0 0,1 0 0,5 34 0,-4-56-193,-1 1 0,1 0 0,0 0 0,-1-1 0,1 1 0,1 0 0,-1-1 0,0 1-1,1-1 1,-1 0 0,1 1 0,-1-1 0,5 4 0,-5-5-4,1 0 0,0 0-1,0 0 1,0 0 0,0 0 0,1 0 0,-1 0 0,0 0 0,0-1-1,0 0 1,1 1 0,-1-1 0,0 0 0,0 0 0,1 0 0,-1 0 0,3-1-1,-3 0-15,0 0 1,0 0-1,0 0 0,0-1 0,0 1 0,0-1 0,0 1 0,0-1 0,0 0 0,-1 0 0,1 0 0,-1 0 0,0 0 0,1 0 0,-1 0 0,0 0 0,0 0 0,0-1 0,0-2 0,3-4 14,7-16 13,-1 0-1,-2-1 0,-1 0 0,0-1 0,-2 0 1,-2 1-1,0-1 0,-1-1 0,-3-33 0,4-68 23,-3 125-59,0 1 0,0-1 1,1 0-1,0 0 0,0 0 1,0 1-1,0-1 0,0 1 1,1-1-1,0 1 1,0-1-1,0 1 0,0 0 1,3-4-1,-3 5-3,-1 0 1,1 1-1,0-1 1,0 1-1,-1 0 1,1-1-1,0 1 1,0 0-1,0 0 1,0 0-1,0 0 1,0 1-1,1-1 1,-1 0-1,0 1 1,0 0-1,0-1 1,1 1-1,-1 0 1,0 0-1,0 0 0,1 1 1,-1-1-1,0 0 1,4 2-1,10 4 15,-1 1 0,1 1-1,-1 0 1,-1 1 0,21 16-1,-14-8 128,-1 1-1,32 37 0,-48-50-62,-4-4-70,1-1 1,-1 1-1,0 0 1,1-1-1,-1 1 1,1 0-1,-1-1 1,1 1-1,-1-1 0,1 1 1,0-1-1,-1 1 1,1-1-1,0 1 1,-1-1-1,1 0 1,0 1-1,-1-1 1,1 0-1,0 0 0,0 0 1,1 1-1,-7 8-1542,-1 0-2676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1:3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10248,'0'0'6134,"4"14"-5386,-2-6-629,3 6 99,-1 0 1,-1 0-1,0 1 0,-1-1 0,1 23 0,-3-16 107,5 145 2943,-1-135-1422,-3-27-1233,-2-5 84,-3-11-67,-1-60 4,-7-65 234,12 132-784,-1 1-1,1-1 1,0 1-1,1-1 1,-1 1 0,1-1-1,0 1 1,0 0-1,0-1 1,0 1-1,1 0 1,0 0 0,0 0-1,0 0 1,0 0-1,1 0 1,-1 0-1,1 1 1,0-1 0,0 1-1,5-4 1,-6 6-54,1 0-1,0 1 1,0-1 0,0 1 0,-1 0 0,1-1-1,0 1 1,0 0 0,0 1 0,0-1 0,0 0 0,3 2-1,36 9 169,-22-5-115,0 1 0,-1 1-1,0 1 1,0 1 0,-1 1 0,0 0 0,-1 2-1,0-1 1,29 31 0,8 13 481,-53-56-548,-1 1 0,0-1 0,1 1 0,-1-1 0,0 1 1,0-1-1,1 1 0,-1-1 0,0 1 0,0-1 0,0 1 0,0-1 0,1 1 0,-1 0 0,0-1 0,0 1 0,0-1 1,0 1-1,-1 0 0,1-1 0,0 1 0,0-1 0,0 1 0,0-1 0,-1 1 0,1 0 0,0-1 0,0 1 0,-1-1 0,1 1 1,0-1-1,-1 0 0,1 1 0,-1-1 0,1 1 0,0-1 0,-1 0 0,0 1 0,-20 13 413,1-9-345,-1 0-1,1-1 1,-1-1 0,-42 0-1,31-2-53,9 1-66,1-2 1,-1-1 0,0-1-1,0-1 1,1-1-1,-1-1 1,-38-13-1,46 9-971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1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27 221 3312,'0'0'3474,"4"-10"-3371,23-118 901,-3 63 1153,-19 48 806,-11 25-427,-13 31-744,10-16-1385,1 1 0,2 0-1,-7 41 1,0 77 1145,10-98-1046,1-29-306,2 0 0,0 1 0,0-1-1,2 0 1,0 0 0,0 0 0,2 0 0,6 20 0,-9-32-154,1 0 0,-1-1 0,1 1 0,-1 0 1,1-1-1,0 1 0,0-1 0,0 0 0,0 0 1,1 1-1,-1-2 0,1 1 0,-1 0 0,1 0 1,-1-1-1,1 1 0,0-1 0,0 0 0,0 0 1,0 0-1,0 0 0,0 0 0,0-1 0,0 1 1,0-1-1,0 0 0,0 0 0,0 0 0,0-1 1,0 1-1,1 0 0,-1-1 0,4-2 0,7-1 34,-1-1-1,0 0 1,-1-1-1,1-1 0,-1 0 1,11-8-1,-1-2 38,0-1 0,-1-1 0,-1-1 0,0-1 0,-2-1 0,19-29 0,-31 42-60,0 0 1,-1 0 0,0-1-1,-1 0 1,0 0-1,0 0 1,-2-1-1,1 1 1,-1-1-1,0 1 1,-1-1 0,0-14-1,-2 18-24,1 0 1,-1 0-1,0 1 0,0-1 0,-1 0 1,0 1-1,0-1 0,0 1 0,-1 0 1,0-1-1,-1 1 0,1 1 0,-1-1 1,0 0-1,0 1 0,-1 0 0,0 0 1,0 0-1,0 1 0,-8-6 0,6 5-1,1 0 0,-1 0 0,0 1 0,0 0-1,-1 1 1,1-1 0,-1 1 0,0 1 0,0 0-1,0 0 1,0 0 0,-12 0 0,10 2-4,0 2 0,1-1 0,-1 1 0,0 0 0,1 1 0,0 0 1,-1 1-1,1 0 0,1 0 0,-1 1 0,0 0 0,1 1 0,-14 12 0,11-9-9,0 2 0,1-1-1,0 1 1,1 1 0,1 0-1,0 0 1,0 0-1,-11 26 1,17-33-2,1 1 0,-1-1 0,1 0-1,0 1 1,0-1 0,1 1 0,0-1 0,0 1-1,1 6 1,-1-11-9,0 1 0,1-1-1,0 0 1,-1 0 0,1 0-1,0 0 1,-1 0 0,1 0 0,0 1-1,0-2 1,0 1 0,0 0-1,0 0 1,0 0 0,0 0 0,0-1-1,0 1 1,1 0 0,-1-1-1,0 1 1,0-1 0,0 1 0,2-1-1,32 6 68,-30-5-62,137 7 153,5 0 290,-131-8-510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1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8336,'0'0'11439,"10"1"-10876,-3 0-433,-5 0-93,0 0-1,1 0 1,-1-1 0,0 0 0,1 1 0,-1-1 0,1 0 0,-1 0 0,1 0 0,-1 0 0,0-1-1,1 1 1,-1-1 0,1 1 0,-1-1 0,0 0 0,0 0 0,1 0 0,-1 0 0,0 0-1,0-1 1,0 1 0,0-1 0,2-1 0,59-93 3020,-54 88-2294,-6 15-172,2 5-321,0-1-110,0 1 0,-1-1 0,-1 0 0,4 17 0,1 5 188,-7-30-311,0 0 0,0 0 0,0 0 0,-1 0-1,0 0 1,1 0 0,-1 0 0,0 0 0,0 0 0,-1 3-1,-5 9-3758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1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0 5720,'0'0'7520,"-3"13"-7022,-48 123 776,9-30-278,19-38-114,3 1 1,3 1 0,-12 124 0,24-137-321,3 0 0,3 0 1,2 0-1,2-1 0,16 69 1,-17-108-372,1 0 1,1-1 0,0 1-1,2-1 1,0-1 0,17 27 0,-21-35-112,1-1 0,0 0 0,0 0 0,0 0 0,1-1 0,0 0 0,0 0 0,0 0 1,1 0-1,-1-1 0,1 0 0,0-1 0,1 0 0,-1 0 0,0 0 0,1-1 0,9 2 1,-11-4-73,-1 0 1,0 0 0,1-1-1,-1 1 1,1-1 0,-1 0 0,0-1-1,0 1 1,6-4 0,9-3-3237,-20 8 3182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1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0 622 5920,'0'0'5489,"10"-9"-5144,-2 2-296,5-5 196,0 0 1,1 1-1,1 0 1,17-10-1,85-46 1407,-3 2-932,152-74 733,-104 52-813,-104 54-266,1 1 0,103-37 0,-118 53-146,-17 6 129,41-9 0,-67 19-312,1-1 0,-1 1 0,1 0 0,-1 0 0,1-1-1,-1 1 1,1 0 0,-1 0 0,1 1 0,-1-1 0,1 0-1,-1 0 1,1 1 0,1 0 0,-2 0-34,-1-1 0,1 1 0,-1 0 0,1-1 0,-1 1 0,0 0 0,1 0 1,-1-1-1,0 1 0,0 0 0,0 0 0,0-1 0,1 1 0,-1 0 0,0 0 0,0 0 0,-1-1 0,1 1 0,0 0 0,0 0 1,0 0-1,0-1 0,-1 1 0,1 0 0,0 0 0,-1-1 0,1 1 0,0 0 0,-1-1 0,0 2 0,-8 14-2555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1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7328,'0'0'3137,"15"-1"-2530,-4 0-493,2 0-1,-1 0 0,1 1-1,0 1 1,-1 0 0,1 0 0,-1 1 0,13 4 0,-2 1 87,-1 2 0,0 0-1,-1 1 1,0 1 0,-1 1 0,0 1-1,-1 0 1,0 2 0,18 18 0,-15-10 67,-2 0 1,0 1-1,-2 0 1,0 2-1,-2 0 0,20 44 1,-20-33 19,-2 1 1,-2 0-1,-1 0 0,-2 1 1,-2 1-1,-1-1 1,-2 1-1,-2 0 0,-2 0 1,-1 0-1,-9 53 0,-2-36 182,-1-1-1,-3 0 1,-3-1-1,-39 80 1,49-117-240,-1-1 1,0 0-1,-20 23 1,25-34-148,0 0 0,0-1 1,-1 0-1,0 0 1,0 0-1,0-1 1,0 0-1,0 0 1,-1 0-1,0-1 0,0 0 1,-10 3-1,9-7-365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20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7832,'0'0'19994,"15"2"-19653,-8 0-286,6 0 33,0-1 1,-1 0-1,1 0 0,0-1 1,-1-1-1,21-3 0,81-27 558,-80 20-406,-1 2 0,1 1 0,63-6 0,-51 12-25,-1 2 1,1 3-1,-1 1 1,50 11-1,-94-14-195,1-1 0,-1 0 0,0 0 0,0 1 0,0-1 0,1 0-1,-1 1 1,0 0 0,0-1 0,0 1 0,0 0 0,0-1 0,0 1 0,0 0 0,0 0 0,1 1 0,0 0 10,-2-2-32,0 0 0,0 0 0,0 1 0,0-1 0,0 0 0,1 0 0,-1 0 0,0 0-1,0 0 1,0 1 0,0-1 0,1 0 0,-1 0 0,0 0 0,0 0 0,0 0 0,1 0-1,-1 0 1,0 0 0,0 0 0,0 0 0,1 0 0,-1 0 0,0 0 0,0 0 0,0 0 0,1 0-1,-1 0 1,0 0 0,0 0 0,0 0 0,1 0 0,-1 0 0,0 0 0,0 0 0,1 0-1,-1-1-32,0 1-1,-1 0 0,1 0 1,0 0-1,0 0 0,0-1 1,0 1-1,0 0 0,-1 0 1,1 0-1,0 0 0,0 0 1,0 0-1,0 0 0,-1 0 1,1-1-1,0 1 0,0 0 1,0 0-1,-1 0 0,1 0 1,0 0-1,0 0 0,-1 0 1,1 0-1,0 0 0,0 0 1,0 0-1,-1 0 0,1 1 1,0-1-1,0 0 0,0 0 1,0 0-1,-1 0 0,1 0 0,0 0 1,0 0-1,0 0 0,0 1 1,-1-1-1,1 0 0,-9 4-4210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10152,'0'0'11545,"12"-4"-11007,2-2-357,-6 3-73,0 0 1,-1 1 0,1-1 0,0 2 0,0-1-1,0 1 1,14 0 0,146-14 1447,-112 8-1031,0 2 0,84 4 0,-67 5-70,-32-2-13,-1 1 0,1 2 0,44 11 0,-67-4 186,-13-8-49,-9-5 52,2-8-3177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2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63 7328,'0'0'6362,"-10"1"-5635,-1 1-470,1-1 0,0 1 0,0 1-1,0 0 1,0 0 0,0 1 0,0 0 0,-15 10 0,0 4 697,12-10-364,0 1 0,1 1 1,0 0-1,1 1 0,-13 15 1,24-25-563,-7 7 346,1 0 1,0 0-1,1 1 1,0-1-1,0 1 1,1 1-1,0-1 1,-2 11-1,1 0 58,1 0 0,1 0-1,2 0 1,-1 0-1,2 0 1,5 37 0,-4-47-314,1-1 0,0 1 0,0-1 1,1 0-1,1 0 0,-1 0 0,1-1 1,1 1-1,0-1 0,0 0 1,1 0-1,-1-1 0,2 1 0,-1-1 1,1-1-1,13 11 0,-7-8-39,0-1-1,0-1 1,1 0 0,0-1-1,0-1 1,1 0 0,-1 0-1,1-2 1,0 0 0,0-1-1,1 0 1,-1-1 0,0-1 0,27-2-1,-15-2-10,1-2-1,-1 0 1,0-2-1,-1-1 1,1-1-1,-2-1 1,29-17-1,-20 10 54,0-2-1,-2-2 1,0-1 0,-2-1-1,33-33 1,-53 46-64,0-1 0,-1 0 0,0 0 0,-2 0 0,1-1 0,-1-1 0,6-15 0,-10 18-39,0 1 1,0-1-1,-1 0 1,-1 0 0,1 0-1,-2 0 1,0 0-1,0 0 1,-1 0-1,-3-19 1,2 22-19,0-1 0,0 1 0,-1 0 0,0 0 0,-1 1 0,0-1 0,0 1 0,0 0 0,-1 0 0,0 0 0,-1 0 0,1 1 0,-1 0 0,0 0 0,-14-9 0,10 8 0,-1 1 0,1 1 0,-1 0 0,-1 0 0,1 1 0,0 1 0,-1 0 0,0 0 0,0 1 0,-21 0 0,-25 0 0,-1 3 0,1 3 0,0 2 0,0 3 0,0 2 0,-97 33 0,133-34 1009,13-4-2018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52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1 765 5920,'0'0'17094,"8"13"-16770,23 46 8,-25-48-170,-1 1 0,-1 1 0,0-1 0,-1 1 0,3 17 0,3 16 434,-2-20-184,-5-17-111,0-1-1,0 1 1,7 12 0,-8-19-204,0 0 0,0-1 1,0 1-1,1 0 0,-1-1 1,1 1-1,-1-1 1,1 0-1,0 0 0,-1 1 1,1-1-1,0 0 1,0 0-1,0-1 0,0 1 1,0 0-1,0-1 0,0 1 1,0-1-1,0 1 1,0-1-1,0 0 0,4 0 1,-5-2-74,0 0 1,0 1-1,0-1 0,0 0 1,0 0-1,-1 0 1,1 0-1,-1 0 1,1-4-1,2-2 16,8-25 2,3 0 0,0 1-1,2 1 1,2 1 0,0 0 0,40-48 0,-18 37 0,66-55 1,58-29 11,-135 103-41,229-161 126,-179 132 7,127-60 0,2 23 423,-102 53-1190,-75 27-1338,41-5 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5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5320,'0'0'2618,"4"-10"-1764,26-84 1540,-8 29 330,-16 56-1630,-2 10 213,1 20-351,2 65-94,-4 1 0,-4 0 0,-4 0 0,-19 107 0,17-120-19,7-57-513,-1 0-1,-1 0 0,-1 0 0,-6 22 0,3-13-68,1-1 0,2 0 0,1 1-1,1 32 1,-2-2 642,22-224-412,4-16-107,-9 101-214,17-85 97,-22 132-204,1 2 0,24-57 0,-21 62-17,1 1 0,2 0 0,0 1 0,35-43 0,-45 63-39,1 0-1,0 0 0,0 0 0,1 1 0,-1 0 1,1 0-1,1 1 0,-1 0 0,1 1 0,0 0 1,0 0-1,0 1 0,0 0 0,1 0 0,-1 1 1,1 1-1,0-1 0,-1 1 0,17 1 0,-20 1-3,1 0 0,0 0-1,-1 1 1,0-1-1,1 1 1,-1 1-1,0-1 1,0 1-1,0 0 1,0 1-1,-1-1 1,1 1-1,-1 0 1,0 1-1,0-1 1,-1 1-1,1 0 1,-1 0-1,0 0 1,0 1-1,4 7 1,0 3 10,0 1-1,-1-1 1,-1 2-1,-1-1 1,0 0 0,3 30-1,-7-39-4,0 0-1,0 0 0,-1 0 0,-1 0 0,1 0 0,-1 0 0,0 0 0,-1-1 0,0 1 0,0 0 0,-1-1 0,0 1 0,-7 12 1,4-11-1,0-1 0,0 0 1,-1 0-1,0 0 1,0-1-1,-1 0 1,0 0-1,-1-1 1,-14 9-1,5-6 3,0 0-1,-1-2 1,0 0-1,-1 0 0,1-2 1,-1-1-1,0 0 1,-1-1-1,1-2 0,-28 0 1,20-1 38,-1-2 0,1-1 0,-1-1 0,1-1 0,0-2 0,-28-10 0,53 16-46,-16-5-29,19 6 14,0 0 0,-1 0 0,1 0 0,-1 0 0,1 0 1,0 0-1,-1 0 0,1 1 0,0-1 0,-1 0 0,1 0 0,0 0 1,-1 0-1,1 1 0,0-1 0,-1 0 0,1 0 0,0 0 1,-1 1-1,1-1 0,0 0 0,0 1 0,-1-1 0,1 0 0,0 1 1,0-1-1,0 0 0,0 1 0,-1-1 0,1 0 0,0 1 1,0-1-1,0 0 0,0 1 0,0-1 0,0 1 0,0-1 0,0 0 1,0 1-1,0-1 0,0 0 0,0 1 0,0-1 0,0 0 1,0 1-1,1-1 0,-1 1 0,0-1 0,4 17-3856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2:5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1056 10248,'0'0'2872,"17"-7"-2516,-15 7-350,24-10 163,1-1 0,-1-1 0,40-26 0,1-12 428,-2-2-1,-2-3 0,92-103 0,-122 120-278,-1 2 428,33-47 1,-63 81-576,0-1 0,-1 0 0,1-1-1,-1 1 1,0 0 0,0 0 0,0-1 0,0 1 0,0 0 0,-1-1-1,1 1 1,-1-1 0,0 1 0,-1-5 0,1 0 985,-20 51 1633,19-41-2766,-34 131 876,32-118-800,1 0 0,0-1 1,1 1-1,1 0 0,1 0 0,0 0 1,4 19-1,-4-29-71,1 1 0,0-1 1,1 0-1,-1 0 0,1 0 1,0 0-1,1 0 0,-1 0 1,1-1-1,0 0 0,0 1 0,0-2 1,0 1-1,1 0 0,0-1 1,-1 0-1,1 0 0,0 0 1,1-1-1,-1 1 0,0-1 0,1-1 1,0 1-1,-1-1 0,1 0 1,0 0-1,-1 0 0,1-1 1,0 0-1,6-1 0,10-3 27,-1-1 1,0-1-1,0-1 0,-1-1 1,0 0-1,0-2 0,-1 0 0,0-1 1,-1-1-1,28-24 0,72-62 369,-110 94-242,-11 11-103,-11 13-20,-3-2 1,1 0 0,0 0 1,1 1-1,2 1 0,0 1 0,1 0 0,-10 23 0,21-41-39,0 1-1,0-1 1,0 0-1,0 0 0,0 1 1,1-1-1,0 0 0,-1 1 1,1-1-1,1 0 0,-1 1 1,0-1-1,1 0 0,-1 1 1,1-1-1,0 0 1,2 3-1,-2-4-9,0 0 1,0-1-1,1 1 1,-1 0-1,0-1 1,1 0 0,-1 1-1,1-1 1,-1 0-1,1 0 1,0 0-1,0 0 1,-1 0-1,1 0 1,0 0-1,0-1 1,0 1-1,0-1 1,0 1-1,0-1 1,0 0-1,0 0 1,0 0-1,0 0 1,0 0-1,0 0 1,0 0-1,0-1 1,2 0-1,5-1 9,-1-1-1,1 0 1,-1 0-1,0-1 0,0 0 1,0-1-1,0 0 0,10-8 1,-7 4 2,-1 0-1,0-1 1,-1 0-1,15-19 1,-22 26-15,0-1 1,1 0-1,-1 0 1,0 0-1,-1-1 0,1 1 1,-1 0-1,0-1 1,0 1-1,0 0 0,-1-1 1,1 0-1,-1 1 0,0-1 1,0 1-1,-1-1 1,0 1-1,1-1 0,-4-7 1,2 7 0,0-1 1,-1 1 0,0-1 0,0 1-1,0 0 1,0 0 0,-1 0-1,0 0 1,0 1 0,-1 0-1,1-1 1,-1 2 0,-6-6-1,3 4 10,-1 0-1,1 1 0,-1 0 1,0 0-1,0 1 0,0 0 1,0 1-1,0-1 0,-1 2 1,1 0-1,-1 0 0,-9 0 1,2 0 24,15 0-32,-1 1-1,0-1 1,1 1 0,-1 0 0,0 0 0,1 0 0,-1 0 0,0 1 0,1-1 0,-1 1 0,1-1 0,-1 1 0,-4 2 0,7-3-10,0 1 0,0-1-1,0 1 1,0-1 0,0 0 0,0 1 0,0-1 0,0 1-1,0-1 1,0 0 0,0 1 0,1-1 0,-1 0-1,0 1 1,0-1 0,0 1 0,1-1 0,-1 0 0,0 1-1,0-1 1,1 0 0,-1 0 0,0 1 0,0-1-1,1 0 1,-1 0 0,0 1 0,1-1 0,-1 0-1,0 0 1,1 0 0,-1 0 0,1 1 0,-1-1 0,1 0-1,18 11-16,-4-5 12,1 0 0,0-1 0,0-1 0,0 0-1,21 2 1,87 1-4,-103-6 8,5-1-5,1-1 0,-1-1 0,43-10 0,72-27-61,-134 36 71,8-1 12,-13 4 7,-5 4 19,-55 36 37,24-17-52,12-9-3,12-7-10,-1-1 0,1 2-1,0 0 1,-16 16 0,24-22-9,1 0-1,-1 1 1,0-1 0,1 0 0,0 0 0,-1 1 0,1-1 0,0 1 0,0-1 0,1 1-1,-1-1 1,0 1 0,1-1 0,0 1 0,-1 0 0,1-1 0,0 1 0,0 0 0,1-1-1,-1 1 1,1 0 0,-1-1 0,1 1 0,0-1 0,0 1 0,0-1 0,0 1 0,2 3-1,2 2 6,0 0-1,0-1 1,1 0-1,0 1 1,0-2-1,1 1 1,-1-1 0,2 0-1,10 7 1,-13-10-6,-1-1 1,1 0 0,0 0 0,0 0-1,0 0 1,0-1 0,0 0 0,1 0-1,-1 0 1,0-1 0,0 1-1,1-1 1,-1-1 0,0 1 0,1-1-1,-1 0 1,0 0 0,7-2 0,-5 0-3,-1 1 1,1-1-1,-1 0 1,0 0 0,0-1-1,0 1 1,0-2-1,0 1 1,-1 0-1,0-1 1,0 0 0,0 0-1,-1-1 1,1 1-1,-1-1 1,-1 0-1,1 0 1,-1-1 0,0 1-1,0-1 1,-1 1-1,0-1 1,0 0-1,0 0 1,-1 0 0,0 0-1,-1-12 1,1 6-7,-2 0 1,0 0-1,-4-20 1,3 27 7,1 0 0,-1 0 0,1 1 0,-2-1-1,1 1 1,-1-1 0,1 1 0,-1 0 0,-1 0 0,-4-6 0,-2 4 20,9 6-20,0 1 1,1 0-1,-1-1 1,0 1-1,1-1 0,-1 1 1,0-1-1,1 1 1,-1-1-1,0 0 0,1 1 1,-1-1-1,1 0 1,-1 1-1,1-1 1,-1 0-1,1 0 0,0 1 1,-1-1-1,1 0 1,0 0-1,-1-1 0,1 1 24,56 11-38,-44-10 10,0 0 1,0-1-1,-1 0 1,1-1-1,18-5 1,-24 5-3,-1 0 1,0-1-1,1 0 0,-1 0 1,0 0-1,-1 0 1,1-1-1,0 0 1,-1 0-1,0 0 1,0-1-1,0 1 1,5-10-1,14-24-5,-2-1-1,-1-2 1,16-49-1,28-132 46,-59 181-18,-4 33-14,-1 1 0,1 0 0,1-1 0,-1 1 0,1 0 1,5-12-1,-1 70 24,2 436-98,-8-378 38,-8 148-45,2-184 19,-23 104 0,25-161 43,0-1-1,-1 1 1,-12 23 0,14-32 8,-1 0 0,0-1 0,0 1 1,-1-1-1,0 0 0,0-1 0,0 1 0,-1-1 1,-8 7-1,11-10 4,0-1 1,1 1-1,-1-1 1,0 0 0,0 1-1,0-1 1,0 0-1,0-1 1,0 1-1,0-1 1,-1 1 0,1-1-1,0 0 1,0 0-1,-5-1 1,3 0 6,0 0 0,-1-1 0,1 1 0,0-1 0,0 0 0,0-1 1,0 0-1,-6-3 0,1-2 20,1 1 1,0-2 0,0 1-1,0-1 1,1 0 0,0-1-1,-8-14 1,12 18-10,1 0 0,0-1-1,0 0 1,0 1 0,1-1 0,0 0-1,0 0 1,1-1 0,-1 1 0,2 0-1,-1-9 1,1 11-1,1-1 0,0 1 0,0-1 0,0 1-1,1-1 1,0 1 0,0 0 0,0 0 0,0 0 0,1 0 0,0 0-1,0 0 1,0 1 0,1 0 0,0-1 0,4-3 0,7-5 6,1 0 0,0 1 0,1 1 0,0 1 0,1 0 0,0 1 0,0 1 0,1 1 0,21-6 0,-5 5 4,0 0-1,0 3 0,1 0 0,47 2 0,-65 3-14,0 1 0,-1 1 0,1 0 0,23 7 0,-33-6-61,0-1 1,1 1 0,-2 1-1,1 0 1,0 0 0,-1 0 0,1 1-1,-1 0 1,-1 0 0,13 12-1,0 5-4172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3:0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73 12960,'0'0'4849,"16"-11"-4419,-4 3-343,1 0-1,1 1 1,-1 1-1,1 0 0,0 0 1,0 2-1,0-1 1,1 2-1,22-3 0,33 3 455,106 9-1,69 22 477,-174-19-669,-10-1 140,-1 2 0,0 2 0,-1 4 1,84 32-1,-140-47-433,0 1 1,0-1-1,0 0 1,-1 1-1,1 0 1,0-1-1,-1 1 1,0 0 0,1 0-1,-1 1 1,0-1-1,0 0 1,0 1-1,0-1 1,-1 1-1,1 0 1,-1-1-1,1 1 1,0 4-1,-1-3-11,-1-1 0,0 0 0,0 1-1,0-1 1,0 1 0,0-1 0,-1 1 0,0-1-1,1 0 1,-1 1 0,-1-1 0,1 0 0,0 0-1,-1 0 1,1 0 0,-1 0 0,-2 3 0,-19 25 144,0-1 0,-2-2 1,-1 0-1,-30 25 1,-127 90 386,29-25-194,-238 220 322,273-234-522,14-1-20,-22 18 29,85-85-12,-74 81 0,113-115-156,0 1 1,0 0-1,0-1 1,0 0 0,-1 0-1,1 0 1,-1 0-1,1 0 1,-1-1 0,0 1-1,0-1 1,0 0-1,0 0 1,0-1-1,0 1 1,0-1 0,0 0-1,0 0 1,-4-1-1,5 1-14,1 0 0,0 0-1,0-1 1,0 1 0,0-1-1,-1 1 1,1-1 0,0 0-1,0 0 1,0 0 0,0 0-1,1 0 1,-1-1 0,0 1-1,0-1 1,1 1 0,-1-1 0,1 1-1,-1-1 1,1 0 0,0 0-1,-1 0 1,1 0 0,0 0-1,0 0 1,1 0 0,-1 0-1,0 0 1,1 0 0,-1 0-1,1 0 1,-1-1 0,1 1-1,0 0 1,0-3 0,4-21 16,0 0-1,2 1 1,1 0 0,17-42 0,-18 51-15,8-18 18,1 1 1,2 1 0,32-47 0,73-83 158,-110 147-154,36-38 160,-48 52-190,0 1-1,1 0 1,-1 0-1,0 0 1,0 0-1,0-1 1,0 1-1,0 0 1,1 0-1,-1 0 1,0 0-1,0 0 1,0 0-1,0 0 1,1 0-1,-1 0 1,0-1-1,0 1 1,0 0-1,1 0 1,-1 0-1,0 0 1,0 0 0,0 0-1,1 0 1,-1 0-1,0 0 1,0 0-1,0 1 1,1-1-1,-1 0 1,0 0-1,0 0 1,0 0-1,0 0 1,1 0-1,-1 0 1,0 0-1,5 10 57,-3 15 5,-3-9-46,-1-1 0,-1 1 0,-1 0-1,-8 22 1,-29 61 43,25-63-44,-28 58 59,-3-3 0,-77 112 0,32-79-4,92-124-71,-3 6 46,-1 0 0,0-1 0,0 1-1,0-1 1,-1 0 0,0 0 0,-9 6 0,138-67 266,235-75 1,-271 108-287,-45 13 8,-1-2 1,53-23-1,-93 35-29,0-1 1,0 0-1,1 0 0,-1-1 0,0 1 0,0 0 0,0-1 0,-1 1 0,1-1 0,0 1 0,0-1 1,-1 0-1,1 0 0,-1 0 0,0 0 0,1 0 0,-1 0 0,0 0 0,0 0 0,0-1 0,-1 1 1,1 0-1,-1-1 0,1 1 0,-1 0 0,0-1 0,1 1 0,-1-1 0,0 1 0,-1 0 0,1-1 1,0 1-1,-1-1 0,1 1 0,-1 0 0,0 0 0,0-1 0,0 1 0,-2-4 0,-9-12 0,0 0-1,-1 1 0,-1 1 0,-1 0 0,0 0 0,-1 2 1,-25-19-1,7 10-1,0 1 0,-75-34 0,77 43-3,-1 1 0,-1 2 0,0 2 0,-68-9 0,102 17 25,-1-1-1,0 1 1,0 0 0,0 0 0,0 0-1,0 0 1,0 0 0,0 0-1,0 0 1,0 1 0,1-1 0,-1 0-1,0 0 1,0 1 0,0-1-1,0 0 1,-1 2 0,2-2-4,0 0 1,-1 1-1,1-1 0,0 1 0,0-1 1,0 0-1,0 1 0,0-1 1,0 1-1,0-1 0,0 0 1,0 1-1,0-1 0,0 1 1,0-1-1,0 0 0,0 1 1,0-1-1,0 1 0,1-1 1,-1 0-1,0 1 0,0-1 1,0 0-1,1 1 0,20 22-3266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04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262 551 7328,'0'0'9119,"-13"3"-8720,-12 2-101,-27 12-1,42-14-170,1 1-1,-1 1 1,1 0 0,-1 0-1,2 1 1,-1 0-1,-8 8 1,2 0 257,0 2 0,1 0 0,-21 34 0,33-47-286,0 0-1,1 0 1,0 1 0,0-1-1,0 1 1,0-1 0,0 1-1,1-1 1,0 1 0,-1 0-1,1-1 1,1 1 0,-1-1-1,0 1 1,2 5 0,-1-7-46,-1 0 1,1 0 0,0 0 0,0 0 0,-1 0 0,1 0 0,0 0 0,0-1 0,1 1 0,-1 0 0,0-1 0,1 1 0,-1-1 0,1 1 0,-1-1 0,1 0 0,-1 0 0,1 1 0,0-1 0,0 0 0,0-1 0,0 1 0,0 0 0,-1 0 0,1-1 0,0 1 0,1-1 0,1 0 0,0 0-2,0 0 0,0 0 0,1 0 0,-1-1 0,0 0 0,0 0 0,0 0 0,0 0 0,0-1 0,0 0 0,0 0 0,0 0 0,-1 0 0,6-4 0,1-3 34,0 0-1,0-1 1,9-12-1,-7 7 5,0 1-20,-1-1 1,-1 0-1,-1 0 1,0-2-1,-1 1 0,-1-1 1,7-22-1,26-129 357,-32 128-313,-2 7 39,2-46-1,-7 63-37,-1-1 0,-1 1 0,0-1-1,-7-30 1,7 46-93,1 0 0,0 0 0,-1-1 0,1 1 0,0 0-1,-1 0 1,0 0 0,1 0 0,-1 0 0,0 0 0,1 0 0,-1 0-1,0 0 1,-2-1 0,3 2-9,-1 0 0,1 0 0,-1-1 0,1 1 0,-1 0 0,1 0 0,-1 0 0,1 0 0,-1 0 0,1 0 0,-1 0 0,1 0 0,-1 0 0,1 1 0,-1-1 0,1 0 0,-1 0 0,1 0 0,0 0 0,-1 1 0,1-1 0,-1 0 0,1 0 0,-1 1 0,1-1 0,0 0 0,-1 1 0,1-1 0,0 1 0,-1-1 0,1 0 0,0 1 0,0-1 1,-1 1-1,1 0 0,-6 10 36,0-1 0,0 2 0,1-1 0,1 1 0,0-1 1,1 1-1,0 0 0,-2 18 0,3-4 20,1 0 0,3 51 0,5-30 59,16 64 0,-18-89-84,-3-15-27,0 0-1,0-1 0,1 1 1,0-1-1,0 1 1,0-1-1,1 0 0,0 0 1,0-1-1,9 10 0,-11-13-11,1 0 0,-1 1 0,1-1 0,-1-1 0,1 1 0,0 0 0,0-1 0,0 1 0,0-1 0,0 0 0,0 0 0,0 0 0,0-1 0,0 1 0,1-1 0,-1 1 0,0-1 0,0 0 0,1 0-1,-1-1 1,0 1 0,0-1 0,0 1 0,1-1 0,3-2 0,5-2 6,1 0 0,-1-1-1,0-1 1,-1 0 0,1-1-1,-1 0 1,-1-1 0,0 0 0,0 0-1,-1-1 1,0 0 0,0-1-1,10-18 1,29-51 69,-47 79-58,-1-1 1,0 1-1,1 0 1,0 0-1,-1 0 1,1 0-1,0 0 1,0 0-1,-1 0 1,1 0-1,0 1 1,0-1-1,0 0 1,0 0-1,0 1 1,2-2-1,-2 2-11,1 0-1,-1 0 1,0 0-1,0 0 1,0 0-1,0 1 0,0-1 1,0 0-1,0 1 1,0-1-1,1 1 1,-1-1-1,0 1 1,-1-1-1,1 1 1,0 0-1,0-1 1,0 1-1,1 1 0,3 3-6,1 1-1,-1-1 1,-1 1-1,1 0 1,-1 0-1,0 1 0,0-1 1,-1 1-1,0 0 1,0 0-1,0 0 0,-1 0 1,0 1-1,-1-1 1,2 10-1,-2-12 3,6 27 107,-7-30-106,1-1 0,-1 1 0,1-1 0,0 1 0,-1-1 0,1 1 0,0-1 0,0 0 0,0 1 0,0-1 0,0 0 0,0 0 0,0 0 0,0 0 0,1 0 0,2 2 0,-2-3-8,0-1 1,0 1-1,0 0 1,0-1-1,0 1 0,0-1 1,0 0-1,-1 0 1,1 0-1,0 0 1,0 0-1,-1 0 1,1 0-1,0-1 1,1-1-1,2 0-9,6-7-21,0 1 1,-1-1 0,15-19-1,-13 16-84,24-23 0,-36 36 116,0-1-1,1 1 0,-1 0 0,1-1 0,-1 1 0,1 0 1,-1 0-1,1 0 0,-1-1 0,1 1 0,0 0 0,-1 0 1,1 0-1,-1 0 0,1 0 0,-1 0 0,1 0 1,-1 0-1,1 0 0,0 0 0,-1 0 0,1 0 0,-1 1 1,1-1-1,-1 0 0,1 0 0,-1 1 0,1-1 0,-1 0 1,1 0-1,-1 1 0,0-1 0,1 1 0,-1-1 0,1 0 1,-1 1-1,0-1 0,1 1 0,-1-1 0,1 1 0,0 2 5,1-1 0,-1 1-1,1 0 1,-1 0-1,0-1 1,0 1 0,1 3-1,2 14 54,1 0 0,1 0 0,1-1-1,12 26 1,-19-44-43,1 0 0,0 0 0,-1 1 0,1-1 0,0 0-1,0 0 1,0 0 0,0 0 0,0 0 0,0 0 0,0 0 0,0 0 0,0-1 0,0 1 0,0 0-1,0 0 1,1-1 0,1 1 0,-2-1-5,0 0 1,0 0-1,0 0 0,0 0 1,0 0-1,0 0 0,0 0 1,0-1-1,0 1 0,0 0 1,0-1-1,0 1 0,0-1 1,0 1-1,0-1 0,0 0 1,0 1-1,1-2 0,3-4 37,1-1 0,-1 1-1,0-1 1,7-14 0,-3 6 44,-5 10-23,0 0 0,-1 0 1,1-1-1,-1 1 0,-1-1 0,1 0 0,-1 0 0,0 0 0,0 0 1,1-9-1,-3 15-14,-2-1 88,4 1-2,-3-3-113,1-1 0,0 1-1,-1-1 1,1 0 0,1 1 0,-1-1 0,0 0-1,1 1 1,0-1 0,0 1 0,0-1-1,0 1 1,2-4 0,5-20-20,7-124-5,1-5 3,1 58 79,-14 89-55,-2 13-10,1 19-8,-2-21-10,-1 149 91,-7-1 1,-52 283-1,52-401-8,-1 0 1,-23 53-1,42-140 178,-5 35-269,1 1 1,1 0-1,1 0 0,1 0 1,1 1-1,0 1 0,1 0 0,21-25 1,-4 8-29,-1 0 0,-2-2 0,-1-1 1,20-44-1,-20 31 8,-3-1 0,28-99 0,-20 19 104,-24 108 143,0 0 0,1-25 0,-10 74-169,-12 48-1,-1 3-29,9-1-20,2 86 0,4-52 0,2-90 0,0 0 0,2 1 0,4 25 0,-5-45 0,-1-1 0,0 0 0,1 0 0,-1 0 0,0 0 0,0 0 0,0 1 0,1-1 0,-1 0 0,0 0 0,0 0 0,0 0 0,1 0 0,-1 1 0,0-1 0,0 0 0,0 0 0,0 0 0,0 0 0,0 1 0,0-1 0,1 0 0,-1 0 0,0 0 0,0 1 0,0-1 0,0 0 0,0 0 0,0 0 0,0 1 0,0-1 0,0 0 0,0 0 0,0 1 0,0-1 0,0 0 0,0 0 0,0 0 0,0 1 0,0-1 0,0 0 0,-1 0 0,1 0 0,0 1 0,0-1 0,0 0 0,0 0 0,0 0 0,0 0 0,-1 1 0,1-1 0,0 0 0,0 0 0,0 0 0,-1 0 0,1 0 0,0 0 0,0 1 0,0-1 0,-1 0 0,1 0 0,0 0 0,0 0 0,0 0 0,-1 0 0,1 0 0,-5 1-655,5-1 553,0 0 0,-1 0 1,1 0-1,-1 0 0,1 0 0,0 1 1,-1-1-1,1 0 0,-1 0 0,1 0 1,0-1-1,-1 1 0,1 0 0,-1 0 1,1 0-1,0 0 0,-1 0 1,1 0-1,-1-1 0,1 1 0,0 0 1,-1 0-1,1 0 0,-1-1 0,-11-7-4535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04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12960,'0'0'296,"1"-5"477,33-16 70,-12 7-498,1 0 1,0 2 0,45-18-1,-31 18 42,1 1-1,0 2 1,40-4 0,-75 13-350,0-1 1,0 1 0,0 0-1,0 0 1,0 0 0,1 0-1,-1 0 1,0 1 0,0 0-1,0-1 1,0 1 0,0 0-1,0 0 1,0 1 0,3 1-1,-5-2-83,-1-1-1,0 0 0,0 0 0,0 0 0,0 0 0,1 0 1,-1 0-1,0 1 0,0-1 0,0 0 0,0 0 0,0 0 1,0 0-1,1 1 0,-1-1 0,0 0 0,0 0 1,0 0-1,0 1 0,0-1 0,0 0 0,0 0 0,0 1 1,0-1-1,0 0 0,0 0 0,0 0 0,0 1 0,0-1 1,0 0-1,0 0 0,0 0 0,0 1 0,0-1 0,0 0 1,-1 0-1,1 0 0,0 1 0,0-1 0,0 0 0,0 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0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1 128 4720,'0'0'2446,"14"-10"-2300,49-34-6,-49 36-71,0 0 0,0 1 1,1 1-1,23-7 0,-3 1 26,23-8-1015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18:04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12160,'0'0'1512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3:38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0 3912,'0'0'13393,"-7"10"-13157,1-1-162,1-1 0,0 1 0,1 0 1,-1 0-1,2 0 0,-1 1 0,1-1 1,-1 12-1,1 14 299,1 0 0,3 0 0,0 0 0,12 64 0,-5-43-46,20 115 508,4 33 264,-31-194-1058,14 188 808,-12-134-590,11 65 0,0-7-64,-11-63-79,-4 9-60,-4-17-43,1 65-1,-6-71-16,4 18-464,6-62 394,-1-1-722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3:40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0 3912,'0'0'11274,"-7"10"-10924,-46 57 1040,50-62-1087,0 0-1,1 0 1,-1 0-1,-2 11 1,3-9-173,-3 12 134,2 0 0,0 0 0,1 1 1,1-1-1,2 36 0,0-38-153,3 42 458,16 78 0,-2-21 118,30 193 885,-45-254-1021,-1 0 0,-6 56 0,2-68-329,2 1-1,2-1 0,9 49 1,-9-70-160,0-1 0,-2 1 0,-2 23 1,0-17 9,3 29 1,6-4 101,-4-45-125,-3-8-45,0 1 1,1-1-1,-1 0 0,0 1 0,0-1 0,0 0 0,1 1 0,-1-1 0,0 1 0,0-1 0,0 0 0,0 1 0,0-1 1,0 1-1,0-1 0,0 0 0,0 1 0,0-1 0,0 1 0,0-1 0,0 1 0,0-1 0,0 0 0,-1 1 1,1 1 7,-1 0 0,1-1 0,-1 1 0,1 0 0,0 0 0,0 0 1,0-1-1,0 1 0,0 0 0,0 0 0,1 0 0,0 2 1,1 14 46,-16 27 26,14-45-146,-3-4-468,-3-17-78,-4-33 0,7 34-2331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3:56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0 272 17583,'0'0'1063,"5"-10"-916,-1 1-151,5-12 247,1 0 0,1 1 0,1 1 0,26-34-1,-21 32-55,-14 17-152,0 1 0,0-1-1,0 0 1,1 1 0,0 0-1,-1-1 1,1 2-1,7-5 1,-9 5-4,0-1-1,1 1 1,-1-1-1,0 1 1,0-1-1,-1 0 1,1 0-1,0 0 1,-1 0-1,2-5 1,6-10 356,-6 12-44,0 2 121,6 11-442,-2 3-5,0 1 1,0 0-1,-1 1 0,6 13 1,-6-12 28,1 0 0,13 21 0,-13-24 2,-1 0 0,8 19 0,-10-18 49,2 0 0,12 19 0,3 1 131,-20-26 65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5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10344,'0'0'0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0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145 848 4912,'0'0'6737,"-9"-16"-6408,1 1-249,-9-17 188,-20-54 0,21 36 165,2-1-1,3 0 1,-9-87 0,9-160 1194,11 287-1541,-1 1 62,1 0-1,0 0 1,1 0-1,0 0 1,1 0-1,0 0 1,5-17-1,-6 27-131,-1 0 0,0-1-1,1 1 1,-1 0 0,1 0 0,-1-1-1,1 1 1,-1 0 0,1 0-1,-1 0 1,1-1 0,-1 1 0,1 0-1,-1 0 1,1 0 0,-1 0 0,1 0-1,-1 0 1,1 0 0,-1 0 0,1 0-1,-1 0 1,1 1 0,-1-1-1,0 0 1,1 0 0,-1 0 0,1 1-1,-1-1 1,1 0 0,-1 0 0,1 1-1,-1-1 1,0 0 0,1 1 0,-1-1-1,1 1 1,15 14 170,-9-8-136,-2 1-1,1 0 1,-1 0-1,0 0 1,-1 1-1,6 14 1,16 60 145,-19-60-137,24 104 303,-6 1-1,-5 2 1,6 247 0,-25-348-298,0-10 30,0 0 0,-1 0 1,-1 0-1,-1 0 1,-1 0-1,-1 0 1,-6 20-1,10-38-83,0-1 1,0 0-1,0 1 0,0-1 0,0 0 0,-1 1 0,1-1 0,0 0 0,0 0 0,0 1 0,0-1 1,-1 0-1,1 0 0,0 1 0,0-1 0,-1 0 0,1 0 0,0 1 0,0-1 0,-1 0 1,1 0-1,0 0 0,0 0 0,-1 0 0,1 1 0,0-1 0,-1 0 0,1 0 0,0 0 0,-1 0 1,1 0-1,0 0 0,-1 0 0,1 0 0,0 0 0,-1 0 0,-11-10 196,-4-19-8,15 23-176,-1 0 0,1 0 1,0 0-1,1 0 1,0 0-1,0 0 0,0 0 1,1 0-1,-1 0 1,1 0-1,1 0 1,-1 0-1,1 0 0,0 1 1,4-8-1,2-3 18,0 1 0,1 0-1,0 0 1,15-16 0,-22 28-35,51-62 77,65-60-1,-88 95-6,44-60 0,-10 10 74,-32 43-46,-2-2 1,32-56-1,-46 64-18,-2 0-1,16-49 1,-9 20 60,-19 54-126,-2 5-10,0 1-1,0-1 0,0 0 1,1 0-1,-1 0 1,0 0-1,0 1 0,1-1 1,-1 0-1,1 0 0,-1 1 1,1-1-1,-1 0 0,1 1 1,-1-1-1,1 0 1,-1 1-1,1-1 0,0 0 1,2 0 82,-3 5 44,-1 0-145,-12 111 159,13-76 6,0-39 7,5-24-12,-5 14-126,0 10-24,-1 0 0,1 0 0,-1 0 1,1 1-1,0-1 0,0 0 0,-1 0 1,1 1-1,0-1 0,-1 0 0,1 1 1,0-1-1,0 0 0,-1 1 0,1-1 0,0 0 1,0 1-1,0-1 0,0 0 0,0 1 1,-1-1-1,1 1 0,0-1 0,0 0 1,0 1-1,0-1 0,0 1 0,-30 154 0,23-120-7,-92 482 0,90-443 50,7-48-23,-1 1 0,-2-2 0,0 1 0,-15 41 1,15-44 33,5-21-47,0 0 0,0 0 0,0 0 0,0 0 0,-1-1 0,1 1 0,0 0 1,-1 0-1,0 0 0,1-1 0,-1 1 0,0 0 0,0-1 0,0 1 0,0-1 1,0 1-1,0-1 0,-3 3 0,4-4-6,-1 0 1,1 0-1,0 0 1,-1 0-1,1 0 1,0 0-1,-1 0 1,1 0-1,0 0 1,0 0-1,-1 0 1,1 0-1,0 0 1,-1 0-1,1 0 1,0 0-1,-1 0 1,1 0-1,0-1 1,0 1-1,-1 0 1,1 0-1,0 0 1,0-1-1,0 1 1,-1 0-1,1 0 1,0-1-1,0 1 1,0 0-1,-1 0 1,1-1-1,0 1 1,0 0-1,0 0 1,0-1-1,0 1 1,0 0-1,0-1 1,0 1-1,0 0 1,0-1-1,0 1 1,0-1-1,-3-15 44,3 4-37,1 0 0,1 0 0,0 0 1,0 0-1,1 1 0,1-1 0,0 1 0,0 0 0,8-13 1,-9 18-6,0 0 0,0 1 1,1 0-1,0 0 0,0 0 1,0 0-1,1 0 0,-1 1 1,1 0-1,0 0 0,0 0 1,1 1-1,-1 0 0,1 0 1,0 0-1,0 0 1,0 1-1,11-3 0,18 0 21,67-2 0,-61 2 44,-26 2-3296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0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4912,'0'0'15854,"4"11"-15750,-1-3-83,0 0 0,0 0-1,0 0 1,-1 1-1,0-1 1,0 1-1,-1-1 1,0 14-1,-2 127 301,0 106 186,7-150-121,-5-95-291,0 0 1,0 0-1,1 0 1,5 17-1,-7-27-82,0 1-1,1-1 1,-1 1-1,0-1 1,1 0-1,-1 1 1,1-1-1,-1 0 1,1 0-1,-1 1 1,1-1-1,-1 0 1,1 0 0,-1 0-1,1 0 1,-1 0-1,1 0 1,0 1-1,-1-1 1,1 0-1,-1-1 1,1 1-1,-1 0 1,1 0 0,-1 0-1,1 0 1,-1 0-1,1 0 1,-1-1-1,1 1 1,-1 0-1,1 0 1,0-1-1,26-13 47,-13 7 13,0 1-34,15-7 59,0 2-1,61-16 1,-65 23-46,1 0-1,0 2 0,0 2 0,0 0 1,0 1-1,43 8 0,-52-4 1,13 0 73,-29-5-65,4 0-3378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0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12552,'0'0'3090,"12"2"-2766,240 33 3133,-235-32-3194,50 4 1152,-66-7-1425,-1 0 0,0 0 1,0 0-1,0 0 1,1 0-1,-1-1 0,0 1 1,0 0-1,0 0 0,1 0 1,-1 0-1,0 0 1,0 0-1,0 0 0,1 0 1,-1-1-1,0 1 1,0 0-1,0 0 0,0 0 1,0 0-1,1-1 0,-1 1 1,0 0-1,0 0 1,0 0-1,0-1 0,0 1 1,0 0-1,0 0 0,0 0 1,0-1-1,0 1 1,0 0-1,0 0 0,0 0 1,0-1-1,0 1 0,0 0 1,0 0-1,0-1 1,0 1-1,0 0 0,0 0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9144,'0'0'3536,"12"4"-3234,18 2-83,0-1 0,0-1-1,38-1 1,220-21 2505,-283 17-2584,0 0 1,-1-1-1,1 1 0,0-1 1,6-3-1,-8 3 33,0 0-1,0 1 1,1-1 0,-1 1-1,1 0 1,-1 0-1,1 0 1,4 0 318,-15-2-2953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0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6928,'0'0'2672,"15"0"-2150,120-8 535,210-6 1628,-131 2 106,-208 12-2597,0-1-1,0 0 0,0 0 1,10-4-1,-2 1-2177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74 113 4008,'0'0'4705,"-10"9"-4282,-28 28 9,37-36-293,0 0-1,0 0 1,0 0 0,0 0 0,0 0 0,0 0-1,0 0 1,0-1 0,-1 1 0,1 0 0,0-1-1,0 1 1,-1 0 0,1-1 0,-1 0 0,1 1-1,-3-1 1,4 0-68,0-1-1,-1 1 0,1 0 1,0-1-1,0 1 1,0-1-1,0 1 0,0 0 1,0-1-1,0 1 1,0-1-1,0 1 0,0-1 1,0 1-1,0 0 1,0-1-1,0 1 0,1-1 1,-1 1-1,0 0 1,0-1-1,0 1 0,1-1 1,-1 1-1,0 0 1,0-1-1,1 1 0,-1 0 1,0 0-1,1-1 1,-1 1-1,0 0 0,1-1 1,0 1-1,10-10 191,0 0-1,2 1 1,-1 0-1,1 1 1,0 0 0,20-8-1,-20 10-37,-11 5-149,-1 0 0,1 0 0,0 0 0,0 1 0,0-1 0,0 0 0,0 1 0,0-1 1,3 1-1,-4 0-38,0 0 1,0 1-1,0-1 1,1 0 0,-1 1-1,0-1 1,0 1-1,0 0 1,0-1 0,0 1-1,0 0 1,0 0-1,0-1 1,0 1 0,-1 0-1,1 0 1,0 0-1,0 0 1,-1 0 0,1 2-1,4 5 93,-1 1 0,-1 0 0,0 0 0,0 1 0,-1-1 0,0 1 0,-1-1 1,0 1-1,0 0 0,-1 10 0,2 17 171,-2-34-276,1 12 164,0 0 0,1 0 0,1 0 0,0 0 0,1 0 0,1-1 0,0 0 0,11 21 0,-7-18 58,6 10 306,-14-26-523,0 0-1,0 0 1,1 0-1,-1 0 1,0 0 0,0 0-1,1 0 1,-1-1-1,1 1 1,-1 0-1,1-1 1,-1 1 0,1-1-1,-1 0 1,1 1-1,-1-1 1,1 0 0,1 0-1,23 2 370,-20-2-326,-1 1-1,1-1 0,-1 0 0,1 0 0,-1-1 0,9-1 0,-9 0-35,1 0 0,-1 0 0,0 0 0,1 0 0,-1-1 0,0 0 0,-1 0 0,1-1 0,-1 1 0,1-1 0,-1 0 0,0 0 0,0 0 0,-1-1 0,1 1 0,-1-1 0,0 0 0,0 0 0,-1 0 0,1 0 0,2-8 0,1-10 64,0 0 1,-1 0-1,3-46 1,-2 14 55,-5 29-74,-1 23-53,0-1-1,0 1 1,0-1 0,0 0-1,1 1 1,0-1-1,-1 1 1,1-1 0,0 1-1,3-6 1,-1 7-7,0 0 0,0 0 0,0 1 0,0 0 0,0-1 1,0 1-1,0 0 0,0 1 0,0-1 0,1 0 0,3 1 0,4-2 69,26-3 152,8-2 97,-43 6-318,1 0-1,-1 0 0,1 0 1,-1 0-1,1 0 0,-1-1 1,0 1-1,0-1 1,0 0-1,0 1 0,0-1 1,0 0-1,0 0 0,2-4 1,29-42 281,-33 48-284,1 0 1,-1 0-1,1 0 1,-1 0 0,1 0-1,-1 0 1,0 0 0,1 0-1,-1 1 1,1-1 0,-1 0-1,0 0 1,1 0 0,-1 0-1,0 1 1,1-1 0,-1 0-1,0 0 1,1 1-1,-1-1 1,0 0 0,1 0-1,-1 1 1,0-1 0,0 0-1,1 1 1,-1-1 0,0 1-1,0-1 1,0 0 0,1 1-1,-1-1 1,0 1 0,9 14-3493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1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3208,'0'0'848,"66"-38"-840,-44 26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3912,'0'0'13171,"12"6"-12904,0 0-184,-8-3-51,1 0 1,0-1-1,0 0 1,0 0-1,0 0 1,0 0-1,0-1 1,0 0-1,1 0 1,-1 0-1,0-1 1,11 0-1,201-22 1016,-4-1-329,-159 20-373,105 8 0,-98 5-83,-39-6-75,-1 0 0,29 0 0,6-10 545,-56 1-475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71 7528,'0'0'3377,"-10"1"-3062,-35 2 17,41-2-204,-1 0 1,1 0-1,0 0 1,-1 0-1,1 1 1,0-1-1,0 1 1,0 0-1,0 1 0,0-1 1,1 1-1,-1 0 1,-5 5-1,-1 0 222,5-4-209,1-1 98,1-1 0,-1 1 0,1 1-1,-1-1 1,-3 6 0,6-9-213,1 0-1,0 1 1,0-1-1,0 0 0,0 0 1,0 0-1,0 0 1,0 0-1,0 0 1,0 0-1,0 0 1,0 1-1,0-1 0,0 0 1,0 0-1,0 0 1,0 0-1,0 0 1,0 0-1,0 0 1,0 1-1,0-1 0,0 0 1,0 0-1,0 0 1,0 0-1,0 0 1,0 0-1,0 0 1,0 1-1,0-1 0,0 0 1,0 0-1,0 0 1,1 0-1,-1 0 1,0 0-1,0 0 1,0 0-1,0 0 0,0 0 1,0 0-1,0 1 1,0-1-1,0 0 1,1 0-1,8 1 400,19-3-411,-21 2 131,73-11 380,146-40 1,7-2 208,-181 44-536,-18 3 41,0 1 0,39-1 0,-12 2 606,-61 4-841,0 0 0,0 0 0,1 0-1,-1 0 1,0 0 0,0 0 0,0 0-1,0 0 1,0 0 0,1 0 0,-1 0-1,0 0 1,0 0 0,0 0 0,0 0-1,0 0 1,0 1 0,1-1 0,-1 0-1,0 0 1,0 0 0,0 0 0,0 0-1,0 0 1,0 0 0,0 0 0,0 1-1,0-1 1,0 0 0,1 0 0,-1 0-1,0 0 1,0 0 0,0 1 0,0-1 0,0 0-1,0 0 1,0 0 0,0 0 0,0 0-1,0 1 1,0-1 0,0 0 0,0 0-1,0 0 1,-4 10 333,-6 5-3500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9240,'0'0'425,"-9"14"-58,-136 261 1249,82-158-31,-80 210 0,115-234 84,25-74-651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70 5920,'0'0'6880,"-14"6"-6616,0-1-189,7-3-37,0 0-1,1 1 1,-1 0-1,0 1 1,1-1-1,0 1 1,0 0-1,0 1 0,0-1 1,1 1-1,-8 8 1,4-2 77,0 0 0,1 0 1,1 1-1,-1 0 0,2 1 0,0-1 1,0 1-1,1 1 0,1-1 0,0 1 1,1-1-1,0 1 0,1 0 0,1 0 1,0 0-1,1 1 0,0-1 0,1 0 1,1 0-1,0 0 0,1 0 0,10 26 1,-9-30-41,1 1 0,0-1 1,1 0-1,0 0 1,1-1-1,0 0 1,0 0-1,1-1 1,0 1-1,1-2 1,0 1-1,0-1 1,1-1-1,-1 0 1,1 0-1,1-1 1,-1 0-1,1 0 1,0-1-1,0-1 1,0 0-1,0-1 1,0 0-1,1 0 1,13-1-1,-4-1 71,0-1-1,0-1 0,0-1 1,0-1-1,-1 0 1,0-2-1,0 0 1,0-1-1,-1-2 0,0 0 1,0 0-1,26-20 1,-34 21-73,0 0 0,-1-1 0,0 0-1,0-1 1,-1 0 0,0-1 0,-1 0 0,0 0 0,0 0 0,-1-1 0,-1-1 0,0 1 0,-1-1 0,0 0 0,-1 0 0,-1 0 0,0-1 0,-1 1 0,0-1 0,0-15 0,-2 14 0,-1 0 1,-1 0-1,0 1 1,-1-1-1,-1 0 1,0 1-1,-1 0 1,-10-22-1,10 27-22,1 0 1,-2 1-1,1 0 1,-1 0-1,0 0 0,-1 1 1,0 0-1,0 0 0,0 1 1,-1 0-1,0 0 1,0 0-1,0 1 0,-11-4 1,7 4-18,-1 1 1,1 1 0,-1 0 0,0 0 0,0 1-1,-1 1 1,1 0 0,0 1 0,0 0 0,0 1 0,0 1-1,-1 0 1,2 1 0,-1 0 0,0 1 0,1 0-1,-1 1 1,1 1 0,1 0 0,-1 0 0,1 1-1,0 1 1,0-1 0,1 2 0,0 0 0,1 0-1,-16 20 1,21-24-7,0 1 0,1 0 0,0-1-1,1 1 1,-1 0 0,1 1 0,0-1-1,1 0 1,-1 0 0,0 10 0,2-12-373,0 0 1,0 0-1,0 0 1,1 0 0,0 0-1,-1 0 1,1-1 0,0 1-1,1 0 1,3 7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1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6016,'0'0'7742,"9"13"-7335,28 43-14,-35-51-328,0 0-1,0-1 0,0 2 1,-1-1-1,1 0 1,-1 0-1,0 0 0,-1 0 1,0 1-1,1-1 1,-2 0-1,1 1 0,-1-1 1,-1 6-1,0 8 154,1-3 67,-1 1 0,0-1 0,-9 31-1,9-44-206,1 1-1,0 0 1,-1-1 0,0 1-1,1-1 1,-1 1-1,-1-1 1,1 0-1,0 0 1,-1 0-1,0 0 1,0 0-1,0-1 1,0 1-1,0-1 1,0 0 0,0 0-1,-1 0 1,1 0-1,-1 0 1,0-1-1,-6 2 1,-56-2 726,59 2-756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1174 4416,'0'0'4521,"14"-14"-4097,14-15-154,-1-1 0,26-37 1,74-109 899,96-146 789,-204 292-1553,-2-1 1,-2 0-1,-1-1 0,19-60 1,-30 75 249,-8 21 14,-11 29-240,2 7-309,2-1-1,2 1 1,2 1 0,1 0-1,2 0 1,2 0 0,2 1 0,8 77-1,-5-104-67,0 0-1,2 0 1,9 27-1,-10-35-16,0-1 0,0 1 0,1-1-1,-1 0 1,2 0 0,-1 0-1,1 0 1,-1-1 0,2 1-1,6 5 1,-10-10-22,0 0-1,0 0 1,0 0-1,0 0 0,1-1 1,-1 1-1,0-1 1,0 1-1,0-1 1,0 0-1,1 0 1,-1 0-1,0 0 1,0 0-1,0 0 1,0-1-1,1 1 0,-1-1 1,0 1-1,0-1 1,0 0-1,0 0 1,0 0-1,0 0 1,0 0-1,2-2 1,5-3 31,-1-1 1,1 0-1,14-15 0,59-81 159,-49 57-122,16-23 59,-3-3 0,-3-1 1,-4-2-1,52-138 0,-50 60 161,-31 110-213,-8 35-34,-1 0 1,0 0-1,0 0 0,-1-9 0,0 17-43,-14 31 211,-10 30 5,-23 96 0,20-59-46,-38 201 394,31-123-128,23-121-216,7-30 169,-12 38 0,10-44-94,6-18-165,1-4-17,10-32 43,4-8-71,26-53 0,-30 74-65,0 1 0,2 1 0,0 0 0,22-23 0,-23 31 4,1 0 0,0 2 0,1-1 1,18-9-1,-31 19-35,0 1 0,-1-1 0,1 0 0,0 1 0,0-1 0,0 1 0,0-1 0,0 1 1,0-1-1,0 1 0,1 0 0,-1-1 0,0 1 0,0 0 0,0 0 0,0 0 0,0 0 0,0 0 0,1 0 0,-1 0 0,0 0 0,0 0 0,0 1 1,0-1-1,0 0 0,0 1 0,0-1 0,0 1 0,0-1 0,0 1 0,0 0 0,0-1 0,0 1 0,0 0 0,0-1 0,-1 1 0,1 0 0,0 0 1,1 2-1,0 2 5,1 1 0,-1 0 0,-1-1 0,1 1 0,-1 0 0,1 7 0,1 1-2,7 36 14,-8-34-5,1 1 0,1 0 1,1 0-1,0-1 0,1 0 1,11 21-1,-8-22-4,-4-6-5,0-1-1,1 1 0,-1-1 0,2 0 0,10 11 0,-15-17-2,0 0 1,1 0-1,-1-1 0,1 1 0,-1-1 0,1 1 0,0-1 1,-1 0-1,1 0 0,0 0 0,0-1 0,0 1 0,0-1 0,0 1 1,0-1-1,-1 0 0,1 0 0,0 0 0,0-1 0,0 1 1,0-1-1,0 0 0,0 1 0,3-3 0,2 0 13,-1 0-1,0-1 1,0 0-1,0-1 1,-1 1-1,0-1 1,0 0-1,0-1 1,0 1-1,-1-1 1,0 0-1,0-1 1,0 1-1,5-12 1,1-5 65,0-1 1,-2 0-1,8-30 0,-16 50-65,0 1 1,0-1-1,-1 1 0,1-1 0,-1 1 1,0-1-1,0 0 0,0 1 0,0-1 1,-1 0-1,1 1 0,-1-1 0,0 1 1,0-1-1,0 1 0,-1 0 0,1-1 1,-3-2-1,4 6-12,-1 0 0,1 0 1,0 0-1,-1 0 0,1 0 0,0 0 1,-1 0-1,1 0 0,0 0 0,-1 0 1,1 0-1,0 0 0,-1 0 1,1 0-1,0 0 0,-1 1 0,1-1 1,0 0-1,-1 0 0,1 0 0,0 1 1,0-1-1,-1 0 0,1 0 0,0 1 1,0-1-1,0 0 0,-1 0 0,1 1 1,0-1-1,0 0 0,0 1 0,-9 11 24,9-11-23,-8 12 6,1 1 1,0 0 0,2 0 0,-1 0-1,2 1 1,-4 15 0,7-23-9,0 1 0,0-1 0,0 1 0,1-1 0,0 0 0,0 1 0,1-1 0,0 1 0,1-1-1,-1 0 1,1 0 0,1 0 0,-1 0 0,7 11 0,-8-16-1,-1-1 0,1 0 0,0 1 0,0-1-1,0 0 1,0 0 0,0 0 0,0 0 0,1 0 0,-1 0 0,0 0-1,1 0 1,-1 0 0,0-1 0,1 1 0,-1 0 0,1-1 0,-1 1-1,1-1 1,-1 0 0,1 1 0,2-1 0,-1 0 2,0-1-1,0 1 1,0-1 0,0 1 0,0-1-1,0 0 1,0-1 0,0 1 0,0 0-1,4-4 1,5-4 12,-1 1 0,0-2 0,18-21 0,-4 2 7,56-58 109,-71 77-106,0 1-1,1 1 1,0 0-1,0 0 1,1 1 0,18-8-1,-29 14-19,-1 1 0,1 0 0,0-1 0,0 1-1,0 0 1,0 0 0,0 0 0,-1-1 0,1 1 0,0 0-1,0 0 1,0 0 0,0 1 0,0-1 0,0 0 0,0 0-1,-1 0 1,1 1 0,0-1 0,0 0 0,0 1 0,-1-1-1,1 0 1,0 1 0,0-1 0,-1 1 0,1 0 0,0-1 0,-1 1-1,1-1 1,-1 1 0,1 0 0,0 0 0,-1-1 0,0 1-1,1 0 1,-1 0 0,1 0 0,-1-1 0,0 1 0,0 1-1,2 4 19,0 1 0,-1-1 0,0 0 0,0 11 0,-1-10-7,1 24 103,-3 34 1,0-4 141,2-61-256,0 1-1,0-1 1,0 0 0,-1 1 0,1-1-1,0 0 1,0 0 0,0 1 0,1-1 0,-1 0-1,0 1 1,0-1 0,0 0 0,0 1-1,0-1 1,0 0 0,0 0 0,0 1 0,1-1-1,-1 0 1,0 0 0,0 1 0,0-1-1,1 0 1,-1 0 0,0 0 0,0 1-1,0-1 1,1 0 0,-1 0 0,0 0 0,1 0-1,-1 0 1,0 1 0,0-1 0,1 0-1,-1 0 1,0 0 0,1 0 0,14-6 90,10-16 10,19-34 58,-37 45-121,1 0 0,-1 1 0,2 0 0,0 0-1,0 1 1,0 0 0,1 0 0,13-7-1,-22 15-33,1 0 0,-1 1-1,1-1 1,-1 0-1,1 1 1,0-1-1,-1 1 1,1 0-1,0 0 1,-1-1-1,1 1 1,0 0-1,-1 1 1,1-1 0,0 0-1,-1 0 1,1 1-1,0-1 1,-1 1-1,1-1 1,-1 1-1,1 0 1,-1-1-1,1 1 1,-1 0-1,0 0 1,1 0 0,-1 0-1,0 0 1,1 1-1,-1-1 1,0 0-1,2 3 1,3 5 7,-1 0 0,1 1 1,-2-1-1,6 14 0,-1-3 11,1-1 6,1 0 0,1-1 1,20 25-1,-24-34-11,0 0 1,1-1 0,0 0 0,1-1-1,0 0 1,0 0 0,18 8 0,-22-12-6,0-1 0,0 1 0,0-1 0,1-1 0,-1 1 0,0-1 0,1 0 0,0-1 0,-1 1 0,1-1 0,-1-1 0,1 1 0,7-3 0,-10 2-67,0 0 1,-1 0-1,1 0 1,0-1-1,-1 0 1,1 0-1,-1 0 1,0 0-1,1 0 1,-1-1-1,0 1 1,-1-1 0,1 0-1,0 0 1,-1 0-1,1 0 1,-1-1-1,0 1 1,0 0-1,-1-1 1,1 0-1,-1 1 1,2-5-1,1-7-3786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6224,'0'0'9013,"12"2"-8481,25 1-169,-1-1-1,0-3 1,45-5-1,144-23 1192,104-12 831,-292 39-2081,1 1-1,48 5 1,-21 3-3040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2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7136,'0'0'11718,"6"-10"-11355,0-1-203,0 0 0,1 0 0,0 1 1,1 0-1,0 1 0,0 0 0,1 0 1,0 1-1,1 0 0,14-9 0,-2 5 191,-3 1 97,27-10 0,-40 19-313,1 0 1,-1 0-1,1 0 0,0 1 0,-1 0 1,1 0-1,0 1 0,11 1 0,-16-1-107,-1 1-1,1-1 0,-1 1 0,1 0 1,-1 0-1,1 0 0,-1 0 0,1 0 1,-1 0-1,0 0 0,0 1 0,0-1 1,1 0-1,-1 1 0,0-1 0,-1 0 1,1 1-1,0 0 0,0-1 0,-1 1 1,1-1-1,-1 1 0,1 2 0,10 45 229,-10-42-216,22 174 415,8 45 80,-29-216-500,0-1 0,0 0 0,1 1 0,0-1 0,1-1 0,0 1-1,0 0 1,1-1 0,0 0 0,11 13 0,-13-17-18,1-1 1,-1 0-1,1 0 0,-1 0 0,1-1 1,0 1-1,0-1 0,0 0 1,0 0-1,0 0 0,1-1 0,-1 1 1,0-1-1,1 0 0,-1 0 1,1-1-1,0 1 0,-1-1 0,1 0 1,-1 0-1,1-1 0,-1 1 1,1-1-1,5-2 0,0 0 11,1 0 0,-1-1 1,0-1-1,0 0 0,0 0 0,0-1 0,-1 0 0,0-1 0,10-9 1,-6 3 13,-1 0 0,0-1 1,-1 0-1,-1-1 1,11-18-1,-3-5 67,0 0 0,-3-1 0,-1-1-1,9-45 1,-14 45 12,-4 15-12,1 0 0,1 0 0,1 0 0,2 1 0,14-28 0,-22 50-103,0 0 0,0 0 0,1 0 1,-1 0-1,1 0 0,-1 0 0,1 1 0,0-1 0,-1 1 1,1 0-1,0-1 0,0 1 0,0 1 0,0-1 1,0 0-1,0 1 0,0-1 0,0 1 0,0 0 0,1 0 1,3 1-1,6 0 6,0 0 0,0 1 1,22 7-1,99 43 107,-77-26 3,-20-13 16,-37-13-149,1 0-1,-1 0 1,0 0 0,1 0-1,-1 0 1,0 0 0,1 0 0,-1 0-1,0-1 1,1 1 0,-1 0 0,0 0-1,0 0 1,1 0 0,-1-1 0,0 1-1,0 0 1,1 0 0,-1-1 0,0 1-1,0 0 1,0 0 0,0-1 0,1 1-1,-1 0 1,0-1 0,0 1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71 6728,'0'0'5008,"1"-10"-4492,1-5-292,0 7 399,-1 0 1,0 0 0,0-13-1,-7 25 1022,4 9-1241,1 0-1,0 0 1,2 27-1,0-10-18,-26 281 3227,18-276-2992,4-26-94,1 0 1,1 0-1,-2 15 0,26-35 5,11-10-346,1 2 1,2 2-1,-1 1 0,56-15 1,-92 30-184,12-2 109,-1 0 1,0 0-1,1 1 0,17 0 0,-28 2 57,-5-6-937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2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11152,'0'0'2777,"14"-11"-2434,44-34 5,-49 38-202,1 1 1,-1 0 0,2 0 0,-1 1 0,0 1 0,1 0-1,14-4 1,0 3 681,44-4 0,-9 2 561,-54 6-1183,-1 1-1,0-1 0,0 1 0,1 0 0,-1 0 1,0 0-1,0 1 0,0 0 0,9 2 0,-5-5 1016,-5 1-4683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2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1 206 4816,'0'0'0,"103"-81"-24,-59 49-8,10-7 16,9 7 32,1 10 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10344,'0'0'1645,"10"-6"-1097,16-10-260,58-31 919,-73 41-966,0 1 0,1 1-1,0 0 1,0 0 0,23-3 0,-8 4 531,-1 1 0,1 1 0,38 5 0,-52-3-321,-12-2-376,1 1 0,-1 0 0,1 0 1,-1 0-1,1 1 0,-1-1 0,1 0 0,-1 0 1,1 1-1,-1-1 0,0 1 0,1 0 0,-1-1 0,0 1 1,1 0-1,1 1 0,2-1-246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5720,'0'0'9142,"11"2"-8635,200 10 1381,168 19 158,-293-21-1487,-15 0-8,-40-4-14,55 2 0,-52-6-100,-27-1-282,1-1 1,-1 1-1,1-1 0,-1-1 0,12-1 0,27-4 372,-45 6-550,1 0 0,-1 0 0,1 0 1,-1 0-1,1 0 0,-1 1 0,1-1 0,-1 1 0,0-1 0,1 1 1,-1-1-1,0 1 0,1 0 0,-1 0 0,2 1 0,3 3-2633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64 4416,'0'0'4885,"-10"-1"-4340,6 1-178,-40-4-104,24 3 4991,42-13-3815,4 4-940,0 2 1,1 0-1,-1 2 1,55-5-1,-51 10 101,55 5 0,-18 0 63,202 2 2390,-272-9-3232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6632,'0'0'4169,"14"5"-3616,-6-2-461,-3 0-28,1-1 1,0 0 0,0 0 0,0-1 0,0 1-1,0-1 1,1-1 0,-1 1 0,0-1-1,0 0 1,1 0 0,-1-1 0,0 0 0,0 0-1,10-3 1,19-9 336,31-10 659,82-19 1,-125 37-447,1 1 0,1 2 0,-1 0 0,0 1 0,0 2 0,1 0 0,31 7-1,-29-2 181,9 2-3005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3208,'0'0'12582,"1"14"-12083,0-8-439,1 8 90,-1 0 0,0 0 0,-1 0 1,-1 0-1,-4 25 0,-98 331 3758,95-349-3601,6-16-158,0 1 1,0 0-1,0 0 1,1 0-1,-1 0 1,1 10-1,-2-6 79,2 3 368,1-12-581,0-1-1,1 0 0,-1 1 0,0-1 1,1 0-1,-1 1 0,0-1 0,1 0 1,-1 0-1,0 1 0,1-1 1,-1 0-1,0 0 0,1 0 0,-1 0 1,1 1-1,-1-1 0,1 0 0,-1 0 1,0 0-1,1 0 0,-1 0 0,1 0 1,-1 0-1,1 0 0,-1 0 0,0 0 1,1 0-1,-1-1 0,1 1 0,-1 0 1,1 0-1,54-10 310,10-2 43,127-6-1,-164 18-279,-11-1 27,-1 1 0,0 1 0,1 0 0,31 8 1,-32-8 72,-10-2-259,-9 1-701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7 187 10344,'0'0'1910,"0"-10"-1654,0-76 2018,-6 80 540,6 5-2722,1 1 1,0-1-1,-1 0 0,1 1 1,0-1-1,-1 0 0,1 1 1,0-1-1,0 1 0,0-1 1,-1 1-1,1 0 0,0-1 1,0 1-1,0 0 0,0 0 1,0-1-1,1 1 0,32-7 409,-7 2-140,-3-1 111,44-5 1,-52 9-230,0 0 1,0 0 0,0-2-1,0 0 1,0-1 0,23-11 0,-32 13-277,6-3 719,-9 4-1578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8936,'0'0'3045,"12"-7"-2488,1 0-390,-4 1-17,1 0-1,0 1 1,0 0-1,0 0 1,1 1-1,12-3 1,144-22 2631,-83 16-1065,-61 13-903,-22 0-875,0 0-1,-1 0 0,1 0 1,-1 0-1,1 0 1,0 0-1,-1 0 1,1 0-1,-1 0 1,1 1-1,-1-1 1,1 0-1,0 0 0,-1 1 1,1-1-1,-1 0 1,1 1-1,-1-1 1,0 1-1,1-1 1,-1 1-1,1-1 1,-1 1-1,0-1 1,1 1-1,-1-1 0,0 1 1,0-1-1,1 1 1,-1-1-1,0 1 1,0 0-1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6632,'0'0'5697,"16"0"-5182,-11 0-486,244-12 2351,-198 8-1839,-22 2-84,0-1 0,0-1 0,0-1 0,-1-1 1,29-12-1,-55 18-407,0-1 0,0 1 0,0-1 0,0 1 0,0 0 0,0 0 0,0 0 0,0 0 0,1 0 0,-1 0 0,0 1 0,0-1 1,0 0-1,0 1 0,0 0 0,-1 0 0,1-1 0,0 1 0,3 2 0,0 1-719,1 0 0,0 0 0,9 10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7432,'0'0'6929,"9"4"-6194,15 8-236,-1 2 0,-1 0 1,0 2-1,35 32 1,-26-16 434,-1 2 0,31 44 1,-56-72-812,3 4 136,-6-8-186,-1-1-1,1 1 1,0 0 0,-1 0-1,0 0 1,1 0 0,-1 1 0,0-1-1,0 0 1,0 0 0,0 1 0,-1-1-1,1 0 1,0 5 0,-1-7 57,0 4 47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0 10248,'0'0'2738,"-16"11"-2460,-50 34 398,-97 87 1,104-72-85,-133 121 2454,134-134-899,49-43-1511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4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4008,'0'0'3082,"13"-2"-2842,38-7 220,73-3-1,-121 12-493,0 0 1,-1 0-1,1 0 1,0 1-1,0-1 0,0 1 1,-1 0-1,1 0 0,-1 0 1,1 0-1,0 0 1,-1 1-1,0-1 0,1 1 1,-1 0-1,0-1 0,4 5 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122 154 7328,'0'0'4785,"0"15"-4081,14 178 1881,-6-95-1180,-6-55-760,-1-18 591,8 49-1,-9-73-1201,0-1 0,0 0 0,1 1-1,-1-1 1,0 1 0,0-1 0,0 1-1,0-1 1,0 1 0,0-1 0,1 1-1,-1-1 1,0 0 0,-1 1-1,1-1 1,0 1 0,0-1 0,0 1-1,0-1 1,0 1 0,0-1 0,0 1-1,-1-1 1,1 0 0,0 1 0,0-1-1,-1 1 1,1-1 0,0 0 0,-1 1-1,1-1 1,0 0 0,-1 1 0,1-1-1,0 0 1,-1 0 0,1 1-1,-1-1 1,1 0 0,-1 0 0,0 0 23,0 0 1,0 0-1,1 0 0,-1 0 1,0-1-1,0 1 1,0 0-1,0-1 1,1 1-1,-1 0 0,0-1 1,0 1-1,1-1 1,-1 1-1,0-1 1,1 0-1,-1 1 0,1-1 1,-1 1-1,0-2 1,-10-15 125,1 1 1,1-2-1,1 1 1,0-2-1,-8-31 1,-16-96 246,30 134-376,-3-14 57,2 0-1,1 0 1,1-32-1,1 48-78,1 0 0,0 0-1,1 0 1,0 0-1,0 0 1,1 1-1,1-1 1,-1 1 0,1 0-1,1 0 1,7-11-1,-8 15-22,0 1-1,0-1 0,1 1 0,0 0 1,0 1-1,0-1 0,0 1 1,1 0-1,-1 0 0,1 1 0,-1 0 1,1-1-1,0 2 0,0-1 1,0 1-1,0 0 0,0 0 1,0 1-1,1 0 0,-1 0 0,8 1 1,-5 0 1,0 0 1,0 1-1,0 0 1,0 0 0,0 1-1,0 0 1,-1 1-1,0 0 1,1 0 0,-1 1-1,-1-1 1,1 2-1,10 8 1,-16-11-3,1 0 0,-1-1 0,0 1 1,0 0-1,0 0 0,0 0 0,0 0 0,-1 0 0,1 0 0,-1 1 1,0-1-1,0 0 0,0 1 0,-1-1 0,1 1 0,-1 5 1,0-3 3,0-1 1,-1 1 0,0-1 0,-1 1-1,1-1 1,-1 0 0,0 1 0,0-1 0,-5 8-1,-3 2 20,-1 0 0,0-1-1,-1 0 1,0 0-1,-19 14 1,20-18-9,-88 73 223,98-82-236,0 0 0,-1 0 1,1-1-1,0 1 0,0 0 0,0 0 0,0 1 0,0-1 0,1 0 0,-1 0 0,0 0 1,-1 3-1,2-4-7,0 0 0,0 1 1,0-1-1,0 0 0,0 1 1,0-1-1,0 1 0,1-1 1,-1 0-1,0 1 0,0-1 1,0 0-1,0 1 0,0-1 1,0 0-1,1 1 0,-1-1 1,0 0-1,0 1 0,1-1 1,-1 0-1,0 0 0,0 1 1,1-1-1,-1 0 1,0 0-1,1 0 0,-1 1 1,1-1-1,4 2 15,0 0 1,1-1-1,-1 0 0,1 0 1,6 1-1,8 1-6,24 5 16,-26-5-21,0 0 1,0 2-1,0-1 0,-1 2 1,0 1-1,19 9 1,-35-15-8,41 25 10,-39-23-10,0-1 1,0 0-1,-1 1 0,1-1 1,0 1-1,-1 0 0,0 0 1,0 0-1,0 0 0,0 1 1,2 2-1,-4-4 0,0 0 0,0-1 0,1 1 0,-1 0 0,0-1 0,-1 1 0,1 0 0,0 0 0,0-1 0,-1 1 0,1 0 0,-1-1 0,1 1 0,-1-1 0,0 1 0,0-1 0,0 1 0,0-1 0,0 1 0,0-1 0,0 0 0,0 0 0,0 1 0,0-1 0,-1 0 0,1 0 1,-1 0-1,-1 1 0,-4 2 7,0 1 1,-1-1-1,-15 6 1,-2-3 11,-1 0 1,0-2 0,0 0-1,0-2 1,0-1-1,0-1 1,0-2 0,-1 0-1,-44-9 1,39 0 95,7 2-872,9 6-2618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6928,'0'0'6233,"16"2"-5729,116 6 358,45 4 788,-99-5-601,39 6-1637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5720,'0'0'7042,"12"-8"-6620,-3 1-326,0 1-5,1 0 0,0 0 0,0 0 0,0 2 0,0-1 1,1 1-1,12-3 0,75-11 872,200-9 0,-218 22-677,228-18 753,207-11 430,-75 6-351,-294 17-594,-101 9-298,-34 3-109,1-1 0,0 0 0,0-1 0,0-1 0,0 0 0,-1 0 0,1-1 0,10-5 0,-17 7-50,-5 1-64,0 0 0,0-1 0,0 1 0,0 0 0,-1 0-1,1 0 1,0 0 0,0 0 0,0 0 0,0 0 0,0 0 0,0 0 0,0-1-1,0 1 1,0 0 0,0 0 0,0 0 0,0 0 0,0 0 0,0 0 0,0 0-1,0-1 1,0 1 0,0 0 0,0 0 0,0 0 0,0 0 0,0 0 0,0 0 0,0 0-1,1 0 1,-1-1 0,0 1 0,0 0 0,0 0 0,0 0 0,0 0 0,0 0-1,0 0 1,0 0 0,0 0 0,0 0 0,0 0 0,1 0 0,-1 0 0,0 0-1,0 0 1,-2 0-133,0 0 0,0 1 1,0-1-1,-1 1 0,1 0 0,0 0 0,0 0 0,0 0 0,1 0 0,-1 0 0,-3 3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4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30 123 11152,'0'0'2889,"1"14"-2441,4 35 231,15 67 1,11 31 774,-7-30 405,-20-99-945,-6-26 184,-7-22-670,-59-185 569,60 192-932,1 0 0,1-1 0,1 1 1,1-2-1,1 1 0,0-41 0,4 61-51,-1 0 0,1 0 1,0 0-1,0 0 0,1 0 0,-1 0 0,1 0 1,0 0-1,0 0 0,0 1 0,1-1 0,-1 1 0,1 0 1,0 0-1,0 0 0,0 0 0,0 0 0,5-3 1,3-2 25,0 2 1,0-1 0,0 2 0,24-10-1,-25 12-2,1 1 1,0 0-1,0 0 0,-1 1 0,1 0 0,0 1 0,0 0 1,14 3-1,-18-3 1,0 1 1,1 1-1,-1 0 0,0 0 1,0 0-1,0 1 0,-1 0 1,1 0-1,0 0 0,-1 1 1,0 0-1,0 1 1,6 5-1,-9-6-18,0 0 1,0-1-1,-1 2 0,1-1 1,-1 0-1,0 0 0,0 1 1,-1-1-1,0 1 1,1-1-1,-1 1 0,-1 0 1,1 0-1,-1-1 0,0 1 1,0 0-1,-1 5 0,0 0 0,0 0-1,-1-1 0,-1 1 1,1-1-1,-2 1 0,1-1 0,-6 11 1,-2-3 24,0 0 1,0 0-1,-2-1 1,0 0-1,-16 13 1,-81 65 434,108-92-467,2-2-8,0 1-1,-1-1 1,1 0-1,0 0 1,0 1-1,-1-1 1,1 0-1,0 1 1,0-1-1,0 0 1,-1 0-1,1 1 1,0-1-1,0 0 1,0 1-1,0-1 1,0 1-1,0-1 1,0 0-1,0 1 1,0-1-1,0 0 1,0 1-1,0-1 1,0 0-1,0 1 1,0-1-1,0 0 1,0 1-1,0-1 1,1 0-1,-1 1 1,0-1-1,0 0 1,0 1-1,1-1 1,-1 0-1,0 0 1,0 1-1,0-1 1,1 0-1,-1 0 1,0 1-1,1-1 1,-1 0-1,0 0 1,1 1-1,20 10 50,-16-9-40,40 18 30,72 21 0,-56-21-32,-16-7 3,-24-7 5,0 1 0,23 10-1,-39-15-13,1 1-1,-1 0 0,0 0 1,1 1-1,-2 0 0,1-1 0,0 2 1,-1-1-1,0 0 0,0 1 0,0 0 1,4 7-1,-8-11-4,1 0-1,-1 0 1,0 0 0,1 1 0,-1-1 0,0 0-1,0 0 1,0 1 0,0-1 0,0 0-1,0 0 1,0 1 0,0-1 0,0 0 0,-1 0-1,1 0 1,-1 1 0,1-1 0,-1 0 0,1 0-1,-1 0 1,1 0 0,-1 0 0,0 0-1,0 0 1,1 0 0,-1 0 0,0 0 0,0-1-1,0 1 1,0 0 0,0 0 0,0-1 0,0 1-1,-1-1 1,0 1 0,-6 3 8,1 0 0,-1-1 0,0 0 0,-11 3 1,-28 3 46,-2-2 1,-88 2 0,77-7 6,-37 4-3,82-7-189,14 1 116,1 0 0,0 0-1,0-1 1,-1 1 0,1 0 0,0 0 0,0 0 0,0 0-1,-1 0 1,1 0 0,0 0 0,0 0 0,0-1 0,-1 1 0,1 0-1,0 0 1,0 0 0,0 0 0,-1-1 0,1 1 0,0 0-1,0 0 1,0 0 0,0-1 0,0 1 0,0 0 0,0 0-1,-1-1 1,1 1 0,0 0 0,0 0 0,0 0 0,0-1 0,0 1-1,0 0 1,0 0 0,0-1 0,0 1 0,0 0 0,0 0-1,0-1 1,1 1 0,-1 0 0,0 0 0,0-1 0,0 1 0,0 0-1,0 0 1,0 0 0,0-1 0,1 1 0,-1 0 0,0 0-1,0 0 1,0 0 0,1-1 0,-1 1 0,0 0 0,0 0 0,0 0-1,1 0 1,-1 0 0,0 0 0,0-1 0,1 1 0,10-8-3461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11152,'0'0'1192,"5"-11"-802,17-34 26,-20 43-362,-1 0 1,1-1-1,0 1 0,0 0 0,0 0 0,0 0 0,0 0 1,0 0-1,0 0 0,1 1 0,-1-1 0,1 1 0,-1 0 1,1 0-1,0 0 0,-1 0 0,1 0 0,4-1 0,1 1 127,-1 1-1,0-1 1,1 2-1,12 0 1,-18 0-142,2-1 56,0 0 0,0 1 0,-1 0 0,1 0 0,0 0 0,0 0 0,0 0 0,-1 1 0,1 0 0,-1 0 0,0 0 0,1 0 0,-1 0 0,0 1 0,0-1 0,0 1 0,3 4 0,-3-3-1,-1 0 1,0 0-1,0 0 1,0 1-1,-1-1 1,0 0-1,1 1 1,-1-1-1,-1 1 1,1-1 0,-1 1-1,0-1 1,0 1-1,-1 8 1,-1 1 66,0 1 1,-2-1-1,1 0 0,-2-1 1,0 1-1,-1-1 1,-11 21-1,-7 5 570,-32 38-1,40-56-353,9-12-43,4-6 153,9-4-85,6-1-301,51-8 345,59-12 55,4 1 135,2 1-739,-106 15-3118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5624,'0'0'8862,"14"-9"-8307,15-9-184,1 2-1,44-18 1,108-27 1317,-139 49-969,1 2 1,56-5-1,-58 9 47,24-1 1007,-51 12-1056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4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10656,'0'0'1766,"11"-3"-1275,332-74 2410,-6 4 1550,-311 62-3766,-23 10-512,1-1 1,-1 0-1,1 1 1,-1 0-1,1-1 1,0 1-1,7 0 1,-11 1-176,0-1 0,-1 1 1,1 0-1,0 0 0,0 0 0,0 0 1,0 0-1,0 0 0,-1 0 0,1 0 1,0 0-1,0 0 0,0 0 0,0-1 0,0 1 1,0 0-1,0 0 0,-1 0 0,1 0 1,0 0-1,0 0 0,0-1 0,0 1 1,0 0-1,0 0 0,0 0 0,0 0 0,0 0 1,0-1-1,0 1 0,0 0 0,0 0 1,0 0-1,0 0 0,0-1 0,0 1 1,0 0-1,0 0 0,0 0 0,0 0 1,0 0-1,0-1 0,0 1 0,0 0 0,1 0 1,-1 0-1,0 0 0,0 0 0,0 0 1,0-1-1,0 1 0,0 0 0,0 0 1,1 0-1,-1 0 0,0 0 0,0 0 0,0 0 1,0 0-1,0 0 0,1 0 0,-1 0 1,0 0-1,0-1 0,0 1 0,0 0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9536,'0'0'2121,"-4"15"-1586,-49 194 1283,13-61-480,13-55 70,5 0 0,-12 105-1,31-175-373,-9 38 0,12-61-989,-1 0 0,1 1-1,0-1 1,0 1-1,-1-1 1,1 0 0,0 1-1,0-1 1,0 1 0,0-1-1,0 1 1,0-1-1,0 1 1,0-1 0,0 1-1,0-1 1,0 1 0,0-1-1,0 0 1,0 1 0,0-1-1,0 1 1,1-1-1,-1 1 1,0-1 0,0 0-1,0 1 1,1 0 0,9-7-3037,-10 6 2880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7:4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64 11656,'0'0'2158,"-11"15"-1615,1-3-419,-6 9 163,1 1 0,-25 45 0,34-53-109,0-1-1,1 1 1,1 1 0,0-1-1,1 1 1,-3 22 0,6-32-96,-1 0 0,1 1 0,0-1 1,1 1-1,-1-1 0,1 0 0,0 1 0,0-1 1,1 0-1,-1 0 0,1 0 0,0 0 0,1 0 1,-1 0-1,1-1 0,0 1 0,0-1 0,1 0 1,-1 1-1,1-2 0,5 5 0,-1-2 26,0-1 1,1 0-1,-1-1 0,1 0 0,1-1 1,-1 1-1,0-2 0,1 1 0,-1-1 1,1-1-1,0 0 0,0 0 0,-1-1 0,17-1 1,-4-2 81,0 0-1,0-2 1,0 0 0,0-1 0,26-12 0,-25 7-33,-2-1 1,1-1 0,-2-1-1,1-1 1,-2 0 0,0-1-1,-1-2 1,-1 0-1,-1 0 1,0-2 0,-1 0-1,16-28 1,-27 41-83,-1-1 0,1 1 0,-1 0 1,0-1-1,0 1 0,-1-1 0,0 0 0,-1 0 0,0 0 0,1-13 0,-2 18-42,-1-1-1,1 0 1,-1 0-1,1 1 1,-1-1-1,0 1 0,-1-1 1,1 1-1,-1-1 1,1 1-1,-1 0 1,0 0-1,0 0 0,0 0 1,-1 0-1,1 0 1,-1 0-1,0 1 1,1-1-1,-1 1 1,0 0-1,0 0 0,-1 0 1,-5-2-1,-2-1 33,-1 1 0,1 1 0,-1 0 0,0 1 0,0 0 0,0 1 0,0 0 0,0 1 0,-1 0 0,1 1 0,0 0 0,0 1 0,0 1-1,-17 5 1,-16 7 133,1 2 0,-55 30 0,86-40-184,9-5-75,1 0 0,-1 0 0,0 0 0,1 0 0,-1 1 0,1 0 0,0-1 0,0 1 0,0 1 0,-4 5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69 3408,'0'0'3194,"4"-9"-2968,16-44 351,-20 53-494,0 0-1,0-1 1,0 1 0,0 0 0,0 0-1,0-1 1,0 1 0,0 0-1,0 0 1,0-1 0,0 1-1,0 0 1,0 0 0,-1-1 0,1 1-1,0 0 1,0 0 0,0 0-1,0-1 1,0 1 0,0 0-1,-1 0 1,1 0 0,0-1 0,0 1-1,0 0 1,-1 0 0,1 0-1,0 0 1,0 0 0,0 0-1,-1-1 1,1 1 0,0 0-1,0 0 1,-1 0 0,1 0 0,0 0-1,0 0 1,-1 0 0,1 0-1,-12 42 650,1 0 0,3 1 0,1 0 1,-1 45-1,8 178 841,1-227-1216,7 161 971,1 79 2541,-17-319-2520,5 20-1155,1 14-169,1-1 0,0 0-1,0 0 1,1 0 0,0 0 0,0 0-1,0 0 1,1 0 0,3-10 0,6 6-2904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5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1 153 5920,'0'0'608,"66"-52"-424,-9 26 136,1-3 16,-1 7-40,-3 8 8,-4 8-112,-3 2 0,-11 10-120,-10-6 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524 166 8336,'0'0'609,"-3"-13"3,-12-41 88,13 49-584,0 0 0,-1 1 0,1-1 0,-1 1 1,0 0-1,0 0 0,0 0 0,-1 0 0,0 1 0,1-1 0,-1 1 0,0 0 1,-1 0-1,1 0 0,0 1 0,-1-1 0,-8-2 0,9 3-19,-8-3 105,0 0 1,0 1 0,-1 0-1,1 1 1,-1 0 0,1 1-1,-1 1 1,0 0-1,0 1 1,0 0 0,0 1-1,-21 4 1,19-2-12,-1 1 0,1 1-1,0 0 1,0 1 0,1 1 0,-1 0 0,1 1-1,1 0 1,0 1 0,-13 12 0,19-15-78,1 0-1,0 1 1,0 0 0,1 0 0,0 0 0,0 0-1,1 1 1,0 0 0,-6 15 0,6-10 48,0 1 1,1-1-1,1 1 1,0 0 0,0 23-1,3-8 112,2 0 0,0 0 0,2 0 1,2-1-1,12 39 0,84 188 1134,-37-102-641,-60-137-649,-1 1 1,-1-1-1,0 1 0,-1 0 1,-1 0-1,0 1 0,-2-1 1,0 0-1,-1 0 0,0 0 1,-1 0-1,-6 20 0,6-31-37,0 1-1,0-1 0,-1 0 1,0 0-1,-4 6 0,6-11-53,0 1 0,0 0 0,0 0 0,-1-1 0,1 1 0,0-1 0,-1 1 0,1-1 0,-1 0 0,1 0 0,-1 0 0,0 1 0,1-1 0,-1-1 0,0 1 0,0 0 0,0 0 0,0-1 0,-3 1 0,2-1-477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2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11760,'0'0'2440,"16"-12"-1780,-5 4-537,7-6 107,1 1 0,1 0 0,0 2 0,30-13 0,-24 14 109,1 2 0,0 0 0,1 2 0,-1 1 0,1 1 0,0 2 0,0 0 0,0 2 0,52 6 0,-63-2-47,0 1-1,17 6 1,7 3 497,-25-7-1119,-13-6-1636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14024,'0'0'5682,"-2"12"-5371,-30 291 1249,22 15-219,10-288-1184,-5 197 1894,7-230-1928,-1 0 0,1 1-1,-1-1 1,1 1 0,0-1 0,0 1 0,0-1-1,0 1 1,1 0 0,-1 0 0,0 0 0,4-2-1,39-27-93,-7 10 54,0 2 0,1 2-1,49-15 1,18-1 98,-83 31-113,-21 2-61,0 0 0,0 0 0,0 0-1,0 0 1,1 0 0,-1-1 0,0 1-1,0-1 1,0 1 0,2-2 0,-3 1 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11856,'0'0'4422,"10"-4"-3859,31-8 186,1 1 0,55-6 1,29-10 900,-31 6-227,-75 18-1159,-15 3-158,1-1-1,-1 0 0,0 0 0,0 0 1,0-1-1,0 0 0,-1 0 1,8-3-1,-4 0-20,0 0 1,-1 0 0,1-1-1,-1 0 1,7-7-1,3-10-3455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11448,'0'0'4240,"16"-5"-3666,60-15 827,143-19-1,-126 38-446,-60 2-134,45-4 0,-77 3-813,29-7 854,-29 7-846,-1 0 0,1 0 0,0-1 1,-1 1-1,1 0 0,0 0 0,-1-1 0,1 1 1,-1-1-1,1 1 0,-1 0 0,1-1 1,-1 1-1,1-1 0,-1 1 0,1-1 1,-1 0-1,1 1 0,-1-1 0,0 1 0,1-1 1,-1 0-1,0 1 0,0-1 0,1 0 1,-1 1-1,0-1 0,0 0 0,0 0 0,0 1 1,0-1-1,0 0 0,0 1 0,0-1 1,0 0-1,0 1 0,-1-2 0,-2-6-2993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10848,'0'0'2822,"13"-9"-2242,41-22 360,87-36-1,-79 40-407,-29 11-39,1 2-1,1 1 1,71-15-1,83 6 2183,-183 21-2465,-1 1-1,0 0 1,0 0-1,1 1 1,-1 0-1,0 0 1,0 0 0,9 3-1,4 8-2688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8032,'0'0'1886,"-2"18"-1122,-50 683 2528,24 344-270,28-1030-2963,2 121 1030,7 1-1,45 236 1,-53-369-1013,3 22 305,-4-26-352,1 1 0,-1 0 1,0 0-1,0-1 0,0 1 0,0 0 0,0 0 1,0 0-1,0-1 0,0 1 0,0 0 1,0 0-1,-1-1 0,1 1 0,0 0 1,0 0-1,-1-1 0,1 1 0,-1 0 0,1-1 1,0 1-1,-1 0 0,0 0 0,1-1-19,-1 0-1,1-1 1,0 1-1,-1 0 0,1 0 1,0 0-1,-1-1 1,1 1-1,0 0 1,-1 0-1,1-1 0,0 1 1,0 0-1,-1 0 1,1-1-1,0 1 0,0 0 1,0-1-1,-1 1 1,1-1-1,0 1 0,0 0 1,0-1-1,0 1 1,0 0-1,0-1 1,0 1-1,0-1 0,-1-1 14,-3-13-10,1-1 1,1 0-1,0 0 0,0 0 0,2 0 0,1-16 0,13-83-3171,-13 114 3058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7832,'0'0'281,"2"16"348,12 226 1489,-18 21-486,2-135-988,-6 236 1044,-2 396 2095,15-584-2875,0-57 210,-13 131 0,8-240-1017,0-8-60,0 0 0,-1 0 0,1 1 0,0-1 0,0 0 0,-1 1 0,0-1 0,1 0 0,-1 0 0,0 0 0,0 0 0,-2 3 0,2-7-322,0 0 0,-1 0-1,1 0 1,0-1 0,0 1 0,0 0 0,0-1 0,1 1 0,-1-3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82 9536,'0'0'3977,"-6"12"-3249,0-1-556,0 0 0,1 1 0,1-1 0,0 1 0,0 0 0,1 0 0,-1 13 0,2 16 384,1 0-1,2 1 1,11 63 0,34 120 1653,-22-159-364,-17-88-694,0-109-377,-6 1 1,-18-165 0,16 288-737,0-4 41,0 0-1,0 0 1,1 0 0,1-1-1,2-18 1,-2 27-70,0 1 0,0-1 0,0 1 1,0-1-1,0 1 0,0-1 0,1 1 0,-1 0 1,1 0-1,0-1 0,0 1 0,0 0 0,0 1 1,0-1-1,0 0 0,0 0 0,0 1 1,1 0-1,-1-1 0,1 1 0,-1 0 0,1 0 1,-1 0-1,1 0 0,0 1 0,-1-1 0,1 1 1,4-1-1,1 1 12,0 0-1,1 1 1,-1-1 0,0 2 0,0-1-1,16 6 1,46 20 89,-56-21-78,78 38 405,-90-43-412,-1 0 0,1 0 1,0-1-1,-1 1 0,1 0 0,0-1 0,-1 1 1,1-1-1,0 0 0,0 0 0,-1 0 1,3 0-1,-3 0 50,-9-13-440,5 8-3016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3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9344,'0'0'7250,"6"-14"-6693,-4 10-512,6-17 230,2 0 0,1 0 1,18-27-1,33-46 975,15-20 1453,-77 114-2684,0-1-1,1 1 1,-1 0-1,0 0 1,0 0-1,1 0 1,-1 0-1,0 0 1,0 0-1,1 0 1,-1 0-1,0 0 1,0 0-1,1 1 1,-1-1-1,0 0 1,0 0-1,0 0 1,1 0-1,-1 0 1,0 0-1,0 0 1,0 1 0,1-1-1,-1 0 1,0 0-1,0 0 1,0 1-1,0-1 1,1 0-1,-1 0 1,0 0-1,0 1 1,0-1-1,0 0 1,0 0-1,0 1 1,0-1-1,0 0 1,0 0-1,0 1 1,0-1-1,0 0 1,0 1-1,6 13 220,-1 14 30,0 0 1,-2 1 0,0 43-1,-2-25-24,1 14 96,-2-18 115,9 56 1,0-60-143,0 3-3854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5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0 163 6328,'0'0'456,"61"-16"-280,1 2 80,15-4 0,3 0 40,-1-2 8,2 2 24,-3 0-8,-3 5-48,1 1 0,-1 0-48,2 8 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4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6928,'0'0'8678,"-2"9"-8019,-12 118 1091,12-89-1203,-2 0 1,-1 0 0,-13 43 0,7-46 98,-1 1 0,-30 57 0,37-82-471,-2-1 0,1 0 1,-1 0-1,0-1 0,-1 0 0,0 0 0,-1-1 0,0 0 0,0 0 0,0-1 0,-1 0 0,-19 9 1,24-14-95,-1 0 0,0-1 1,1 0-1,-1 0 1,0 0-1,1-1 0,-1 0 1,0 0-1,0 0 0,1-1 1,-1 0-1,0 0 1,1 0-1,-1-1 0,1 0 1,-1 0-1,1 0 1,0-1-1,0 0 0,0 0 1,0 0-1,-6-6 1,5 3-209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9648,'0'0'9217,"-3"16"-8696,3-16-513,-18 126 956,3 2-9,6-63-114,0 74-1,7-100-446,1-25-109,1 0 0,0 0-1,3 22 1,-2-35-244,-1 0-1,0 0 1,1 1-1,-1-1 1,0 0-1,1 0 1,0 0-1,-1 0 1,1 0-1,0 0 1,-1 0 0,1 0-1,0-1 1,0 1-1,0 0 1,-1 0-1,1-1 1,0 1-1,0 0 1,0-1-1,0 1 1,1-1-1,-1 1 1,0-1-1,0 0 1,0 1-1,0-1 1,0 0-1,0 0 1,1 0-1,-1 0 1,0 0-1,0 0 1,0 0-1,0 0 1,1 0 0,-1-1-1,1 1 1,7-2 63,0-1 1,0 0 0,16-8 0,-11 5-29,-8 4-52,30-13 268,64-16 1,-87 29-203,1-1-1,-1 2 1,1 0 0,-1 0 0,1 1 0,-1 1 0,1 0 0,23 6-1,-4-5 130,-32-2-262,-10 0-1372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7 179 13672,'-4'-10'1647,"4"9"-1618,0 1 0,-1 0 0,1-1 1,0 1-1,0-1 0,-1 1 0,1 0 0,0-1 0,0 1 0,0-1 0,0 1 0,0-1 0,0 1 0,0-1 0,-1 1 0,1-1 0,1 1 0,-1-1 0,0 1 0,0 0 1,0-1-1,0 1 0,0-1 0,0 1 0,0-1 0,1 1 0,-1-1 0,0 1 0,0 0 0,1-1 0,-1 1 0,0-1 0,0 1 0,1 0 0,-1-1 0,0 1 0,1 0 0,7-10 122,1 1 0,-1 1-1,1 0 1,1 0-1,19-12 1,58-27 704,-51 29-336,-24 13-135,0 1 0,0 0 0,0 1 0,1 0 0,0 1 0,-1 0 0,1 1 0,0 1 0,15 1 0,-27-1-252,-7 0-3099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12864,'0'0'1708,"12"-2"-1218,196-45 1457,-155 36-1083,0 2-1,0 2 1,1 2 0,59 3-1,-107-1-663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14 199 7136,'0'0'9615,"-3"-12"-9220,0 3-295,1 5-64,1 1-1,0-1 1,0 0-1,0 0 1,0 0-1,1 0 1,-1 0 0,1 0-1,0 0 1,0 0-1,1 0 1,-1 0-1,1 0 1,0 1-1,0-1 1,0 0 0,3-6-1,2-2 184,0 1 0,1 0 0,13-15 0,-16 22-93,0-1 1,0 1-1,0 0 0,1 1 0,0-1 0,0 1 0,0 0 1,0 0-1,0 0 0,8-2 0,-12 5-97,1 0 0,-1 0 0,1 0 0,-1 0 0,1 0 0,-1 0 0,1 0 1,-1 1-1,1-1 0,-1 1 0,1-1 0,-1 1 0,0-1 0,1 1 0,-1 0 0,0 0 0,0 0 0,1-1 0,-1 1 0,0 0 0,0 1 0,0-1 1,0 0-1,1 2 0,22 32 361,-16-18-265,-1 0-1,0 0 0,-2 1 1,0-1-1,5 33 0,3 97 373,-5-33-81,-7-100-352,3 23 222,16 66-1,-17-92-189,1 1 0,1-1 0,-1 0 0,2 0 0,-1-1 0,1 0 0,1 0 0,0 0 0,15 15 0,-20-23-68,-1 0 0,2 0 0,-1 0 1,0-1-1,0 1 0,0-1 0,1 1 0,-1-1 1,1 0-1,-1 0 0,1 0 0,-1 0 1,1-1-1,0 1 0,-1-1 0,1 0 0,0 1 1,-1-1-1,1 0 0,0-1 0,0 1 1,-1 0-1,1-1 0,0 1 0,-1-1 1,1 0-1,-1 0 0,1 0 0,-1 0 0,0-1 1,1 1-1,2-3 0,2-1 32,1-1 0,-1 0 0,-1-1 0,1 1 0,-1-1 0,0-1-1,-1 1 1,7-12 0,6-16 139,0-2 0,17-56 0,15-81 297,-7 18 38,-41 150-513,1-6 65,1 1 1,1 0-1,9-19 0,-12 27-64,0 0-1,0 0 1,0 1 0,1-1 0,-1 0-1,1 1 1,0 0 0,-1-1 0,1 1-1,0 0 1,0 0 0,1 1-1,-1-1 1,0 1 0,0 0 0,1-1-1,4 0 1,13 0 26,1 0 0,0 2 0,-1 0 0,1 1 0,0 1 0,35 9 0,43 3 101,-97-14-109,-1 0 0,0 0-1,1 1 1,-1-1-1,0 1 1,0-1-1,0 1 1,4 1 0,-6-2-166,0 1 1,1-1 0,-1 0 0,0 1 0,1-1 0,-1 0 0,0 1 0,1-1 0,-1 1 0,0-1 0,0 1 0,1-1 0,-1 0 0,0 1 0,0-1 0,0 1 0,0-1 0,0 1 0,1-1 0,-1 1 0,0-1 0,0 1 0,0-1-1,0 1 1,-1-1 0,1 1 0,0-1 0,0 1 0,0-1 0,0 1 0,0-1 0,-1 1 0,1-1 0,0 0 0,0 1 0,-1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9144,'0'0'7826,"14"6"-7213,2 1-446,0-1 0,1 0 0,0-1 0,0-1 0,1-1 0,17 2-1,37-2 449,0-4 0,107-14 0,141-48 1326,-147 29-1069,-169 34-871,-1-1 0,0 1 1,1 0-1,-1 0 0,1 0 1,-1 0-1,0 1 0,1-1 1,-1 1-1,6 2 0,6 5-3046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3408,'0'0'6929,"-2"25"-6505,-3 361 1064,10 109 67,1 336 1946,-12-457 187,12-403-3441,0 7-318,10-66-2960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10344,'0'0'949,"3"11"-465,4 26-164,-1 0 0,-1 1 0,-2 47 0,-9 128 479,0-98-423,-3 131 326,-8 387 1501,6-271-578,0-4 362,9-265-519,3-177-1318,-1 42-3018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8:5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9344,'0'0'3644,"-5"11"-3150,-10 19-166,2 0-1,-10 33 1,-19 80 573,30-101-625,-2 10 207,3 0 0,-6 56 0,14-77-195,2 0 0,1 0 1,1 0-1,2-1 0,6 32 1,-6-49-147,0-1-1,0 1 1,2 0 0,0-1 0,0 0 0,1 0 0,0-1-1,1 0 1,0 0 0,1 0 0,1-1 0,17 17 0,-22-24-94,0 0 0,0-1 1,0 1-1,1-1 0,-1 0 1,1-1-1,-1 1 0,1-1 1,0 0-1,0 0 0,0 0 1,-1-1-1,1 0 0,0 0 1,0 0-1,0 0 0,0-1 1,0 0-1,8-2 0,-2 0 21,0-1-1,0 0 0,0-1 1,-1 0-1,0-1 0,0 0 1,11-9-1,0-3 45,-1-1 0,0 0 0,-1-2-1,-2 0 1,0-2 0,27-46 0,-22 27 35,-1 0 0,-3-2-1,17-57 1,-21 51 82,11-79 1,-22 106-130,-1-1 0,-1 0 0,-1 0 0,-1 1 0,-6-37 0,6 54-62,-1 0 0,1-1 0,-1 1 1,0 0-1,-1 1 0,0-1 0,1 0 0,-2 1 0,1 0 0,-1-1 1,1 1-1,-10-8 0,10 10-13,-1 0 0,0 0 1,0 1-1,-1 0 0,1 0 1,0 0-1,-1 0 0,1 0 1,-1 1-1,0 0 0,0 0 0,1 0 1,-1 1-1,0 0 0,0-1 1,-9 2-1,-3 2 13,0 0-1,1 1 1,-1 0 0,1 1-1,0 1 1,-24 13 0,7-1 43,-60 43 1,84-54-79,1 0 0,-1 0 0,2 1 0,-1 0 0,1 1 0,1 0 0,0 0 0,0 0 0,0 1 0,-5 13 0,8-16-6,1 0 1,0 1-1,0-1 0,0 0 0,1 1 0,0-1 1,0 1-1,1-1 0,0 1 0,0-1 0,1 1 0,0-1 1,0 0-1,1 1 0,0-1 0,3 8 0,-2-10 1,0 0 0,0 0 1,1 0-1,-1 0 0,1-1 0,0 1 0,1-1 0,-1 0 0,1 0 1,0-1-1,0 1 0,0-1 0,0 0 0,0 0 0,1-1 0,0 0 1,-1 0-1,1 0 0,8 1 0,13 3-4,-1-2 0,54 1 0,-73-5 5,139-4 262,-30-1-44,-106 4-13,-13-2-1970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12864,'0'0'2089,"8"-12"-1834,1-3-143,6-5 265,-2-2 0,14-29 0,4-24 773,-10 22 169,47-87 0,-50 109-802,-10 17-4,0 0 0,0 1 0,21-25-1,-16 31 263,-6 12-168,-2 22 21,-5-22-607,18 356 1894,-18-336-1829,2 74 297,-1-87-371,1 1 1,0-1-1,1 0 1,0 0-1,8 20 0,-6-22-3522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6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5320,'0'0'168,"99"-8"-72,-28 4-8,-5 2 72,-3 2 8,-11 6-48,-14 2 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192 428 5920,'0'0'6189,"4"10"-5660,-2-3-393,0-4-92,-1 0 0,0-1 0,0 1 0,0 0 0,0-1 0,0 1 0,-1 0 0,1 0 0,-1 0 0,0 0 0,1 0 0,-2 0 0,1 0 0,0-1 0,0 1 0,-1 0 0,0 0 0,1 0 0,-1 0 0,0-1 0,-3 5 0,-46 65 1477,28-43-822,1 0 0,-22 46-1,32-54-396,-24 60 747,31-71-849,1 1 0,0 0 0,1-1 0,0 1 0,-1 21 0,3-27-122,1 0-1,-1 0 1,1 0-1,0-1 1,1 1-1,-1 0 1,1-1-1,0 1 1,0-1-1,0 1 1,0-1 0,1 0-1,3 5 1,-5-8-50,1 1 1,-1-1 0,1 1 0,-1-1-1,1 1 1,0-1 0,-1 0 0,1 1-1,0-1 1,0 0 0,0 0 0,0-1 0,0 1-1,0 0 1,0-1 0,0 1 0,0-1-1,0 0 1,0 1 0,0-1 0,0 0-1,0 0 1,1 0 0,-1-1 0,0 1-1,0 0 1,0-1 0,0 0 0,0 1-1,0-1 1,0 0 0,2-1 0,4-4 23,0 1 0,0-1 0,-1-1 0,0 1 0,0-1 0,-1-1 0,1 1 0,5-11 1,3-6 99,20-40 0,-17 20 33,-1 0-1,-3-1 1,10-49 0,-24 94-171,0-1 1,0 0-1,0 0 1,0 0 0,0 0-1,0 0 1,1 1-1,-1-1 1,0 0-1,1 0 1,-1 0 0,0 1-1,1-1 1,-1 0-1,1 1 1,-1-1 0,1 0-1,0 1 1,1-2-1,-2 3-2,1-1 0,0 1 0,0 0-1,0 0 1,0-1 0,-1 1 0,1 0 0,0 0-1,-1 0 1,1 0 0,-1 0 0,1 0 0,-1 0-1,0 0 1,1 0 0,-1 0 0,0 2 0,3 5 13,47 119 294,-43-112-259,1 0 1,0-1-1,1 0 1,1 0 0,0-1-1,15 15 1,-21-24-26,0 0 0,0-1 0,0 0 0,1 0 0,0 0 0,0 0 1,-1-1-1,1 0 0,1 0 0,-1 0 0,0 0 0,0-1 0,1 0 1,-1 0-1,1-1 0,-1 1 0,0-1 0,1 0 0,-1-1 1,1 1-1,-1-1 0,1 0 0,-1-1 0,0 1 0,0-1 0,0 0 1,0 0-1,0-1 0,0 1 0,0-1 0,-1 0 0,1 0 0,-1-1 1,0 1-1,4-6 0,18-20 174,-1-2 0,-2-1 1,33-60-1,17-22 303,-54 93-268,-19 21-238,0 0 0,1-1 1,-1 1-1,0 0 1,1-1-1,-1 1 1,1 0-1,-1 0 1,0 0-1,1-1 1,-1 1-1,1 0 0,-1 0 1,1 0-1,-1 0 1,1 0-1,-1 0 1,0 0-1,1 0 1,-1 0-1,1 0 0,-1 0 1,1 0-1,-1 0 1,1 0-1,-1 0 1,0 1-1,1-1 1,-1 0-1,1 0 0,-1 0 1,0 1-1,1-1 1,-1 0-1,0 1 1,1-1-1,-1 0 1,0 1-1,1-1 0,-1 0 1,0 1-1,0-1 1,1 0-1,-1 1 1,0-1-1,0 1 1,0-1-1,0 0 0,0 1 1,1-1-1,-1 1 1,0-1-1,0 1 1,0-1-1,0 1 1,0-1-1,0 1 0,2 17 58,-1 1 0,0-1 0,-2 1 1,0-1-1,-3 19 0,0 2 38,0-16-23,3-19-44,0 1 0,1-1 0,-1 1 0,1-1 0,0 1 0,0-1 0,0 1 0,0-1 0,1 1 0,2 7 0,-3-12-24,1 1 0,-1-1 0,0 1 0,1-1-1,-1 0 1,1 1 0,-1-1 0,1 1 0,-1-1 0,1 0 0,-1 1 0,1-1-1,-1 0 1,1 0 0,-1 0 0,1 1 0,0-1 0,-1 0 0,1 0-1,-1 0 1,1 0 0,0 0 0,-1 0 0,1 0 0,0 0 0,-1 0 0,1 0-1,-1 0 1,1 0 0,0-1 0,-1 1 0,1 0 0,-1 0 0,1-1-1,-1 1 1,1 0 0,0-1 0,24-17 136,23-30-13,-34 33-102,0 1 0,1 0 0,1 0 1,24-15-1,-26 20-8,-7 4-10,0 1 1,0 0 0,0 0 0,9-3-1,-15 6-10,1 1 0,-1-1 0,1 1-1,0 0 1,-1 0 0,1-1 0,-1 1-1,1 0 1,-1 0 0,1 0 0,-1 0-1,1 1 1,0-1 0,-1 0 0,1 1-1,-1-1 1,1 1 0,-1-1 0,0 1-1,1 0 1,-1 0 0,0 0 0,1-1-1,-1 1 1,0 0 0,0 1 0,1 0-1,4 5 11,-1 1 0,-1 0 0,1 0 0,-1 0-1,-1 1 1,0 0 0,0-1 0,0 1 0,1 11-1,-2-10 8,0 0 1,1-1-1,0 1 0,0-1 0,1 1 0,1-1 0,6 11 0,-9-18-17,-1-1 0,0 1 0,1-1 0,0 1 0,-1-1 0,1 0 0,0 0 0,-1 0 0,1 0 0,0 0 0,0 0 0,0 0 0,0 0 0,0-1 0,0 1 1,4 0-1,-1-1-2,0 0 1,1 0-1,-1 0 1,0 0-1,1-1 1,6-2-1,5-1 4,-1-2-1,0 0 0,16-9 0,2-5 7,-2 0 1,0-2 0,50-47-1,-51 33-4,-26 29-5,0 1 0,0-1-1,13-10 1,-30 35 94,-13 32-1,17-35-78,6-11-18,-6 13 15,0 1-1,-7 23 1,13-37-18,1 0 0,0 0 0,0 0 1,0 0-1,1 0 0,-1 0 0,1 1 1,0-1-1,1 0 0,-1 0 1,1 0-1,-1 1 0,1-1 0,0 0 1,1 0-1,-1 0 0,3 4 0,-3-7 2,0 1 0,0 0-1,1-1 1,-1 1-1,1-1 1,-1 1-1,1-1 1,0 0 0,-1 0-1,1 0 1,0 0-1,0 0 1,0 0-1,0 0 1,0-1 0,0 1-1,0-1 1,0 1-1,0-1 1,0 0-1,0 0 1,0 0 0,0 0-1,0 0 1,0 0-1,0 0 1,0-1-1,0 1 1,0-1 0,0 0-1,0 1 1,0-1-1,0 0 1,0 0-1,2-2 1,3-1 0,-1 0 1,1 0-1,-1-1 0,0 0 1,0 0-1,-1-1 0,1 1 1,4-9-1,3-6 5,-1 0-1,-1-1 1,-1-1 0,9-26-1,20-95 43,-26 82-34,-3-1 0,-2-1 0,-3 0 0,-3 0 0,-10-105 0,4 151-2,4 16-10,0 1 1,-1 0-1,1 0 0,0 0 1,0 0-1,0 0 1,0 0-1,0 0 0,0 0 1,0 0-1,-1 0 1,1 0-1,0 0 0,0 0 1,0 0-1,0 0 1,0 0-1,0 0 0,0 0 1,-1 0-1,1 0 1,0 0-1,0 0 1,0 0-1,0 0 0,0 0 1,0 0-1,-1 0 1,1 0-1,0 0 0,0 0 1,0 0-1,0 0 1,0 0-1,0 0 0,0 0 1,-1 0-1,1 1 1,0-1-1,0 0 0,0 0 1,0 0-1,0 0 1,0 0-1,0 0 0,0 0 1,0 0-1,0 1 1,0-1-1,0 0 0,0 0 1,0 0-1,0 0 1,0 1-1,-9 30 40,6 0-31,0 1-1,2 0 1,2-1-1,0 1 1,9 43 0,-1-27-36,3 0 0,30 81 0,-27-93-124,1-2 1,1 0 0,2-1-1,28 37 1,-39-61-171,-1-1-1,2 1 1,10 8 0,-1-3-3842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1129 9648,'0'0'4394,"14"-9"-3939,-1 0-337,0-1 0,0 0-1,-1-1 1,0 0 0,-1-1 0,0 0 0,11-18 0,14-30 438,-2-1 1,-3-2-1,-3-1 1,-2-1-1,-4-2 1,19-85-1,-35 119-266,38-222 2496,-46 233-2155,-3 16-134,-1 13 117,-12 39-365,2 0 0,2 1 0,2 0 0,3 1 0,-6 68 0,12-74-130,1 1 0,2-1 0,2 1 0,2-1-1,2 0 1,13 48 0,-16-78-69,1-1 1,0 0-1,0 0 0,1-1 0,1 1 0,0-1 1,13 18-1,-17-26-34,1 1 1,-1-1-1,0 0 0,1 0 0,0 0 1,-1 0-1,1 0 0,0-1 1,0 1-1,0-1 0,0 0 1,0 0-1,0 0 0,0 0 1,1 0-1,-1 0 0,0-1 1,0 0-1,1 0 0,-1 0 0,0 0 1,1 0-1,-1-1 0,0 1 1,0-1-1,0 0 0,1 0 1,-1 0-1,0 0 0,0-1 1,0 1-1,3-4 0,8-3 30,0-2 1,-1 0-1,0-1 0,-1 0 1,18-21-1,50-72 292,-46 57-79,-28 107 62,-5-48-305,1 13 25,1 0 0,1 0 0,8 25 0,-11-44-30,1 1 1,1-1 0,-1 0 0,1 0-1,0 0 1,1 0 0,-1-1-1,1 1 1,1-1 0,-1 0 0,0 0-1,1 0 1,0-1 0,0 1-1,1-1 1,10 6 0,-15-9-5,0-1 0,1 1 0,-1 0 0,0-1 0,1 1 0,-1-1 0,1 1 0,-1-1 0,1 0 0,-1 1 0,1-1 0,0 0 0,-1 0 0,1 0 0,-1 0 0,1-1 0,-1 1 0,1 0 0,2-1 1,-3 0-1,0 0 1,0 0 0,0 0-1,1 0 1,-2 0-1,1 0 1,0 0 0,0 0-1,0 0 1,0-1 0,-1 1-1,1 0 1,-1 0 0,1-1-1,-1 1 1,1 0 0,-1-3-1,1-3 14,0 1 0,0-1 0,-1 0 0,0 1 0,-1-1 0,0 0 0,-2-11 0,-6-14 70,-14-36 1,17 55-55,0 0 0,-1 0 0,0 0 0,-1 1 1,-12-15-1,17 24-7,-1-1 0,0 1 0,0 0 0,0 1 0,0-1 0,-1 1 0,-5-3 0,2 2 59,8 2-86,0 1 1,0 0-1,0 0 1,-1 0-1,1 0 0,0 0 1,0 0-1,0 0 0,-1 0 1,1 0-1,0 0 0,0 0 1,0 0-1,-1 0 0,1 0 1,0 0-1,0 0 1,0 0-1,-1 0 0,1 0 1,0 0-1,0 1 0,0-1 1,0 0-1,-1 0 0,1 0 1,0 0-1,0 0 0,0 0 1,0 1-1,0-1 1,-1 0-1,1 0 0,0 0 1,0 0-1,0 1 0,0-1 1,0 0-1,0 0 0,0 0 1,0 1-1,0-1 1,0 0-1,0 0 0,0 0 1,0 1-1,0-1 0,0 0 1,0 0-1,0 0 0,0 1 1,0-1-1,0 0 0,0 0 1,0 0-1,0 0 1,0 1-1,0-1 0,0 0 1,0 0-1,4 14 79,-1-10-78,0 0 1,0-1 0,0 1 0,0-1-1,1 0 1,-1 1 0,1-2-1,0 1 1,0 0 0,0-1 0,0 0-1,7 3 1,8 2-16,29 8 1,-45-14 11,6 2-9,1-1 0,-1-1 0,1 1 0,-1-1 0,0-1 0,1 0 0,0 0 0,-1-1 0,0 0 0,1-1 0,-1 0 0,0 0 0,0-1 0,0 0 0,16-9 0,-14 6-3,-1-1 1,-1 0 0,1 0 0,-1-1 0,-1 0-1,1-1 1,-1 0 0,-1 0 0,0-1-1,0 0 1,-1 0 0,7-16 0,3-10 13,-2-1 0,-2-1 0,-1-1 0,-2 1-1,7-69 1,-11 33 88,-2 1 0,-9-86-1,5 145-69,1 10-8,0-1 0,0 1 1,-1 0-1,1-1 0,-1 1 0,0 0 1,-1 0-1,-1-6 0,3 10-11,0 0-1,0 0 0,-1 0 1,1 0-1,0 0 1,0-1-1,0 1 1,0 0-1,-1 0 1,1 0-1,0 0 1,0 0-1,0 0 1,0 0-1,-1 0 1,1 0-1,0 0 0,0 0 1,0 0-1,0 0 1,-1 0-1,1 0 1,0 0-1,0 0 1,0 1-1,0-1 1,-1 0-1,1 0 1,0 0-1,0 0 1,0 0-1,0 0 0,0 0 1,-1 0-1,1 1 1,0-1-1,0 0 1,0 0-1,0 0 1,0 0-1,0 0 1,0 1-1,0-1 1,0 0-1,-6 9 16,-4 9 3,2 0 1,1 0-1,0 1 0,1-1 1,1 2-1,1-1 1,-3 32-1,1 143 37,6-194-57,3 68-15,3 1 0,2-2 0,26 96 0,-25-131-8,2-1 0,1-1 0,2 0 0,18 31 0,-30-57 20,1 1 0,0-1 0,0 1 0,1-1 0,-1 0 0,1 0 0,0-1 0,0 1 0,0-1 0,0 0 0,6 4 0,-6-6 2,0 1 0,0-1 0,0 0 1,-1 0-1,1 0 0,0 0 0,0-1 0,0 1 0,1-1 1,-1 0-1,0-1 0,0 1 0,0-1 0,0 1 1,5-3-1,12-4 7,-1-1 1,0 0-1,0-2 0,-1 0 1,27-20-1,85-73 127,-99 75-102,-19 16 1,0 0 0,-1-1 0,0-1-1,15-23 1,-27 37-30,0 0-1,-1 0 1,1 0-1,0 0 1,0 0-1,0 0 1,0 0 0,-1 0-1,1 0 1,0 0-1,0 0 1,0 0-1,0 0 1,-1 0-1,1 0 1,0 0 0,0 0-1,0 0 1,0 0-1,0 0 1,-1 0-1,1-1 1,0 1 0,0 0-1,0 0 1,0 0-1,0 0 1,0 0-1,-1 0 1,1-1-1,0 1 1,0 0 0,0 0-1,0 0 1,0 0-1,0 0 1,0-1-1,0 1 1,0 0 0,0 0-1,0 0 1,0 0-1,0-1 1,0 1-1,0 0 1,0 0-1,0 0 1,0 0 0,0-1-1,0 1 1,0 0-1,0 0 1,0 0-1,0 0 1,0-1 0,0 1-1,1 0 1,-1 0-1,-14 6 42,-2 4-8,0 1 1,1 1-1,0 0 1,1 1-1,0 0 1,1 1-1,1 1 0,0 0 1,-10 19-1,18-28-15,1 0 0,0 0 1,1 0-1,-1 1 0,1-1 0,0 1 0,1-1 0,-1 1 0,1 9 0,0-14-16,1-1 1,0 1-1,0-1 1,0 1-1,0-1 1,1 1 0,-1-1-1,0 0 1,1 1-1,-1-1 1,0 1-1,1-1 1,0 1-1,-1-1 1,1 0-1,0 0 1,0 1-1,0-1 1,0 0-1,0 0 1,0 0-1,0 0 1,0 0-1,0 0 1,0 0-1,1 0 1,-1 0-1,0-1 1,1 1-1,-1-1 1,0 1-1,1-1 1,-1 1-1,1-1 1,-1 0-1,1 1 1,-1-1-1,1 0 1,-1 0-1,1 0 1,-1 0-1,1-1 1,-1 1-1,1 0 1,1-1-1,4-1 9,0 0-1,-1 0 1,0 0 0,0-1-1,1 0 1,-2 0-1,1-1 1,0 1-1,-1-1 1,9-8 0,5-6 36,22-26 0,-37 39-32,21-29 12,-21 27-1,1 0-1,0 0 1,0 1 0,1-1-1,0 1 1,7-5-1,-13 10-25,1 1 0,-1 0 0,1-1 0,-1 1 0,1 0 0,-1 0 0,1-1 0,0 1 0,-1 0 1,1 0-1,-1 0 0,1 0 0,0 0 0,-1 0 0,1 0 0,0 0 0,-1 0 0,1 0 0,-1 0 0,1 0 0,0 0 0,-1 1 0,1-1 0,-1 0 0,1 0 0,-1 1 0,1-1 0,0 0 0,-1 1 0,0-1 0,1 0 0,-1 1 0,1-1 0,-1 1 0,1-1 0,-1 1 0,0-1 0,1 1 0,-1-1 0,0 1 0,1 1 0,11 29 15,-9-23-13,5 13-3,0-2 1,2 1-1,0-1 1,1 0-1,16 19 1,-25-36-1,-1 0-1,1 0 1,0 1 0,0-2-1,0 1 1,0 0 0,0 0-1,1-1 1,-1 1-1,0-1 1,1 0 0,-1 1-1,1-1 1,0-1 0,-1 1-1,1 0 1,0 0 0,-1-1-1,1 0 1,0 1 0,0-1-1,-1 0 1,1 0 0,0-1-1,0 1 1,-1-1 0,1 1-1,0-1 1,-1 0-1,1 0 1,-1 0 0,1 0-1,-1 0 1,1-1 0,1-1-1,4-2 3,0-1 0,0 0 0,-1-1 0,0 1 1,-1-1-1,0-1 0,0 1 0,9-15 0,2-13-1,-2 0 0,-1 0 0,-2-1 1,10-52-1,-10 40 7,17-81 20,-6-2 1,10-206 0,-33 333-30,1-1 0,-1 1 0,0 0 0,-1 0 0,1-1 0,-1 1 0,-1-7 0,1 11 0,0 1 0,1 0 0,-1-1 0,1 1 0,-1 0 0,1 0 0,-1-1 0,1 1 0,0 0 0,-1 0 0,1 0 0,0 0 0,-1 0 0,1-1 0,0 1 0,0 1 0,-5 28 0,1-1 0,2 1 0,2 54 0,19 90 0,29 39-49,-4-18-122,-35-154-378,-3-11 526,4 38 1,-10-61-473,1-1-1,-1 1 1,-1 0-1,1-1 0,-1 1 1,0-1-1,0 1 0,-1-1 1,0 0-1,0 1 1,-5 8-1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10848,'0'0'1096,"14"-1"-576,145-17 742,109-7 468,-194 21-1177,36 2 581,-108 2-1116,-1 0-1,0 0 0,0 0 0,1 0 0,-1 0 0,0 0 1,0 0-1,0 1 0,1-1 0,-1 1 0,0-1 1,0 1-1,0-1 0,0 1 0,0-1 0,0 1 0,2 1 1,-3-1 1,0 0 1,1-1-1,-1 1 1,0-1-1,0 1 1,0 0-1,0-1 0,1 1 1,-1 0-1,0-1 1,0 1-1,0 0 1,0-1-1,-1 1 1,1 0-1,0-1 1,0 1-1,0 0 1,0-1-1,-1 1 1,1-1-1,-1 2 1,-2 3-225,0 0 0,0 0 0,-1-1 1,0 1-1,-5 3 0,5-4-851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11048,'0'0'1848,"105"-61"-1352,10-7-48,-4 14 0,-17 29-40,-49 19 0,5 0-32,15 2 0,-3 0-312,3 2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351 658 3504,'0'0'6806,"-10"4"-6183,-41 14 79,10-5 119,2 2-1,-41 21 1,64-27-524,-2 2 298,-30 21 1,43-28-464,1 0 0,0 0 0,0 0 0,0 0 0,0 0 0,1 1 0,-1 0 1,1-1-1,1 1 0,-1 0 0,-2 9 0,4-13-87,1 0-1,-1 1 1,1-1 0,0 1-1,0 0 1,-1-1-1,1 1 1,0-1 0,0 1-1,1-1 1,-1 1-1,0-1 1,0 1 0,1-1-1,-1 1 1,1-1-1,0 1 1,-1-1 0,1 1-1,0-1 1,1 2-1,0-1 12,0 1-1,1-1 0,-1 0 1,1-1-1,-1 1 1,1 0-1,0-1 0,-1 1 1,1-1-1,4 2 1,2-1 48,0 1 0,0-1 1,0-1-1,0 0 1,0 0-1,18-1 0,-11-2 17,0-1-1,1 0 1,-1-1-1,-1-1 0,1 0 1,-1-1-1,1-1 1,-2-1-1,16-9 0,-18 9-39,0-1-1,-1 0 0,0 0 0,0-1 1,-1-1-1,0 0 0,-1 0 0,0-1 1,-1 0-1,12-22 0,-4-4 64,-1 0 0,-3-1 0,11-53 1,9-124 287,-28 169-291,-1-1 0,-2 1 0,-8-66 0,6 108-110,0 0 0,0 1 0,0-1 0,-1 0 0,0 1 0,-3-7 0,5 10-21,0 1-1,-1-1 0,1 1 1,0-1-1,-1 0 0,1 1 0,-1-1 1,1 1-1,-1 0 0,1-1 1,-1 1-1,0-1 0,1 1 0,-1 0 1,1-1-1,-1 1 0,0 0 0,1 0 1,-1-1-1,-1 1 0,1 0 0,0 0 0,0 1 0,0-1 0,0 0 0,0 1 0,0-1 0,0 1 0,0-1 0,0 1 0,1-1 0,-1 1 0,0 0 0,0-1 0,1 1 0,-1 0 0,0 0 0,1-1 0,-1 1 0,0 1 0,-5 7 30,0 0-1,1 1 1,0 0-1,1 0 1,0 0-1,-4 13 1,-10 68 109,8-20 20,-1 129 0,12-165-105,1 0 0,2-1 0,1 0 0,2 0 0,21 63 0,-25-88-35,1 0 0,0 0-1,0 0 1,1 0-1,1-1 1,-1 0 0,1 0-1,1 0 1,-1-1 0,11 9-1,-12-13-15,-1 0 0,0 0 0,1-1 0,0 1 1,0-1-1,-1 0 0,1-1 0,1 1 0,-1-1 0,0 0 0,0 0 0,0 0 0,1-1 0,-1 0 0,0 0 0,0 0 0,1-1 0,-1 0 0,0 0 0,8-2 1,-2-1 10,0 0 1,0-1-1,-1 0 1,0 0 0,0-1-1,0-1 1,-1 1 0,1-2-1,-2 1 1,1-1-1,13-17 1,-12 13 34,-1-1 1,-1-1-1,0 0 1,0 0-1,-1 0 0,-1-1 1,8-30-1,-13 40-15,0 0 0,0-1-1,0 1 1,-1 0 0,0-1 0,0 1-1,-2-10 1,2 13-19,-1-1 0,1 1 1,-1-1-1,0 1 0,0 0 0,0-1 0,0 1 0,0 0 0,-1 0 0,1-1 0,-1 1 1,1 0-1,-1 0 0,0 1 0,0-1 0,-3-3 0,-17-11 268,13 6 248,56 24-491,47 12 22,-79-22-72,0 0-1,0 1 1,-1 0-1,1 1 1,17 10-1,-25-11 2,0-1 0,0 1-1,0 0 1,-1 1 0,0-1-1,0 1 1,0 1-1,-1-1 1,0 1 0,0 0-1,6 11 1,24 75 88,-27-69-32,1 0-1,0-1 1,19 32-1,-26-53-45,0 1 0,0-1 0,1 1 0,-1-1 0,1 0 0,-1 0 0,1 0 0,0 0 0,0 0 0,0-1 0,0 1 0,0-1 0,0 0 0,0 0 0,1 0 0,-1 0 0,0-1 0,0 1 0,1-1 0,-1 0 0,6 0 0,-2 0 5,-1-1-1,1 0 0,0 0 1,-1 0-1,0-1 0,1 0 1,-1 0-1,0-1 0,0 0 0,7-4 1,6-7 22,-1-1 0,0-1 0,-1-1 0,-1 0 1,-1-2-1,21-31 0,31-61 412,-67 111-443,0 0 1,0-1-1,1 1 0,-1-1 0,0 1 1,0 0-1,0-1 0,0 1 0,1 0 1,-1-1-1,0 1 0,0 0 0,0-1 1,1 1-1,-1 0 0,0-1 1,1 1-1,-1 0 0,0 0 0,1-1 1,-1 1-1,0 0 0,1 0 0,-1 0 1,0 0-1,1-1 0,-1 1 0,1 0 1,-1 0-1,0 0 0,1 0 0,-1 0 1,1 0-1,-1 0 0,0 0 0,1 0 1,-1 0-1,1 0 0,-1 0 0,0 1 1,1-1-1,-1 0 0,0 0 1,1 0-1,-1 0 0,1 1 0,-1-1 1,0 0-1,1 0 0,-1 1 0,0-1 1,0 0-1,1 1 0,-1-1 0,0 0 1,0 1-1,1-1 0,-1 0 0,0 1 1,0-1-1,0 0 0,0 1 0,0-1 1,1 0-1,-1 2 0,9 33 67,-7-26-31,3 9-2,-2-4-5,1 0-1,1 0 0,0-1 1,11 23-1,-7-22-8,20 32 42,-27-43-58,1 0-1,-1 0 1,0-1 0,1 1 0,-1-1 0,1 0 0,0 0-1,0 0 1,0 0 0,0 0 0,0-1 0,6 3-1,-7-4 0,0 0 0,1 0 0,-1 0 0,0 0 0,0-1 0,0 1-1,0 0 1,1-1 0,-1 0 0,0 1 0,0-1 0,0 0 0,0 0 0,0 0-1,0 0 1,-1 0 0,1-1 0,0 1 0,-1-1 0,1 1 0,-1-1-1,1 1 1,-1-1 0,2-2 0,3-4 21,0-1 0,-1 0 0,8-15 0,26-85 170,-10 23-14,-22 63-117,-5 18-43,-1-1-1,1 1 1,0 0 0,6-10 0,-3 3 86,-5 11-110,0 1-1,0-1 0,0 0 1,0 0-1,0 0 0,1 0 1,-1 1-1,0-1 0,1 0 0,-1 0 1,0 1-1,1-1 0,-1 0 1,1 1-1,-1-1 0,1 1 1,0-1-1,-1 0 0,1 1 1,0-1-1,-1 1 0,1 0 1,0-1-1,-1 1 0,1-1 1,0 1-1,0 0 0,-1 0 0,1-1 1,0 1-1,0 0 0,0 0 1,1 0-1,-1 0 180,0 0-185,0 0 2,0 0-1,0-1 1,0 1-1,0 0 1,0 0-1,0-1 1,1 1-1,-1-1 0,0 1 1,1-2-1,10-17 7,-2 0 0,0-1 0,-1 0 0,-1 0 0,6-27-1,19-112 73,-27 125-33,6-68 313,-52 401-195,24-193-140,-52 316 86,-24-51-31,60-255-67,35-124-7,19-53 72,55-104 0,-51 121-64,2 1 0,2 2 0,51-54 0,57-52-109,-114 121 65,-2 0-1,-1-2 1,0 0 0,19-39-1,54-128 36,-72 137 53,-3-1-1,14-75 0,-4 13 225,-27 150-231,-4 26-29,7 235-18,24 3 0,-21-220 0,-2-19 0,17 112 0,-11-122-582,-11-41 507,0 0-1,1 0 1,-1 0-1,1 0 1,-1 0-1,1 0 1,0 0-1,0-1 1,0 1-1,0-1 1,4 3-1,-6-4 23,0-1 0,1 0-1,-1 1 1,0-1 0,1 0-1,-1 0 1,0 0 0,1 1 0,-1-1-1,0 0 1,1 0 0,-1 0 0,1 0-1,-1 0 1,0 1 0,1-1 0,-1 0-1,1 0 1,-1 0 0,0 0 0,1 0-1,-1 0 1,0 0 0,1-1-1,-1 1 1,1 0 0,-1 0 0,0 0-1,1 0 1,-1 0 0,0-1 0,1 1-1,-1 0 1,0 0 0,1 0 0,-1-1-1,0 1 1,1 0 0,-1-1 0,0 1-1,0 0 1,1-1 0,-1 1 0,0 0-1,0-1 1,0 1 0,0 0-1,1-1 1,-1 0 0,2-15-4882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13672,'0'0'2754,"18"-5"-2477,-14 4-260,8-2 46,1 0 0,0 1 0,-1 0 0,1 1 0,0 0 0,0 1 0,0 1 0,0 0 0,23 5 0,163 34 1033,10 2 44,-183-33-3591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12160,'0'0'1472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7528,'0'0'8152,"4"-16"-7576,-2 9-497,2-7 73,0 0 0,1 0 0,1 0 0,0 1 0,1 0 0,9-14 0,-3 7 256,2 2-1,0 0 0,0 1 0,2 1 0,0 0 0,23-16 0,-39 31-345,1 0 1,0-1-1,0 1 0,-1 0 1,1 0-1,0 0 1,0 0-1,0 1 1,0-1-1,0 0 1,0 1-1,0 0 0,0-1 1,1 1-1,-1 0 1,0 0-1,0 0 1,0 0-1,0 0 1,0 1-1,0-1 0,0 1 1,0-1-1,0 1 1,0 0-1,0 0 1,0 0-1,0 0 0,0 0 1,0 0-1,-1 0 1,1 1-1,-1-1 1,1 1-1,-1-1 1,1 1-1,-1 0 0,0-1 1,0 1-1,1 0 1,0 2-1,4 8 98,-1-1 1,0 1-1,-1 1 0,0-1 0,3 17 1,10 87 491,-13-76-321,17 73-1,-18-102-275,0 0 0,1 0 0,1 0 0,0-1 0,0 0 0,1 0 0,0 0 0,1-1 0,0 0 0,0 0 0,9 8 0,-12-14-12,-1 0 1,0 0-1,1 0 1,-1-1-1,1 1 0,0-1 1,0 0-1,0 0 1,0 0-1,0-1 0,7 2 1,-9-3-26,1 0 0,0 0 1,-1 0-1,1-1 0,-1 1 0,1-1 1,-1 1-1,1-1 0,-1 0 0,1 0 1,-1 0-1,0-1 0,1 1 0,-1 0 1,0-1-1,0 1 0,0-1 0,0 0 1,0 0-1,-1 0 0,4-3 1,5-9 24,0-1 1,-1 1-1,0-1 1,-1-1-1,-1 0 1,0 0-1,-2 0 1,7-28 0,19-141 220,-31 181-256,46-277 577,-45 275-543,0 1 0,0 0 0,0 0 0,1 0 1,0 0-1,0 0 0,0 0 0,1 1 0,4-8 0,-5 10-13,0 0-1,1 0 0,-1 0 0,0 1 0,1-1 0,0 0 0,-1 1 0,1 0 0,0-1 0,0 1 0,-1 0 0,1 1 0,0-1 0,0 0 0,0 1 0,0 0 0,6 0 0,32-1 208,0 2-1,1 2 0,68 13 1,-44-5 71,-41-8 25,0 1-1,30 9 1,-54-12-321,0-1-1,0 1 1,0-1-1,0 1 0,0 0 1,0 0-1,0-1 1,-1 1-1,1 0 0,0 0 1,0 0-1,-1 0 1,1 0-1,0 0 0,-1 0 1,1 0-1,-1 0 1,1 0-1,-1 1 0,0-1 1,0 0-1,1 0 1,-1 0-1,0 1 1,0 1-1,-3 35-220,2-31 120,-3 20-4022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1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7024,'0'0'8664,"10"-2"-8168,41-8-39,418-69 3047,-369 68-1752,173-42 1,-242 49-1102,-31 4-699,1 0 1,-1 0 0,0 0-1,0 0 1,0 0 0,0 0-1,0 0 1,1 0 0,-1 1 0,0-1-1,0 0 1,0 0 0,0 0-1,0 0 1,1 0 0,-1 0-1,0 0 1,0 1 0,0-1-1,0 0 1,0 0 0,0 0 0,0 0-1,0 0 1,0 1 0,0-1-1,0 0 1,0 0 0,0 0-1,0 0 1,0 1 0,0-1 0,0 0-1,0 0 1,0 0 0,0 0-1,0 1 1,0-1 0,0 0-1,0 0 1,0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1438 8536,'0'0'4793,"10"0"-4122,-5 0-602,0 0 1,0-1 0,0 0 0,0 0-1,0 0 1,0 0 0,0-1 0,-1 0 0,1 0-1,-1 0 1,1 0 0,-1-1 0,0 0-1,0 0 1,0 0 0,0 0 0,6-7 0,26-29 611,-2-2 0,-1-1 0,46-80 1,-43 51 886,41-120 1,-75 185-1354,0-1 0,1 1 0,0 0 1,0 0-1,1 1 0,-1-1 0,1 1 0,0 0 0,1 0 0,-1 0 0,10-8 0,-11 12-154,0-1 0,0 0 0,0 1 0,0 0 0,0-1 0,0 1 0,0 0 1,1 1-1,-1-1 0,0 0 0,1 1 0,-1 0 0,0 0 0,1 0 0,-1 0 0,0 1 0,1-1 0,-1 1 0,0 0 0,0 0 0,1 0 0,-1 0 0,0 0 0,5 4 0,1 1-4,0 0 1,0 0-1,-1 1 1,0 0 0,0 1-1,-1 0 1,0 0 0,0 1-1,0 0 1,-2 0-1,1 0 1,-1 1 0,0 0-1,-1 0 1,0 0-1,-1 0 1,0 0 0,3 18-1,-3-9 0,-1-1 0,-1 1 0,0-1 0,-2 1-1,0 0 1,-1-1 0,0 1 0,-2-1 0,0 0 0,-8 20 0,9-30-32,0-1 1,0 1-1,-1-1 1,-1 0-1,1 0 1,-1 0-1,0-1 1,0 0-1,-1 0 1,0 0-1,0 0 1,-1-1-1,1 0 1,-1-1-1,0 1 1,0-1-1,-1 0 1,1-1-1,-1 0 1,0 0-1,1-1 1,-1 0-1,-1 0 1,1-1-1,0 0 1,0 0-1,0-1 1,-1 0-1,-10-2 1,0 0 46,1-1 1,-1 0 0,1-2-1,-1 0 1,1-1 0,1-1-1,-30-16 1,47 23-71,-1 0 0,1 0 1,-1 0-1,1-1 0,-1 1 0,1 0 0,0 0 0,-1 0 1,1-1-1,-1 1 0,1 0 0,0-1 0,-1 1 1,1 0-1,0-1 0,0 1 0,-1 0 0,1-1 0,0 1 1,0-1-1,-1 1 0,1 0 0,0-1 0,0 1 0,0-1 1,0 1-1,0-1 0,0 1 0,0-1 0,-1 1 0,1-1 1,1 1-1,-1-1 0,0 1 0,0 0 0,0-1 0,0 1 1,0-1-1,0 1 0,0-1 0,1 1 0,-1-1 0,0 1 1,0 0-1,1-1 0,-1 1 0,0 0 0,0-1 0,1 0 1,2-1-2,0 1 1,0-1-1,-1 1 0,1-1 1,0 1-1,6-1 1,124-31-75,-13 4 0,-45 11 33,-41 11 14,41-14-1,49-25-121,-117 42 149,1-1 1,0 0-1,-1 0 0,0-1 0,0 1 1,-1-2-1,1 1 0,8-13 0,4-2 20,46-48 14,-3-3 0,-3-2 0,78-131 0,-105 149 5,-3-1-1,-2-1 1,-3-2-1,31-114 0,-49 148-23,-1 11-3,-1-1 1,-1 1-1,0-1 0,-1 0 0,-1 0 0,-1 0 1,0 0-1,-3-16 0,3 31-11,0 1 1,0-1-1,0 1 0,0-1 0,0 1 1,0-1-1,0 1 0,0-1 0,-1 0 0,1 1 1,0-1-1,0 1 0,-1 0 0,1-1 1,0 1-1,-1-1 0,1 1 0,0-1 1,-1 1-1,1 0 0,-1-1 0,1 1 1,0 0-1,-1-1 0,1 1 0,-1 0 1,0-1-1,0 2 0,0-1 0,0 0 0,1 0 0,-1 0 0,0 1 0,0-1 0,0 0 0,1 1 0,-1-1 0,0 0 1,1 1-1,-1-1 0,0 1 0,1 0 0,-1-1 0,0 2 0,-23 30 31,24-31-32,-21 35 9,2 1 1,2 1-1,-22 73 1,-21 126 0,54-208-9,-8 35 11,3 0 0,-4 89 0,14-126-3,1 0 1,2 1-1,0-1 1,2-1-1,1 1 1,2 0-1,0-1 1,15 35-1,-21-59-10,0 0 1,0-1-1,0 1 0,0 0 0,0 0 0,0 0 1,1-1-1,-1 1 0,1-1 0,-1 1 1,1-1-1,-1 1 0,1-1 0,0 0 0,0 0 1,0 0-1,0 0 0,0 0 0,0 0 1,2 0-1,-1 0 0,1-1 1,-1 0-1,1 0 1,-1 0-1,1 0 0,0 0 1,-1-1-1,0 0 1,1 0-1,-1 0 1,5-1-1,2-3 1,1 0 0,-1-1 0,0 0 0,0-1-1,0 0 1,9-9 0,17-20-1,-2-1 0,34-47 0,-66 82 5,-1 0-1,1-1 1,0 1-1,0 0 1,0 0-1,0 0 1,0 0-1,0 1 1,0-1-1,5-2 1,-7 4-4,1 0 1,-1 0 0,1 0-1,-1 0 1,1 0 0,-1 0-1,1 0 1,-1 0-1,1 0 1,-1 0 0,1 0-1,-1 0 1,1 0 0,-1 0-1,1 1 1,-1-1-1,1 0 1,-1 0 0,1 1-1,-1-1 1,1 1 0,10 15 17,-10-14-18,5 13 15,1 0 0,0-1 0,1 1 0,15 19 0,-20-30-13,1 0 1,-1 0-1,1-1 1,0 0-1,0 0 1,0 0-1,0 0 0,1 0 1,-1-1-1,1 0 1,0 0-1,-1 0 1,1 0-1,0-1 1,0 0-1,0 0 0,0 0 1,0-1-1,7 1 1,-4-2-3,1 0 1,0-1-1,-1 1 1,1-1-1,-1-1 1,0 0-1,1 0 1,-1-1-1,-1 0 1,1 0-1,0-1 1,-1 0 0,0 0-1,8-8 1,4-5 0,-1 0 0,-1-2 0,25-35 1,-11 3-2,-1-2 1,42-108 0,-64 143-1,42-120 144,58-260 0,-107 392-117,-3 7 2,-7 13 16,-2 11-12,1 1 1,1-1-1,-9 42 1,-10 81 38,23-119-63,-6 64-6,4 0 0,5 104 0,3-166-28,7 47 1,-6-64 10,1 0 0,1 1 0,0-1 1,1 0-1,10 20 0,-14-31 13,0 0 1,1 0-1,-1 0 0,1 0 0,-1 0 1,1 0-1,0 0 0,0-1 0,-1 1 1,1 0-1,0-1 0,1 0 0,-1 1 1,0-1-1,0 0 0,0 0 0,1 0 1,2 0-1,-1 0-1,-1-1-1,1 0 1,0 0 0,-1 0-1,1 0 1,-1-1 0,1 1 0,0-1-1,-1 0 1,1 0 0,3-2-1,4-2-1,-1-1-1,1 0 0,-1 0 1,-1-1-1,1 0 1,13-15-1,12-17-4,-2-3-1,-2 0 1,43-79 0,-45 72 9,72-139 1,-86 152 30,0 0 0,-3-1 0,12-57-1,-22 86-17,4-34 97,-6 42-108,0-1 0,0 1 0,0-1-1,0 1 1,0-1 0,0 1 0,0 0 0,0-1-1,0 1 1,0-1 0,-1 1 0,1 0 0,0-1-1,0 1 1,0-1 0,0 1 0,-1 0 0,1-1-1,0 1 1,0 0 0,-1-1 0,1 1 0,0 0-1,-1 0 1,1-1 0,0 1 0,-1 0 0,0-1-1,0 1 4,0 1-1,0-1 0,0 0 1,0 1-1,0-1 0,0 0 1,0 1-1,0-1 0,0 1 0,0 0 1,0-1-1,0 1 0,0 0 1,0-1-1,1 1 0,-2 1 0,-7 8 15,1-1 1,1 1-1,0 0 0,0 1 0,1 0 0,-9 19 0,-23 74 53,37-103-72,-18 64 24,2 0 0,2 2 1,4 0-1,3 0 0,3 1 0,3 0 0,6 71 0,9 10-965,-10-138 121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7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0 269 4912,'0'0'3505,"11"-2"-3342,3 0-99,-7 2-6,-1-1-1,1 0 1,0-1 0,10-3 0,29-13 513,63-34 1,2 0-272,170-38 330,-269 87-603,46-11-321,1 3 0,69-3-1,-116 13-6951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13768,'0'0'2280,"63"48"-2128,-45-42-104,-6 0-8,-2-4-64,-4 2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1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10848,'0'0'1072,"69"-19"-616,3-1-104,15-2 8,14-6 32,-5 4 16,-11 6 8,-16 5 8,-9 3-16,-10 8 0,-7-2-136,-9 4 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1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1009 5920,'0'0'4886,"7"10"-4044,-2-1-613,-3-5-157,0 0 1,1 0-1,-1-1 0,1 1 0,-1-1 0,1 1 0,0-1 0,1 0 1,-1 0-1,0 0 0,1-1 0,-1 1 0,1-1 0,0 0 0,5 2 1,1-1 65,0-1 1,0 0 0,0 0-1,0-1 1,1-1 0,-1 1-1,1-2 1,-1 1 0,0-2-1,0 1 1,1-1 0,-1-1-1,-1 0 1,16-6 0,1-3 102,-1 0 1,0-1-1,-1-2 1,25-19 0,-28 17 14,0-1 1,-1 0 0,-1-2 0,-1 0 0,-1-1-1,-1-1 1,-1-1 0,0 0 0,-2-1 0,-1 0-1,-1-1 1,12-38 0,35-150 2507,-58 212-2715,0 0 0,0 0 0,0 0 0,0 1-1,0-1 1,1 0 0,-1 0 0,0 0 0,0 0 0,1 1 0,-1-1 0,0 0 0,1 0 0,-1 1-1,1-1 1,-1 0 0,1 1 0,0-1 0,0 0 0,1 1 4,-1 1-1,0 0 1,0 0 0,0 0 0,0 1-1,-1-1 1,1 0 0,0 0-1,0 0 1,-1 1 0,1-1 0,-1 0-1,1 2 1,20 49 163,-2 1-1,22 107 1,-36-138-180,11 54 92,7 84 1,-20-116-53,-1 0-1,-2 1 1,-9 59 0,5-80-1,-11 41 1,13-58-55,0 0 0,-1 0 1,0 0-1,0 0 1,-1-1-1,0 1 1,0-1-1,0 0 0,-10 10 1,11-14-5,0 1 1,-1-1-1,1 0 0,-1 0 1,1-1-1,-1 1 1,1-1-1,-1 0 0,0 0 1,0 0-1,0 0 0,0-1 1,0 1-1,0-1 1,1 0-1,-1 0 0,0-1 1,0 1-1,0-1 0,0 0 1,0 0-1,1 0 1,-1 0-1,0-1 0,-3-2 1,-7-2 39,1-1 0,0-1 1,1 0-1,-1-1 1,-11-12-1,7 6 47,1-1-1,1-1 1,1 0 0,0-1-1,2 0 1,0-1-1,-17-36 1,28 54-93,0-1 0,1 1-1,-1 0 1,1 0 0,-1 0 0,1-1-1,-1 1 1,1 0 0,0 0 0,0-1-1,0 1 1,0 0 0,0-1 0,0 1-1,0 0 1,0-1 0,0 1 0,0 0-1,1 0 1,-1-1 0,1 1-1,-1 0 1,1 0 0,-1 0 0,1 0-1,0-1 1,-1 1 0,1 0 0,0 0-1,0 0 1,0 0 0,0 1 0,0-1-1,0 0 1,0 0 0,0 0 0,0 1-1,0-1 1,0 1 0,1-1 0,-1 1-1,0-1 1,2 1 0,5-2 3,1 0 0,-1 1-1,0 0 1,0 1 0,14 1 0,13 0-13,207 3-69,-213-6 56,0-1-1,-1-1 1,1-2 0,-1-1-1,0-1 1,34-14 0,-20 1 17,-1-1 0,0-2 1,50-40-1,96-100 54,-186 163-59,1-1 1,-1 1-1,0 0 0,1-1 1,-1 1-1,1 0 1,0 0-1,-1 0 0,1 0 1,0 0-1,-1 1 0,1-1 1,0 0-1,0 1 1,0-1-1,0 1 0,0 0 1,0-1-1,3 1 1,-3 1-1,0 0 0,0 0 0,0 0 1,-1 0-1,1 0 0,0 0 1,-1 1-1,1-1 0,-1 0 1,1 1-1,-1 0 0,0-1 1,1 1-1,-1 0 0,0-1 1,0 1-1,1 3 0,17 36 39,-3 0 0,21 75 0,-32-94-13,-5-21-23,0 0 1,0 0-1,0-1 1,0 1-1,0 0 0,0 0 1,0 0-1,0 0 1,0 0-1,0-1 1,0 1-1,-1 0 1,1 0-1,0 0 1,0-1-1,-1 1 1,1 0-1,-1 0 0,1-1 1,-1 1-1,0 1 1,-1-3 1,1 1 0,-1 0 0,0-1 0,0 1 0,0-1 1,1 1-1,-1-1 0,0 0 0,1 0 0,-1 0 0,0 0 0,1 0 0,-1 0 0,-1-2 1,2 2-1,-46-37 107,28 21-46,-1 1 0,-1 1 0,-42-24-1,58 36-50,0 1-1,-1-1 1,1 1 0,-1 1-1,0-1 1,0 1-1,0 0 1,0 0-1,1 0 1,-1 1-1,0 0 1,0 0-1,0 1 1,0-1-1,0 1 1,0 1-1,0-1 1,0 1 0,1 0-1,-1 0 1,-9 6-1,7-3-10,1 0 0,-1 1 0,1-1 0,0 2-1,0-1 1,1 1 0,0 0 0,0 0 0,1 1 0,0 0-1,0 0 1,1 0 0,0 0 0,0 1 0,1-1 0,0 1 0,0 0-1,1 0 1,0 0 0,1 0 0,0 1 0,1-1 0,0 0 0,0 1-1,1-1 1,0 0 0,0 0 0,1 0 0,0 0 0,1 0 0,0 0-1,1 0 1,-1-1 0,2 0 0,6 12 0,-5-13-16,0 1 1,0-1 0,1 0 0,-1 0-1,2 0 1,-1-1 0,1 0-1,0-1 1,0 0 0,11 5-1,-15-8 8,1 0-1,-1-1 0,0 0 1,1 0-1,-1 0 0,0 0 1,1-1-1,-1 0 0,1 0 1,-1 0-1,1 0 0,-1-1 1,0 0-1,1 0 0,-1 0 1,0 0-1,1-1 0,-1 0 1,0 1-1,0-1 0,0-1 0,-1 1 1,1-1-1,6-5 0,2-3 6,-1-1 0,0 0 0,0-1 0,-2 0-1,1-1 1,-2 0 0,0 0 0,10-24-1,-5 4 66,-1-1 1,12-62-1,-19 80 7,-4 17-71,-1 0-1,0 0 1,0 0 0,0 0-1,0 0 1,0 0-1,0-1 1,0 1-1,1 0 1,-1 0-1,0 0 1,0 0 0,0 0-1,0 0 1,0 0-1,1 0 1,-1 0-1,0 0 1,0 0-1,0 0 1,0 0 0,0 0-1,1 0 1,-1 0-1,0 0 1,0 0-1,0 0 1,0 0-1,0 0 1,1 0-1,-1 0 1,0 0 0,0 1-1,0-1 1,0 0-1,0 0 1,0 0-1,0 0 1,1 0-1,-1 0 1,0 0 0,0 0-1,0 1 1,0-1-1,0 0 1,0 0-1,0 0 1,11 29 98,-5-12-104,0-3-1,1 1 0,0-1 0,1-1 0,0 0 0,1 0 0,1 0 0,0-1 0,1 0 0,13 11 0,-18-18-2,0-1 0,0 0 0,0 0-1,1 0 1,-1 0 0,1-1 0,0 0 0,0-1-1,0 1 1,0-1 0,0-1 0,1 1 0,-1-1-1,0-1 1,1 1 0,-1-1 0,1-1 0,-1 1-1,1-1 1,-1 0 0,11-4 0,-5 1 3,-1-2 1,1 1-1,-1-2 1,0 1 0,0-2-1,-1 1 1,0-2-1,-1 0 1,1 0-1,-2 0 1,17-21-1,-5 1 10,-1-1 0,-2-1-1,21-44 1,-15 18-1,-2-1 0,28-119 0,4-128 51,-43 239-30,-5 29-11,-2 17 10,0 0 0,-1-1 0,-2 1 1,0-1-1,-3-33 0,2 54-25,0 0 0,0 0 0,0 1-1,0-1 1,0 0 0,0 0 0,0 0 0,0 0 0,0 0 0,0 0 0,0 0 0,0 0 0,0 0 0,0 0-1,0 0 1,-1 0 0,1 0 0,0 0 0,0 0 0,0 0 0,0 0 0,0 0 0,0 0 0,0 0 0,0 0 0,0 0-1,0 0 1,0 0 0,0 0 0,-1 0 0,1 0 0,0 0 0,0 0 0,0 0 0,0 0 0,0 0 0,0 0 0,0 0-1,0 0 1,0 0 0,0 0 0,0 0 0,0 0 0,0 0 0,0 0 0,0 0 0,-1 0 0,1 0 0,0-1-1,0 1 1,0 0 0,0 0 0,0 0 0,0 0 0,0 0 0,0 0 0,0 0 0,-5 12-14,-2 17-5,-3 40-68,-2 107 0,16 72-9,12-31 24,-11-183 61,1-1-1,2 0 0,1-1 0,19 46 0,-26-74 11,0 0 0,0 0 0,0 0 0,0 0 0,1 0 0,-1-1 0,1 1 0,0-1 0,0 0 0,1 0 0,-1 0 0,5 3 0,-6-5 1,1 0 0,-1 0 0,0 0 0,1 0 0,-1-1 0,1 1 0,-1-1 0,1 0 1,0 1-1,-1-1 0,1 0 0,-1-1 0,1 1 0,-1 0 0,1-1 0,-1 1 0,1-1 0,-1 0 0,1 0 0,-1 0 0,0 0 0,4-2 0,3-4 15,0 1 0,0-1-1,0 0 1,-1-1 0,7-9 0,2-1 20,-1 0 10,-1 0 1,0-1-1,12-23 0,24-33 89,-51 75-132,1-1 1,-1 0 0,1 1-1,-1-1 1,1 1-1,-1-1 1,1 0-1,-1 1 1,1-1 0,0 1-1,-1-1 1,1 1-1,0 0 1,-1-1-1,1 1 1,0 0 0,0-1-1,-1 1 1,1 0-1,0 0 1,0 0 0,0 0-1,-1 0 1,1 0-1,0 0 1,0 0-1,0 0 1,-1 0 0,1 0-1,0 0 1,0 1-1,-1-1 1,1 0 0,0 0-1,0 1 1,-1-1-1,1 1 1,0-1-1,-1 1 1,1-1 0,0 1-1,-1-1 1,1 1-1,-1-1 1,1 1-1,-1 0 1,1-1 0,0 2-1,3 4 6,0 1 0,0 0 0,-1 0 0,3 8 0,-2-6 2,5 13 19,2-1 1,0 0-1,20 27 1,-27-43-28,0 1 1,1-1 0,0 0 0,-1 0-1,2-1 1,-1 1 0,0-1-1,1 0 1,0-1 0,0 1 0,0-1-1,0 0 1,0-1 0,1 1-1,-1-1 1,12 1 0,-14-3 0,0 0 0,0 0 0,0-1 0,0 0 0,0 1 0,0-2 0,0 1 0,0 0 0,0-1 0,-1 0 0,1 0 0,-1 0 0,1 0 0,-1 0 0,0-1 0,0 1 0,0-1 0,5-5 0,5-8 29,0 1-1,15-25 1,-23 31-15,5-8 12,0 0 0,8-24 0,-12 25-3,1 1 1,1 0-1,14-22 0,-22 36-25,1 1 0,-1 0 0,0 0-1,0 0 1,1-1 0,-1 1 0,0 0 0,0 0 0,1 0 0,-1-1-1,0 1 1,1 0 0,-1 0 0,0 0 0,1 0 0,-1 0-1,0 0 1,1 0 0,-1 0 0,0 0 0,1 0 0,-1 0 0,0 0-1,1 0 1,-1 0 0,0 0 0,1 0 0,-1 0 0,0 0 0,1 0-1,-1 0 1,0 1 0,1-1 0,-1 0 0,0 0 0,0 0-1,1 1 1,-1-1 0,0 0 0,0 0 0,1 1 0,-1-1 0,0 0-1,0 0 1,0 1 0,1-1 0,9 17 15,-9-16-16,13 26 17,-1 1 1,-1 1-1,12 42 0,-17-45 1,-2-10 2,-1 0-1,0 0 1,-1 0 0,-1 1 0,-1-1 0,-1 26-1,0-41-15,1 0 0,-2 0 0,1 0 0,0 0 0,0 0-1,0 0 1,0-1 0,0 1 0,-1 0 0,1 0-1,0 0 1,-1 0 0,1-1 0,-1 1 0,1 0 0,-1 0-1,1-1 1,-1 1 0,1 0 0,-1-1 0,0 1-1,1 0 1,-1-1 0,0 1 0,0-1 0,-1 1 0,1-1 2,-1 1 1,1-1 0,-1 0-1,1 0 1,-1-1 0,1 1-1,-1 0 1,1 0 0,-1-1-1,1 1 1,0-1 0,-1 1-1,1-1 1,-2-1 0,-6-3 38,1-1 0,0 0 0,-12-10 0,-23-24 186,54 48-238,0 0-1,0 0 0,1-1 1,0 0-1,20 8 1,76 26-3,-80-32-9,6 3-117,1-1-1,54 9 0,-84-22-983,-8-5 550,-13-12 67,12 14 253,-19-20-3767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1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98 13560,'0'0'1576,"-56"-35"-1240,45 25 16,9 2-216,4-2 8,4 4-96,1 0 16,5 0-24,0 0-8,0 0-40,-2 2 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10656,'0'0'1329,"15"-5"-734,179-57 682,-4 2-562,-100 28-366,173-57 726,-211 75-690,0 2-1,1 2 1,61-3-1,-113 13-380,13-1 192,0 1 0,1 0-1,20 3 1,-31-2-164,-1-1 1,0 1-1,0 0 0,0 0 0,0 0 1,0 0-1,0 0 0,0 1 1,-1 0-1,1-1 0,0 1 1,-1 0-1,1 0 0,-1 0 0,0 1 1,0-1-1,0 1 0,0-1 1,0 1-1,0-1 0,1 5 0,5 13-2344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1029 6424,'0'0'3180,"6"-12"-2599,83-148 1315,-45 85-753,-2-3 0,-4-1 0,41-128 0,-10-71 1223,-56 218-1658,-11 50-514,0 4-17,0 0-1,-1-1 0,1 1 0,-2-1 0,1 1 0,-1-1 0,0 1 0,-2-13 0,2 19-153,0 0 1,-1 1-1,1-1 1,0 0-1,-1 0 0,1 0 1,0 1-1,-1-1 0,1 0 1,0 1-1,0-1 1,-1 0-1,1 0 0,0 1 1,0-1-1,-1 0 0,1 1 1,0-1-1,0 1 1,0-1-1,0 0 0,0 1 1,-1-1-1,1 0 0,0 1 1,0-1-1,0 1 1,0-1-1,0 1 0,-35 212 856,22-117-682,-28 125 266,-9-1 0,-102 274 1,81-325-50,55-134-222,50-102 106,4 2 1,53-73-1,116-131 86,-17 55-25,-164 186-302,32-21 473,-51 46-19,-6 11-263,-4 21-131,1-15-19,0 206 813,4-116-426,-2-99-471,0-1 0,1 1 0,0 0 0,-1-1 1,2 1-1,-1-1 0,3 8 0,-3-12-24,-1 0 0,0 0 1,0 0-1,0 0 0,0 1 0,0-1 0,0 0 0,0 0 0,0 0 1,0 0-1,1 0 0,-1 0 0,0 0 0,0 1 0,0-1 1,0 0-1,0 0 0,0 0 0,1 0 0,-1 0 0,0 0 0,0 0 1,0 0-1,0 0 0,1 0 0,-1 0 0,0 0 0,0 0 1,0 0-1,0 0 0,1 0 0,-1 0 0,0 0 0,0 0 0,0 0 1,0 0-1,0 0 0,1 0 0,-1 0 0,0 0 0,0 0 1,0-1-1,0 1 0,0 0 0,0 0 0,1 0 0,-1 0 1,0 0-1,0 0 0,0 0 0,0-1 0,0 1 0,0 0 0,0 0 1,0 0-1,0 0 0,0 0 0,1-1 0,4-10-445,2-11-3578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14568,'0'0'2855,"-6"-60"-2815,6 56 16,0 2-128,4-2 8,-2 2-40,4 2-8,4 6-64,-2 2-8,14 18-112,2 6 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8136,'0'0'1665,"13"1"-1026,44 0 35,-52-2-520,0 1-1,1-1 1,-1-1-1,0 1 0,0-1 1,0 1-1,0-2 1,0 1-1,0 0 1,0-1-1,-1 0 1,9-7-1,-5 3 182,0-1-1,0-1 1,-1 1 0,8-13-1,-9 12-42,-1 0 0,0-1 0,0 1 0,6-21-1,-9 25-135,-1 0-1,0-1 0,0 1 0,0-1 0,-1 1 0,0-1 1,0 1-1,0-1 0,-1 1 0,1-1 0,-3-6 0,3 11-127,0 0-1,0 0 0,0 1 1,-1-1-1,1 0 0,0 0 0,-1 1 1,1-1-1,0 0 0,-1 1 0,1-1 1,-1 0-1,1 1 0,-1-1 1,1 1-1,-1-1 0,1 0 0,-1 1 1,0 0-1,1-1 0,-1 1 0,0-1 1,1 1-1,-1 0 0,0-1 1,0 1-1,1 0 0,-1 0 0,0 0 1,-1-1-1,1 2 15,-1-1-1,0 0 1,1 1 0,-1 0-1,0-1 1,1 1 0,-1 0-1,1 0 1,-1 0 0,1 0 0,0 0-1,-1 0 1,0 1 0,-4 4 83,0 1 1,0-1-1,1 1 1,-8 13 0,9-10-47,0 0 1,0 0 0,2 0 0,-1 0-1,1 1 1,0-1 0,1 1 0,1-1-1,-1 1 1,2-1 0,-1 1-1,2-1 1,-1 0 0,1 1 0,5 12-1,-6-17-29,1 0 0,1 1 0,-1-1 0,1 0 0,0 0 0,1-1 0,-1 1 0,1-1 0,0 1 0,0-1 0,1-1 0,0 1 0,0 0 0,0-1 1,0 0-1,1 0 0,-1-1 0,1 0 0,0 0 0,0 0 0,0 0 0,0-1 0,1 0 0,-1-1 0,10 2 0,-11-3-11,1 0 1,-1 0-1,0-1 1,1 0-1,-1 0 1,0 0-1,1-1 1,-1 0-1,0 0 0,0 0 1,0 0-1,-1-1 1,1 0-1,0 0 1,4-4-1,9-9 113,-1 0-1,18-21 0,-26 28-84,13-17 114,-1-1 0,34-57-1,23-68 292,-53 102-272,-18 34-106,-6 13-42,0 0 1,0-1-1,0 1 1,1 0 0,-1 0-1,1-1 1,0 1-1,0 1 1,0-1 0,0 0-1,1 0 1,-1 1 0,1-1-1,2-1 1,-4 4-42,-1 0 1,1 0-1,-1 0 1,1 0-1,-1 0 1,0 0-1,1 0 1,-1 0 0,1 0-1,-1 0 1,1 1-1,-1-1 1,0 0-1,1 0 1,-1 0-1,0 1 1,1-1-1,-1 0 1,0 0-1,1 1 1,-1-1-1,0 0 1,1 1-1,-1-1 1,0 0-1,0 1 1,0-1-1,1 1 1,-1-1-1,0 0 1,0 1-1,0 0 1,7 17 167,-6-15-139,6 21 84,-1-1 1,0 1 0,-2 0 0,-1 1 0,-1-1-1,-1 0 1,-1 1 0,-1-1 0,-8 46-1,3-39-3,-19 79 281,21-95-277,-2 1-1,1-1 0,-2 0 0,-14 24 0,20-37-100,0-1 0,0 1 0,0-1 0,0 1 0,0-1-1,-1 0 1,1 1 0,0-1 0,-1 0 0,1 0 0,-1 0-1,0 0 1,1 0 0,-1 0 0,-3 1 0,4-2-10,-1 0 0,1 0 0,0 0 1,-1 0-1,1-1 0,0 1 0,-1 0 0,1-1 1,0 1-1,0 0 0,-1-1 0,1 0 0,0 1 1,0-1-1,0 0 0,0 1 0,0-1 0,0 0 1,0 0-1,0 0 0,0 0 0,0 0 0,0 0 1,1 0-1,-2-2 0,-6-9 68,0-1 0,1 0-1,1-1 1,0 0 0,0 0 0,2 0-1,0-1 1,0 1 0,2-1 0,-1 0-1,2 0 1,0-19 0,1 32-65,1 1 0,-1 0 0,0-1 0,1 1 0,-1 0 0,1 0 0,0 0 0,-1-1 0,1 1 0,0 0 0,0 0 1,-1 0-1,1 0 0,0 0 0,0 0 0,0 1 0,0-1 0,0 0 0,1 0 0,-1 1 0,0-1 0,0 1 0,0-1 0,1 1 0,-1-1 1,1 1-1,39-9 164,-27 9-139,1 0 0,-1 2-1,1-1 1,-1 2 0,0 0 0,0 1-1,26 10 1,-2-1 24,134 35 218,-138-41-279,1-1 0,0-2 0,40 0 0,-60 0-592,-10-2-3629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5320,'0'0'5564,"3"-12"-5008,39-146 2596,-40 146-2094,0 0 0,-1 0 0,7-16 9872,24 24-10939,-23 3 32,-1-1-1,1 1 1,-1 1 0,1-1-1,-1 2 1,14 1 0,-19-2-12,1 1-1,0 0 1,-1 0 0,1 0 0,-1 1 0,0-1-1,1 1 1,-1 0 0,0 0 0,0 0 0,0 0 0,0 0-1,0 1 1,0 0 0,-1-1 0,0 1 0,3 4-1,4 9 45,-1 0 0,-1 1 0,0 0 0,-2 0 0,0 1 0,-1 0 0,3 26 0,0-10 32,-2 7 76,2 53-1,-7-65-14,2 1 0,1-1 0,1 0 0,11 38 0,-14-65-139,-1-1 0,1 1 0,-1 0 0,1-1 0,0 1 0,-1-1 0,1 1 0,0-1 0,0 1 0,0-1 0,1 0 0,-1 1 0,0-1 0,0 0 0,1 0 0,-1 0 0,0 0 0,1 0 0,-1 0-1,1 0 1,-1-1 0,1 1 0,0 0 0,-1-1 0,1 0 0,0 1 0,-1-1 0,1 0 0,0 0 0,0 0 0,-1 0 0,1 0 0,0 0 0,0 0 0,-1 0 0,1-1 0,0 1 0,1-1 0,6-3 11,-1 1 1,1-1-1,-1-1 0,0 1 1,13-11-1,9-8 21,0-2 0,-2-1-1,-1-1 1,39-51 0,-33 32 24,-3 0 1,40-81-1,-56 94 8,-1-1 0,11-48-1,0-1 118,-23 81-180,0 0-1,0 1 0,0-1 1,0 0-1,0 1 1,0-1-1,0 1 0,1-1 1,-1 1-1,0 0 1,1-1-1,0 1 0,-1 0 1,1 0-1,0 0 0,-1 0 1,1 1-1,0-1 1,0 0-1,0 1 0,-1-1 1,1 1-1,0-1 0,0 1 1,0 0-1,0 0 1,3 0-1,6 1 23,1-1-1,-1 2 1,17 3 0,-19-3-22,35 8 31,75 26 0,-109-31-257,8 3 65,-9-6-5021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93 9944,'0'0'3438,"-10"0"-2907,-31-2 3075,63-1-2935,0-1 0,36-12 0,-12 2-166,-40 13-445,196-43 1843,-175 40-1542,0 2 1,0 0 0,-1 2 0,1 1-1,44 7 1,-55-5 195,-1 0-1,0 1 1,0 1-1,24 11 1,-5 7-4372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9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1896,'0'0'2168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9344,'0'0'6884,"-12"6"-6121,-3 4-491,1 0-1,0 0 1,0 1-1,1 1 1,0 0-1,1 1 1,-18 25-1,23-28-32,2-4-8,1 1 0,0 0 1,0-1-1,0 1 1,1 0-1,0 1 0,0-1 1,1 0-1,-3 13 0,5-19-187,0 0 0,0 0 0,0 0 0,0 0 0,0 0 0,0 0 0,0 0 0,0 0 1,1 0-1,-1 0 0,0 0 0,1 0 0,-1 0 0,0-1 0,1 1 0,-1 0 0,1 0 0,0 0 0,-1-1 0,1 1 0,-1 0 0,1 0 0,0-1 0,0 1 0,-1-1 0,1 1 0,0-1 0,0 1 0,0-1 0,0 1 0,0-1 0,0 0 0,-1 1 0,1-1 0,0 0 0,0 0 0,0 0 0,0 0 0,0 0 0,0 0 0,0 0 0,0 0 0,0 0 0,0 0 0,0-1 0,0 1 0,0 0 0,0-1 0,0 1 0,1-1 0,2-1 53,0 1 0,1-1 0,-1 0 0,0-1-1,0 1 1,0-1 0,0 1 0,-1-1 0,4-4 0,1-3 83,-1 0 0,0 0 0,0-1 0,-1 0 0,7-20 0,-11 27-98,0-1-1,-1 0 1,1 0-1,-1 1 0,0-1 1,-1 0-1,1 0 1,-1 0-1,0 0 1,0 0-1,0 0 1,-1 0-1,0 0 0,0 1 1,0-1-1,0 0 1,-3-6-1,-5 1 13,5 15 335,5 15-4440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10248,'0'0'5350,"4"12"-4730,94 256 2635,-53-125-1362,-32-95-542,2-1 0,42 89 0,-56-134-1298,10 15 758,-11-17-777,0 1 0,1-1-1,-1 0 1,0 1-1,1-1 1,-1 0 0,0 0-1,1 1 1,-1-1-1,0 0 1,1 0 0,-1 1-1,1-1 1,-1 0-1,1 0 1,-1 0 0,0 0-1,1 0 1,-1 0-1,1 0 1,-1 0 0,1 0-1,-1 0 1,1 0-1,-1 0 1,1 0 0,-1 0-1,0 0 1,1 0-1,-1 0 1,1 0 0,-1-1-1,1 1 1,8-4 327,-8 3-337,0 1 1,1 0 0,-1-1 0,0 0 0,0 1 0,0-1 0,0 0 0,0 0-1,0 1 1,0-1 0,0 0 0,2-2 0,9-15 67,0 0-1,-2-1 1,0 0 0,-1 0 0,8-26 0,7-15 7,8-12 15,-9 18 21,2 0 1,58-89-1,-58 105-57,-17 25-39,0-1 0,2 1 0,-1 1 0,2 0 0,-1 1 0,22-18 0,-10 9 12,-21 20-50,0-1 0,-1 1 0,1-1 1,0 0-1,-1 1 0,1-1 0,-1 0 1,1 0-1,-1 1 0,0-1 0,1 0 1,-1 0-1,0 0 0,1 0 0,-1 1 1,0-1-1,0 0 0,0 0 0,0 0 1,0 0-1,0 0 0,0 0 0,0 0 1,0 1-1,0-1 0,0 0 0,-1 0 1,1 0-1,0 0 0,-1-1 0,0 2 0,0-1-1,0 1 1,-1-1-1,1 1 1,0-1-1,0 1 0,0 0 1,-1 0-1,1-1 1,0 1-1,0 0 0,0 0 1,-1 0-1,1 0 1,-2 1-1,-7-1 5,-29-3 19,1 1-1,-1 3 0,1 0 0,-49 10 0,18 5 29,-86 32-1,117-35-40,2 0 1,22-7-101,-1-1 0,-24 6 0,41-11-1124,14-4 311,-7 2-2660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11856,'0'0'7319,"9"-12"-6727,-8 9-565,3-4 47,1 1 1,-1-1-1,1 1 0,0 0 0,1 0 0,0 0 1,0 1-1,0-1 0,0 2 0,1-1 1,0 1-1,0 0 0,0 0 0,9-3 0,309-121 3289,-324 128-3352,23-10 606,0 1 0,0 1 1,1 2-1,29-5 0,-45 8-182,-8 5-256,-4 8-310,-3 17-188,1-13-3217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7736,'0'0'3733,"-11"7"-3002,-9 7-391,0 0 0,1 1 1,-22 24-1,6 2 136,2 1-1,2 2 1,2 1-1,2 2 1,2 0 0,-36 100-1,38-79 114,3 1 0,3 1 0,3 0-1,-7 121 1,19-147-206,3 0-1,1 0 1,3 0-1,1 0 1,21 74 0,-16-83-135,1-1-1,2 0 1,1-1 0,2-1 0,1 0 0,2-1 0,28 35 0,-33-49-126,0-1 1,1-1 0,1 0 0,1-1 0,-1-1 0,2 0 0,28 13 0,-31-18-89,0 0 0,1-2 1,0 0-1,1-1 0,-1-1 1,1-1-1,-1 0 0,1-1 1,29-1-1,12-5-3260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8936,'0'0'5670,"6"13"-5123,21 39 236,51 73 0,-44-77-407,92 132 861,-95-130-674,43 96 0,-42-71-41,-4 2 0,-4 1 0,-2 0 0,-4 2 1,8 96-1,-22-127-95,-3 0 1,-2 1 0,-13 91-1,7-103-161,-2 0 0,-2-1 0,-1 0 0,-2-1 0,-28 54 0,28-66-58,0-1 0,-1-1 1,-2 0-1,-23 24 1,31-36-133,-1-1 0,-1 0 0,1 0 1,-1-1-1,0-1 0,-1 0 0,0 0 0,0-1 0,0-1 0,-20 6 1,29-10-63,1-1 1,-1 1-1,0-1 1,1 0-1,-1 1 1,1-1-1,-1 0 1,0-1-1,1 1 1,-1 0-1,1-1 1,-1 1 0,-4-3-1,6 2-229,-1 1 0,1-1 0,-1 0 0,1 0 0,0 0 0,0-1 0,-1 1 0,1 0 0,0 0 0,0 0 0,0-1 0,0 1 0,0-1 0,1 1 0,-1-1 0,0 1 0,1-1 0,-1-1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3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90 189 5320,'0'0'5580,"-11"4"-4526,-36 15-52,23-12 207,24-7-1154,0 0-1,-1 0 1,1 0 0,0 0-1,0 0 1,-1 0-1,1 0 1,0 0-1,0 0 1,-1 0-1,1-1 1,0 1 0,0 0-1,-1 0 1,1 0-1,0 0 1,0 0-1,-1 0 1,1 0-1,0-1 1,0 1 0,0 0-1,-1 0 1,1 0-1,0-1 1,0 1-1,0 0 1,0 0-1,-1 0 1,1-1 0,0 1-1,0 0 1,0 0-1,0-1 1,0 1-1,0-2 67,1 0 0,-1 0-1,1 1 1,0-1-1,0 0 1,-1 1 0,1-1-1,0 0 1,1 1 0,-1-1-1,0 1 1,0 0-1,2-2 1,15-14 328,0 1-1,22-15 1,-32 24-271,1 2 1,1-1-1,-1 2 0,1-1 0,0 1 1,0 0-1,15-3 0,-23 7-115,1 0-1,-1 0 1,1 0-1,-1 0 0,1 0 1,-1 1-1,1-1 1,-1 1-1,1-1 1,-1 1-1,0 0 1,1 0-1,-1 0 1,0 0-1,0 0 1,1 1-1,-1-1 1,0 1-1,0-1 1,-1 1-1,1 0 1,0 0-1,0 0 1,-1 0-1,0 0 1,1 0-1,-1 0 1,0 1-1,0-1 1,1 3-1,4 8 210,-1 1-1,-1-1 0,5 28 1,-8-40-260,18 140 1119,2 13 19,-17-135-920,2 1 1,0-1-1,1 0 0,0 0 0,17 28 0,-23-44-178,1-1 0,-1 1 0,1-1 0,0 1 0,0-1 0,0 0-1,0 0 1,0 0 0,0 0 0,1 0 0,-1 0 0,1-1 0,-1 1 0,1-1 0,4 2 0,-5-2-26,0-1 1,0 0-1,0 0 1,0 0-1,0 0 1,-1-1 0,1 1-1,0 0 1,0-1-1,0 1 1,0-1-1,-1 0 1,1 0 0,0 0-1,-1 1 1,1-1-1,0-1 1,-1 1-1,1 0 1,-1 0 0,0-1-1,1 1 1,-1 0-1,2-3 1,8-11 66,0 0 0,-1-1 1,0 0-1,-2-1 0,11-25 1,24-93 291,-30 92-257,11-48 158,10-31 142,-26 101-252,0 0 0,1 0 1,20-31-1,-27 49-156,0 1 1,0-1 0,1 1 0,-1 0 0,1-1-1,-1 1 1,1 0 0,0 1 0,0-1 0,0 0-1,0 1 1,0 0 0,0-1 0,1 1 0,-1 1-1,0-1 1,1 0 0,-1 1 0,0 0-1,1-1 1,-1 1 0,0 1 0,4-1 0,7 2 17,0 0 1,0 1-1,27 9 1,193 68 346,-218-78-77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3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10448,'0'0'5337,"11"-10"-4753,-1 1-421,-4 3-46,1 0 1,0 0 0,0 0 0,1 1-1,-1 0 1,1 1 0,0 0-1,1 0 1,8-3 0,20-4 763,1 2-1,74-10 1,80 8 1299,-44 3-677,-123 6-1538,38-2 853,-58 4-1274,0 1-1,-1-1 1,1 1 0,0 0 0,-1 0 0,6 3-1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8840,'0'0'9478,"12"-3"-8787,336-87 3397,-217 71-849,-126 19-2968,2 0-54,-7 0-193,1 0 0,-1 0 0,1 1 1,-1-1-1,1 0 0,0 0 0,-1 0 1,1 0-1,-1 0 0,1 0 0,0 0 1,-1 0-1,1 0 0,-1-1 0,1 1 0,0 0 1,-1 0-1,1 0 0,-1-1 0,1 1 1,-1 0-1,1-1 0,-1 1 0,1 0 1,-1-1-1,1 1 0,-1 0 0,1-1 0,-1 1 1,0-1-1,1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3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9440,'0'0'12637,"16"0"-12185,268-10 1228,-237 8-1447,201-7 1502,-141 8-4497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3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7 11352,'0'0'4269,"-15"10"-3473,-1 0-566,-4 3 102,1 0 1,0 1-1,-22 22 1,24-18-6,0 1 0,2 1 1,0 0-1,2 1 0,0 1 1,1 0-1,1 1 0,-13 41 1,19-47-167,0 0 1,1 0-1,1 0 1,0 1-1,1-1 1,2 1 0,-1-1-1,2 1 1,0 0-1,2-1 1,-1 0-1,2 1 1,6 18 0,-6-27-58,0 0 1,0 0 0,1 0-1,0 0 1,0-1 0,1 0 0,0 0-1,1 0 1,0-1 0,11 9-1,-12-11-37,0-1 0,0 0 0,1 0 0,-1-1 1,1 0-1,0 0 0,0 0 0,0-1 0,1 0 0,-1-1 0,0 1 0,1-2 0,-1 1 0,12-1 0,1-1 40,0-1 0,0-1 0,0-1 0,0-1 0,0-1 0,-1 0 1,0-2-1,0 0 0,19-12 0,-2-2 80,-2-2 0,-1-1 1,42-40-1,-65 56-139,22-20 199,-2-1 0,33-43 0,-55 64-181,-1-1 1,-1 0-1,0-1 1,0 1 0,-1-1-1,-1 0 1,0 0-1,0-1 1,-1 1 0,0-1-1,-1 0 1,1-22-1,-4 26-24,0 1 0,0-1-1,0 0 1,-1 1-1,0-1 1,-1 1-1,0-1 1,0 1 0,-1 0-1,1 0 1,-2 0-1,1 1 1,-1 0-1,0 0 1,0 0-1,0 0 1,-12-8 0,5 3 15,-2 1 1,0 1-1,0 0 0,0 1 1,-1 1-1,0 0 1,-23-6-1,24 8-30,-1 1 0,0 1 0,0 0 0,0 1 0,-1 0 0,1 1 0,0 1 0,-1 1 0,1 0-1,0 1 1,-1 1 0,1 0 0,1 1 0,-1 0 0,0 1 0,-17 10 0,12-5-74,1 1 0,0 1 0,1 1 0,-18 15-1,27-19-411,-1 1-1,-13 18 1,15-18-769,1 1 0,1 0 0,-6 14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29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1 283 2904,'0'0'4029,"9"-2"-3756,-3 2-282,3-1 111,0-1 0,0 1 0,-1-1-1,1-1 1,-1 1 0,0-1 0,1-1-1,7-4 1,53-42 152,-48 33-178,0 2 1,37-20-1,186-78-68,-201 94-819,-31 13-4758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52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0 887 4912,'0'0'2776,"7"-10"-2128,59-80 1452,-60 80-1752,6-5 1836,-10 19-1439,-1 2-606,0 0 0,0 0 0,-1 1 0,0-1 0,0 0 0,-1 1 0,1-1 0,-4 12 0,0 4 137,3-6-92,0 0 64,0 0 1,-1 1-1,-1-1 0,-1 0 0,0 0 0,-13 29 0,14-37-98,0 0 0,0 0 0,-2 12 0,3-13 55,1 0 1,-1-1-1,-1 1 0,1-1 0,-7 12 1,9-18-194,0 0 0,0 0 0,-1 0 0,1 0 0,0 0 1,0 0-1,0 1 0,0-1 0,0 0 0,0 0 0,-1 0 0,1 0 0,0 0 1,0 1-1,0-1 0,0 0 0,0 0 0,0 0 0,0 1 0,0-1 0,0 0 1,0 0-1,0 0 0,0 1 0,0-1 0,0 0 0,0 0 0,0 0 0,0 1 1,0-1-1,0 0 0,0 0 0,0 0 0,0 0 0,0 1 0,0-1 0,1 0 1,-1 0-1,0 0 0,0 0 0,0 1 0,0-1 0,0 0 0,1 0 1,-1 0-1,0 0 0,0 0 0,0 0 0,0 0 0,1 1 0,-1-1 0,0 0 1,0 0-1,0 0 0,0 0 0,1 0 0,-1 0 0,0 0 0,0 0 0,0 0 1,1 0-1,0 0 250,6 0 9,104 1 176,-27-4-327,-26 3-9,0-3 0,109-20 0,-137 16-92,177-37 111,-41 12-28,-61 11 28,150-12 0,89 9 125,-342 24-254,469-4 274,-288 8-153,-81-3-54,178 0 188,-114-5-153,349-16 277,-209 10-196,130-12 13,-298 6-154,343-38 135,-293 34-100,87-8 15,355-30 266,-245 41-135,-326 16-179,162 2 134,106-3 70,-276 0-194,75 6-1,-90-1 21,0-2 0,0-2 0,0-1 0,65-13 0,-98 15-59,-1-1 0,1 1 1,-1-1-1,0 0 0,1 0 1,-1 0-1,1 0 0,-1-1 1,0 1-1,0-1 0,0 1 0,0-1 1,0 1-1,0-1 0,0 0 1,-1 0-1,1 0 0,0 0 0,-1-1 1,0 1-1,0 0 0,1 0 1,-1-1-1,-1 1 0,1-1 0,0 1 1,0-1-1,-1 1 0,0-1 1,1 0-1,-1-3 0,10-236 346,-8 95-164,2 85-90,0-63 186,-8 98-161,4 27-132,0 0 1,0-1-1,-1 1 0,1 0 0,0 0 0,0 0 0,0 0 1,0 0-1,0-1 0,0 1 0,-1 0 0,1 0 1,0 0-1,0 0 0,0 0 0,0 0 0,-1 0 1,1 0-1,0 0 0,0-1 0,0 1 0,0 0 0,-1 0 1,1 0-1,0 0 0,0 0 0,0 0 0,-1 0 1,1 0-1,0 0 0,0 0 0,0 1 0,-1-1 1,1 0-1,0 0 0,0 0 0,0 0 0,-11 12-30,-1 6-3430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57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278 301 6328,'0'0'4680,"-5"12"-4272,2-4-342,-2 5 33,0-1-1,-1 0 0,-1 0 0,0-1 0,-10 14 1,7-12 77,-1-1 1,0 0 0,-1 0 0,-17 12 0,26-22-107,0 1 0,0-1 0,0 0 1,0 0-1,-1 0 0,1-1 1,-1 1-1,1-1 0,-1 1 0,0-1 1,1-1-1,-1 1 0,0 0 1,0-1-1,0 0 0,0 0 1,1 0-1,-1 0 0,0-1 0,0 1 1,0-1-1,1 0 0,-1 0 1,-6-3-1,6 1-5,0 0 0,0 0 0,1-1 0,-1 1 0,1-1 0,0 0 0,0 0 0,0 0-1,0 0 1,1-1 0,0 1 0,0-1 0,0 1 0,0-1 0,1 0 0,0 0 0,-1-6 0,0 1 19,0 0-1,1-1 1,1 1 0,0 0-1,0 0 1,1-1 0,3-15-1,0 9 51,1 1-1,0-1 0,2 1 0,10-22 0,-15 35-104,0-1 0,0 1 1,0-1-1,0 1 0,1 0 0,0 0 0,-1 0 0,1 0 0,0 1 0,0-1 0,1 1 1,-1 0-1,0-1 0,1 2 0,-1-1 0,1 0 0,0 1 0,0-1 0,0 1 0,-1 0 1,1 1-1,0-1 0,0 0 0,0 1 0,6 0 0,-8 1-15,0-1 0,1 1 0,-1 0 0,0 0 0,0 0 0,0 0 0,0 0-1,0 0 1,0 1 0,0-1 0,0 1 0,0-1 0,-1 1 0,1 0 0,-1 0 0,1 0 0,-1-1 0,0 1-1,2 4 1,3 4 47,-2 0 0,8 20-1,-5-3 22,0 1-1,-2 0 1,-1 0-1,-1 1 1,-2 35-1,-2-3 170,-15 85 0,9-99 67,-2-1 1,-2-1 0,-32 84-1,39-118-248,-3 3 467,7-14-517,-1 0 0,1 0 0,-1 0 0,1 0-1,-1 0 1,1 0 0,-1 0 0,1 0-1,-1 0 1,1 0 0,-1 0 0,1 0-1,-1 0 1,1 0 0,-1-1 0,1 1 0,0 0-1,-1 0 1,1 0 0,-1-1 0,1 1-1,-1 0 1,1-1 0,0 1 0,-1 0-1,1-1 1,0 1 0,-1-1 0,1 1 0,-1-1-1,0-2 17,-1 0 1,1 0-1,0-1 0,0 1 0,0 0 0,0-1 0,0 1 0,1 0 1,-1-1-1,1 1 0,0-1 0,0 1 0,1 0 0,0-7 0,0-3 32,4-51 159,3 0 0,16-63 0,-17 95-141,1 0 0,2 1 0,1 0 0,30-56 0,-32 71-53,1 0 0,0 1 0,1 0 0,0 1 0,2 0 0,0 1-1,0 0 1,1 1 0,0 0 0,20-11 0,-33 22-29,0 0 1,0 0-1,1 1 1,-1-1-1,1 0 1,-1 0-1,0 1 1,1-1-1,-1 1 1,1 0-1,-1-1 1,1 1-1,-1 0 1,1 0-1,-1 0 1,1 0 0,0 0-1,-1 0 1,1 0-1,-1 0 1,1 1-1,-1-1 1,1 1-1,-1-1 1,1 1-1,1 1 1,-1 0 0,0 0 0,0 1 1,0-1-1,0 1 1,0 0-1,-1 0 0,1 0 1,-1-1-1,0 1 1,0 1-1,2 4 1,2 14 2,-1-1 0,-1 1 0,0 0 0,-2 1 0,0-1 0,-2 0 1,-5 40-1,-8 11 36,-24 72-1,-2 14 142,37-147-158,-2 12 129,5-23-150,1 0 1,-1 0-1,0 0 0,0-1 1,0 1-1,0 0 1,1 0-1,-1 0 1,0-1-1,1 1 0,-1 0 1,1-1-1,-1 1 1,1 0-1,-1-1 0,1 1 1,-1 0-1,1-1 1,0 1-1,-1-1 0,1 1 1,0-1-1,-1 0 1,1 1-1,0-1 0,1 1 1,14 6 74,14 5 43,-5-8-54,-9-1-26,0 0 0,0-1 0,0 0 0,1-2 1,-1 0-1,21-3 0,-25 1-23,1 0 0,-1-1 1,1-1-1,-1 0 0,0 0 1,-1-2-1,1 1 0,10-8 0,-17 9-10,0 1 0,0-1 0,-1 0 0,0-1 0,0 1-1,0-1 1,0 0 0,0 0 0,-1 0 0,0-1 0,0 1-1,-1-1 1,1 1 0,-1-1 0,0 0 0,-1 0 0,0 0-1,2-9 1,-3 12-3,0 0 1,0 0-1,0 0 0,-1 0 0,1 0 0,-1 0 0,1 0 1,-1 1-1,0-1 0,0 0 0,0 0 0,-1 1 0,1-1 1,-1 1-1,1-1 0,-1 1 0,0-1 0,0 1 0,0 0 1,0 0-1,0 0 0,0 0 0,-1 0 0,1 1 1,-1-1-1,1 1 0,-1 0 0,1-1 0,-1 1 0,0 0 1,0 0-1,0 1 0,0-1 0,1 1 0,-1-1 0,0 1 1,0 0-1,0 0 0,0 0 0,0 1 0,0-1 0,0 1 1,0-1-1,0 1 0,1 0 0,-1 0 0,0 0 0,0 1 1,1-1-1,-1 0 0,1 1 0,0 0 0,-4 3 1,2 0-11,0 0 1,0 0 0,0 1 0,1 0-1,0-1 1,1 1 0,-1 0 0,1 0 0,0 1-1,0-1 1,1 0 0,0 1 0,0-1 0,1 1-1,0 10 1,0-7-3,0 0-1,1 1 0,1-1 1,0 0-1,0-1 1,1 1-1,0 0 0,1-1 1,5 12-1,-6-17 2,0 1-1,0-1 1,0 0-1,1 0 1,0 0-1,0-1 1,0 1 0,0-1-1,0 0 1,1 0-1,-1 0 1,1-1-1,0 1 1,0-1-1,0-1 1,0 1-1,0 0 1,0-1 0,0 0-1,0-1 1,1 1-1,-1-1 1,8 0-1,-3-1 9,0 0-1,0 0 0,0-1 1,-1 0-1,1-1 0,-1 0 1,1 0-1,-1-1 0,0-1 1,-1 1-1,15-11 1,141-125 143,-153 130-133,1 0 0,0 0 1,0 2-1,14-9 1,-21 15-7,0 1 0,0-1 1,0 1-1,0 0 0,0 0 0,0 0 1,0 0-1,6 1 0,20-3 17,-3 4-18,-8 1 26,-14 1 9,-6-4-42,0 1-1,0 0 1,0 0 0,0 0 0,0 0-1,0 0 1,0-1 0,0 1 0,0 0-1,0 0 1,0 0 0,0 0-1,0 0 1,0-1 0,0 1 0,0 0-1,0 0 1,0 0 0,0 0-1,0 0 1,1 0 0,-1-1 0,0 1-1,0 0 1,0 0 0,0 0 0,0 0-1,0 0 1,0 0 0,1 0-1,-1 0 1,0 0 0,0 0 0,0 0-1,0 0 1,0-1 0,0 1 0,1 0-1,-1 0 1,0 0 0,0 0-1,0 0 1,0 0 0,0 0 0,1 0-1,-1 0 1,0 0 0,0 1-1,0-1 1,0 0 0,0 0 0,1 0-1,-1 0 1,0 0 0,0 0 0,0 0-1,0 0 1,0 0 0,0 0-1,0 0 1,1 0 0,-1 1 0,0-1-1,0 0 1,0 0 0,0 0 0,0 0 9,-7-4-1,-1 1 0,0 0 0,1 0-1,-1 1 1,0 0 0,0 0 0,-1 1 0,1 0 0,0 0-1,0 1 1,-10 1 0,5 1 9,-1 1 0,1 0 0,0 0 1,0 2-1,-23 10 0,28-11-11,0 1-1,1 0 1,0 1 0,-1 0-1,2 0 1,-1 0 0,1 1-1,0-1 1,0 2 0,1-1-1,0 1 1,-6 10 0,8-12-6,0 0 1,1-1-1,-1 1 1,1 0-1,0 1 1,1-1-1,-1 0 0,1 0 1,0 1-1,1-1 1,0 1-1,0-1 1,0 0-1,1 1 1,-1-1-1,2 0 1,-1 1-1,3 6 1,-1-7-3,0 0 1,0 0-1,0-1 1,1 1-1,0-1 1,0 0 0,0 0-1,1 0 1,0-1-1,0 0 1,0 1 0,0-2-1,10 6 1,-11-7 0,0 0-1,1 0 1,-1-1 0,0 0 0,1 0 0,0 0 0,-1 0-1,1-1 1,-1 1 0,1-1 0,0-1 0,-1 1 0,1 0-1,-1-1 1,1 0 0,-1 0 0,1-1 0,-1 1 0,1-1-1,5-3 1,-4 1 3,1 0-1,-1-1 1,0 0 0,0 0-1,0 0 1,0-1-1,-1 0 1,0 0 0,-1 0-1,1-1 1,4-8 0,1-6 14,-1 1 0,11-37 0,-16 46 10,-2 0 0,1 1 0,-1-1 0,-1-1 0,0 1 0,-1-19 0,-3 19 52,-2 13 26,-2 19-43,-3 47-72,-3-1 0,-3 0 0,-37 98 1,51-159 5,-8 19-3,-1 0 0,-1-1-1,-17 25 1,24-42 13,1-1 1,-1 0 0,0 0-1,-1 0 1,0-1-1,0 0 1,0 0-1,0 0 1,-1-1-1,0 0 1,1 0 0,-2-1-1,1 0 1,0 0-1,-11 2 1,10-3 13,0 0 1,0-1-1,0 0 0,0-1 1,0 0-1,0 0 1,-8-1-1,14 0-11,0 1 0,0 0 1,0-1-1,0 0 0,0 1 0,0-1 0,0 0 1,1 0-1,-1 0 0,0 0 0,1-1 0,-1 1 1,0 0-1,1-1 0,0 1 0,-1-1 0,1 1 1,0-1-1,0 1 0,0-1 0,0 0 0,0 0 1,0 0-1,0 0 0,0 0 0,1 0 0,-1 1 1,1-1-1,0 0 0,-1-1 0,1 1 0,0 0 1,1-2-1,-1 0-4,0 1 0,1-1 1,0 1-1,0 0 0,0 0 1,0-1-1,0 1 0,1 0 1,-1 0-1,1 0 0,0 0 1,0 1-1,3-5 0,34-33 13,-23 26-14,10-9 3,35-23 0,9-9 0,-44 35-23,40-24-1,-39 27-3,31-25 0,5-12-20,70-78 1,-110 106 27,-1-1 1,-1-1-1,-2-1 1,-1-1-1,25-55 1,-30 52 12,-2-2 0,-1 1 0,9-63 0,-12 35 4,-1-83 0,-5 106 10,0 17 1,-1 0 0,-1 1 0,-6-32 0,2 36 27,0 32-88,2-2 23,-58 280-182,42-161 101,10-57 67,1-17 10,0 61-1,8-96 24,1-1 0,1 1-1,1-1 1,0 0 0,13 41-1,-14-59 4,-1 0 0,1 0 0,0 0 1,0 0-1,0-1 0,1 1 0,-1-1 0,1 0 0,0 1 0,0-1 0,0 0 0,0-1 0,0 1 0,1 0 1,5 2-1,-4-2-1,1-1 1,0 0 0,0 0-1,0 0 1,0-1-1,0 0 1,0 0 0,0-1-1,11 0 1,1-1 7,0-1 0,0-2-1,-1 0 1,1 0 0,-1-2 0,21-9 0,-25 9 7,0-1 1,-1-1-1,0-1 1,20-16-1,10-8 45,-38 30-48,1 0-1,-1-1 0,0 0 0,0 0 0,0 0 0,-1-1 0,1 1 0,-1-1 1,0 0-1,-1 0 0,1 0 0,2-7 0,-5 10-5,1 0 0,-1 1 0,1-1 0,-1 0-1,0 0 1,1 0 0,-1 1 0,0-1 0,0 0 0,-1 0 0,1 0 0,0 0 0,-1 1-1,1-1 1,-1 0 0,1 0 0,-1 1 0,0-1 0,0 0 0,1 1 0,-1-1 0,-1 1-1,1-1 1,0 1 0,0 0 0,0-1 0,-1 1 0,1 0 0,-1 0 0,1 0 0,-1 0-1,1 0 1,-1 0 0,0 0 0,1 0 0,-1 1 0,0-1 0,0 1 0,1-1 0,-3 1-1,-3-2 3,0 1-1,0 0 0,0 1 0,0-1 0,0 1 0,0 1 0,-1-1 1,1 1-1,1 0 0,-1 1 0,0 0 0,-13 5 0,4 0-9,0 2 0,0 0 0,-27 21 0,39-28 9,1 1 0,0 0-1,0-1 1,0 1-1,0 1 1,0-1 0,1 0-1,0 1 1,-1-1 0,1 1-1,1 0 1,-1 0-1,0 0 1,1 0 0,0 0-1,0 0 1,0 0-1,0 0 1,1 0 0,0 0-1,0 1 1,0-1-1,0 0 1,0 0 0,1 0-1,0 0 1,0 1-1,0-1 1,1 0 0,-1-1-1,1 1 1,3 7-1,0-2 14,1 0 0,0 0-1,0-1 1,1 0-1,-1 0 1,2 0 0,-1-1-1,1 0 1,0-1-1,1 1 1,0-2 0,10 7-1,-11-9-3,0 0 0,0-1 0,0 0 0,1 0 0,-1-1 0,0 0 0,1 0 0,-1-1 0,1 0 0,-1 0 0,1-1 0,-1 0 0,0-1 0,1 0 0,-1 0 0,10-5 0,5-2 29,-1-2 0,1 0 1,-2-1-1,26-20 0,5-6 54,48-32-3,-68 48-70,-23 16-10,-1 0-1,1 1 0,-1-1 0,1 2 1,14-6-1,-13 6-23,15-4-22,-25 8 31,0 0-1,1 1 1,-1-1 0,0 0-1,0 0 1,0 0-1,0 0 1,0 0 0,0 0-1,1 0 1,-1 0 0,0 0-1,0 0 1,0 0-1,0 1 1,0-1 0,0 0-1,0 0 1,0 0-1,0 0 1,1 0 0,-1 0-1,0 0 1,0 1 0,0-1-1,0 0 1,0 0-1,0 0 1,0 0 0,0 0-1,0 1 1,0-1 0,0 0-1,0 0 1,0 0-1,0 0 1,0 0 0,0 1-1,0-1 1,0 0-1,0 0 1,0 0 0,-1 0-1,1 0 1,0 0 0,0 1-1,0-1 1,0 0-1,0 0 1,0 0 0,0 0-1,0 0 1,0 0 0,-1 0-1,1 0 1,0 0-1,0 1 1,0-1 0,0 0-1,0 0 1,0 0-1,-1 0 1,-2 1 2,-1 1 0,1 0 1,-1 0-1,1 0 0,0 1 0,0-1 0,0 1 0,0 0 0,0-1 1,0 1-1,-2 5 0,-18 16 19,-5-5 0,19-13-13,-1 1 1,0 0 0,1 1 0,1-1-1,-13 16 1,14-14-3,3-5 5,1-1 0,0 1 0,0 0-1,1 1 1,-1-1 0,-3 9 0,6-12-9,0 0-1,0 0 1,0 0 0,0 0 0,0 1 0,0-1-1,0 0 1,0 0 0,0 0 0,1 0 0,-1 0-1,0 0 1,1 0 0,-1 0 0,1 0 0,-1 0-1,1 0 1,-1 0 0,1 0 0,0 0 0,0 0 0,-1 0-1,1 0 1,0-1 0,0 1 0,0 0 0,0-1-1,0 1 1,0 0 0,0-1 0,0 0 0,0 1-1,0-1 1,0 1 0,1-1 0,5 2 6,0-1 1,0 1-1,0-2 1,0 1 0,0-1-1,1 0 1,-1 0-1,0-1 1,12-2-1,-1 0-1,-4 1-2,0-1 1,0 0 0,0-2-1,0 1 1,-1-2-1,14-6 1,75-49 8,-72 42-11,-6 3 7,-2-1 1,0-1 0,-1 0-1,-1-2 1,0-1-1,16-22 1,2-10 21,45-82-1,-73 115-20,0-1 1,-2 1-1,11-43 0,7-67 44,-22 99-15,0-34 0,0-9 52,-5 45-33,2 28-56,-1 0 1,-1-1-1,1 1 1,0 0-1,0-1 0,0 1 1,-1 0-1,1-1 1,-1 1-1,1 0 1,-1 0-1,0 0 1,1-1-1,-1 1 1,0 0-1,0 0 1,1 0-1,-1 0 1,-1-1-1,1 3-3,0 0 1,0-1-1,0 1 0,0 0 0,1-1 1,-1 1-1,0 0 0,1 0 0,-1 0 1,0 0-1,1 0 0,-1 0 0,1 0 1,0 0-1,-1 0 0,1 0 0,0 0 1,-1 0-1,1 1 0,0-1-2,-7 25-11,2 0 1,1 1-1,-2 35 1,4-34 3,-2 39-32,4 0-1,2-1 1,12 76 0,-6-93 0,2-1 1,20 59-1,-23-87 36,1 0-1,18 32 0,-23-46 15,1 0 0,0-1-1,0 1 1,0-1 0,1 0 0,0 0 0,0 0 0,0 0-1,1-1 1,-1 0 0,1 0 0,8 3 0,-10-5-1,0-1 0,0 0 0,0 0 0,1 0 0,-1-1 0,0 1 0,0-1 0,0 0 0,1 0 0,-1 0 0,0-1 0,0 0 0,0 0 0,8-2 0,-3-1-22,0 0 0,0 0 0,0-1 0,-1 0 0,10-7 0,-17 11-31,0 0 1,0 0-1,0 0 1,0 0-1,0 0 1,0 0-1,0-1 0,0 1 1,-1 0-1,1 0 1,0-1-1,-1 1 1,1 0-1,-1 0 1,0-1-1,1 1 1,-1-1-1,0 1 1,0 0-1,0-3 0,-3-7-4106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58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1 149 9144,'0'0'3725,"15"-4"-3185,225-55 1932,-200 48-2035,47-13 1383,126-19 1,-200 42-1601,61-5 909,-68 6-963,0 0 0,0 0 0,0 1 0,0 0 0,0 0 0,0 0 0,0 1-1,-1 0 1,10 4 0,-13-5-98,-1 1-1,1-1 1,0 0-1,-1 0 1,1 1-1,-1-1 1,0 1-1,1 0 1,-1-1-1,0 1 1,0 0-1,0 0 1,0-1-1,0 1 1,-1 0-1,1 0 1,0 0-1,0 4 1,-1-1-581,1 0 1,-1 0 0,0 0 0,-1 0 0,0 6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29:59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182 637 7136,'0'0'5529,"-5"-10"-5074,-20-32-15,25 42-407,-1-1 1,0 0 0,0 0 0,0 1 0,0-1-1,0 0 1,0 1 0,0-1 0,0 1-1,0 0 1,0-1 0,0 1 0,-1 0 0,1-1-1,0 1 1,0 0 0,0 0 0,0 0 0,0 0-1,-1 0 1,1 0 0,0 0 0,0 1-1,0-1 1,0 0 0,0 1 0,0-1 0,0 1-1,0-1 1,0 1 0,0-1 0,0 1 0,0 0-1,0-1 1,-1 2 0,-3 1 151,-2 1-11,-1-1 0,1 1 0,1 1 0,-1 0 1,0 0-1,1 0 0,0 0 0,1 1 0,-1 0 0,1 1 1,0-1-1,0 1 0,1 0 0,0 0 0,0 0 0,1 0 0,0 1 1,0 0-1,1-1 0,-2 11 0,3-17-133,1 1 0,0-1 1,0 1-1,-1-1 0,1 0 0,0 1 0,1-1 1,-1 1-1,0-1 0,0 0 0,0 1 0,1-1 1,-1 0-1,1 1 0,-1-1 0,1 0 0,0 1 1,-1-1-1,1 0 0,0 0 0,0 0 0,0 0 1,0 0-1,0 0 0,0 0 0,0 0 0,0 0 0,0 0 1,0-1-1,1 1 0,-1 0 0,0-1 0,1 1 1,-1-1-1,0 1 0,1-1 0,-1 0 0,0 1 1,1-1-1,-1 0 0,1 0 0,-1 0 0,0 0 1,1 0-1,1-1 0,6 0 87,0 0 1,0-1-1,0 0 1,-1 0-1,13-5 0,-8 0-32,-1 0-1,0-1 1,-1 0 0,1 0-1,-2-1 1,1-1-1,-1 0 1,-1 0-1,0-1 1,0 0-1,12-22 1,-18 27-50,0 0 1,-1 1-1,0-1 0,0 0 0,0 0 1,-1 0-1,0 0 0,0-1 0,0 1 1,-1 0-1,-1-11 0,1 13-13,0 1-1,-1-1 0,1 1 1,-1 0-1,0-1 0,0 1 1,0 0-1,-1 0 1,1 0-1,-1 0 0,1 0 1,-1 0-1,0 0 1,0 1-1,-1-1 0,1 1 1,0-1-1,-1 1 0,1 0 1,-1 0-1,0 0 1,-5-3-1,6 5 6,0-1 0,-1 0 0,1 0 0,0 1 0,0 0 0,-1-1 0,1 1 0,-5 0 0,6 0-29,1 0 1,-1 0-1,0 0 0,1 0 1,-1 1-1,0-1 0,1 0 1,-1 0-1,0 0 0,1 1 1,-1-1-1,0 0 0,1 1 0,-1-1 1,1 1-1,-1-1 0,1 1 1,-1-1-1,1 1 0,-1-1 1,1 1-1,-1-1 0,1 1 1,0 0-1,-1-1 0,1 1 0,0 0 1,0-1-1,-1 1 0,1 0 1,0-1-1,0 1 0,0 0 1,0-1-1,0 1 0,0 1 1,0 0 5,0 1 1,1 0 0,-1-1 0,1 1-1,-1-1 1,1 1 0,0-1 0,0 1-1,1-1 1,-1 1 0,0-1 0,1 0-1,-1 0 1,1 1 0,0-1 0,-1 0-1,1-1 1,0 1 0,0 0 0,1-1 0,-1 1-1,0-1 1,0 1 0,1-1 0,-1 0-1,3 1 1,-1-1 0,0 1 1,-1-1-1,1 0 1,0-1-1,0 1 1,-1-1-1,1 1 0,0-1 1,0 0-1,0-1 1,0 1-1,-1-1 0,1 1 1,0-1-1,-1 0 1,1-1-1,0 1 0,4-3 1,3-4 18,0 0-1,-1-1 1,0 0 0,0 0-1,-1-1 1,0-1 0,0 1-1,-2-2 1,1 1 0,-1-1 0,-1 0-1,0 0 1,6-21 0,0-1 139,-3-2 0,-1 0 0,7-69 1,-12 74-35,-2 9 71,1-1 1,2 0-1,8-31 0,-12 54-205,0 1 0,0-1-1,0 0 1,0 0 0,0 0 0,0 0 0,0 0 0,1 0 0,-1 0-1,0 0 1,0 0 0,0 0 0,0 0 0,0 0 0,0 0-1,0 1 1,0-1 0,1 0 0,-1 0 0,0 0 0,0 0 0,0 0-1,0 0 1,0 0 0,0 0 0,1 0 0,-1 0 0,0 0 0,0 0-1,0-1 1,0 1 0,0 0 0,0 0 0,0 0 0,0 0-1,1 0 1,-1 0 0,0 0 0,0 0 0,0 0 0,0 0 0,0 0-1,0 0 1,0 0 0,0-1 0,0 1 0,0 0 0,0 0 0,1 0-1,-1 0 1,0 0 0,0 0 0,0 0 0,0 0 0,0-1 0,0 1-1,0 0 1,0 0 0,0 0 0,0 0 0,0 0 0,0 0-1,0 0 1,0-1 0,0 1 0,0 0 0,0 0 0,0 0 0,1 14 172,-4 58-21,8 84 0,-1-48-87,-3-78-52,-3 595 195,-3-559-168,-3 0-1,-21 83 0,15-104-24,13-42-17,0 0 1,0-1 0,0 1 0,-1-1 0,1 1 0,-1-1 0,1 1 0,-1-1-1,0 0 1,0 0 0,0 0 0,0 0 0,-3 2 0,4-4-1,0 1-1,0-1 1,0 0 0,0 0 0,0 0 0,0 1-1,0-1 1,0 0 0,0 0 0,0-1 0,1 1 0,-1 0-1,0 0 1,0 0 0,0-1 0,0 1 0,0 0-1,0-1 1,0 1 0,0-1 0,0 1 0,1-1-1,-1 1 1,0-1 0,0 1 0,-1-3 0,-17-20 43,19 22-44,-9-13 23,1 0 0,0-1 0,1 1 0,1-1 1,1-1-1,0 1 0,1-1 0,0 0 0,1 0 1,1 0-1,1 0 0,0 0 0,1-1 0,1 1 0,0 0 1,5-18-1,-4 27-4,0 1 0,0 0 0,1 0 0,0 0 0,1 0 1,-1 1-1,1-1 0,0 1 0,0 0 0,1 0 0,6-6 0,6-3 37,0 1 0,20-12-1,-30 21-41,-1 0 1,1 1-1,0 0 0,0 0 0,0 1 0,0 0 0,0 0 0,1 0 0,7 0 0,0 2 36,-1 0 1,1 0 0,26 5-1,-34-3-27,0 0 0,0 0 0,0 1 0,-1 0 0,1 0 0,-1 1 0,0-1 0,0 1 0,0 1 0,0-1 0,-1 1 0,8 8 0,3 6-1584,28 40 0,-38-51 296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02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1121 4512,'0'0'5445,"12"-2"-4913,-5 1-449,0 0 2,0 0 0,-1 0 0,1-1-1,0 0 1,-1 0 0,1 0 0,-1-1-1,0 0 1,0 0 0,0-1 0,0 0 0,7-6-1,10-13 319,-1-2-1,-1-1 1,-1-1-1,-2 0 1,-1-1-1,18-39 0,67-187 1817,-94 230-2002,-3 12-86,32-109 989,-34 109-872,-1 0 0,0 0 0,-1-1 0,0 1 1,-1-1-1,0 1 0,-5-24 0,5 35-236,0 1 0,0 0 0,0 0-1,0 0 1,0-1 0,0 1 0,0 0-1,0 0 1,0-1 0,-1 1 0,1 0-1,0 0 1,0 0 0,0 0 0,0-1-1,0 1 1,0 0 0,-1 0 0,1 0-1,0 0 1,0 0 0,0-1 0,-1 1-1,1 0 1,0 0 0,0 0 0,0 0-1,-1 0 1,1 0 0,0 0 0,0 0-1,0 0 1,-1 0 0,1 0-1,0 0 1,0 0 0,-1 0 0,1 0-1,0 0 1,0 0 0,0 0 0,-1 0-1,1 0 1,0 0 0,0 0 0,0 0-1,-1 1 1,1-1 0,0 0 0,0 0-1,0 0 1,-1 0 0,-11 12 276,4 2-202,0-1 0,1 2 0,1-1 0,0 1 1,1 0-1,0 0 0,-2 17 0,2-12-16,-9 43 112,4 2 0,2-1 1,2 1-1,8 130 1,7-107 9,-7-77-150,0-1 0,1 0 0,0 1 0,1-1-1,0-1 1,6 12 0,-9-19-31,0 0 0,1 0 1,-1 0-1,1 0 0,0 0 0,-1 0 0,1-1 0,0 1 1,0 0-1,0-1 0,0 1 0,1-1 0,-1 0 1,0 0-1,0 0 0,1 0 0,-1 0 0,4 0 1,-3 0 1,1-1 1,0 0 0,0 0 0,0 0 0,0-1 0,0 1 0,0-1 0,0 0 0,-1 0 0,7-3-1,4-2 27,0-2 0,0 0 0,-1 0-1,18-16 1,-5 1 30,0-1 0,-2-1 0,-1-1 1,31-45-1,65-123 267,-118 192-333,39-70 151,-4-2 0,28-78 0,-50 111-39,-1 0 0,-2 0 0,-2-1-1,-2 0 1,4-85 0,-11 123-100,-2-38 139,2 40-140,0 1 1,0-1 0,0 0 0,-1 1 0,1-1-1,-1 0 1,1 0 0,-1 1 0,0-1-1,1 1 1,-1-1 0,0 1 0,0-1 0,0 1-1,0-1 1,0 1 0,-1 0 0,-1-2 0,3 3-7,-1 0 0,0 0 1,0 0-1,1 0 0,-1 0 1,0 0-1,0 0 0,0 0 1,1 0-1,-1 0 1,0 0-1,0 1 0,1-1 1,-1 0-1,0 1 0,1-1 1,-1 0-1,0 1 0,1-1 1,-1 1-1,0-1 1,1 1-1,-1-1 0,1 1 1,-1-1-1,1 1 0,-1 1 1,-15 21 59,14-19-50,-23 42 60,3 1 0,-29 90-1,39-103-52,-18 49 43,-14 39 96,-37 166-1,73-251-133,-26 111 266,28-124 298,3-13-198,3-10-336,1-7 10,1-5-59,1 1 0,0 0 0,1 0-1,0 0 1,0 0 0,7-10 0,8-18 8,-8 11-1,-1 2 11,1 0 0,25-40 0,-35 64-27,0-1-1,0 1 1,0 0 0,0-1-1,0 1 1,0 0 0,0-1-1,0 1 1,1 0 0,-1 0-1,1 0 1,-1 0 0,0 0-1,1 1 1,0-1 0,-1 0-1,1 1 1,-1-1 0,5 0-1,-5 1 1,0 0 0,1 1-1,-1-1 1,0 1 0,1-1 0,-1 1-1,0-1 1,0 1 0,1 0 0,-1-1-1,0 1 1,0 0 0,0 0 0,0 0-1,0 0 1,0 0 0,0 0 0,0 0-1,0 1 1,5 7 5,-1 0 1,-1 0-1,0 0 0,0 1 0,3 11 0,23 126 24,-5-16-9,-24-128-18,-1-1-1,1 1 1,0 0 0,0-1-1,0 1 1,0 0 0,1-1-1,-1 1 1,1-1 0,-1 0-1,1 0 1,0 1 0,0-1-1,0 0 1,0 0 0,3 1-1,-3-2 1,0 0-1,-1-1 1,1 1-1,0-1 1,0 0-1,0 1 1,0-1-1,0 0 1,0 0-1,0 0 1,-1 0-1,1 0 1,0-1-1,0 1 1,0-1-1,0 1 1,0-1-1,-1 0 1,1 1-1,0-1 1,-1 0-1,1 0 1,0 0-1,-1 0 1,2-2-1,9-6 13,-1-1 0,-1 0-1,0-1 1,0 0 0,-1-1 0,0 0 0,-1 0-1,12-26 1,3-11 101,16-55-1,-30 77-62,-6 20-17,0 0 0,0 0 0,0 1 0,7-9 0,-10 15-35,0 0 0,0-1 0,0 1 0,0 0 0,0 0 0,0 0 0,1 0 0,-1 0 0,0 0 0,0 0 0,0 0 0,0 0 0,0 0 0,0 0 0,0 0 0,0 0-1,0 0 1,0 0 0,1 0 0,-1 0 0,0 0 0,0 0 0,0 0 0,0 0 0,0 0 0,0 0 0,0 0 0,0 0 0,1 0 0,-1 0 0,0 0 0,0 0 0,0 0 0,0 0 0,0 0 0,0 0 0,0 0 0,0 0 0,0 0 0,0 0 0,0 0 0,1 1 0,-1-1 0,0 0 0,0 0 0,0 0 0,0 0 0,0 0 0,0 0 0,0 0 0,0 0 0,0 0 0,0 0 0,0 1 0,0-1 0,0 0 0,0 0 0,0 0 0,0 0 0,0 0 0,4 13 55,0 18-34,2 21 26,12 49 1,-15-90-41,0 0-1,0 0 1,1-1-1,0 0 0,1 1 1,7 11-1,-11-20-6,1 0 1,-1 0-1,1 0 0,-1 0 0,1 0 0,0-1 0,0 1 0,-1 0 0,1-1 0,0 1 0,1-1 0,-1 0 0,0 0 0,0 0 0,0 0 0,1 0 0,-1 0 0,0-1 0,1 1 0,-1-1 0,1 0 0,-1 1 0,1-1 0,-1 0 0,0 0 0,1-1 0,-1 1 0,1 0 0,-1-1 0,1 0 0,-1 1 0,0-1 0,0 0 0,4-2 0,7-4 3,-2-1 0,1 0-1,-1 0 1,0-1 0,-1-1-1,0 0 1,0 0 0,-1-1 0,-1 0-1,9-14 1,-3 1 21,0-1-1,-2 0 1,19-55-1,-21 46 18,-5 16 52,0 0 0,11-22 0,-16 40-91,0 1-1,0-1 0,0 0 0,1 0 0,-1 0 0,0 0 0,0 1 0,0-1 0,0 0 0,0 0 1,0 0-1,1 0 0,-1 1 0,0-1 0,0 0 0,0 0 0,0 0 0,1 0 0,-1 0 1,0 0-1,0 1 0,0-1 0,0 0 0,1 0 0,-1 0 0,0 0 0,0 0 0,1 0 1,-1 0-1,0 0 0,0 0 0,0 0 0,1 0 0,-1 0 0,0 0 0,0 0 0,0 0 1,1 0-1,-1 0 0,0-1 0,0 1 0,0 0 0,1 0 0,-1 0 0,0 0 0,0 0 1,0 0-1,0-1 0,1 1 0,-1 0 0,0 0 0,0 0 0,0 0 0,0-1 0,0 1 1,0 0-1,0 0 0,1 0 0,-1-1 0,0 1 0,0 0 0,3 19 65,-2 6-55,0 1 1,-2-1-1,0 0 0,-2 0 0,-1 0 0,-8 24 0,7-28-1,-15 44 37,17-60-44,1 1 1,-1 0 0,0-1-1,-1 0 1,1 0 0,-1 0-1,0 0 1,-9 8 0,13-13-6,-1 1-1,1-1 1,-1 0 0,1 1 0,-1-1 0,1 0 0,-1 0-1,1 0 1,-1 1 0,1-1 0,-1 0 0,1 0-1,-1 0 1,1 0 0,-1 0 0,1 0 0,-1 0 0,1 0-1,-1 0 1,1 0 0,-1 0 0,1 0 0,-1 0 0,1 0-1,-1 0 1,0-1 0,1 1 0,-1 0-1,1-1 1,0 1-1,0 0 0,0 0 1,0-1-1,0 1 0,0 0 1,0 0-1,0-1 0,0 1 1,-1 0-1,1-1 0,0 1 1,1 0-1,-1-1 1,0 1-1,0 0 0,0 0 1,0-1-1,0 1 0,0 0 1,0 0-1,0-1 0,0 1 1,1 0-1,-1 0 0,0-1 1,0 1-1,0 0 1,0 0-1,1-1 0,-1 1 1,0 0-1,0 0 0,1 0 1,-1 0-1,0-1 0,0 1 1,1 0-1,-1 0 0,0 0 1,0 0-1,1 0 1,-1 0-1,0 0 0,1 0 1,-1 0-1,0 0 0,0 0 1,1 0-1,11-5-8,1 1 0,-1 1 0,1 0 0,0 1 1,0 0-1,20 0 0,83 7-54,-61-1 50,-52-4 7,0 0 1,1 1 0,-1-1 0,0 1-1,0-1 1,0 1 0,0 0-1,0 0 1,0 0 0,0 1 0,2 1-1,-3-2-42,-1 0-1,0 0 0,0 0 0,0 0 1,-1 1-1,1-1 0,0 0 0,0 1 1,-1-1-1,1 0 0,0 1 0,-1-1 1,0 1-1,1-1 0,-1 1 0,0-1 1,0 1-1,0-1 0,0 1 0,0-1 1,0 1-1,0-1 0,-1 4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02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81 16479,'0'0'0,"-4"-4"456,2-2 0,2-4 168,2-4 0,2 2-200,-2 0 8,4 2-344,4 8 8,-2-2-152,-4 2 0,-2-2-160,-2 8 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02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 10344,'0'0'2176,"73"-17"-1512,13-1-72,23-10 8,0 8-32,2 8 0,-8 6-72,-1 0 7,-3 0-103,0 6-8,-2 6-272,-13 2-8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05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1028 4720,'0'0'4309,"15"-4"-3728,4-1-361,-2 0 0,1-1 0,0-1-1,-1-1 1,30-18 0,-21 7 176,-2-2-1,0-1 1,-1 0 0,-1-2 0,-1-1-1,31-49 1,-15 14 350,-4-3-1,26-66 1,-41 81-139,-2-1 1,-2 0-1,14-96 1,-26 121-352,-1 0 0,0 0 1,-2 0-1,0 0 0,-2 0 0,-8-32 0,11 56-217,0-1 1,0 0-1,0 0 0,-1 0 0,1 0 0,0 0 0,-1 0 0,1 0 0,0 0 0,-1 1 0,0-1 1,1 0-1,-1 0 0,1 1 0,-1-1 0,0 0 0,1 1 0,-1-1 0,-1 0 0,1 1-15,1-1 1,-1 1-1,0 0 0,1 0 0,-1 0 0,0 0 0,1 0 0,-1 0 0,0 1 0,1-1 0,-1 0 0,1 0 0,-1 0 0,0 0 0,1 1 0,-1-1 0,1 0 1,-1 1-1,0-1 0,0 1 0,-3 3 46,1-1-1,-1 1 1,1 0 0,0 0 0,-5 7 0,-5 12 28,2-1 0,0 2 0,2-1 0,0 2 0,2-1 0,0 1 0,-3 32 0,-7 187 495,13-143-309,2-62-113,2 0 0,1 0 0,9 49 0,-10-85-141,1 0-1,0 1 1,-1-1-1,1 0 1,1 0-1,-1 0 1,0 0-1,1-1 0,0 1 1,3 4-1,-4-6-12,0 0 0,0 0 0,0 0-1,1 0 1,-1 0 0,0 0 0,0-1-1,1 1 1,-1-1 0,1 1 0,-1-1-1,0 1 1,1-1 0,-1 0-1,1 0 1,-1 0 0,1 0 0,-1 0-1,1 0 1,-1 0 0,1 0 0,-1 0-1,1-1 1,1 0 0,9-3 29,0-1-1,0 0 1,-1 0-1,1-2 1,-1 1 0,-1-1-1,1-1 1,11-11 0,-4 2 27,-1-1 1,-1 0 0,20-29-1,-23 29 32,-1-1 0,-1-1 1,-1 1-1,-1-2 0,9-28 0,-17 43-47,0-1 0,0 1 1,-1 0-1,0 0 0,0 0 1,-1-1-1,-1-7 0,2 11-36,-1 0-1,1 1 0,-1-1 0,0 0 1,0 1-1,0-1 0,0 1 0,0-1 1,0 1-1,-1-1 0,1 1 1,-1 0-1,1 0 0,-1 0 0,0 0 1,0 0-1,0 0 0,-4-3 1,4 5-14,1 0 0,-1 0 1,1 0-1,-1 0 0,1 0 1,-1 0-1,1 0 1,-1 0-1,1 1 0,-1-1 1,1 1-1,0-1 1,-1 1-1,-2 1 0,-20 12 45,20-10-50,-1 0 1,1 0-1,0 1 0,0 0 1,0-1-1,1 1 0,0 1 1,0-1-1,0 0 0,0 1 0,1-1 1,0 1-1,0 0 0,0 0 1,1 0-1,0 0 0,0 0 1,1 0-1,0 10 0,0-4-1,1 0 0,0 0 0,1 0 0,0 0 0,1-1 0,1 1 0,-1-1 0,2 0 0,6 14-1,-7-19 1,4 9-1,0 0 1,2-1-1,19 25 1,-26-35-2,1-1 0,-1 0 0,1 0 0,-1 0 0,1 0 0,0-1 0,0 1-1,0-1 1,1 0 0,-1 0 0,0 0 0,1-1 0,-1 0 0,1 0 0,0 0 0,-1 0 0,1-1 0,0 1 0,6-1 0,2-2 6,-1 1-1,1-2 0,0 0 1,-1 0-1,1-1 0,-1-1 1,0 0-1,0 0 0,-1-1 1,0-1-1,0 0 0,0-1 0,-1 0 1,0 0-1,-1-1 0,15-17 1,-17 18 6,1 1 17,-2-1 0,1 0 0,-1 0 1,0 0-1,-1 0 0,0-1 0,0 0 0,3-11 0,-3 1 25,-5 14-12,1 0 1,1 0 0,-1 1 0,1-1 0,2-6 0,-5 13 32,0-2-73,1 0 1,0 0-1,0 0 0,-1 1 0,1-1 0,0 0 0,0 0 0,-1 0 1,1 1-1,0-1 0,0 0 0,0 1 0,-1-1 0,1 0 0,0 0 0,0 1 1,0-1-1,0 0 0,0 1 0,0-1 0,0 0 0,0 1 0,0-1 1,0 0-1,0 1 0,0-1 0,0 0 0,0 1 0,0-1 0,0 1 0,-1 38 23,0-22-10,1 0-1,0 0 0,1 0 1,1 0-1,1 0 0,7 29 1,-6-37-10,0 1 1,0-1-1,0 0 1,1 0 0,10 13-1,-14-20-3,1 0 0,-1 0 0,1-1 0,-1 1-1,1 0 1,0-1 0,0 1 0,0-1 0,0 0 0,0 1 0,0-1 0,0 0-1,0 0 1,1-1 0,-1 1 0,0 0 0,1-1 0,-1 1 0,0-1-1,1 0 1,-1 0 0,1 0 0,-1 0 0,0 0 0,1 0 0,-1-1 0,0 1-1,1-1 1,2-1 0,4-2 9,0 0 1,-1-1-1,0 0 0,0 0 1,0-1-1,-1 0 0,1 0 1,7-11-1,6-7 29,20-33 0,1-2 38,34-47 25,-75 105-99,0-1 0,0 1 0,0 0 0,0 0 0,0 0 0,1 0 0,-1 0 1,0 0-1,0 0 0,1 0 0,-1 1 0,1-1 0,-1 0 0,0 1 0,1-1 0,1 0 0,-2 1 0,0 0 0,0 1 0,-1-1-1,1 0 1,0 0 0,0 0-1,0 1 1,0-1 0,-1 0-1,1 1 1,0-1 0,0 0-1,-1 1 1,1-1 0,0 1-1,-1-1 1,1 1 0,-1 0-1,1-1 1,0 1 0,0 0 0,1 3 4,0 0 1,0-1 0,-1 1 0,1 0 0,-1 0 0,0 0 0,0 0 0,0 0 0,1 8 0,-2 12 64,0-1 0,-2 1 0,0 0 0,-9 35 0,8-51-49,2 0 221,11-19-57,5-10-126,1 2-1,0 0 0,2 1 1,0 1-1,0 0 0,2 1 1,22-14-1,-41 30-50,0-1 0,0 0 0,0 1 1,0-1-1,0 1 0,1-1 0,-1 1 0,0-1 0,0 1 0,0 0 0,0 0 0,0-1 1,1 1-1,-1 0 0,0 0 0,0 0 0,0 0 0,1 0 0,-1 1 0,0-1 0,0 0 1,0 0-1,0 1 0,2 0 0,-2 0-2,0 0 1,1 0 0,-1 1-1,0-1 1,0 0 0,0 1-1,0-1 1,0 1 0,0-1-1,-1 1 1,1-1 0,-1 1-1,1 0 1,0 2-1,1 6 10,-1 0-1,0-1 0,-1 1 0,0 0 0,-1 9 0,-14 57 55,1-7 39,14-61-33,2-6-19,8-13 18,-8 9-70,8-11 25,18-23 47,1 2 1,66-60-1,-93 92-76,0 0 0,0 0 1,0 0-1,0 1 0,0-1 1,0 1-1,0 0 0,1-1 1,-1 1-1,0 0 0,1 1 1,-1-1-1,1 0 1,-1 1-1,1-1 0,0 1 1,-1 0-1,1-1 0,-1 1 1,1 1-1,0-1 0,-1 0 1,1 1-1,-1-1 0,1 1 1,-1 0-1,1 0 0,-1 0 1,1 0-1,2 2 0,21 15 15,45 40 0,-53-41-5,0-2-1,1 0 1,1-1-1,40 22 1,-53-33 16,1-1 0,-1 0 1,1 0-1,-1 0 0,1-1 0,12 0 1,-17 1-655,-11-4-3860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05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10040,'0'0'2408,"18"1"-1550,222-2 1581,-100-16-1027,32-2 63,-144 18-1311,0 1-1,0 1 1,0 2 0,29 5-1,-28-2-2519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09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1017 5016,'0'0'5189,"9"-13"-4689,31-46 317,41-82 1,46-170 1406,-111 262-1669,-2-1 0,-3 0 0,-2 0 0,-1-1 1,-3-1-1,-3-67 0,-2 106-342,1 8-54,-1-1 0,-1 0 1,1 1-1,-1-1 0,1 1 0,-2-1 0,1 1 0,-3-6 0,4 10-144,0 1-1,0 0 0,0 0 1,0 0-1,0 0 1,0 0-1,0-1 0,0 1 1,0 0-1,0 0 0,0 0 1,0 0-1,-1 0 0,1-1 1,0 1-1,0 0 0,0 0 1,0 0-1,0 0 0,0 0 1,-1 0-1,1 0 1,0 0-1,0-1 0,0 1 1,0 0-1,0 0 0,-1 0 1,1 0-1,0 0 0,0 0 1,0 0-1,0 0 0,-1 0 1,1 0-1,0 0 0,0 0 1,0 0-1,0 0 1,-1 0-1,1 0 0,0 0 1,0 1-1,0-1 0,0 0 1,0 0-1,-1 0 0,1 0 1,0 0-1,0 0 0,0 0 1,-7 10 374,4-5-223,-9 15 30,0 0 0,1 1 1,2 0-1,-13 37 0,-16 92 137,24-88-163,-119 438 590,49-187-434,-2-63 247,66-196-164,34-92-180,2 1 1,2 1 0,1 0 0,2 2-1,36-46 1,43-37-30,68-82 51,-43 50 42,-112 125-166,-9 10-18,-4 14-104,0 0 0,0 0 0,0-1 0,1 1 0,-1 0 0,0 0 0,0 0 0,0-1 0,0 1 0,-1 0 0,1 0 0,0 0 1,0-1-1,0 1 0,0 0 0,0 0 0,0 0 0,0-1 0,0 1 0,0 0 0,0 0 0,0 0 0,-1 0 0,1-1 0,0 1 0,0 0 0,0 0 0,0 0 0,0 0 0,-1 0 1,1 0-1,0 0 0,0-1 0,0 1 0,-1 0 0,1 0 0,0 0 0,0 0 0,0 0 0,0 0 0,-1 0 0,-21 28 262,10-8-250,0 0 0,1 0 0,1 1 0,1 1 0,1 0 0,1 0 0,1 0 0,0 1 0,2 0 0,1 0 0,1 0 0,1 28 0,1-45-9,0 0 0,1 0 0,0 0 0,0 0 0,1 0 0,3 11 0,-4-15-4,0-1 0,0 1 0,0 0 0,0-1 0,0 1-1,0-1 1,0 1 0,0-1 0,1 1 0,-1-1 0,1 0-1,-1 0 1,1 1 0,-1-1 0,1 0 0,-1-1 0,1 1-1,0 0 1,0 0 0,-1-1 0,1 1 0,0-1 0,0 1-1,0-1 1,3 0 0,11-1 10,-1-2 0,0 0 1,0 0-1,0-1 0,0-1 0,0-1 0,-1 0 0,0-1 0,20-13 0,0-3 32,-1-1-1,39-36 1,53-65 72,6-5 31,-82 82-35,-61 62-83,0 0 0,1 1 0,0 0 0,2 1 0,0 0 0,0 1 1,2 0-1,-9 26 0,14-38-23,1 1 0,0 0 1,0-1-1,1 1 0,-1 0 0,1 0 1,1 0-1,-1-1 0,3 12 0,-3-15-1,1 0 0,0 0-1,0 0 1,0 0 0,0 0-1,0 0 1,0-1 0,0 1-1,0 0 1,1-1 0,-1 1-1,1-1 1,-1 1 0,1-1-1,0 0 1,-1 1 0,1-1-1,0 0 1,0 0 0,0 0-1,0-1 1,0 1 0,0 0-1,0-1 1,0 1 0,0-1-1,0 0 1,0 1 0,1-1-1,2-1 1,-2 1 0,1-1 0,0 1 0,-1-1 0,1 0 0,0-1 1,-1 1-1,1 0 0,-1-1 0,1 0 0,-1 0 0,0 0 0,0 0 0,0-1 0,0 1 0,3-5 0,2 0 1,-2-1 0,1 0 0,-1-1 0,7-13 0,-8 13 9,0 0-1,-1-1 0,-1 0 0,0 0 1,0 0-1,0 0 0,-2 0 1,1 0-1,-1-21 0,-1 27-5,0 0-1,0 0 1,-1 0-1,1-1 1,-1 1-1,0 0 1,-1 0 0,1 0-1,-1 0 1,1 1-1,-1-1 1,0 0-1,-1 1 1,1-1 0,-1 1-1,1 0 1,-1 0-1,0 0 1,0 0-1,-1 0 1,1 1 0,0-1-1,-1 1 1,1 0-1,-1 0 1,-8-3-1,8 4-7,1 0 17,-1 0-1,1-1 0,0 1 1,1 0-1,-1-1 1,-5-3-1,7 5-16,1 0-1,0-1 0,0 1 0,0 0 0,0 0 1,-1 0-1,1-1 0,0 1 0,0 0 1,0 0-1,0-1 0,0 1 0,0 0 0,0 0 1,0-1-1,0 1 0,0 0 0,0 0 1,0-1-1,0 1 0,0 0 0,0-1 0,0 1 1,0 0-1,0 0 0,0-1 0,0 1 0,0 0 1,0 0-1,0-1 0,0 1 0,1 0 1,14-11 15,14-3-28,1 1 0,1 1-1,61-14 1,-82 24 7,0 1 0,1 0 0,-1 0 0,1 1-1,-1 1 1,0 0 0,12 2 0,-15-1-2,0 0 0,0 1-1,-1-1 1,1 1 0,-1 0 0,1 1 0,-1 0 0,0 0 0,-1 0-1,1 0 1,7 9 0,-8-7 2,0 0 0,-1 0 1,0 1-1,0-1 0,-1 1 0,1 0 0,-2 0 1,1 0-1,-1 0 0,0 0 0,0 1 0,-1-1 1,0 1-1,0-1 0,-1 1 0,0-1 0,0 1 1,-1 0-1,-1 7 0,-1 1 18,-1 0 0,0 0 1,-1 0-1,-1-1 0,0 0 0,-1 0 0,-15 23 0,9-21 80,9-13 14,6-10 53,46-81 39,-30 52-137,2 0 1,29-38-1,-38 59-42,34-40 55,-40 49-58,-1 0-1,1 1 0,1 0 1,-1 0-1,0 0 0,1 1 1,0 0-1,7-3 0,-13 5-14,1 1-1,-1 0 1,0 0-1,1 0 1,-1 0-1,0 0 1,1 0-1,-1 0 1,0 0-1,1 0 1,-1 0-1,1 0 1,-1 0-1,0 0 1,1 0-1,-1 0 0,0 0 1,1 0-1,-1 0 1,0 0-1,1 1 1,-1-1-1,0 0 1,1 0-1,-1 0 1,0 1-1,1-1 1,-1 0-1,0 1 1,0-1-1,1 0 1,-1 0-1,0 1 1,4 16 47,-7 24-23,3-37-19,-35 184 162,35-170-120,1-18-49,-1 0 0,0 0 0,0 1 0,0-1 0,0 0-1,0 0 1,0 1 0,0-1 0,0 0 0,1 0 0,-1 1 0,0-1-1,0 0 1,0 0 0,1 0 0,-1 1 0,0-1 0,0 0 0,0 0 0,1 0-1,-1 0 1,0 0 0,0 0 0,1 1 0,-1-1 0,0 0 0,0 0-1,1 0 1,-1 0 0,3-1 8,-1 1 1,0-1-1,0 0 1,0 0-1,0 0 0,0 0 1,0 0-1,0 0 0,2-2 1,-1 1-3,0 0 0,0 0 1,0 0-1,1 1 0,-1-1 1,5-1-1,-4 3-6,-1 0 0,1 0-1,-1 0 1,1 1 0,-1-1 0,0 1-1,1 0 1,-1 0 0,0 0 0,1 0 0,-1 0-1,0 1 1,0 0 0,0-1 0,0 1 0,4 4-1,5 4 8,-1 0-1,14 17 1,-21-23-9,13 9-568,-10-14 74,-4-12 52,-4-27-4118,0 39 3878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38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4512,'0'0'10384,"-1"11"-10092,-2 16-47,1 0-1,3 51 1,14 67 592,-7-73-342,-6-59-355,5 83 1556,-17-91-873,6-4-3481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10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96 5824,'0'0'1606,"10"-7"-1212,2-2-254,-5 3-11,0 1-1,1 0 1,-1 0-1,10-4 0,-16 8 90,1 0-1,-1 0 0,0 0 0,0 0 0,0 0 0,1 0 0,-1 0 0,0-1 0,0 1 1,-1 0-1,2-2 0,-3 0 1703,-9 11-954,-1 4-631,0 1-1,1 1 1,1 0-1,0 0 1,1 1-1,0 0 1,-8 25-1,-1 10 933,-11 56-1,27-102-1076,0 0-1,0 0 0,1-1 0,-1 1 0,1 0 0,0 0 0,0 0 1,0 0-1,0 0 0,1 0 0,-1 0 0,1-1 0,0 1 0,2 4 1,-1-9-95,-1 0 0,1 0 1,-1-1-1,0 1 0,1 0 0,-1-1 1,0 0-1,0 1 0,0-1 1,0 0-1,0-2 0,2 0 32,69-139 798,-51 98-643,1 0 0,36-52 0,-55 93-233,0 0 0,0 0 0,0 0 1,1 0-1,0 1 0,-1 0 0,1-1 0,7-3 0,-10 6-31,1 1 0,-1-1 0,0 1 0,1 0 0,-1-1 0,1 1 0,-1 0 0,1 0 0,-1 0 0,1 0-1,-1 0 1,1 0 0,-1 0 0,0 0 0,1 1 0,-1-1 0,1 1 0,-1-1 0,0 1 0,1-1 0,-1 1 0,0 0 0,0 0-1,1-1 1,-1 1 0,0 0 0,0 0 0,0 0 0,0 0 0,0 1 0,1 1 0,7 7 82,-1 1-1,-1 1 1,0 0 0,11 23-1,15 56 626,-28-76-492,3-4 28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15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1197 7328,'0'0'7122,"6"-10"-6628,18-31-34,-1-2 1,-3 0 0,-1-2-1,19-69 1,39-203 1317,-75 307-1714,43-257 1703,-40 218-1163,-2 0 0,-2-1 0,-9-69 1,8 115-525,-1 0 48,1 1 1,-1-1-1,1 0 0,-1 1 0,0-1 1,-1 1-1,-1-6 0,3 9-113,-1 0-1,1 0 1,0 0 0,0 0-1,0-1 1,-1 1 0,1 0-1,0 0 1,0 0-1,-1 0 1,1 0 0,0 0-1,0 0 1,-1 0-1,1 0 1,0 0 0,0 0-1,-1 0 1,1 0 0,0 0-1,0 0 1,0 0-1,-1 0 1,1 0 0,0 0-1,0 0 1,-1 0-1,1 0 1,0 0 0,0 1-1,0-1 1,-1 0 0,1 0-1,0 0 1,0 0-1,0 1 1,-1-1 0,1 0-1,0 0 1,0 0-1,0 1 1,0-1 0,0 0-1,0 0 1,-1 1 0,-8 13 236,-3 10-84,1 0-1,2 0 0,-9 31 1,-13 82 240,17-69-206,-2 21 13,5 0 0,3 1 0,7 152-1,2-159-63,5 76 92,-4-142-189,1 0 0,0 0 0,1 0-1,1 0 1,1 0 0,14 28 0,-18-42-31,-1-1 1,0 1-1,1-1 1,-1 0-1,1 1 1,0-1-1,0 0 1,0 0-1,0 0 1,4 2-1,-4-3-7,0 0 0,0-1-1,0 1 1,0 0-1,0-1 1,0 0 0,-1 0-1,1 1 1,0-1-1,0 0 1,0-1 0,0 1-1,0 0 1,0 0 0,0-1-1,3-1 1,9-3 23,0-1 1,0-1-1,-1 0 1,0-1-1,0 0 1,-1-1-1,-1 0 1,1-1-1,-1 0 1,-1-1-1,14-18 1,-2 0 53,-2 0-1,-1-1 1,26-56 0,-27 47 49,0-1 0,-3 0-1,-2-1 1,10-48 0,-14 54 155,4 56-239,-6-5-67,2-2-1,0 1 1,1-1-1,0-1 0,1 0 1,25 23-1,-30-31 11,0 0 1,0-1-1,1 0 1,0 0-1,0-1 1,0 1-1,0-2 0,0 1 1,1-1-1,-1 0 1,1 0-1,0-1 1,-1 0-1,1-1 0,0 1 1,0-1-1,14-3 1,-8 1 3,0-1 1,0-1 0,0 0-1,0-1 1,-1 0-1,0-1 1,0-1 0,0 0-1,-1 0 1,0-2 0,16-13-1,-21 16-2,0-2-1,0 1 1,-1-1-1,0 0 0,0 0 1,-1 0-1,0-1 1,0 0-1,-1 0 1,0 0-1,-1-1 0,0 1 1,0-1-1,-1 0 1,0 0-1,-1 0 1,0-13-1,-1 17 3,0-1 1,0 1-1,-1 0 1,0-1-1,0 1 1,-1 0-1,0 0 0,0 0 1,0 0-1,-5-8 1,5 12-3,1 0 0,-1 0 0,1 0 0,-1 0 0,1 1 1,-1-1-1,0 1 0,0-1 0,0 1 0,0-1 0,0 1 0,0 0 1,0 0-1,0 0 0,-1 0 0,1 1 0,0-1 0,-1 1 0,1-1 1,0 1-1,-1 0 0,1 0 0,-1 0 0,1 0 0,0 0 1,-1 0-1,1 1 0,0-1 0,-1 1 0,1 0 0,-2 0 0,-7 4 0,0 0 0,0 0-1,1 1 1,-1 0 0,1 1-1,1 0 1,0 0-1,0 1 1,0 1 0,1-1-1,0 1 1,1 1 0,0-1-1,0 1 1,-6 14 0,6-12-2,2 0 0,0 0 0,0 0 1,1 1-1,0-1 0,1 1 1,1 0-1,0 0 0,1 0 1,0 0-1,1 0 0,0 0 1,4 23-1,-2-29 0,0 0-1,0 0 1,1 0 0,0 0-1,0 0 1,1-1-1,-1 1 1,2-1 0,-1 0-1,1 0 1,-1-1 0,2 1-1,-1-1 1,0 0-1,1 0 1,0-1 0,0 0-1,1 0 1,-1 0 0,1-1-1,0 0 1,0 0-1,0 0 1,0-1 0,0 0-1,0-1 1,1 0 0,-1 0-1,1 0 1,-1-1-1,11-1 1,3-1-10,0 0 0,0-2-1,0-1 1,0 0 0,0-2 0,-1 0-1,23-12 1,8-7 10,68-49 1,-61 32 56,101-100 0,-150 135-55,0-2 0,-1 1 0,0-1 0,0 0 0,-1-1 0,10-20 0,-13 14-8,-4 17 5,0 0 1,0 0 0,0-1-1,0 1 1,0 0 0,0-1-1,-1 1 1,1 0 0,0 0-1,0-1 1,0 1 0,0 0-1,-1 0 1,1-1 0,0 1-1,0 0 1,0 0 0,-1 0-1,1 0 1,0-1 0,-1 1-1,1 0 1,0 0-1,0 0 1,-1 0 0,1 0-1,0 0 1,-1 0 0,1 0-1,-3 0 0,1 0 0,-1 0-1,1 1 1,-1-1 0,1 1 0,-1 0-1,1 0 1,0 0 0,-1 0-1,-1 2 1,-14 8 1,0 1 0,2 1 0,-1 0 0,2 2 0,0-1 0,1 2 0,0 0 0,1 1 0,-12 19 0,0 7 0,2 1 0,-32 81 0,53-121 0,-7 20 1,-6 26-1,13-44 0,1 1-1,0-1 1,0 0-1,0 1 1,1-1-1,0 1 1,0-1-1,1 0 1,2 12-1,-3-18-1,0 1 0,0 0 1,1-1-1,-1 1 0,0 0 0,0 0 0,1-1 0,-1 1 1,0 0-1,1-1 0,-1 1 0,1-1 0,-1 1 0,1 0 1,-1-1-1,1 1 0,-1-1 0,1 0 0,-1 1 1,1-1-1,0 1 0,-1-1 0,1 0 0,0 1 0,-1-1 1,1 0-1,0 0 0,0 0 0,-1 1 0,1-1 0,0 0 1,0 0-1,-1 0 0,1 0 0,0 0 0,0 0 0,-1 0 1,1-1-1,0 1 0,-1 0 0,1 0 0,0-1 1,-1 1-1,1 0 0,0-1 0,-1 1 0,1 0 0,0-1 1,-1 1-1,1-1 0,-1 1 0,2-2 0,3-2-2,0-1 0,0 0-1,-1 0 1,8-9-1,-2-2-5,0-1-1,-1 0 1,-1 0-1,-1-1 1,8-25-1,18-99 23,-16 64 18,-13 67-1,-2 12 15,0 24-6,-10 261-98,4-223 52,-36 353-132,32-367 144,-22 83 1,24-114 2,0-1 0,-1 1 0,-1-1 0,0-1 1,-1 0-1,-1 0 0,-22 27 0,27-38 2,-1 1 1,1-2-1,-1 1 0,0 0 0,0-1 0,0 0 0,-1 0 0,1-1 0,-1 0 0,0 0 0,0-1 0,0 0 0,0 0 0,0 0 0,-1-1 0,1 0 1,0 0-1,-1-1 0,1 0 0,-1 0 0,1-1 0,0 0 0,-1-1 0,1 1 0,0-1 0,0 0 0,0-1 0,0 0 0,0 0 0,1-1 0,-1 1 1,1-1-1,0-1 0,-5-4 0,3 1 0,1 0 1,0 0-1,1 0 0,0-1 1,1 0-1,0 0 1,0-1-1,0 1 0,2-1 1,-1 0-1,1 0 1,1-1-1,-1 1 0,2-1 1,0 1-1,0-1 1,1 1-1,0-11 0,2 13-10,-1 1-1,1-1 0,0 1 0,1 0 0,0 0 0,0 0 0,0 0 1,1 0-1,0 1 0,0 0 0,1-1 0,0 2 0,0-1 1,7-6-1,12-10-26,52-36 0,-69 54 21,12-8-20,0 1 1,27-12 0,-28 16 20,-1-1 1,0-1-1,30-22 0,-22 12 7,43-24 0,-45 30-13,-1-1-1,-1 0 1,27-25-1,-31 23 10,28-26-16,-2-1-1,-1-3 1,46-66-1,-64 74 20,70-97 0,-38 51 16,-18 25-3,-34 52-6,0 1 1,0-1-1,-1 0 0,1 0 0,-2 0 0,1 0 0,-1-1 0,0 1 0,1-10 0,3-8-100,-8 27 91,1-1 0,-1 1 0,1 0 0,0 1 0,0-1 0,0 0 0,0 0 0,-1 4 0,-3 5-12,-4 10 0,0 1 1,2 1-1,0-1 0,1 1 1,-3 32-1,4-9-49,2 81 0,3-121 48,0 1 0,1-1 1,0 1-1,0-1 1,0 0-1,1 1 0,0-1 1,4 8-1,-5-12 11,0-1 0,0 1-1,0-1 1,0 1 0,0-1 0,0 0 0,0 1-1,1-1 1,-1 0 0,1 0 0,-1 0 0,1 0-1,-1 0 1,1 0 0,-1 0 0,1-1 0,0 1-1,-1-1 1,1 1 0,0-1 0,-1 1 0,1-1-1,0 0 1,0 0 0,0 0 0,-1 0 0,1 0-1,0 0 1,0-1 0,-1 1 0,1 0 0,0-1-1,-1 0 1,3 0 0,6-3 1,0-1 0,-1 0 0,1-1 0,-1 0 0,-1 0 0,1-1 0,-1 0 0,0 0 0,0-1 0,-1 0 0,11-16 0,2-5-6,-2-1-1,18-41 1,52-117 12,-87 185 5,1 0 0,-1 0 1,1 1-1,-1-1 1,1 1-1,0-1 0,0 1 1,0-1-1,0 1 0,0 0 1,4-3-1,-6 5-5,1 0 0,-1 0-1,1 0 1,-1 0 0,1 0 0,-1-1 0,1 1-1,0 0 1,-1 0 0,1 0 0,-1 0 0,1 0-1,-1 1 1,1-1 0,-1 0 0,1 0 0,-1 0-1,1 0 1,-1 0 0,1 1 0,-1-1 0,0 0 0,1 1-1,0-1 1,1 2 0,-1 0 0,1-1 0,-1 1 0,0 0-1,1 0 1,-1 0 0,0 0 0,1 4 0,3 8 1,0 0 1,-2 0-1,0 1 1,2 22-1,0 60-32,-6 57 70,1-154-42,0 0 1,0 0-1,0 0 1,0 0-1,0 0 1,0 0-1,0 0 1,0 0-1,0 0 1,0 0-1,0 0 1,0 0-1,0 0 1,0 0-1,0 0 1,0 0-1,0 0 1,0 0-1,0 0 1,0 0-1,1 0 1,-1 0-1,0 0 1,0 0-1,0 0 0,0 0 1,0 0-1,0 0 1,0 0-1,0 0 1,0 0-1,0 0 1,0 0-1,0 0 1,0 0-1,0 0 1,0 0-1,0 0 1,1 0-1,-1 0 1,0 0-1,0 0 1,0 0-1,0 0 1,0 0-1,0 0 1,0 0-1,0 0 1,0 0-1,0 0 1,0 0-1,0 0 1,0 0-1,0 1 1,0-1-1,0 0 1,0 0-1,0 0 1,0 0-1,0 0 1,0 0-1,0 0 1,0 0-1,0 0 1,0 0-1,6-7 9,5-12-2,6-13 16,61-102 43,-68 120-44,-1 2 1,2-1 0,0 1-1,0 1 1,1 0-1,0 0 1,22-13-1,-6 11-12,-27 13-10,-1 0 0,1 0 1,0 0-1,0-1 0,-1 1 0,1 0 0,0 0 1,0 0-1,0 0 0,-1 0 0,1 1 0,0-1 0,0 0 1,0 0-1,-1 1 0,1-1 0,0 0 0,-1 1 1,1-1-1,0 0 0,0 1 0,-1-1 0,1 1 1,-1-1-1,1 1 0,-1-1 0,1 1 0,-1 0 0,1-1 1,-1 1-1,1 1 0,4 6 0,-1 1 0,0 0 0,-1 0 0,0 1 0,-1-1 0,3 19 0,-2 1 0,-1-10 3,0 1-1,9 30 1,-10-44-2,1 0 0,0 0 1,1-1-1,0 1 0,0-1 1,0 0-1,0 0 1,1 0-1,0 0 0,0-1 1,0 1-1,9 6 0,-12-10 3,0-1 1,0 1-1,1-1 0,-1 0 0,0 1 0,0-1 0,0 0 0,1 0 0,-1 0 0,0 0 0,0 0 0,1 0 0,-1 0 1,0 0-1,0-1 0,0 1 0,1 0 0,-1-1 0,0 1 0,0-1 0,0 1 0,0-1 0,0 0 0,0 1 0,0-1 1,0 0-1,0 0 0,0 0 0,1-1 0,4-3 9,-1-1 0,0 1 0,7-12 0,3-7 33,14-32 1,12-21 53,-18 29-31,-21 40-49,1 1-1,1-1 1,-1 1-1,1-1 1,0 1-1,1 1 1,0-1-1,9-9 0,-13 15-15,0 0-1,0 1 0,0-1 0,1 1 1,-1-1-1,0 1 0,0 0 0,1-1 1,-1 1-1,0 0 0,0 0 0,1 0 1,-1 0-1,0 0 0,0 0 0,1 0 1,-1 0-1,0 1 0,0-1 1,1 0-1,-1 1 0,0-1 0,0 1 1,0-1-1,0 1 0,1 0 0,-1 0 1,0-1-1,0 1 0,-1 0 0,3 2 1,0-1 0,-1 1 1,1-1-1,-1 1 1,0 0 0,0 0-1,0 0 1,0 0-1,0 0 1,0 0-1,1 6 1,0 11-12,-2-1 0,0 1 0,-1 0 0,-1-1 0,-1 1 0,-5 22 0,4-23 1,0-4-13,0 8 77,3-23-57,0 0-1,0 0 1,0 1 0,1-1 0,-1 0 0,0 0 0,0 0 0,0 0-1,0 0 1,0 0 0,0 0 0,0 0 0,0 0 0,0 0-1,0 0 1,1 0 0,-1 0 0,0 0 0,0 0 0,0 0 0,0 0-1,0 0 1,0 0 0,0 1 0,0-1 0,1-1 0,-1 1 0,0 0-1,0 0 1,0 0 0,0 0 0,0 0 0,0 0 0,0 0-1,0 0 1,0 0 0,1 0 0,-1 0 0,0 0 0,0 0 0,0 0-1,0 0 1,0 0 0,0 0 0,0 0 0,0 0 0,0-1 0,0 1-1,0 0 1,0 0 0,0 0 0,1 0 0,-1 0 0,0 0 0,11-15 40,41-80 29,-38 66-56,2 0 0,21-30 0,-32 53-11,0 0 0,1 1 0,-1 0 0,1 0 0,7-5 0,-10 7-2,0 1 0,1 0 1,-1 0-1,1 0 0,0 1 0,-1-1 0,1 1 0,0 0 1,0 0-1,0 0 0,4 0 0,-7 1-1,0 0 0,0 1 0,0-1 0,0 0 0,0 0 0,0 1 0,0-1 0,-1 0 0,1 1 0,0-1 0,0 1 0,0-1 0,-1 1 0,1 0 0,0-1 0,-1 1 0,1 0 0,0-1 0,-1 1 0,1 0 0,-1 0 0,1 0 0,-1-1 0,1 1 0,-1 2 0,9 26 0,-6-14 0,14 40 28,-12-35-13,1 1-1,10 18 1,-14-33-8,0-1 1,1 0-1,0 0 0,0-1 1,0 1-1,0 0 1,6 4-1,-8-8 0,0 0 0,1 0 0,-1 0-1,1 0 1,-1-1 0,1 1 0,0-1 0,-1 1 0,1-1 0,-1 1 0,1-1 0,0 0-1,0 0 1,-1 0 0,1 0 0,0 0 0,-1 0 0,1 0 0,0 0 0,-1-1 0,1 1-1,-1-1 1,1 1 0,0-1 0,-1 0 0,1 0 0,-1 1 0,3-3 0,6-4 6,0 0 1,0 0 0,0-1 0,-1 0 0,0-1 0,-1 0-1,0 0 1,13-21 0,-7 6 10,0-1 0,17-45 0,-20 50-14,-9 18-8,0-1 1,-1 1-1,0-1 1,1 1-1,-1-1 0,0 0 1,0 1-1,0-1 1,0-4-1,-2 24 1,-1 0-1,-7 32 1,4-31-4,2 1-1,0 0 1,0 20 0,3-20-14,1-1 0,4 20 1,-4-31 6,0 0 1,1 1 0,0-1 0,1 0 0,0-1 0,0 1 0,0 0 0,6 7 0,-9-13 7,0-1-1,1 0 1,-1 1-1,0-1 1,1 0 0,-1 1-1,1-1 1,-1 0-1,1 1 1,-1-1-1,1 0 1,-1 0 0,1 1-1,-1-1 1,1 0-1,-1 0 1,1 0 0,-1 0-1,1 0 1,-1 0-1,1 0 1,-1 0-1,1 0 1,0 0 0,-1 0-1,1 0 1,-1 0-1,1 0 1,-1 0 0,1-1-1,-1 1 1,1 0-1,0-1 1,17-12 9,-14 9-3,18-18 23,-1 0 0,-1-1 0,32-46-1,15-21 203,-66 89-226,0 0 0,0-1 0,1 1-1,-1 0 1,0 0 0,1 0 0,-1 0 0,0 0 0,1 0 0,-1 0 0,1 0 0,-1 1 0,1-1 0,0 1 0,-1-1 0,1 1 0,0 0 0,-1-1 0,1 1 0,0 0 0,-1 0-1,1 0 1,2 1 0,-2-1-1,-1 1-1,0-1 0,0 1 0,1 0 1,-1-1-1,0 1 0,0 0 0,0 0 1,0 0-1,0 0 0,0 0 1,0 0-1,0 0 0,0 1 0,0-1 1,-1 0-1,1 0 0,0 1 0,-1-1 1,1 1-1,-1-1 0,1 0 0,-1 1 1,0-1-1,0 1 0,0-1 0,0 0 1,0 3-1,3 30-3,-1-17 0,-1-1 0,-1 0 0,-2 22 0,2-34 0,-1-2 0,1 0 0,-1 0 0,1 0 0,0 0 0,0-1 0,-1 1 0,1 0 0,1 0 0,-1 0 0,0 0 0,0 0 0,1 0 0,-1 0 0,1 0 0,0 0 0,-1-1 0,2 3 0,21-17 0,-1-10 0,29-38 0,-29 34 0,28-29 0,-40 44 0,-8 10 0,-1 0 0,1 0 0,-1 0 0,1 0 0,-1 1 0,1-1 0,0 0 0,0 1 0,0-1 0,0 1 0,0 0 0,1-1 0,2 0 0,-3 3 0,-1 0 0,1 0 0,-1 0 0,1 0 0,-1 0 0,0 0 0,1 1 0,-1-1 0,0 0 0,0 1 0,0-1 0,0 1 0,0-1 0,0 1 0,0 0 0,0 2 0,7 9 0,-6-10 0,0 1 0,0-1 0,0 1 0,-1-1 0,0 1 0,1-1 0,-1 1 0,0 0 0,0 7 0,0-7 0,0 0 0,-1-1 0,1 1 0,1 0 0,-1 0 0,0 0 0,1-1 0,0 1 0,2 3 0,-2-4 0,1 1 0,0-1 0,-1 0 0,1 0 0,1 0 0,-1 0 0,0 0 0,0-1 0,1 0 0,0 0 0,6 3 0,-5-3 0,1-1 0,0 1 0,0-1 0,0-1 0,-1 1 0,1-1 0,0 0 0,7-1 0,6-2 0,0 0 0,1-1 0,-1 0 0,-1-2 0,1 0 0,-1-1 0,19-11 0,3-4 0,71-54 0,25-14 0,-157 111 0,0 0 0,2 2 0,0 0 0,1 1 0,2 1 0,-15 29 0,26-45 0,1 0 0,1 1 0,0-1 0,0 1 0,1-1 0,0 1 0,0 0 0,1 0 0,1 0 0,0 14 0,0-23 0,0-1 0,0 0 0,0 1 0,0-1 0,0 1 0,0-1 0,0 1 0,0-1 0,0 1 0,0-1 0,0 0 0,0 1 0,0-1 0,1 1 0,-1-1 0,0 1 0,0-1 0,0 0 0,1 1 0,-1-1 0,0 0 0,1 1 0,-1-1 0,0 0 0,1 1 0,-1-1 0,0 0 0,1 0 0,-1 1 0,1-1 0,-1 0 0,0 0 0,1 0 0,-1 0 0,1 1 0,-1-1 0,1 0 0,-1 0 0,0 0 0,1 0 0,-1 0 0,1 0 0,-1 0 0,1 0 0,-1 0 0,1 0 0,0-1 0,1 0 0,-1 0 0,1 0 0,-1 0 0,1 0 0,0 0 0,-1 0 0,0 0 0,1-1 0,-1 1 0,0-1 0,2-1 0,64-118 0,-38 63 0,-22 43 0,-6 13 0,0-1 0,0 1 0,0-1 0,0 1 0,1-1 0,-1 1 0,1 0 0,-1-1 0,1 1 0,0 0 0,2-2 0,-3 4 0,-1 0 0,1 1 0,-1-1 0,1 0 0,-1 0 0,1 1 0,-1-1 0,1 0 0,-1 1 0,1-1 0,-1 0 0,0 1 0,1-1 0,-1 1 0,1-1 0,-1 0 0,0 1 0,0-1 0,1 1 0,-1-1 0,0 1 0,0 0 0,0-1 0,1 1 0,-1-1 0,0 1 0,0-1 0,0 1 0,0-1 0,0 1 0,0 0 0,0-1 0,0 2 0,3 42 0,-2 0 0,-7 79 0,3-82 0,-36 281 0,27-267 0,-2 0 0,-2-1 0,-41 89 0,40-105 0,5-10 0,-2 0 0,-1-1 0,-23 34 0,34-55 0,-1-1 0,1 1 0,-1-1 0,0 0 0,-1 0 0,1 0 0,-1-1 0,0 0 0,0 0 0,0-1 0,0 1 0,-1-1 0,0-1 0,1 1 0,-1-1 0,0 0 0,0-1 0,0 1 0,-12-1 0,15-1 0,0 0 0,0 0 0,0-1 0,1 0 0,-1 0 0,0 0 0,0 0 0,1 0 0,-1-1 0,1 0 0,-1 0 0,1 0 0,-6-5 0,3 2 0,1 0 0,0 0 0,0-1 0,0 0 0,1 0 0,-7-12 0,2-1 0,0-1 0,2 0 0,-11-40 0,15 46 0,0 0 0,1 0 0,1-1 0,0 1 0,1 0 0,0-1 0,1 1 0,1 0 0,0-1 0,1 1 0,0 0 0,8-18 0,-6 21 0,0 0 0,1 0 0,1 0 0,0 1 0,0 0 0,1 0 0,0 0 0,1 1 0,0 1 0,0 0 0,1 0 0,0 0 0,0 1 0,17-7 0,-25 12 0,4-1-3,0 0 0,0 0 1,0 0-1,0 1 0,1 0 0,-1 0 0,12-1 0,-18 2-223,0 1-1,0 0 0,0-1 0,0 1 0,0-1 1,0 1-1,0-1 0,0 1 0,0-1 1,0 1-1,0 0 0,0-1 0,-1 1 1,1-1-1,0 1 0,0-1 0,0 1 1,-1 0-1,1-1 0,0 1 0,-1 0 0,1-1 1,0 1-1,-1-1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15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15880,'0'0'1711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15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12360,'0'0'2336,"34"67"-2144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17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0 522 8744,'0'0'3528,"11"-1"-2751,9-2-482,0-1 0,0 0 0,0-2-1,-1 0 1,35-18 0,0-6 330,-2-3-1,-1-1 1,-2-3-1,-1-3 1,-2-1 0,56-65-1,-70 71-63,-3 3 622,35-49 0,-60 76-709,-2 7-46,-6 10-46,-5 8-247,2 1 1,0-1 0,0 1-1,-2 24 1,4-26-61,2-4-15,0 0 0,1 0 0,1 0 0,0 0 0,1 0 0,1 0 0,0 0 0,1 0 0,0 0 0,1 0 0,7 18 0,-8-31-43,-1 1 1,1 0-1,0-1 1,0 0 0,1 1-1,-1-1 1,0 0-1,1 0 1,-1 0-1,1 0 1,0 0-1,0-1 1,-1 1-1,1-1 1,0 0-1,0 0 1,0 0-1,1 0 1,-1-1-1,0 1 1,0-1-1,0 0 1,5 0 0,4 1 33,1-1 0,0-1 0,0-1 0,19-4 0,-20 3-21,-1-1 0,0 0 0,0-1 0,-1-1 1,0 0-1,0 0 0,0-1 0,0 0 0,-1 0 0,0-1 0,12-15 1,3-5 119,-2-1 0,28-47 0,-44 64-66,3-6 99,-8 18-175,-1 0 1,0 0-1,0 0 0,0-1 0,0 1 1,0 0-1,0 0 0,0 0 0,0-1 1,0 1-1,0 0 0,0 0 0,0 0 1,1-1-1,-1 1 0,0 0 0,0 0 1,0 0-1,0 0 0,0 0 0,1-1 1,-1 1-1,0 0 0,0 0 0,0 0 1,0 0-1,1 0 0,-1 0 0,0 0 1,0 0-1,0 0 0,1 0 0,-1 0 1,0 0-1,0 0 0,1 0 0,-1 0 1,0 0-1,0 0 0,0 0 0,1 0 1,-1 0-1,0 0 0,0 0 0,1 0 1,-3 11 117,1 38-68,-1 0 0,-2 0 1,-3 0-1,-17 64 0,20-97-48,0 1 3,-1 0 0,0-1 0,-1 0-1,-1 0 1,0 0 0,-11 17 0,17-32-12,0 0 0,0 0 0,1 0 0,-1 0 0,0 0 0,0 0 1,0 0-1,0-1 0,0 1 0,0 0 0,0-1 0,0 1 0,0 0 0,0-1 0,0 1 0,-1-1 1,1 0-1,0 1 0,-2-1 0,2 0 1,0 0-1,0 0 1,0 0 0,0-1 0,0 1-1,1 0 1,-1-1 0,0 1 0,0-1 0,0 1-1,1-1 1,-1 1 0,0-1 0,1 1-1,-1-1 1,0 0 0,1 1 0,-1-1-1,1 0 1,-2-1 0,1 0 6,0-1-1,0 0 1,0 1 0,0-1-1,0 0 1,0 0-1,0 0 1,1 1 0,0-1-1,-1 0 1,1 0 0,0 0-1,1 0 1,-1 0 0,2-5-1,-1 4-2,1 1 1,-1 0-1,1-1 0,0 1 1,1 0-1,-1 0 0,0 0 1,1 1-1,0-1 0,-1 0 1,1 1-1,0 0 0,0 0 1,1 0-1,4-3 0,7-1 5,-1 0 1,22-6-1,-26 9-7,21-5-30,0 3 0,1 0 0,-1 2 0,1 1 0,59 4 0,-67 3-216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17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13264,'0'0'624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22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1063 7024,'0'0'4626,"11"-15"-3844,-5 7-662,8-10 168,0-2 1,-2 1-1,0-2 0,9-22 0,88-240 3326,-99 253-3122,-3 7 149,1 0-1,1 1 0,14-25 1,-23 47-630,0 0 0,0 0 0,0-1 0,0 1 0,0 0 0,0 0 0,0 0 1,0 0-1,0 0 0,1 0 0,-1 0 0,0-1 0,0 1 0,0 0 0,0 0 0,0 0 1,0 0-1,0 0 0,0 0 0,0 0 0,1 0 0,-1 0 0,0 0 0,0 0 0,0 0 0,0-1 1,0 1-1,0 0 0,1 0 0,-1 0 0,0 0 0,0 0 0,0 0 0,0 0 0,0 0 1,0 0-1,1 0 0,-1 0 0,0 0 0,0 1 0,0-1 0,0 0 0,0 0 0,0 0 1,0 0-1,1 0 0,-1 0 0,0 0 0,0 0 0,0 0 0,0 0 0,0 0 0,0 0 0,0 1 1,0-1-1,0 0 0,1 0 0,2 14 373,6 54-35,-4 1-1,-5 83 1,-25 151 209,13-214-265,-31 120-1,33-173-69,-1-1-1,-2 0 1,-29 57 0,42-92-208,0 1 1,0 0-1,-1-1 1,1 1-1,0-1 1,0 1-1,-1 0 1,1-1-1,-1 1 1,1-1 0,-1 1-1,1-1 1,0 1-1,-1-1 1,0 0-1,1 1 1,-1-1-1,1 1 1,-1-1 0,1 0-1,-1 0 1,0 1-1,1-1 1,-1 0-1,0 0 1,1 0-1,-1 0 1,0 0-1,1 0 1,-1 0 0,0 0-1,1 0 1,-1 0-1,-1 0 1,0-1 9,1 0 0,-1-1 0,1 1 0,-1 0 1,1-1-1,0 1 0,0-1 0,-1 1 0,1-1 1,0 0-1,0 1 0,0-3 0,-4-6 55,1 0 0,0 0-1,-3-17 1,5 16-34,0-1-1,2 0 0,-1 1 1,1-1-1,1 1 0,0-1 1,1 0-1,6-20 0,-3 16 1,1 0-1,1 0 0,0 1 0,2 0 0,14-20 0,0 5 6,3 0 0,0 2 0,2 1 1,50-38-1,260-186 40,-303 224-68,35-37 0,-30 28 9,-32 28-18,-1-1-1,1 0 1,-2 0-1,1-1 1,-1 1 0,-1-1-1,0-1 1,0 1-1,4-16 1,-2 10 20,-7 16-33,0-1 1,0 1-1,0 0 1,1 0 0,-1 0-1,0 0 1,0-1-1,0 1 1,0 0 0,0 0-1,0-1 1,0 1 0,1 0-1,-1 0 1,0 0-1,0-1 1,0 1 0,0 0-1,0 0 1,0-1 0,0 1-1,0 0 1,0 0-1,0-1 1,0 1 0,-1 0-1,1 0 1,0-1 0,0 1-1,0 0 1,0 0-1,0 0 1,0-1 0,0 1-1,-1 0 1,1 0 0,0 0-1,0-1 1,-1 1-1,1 1 2,-1-1 0,1 1 0,-1-1 0,1 1 0,-1 0 0,1-1 0,-1 1 0,1 0 0,0-1 0,0 1 0,-1 0 0,1 0 0,0-1 0,0 1 0,-1 0 0,1 0 0,0 1 0,-7 38 24,-2 10 23,-4 78 0,12-87-28,0 51 46,1-85-56,1 1-1,0-1 0,0 0 0,1 1 0,0-1 1,0 0-1,1 0 0,0 0 0,4 7 0,-7-14-8,0 1-1,0-1 0,1 1 0,-1-1 1,0 0-1,0 1 0,1-1 0,-1 0 0,0 1 1,0-1-1,1 0 0,-1 1 0,0-1 0,1 0 1,-1 0-1,1 0 0,-1 1 0,0-1 1,1 0-1,-1 0 0,1 0 0,-1 0 0,0 0 1,1 0-1,-1 1 0,1-1 0,-1 0 0,1 0 1,-1 0-1,0-1 0,1 1 0,-1 0 0,1 0 1,-1 0-1,0 0 0,1 0 0,13-13 45,-8 7-32,21-24 33,-1-2 0,-1 0 0,-2-2 0,-1 0 0,-2-2 0,16-40 0,-28 60 2,1 0-1,0 1 0,1 0 0,0 1 0,25-26 0,-35 40-47,0 0 0,0 0 0,0 0-1,0 0 1,0 0 0,0 0 0,0-1-1,1 1 1,-1 0 0,0 0 0,0 0 0,0 0-1,0 0 1,0 0 0,0 0 0,0 0 0,1 0-1,-1 0 1,0 0 0,0 0 0,0 0 0,0 0-1,0 0 1,0 0 0,0 0 0,1 0-1,-1 0 1,0 0 0,0 0 0,0 0 0,0 0-1,0 0 1,0 1 0,0-1 0,0 0 0,1 0-1,-1 0 1,0 0 0,0 0 0,0 0 0,0 0-1,0 0 1,0 0 0,0 1 0,0-1 0,0 0-1,0 0 1,4 10 40,0 13-2,-4-21-31,5 30 56,17 59-1,-17-76-53,0 0 1,1-1-1,1 0 0,0 0 1,1-1-1,12 16 0,-17-25-2,1 0 0,0 0 0,0 0 0,0-1 1,0 1-1,1-1 0,-1 0 0,1-1 0,0 1 0,-1-1 0,1 0 0,1 0 0,-1 0 0,0-1 0,0 0 0,1 0 0,-1 0 0,0-1 0,1 1 0,-1-1 0,0 0 0,1-1 0,-1 0 0,1 0 0,-1 0 0,0 0 0,0-1 0,0 0 0,0 0 0,0 0 0,0 0 0,0-1 0,-1 0 0,1 0 0,-1 0 0,6-6 0,3-5 20,1 0 0,-2-1 1,0-1-1,-1 0 0,0 0 1,-1-1-1,13-31 0,-2-7 167,16-71-1,-33 117-90,-1 10 27,-1 16-29,-8 69-30,5-49-44,-1-1-1,-3 0 0,-17 71 1,15-84-20,1 0 22,-12 27 0,16-46-21,0 1-1,-1 0 0,1-1 0,-1 1 1,0-1-1,0 0 0,0 0 0,0 0 1,-1-1-1,0 1 0,-8 5 0,10-7-6,0-2 0,0 1-1,-1 0 1,1 0 0,0-1-1,-1 1 1,1-1-1,0 0 1,-1 0 0,1 0-1,-1 0 1,1 0 0,0 0-1,-1-1 1,1 1-1,0-1 1,-1 1 0,1-1-1,0 0 1,-3-2 0,2 2-2,0-1 0,0 1 1,1-1-1,-1 0 0,1 0 0,-1 0 1,1 0-1,0-1 0,0 1 1,0 0-1,0-1 0,0 0 1,1 1-1,-1-1 0,-1-3 0,2 3 0,-1-1 0,1 0-1,0 1 1,0-1-1,1 0 1,-1 0-1,1 0 1,-1 1-1,1-1 1,0 0 0,1 0-1,0-5 1,0 7-1,0 0 0,0 0 0,1-1 0,-1 1 0,1 0-1,-1 0 1,1 1 0,0-1 0,-1 0 0,1 0 0,0 1 0,0-1 0,0 1 0,1 0 0,-1 0 0,0-1 0,0 1 0,1 1 0,-1-1 0,1 0 0,3 0 0,33-8-35,63-7 1,-68 13 13,0-3 0,0 0 1,36-13-1,-57 13 11,0 0 0,-1-1 0,0 0 0,0-1 0,-1-1 0,20-19 0,10-7-7,-23 20 11,-1 0-1,0-1 0,-2-1 1,0 0-1,0-1 0,-2-1 1,0 0-1,-2-1 0,0 0 1,-1-1-1,-1 0 0,7-24 0,-5 6 27,-2 0 0,-2-1 0,-1 0 0,-2 0 0,-3-80-1,-1 104 7,0 0-1,-2 1 0,0-1 0,0 1 0,-2 0 0,0 0 1,-9-24-1,12 38-22,1 0 0,0 0 1,-1 1-1,1-1 1,-1 0-1,1 1 0,-1-1 1,1 0-1,-1 1 0,1-1 1,-1 1-1,0-1 1,1 0-1,-1 1 0,0 0 1,1-1-1,-1 1 0,0-1 1,0 1-1,-1-1 1,2 1-4,-1 1 1,0-1 0,1 0 0,-1 0 0,1 0 0,-1 0 0,0 1 0,1-1 0,-1 0 0,1 1 0,-1-1 0,1 0 0,-1 1 0,1-1-1,-1 1 1,1-1 0,-1 1 0,1-1 0,0 1 0,-1 0 0,-14 33-15,15-34 14,-10 36-12,2 0 1,1 1-1,1-1 1,0 59-1,14 150-73,-5-205 72,0-3-17,2 0 1,1-1 0,2 1-1,21 59 1,-27-91 26,0 0 0,1 0 0,-1 0 0,1 0 0,0 0-1,0-1 1,0 1 0,0-1 0,1 0 0,0 0 0,0 0 0,0-1 0,0 0 0,6 4-1,-8-6 4,0 0 0,1 0 0,-1-1 0,0 1 0,0-1 0,1 1 0,-1-1-1,0 0 1,0 0 0,1 0 0,-1 0 0,4-1 0,27-7 0,-24 5 4,-1 0 1,0 0-1,-1-1 0,1 0 0,0-1 1,-1 1-1,0-2 0,0 1 0,-1-1 1,7-6-1,5-9 36,29-43 0,-16 19-15,-30 45-22,-1 0-1,0 0 1,0 0-1,0 0 1,0 0-1,1 0 1,-1 0 0,0 0-1,0 0 1,0 0-1,0 0 1,0 0-1,1 0 1,-1 0 0,0 0-1,0 0 1,0 0-1,0 0 1,0 0-1,1 1 1,-1-1 0,0 0-1,0 0 1,0 0-1,0 0 1,0 0-1,0 0 1,0 0 0,0 1-1,1-1 1,-1 0-1,0 0 1,0 0-1,0 0 1,0 0-1,0 1 1,0-1 0,0 0-1,0 0 1,0 0-1,0 0 1,0 0-1,0 1 1,0-1 0,0 0-1,0 0 1,0 0-1,0 0 1,0 1-1,0-1 1,0 0 0,-1 0-1,5 22 30,0 34-66,-3-45 45,-1 4-8,0-7-1,0 1 1,1-1-1,0 0 1,0 0 0,0 0-1,1 1 1,1-1-1,-1-1 1,1 1 0,0 0-1,1-1 1,6 11-1,-9-17 1,0 0-1,1 1 0,-1-1 0,0 0 0,0 0 0,1 1 1,-1-1-1,1 0 0,-1 0 0,1-1 0,-1 1 0,1 0 1,0 0-1,-1-1 0,1 1 0,0-1 0,0 0 0,-1 1 1,1-1-1,0 0 0,0 0 0,0 0 0,-1 0 0,1 0 1,0-1-1,0 1 0,-1 0 0,1-1 0,0 0 0,0 1 1,-1-1-1,1 0 0,1-1 0,5-2 0,-1-2-1,0 1 1,0-1 0,0 0 0,8-9-1,5-9 13,-1 0-1,-1-1 0,-1-1 0,-1-1 1,-2 0-1,13-32 0,-3-4 63,29-115-1,-33 79 79,11-151 0,-28 231-108,-2 15-29,-1 1 0,1-1 0,0 1 1,-1-1-1,0 0 0,0 1 0,-1-6 0,1 9-15,0 0 0,0 0 0,0 0 0,0 0 0,0 0 0,0 0 1,0 0-1,0 0 0,0 0 0,0 0 0,0 0 0,0 0 0,0 0 0,0 0 0,0 0 0,0 0 0,0 0 0,0 0 0,0 0 0,0 0 1,0 0-1,-1 0 0,1 1 0,0-1 0,0 0 0,0 0 0,0 0 0,0 0 0,0 0 0,0 0 0,0 0 0,0 0 0,0 0 0,0 0 1,0 0-1,0 0 0,0 0 0,0 0 0,0 0 0,-1-1 0,1 1 0,0 0 0,0 0 0,0 0 0,0 0 0,0 0 0,0 0 0,0 0 0,0 0 1,0 0-1,0 0 0,0 0 0,0 0 0,0 0 0,0 0 0,0 0 0,0 0 0,0 0 0,0 0 0,0 0 0,0 0 0,-3 9 37,-1 15-23,-12 105 25,-86 533-277,80-578 136,-4 0-1,-57 126 1,16-60-54,63-147 220,1-9-38,0-11-7,4 3-15,1-1 0,0 0 0,1 1 0,9-25 0,-4 11-4,2-6-4,2 1 0,1 0 0,2 1 0,1 0 0,1 1 0,1 1 0,29-34 0,16-17 35,66-77 46,-96 118-99,-24 28 4,1 0-1,1 0 1,22-18 0,-26 20-32,1 0 7,-8 10 40,1 0 1,-1 0-1,0 0 0,1 0 1,-1 0-1,0 1 1,0-1-1,1 0 0,-1 0 1,0 0-1,1 0 1,-1 0-1,0 0 0,0 0 1,1 1-1,-1-1 0,0 0 1,0 0-1,0 0 1,1 0-1,-1 1 0,0-1 1,0 0-1,0 0 1,1 1-1,-1-1 0,0 0 1,0 0-1,0 1 1,0-1-1,0 0 0,0 1 1,0-1-1,0 0 0,0 0 1,0 1-1,0-1 1,0 0-1,0 1 0,1 3 0,0 0 0,-1 1 0,1-1 0,-1 0 0,-1 0 0,1 0 0,0 1 0,-2 4 0,-1 12 4,6 182 122,-3-160-67,-1-31 20,1 1-1,1-1 1,2 19-1,-3-31-70,0 1 0,0-1 0,0 1 1,0-1-1,0 0 0,0 1 0,0-1 0,0 0 0,0 1 0,0-1 0,0 1 1,0-1-1,0 0 0,0 1 0,0-1 0,1 0 0,-1 1 0,0-1 0,0 0 1,0 1-1,1-1 0,-1 0 0,0 1 0,1-1 0,-1 0 0,0 0 1,0 1-1,1-1 0,-1 0 0,0 0 0,1 0 0,-1 1 0,1-1 0,-1 0 1,0 0-1,1 0 0,-1 0 0,0 0 0,1 0 0,-1 0 0,1 0 0,-1 0 1,0 0-1,1 0 0,-1 0 0,1 0 0,-1 0 0,0 0 0,1 0 0,-1-1 1,0 1-1,1 0 0,-1 0 0,0 0 0,1-1 0,-1 1 0,0 0 1,1 0-1,-1-1 0,0 1 0,0 0 0,1 0 0,-1-1 0,21-27 77,-14 19-55,61-64 181,-63 68-200,0 1 1,0 0-1,0 0 1,0 0-1,1 0 1,-1 1-1,1 0 1,0 0 0,12-3-1,-9 2 5,1 0-1,16-10 1,-17 9-13,-1-1-1,0 0 1,-1-1-1,1 0 1,-2 0-1,1 0 1,-1-1-1,9-14 1,-12 17-2,0-1 1,0 0 0,-1 0 0,0 0 0,0 0-1,-1-1 1,1 1 0,-1-1 0,-1 1-1,1 0 1,-1-1 0,0 1 0,-1-1 0,-1-8-1,2 12 5,-1 1 0,1-1 0,-1 1 1,0-1-1,0 1 0,0-1 0,0 1 0,0-1 0,0 1 0,-1 0 0,1 0 0,-1 0 0,0 0 0,1 0 0,-1 0 0,0 0 0,0 0 0,0 1 0,0-1 0,-1 1 0,1-1 0,0 1 0,-1 0 0,1 0 0,-1 0 0,1 0 0,-1 1 1,1-1-1,-1 1 0,1-1 0,-1 1 0,0 0 0,1 0 0,-1 0 0,0 0 0,1 1 0,-1-1 0,1 1 0,-1-1 0,0 1 0,1 0 0,0 0 0,-1 0 0,1 0 0,-4 3 0,-1 1-2,0 1 0,0 0-1,1 0 1,-1 1-1,1-1 1,1 1 0,-1 1-1,1-1 1,-6 13 0,8-14-2,1-1 0,0 1 1,0 0-1,0 0 0,1 0 1,0 0-1,0 1 1,0-1-1,1 0 0,0 0 1,0 1-1,0-1 0,1 0 1,3 11-1,-2-7-5,2 0-1,-1 0 1,1 0 0,0-1-1,11 18 1,-12-24 2,0 0 0,-1 1 0,1-2 0,0 1-1,0 0 1,1 0 0,-1-1 0,1 0 0,-1 0 0,1 0 0,-1 0 0,1 0 0,0-1-1,0 1 1,0-1 0,0 0 0,8 1 0,-1-2-2,0 0 0,0 0 0,0-1-1,-1 0 1,1-1 0,0 0 0,-1-1 0,1 0 0,-1-1-1,12-5 1,12-8 25,49-34 0,-44 27-8,-17 10-6,13-6 5,0-3 0,-2 0 0,46-43 0,-78 64-26,-7 5-16,-13 10-22,-14 15 38,-68 65-5,91-83 22,0 2 0,1-1 0,0 1 0,1 0 1,1 1-1,0 0 0,-7 17 0,12-23-16,0 0 0,0 0 0,0 0 0,1 0 0,1 0 0,-1 14 0,1-19 8,0 0-1,0-1 1,0 1-1,0-1 1,0 1-1,1 0 0,-1-1 1,0 1-1,1-1 1,0 1-1,-1-1 1,1 1-1,0-1 1,-1 0-1,1 1 1,0-1-1,0 0 1,0 1-1,0-1 1,1 0-1,-1 0 1,0 0-1,0 0 1,1 0-1,-1 0 1,0-1-1,1 1 1,-1 0-1,1-1 1,-1 1-1,1-1 1,-1 1-1,1-1 1,0 0-1,-1 0 1,3 1-1,0-2 0,0 0-1,0-1 1,-1 1-1,1-1 1,0 1-1,-1-1 1,1 0-1,-1 0 1,0-1-1,0 1 1,0-1-1,0 0 1,0 1-1,4-6 1,0 1-2,13-15 14,0 0 1,-2-1-1,0-1 0,-2-1 1,-1-1-1,0 0 0,-2 0 1,-1-2-1,-2 0 1,10-36-1,1-30 45,18-177-1,-11 49 11,-25 196-61,-4 22-6,-4 14 1,-17 66-6,-20 143 0,33-163-4,-19 189-64,11-77-86,13-137 118,2-9-66,-1 0-1,-10 37 0,9-44-339,-8 19 96,11-33-65,0 1 1,0-1 0,0 0-1,0 1 1,0-1 0,0 0-1,0 0 1,-1 1 0,1-1-1,-2 1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22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15976,'0'0'1919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22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14776,'0'0'3655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22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11760,'0'0'1424,"93"-46"-1008,-27 34 0,7 6-336,-7 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6632,'0'0'15601,"-3"11"-15384,-1 1-150,2-8-40,0 1 0,0 0 0,1 0 0,0 0 0,0 0 0,0 0 0,1 0 0,0 0 0,0 1 0,0-1 0,1 6 0,4 20 248,2 3 63,-2 1 0,-1 0 1,-2 0-1,-4 63 0,2-97-334,0 1 53,0 1-1,-1-1 1,1 0 0,-1 1-1,1-1 1,-1 0 0,0 1-1,0-1 1,-1 3-1,1-4-27,0 0 0,0-1 0,0 1 0,0-1 0,-1 1-1,1-1 1,0 1 0,0-1 0,0 1 0,0-1 0,0 0 0,-1 0-1,1 0 1,0 0 0,0 0 0,0 0 0,-1 0 0,1 0-1,0 0 1,-2-1 0,-28-5 453,-13 0 23,41 6-484,0 0 0,0 1 0,0-1 0,0 1 0,0-1 0,0 1 0,0 0 0,0 0 0,1 0 0,-1 0 1,0 1-1,0-1 0,1 1 0,-4 2 0,6-4-42,0 1 0,0-1-1,0 0 1,0 0 0,0 0 0,-1 1 0,1-1 0,0 0-1,0 0 1,0 1 0,0-1 0,0 0 0,0 0 0,0 1-1,0-1 1,0 0 0,0 0 0,0 0 0,0 1 0,0-1-1,0 0 1,0 0 0,0 1 0,1-1 0,-1 0 0,0 0-1,0 1 1,0-1 0,0 0 0,0 0 0,1 0 0,-1 1-1,0-1 1,0 0 0,0 0 0,0 0 0,1 0 0,-1 0-1,0 1 1,0-1 0,0 0 0,1 0 0,-1 0 0,0 0-1,0 0 1,1 0 0,-1 0 0,0 0 0,15 3-2279,-13-3 462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38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9344,'0'0'4982,"14"9"-4634,-3-1-257,-4-3-39,0 0-1,0-1 1,0 0 0,1 0-1,-1 0 1,1-1 0,0 0-1,0-1 1,0 0 0,0 0-1,9 1 1,10-3 251,0-1 0,0-1 0,50-11 0,-9 2 333,-64 10-574,0 0 0,0 0 0,0-1 0,0 1 0,6-4 1,-7 3 12,-1 1 1,1 0-1,0 0 0,-1 0 1,1 0-1,0 0 1,0 0-1,5 0 1,-8 1-65,0 0 1,0 0-1,1 0 1,-1 0-1,0 0 0,0 0 1,0 0-1,1 0 1,-1 0-1,0 0 1,0 0-1,0 0 0,1 0 1,-1 0-1,0 0 1,0 0-1,0 0 1,0 0-1,1-1 0,-1 1 1,0 0-1,0 0 1,0 0-1,0 0 1,0 0-1,0 0 0,1-1 1,-1 1-1,0 0 1,0 0-1,0 0 1,0 0-1,0-1 0,0 1 1,0 0-1,0 0 1,0 0-1,0-1 1,0 1-1,0 0 0,0 0 1,0 0-1,0-1 1,0 1-1,0 0 1,0 0-1,0-1 0,-2-2-2370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25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0 900 4720,'0'0'8266,"12"-4"-7476,-11 4-769,9-3 150,-1-1-1,1 1 0,-1-1 0,-1-1 0,1 0 0,0 0 1,-1-1-1,14-12 0,15-21 763,-1-2-1,-3-1 1,-1-2 0,29-54 0,-49 83-483,-10 13-304,-1 0-1,1 0 1,0 0-1,-1 0 1,0 0 0,1 0-1,-1 0 1,0 0-1,0 0 1,0 0-1,1-5 1,-22 53 1371,-5 43-981,23-80-448,0 1-1,1 0 1,0-1 0,0 1-1,1 0 1,0-1 0,4 20 0,-3-26-53,-1 0 0,1 0 1,1 0-1,-1 0 0,0-1 1,1 1-1,-1 0 0,1-1 1,0 1-1,0-1 0,0 1 1,0-1-1,0 0 1,0 0-1,1 0 0,-1 0 1,5 2-1,-3-2-3,1 0 0,-1-1 0,0 1 0,1-1 0,-1 0 0,1-1 0,-1 1 0,1-1 0,-1 0 0,10 0 0,-4-2 5,0 1 0,0-1 1,0-1-1,0 0 0,-1 0 1,1-1-1,-1-1 0,0 1 1,0-1-1,9-8 0,17-16 94,-2-2 1,-1-1-1,-1-2 0,33-48 0,-38 44 11,-1-1-1,-2-1 1,-2-1-1,-2-1 1,14-47-1,-8 22 82,10-36 105,-30 87-201,-1 0-1,-1-1 1,-1 0 0,1-21-1,-4 32 75,-2 7-54,-4 13-23,-66 249 154,21 8-241,27-138-16,-55 231 2,-32-12-40,98-319 15,-2-1 1,-1 0 0,-26 36-1,43-68 3,0 1-1,0-1 0,-1 0 0,1 0 0,0 0 1,0 0-1,0 1 0,0-1 0,0 0 0,0 0 0,0 0 1,0 1-1,-1-1 0,1 0 0,0 0 0,0 0 1,0 0-1,0 0 0,-1 0 0,1 1 0,0-1 0,0 0 1,0 0-1,-1 0 0,1 0 0,0 0 0,0 0 1,0 0-1,-1 0 0,1 0 0,0 0 0,0 0 0,0 0 1,-1 0-1,1 0 0,0 0 0,0 0 0,0 0 1,-1 0-1,1 0 0,0 0 0,0 0 0,0 0 1,-1-1-1,1 1 0,0 0 0,-5-12 15,1-21 31,3 11-20,1 1-1,1-1 1,1 1 0,0 0 0,2 0 0,1 0 0,0 0-1,13-30 1,-6 25 19,0 1-1,2 0 1,0 1-1,2 0 1,0 1-1,22-23 1,-26 34-14,1 1 1,0 0-1,0 0 1,22-12-1,63-29 156,-77 41-143,1 0 22,2 1 1,-1 1 0,1 1-1,0 1 1,1 1 0,0 2-1,30-3 1,-49 6-70,-1 1 0,1 0 1,-1 0-1,1 0 0,-1 1 0,1 0 0,0 0 1,-1 0-1,0 1 0,1-1 0,-1 1 0,0 1 1,0-1-1,0 1 0,0 0 0,-1 0 0,1 0 1,-1 0-1,6 6 0,5 7-246,6 8-851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25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165 117 16479,'0'0'512,"-102"-56"-416,65 38 16,17 4 264,14 0 8,6 8-104,2 4 0,4 2-40,12-4 0,29 2-64,15 8 0,13 18-240,13-2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1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1 5320,'0'0'19829,"-8"17"-19457,-85 215 733,56-115-154,-35 186 0,30-82 337,41-214-1140,0 0-1,0 1 0,1-1 0,0 0 1,1 0-1,-1 0 0,1 0 0,2 8 1,-2-15-126,-1 1-1,1 0 1,-1-1 0,1 1 0,-1 0-1,1-1 1,-1 1 0,1-1 0,0 1 0,-1-1-1,1 0 1,0 1 0,0-1 0,-1 0 0,1 1-1,0-1 1,0 0 0,-1 0 0,1 1 0,0-1-1,0 0 1,-1 0 0,1 0 0,2 0 0,20-3 227,16-11 76,64-30 0,-10 3-168,305-74-141,-253 89-16,-145 26 5,1-1 0,-1 1 1,1 0-1,-1 0 0,1 0 0,-1 0 1,0-1-1,1 1 0,-1 0 0,1-1 1,-1 1-1,1 0 0,-1-1 0,0 1 0,1 0 1,-1-1-1,0 1 0,1-1 0,-1 1 1,0-1-1,0 1 0,1 0 0,-1-1 1,0 1-1,0-1 0,0 1 0,1-2 0,-1-6-3602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1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13968,'0'0'2575,"14"-5"-2097,46-13 171,2 2 0,-1 2 1,2 4-1,85-5 0,-116 15 213,1 2 0,-1 1-1,1 1 1,37 10-1,-61-11 158,-5-1-507,-5-1-395,-18-22-3742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2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13464,'0'0'2018,"19"-8"-1544,56-23 283,111-29 1,196-17 2428,-361 74-2593,1 1 1,-1 0-1,1 1 1,40 5 0,-30 5 460,-7-1-4490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2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12256,'0'0'1290,"11"-1"-708,703-48 6732,-417 43-8682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2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0 9040,'0'0'1560,"1"19"-940,2 102 451,-5 0 0,-22 154 0,-58 248 959,44-260-470,20-120-172,7-66 670,-2 97 0,30-205-1107,51-128-1475,-47 103-2561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3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0 10656,'0'0'185,"-1"12"-18,-70 394 2994,43-275-2432,-80 403 2007,46-92 396,52-349-2465,5-23-75,2-32 151,-9 52 0,11-89-709,1 0 0,0 0 0,-1 0-1,1 1 1,0-1 0,0 0 0,0 0-1,0 0 1,0 0 0,0 0 0,0 1-1,0-1 1,0 0 0,0 0 0,1 0-1,-1 0 1,0 0 0,1 0 0,-1 0-1,2 2 1,-1-3-21,0 1 0,0-1 1,0 0-1,0 0 0,0 0 0,1 0 0,-1 0 1,0 0-1,0 0 0,0-1 0,0 1 0,0 0 1,0-1-1,0 1 0,0 0 0,0-1 0,0 1 1,0-1-1,0 0 0,-1 1 0,1-1 0,0 0 1,0 1-1,1-2 0,21-19-3065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4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75 7024,'0'0'5462,"12"7"-4659,-4-3-696,-1 0 0,0 1 0,0 0 0,0 0 0,-1 1 0,0 0 0,0 0 0,0 0 0,-1 1 0,0 0 0,0 0 0,-1 0 0,0 1 0,0-1 0,3 9 0,20 64 1700,33 167 0,-2 29 1427,-57-270-3134,15 61 942,-14-60-839,0-2-1,1 1 0,-1 0 1,1 0-1,1-1 0,-1 0 1,1 1-1,6 6 1,-8-10-136,-1-1-1,1 0 1,-1 0 0,1 0 0,0 0 0,-1 0 0,1 0 0,0 0 0,0 0 0,0 0 0,-1-1 0,1 1 0,0-1 0,0 0 0,0 1 0,0-1 0,0 0 0,0 0 0,0 0 0,0-1 0,0 1-1,0 0 1,0-1 0,-1 1 0,1-1 0,0 1 0,0-1 0,0 0 0,-1 0 0,4-2 0,1-1 11,0 0 0,0-1-1,-1 0 1,1 0 0,-1 0 0,8-12 0,78-131 588,-61 95-451,39-53-1,199-234 504,-262 333-709,-1 1 17,1-1 0,-1 0-1,0 0 1,4-10-1,-8 16-19,0-1-1,-1 1 1,1-1-1,0 1 0,-1-1 1,0 1-1,1-1 1,-1 1-1,0-1 0,0 1 1,0-1-1,0 1 1,0-1-1,0 1 0,0-1 1,0 1-1,-1-1 1,1 1-1,-1-1 1,1 1-1,-1-1 0,1 1 1,-1 0-1,0-1 1,0 1-1,0 0 0,0-1 1,0 1-1,0 0 1,-1-1-1,-12-9 15,0 1 0,-1 1 0,0 0 0,0 1 0,-1 1 0,0 1 0,-23-7 1,-121-20 54,85 20-54,35 6 2,0 1-1,-1 2 1,0 2-1,-73 5 0,83 0-21,-77 10 54,96-10-72,1-1-1,-1 2 1,1 0 0,-1 0 0,1 1-1,-19 12 1,29-17 7,1 0 1,-1 1-1,1-1 1,0 0-1,-1 1 0,1-1 1,0 1-1,0-1 1,-1 0-1,1 1 0,0-1 1,0 1-1,0-1 1,-1 1-1,1-1 0,0 1 1,0-1-1,0 1 1,0-1-1,0 0 0,0 1 1,0-1-1,0 1 1,0-1-1,0 1 0,0-1 1,1 1-1,-1-1 1,0 1-1,0-1 0,0 1 1,0-1-1,1 0 0,-1 1 1,0-1-1,1 1 1,-1-1-1,0 0 0,1 1 1,-1-1-1,0 0 1,1 1-1,-1-1 0,0 0 1,1 0-1,-1 1 1,1-1-1,-1 0 0,1 0 1,27 16-334,22 1-215,57 11-1,-53-14-3107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5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0 274 10448,'0'0'3040,"7"13"-2368,9 20-219,-2 1 1,-2 1 0,15 61-1,10 128 1304,-20-17-76,-15-160-784,-3 0 1,-8 65 0,8-104-749,-2 9 884,1-15-420,-1-10-115,-35-263 1059,28 174-1187,-5-33 127,3-178 0,12 277-416,2 1 0,2 0 0,0 1-1,2-1 1,1 1 0,2 0 0,12-31 0,-19 56-62,1-1 1,-1 1-1,0 0 0,1 0 1,0 0-1,0 0 1,0 0-1,1 0 1,-1 1-1,1 0 0,0 0 1,0 0-1,0 0 1,0 0-1,0 1 0,8-3 1,-7 4-7,-1 0 0,1 0-1,-1 0 1,1 1 0,0 0 0,0 0 0,-1 0 0,1 1-1,0-1 1,-1 1 0,1 0 0,-1 0 0,1 1 0,-1 0 0,1-1-1,-1 2 1,5 2 0,8 4 28,-1 1 1,0 1-1,-1 1 0,0 0 1,-1 1-1,-1 0 0,0 1 1,0 0-1,-1 1 0,-1 1 1,14 26-1,-23-38-16,0 0 0,0-1 0,-1 2 0,1-1-1,-1 0 1,0 0 0,0 0 0,0 0 0,-1 1 0,1-1-1,-1 0 1,0 1 0,-1-1 0,1 0 0,-2 7 0,0-7 3,1 1 1,-2 0-1,1-1 1,0 1-1,-1-1 1,0 0-1,0 1 1,0-1-1,-1-1 1,1 1-1,-1 0 1,-5 3-1,-13 10 106,0 0 0,-1-2 0,-34 18 0,45-28-27,0 1 0,0-2-1,-1 0 1,1 0 0,-1-1 0,0 0 0,0-1-1,0-1 1,-17 0 0,11-5 259,19 5-437,-1-1 0,1 0 0,0 0 0,0 0 0,0 0 0,0 0 0,-1 0-1,1 0 1,0 0 0,0 0 0,0-1 0,0 1 0,-1 0 0,1 0 0,0 0 0,0 0 0,0 0 0,0 0 0,-1 0 0,1 0 0,0 0 0,0-1 0,0 1 0,0 0 0,0 0 0,0 0 0,-1 0 0,1 0 0,0 0 0,0-1 0,0 1 0,0 0 0,0 0 0,0 0 0,0 0 0,0-1 0,0 1 0,0 0 0,0 0 0,0 0 0,0-1 0,0 1 0,0 0 0,0 0-1,0 0 1,0 0 0,0-1 0,0 1 0,0 0 0,0 0 0,0 0 0,0 0 0,0-1 0,0 1 0,0 0 0,1 0 0,-1 0 0,0 0 0,0 0 0,0-1 0,0 1 0,0 0 0,1 0 0,-1 0 0,0 0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39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628 30 7232,'0'0'2216,"-11"-2"-1974,-4-1-158,10 1-39,-1 1 0,0 0-1,0 0 1,0 1-1,0-1 1,0 1-1,0 1 1,-11 1 0,-113 5 1417,-91 46 314,206-49-1632,1 2 51,-1 0-1,1 1 0,1 1 0,0 0 1,0 0-1,0 2 0,-16 15 0,20-17-86,5-5-49,1 0 0,-1 1 0,1-1 0,0 1 0,1 0 0,-1 0 0,0 0 0,1 0 0,0 0 0,0 1 0,1-1 0,-1 1 0,1-1 0,0 1 0,0 0 0,0-1 0,1 1 0,-1 0 0,1 0 0,1-1 0,0 10 0,2 1 72,0 0 1,1 0 0,1 0-1,0 0 1,11 19-1,-10-23-62,1 0-1,0-1 0,0 0 0,1 0 0,0-1 1,15 13-1,61 45 311,-81-64-364,8 4 38,1 0-1,-1 0 1,1-1-1,0-1 0,1 0 1,-1 0-1,1-2 0,0 1 1,0-2-1,0 1 0,0-2 1,0 0-1,20-1 1,-13-1 16,-1-1 1,0-1-1,0-1 1,0 0-1,-1-2 1,0 0-1,0-1 1,29-16-1,3-5 63,79-41 216,-112 60-296,0-1 0,-1-1 0,1 0-1,-2-2 1,0 1 0,-1-2 0,18-20 0,-30 31-39,1 0 1,-1 0-1,0 0 1,-1 0-1,1 0 1,0 0-1,-1 0 1,0 0-1,1-1 1,-2 1-1,1-1 1,0 1-1,0-1 1,-1 1-1,0-1 1,0 1-1,0-1 1,0 0-1,-1 1 1,-1-7-1,1 5 1,-1 0 0,0 0 1,0-1-1,-1 1 0,0 1 0,0-1 0,0 0 0,0 1 0,-1-1 0,1 1 0,-1 0 0,-7-5 0,-8-6 40,0 0 0,-1 2-1,-1 0 1,0 1 0,-1 2 0,-39-15-1,-120-36 447,167 60-433,13 1-58,0 0 0,0 0 1,-1 0-1,1 0 0,0 0 1,0 0-1,0 0 0,-1 0 1,1 0-1,0-1 0,0 1 1,0-1-1,-1 1 1,1-1-1,0 1 0,0-1 1,0 1-1,0-1 0,0 0 1,-1-1-1,3 2-16,0-1-1,0 0 1,0 1 0,0-1 0,0 1-1,0-1 1,0 1 0,1-1-1,-1 1 1,0 0 0,0-1-1,0 1 1,0 0 0,1 0 0,1 0-1,0 0-19,20-3-2805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6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153 114 6520,'0'0'8005,"-10"3"-7433,4-2-489,0 1 1,1 0-1,-1 0 1,0 0-1,1 1 0,-1 0 1,1 0-1,0 0 1,0 1-1,0 0 1,0 0-1,1 0 0,-7 8 1,3-2 96,1 1 0,0 0 0,1 0 0,0 1 0,1-1 0,0 1 0,0 0 0,2 1 0,0-1 1,-3 20-1,5-26-71,1 0 0,0 0 0,0-1 1,0 1-1,1 0 0,0 0 0,0-1 1,0 1-1,1 0 0,-1-1 0,1 0 1,1 1-1,-1-1 0,1 0 0,0 0 1,0 0-1,1 0 0,-1-1 0,1 0 1,0 1-1,0-1 0,0-1 0,1 1 1,0 0-1,8 4 0,-8-6-5,0 0 1,0 0-1,0 0 1,0-1-1,0 0 1,0 0-1,0 0 1,0-1-1,0 0 0,0 0 1,0 0-1,1 0 1,-1-1-1,0 0 1,0 0-1,0 0 1,0-1-1,-1 0 0,1 0 1,8-4-1,-6 2-20,-1 1-1,0-1 1,-1 0-1,1-1 1,0 1-1,-1-1 1,0 0-1,0-1 1,-1 1-1,0-1 1,0 0-1,0 0 1,0 0-1,-1 0 1,3-8-1,0-6 86,-1-1-1,-1 0 1,0-1-1,0-25 1,-3 33-58,-1-1-1,-1 1 1,0 0 0,-1-1-1,-1 1 1,0 0 0,-6-19-1,7 29-27,1 0 0,-1-1-1,0 1 1,0 0 0,-1 0-1,1 0 1,-1 0 0,0 1-1,0-1 1,0 1-1,-1-1 1,1 1 0,-1 0-1,-5-3 1,9 6-71,-1 0 0,1-1 1,0 1-1,0 0 0,0 0 0,-1 0 0,1 0 0,0 0 0,0 0 0,0-1 0,0 1 1,-1 0-1,1 0 0,0 0 0,0-1 0,0 1 0,0 0 0,0 0 0,-1 0 0,1-1 1,0 1-1,0 0 0,0 0 0,0 0 0,0-1 0,0 1 0,0 0 0,0 0 0,0-1 1,0 1-1,0 0 0,0 0 0,0-1 0,0 1 0,0 0 0,0 0 0,0-1 1,1 1-1,7-9 274,18-4-5,-18 12-233,0 1-1,0 0 1,0 0 0,0 1-1,0 0 1,0 0 0,13 4-1,0 2 59,31 13 0,-43-15-72,1 0-1,-1 0 0,0 2 0,0-1 1,0 1-1,-1 0 0,0 1 1,-1-1-1,0 2 0,0-1 0,0 1 1,-1 0-1,-1 0 0,8 16 0,-5-5 91,0 1-1,-1 1 1,-1-1-1,-1 1 1,4 45-1,-7-49 18,1 0 0,0-1 0,7 21 0,-7-29-35,1-1 1,-1 1-1,1-1 1,1 1-1,-1-1 0,2-1 1,10 14-1,-14-19-79,0 0-1,1 0 1,0 0-1,-1 0 1,1-1-1,0 1 1,0-1-1,-1 0 1,1 0-1,0 0 1,0 0-1,0 0 1,1-1-1,-1 1 1,0-1-1,0 0 1,0 0-1,0 0 1,6-1-1,4-2 64,-1 1-1,1-2 1,17-6-1,-7 0-89,0-2 0,43-27 0,7-6 0,26-8 874,-44 22-5795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7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6520,'0'0'5337,"10"4"-4568,-5-2-659,0-1-27,0 1 0,0 1 0,0-1 0,-1 0 0,1 1 0,0 0 0,-1 0 0,0 1 0,0-1 0,0 1 0,0 0 0,-1 0 0,1 0 0,2 5 0,3 10 175,0-1 1,-2 1-1,0 0 1,-1 1-1,-1-1 1,3 30-1,5 126 1346,-14-93-246,-18 115-1,10-125-557,4 7 307,4-51-165,0 0 1,-11 45-1,10-66-643,2-6-159,-1 0 0,1 1-1,0-1 1,-1 0 0,1 0 0,0 1 0,0-1 0,0 0 0,0 0 0,0 1-1,0-1 1,0 0 0,0 1 0,0-1 0,0 0 0,1 0 0,-1 1 0,1-1 0,-1 0-1,1 0 1,0 1 0,1-1-3,-1-1-1,1-1 1,0 1-1,-1 0 1,1 0-1,-1-1 1,1 1-1,0 0 1,-1-1 0,1 0-1,-1 1 1,1-1-1,-1 0 1,0 0-1,3-1 1,4-2 55,20-9-100,135-56 1110,-141 61-1057,0 2 0,0 0 0,0 1-1,1 1 1,36-1 0,-12 9-145,-38-2-92,-7-3-101,7-8-185,-8 7-25,1 0 0,-1-1 0,0 1 0,1 0 0,-1 0 0,0-1 0,0 1 0,-1-1 0,2-3 0,-2 4-1065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7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16072,'0'0'1921,"12"-3"-1275,171-54 1122,-142 43-763,1 1-1,0 2 1,1 3-1,0 1 0,71-3 1,-114 11-973,0-1 1,0 0-1,0 0 1,0 0-1,0 0 1,0 0-1,-1 1 0,1-1 1,0 0-1,0 0 1,0 0-1,0 0 1,0 0-1,0 1 1,0-1-1,0 0 1,0 0-1,0 0 0,0 0 1,0 1-1,0-1 1,0 0-1,0 0 1,0 0-1,0 0 1,0 1-1,1-1 1,-1 0-1,0 0 0,0 0 1,0 0-1,0 0 1,0 1-1,0-1 1,0 0-1,0 0 1,1 0-1,-1 0 1,0 0-1,0 0 0,0 0 1,0 0-1,0 1 1,1-1-1,-1 0 1,0 0-1,0 0 1,0 0-1,0 0 1,0 0-1,1 0 0,-16 7-101,-19-6-2957,32-1 1806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7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13968,'0'0'1816,"13"-1"-1210,348-15 2478,-123 10-647,-128 7-689,-37 1 424,-59 1-1648,-10 0-3749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8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13056,'0'0'2976,"13"-2"-2239,188-32 1604,-147 25-1337,0 2-1,0 2 1,0 3-1,1 2 1,-1 3 0,69 11-1,-95-3-632,-15-3-3283,-13-8 2669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8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13672,'0'0'4305,"11"-2"-3339,22-3-431,24-5 522,1 2-1,-1 3 1,69 3 0,-80 3-205,16 2 1162,-56 0-1516,-2-4-439,-4 1-67,0 0-1,0 0 0,0 0 0,0 0 0,0 0 1,0-1-1,0 1 0,0 0 0,0 0 0,0 0 0,1 0 1,-1 0-1,0 0 0,0 0 0,0 0 0,0 0 1,0 0-1,0 0 0,0 0 0,1 0 0,-1 0 0,0 0 1,0 0-1,0 0 0,0 0 0,0 0 0,0 0 1,1 0-1,-1 0 0,0 0 0,0 0 0,0 0 1,0 0-1,0 0 0,0 0 0,0 0 0,1 0 0,-1 0 1,0 0-1,0 0 0,0 0 0,0 0 0,0 0 1,0 0-1,0 0 0,0 1 0,0-1 0,1 0 0,-1 0 1,0 0-1,0 0 0,0 0 0,0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8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14776,'0'0'1470,"18"1"-922,38 3 308,96-5 0,41-25 1363,-115 14-315,-58 10-1169,6-2-3578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0:39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42 13464,'0'0'1625,"-14"13"-938,-24 26-195,1 1 0,3 2 0,-35 54 1,48-59-71,1 1-1,-27 75 1,42-98-281,1 0 0,0 0-1,2 0 1,-1 0 0,2 1 0,0-1-1,0 1 1,2-1 0,0 1 0,1-1 0,4 19-1,-3-23-27,1-1-1,1 0 0,-1 0 0,2 0 0,-1 0 0,1-1 1,1 0-1,0 0 0,0-1 0,0 0 0,1 0 0,1-1 1,-1 0-1,1 0 0,0-1 0,1 0 0,-1 0 0,1-1 1,11 4-1,-7-4 19,1 0-1,-1 0 1,1-2 0,0 1 0,0-2 0,1 0-1,-1-1 1,0-1 0,1 0 0,-1-1 0,0 0-1,0-2 1,17-4 0,-4-2 111,0-1 1,-1-2-1,0-1 1,42-28-1,-26 11 273,69-62-1,-96 77-388,-1-1 0,-1 0 0,0-1 0,-2-1 0,0 0 0,0-1 0,-2 0 0,0-1 0,-2 0 0,0 0-1,7-31 1,-11 33-46,0-1 0,-1 0-1,-1 0 1,-1 0 0,-1 0-1,0 0 1,-2 0 0,0 0-1,-1 0 1,-1 1 0,-1-1-1,0 1 1,-9-20 0,11 32-47,0-1-1,-1 1 1,0 0 0,0 0-1,0 0 1,0 0 0,-1 1 0,0-1-1,0 1 1,-1 1 0,1-1 0,-1 1-1,-9-5 1,7 5 2,0 1-1,-1-1 1,1 2-1,-1-1 1,0 1-1,0 0 1,0 1 0,0 0-1,-12 1 1,-10 2 60,0 2 0,0 1 0,0 1 1,-57 21-1,47-13-43,-72 34 0,97-40-86,1 1 1,-1 1 0,2 0-1,-1 1 1,1 1 0,1 0-1,-13 16 1,22-23 20,0 1-1,0-1 1,1 1-1,0-1 0,0 1 1,0 0-1,1 0 1,0 1-1,0-1 1,1 0-1,0 1 1,0-1-1,0 1 1,1-1-1,0 11 1,2 1-1004,1-1-1,0 1 1,11 30 0,-12-42 340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3:11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15880,'0'0'2271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77 6520,'0'0'13538,"11"13"-13210,2 3-218,-5-6-38,0 0 0,-1 0 0,0 0 0,0 1 0,-1 0 1,7 18-1,49 151 1396,40 194 1,-75-255-601,-27-117-814,0 0 0,1 0 0,0 0 0,-1 0 1,1-1-1,0 1 0,0 0 0,0-1 0,2 4 0,4-5 470,-1-12-333,38-212 345,-22 90-343,1 22 73,61-182-1,-79 279-229,1 0 0,1 0 0,0 1 0,16-23 0,-14 30-13,-9 7-22,1 0 1,-1-1-1,0 1 0,1 0 1,-1-1-1,1 1 0,-1 0 1,1-1-1,-1 1 1,0 0-1,1-1 0,-1 1 1,0-1-1,1 1 0,-1-1 1,0 1-1,0-1 0,0 1 1,1-1-1,-1 1 1,0-1-1,0 1 0,0-1 1,0 1-1,0-1 0,0 2 0,0 0 0,-1 0 0,1 0 0,-1 0 0,1 0 0,-1 0 0,1 0 0,-1 0 0,0 0 0,0-1 0,1 1 0,-1 0 0,0 0 0,0-1 0,0 1 0,-1 1 0,-19 10-4,19-11 4,-23 11 20,1-1 0,-1-1 0,-37 9 0,-82 12 162,127-28-154,-87 9 154,75-11-98,0 2-1,-43 10 1,71-13-97,0 0-1,1 0 0,-1 1 1,0-1-1,0 0 0,0 0 1,0 1-1,0-1 0,1 1 1,-1-1-1,0 1 0,0-1 0,0 1 1,1-1-1,-1 1 0,0 0 1,1-1-1,-2 3 0,2-3-1,0 1 1,0-1-1,0 1 0,0-1 0,0 1 1,1-1-1,-1 0 0,0 1 0,0-1 0,0 1 1,0-1-1,1 1 0,-1-1 0,0 1 1,0-1-1,1 0 0,-1 1 0,0-1 0,1 1 1,-1-1-1,0 0 0,1 1 0,-1-1 1,1 1-1,38 18-667,-31-15 558,22 10-3601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1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4816,'0'0'12277,"2"13"-11985,6 40 238,0 83 1,-2 14 561,-6-138-903,3 12 297,-4-16-9,0-8-141,0-8-115,1-16-325,0 16-2732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4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7832,'0'0'7490,"14"7"-6940,-2 0-408,0-1 0,1 0 0,0-1 0,0-1 0,0 0 0,1 0 1,15 1-1,16-1 337,-9-2 124,0 2 1,58 14-1,120 41 2594,-200-51-2761,-13-7-387,0 0 1,0 0-1,0 0 0,0-1 0,0 1 0,0-1 0,0 1 0,0-1 0,0 1 1,1-1-1,-1 1 0,2-1 0,-3 1-86,1-1-1,-1 1 1,0-1-1,0 1 1,0-1-1,0 1 1,0-1 0,0 1-1,0 0 1,0-1-1,0 1 1,0-1-1,-1 1 1,1-1 0,0 1-1,0-1 1,0 1-1,-1-1 1,1 1-1,0-1 1,0 1 0,-1-1-1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7136,'0'0'6401,"6"-11"-5920,51-89 1862,-50 79-1629,-6 18-533,0 0 0,-1 1 0,1-1 0,0 0 0,1 0 0,-1 1 0,0-1 0,1 1 0,-1-1 0,1 1 0,0 0 0,0-1 0,4-2 949,-4 12-510,0 2-509,0 1 0,-1-1 0,0 1 0,-1-1 0,-1 15 0,0 7 36,16 218 853,-4-97-390,13 99 638,-23-244-1211,0 15 479,-2-19-173,-2-14-41,-3-17-122,-1-29 0,-2-7-14,-4-3 3,2 14 37,3 0 0,-4-82 1,11 108-118,0 14-33,1 1-1,1-1 1,1-12-1,-1 21-46,0-1 1,0 1-1,1 0 0,0-1 0,-1 1 0,1 0 0,0 0 0,1 0 1,-1 1-1,1-1 0,0 1 0,4-5 0,-3 3-1,1 0 0,0 1 0,0 0 0,0 0 1,1 0-1,0 0 0,-1 1 0,1 0 0,0 0 0,1 1 0,-1-1 0,0 1 0,1 1 0,-1-1 0,1 1 1,0 0-1,-1 1 0,1-1 0,0 1 0,-1 1 0,1-1 0,0 1 0,-1 0 0,1 1 0,-1 0 0,1 0 0,-1 0 1,0 1-1,0-1 0,11 8 0,-9-6 12,-1 1 1,0 0-1,0 0 1,0 0-1,0 1 1,-1 0-1,9 11 1,-13-14-3,0 0 0,0 1 1,0 0-1,-1-1 1,1 1-1,-1 0 0,0 0 1,0 0-1,0 0 0,0 0 1,-1 0-1,1 0 1,-1 1-1,0-1 0,-1 0 1,1 0-1,-2 8 0,0-5 18,0 0 0,0-1-1,0 1 1,-1-1 0,1 1-1,-2-1 1,1 0 0,-1 0-1,0 0 1,0-1 0,0 1-1,-1-1 1,0 0 0,0 0-1,0-1 1,-9 6 0,0-2 85,0 0 1,-1-1-1,0-1 1,0-1 0,-30 8-1,22-8-16,7-1-8,0 0-1,-29 12 0,40-14-117,0 0 0,1 1 0,0 0-1,0 0 1,0 0 0,0 0-1,0 0 1,0 1 0,1 0 0,0 0-1,0 0 1,0 0 0,-4 8-1,-4 10-3907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4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7232,'0'0'6150,"12"0"-5730,356-29 2180,11-22-838,-232 31-1055,48-2 212,64-9 834,-225 22-1408,-28 7-165,0 0 1,0 0-1,0 1 1,13-1-1,-19 2-172,0 0 0,0 0 1,0 0-1,0 0 0,0 0 0,1 0 0,-1 0 1,0 0-1,0 0 0,0 0 0,0 0 1,0 0-1,1 0 0,-1 0 0,0 0 0,0 0 1,0 0-1,0 0 0,0 0 0,1 0 0,-1 0 1,0 0-1,0 0 0,0 0 0,0 0 0,0 0 1,0 0-1,1 0 0,-1 0 0,0-1 1,0 1-1,0 0 0,0 0 0,0 0 0,0 0 1,0 0-1,0 0 0,0 0 0,0-1 0,1 1 1,-1 0-1,0 0 0,0 0 0,0 0 0,0 0 1,0-1-1,0 1 0,0 0 0,0 0 1,0 0-1,0 0 0,0 0 0,0-1 0,0 1 1,-1 0-9,1 0 0,-1 0 0,1-1 0,-1 1 1,1 0-1,-1 0 0,1 0 0,-1 0 0,1 0 1,-1 0-1,1 0 0,-1 0 0,1 0 0,-1 0 1,0 0-1,1 0 0,-1 0 0,1 0 0,-1 0 1,1 1-1,-1-1 0,-20 8-276,10-4-2680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8336,'0'0'5457,"3"18"-4674,40 282 2008,-1-27 172,-39-205-1774,-3-51-607,-2-15 92,-2-9-419,-3-11-66,-76-262 1203,74 247-1189,2 0 0,1-1 0,1 0 0,2 0 0,2-59 0,2 85-150,0 0-1,1 0 1,-1 0 0,2 0 0,-1 1 0,1-1 0,0 1 0,0 0 0,1 0 0,0 0 0,1 0 0,-1 1 0,1-1 0,0 1 0,1 0 0,0 1 0,12-10 0,-14 12-22,1 1 1,0 1 0,-1-1-1,1 0 1,0 1-1,0 0 1,0 0-1,0 1 1,0 0-1,1-1 1,-1 2 0,0-1-1,0 0 1,10 3-1,1 1 39,1 1 0,-1 0-1,16 9 1,-21-10-31,-1 2 0,0 0 0,0 0 0,0 1 0,-1 0 1,0 0-1,0 1 0,14 17 0,-20-22-20,0 1 1,-1-1-1,0 0 0,1 1 1,-1 0-1,-1-1 0,1 1 1,0 0-1,-1 0 1,0 0-1,0 0 0,0 0 1,-1 0-1,1 0 0,-1 0 1,0 0-1,0 0 0,0 1 1,-1-1-1,1 0 0,-1 0 1,0 0-1,0 0 0,-1 0 1,1 0-1,-1-1 0,0 1 1,-3 4-1,-3 5 51,0-2 0,-1 1 0,0-1 0,-18 16 0,22-23-23,1 0 0,-1-1 0,0 0 0,0 0-1,0 0 1,-1 0 0,1-1 0,0 0 0,-1 0 0,0 0 0,1-1 0,-1 0 0,0 0 0,-8 0-1,-8 0 164,16 0-208,0-1-1,1 1 0,-1-1 0,1 0 1,-1-1-1,0 0 0,1 1 0,-8-4 1,13 4-107,-1 0 1,1 0-1,0-1 1,-1 1 0,1 0-1,0-1 1,0 1-1,0 0 1,-1-1-1,1 1 1,0 0 0,0-1-1,0 1 1,0-1-1,-1 1 1,1 0-1,0-1 1,0 1 0,0-1-1,0 1 1,0 0-1,0-1 1,0 1-1,1-1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8936,'0'0'14267,"9"11"-13781,33 33-14,-39-41-412,0-1 0,0 0 0,0 1 0,1-1 1,-1 0-1,0 0 0,1-1 0,0 1 1,-1-1-1,1 1 0,0-1 0,-1-1 0,1 1 1,0 0-1,4-1 0,9 3 177,30 3 440,0-1 1,74-3 0,6 0 282,-85-2-686,-36-1-219,1 0-1,0 1 0,0 0 0,0 1 1,-1 0-1,1 0 0,0 0 0,9 3 0,13 4 265,-16-7-6307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5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10544,'0'0'6087,"12"1"-5407,196-2 2243,-137-2-2165,62-5 1875,-113 5-3314,-1-1 1,26-7-1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5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6128,'0'0'12353,"1"13"-11731,1-1-458,-1 1 37,1-1 0,0 1 0,1-1 0,8 22 1,10 22 658,60 141 1126,-62-156-1428,-1 1-1,18 69 0,-36-108-534,6 20 301,-1-1 0,2 28 0,-6-45-243,0 0 0,-1 0 0,0 0 0,0 1-1,-1-1 1,0 0 0,1 0 0,-2 0 0,1 0 0,-1 0 0,1 0 0,-1 0 0,0-1 0,-1 1 0,1 0 0,-5 4 0,5-7-24,-1 1-1,0-1 1,-1 1 0,1-1 0,0 0-1,-1 0 1,1-1 0,-1 1 0,1-1-1,-1 1 1,0-1 0,0-1-1,0 1 1,1 0 0,-1-1 0,0 0-1,0 0 1,0 0 0,0 0 0,0 0-1,0-1 1,1 0 0,-1 0 0,-5-2-1,5 2-10,0 0-1,0-1 1,0 0-1,1 1 1,-1-1-1,1 0 1,-1-1-1,1 1 1,0-1-1,0 1 1,0-1-1,0 0 1,0 0-1,1 0 1,-1-1-1,1 1 1,0-1-1,0 1 1,0-1-1,1 0 1,-1 1-1,1-1 1,-1-5-1,1 3-6,1 0 0,0 0 0,1 1 0,0-1 0,0 0 0,0 0 0,0 1-1,1-1 1,0 1 0,0 0 0,1-1 0,-1 1 0,1 0 0,0 0 0,1 1 0,4-6-1,8-10 9,2 1-1,27-22 0,-21 20 16,87-77 123,-56 52 132,95-102-1,-126 121 43,-24 26-300,0 0-757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4120,'0'0'17041,"11"3"-16784,-6-1-219,-1-1-18,-1 0 1,0-1 0,0 2 0,1-1-1,-1 0 1,0 1 0,0-1-1,0 1 1,-1 0 0,1 0 0,0 0-1,-1 0 1,1 1 0,-1-1-1,0 1 1,1-1 0,-1 1-1,-1 0 1,1 0 0,0 0 0,1 4-1,24 68 485,-2-2 117,55 112 1,-55-132-306,-19-39-176,0 1 0,2-1 0,-1-1 0,20 26 0,-24-34-111,0-1 0,0 1 0,-1-1 0,0 1 0,1 0 0,-2 0 0,1 0 0,0 0 0,0 6 0,0-4 20,0 0 0,0 0-1,6 12 1,-4-7 35,-4-11-61,0 1-1,1-1 1,-1 0-1,0 0 1,1 1-1,-1-1 1,1 0-1,-1 0 1,1 0-1,0 0 0,0 0 1,-1 0-1,1 0 1,2 2-1,-3-3 31,0 0-49,0 0 0,0 0 1,0 1-1,0-1 1,0 0-1,0 0 1,0 0-1,0 1 1,1-1-1,-1 0 1,0 0-1,0 0 0,0 0 1,0 0-1,0 1 1,0-1-1,0 0 1,1 0-1,-1 0 1,0 0-1,0 0 0,0 0 1,0 0-1,1 0 1,-1 0-1,0 0 1,0 1-1,0-1 1,0 0-1,1 0 1,-1 0-1,0 0 0,0 0 1,0 0-1,0 0 1,1 0-1,-1 0 1,0 0-1,0 0 1,0-1-1,1 1 0,-1 0 1,0 0-1,0 0 1,0 0-1,0 0 1,0 0-1,1 0 1,-1 0-1,7-12 98,3-19 16,13-50 12,3 1 0,4 1 0,3 1 0,3 2 0,63-96 0,-86 153-99,-3 2 26,1 0-1,0 2 0,2-1 0,24-24 0,-21 27 30,-15 12-39,-8 4-28,4 0-13,-1 0 0,0 0 0,0-1 0,0 1 0,0-1 0,0 0 0,-1 0 0,-8 2 0,-41 7 12,44-9-12,-81 15 62,-151 23 285,106-30-294,135-10-208,-1 0-148,11 4-4001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7024,'0'0'12409,"13"0"-11951,23 0-192,32-1 615,86 10 0,-57 8-36,50 7 736,-145-24-1602,-1 0 1,1 0 0,-1 1-1,1-1 1,0 1 0,-1-1-1,1 1 1,-1 0 0,0-1-1,1 1 1,-1 0 0,0 0-1,1 0 1,-1 0-1,0 0 1,0 0 0,0 0-1,0 1 1,0-1 0,0 0-1,0 1 1,0-1 0,0 0-1,-1 1 1,1-1 0,-1 1-1,1-1 1,-1 1 0,1 0-1,-1-1 1,0 1 0,0-1-1,0 4 1,2 5-2223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5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3808,'0'0'7536,"-3"13"-6735,3-11-767,-4 13 223,2 0 0,-1 1 0,2-1 1,0 0-1,2 23 0,1-13 152,28 194 3285,-22-194-2140,-1-18-485,-7-8-1026,1 1-1,-1 0 1,1-1-1,-1 1 1,1 0-1,-1-1 1,1 1-1,-1-1 1,0 1-1,1-1 1,-1 1-1,0-1 1,1 1-1,-1-1 1,0 1-1,0-1 1,1 0-1,-1 1 1,0-1-1,0 1 1,0-2-1,28-104 788,-18 63-474,2 0 1,22-53-1,-34 95-344,7-15 103,0 0 0,1 1 0,0 0 1,1 0-1,1 1 0,0 0 0,14-14 0,-23 26-92,1 0-1,-1 1 1,1-1 0,0 1-1,0 0 1,0 0-1,-1-1 1,1 1 0,0 0-1,1 1 1,-1-1-1,0 0 1,0 0-1,0 1 1,0-1 0,0 1-1,1 0 1,-1 0-1,0 0 1,3 0 0,-2 1-7,-1 0 1,0 0-1,1 0 1,-1 0-1,0 0 1,0 0-1,0 1 1,0-1-1,0 1 1,0 0-1,-1-1 1,1 1-1,0 0 1,-1 0-1,2 3 1,4 6 31,-1 1 1,-1-1 0,0 2-1,-1-1 1,5 18 0,2 25 357,8 106 0,-13-117-158,0 15 544,-12-49-171,0-3-4495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1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 10544,'0'0'313,"26"-13"1694,54-16-1562,-59 20-281,0 1 0,1 1 0,-1 0 0,2 2 0,-1 0 0,31-1 0,-37 6 261,31 4 1,-41-3-319,-1 0 0,-1 0 1,1 1-1,0-1 0,0 1 0,0 0 1,-1 0-1,1 1 0,-1-1 0,6 6 0,-9-7-69,0 0 0,0 0 0,-1 0-1,1 1 1,0-1 0,-1 1-1,1-1 1,-1 0 0,0 1 0,1-1-1,-1 1 1,0-1 0,0 1-1,0-1 1,0 1 0,0-1 0,0 1-1,0-1 1,0 1 0,-1-1-1,1 0 1,0 1 0,-1-1 0,0 1-1,1-1 1,-1 0 0,0 1-1,1-1 1,-1 0 0,-1 1 0,1 0-150,-1 1 1,1-2-1,0 1 1,-1 0-1,1 0 1,-1 0-1,0-1 1,1 1-1,-1-1 1,0 1-1,0-1 1,0 0-1,0 1 1,0-1-1,0 0 1,-1-1-1,1 1 1,-4 1-1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1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6520,'0'0'8961,"13"-7"-8376,8-2-341,1 0 1,-1 1-1,1 2 0,27-6 0,52 1 718,1 4-1,128 7 0,51-2 482,151-36 628,-332 31-1560,-72 6-230,0 0-1,0-2 0,1-2 0,-2 0 1,44-15-1,-56 17-55,-15 3-212,0 0 0,0 0 0,0 0 0,0 0 0,0 1 0,1-1-1,-1 0 1,0 0 0,0 0 0,0 0 0,0 0 0,0 0 0,0 0 0,0 1-1,0-1 1,1 0 0,-1 0 0,0 0 0,0 0 0,0 0 0,0 1-1,0-1 1,0 0 0,0 0 0,0 0 0,0 0 0,0 1 0,0-1 0,0 0-1,0 0 1,0 0 0,0 0 0,0 0 0,0 1 0,-1-1 0,1 0-1,0 0 1,0 0 0,0 0 0,0 1 0,-13 16-3967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2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6128,'0'0'9080,"3"15"-8295,17 220 2108,-20-221-2638,0-2 110,0 1-1,1-1 1,0 0-1,1 1 1,0-1-1,6 18 1,-7-30-301,-1 1 1,0 0 0,1 0-1,-1 0 1,1 0-1,-1-1 1,1 1 0,-1 0-1,1 0 1,-1-1 0,1 1-1,0 0 1,-1-1 0,1 1-1,0-1 1,0 1-1,0 0 1,0-1-21,-1 0 0,1 0-1,-1 0 1,1 0 0,-1 0 0,0 0 0,1 0-1,-1 0 1,1-1 0,-1 1 0,1 0 0,-1 0-1,0 0 1,1 0 0,-1-1 0,1 1 0,-1 0-1,0 0 1,1-1 0,-1 1 0,0 0-1,1-1 1,-1 1 0,1-1 0,1-3 71,0 1 0,0-1 1,0 0-1,0 0 0,0 0 1,1-6-1,63-320 1253,-62 307-1276,-2 5-16,2-1 1,0 2-1,1-1 0,1 0 1,1 1-1,0 0 0,2 1 1,0 0-1,0 0 0,18-21 1,-23 32-54,1 1-1,0-1 1,0 1 0,0 1 0,1-1-1,-1 1 1,1-1 0,0 2-1,0-1 1,0 1 0,0 0 0,1 0-1,8-1 1,-11 2-7,-1 1 0,1 0 0,-1-1 0,1 1 0,0 1 0,-1-1 0,1 1 0,-1-1 0,1 1 0,-1 0 0,1 0 0,-1 1 0,0-1 0,0 1 0,0-1 0,1 1 0,-1 0-1,-1 0 1,1 0 0,0 1 0,-1-1 0,1 1 0,-1 0 0,1-1 0,3 7 0,2 8 49,0 0-1,0 0 1,-2 0-1,0 1 1,6 31-1,8 99 510,-14-93-226,0 44 383,-6-97-691,1 1 0,-1-1 0,1 0 0,-1 0 0,1 1 0,0-1 0,0 0 0,1 3 1,3 6-4246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8936,'0'0'14713,"10"17"-14455,66 107 238,68 160 1187,-96-188-668,-22-43 212,-23-36-472,-2-9 76,1-19-371,29-205 468,-22 178-757,2 0 0,23-54 1,-20 58-58,-10 24-65,2 0 0,-1 0 0,1 0 0,1 0 0,11-12 0,0-1 89,-3-4-34,-14 23-91,1 1 1,0-1 0,0 1-1,0-1 1,0 1 0,0 0-1,1 0 1,-1 0 0,1 0-1,0 0 1,4-3 0,-6 6-14,-1 0 1,1 0 0,-1 0 0,0 0-1,1-1 1,-1 1 0,1 0 0,-1 0-1,1-1 1,-1 1 0,0 0 0,1-1-1,-1 1 1,0 0 0,1-1-1,-1 1 1,0 0 0,0-1 0,1 1-1,-1-1 1,0 1 0,0-1 0,0 1-1,1-1 1,-1 1 0,0-1 0,0 1-1,0-1 1,0 1 0,0 0 0,0-1-1,0 1 1,0-1 0,0 1 0,0-1-1,0 1 1,-1-1 0,0-1 2,0 1 1,0 0 0,0 0-1,-1 0 1,1 0 0,0 0-1,-1 0 1,1 0-1,0 0 1,-1 1 0,-2-2-1,-5-1 12,0 0-1,-1 0 1,-10 0-1,-25-2-14,-1 3 0,0 1 0,1 3 0,-1 1 0,1 3 0,-74 18 0,109-21 0,0 0 0,-19 9 0,26-11 0,0 1 0,0 0 0,0 0 0,0 0 0,0 0 0,1 1 0,-1-1 0,1 1 0,0-1 0,-1 1 0,1 0 0,-2 4 0,1-2 377,0 1-1014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8536,'0'0'12414,"2"11"-11943,6 31-11,-7-40-383,-1 0-1,1 0 1,-1 0 0,1-1 0,0 1 0,-1 0 0,1-1 0,0 1 0,0 0 0,0-1 0,0 1-1,1-1 1,-1 0 0,0 1 0,1-1 0,-1 0 0,1 0 0,-1 0 0,1 0 0,2 2 0,0-2 79,1 0 0,-1 0 0,0 0 1,1 0-1,-1-1 0,6 1 0,9 0 448,295 32 2196,-303-32-2723,15 0 326,-1-2 0,1 0 1,38-7-1,-62 7-498,5 0 452,0 0 0,0-1 0,12-4 0,-18 6-507,0-1-1,1 1 0,-1-1 1,0 0-1,0 1 0,1-1 1,-1 0-1,0 0 0,0 0 1,0 0-1,0 0 0,0 0 1,0 0-1,0 0 0,-1-1 1,1 1-1,0 0 0,-1 0 1,1-1-1,-1 1 0,1 0 1,-1-1-1,1 1 0,-1 0 1,0-3-1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9648,'0'0'10494,"0"-10"-10125,-3-30-2,3 26-242,2 13 956,2 14 674,16 76-919,-2-15-430,16 115 528,20 91 1050,-54-279-2005,3 15 724,-3-14-84,-3-10-215,-2-8-170,2-1 0,-4-31 0,0-6-14,-63-299 1421,66 336-1580,1 0 1,1 0-1,0 0 1,2-25-1,0 34-47,1 1 0,0 0 1,0 0-1,1 0 0,0 0 0,0 0 1,1 1-1,0-1 0,0 0 0,0 1 1,1 0-1,8-11 0,-10 14-14,1 1 0,-1-1 0,1 1 0,0 0 0,-1-1 0,1 1 0,0 1 0,0-1 0,0 0 0,1 1 0,-1-1 0,0 1 0,1 0 0,-1 0 0,0 0 0,5 0 0,-2 1 0,1 0 0,-1 0 0,0 1 0,0 0 0,0 0 0,0 0 0,0 1 0,9 3 0,3 4 0,0 0 0,0 1 0,-1 1 0,24 20 0,-15-11 0,-15-13 0,0 2 0,0-1 0,-1 1 0,0 1 0,-1 0 0,14 18 0,-22-27 0,0 1 0,-1-1 0,1 1 0,0-1 0,-1 0 0,1 1 0,-1-1 0,1 1 0,-1-1 0,0 1 0,1 0 0,-1-1 0,0 1 0,0-1 0,0 1 0,0-1 0,-1 1 0,1-1 0,0 1 0,-1-1 0,1 1 0,-1 1 0,-1-1 0,1 0 0,-1 0 0,0 0 0,1 0 0,-1 0 0,0 0 0,0-1 0,0 1 0,0-1 0,0 1 0,0-1 0,-4 2 0,-4 1 0,0 0 0,-1-1 0,1 0 0,-1-1 0,-11 1 0,8-2 0,1-1 0,-1-1 0,0 0 0,1-1 0,-23-6 0,25 5 0,0 1 0,0 0 0,0 0 0,0 1 0,-1 0 0,1 1 0,0 0 0,0 1 0,-11 2 0,18-1 114,0-1-1,0 1 1,1 0 0,-1 0-1,1 0 1,0 0 0,-5 4-1,-13 9-5115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8744,'0'0'12129,"11"1"-11648,58 5 205,94 13 1179,-154-18-1644,-1-1 1,1 0 0,0 0 0,0 0 0,-1-1 0,12-2-1,25-2-2640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8840,'0'0'13145,"-1"11"-12708,1-7-398,0 1 13,-1 0-1,1 0 1,1 0 0,-1 0 0,1 0-1,0 0 1,0 0 0,0-1 0,0 1-1,1 0 1,0 0 0,0-1-1,0 1 1,1-1 0,5 7 0,97 114 1489,-56-71 46,-3 3-1,77 123 1,-105-142-47,-41-89-1332,11 19-5148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12456,'0'0'6070,"-12"12"-5585,-175 190 1538,74-90-627,-14 15 1109,116-114-2011,8-7-44,6-7 64,26-17-300,-13 9-3659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10040,'0'0'10809,"0"12"-10172,1 206 2203,14 14-39,-10-168-89,-9-86-1339,2 6-1183,1 1 0,-2 0 0,0 1 0,-7-21-1,-2-10 73,-33-177 74,41 198-336,1-48 0,3 69 0,0 0 0,0 0 0,0 1 0,0-1 0,1 0 0,-1 0 0,1 0 0,0 0 0,-1 1 0,2-1 0,-1 0 0,0 1 0,0-1 0,1 1 0,-1-1 0,1 1 0,0 0 0,0 0 0,0 0 0,0 0 0,0 0 0,0 0 0,0 0 0,1 0 0,-1 1 0,1 0 0,-1-1 0,1 1 0,0 0 0,-1 0 0,1 0 0,0 1 0,0-1 0,0 1 0,4-1 0,6 0 0,-1 1 0,1 1 0,0 0 0,-1 1 0,0 0 0,24 7 0,-17-3 0,0 0 0,0 2 0,-1 0 0,0 1 0,0 0 0,-1 2 0,24 18 0,-39-27 0,0 0 0,-1 0 0,1 0 0,-1 0 0,1 0 0,-1 1 0,0-1 0,1 1 0,-1-1 0,0 1 0,-1-1 0,1 1 0,0-1 0,-1 1 0,0 0 0,1-1 0,-1 1 0,0 0 0,0-1 0,-1 1 0,1 0 0,0-1 0,-1 1 0,0-1 0,1 1 0,-1-1 0,0 1 0,-1-1 0,1 1 0,-2 2 0,-2 4 0,-1 1 0,-1-1 0,0 0 0,0 0 0,-15 13 0,0-4 0,0-1 0,-1-2 0,-38 20 0,12-6 0,49-29 0,0 0 0,-1 0 0,1 0 0,0 0 0,0 0 0,-1 0 0,1 1 0,0-1 0,0 0 0,0 0 0,-1 0 0,1 0 0,0 1 0,0-1 0,0 0 0,0 0 0,-1 1 0,1-1 0,0 0 0,0 0 0,0 1 0,0-1 0,0 0 0,0 0 0,0 1 0,0-1 0,0 0 0,0 0 0,0 1 0,0-1 0,0 0 0,0 0 0,0 1 0,0-1 0,0 0 0,0 0 0,0 1 0,0-1 0,0 0 0,0 0 0,0 1 0,0-1 0,1 0 0,-1 0 0,0 1 0,0-1 0,1 0 0,9 7 0,-9-6 0,52 30 0,-35-22 0,0 1 0,19 14 0,-16-7 0,-7-7 0,-1 0 0,0 1 0,0 0 0,-1 1 0,-1 1 0,0 0 0,14 21 0,-25-32 0,1-1 0,0 1 0,-1-1 0,1 1 0,-1 0 0,0-1 0,1 1 0,-1 0 0,0-1 0,0 1 0,0 0 0,0-1 0,0 1 0,-1 0 0,1-1 0,0 1 0,-1-1 0,1 1 0,-1 0 0,0-1 0,1 1 0,-1-1 0,0 0 0,0 1 0,0-1 0,0 0 0,0 1 0,0-1 0,0 0 0,0 0 0,-2 2 0,-1-1 0,0 1 0,0 0 0,0-1 0,0 1 0,0-1 0,0 0 0,0 0 0,-1-1 0,1 0 0,-7 2 0,-20-1 0,0 0 0,-1-3 0,-50-6 0,-32-1 0,106 8 0,-1 0 0,0 1 0,1-1 0,-1 1 0,1 1 0,0 0 0,-12 4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 10344,'0'0'3898,"-11"-1"-3408,-5 0-161,-9-2-185,-7 2 3546,84 7-1162,207 1 284,-110 3-150,-128-8-1857,0 2 181,-14-1-4428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2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416 133 8240,'0'0'1393,"-10"1"-1192,-14 2-48,0 1 0,0 1 0,1 2 0,0 0 0,0 1 0,-41 22 0,46-19 19,2 2-1,-1-1 1,2 2 0,0 0-1,0 1 1,1 1-1,-15 21 1,21-25-40,1 0 1,0 0-1,0 1 1,1-1-1,1 1 0,0 1 1,1-1-1,0 1 0,1-1 1,1 1-1,-1 24 0,3-29-66,1 0-1,0 1 1,0-1 0,1 0-1,0 0 1,1-1-1,0 1 1,1 0-1,0-1 1,0 0-1,0 0 1,1 0 0,0 0-1,1-1 1,0 0-1,0 0 1,0 0-1,1-1 1,0 0 0,0 0-1,1-1 1,9 6-1,-4-4 9,0 0-1,1-1 1,-1-1-1,1 0 1,1 0-1,-1-2 1,1 1-1,-1-2 1,1 0-1,0-1 1,0 0-1,0-2 1,16-1-1,-3-3 38,1-2 0,-1-1 0,-1-1 0,1-1 0,-2-2 0,1 0 0,-2-2 0,0-1 0,0-1 0,-2-1 0,0-1-1,-1-1 1,0-1 0,-2-1 0,34-44 0,-49 57-66,0 1 0,0-1 0,-1-1 0,0 1 0,0 0 0,-1-1 0,0 0 0,0 0 0,-1 0 0,2-13 0,-4 14-12,0 1 1,0 0 0,-1 0-1,0 0 1,0-1 0,-1 1 0,1 0-1,-1 0 1,-1 0 0,0 1 0,0-1-1,0 1 1,-8-12 0,-4-3 47,-1 0 1,0 2-1,-2 0 0,-1 0 1,0 2-1,-1 0 1,0 2-1,-2 0 0,0 1 1,0 1-1,-1 1 1,-1 1-1,0 2 1,0 0-1,-45-10 0,63 18-48,0 0-1,-1 0 0,1 0 0,0 1 0,-1 0 0,1 0 0,0 0 1,-11 3-1,16-3-34,1 0-1,0 0 1,-1 0 0,1 1 0,-1-1 0,1 0 0,-1 0 0,1 0 0,0 0-1,-1 0 1,1 1 0,0-1 0,-1 0 0,1 0 0,0 1 0,-1-1-1,1 0 1,0 1 0,0-1 0,-1 0 0,1 1 0,0-1 0,0 0 0,-1 1-1,1-1 1,0 1 0,0-1 0,0 0 0,0 1 0,0-1 0,0 1-1,0-1 1,0 0 0,0 1 0,0-1 0,0 1 0,0-1 0,0 0 0,0 1-1,0-1 1,0 1 0,0-1 0,0 1 0,0-1 0,1 0 0,-1 1-1,1 0-15,0 0-1,0 0 1,0 0-1,0 0 1,0 0-1,0 0 1,0-1-1,0 1 1,0 0-1,0-1 1,0 1-1,0-1 1,0 1-1,1-1 1,-1 0-1,0 1 1,2-1-1,23 1-2683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8744,'0'0'7879,"11"-4"-7539,87-39 1499,-82 38-1410,0-1 0,0 2 0,1 0 0,-1 1 0,1 1 0,0 0 0,19 2-1,21-4 258,113-7 273,-43 4-451,90 0 444,-97 4-481,-93 4-300,49 7 0,-19-1-63,49 0 20,1-5-1,112-11 1,-125 3-10,-34 3 74,77-14 1,-69 5-79,1 2 0,72 1 0,-59 7-16,227 2 279,-115 6-229,-130-4-130,76-8 0,-26 0 87,29 6 236,-67-2-88,-57 0-117,1 2 1,-1 0-1,0 0 1,1 2 0,21 4-1,-30-3-10,0-1-1,23 2 0,-26 0-259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 8640,'0'0'17929,"-11"-2"-17747,-33-7 5,41 9-162,1 0 1,-1 0 0,0 1-1,1-1 1,-1 1-1,1 0 1,-1 0 0,1 0-1,-1 0 1,1 0-1,-1 0 1,1 1 0,0-1-1,0 1 1,0 0-1,0-1 1,-3 4-1,-5 4 113,-4-1 86,1 2-1,-16 14 0,25-21-153,1 1 0,-1 0 0,1 0-1,0 1 1,0-1 0,0 1 0,1 0-1,-1-1 1,1 1 0,-3 10 0,4-11-28,1 0-1,-1 0 1,1-1 0,-1 1-1,1 0 1,0 0 0,1 0 0,-1 0-1,1-1 1,-1 1 0,1 0 0,0 0-1,0-1 1,1 1 0,-1 0-1,1-1 1,0 0 0,0 1 0,0-1-1,0 0 1,1 0 0,-1 0 0,1 0-1,0-1 1,-1 1 0,6 3-1,-4-3-4,0 0 0,1 0 0,-1 0 0,1 0 0,0-1-1,0 0 1,0 0 0,0 0 0,0-1 0,0 1-1,0-1 1,1 0 0,-1-1 0,0 1 0,1-1 0,-1 0-1,0-1 1,1 1 0,-1-1 0,0 0 0,0 0 0,1-1-1,-1 1 1,0-1 0,-1 0 0,1-1 0,0 1-1,0-1 1,-1 0 0,0 0 0,1 0 0,-1-1 0,4-4-1,-1-1 43,1 0-1,-1-1 0,-1 0 1,1 0-1,-2-1 0,1 1 0,-2-1 1,1-1-1,-2 1 0,5-22 1,-2-14 466,6 107-545,30 432 0,-35-379 0,-4-120 993,1-2-5962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7936,'0'0'15913,"-5"10"-15487,0 0-302,3-6-78,0-1 0,0 1 0,0 0 0,1 0 0,-1 0 0,1 0 0,0 0 0,0 0 0,0 1 1,1-1-1,0 0 0,-1 0 0,1 1 0,1 4 0,32 243 3902,-27-211-2152,-3-42-745,1-7-606,1-25-329,3-42 0,-7 52-83,1 0-1,1 1 1,1-1 0,1 1 0,8-23 0,-8 33-33,-4 8 0,0-1 0,1 1 0,0 0 0,0 0 0,0 0 0,0 0 0,1 0 0,0 0 0,-1 1 0,1-1 0,0 1 0,7-5 0,25-24 0,-30 27 0,-1 0 0,2 0 0,-1 0 0,0 1 0,1 0 0,0 0 0,0 0 0,0 0 0,0 1 0,8-2 0,-13 5 0,0 0 0,0 1 0,1-1 0,-1 1 0,0-1 0,0 1 0,0-1 0,1 1 0,-1 0 0,0-1 0,0 1 0,0 0 0,0 0 0,0 0 0,-1 0 0,1 0 0,0 0 0,0 0 0,-1 0 0,2 2 0,14 24 0,-9-10 0,0 0 0,-1 0 0,-1 0 0,5 34 0,3 75 0,-12-118 0,2 16 914,-1-3-1959,-1-6-2821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9648,'0'0'11553,"-2"14"-10968,-1 41 346,2 1 0,2-1 0,16 95 0,-7-87 150,6 21 567,-4-21 907,-15-77-2276,0 0 0,1 0 0,1 0 1,1-23-1,-3-24 290,-10-53-569,-6-53 0,18 157 0,1 0 0,0 0 0,2-12 0,-2 19 0,1 0 0,-1 1 0,1-1 0,0 0 0,-1 1 0,1-1 0,0 1 0,1-1 0,-1 1 0,0 0 0,1-1 0,-1 1 0,1 0 0,0 0 0,0 0 0,3-3 0,-1 3 0,1 1 0,-1 0 0,1 0 0,0 0 0,-1 0 0,1 1 0,-1 0 0,8 0 0,-9 0 0,2 0 0,-1 0 0,1 0 0,0 1 0,-1 0 0,1-1 0,-1 2 0,1-1 0,-1 0 0,0 1 0,1 0 0,-1 0 0,0 0 0,0 0 0,0 1 0,5 4 0,17 10 0,-20-13 0,0 0 0,0 0 0,0 0 0,6 7 0,-10-9 0,0 0 0,-1-1 0,0 1 0,1 0 0,-1 0 0,0 0 0,0 0 0,0 0 0,-1 0 0,1 1 0,0-1 0,-1 0 0,1 0 0,-1 0 0,0 1 0,0-1 0,0 5 0,0 0 0,-1 0 0,0 0 0,0 0 0,-1-1 0,0 1 0,0 0 0,0 0 0,-1-1 0,0 0 0,0 1 0,-1-1 0,0 0 0,0-1 0,0 1 0,-1-1 0,1 0 0,-1 0 0,-1 0 0,1-1 0,-1 1 0,-6 3 0,2-1 0,9-6 0,-1 0 0,1 0 0,0 0 0,0-1 0,0 1 0,-1 0 0,1-1 0,0 1 0,-1-1 0,1 1 0,0-1 0,-1 0 0,1 1 0,0-1 0,-3 0 0,33-12 0,-18 9 0,0 2 0,0-1 0,0 1 0,0 1 0,0 0 0,1 1 0,-1 0 0,0 0 0,0 1 0,0 1 0,0 0 0,-1 0 0,1 1 0,-1 1 0,0-1 0,0 2 0,0-1 0,-1 1 0,11 9 0,-17-11 0,1-1 0,-1 1 0,0 0 0,-1 0 0,1 0 0,-1 0 0,0 1 0,0-1 0,0 1 0,0-1 0,-1 1 0,0 0 0,0-1 0,0 1 0,0 0 0,-1 0 0,0 0 0,0-1 0,0 1 0,0 0 0,-1 0 0,-2 7 0,2-5 0,-1 1 0,-1-1 0,1 0 0,-1 0 0,-1 0 0,1 0 0,-1 0 0,0-1 0,-1 0 0,1 0 0,-1 0 0,0 0 0,-10 7 0,7-6 0,-1-1 0,1-1 0,-1 0 0,0 0 0,-1-1 0,1 0 0,-1 0 0,0-1 0,1 0 0,-2-1 0,1 0 0,0-1 0,0 0 0,-21-1 0,-41-9 974,51 5-3434,-38-1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9240,'0'0'17705,"7"-9"-17367,20-30-13,-25 37-240,0 0 0,0 0 0,0 0-1,1 0 1,-1 0 0,1 0 0,-1 1-1,1-1 1,-1 1 0,1 0-1,0 0 1,0 0 0,0 0 0,0 0-1,-1 0 1,1 1 0,0-1 0,0 1-1,0 0 1,6 1 0,-7-1-10,0 0-21,0 0-1,0 1 1,0-1-1,0 1 1,-1 0-1,1-1 1,0 1-1,0 0 1,-1 0-1,1 0 1,-1 0-1,1 1 1,-1-1 0,1 0-1,-1 1 1,0-1-1,1 1 1,-1-1-1,0 1 1,0-1-1,0 1 1,0 0-1,0 0 1,0 2-1,1 0 8,-1-1 0,0 1 0,0 0 0,0 0 1,0-1-1,0 1 0,-1 0 0,0 0 0,0 0 0,0 0 0,-1 5 0,-2 6 50,-1-1 0,0 1 1,-1-1-1,0 0 1,-1 0-1,-1-1 0,0 0 1,-1 0-1,-1-1 1,-11 14-1,13-12-111,7-13 0,0 0 0,-1 0 0,1 0 0,0 0 0,-1-1 0,1 1 0,-1 0 0,1 0 0,-1 0 0,1 0 0,-1 0 0,0-1 0,1 1 0,-1 0 0,0-1 0,1 1 0,-1 0 0,0-1 0,0 1 0,0-1 0,-1 1 0,2-1 0,1 0 0,-1 0 0,0 0 0,0 0 0,0 0 0,0 0 0,0 0 0,0 0 0,0 0 0,0 1 0,0-1 0,0 0 0,0 0 0,0 0 0,0 0 0,1 0 0,-1 0 0,0 0 0,0 0 0,0 0 0,0 0 0,0 0 0,0 1 0,0-1 0,0 0 0,0 0 0,0 0 0,0 0 0,0 0 0,0 0 0,0 0 0,0 0 0,0 0 0,0 0 0,0 1 0,0-1 0,0 0 0,0 0 0,-1 0 0,1 0 0,0 0 0,0 0 0,0 0 0,0 0 0,0 0 0,0 0 0,0 0 0,0 1 0,0-1 0,0 0 0,0 0 0,0 0 0,0 0 0,0 0 0,-1 0 0,1 0 0,9 1 0,149-31 0,-153 29 129,20-5 428,-24 5-912,0 0-1,0 0 1,0 1-1,0-1 1,0 0-1,0 0 1,0 0 0,0 0-1,0 0 1,0 0-1,0 0 1,0-2-1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16096,'0'0'12152,"11"-3"-11954,-2 0-158,80-21 724,-80 24-579,1-1 0,-1 1-1,1 1 1,-1 0 0,16 3 0,28 3 295,-30-7-318,78 3 668,-66-1-600,-1-2 0,0-1 0,43-7-1,-65 6-220,18 0-9,-23 2 0,1 0 0,-1-1 0,1 0 0,14-4 0,-2 1 871,-9 3-5774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8240,'0'0'14342,"0"-10"-14029,0-46 551,2 52-682,0 1-1,0 0 0,1-1 0,-1 1 1,1 0-1,-1 1 0,5-4 1,3-5 129,-2 0-20,-1 0 1,11-21-1,-13 21-27,1 1-1,0-1 1,13-15 0,-4 8 334,-14 15-506,1 1-1,-1-1 1,1 1-1,0-1 1,0 1-1,0 0 1,0 0-1,1 0 1,-1 0-1,0 0 1,1 1-1,-1-1 1,1 1-1,0-1 1,0 1-1,-1 0 1,5-1-1,9-2 334,-15 3-389,0 1 0,0-1 0,0 1 1,0-1-1,0 1 0,1 0 0,-1-1 0,0 1 1,0 0-1,0 0 0,1 0 0,-1 0 0,0 0 1,0 0-1,0 0 0,1 0 0,-1 0 0,0 1 1,0-1-1,0 0 0,0 1 0,0-1 0,1 1 1,-1-1-1,0 1 0,0 0 0,0-1 0,0 1 1,0 0-1,-1 0 0,1 0 0,0 0 0,0 0 1,0 0-1,0 1 0,11 17 148,-7-12-56,-1 0 0,0 0 0,0 0 0,0 1 0,-1 0 0,0-1 0,0 1 0,1 9 0,6 38-128,-4-28 0,-2 0 0,2 39 0,-4-44 0,0 0 0,10 42 0,-8-46 0,20 72 0,-21-80 0,1-1 0,0 1 0,0-1 0,1 0 0,0 0 0,11 13 0,-15-20 0,0-1 0,1 1 0,-1-1 0,1 0 0,-1 0 0,1 1 0,-1-1 0,1 0 0,-1 0 0,1-1 0,0 1 0,0 0 0,0-1 0,-1 1 0,1-1 0,0 1 0,0-1 0,0 0 0,2 1 0,-1-2 0,0 1 0,1-1 0,-1 0 0,-1 1 0,1-1 0,0 0 0,0-1 0,0 1 0,0 0 0,-1-1 0,4-2 0,0-1 0,0 0 0,0-1 0,0 1 0,-1-1 0,1-1 0,-1 1 0,-1-1 0,6-9 0,0-9 0,-1 0 0,-1-1 0,-2 0 0,0 0 0,-1-1 0,0-30 0,0 17 0,13-60 0,-4 43 0,-8 32 0,0 0 0,1 1 0,1 0 0,14-27 0,-19 47 0,0-1 0,1 1 0,0 0 0,0 0 0,0 0 0,0 0 0,0 1 0,1 0 0,0-1 0,0 2 0,-1-1 0,2 1 0,-1-1 0,0 1 0,0 1 0,1-1 0,-1 1 0,1 0 0,10-1 0,-3 1 0,0 0 0,0 1 0,0 1 0,0 0 0,0 1 0,0 0 0,19 6 0,-12 2 0,-15-8 0,-1 0 0,0 0 0,1 0 0,-1 0 0,1-1 0,9 2 984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96 10952,'0'0'13815,"0"-10"-13485,0-47 342,-3 46 1285,1 8-489,1 8-863,13 138 1182,-5-82-1062,16 89-277,-16-112-448,-9-49 0,1 0 0,-1 1 0,-7-20 0,2 6 0,1-3 0,-4-8 0,3 0 0,-4-37 0,4 33 0,5 30 0,0 0 0,1 1 0,-1-12 0,-4-48 0,6 67 0,1 1 0,-1 0 0,0-1 0,1 1 0,-1 0 0,0 0 0,1-1 0,-1 1 0,0 0 0,1 0 0,-1 0 0,1 0 0,-1 0 0,1-1 0,-1 1 0,0 0 0,1 0 0,-1 0 0,1 0 0,-1 0 0,1 0 0,-1 0 0,0 1 0,1-1 0,-1 0 0,1 0 0,14 3 0,13 5 0,0 1 0,-1 2 0,0 0 0,0 2 0,-1 1 0,41 30 0,-57-37 0,-1 0 0,0 0 0,0 1 0,-1 0 0,0 1 0,0 0 0,-1 0 0,9 15 0,6 13 0,-15-26 0,0 0 0,-1 0 0,8 19 0,-13-26 0,0 0 0,0 0 0,0 0 0,0 0 0,-1 0 0,0 0 0,0 0 0,0 0 0,0 0 0,0 0 0,-1 0 0,0 0 0,0 0 0,0 0 0,-2 5 0,1-6 0,0 0 0,0 0 0,0 0 0,-1 0 0,1 0 0,-1-1 0,1 0 0,-1 1 0,0-1 0,0 0 0,0 0 0,0 0 0,0-1 0,-4 2 0,-49 17 0,49-18 0,-10 2 0,-1-1 0,-31 3 0,37-6 0,0 1 0,0 0 0,1 1 0,-1 1 0,0 0 0,1 0 0,-1 1 0,-17 9 0,28-13 50,0 1 0,1 0 0,-1-1 0,0 1 0,0 0 0,0-1 0,1 1 0,-1 0 0,0 0 0,1 0 0,-1 0 0,1 0 0,-1 0 0,1 0 0,-1 0 0,1 1 0,-2 9-4835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8744,'0'0'20264,"10"2"-19833,59 10 1178,101 4 1,-125-13-1513,15-1-93,-20-1-4,-32 0 0,-1-1 0,1 0 0,-1 0 0,1 0 0,13-3 0,-19 2 0,0 1 0,-1-1 0,1 1 0,0-1 0,-1 0 0,1 0 0,0 0 0,-1 0 0,2-1 0,-3 0 874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29543,'0'0'0,"84"-4"-992,-47 4 912,-1-2 128,-6-2-8,-6-2 136,-6 0 0,3 0 56,-3 0 0,-6 6-216,-2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3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6016,'0'0'14065,"4"13"-13977,0 6-24,0 1 0,-1-1 0,-1 1 0,0 23 0,-3-7 186,0-11 8,-7 49 0,12-51 4,-2-18-119,-5-17-274,-3-13-55,3 9-2899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25367,'0'0'1200,"77"-4"-912,-49 2-56,-2-2 16,-1 2-56,-3-2 16,-4 2-80,-4-2-8,-4-2-96,-2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10040,'0'0'14734,"10"-3"-14250,7-2-237,-1 1 1,0 1-1,1 0 0,0 1 1,18 1-1,125 18 1399,-60-5-855,-5 1-26,24 1 278,-96-13-450,32-4-1,2 0-5,-48 0 419,2 0-6057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5016,'0'0'6281,"0"-10"-5844,0-30-37,0 39-348,0 0-1,1-1 0,0 1 0,-1 0 1,1 0-1,0-1 0,-1 1 0,1 0 1,0 0-1,0 0 0,0 0 0,0 0 1,0 0-1,0 1 0,0-1 0,1 0 1,-1 0-1,0 1 0,0-1 0,1 1 1,-1-1-1,0 1 0,2-1 0,3-2 434,-4 2-274,0 1 0,0-1-1,0 0 1,1 1 0,-1-1 0,0 1 0,0 0 0,1 0 0,-1 0-1,0 0 1,0 0 0,1 0 0,-1 1 0,0-1 0,0 1 0,0-1 0,1 1-1,-1 0 1,0 0 0,0 0 0,0 0 0,0 0 0,0 1 0,2 1-1,13 6-331,1-3 230,0-1 0,1 0 0,-1-1 0,39 2 0,76-5 60,-13-2-111,-66 4-28,-1-3-1,92-11 0,-113 6-18,0 2-1,1 1 1,-1 1-1,33 4 0,38 2 12,197-18 0,-201 5-18,-37 4 10,-16-1 24,0 3-1,68 5 1,-91-2-5,0-1-1,0-1 0,38-7 1,5 0-11,-53 4-17,-12 3-1,1 1 0,-1-1 0,0 1 0,1-1 0,-1 1 0,1 0 0,-1-1 0,1 1 0,-1 0 0,1 0 0,-1 0 0,0 0 0,1 0 0,-1 0 0,1 0 0,-1 1 0,1-1 0,1 1 0,0-1 15,-1 0 0,0 0 0,0 0 0,0 0 0,1-1 0,-1 1 0,0-1 0,0 1 0,0-1 0,0 0 0,0 0 0,0 0 0,3-1 0,2-5-29,-16 5-15,-2 0 18,-155-23-18,146 21 22,0-2 1,0 0-1,-29-14 1,24 9 52,-31-8 1,-64-4 183,65 15-118,-23 1 25,14 2 102,-18-1 79,59 0-252,22 6-47,0-1-18,1 1-1,-1-1 1,0 1 0,1-1 0,-1 1-1,0-1 1,1 1 0,-1 0 0,0-1-1,0 1 1,1 0 0,-1 0 0,0-1-1,0 1 1,0 0 0,1 0 0,-1 0-1,0 0 1,-1 0 0,-18 0-9,20 0 4,-6-1 83,6 0-32,16-2-18,27-2-40,75 7-39,-24 0-46,76 5-122,13 0 92,-50-5 77,-41 0-19,-7-1-10,68-2-56,-85-2 125,88-6 106,-105 9 92,-65 22-162,-22 10-17,-1-2 1,-66 41-1,51-37 34,3-5 45,-2-3-1,-88 35 1,90-41-49,0-3-1,-94 21 1,141-38-57,1 0 1,-1 0-1,1-1 0,-1 1 1,1 0-1,0-1 0,-1 1 1,1-1-1,0 1 1,-1-1-1,1 0 0,0 1 1,-1-1-1,1 0 0,0 0 1,0 0-1,0 0 0,0 0 1,0 0-1,0 0 0,-1-2 1,-15-24-1957,16 25 828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2504,'0'0'0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563 337 2608,'0'0'3521,"-12"2"-2878,6-1-530,-5 1 138,1 0 0,-1 0-1,1 1 1,0 0-1,0 1 1,-14 7 0,-62 35 1466,45-26-697,1 2 0,-63 46 0,96-61-766,0 1 0,0 0 0,0 0 0,1 0 0,1 1 0,-1-1 0,-6 18 0,11-23-207,1-1 1,0 1 0,0 0-1,1-1 1,-1 1-1,1-1 1,-1 1 0,1-1-1,0 1 1,-1-1-1,1 0 1,1 1 0,-1-1-1,0 0 1,0 0-1,1 0 1,-1 0 0,1 0-1,0 0 1,0 0-1,0 0 1,3 2-1,51 27 461,-34-18-214,42 19-1,-51-27-183,1 1 1,-1 0-1,0 1 0,-1 0 1,0 1-1,20 16 0,-30-22-76,0 1-1,0-1 1,0 0 0,0 1-1,0-1 1,0 1-1,-1 0 1,1-1 0,-1 1-1,1 4 1,-1-6-12,-1 1 0,0 0 0,0-1 0,0 1 0,0-1 0,0 1 0,0 0 0,0-1 0,-1 1 0,1 0 0,-1-1 0,1 1 0,-1-1 0,1 1 0,-1-1 0,0 1 0,0-1-1,0 0 1,0 1 0,0-1 0,-2 2 0,-7 5 41,1 0-1,-1-1 1,-1 0-1,1 0 0,-1-1 1,0-1-1,-21 7 1,15-4 0,-13 1 65,1 0 0,-1-2 0,0-1 0,0-1 0,-1-1 0,-49-2 0,76-2-111,1 0 1,0-1-1,0 1 1,0-1-1,0 0 1,0 0-1,-4-2 0,7 3-14,-1 0-1,1 0 1,0 0-1,-1 0 0,1 0 1,0-1-1,-1 1 1,1 0-1,0 0 0,-1-1 1,1 1-1,0 0 1,0-1-1,-1 1 1,1 0-1,0 0 0,0-1 1,0 1-1,0-1 1,-1 1-1,1 0 0,0-1 1,0 1-1,0 0 1,0-1-1,0 0 0,0 1 0,1-1-1,-1 0 1,1 1-1,-1-1 1,1 0-1,-1 1 1,1-1-1,-1 0 1,1 1-1,-1-1 0,1 1 1,0-1-1,0 1 1,-1-1-1,1 1 1,0 0-1,1-1 1,47-21 5,69-20 0,-64 24-55,59-28 0,-58 20-18,-15 8-80,74-45 0,-86 41 131,35-33 1,-53 46 19,-6 6-2,0 1 0,0 0-1,0-1 1,0 2 0,0-1 0,0 0 0,1 1 0,-1 0 0,1 0 0,5-1 0,-5 2 5,-1-1 1,1 0 0,0 0 0,-1 0 0,0-1-1,1 1 1,-1-1 0,0 0 0,0-1-1,0 1 1,6-5 0,-9 6 5,-1 0 1,1 0-1,0 1 0,0-1 0,0 0 1,-1 1-1,1-1 0,0 1 1,0-1-1,0 1 0,0-1 0,0 1 1,0-1-1,0 1 0,0 0 1,0 0-1,0-1 0,0 1 0,0 0 1,2 0-1,-2 0 26,2-6 60,-3 6-101,0 0 0,1 0 0,-1 0 1,1 0-1,-1 0 0,1 0 0,-1 0 0,0 0 0,1 0 0,-1 0 1,1 0-1,-1 0 0,0-1 0,1 1 0,-1 0 0,0 0 0,1 0 1,-1-1-1,0 1 0,1 0 0,-1 0 0,0-1 0,1 1 0,-1 0 1,0-1-1,0 1 0,1 0 0,-1-1 0,0 1 0,0 0 1,0-1-1,1 1 0,-1-1 0,0 1 0,0 0 0,0-1 0,0 1 1,0-1-1,0 0-11,0 1-26,0-2 34,0 2 131,-2 7-72,-2 7-31,2 0 0,0-1 0,0 1 1,1 18-1,0 0 5,0 3 48,5 50-1,-1-48 2,-2-34-70,-1 0 0,1 0-1,0-1 1,0 1 0,0 0 0,0-1 0,0 1 0,0-1-1,1 1 1,-1-1 0,4 4 0,-4-4-9,0-1-1,0 0 1,0 0 0,1 0-1,-1 0 1,0 0 0,0 0-1,1 0 1,-1 0 0,1 0 0,-1 0-1,1-1 1,-1 1 0,1-1-1,-1 1 1,1-1 0,-1 0-1,1 1 1,0-1 0,-1 0 0,3 0-1,14-3-28,0 0 0,0-1-1,0-1 1,0-1 0,-1 0 0,24-13-1,-36 15 13,-1 0 1,1 0-1,-1 0 0,0 0 0,0 0 0,0-1 0,-1 0 0,0 1 0,0-1 0,0-1 0,4-8 0,-1-2-47,0 0 0,6-30 0,-10 38 49,-1 0 1,0-1 0,0 1 0,-1-1-1,0 1 1,0-1 0,-1 1 0,-2-14-1,4 14 25,-1 7-7,1 1-1,-1 0 0,0 0 1,0-1-1,0 1 1,0 0-1,0 0 0,0 0 1,1-1-1,-1 1 1,0 0-1,0 0 0,0-1 1,0 1-1,0 0 1,0-1-1,0 1 0,0 0 1,0 0-1,0-1 1,0 1-1,0 0 1,0 0-1,0-1 0,-1 1 1,1 0-1,0 0 1,0-1-1,0 1 0,0 0 1,0 0-1,0 0 1,-1-1-1,1 1 0,0 0 1,0 0-1,0 0 1,-1 0-1,1-1 1,0 1-1,-1 0 0,-1-5 47,-4-6 149,5 11-194,1-1 1,0 1 0,0 0-1,0 0 1,-1 0 0,1 0 0,0 0-1,0 0 1,-1 0 0,1 0-1,0 0 1,0 0 0,-1 0-1,1 0 1,0 0 0,-1 0 0,1 0-1,0 0 1,0 0 0,-1 0-1,1 0 1,0 0 0,0 0-1,-1 0 1,1 0 0,0 1 0,0-1-1,0 0 1,-1 0 0,1 0-1,0 0 1,0 1 0,0-1-1,-1 0 1,1 0 0,0 0 0,0 1-1,0-1 1,0 0 0,0 0-1,0 1 1,0-1 0,-1 0-1,1 0 1,0 1 0,0-1 0,0 0-1,0 0 1,0 1 0,-12 18 122,9-16-104,1 1 0,-1-1 0,1 1 1,0 0-1,0-1 0,-2 7 0,-2 11 31,3-9-29,-1 0 1,2 0 0,0 0-1,-1 23 1,2-23-13,2 1 0,-1-1 0,2 0 0,-1 0 0,2-1 0,0 1 0,0 0-1,1-1 1,0 1 0,1-1 0,0-1 0,1 1 0,1-1 0,-1 0 0,1 0 0,1 0 0,0-1 0,10 9 0,-13-15-21,0 0-1,0 0 1,0 0 0,0 0 0,1-1 0,-1 0 0,1 0 0,0 0 0,0-1 0,-1 0 0,1 0 0,7 0-1,0 0-19,1-1 0,0-1-1,0 0 1,15-3-1,-23 2 23,-1 0-1,0 1 1,0-2-1,0 1 1,0 0-1,0-1 1,0 0-1,0 0 1,-1-1-1,0 1 1,0-1-1,0 0 1,0 0-1,0 0 1,-1-1-1,0 1 1,0-1-1,0 0 1,0 0-1,-1 0 1,4-10-1,2-10-14,-1 0 1,-2 0-1,5-39 0,-6 33 0,25-285-152,-25 258 153,-1 6-20,8-75-46,-9 113 64,-1 1-1,-2-24 1,1 23 21,0 1-1,2-26 1,-1-1 114,-1 40-94,-6 1 57,6-1-72,0 0-1,-1 0 1,1 0 0,0 0 0,-1 0 0,1 0-1,0 1 1,0-1 0,-1 0 0,1 0 0,0 0-1,-1 0 1,1 1 0,0-1 0,0 0 0,-1 0-1,1 1 1,0-1 0,0 0 0,0 1 0,0-1-1,-1 0 1,1 0 0,0 1 0,0-1 0,0 0-1,0 1 1,0-1 0,0 0 0,0 1 0,0-1-1,0 0 1,0 1 0,0-1 0,0 0 0,0 1-1,0-1 1,0 1 0,-1 1 5,-71 404 439,71-401-439,-8 59 103,-13 107 196,21-149-245,1 0 0,1 1 0,1-1 0,0 0 0,10 35 1,-10-51-48,0 1 0,0-1 0,1 0 0,-1 0 0,2 0 1,-1 0-1,0-1 0,9 10 0,-11-13-14,1-1 0,-1 1 0,1-1 0,-1 0 1,1 0-1,0 0 0,0 1 0,0-2 0,0 1 0,0 0 0,-1 0 0,2-1 0,-1 1 0,0-1 0,0 1 0,0-1 0,0 0 0,0 0 0,0 0 1,0 0-1,0 0 0,0 0 0,0-1 0,0 1 0,0-1 0,0 1 0,0-1 0,0 0 0,0 0 0,0 0 0,2-1 0,6-4-8,-1 0-1,0-1 1,-1 0-1,0 0 1,0-1-1,0 0 1,-1 0 0,0-1-1,0 0 1,-1 0-1,-1-1 1,1 0-1,6-17 1,-6 10-1,-1 0 1,-1 0-1,0 0 0,-1 0 1,-1-1-1,0 0 1,-3-34-1,1 46 10,-1 0 1,1 0-1,-2 0 0,1 0 0,-4-10 1,4 14-3,0 0 1,0 0 0,0 0-1,0 1 1,0-1 0,-1 0-1,1 0 1,0 1-1,-1-1 1,0 0 0,1 1-1,-1 0 1,0-1 0,0 1-1,0 0 1,0 0 0,-4-2-1,-6 2 17,8 7 22,4-5-36,0 0 1,1 0-1,-1 0 1,1 0-1,-1 1 1,1-1-1,-1 0 1,1 0-1,0-1 1,-1 1-1,1 0 0,0 0 1,0 0-1,0 0 1,0-1-1,-1 1 1,1 0-1,1 0 1,31 19 34,-19-10-12,1-1-1,0 0 0,1-2 1,18 8-1,-28-13-25,0-1-1,1 1 1,-1-1-1,0-1 1,0 1 0,1-1-1,-1 0 1,0 0-1,0-1 1,1 0-1,-1 0 1,0-1 0,0 1-1,0-1 1,10-5-1,-7 2-20,0-1-1,0 0 0,-1-1 1,0 0-1,0 0 0,0-1 1,-1 0-1,0 0 0,-1-1 0,1 1 1,8-19-1,-1 0-65,-2 1 1,-1-2-1,9-33 1,-2-13-2865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5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3 520 6328,'0'0'10878,"-1"-11"-10550,0-31-7,1 40-284,0 0 0,0 0-1,1 0 1,-1 0-1,1 0 1,-1 0-1,1 0 1,0 0-1,-1 1 1,1-1 0,0 0-1,0 0 1,1 1-1,-1-1 1,0 0-1,3-1 1,5-9 260,-4 3 39,1 1 0,1-1 0,12-12 0,-1 0 243,-10 13-307,0 1 0,0-1-1,16-9 1,-1-1 358,-22 18-605,-1 0-1,1 0 1,-1-1-1,1 1 1,-1 0-1,1 0 1,-1 0-1,1 0 1,-1-1 0,1 1-1,-1 0 1,1 0-1,-1 0 1,1 0-1,-1 0 1,1 0 0,-1 0-1,1 1 1,-1-1-1,1 0 1,-1 0-1,0 0 1,1 0-1,-1 0 1,1 1 0,-1-1-1,1 0 1,-1 1-1,0-1 1,1 0-1,-1 1 1,1-1-1,-1 0 1,0 1 0,1-1-1,-1 0 1,0 1-1,0-1 1,1 1-1,-1-1 1,0 1 0,0-1-1,0 1 1,1 0-1,9 28 216,-8-23-142,5 26 26,0 1 1,-2-1-1,1 39 1,-3-28-15,9 43 0,-5-43-38,-4-27-23,0 1-1,0-1 1,2 1-1,11 27 1,-15-42-38,0 0 1,0 0 0,1 0-1,-1-1 1,1 1-1,-1 0 1,1-1 0,0 1-1,-1-1 1,1 1-1,0-1 1,0 0 0,0 0-1,0 0 1,0 0-1,0 0 1,0 0 0,1 0-1,-1-1 1,0 1-1,0-1 1,1 0-1,-1 1 1,0-1 0,1 0-1,-1-1 1,0 1-1,0 0 1,1-1 0,-1 1-1,3-2 1,8-2 44,0 0 1,-1-1-1,0-1 1,14-8-1,-18 10-33,-1 0-4,-1 0 1,0 0-1,0-1 0,0 0 1,0 0-1,-1 0 0,0-1 1,0 1-1,0-1 1,-1-1-1,0 1 0,3-7 1,0-3 29,0 0 0,-1 0 0,-1 0 0,3-22 0,-6 19 6,0 0-1,-2 0 0,0 0 0,-2 0 1,0 0-1,-8-32 0,5 23-2,-22-82 149,19 85-148,1-1 1,2 1 0,0-1-1,1 0 1,2-1 0,1-26-1,1 49-47,0 1 0,1-1 0,-1 0 0,1 0 0,0 0 0,0 1 0,1-1 0,-1 0 0,1 1 0,0-1 0,-1 1 0,2 0 0,-1 0 0,0 0 0,1 0 0,-1 0 0,1 0 0,0 0 0,0 1 0,0-1 0,0 1 0,0 0 0,1 0 0,-1 0 0,1 1 0,-1-1 0,1 1 0,0 0-1,-1 0 1,1 0 0,6 0 0,2-1 4,-1 2-1,1-1 1,0 2 0,-1 0-1,1 0 1,-1 1-1,1 0 1,-1 1-1,15 6 1,28 14 68,70 42 1,-104-54-35,8 12 69,-25-20-91,0 0 1,0 0 0,0 0 0,0-1-1,0 1 1,1-1 0,3 2 0,-7-4-31,0 0 0,1 0 1,-1 1-1,0-1 0,0 0 1,0 0-1,0 0 0,1 0 1,-1 0-1,0 0 0,0 0 0,0 0 1,0 0-1,1 0 0,-1 0 1,0 0-1,0 0 0,0 0 1,0 0-1,0 0 0,1 0 0,-1 0 1,0 0-1,0 0 0,0 0 1,0-1-1,1 1 0,-1 0 1,0 0-1,0 0 0,0 0 1,0 0-1,0 0 0,0 0 0,1-1 1,-1 1-1,0 0 0,0 0 1,0 0-1,0 0 0,0 0 1,0-1-1,0 1 0,0 0 0,0 0 1,0 0-1,0-1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5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11048,'0'0'4290,"4"12"-3826,11 47 355,9 93-1,-10 27 1192,-11-163-1586,-3-14-315,1 0 0,0 0-1,-1 0 1,1 1 0,-1-1 0,0 0 0,0 0-1,0 0 1,0 0 0,0 0 0,0 0-1,-1 1 1,1-1 0,-1 3 0,-1-8 1,0 1 0,0-1 0,1 1 0,-1-1 0,1 0 0,0 1 0,0-1 0,0 0 0,-1-5 0,0 5-4,-19-50 434,13 35-376,0 0-1,1-1 1,-4-23 0,4 9 16,3 16-53,0 0 0,1 0 0,1 0 0,1 0 1,1-1-1,0 1 0,3-19 0,-3 35-99,0-1 1,0 0-1,1 1 0,-1-1 0,1 0 0,0 1 0,-1-1 1,1 1-1,0-1 0,0 1 0,0 0 0,0-1 0,0 1 0,0 0 1,0-1-1,0 1 0,1 0 0,-1 0 0,0 0 0,1 0 1,1-1-1,-1 2-5,1-1 1,-1 1 0,0-1-1,0 1 1,0 0 0,1 0-1,-1 0 1,0 0 0,0 0-1,1 1 1,-1-1 0,0 1-1,4 1 1,4 2 32,-1 0 0,0 1 0,-1 0 0,1 0 0,12 11 0,-7-3 22,-1 1-1,0 0 1,-1 0 0,0 1 0,-1 1-1,10 20 1,-6-9 44,-2 1 1,-1 0-1,9 32 0,-17-42-20,0 0 1,-1 0-1,-1 0 0,-1 1 0,0-1 0,-1 0 0,-1 0 1,-1 1-1,-1-1 0,-6 23 0,9-39-80,-1-1 0,0 1 0,1 0 0,-1-1 0,0 1 0,0 0 0,0-1 0,0 1 0,0-1 0,0 1 0,0-1 0,-1 0 0,1 1 0,0-1 0,-1 0 0,1 0 0,-1 0 0,1 0 0,-4 1 0,2-1 9,0 0-1,1-1 1,-1 1-1,0-1 1,0 0-1,0 0 0,0 0 1,0 0-1,0 0 1,0-1-1,-4 0 0,-7-3 64,0-1-1,0-1 0,1 0 0,-14-8 0,15 8-45,-25-13 122,-1 2 1,-43-13 0,49 17-153,21 7-3967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58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3912,'0'0'16041,"13"-1"-15683,-3 0-319,43-3 720,73 4 1,-73 3-408,-18-1-18,0 2 1,38 8 0,-18 6 471,-47-15-611,-4-2-73,-1 0 0,1 0 0,-1 0 0,1 0 0,-1-1 0,6 1 1,-9-1 13,6 0-271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4:5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7136,'0'0'10145,"12"-9"-9520,-4 3-502,-1 0-3,1 0 1,1 0-1,-1 1 1,1 0-1,0 0 0,0 1 1,0 0-1,18-4 1,8 2 421,0 1 0,0 3-1,1 0 1,0 2 0,-1 2 0,51 9 0,-66-8-372,-6-2 8,0 1 0,0 1 0,0 0 0,-1 1-1,23 10 1,-20-7 62,0-1-1,34 7 0,-17-4-3421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0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5224,'0'0'15186,"13"-3"-14858,174-21 873,52-9 387,-194 27-1294,30-3 202,-44 4-286,5 1 290,-34 5-831,0-1 1,1 0-1,-1 1 1,0 0-1,0-1 1,0 1 0,1 0-1,2 2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3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 8840,'-11'-4'2681,"48"5"-1775,41 8 0,-40-4-465,39 0 1,-26-3 12,-34 0-188,1-1 1,-1-1 0,19-2 0,-18 3 205,-17-1-400,1 0 1,-1 0 0,0 1-1,0-1 1,1 0 0,-1 0-1,0 0 1,0 0 0,1 0-1,-1-1 1,0 1 0,0 0-1,3-1 1,-4 0-35,1 1-1,0 0 1,0 0 0,0 0-1,0 0 1,-1 0 0,1 0-1,0 0 1,0 0-1,0 0 1,0 0 0,-1 0-1,1 1 1,0-1 0,0 0-1,0 1 1,7 1-2336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0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5920,'0'0'9902,"-10"2"-9619,-30 7-2,39-9-219,-1 1 0,1-1-1,0 1 1,-1-1 0,1 1 0,0 0 0,0-1-1,0 1 1,0 0 0,0 0 0,0 0-1,0 0 1,0 0 0,0 0 0,-1 1-1,2-1-27,-1-1-1,1 0 1,0 1-1,-1-1 0,1 1 1,0-1-1,-1 0 0,1 1 1,0-1-1,-1 0 1,1 0-1,-1 1 0,1-1 1,0 0-1,-1 0 0,1 1 1,-1-1-1,1 0 1,-1 0-1,1 0 0,-1 0 1,1 0-1,-1 0 0,0 0 1,1 0 172,-3 0 275,2 0-458,1 0 1,0 0-1,0 0 1,-1 0-1,1 0 1,0 0-1,-1 0 1,1 0-1,0 0 1,0 0-1,-1 0 1,1 0-1,0 0 1,-1 0-1,1 0 1,0 0-1,-1 0 1,1 0-1,0 0 1,0 0-1,-1 0 1,1 0-1,0 1 1,0-1-1,-1 0 1,1 0-1,0 0 1,0 1-1,-1-1 1,1 0-1,0 0 1,0 1-1,-4 44 1484,9-22-1328,0 0 0,1 0-1,2 0 1,0-1 0,19 36 0,17 43 296,-16-3 100,21 125 1,-42-186-332,1 45 0,-7-68-132,-1-1 0,-1 1 0,0-1 0,-1 1 1,0-1-1,-8 24 0,10-35-92,-1 0 0,0 0 0,0 0 0,0 0 0,0-1 0,0 1 0,0 0 0,-1 0 0,1 0 1,0-1-1,-1 1 0,0-1 0,1 1 0,-1-1 0,0 0 0,0 0 0,1 0 0,-1 0 0,0 0 0,-4 1 0,3-1 2,0 0 1,-1-1-1,1 0 0,-1 0 1,1 0-1,-1 0 0,1 0 1,0-1-1,-1 1 0,1-1 0,-7-3 1,2 1 11,0 0 1,0-1 0,0-1 0,1 1-1,-1-1 1,1-1 0,1 1-1,-1-1 1,-7-9 0,12 12-22,-1-1 0,1 0 0,0 0 0,1 0 0,-1 0-1,1-1 1,0 1 0,0 0 0,0-1 0,0 1 0,1 0 0,-1-1 0,1 1 0,1-1 0,-1 1 0,0-1 0,1 1 0,0 0 0,2-7 0,4-9 12,0 0 0,18-33 1,-21 45-20,11-20 22,2 0 0,1 1 0,1 1 0,30-31 0,-9 15 63,71-55 0,-23 14 50,-64 57 0,50-39 0,-52 50-29,30-15 0,-29 18-16,-8 7-311,-8 5-3871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1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88 5120,'0'0'10682,"-1"11"-10275,17 390 2032,-4-201-1246,-11-29 861,-11-194-1267,-4-55-331,-32-244 901,44 177-770,3 125-496,1 0 0,0 1 0,2-1 0,0 1 0,10-26 1,-9 34-48,0-1 1,0 1-1,1 1 1,1-1-1,0 1 0,0 0 1,18-17-1,-19 21-23,1 1 0,-1-1 0,1 2 0,1-1 0,-1 1 0,1 0 0,0 0 0,0 1 0,0 0 0,0 0 0,0 1 0,11-1 0,-11 1-7,1 1-1,0 0 1,0 0 0,0 1 0,0 0 0,0 1 0,0 0 0,0 0 0,0 1 0,0 0 0,0 1 0,-1 0 0,1 0 0,-1 1 0,0 0 0,0 0 0,0 1 0,-1 0 0,0 0 0,11 11 0,-4-3 34,-1 0 0,-1 1 0,0 1 0,-1 0 0,19 33 0,-27-43-26,-1 1 0,0 0 0,0 0 0,0 0 0,0 0 0,-1 0 0,0 1 0,0-1-1,-1 10 1,0-12-7,-1 0 0,1 0-1,-1 0 1,0 0 0,-1 0 0,1-1-1,0 1 1,-1 0 0,0-1-1,0 1 1,0-1 0,0 0-1,-1 0 1,1 0 0,-1 0-1,-5 4 1,4-4 9,0 0 0,0 0 0,0-1 0,0 1 0,-1-1 0,1 0 0,-1 0 0,1-1 0,-1 1 0,0-1 0,0 0 0,0-1 0,0 1 0,1-1 0,-10 0 0,-5-2 68,0 0-1,-33-10 1,14 3-18,24 6-98,0 0 0,0-1 0,1 0 0,-25-12 0,37 14-290,5 2-1415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1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8432,'0'0'2065,"5"-11"-1657,13-31-24,-17 40-325,-1 1 1,1 0-1,0-1 1,0 1-1,-1 0 0,1-1 1,0 1-1,0 0 1,0 0-1,0 0 0,1 0 1,-1 0-1,0 0 1,0 0-1,2-1 0,-2 2-23,0 0-1,0-1 0,0 1 1,0 0-1,-1 0 0,1 0 1,0 0-1,0 0 1,0 0-1,0 0 0,-1 1 1,1-1-1,0 0 0,0 0 1,0 0-1,-1 1 0,1-1 1,0 1-1,1 0 0,2 2 92,-1 0 0,1 1 0,-1-1 0,1 1 0,-1 0 0,4 7 0,-6-9-76,32 53 1474,49 114-1,-35-41-39,-29-77 224,40 83 1,-40-83 562,-19-61-1968,0-1-1,1 1 1,1 0 0,0 0-1,0-1 1,3-10 0,3-12-205,1 1 1,2 0 0,1 0 0,1 1 0,30-52 0,-19 45-1,2 0 0,2 2-1,56-60 1,-40 52-8,92-75 1,-119 108-97,-23 12-21,-19 7 33,-15 3 12,-2-3 1,1-1-1,-1-2 1,-60-1-1,-35-12 44,55 2 66,-87 6-1,152 0-95,10 0-13,1 0-1,-1 1 1,0 0-1,0 0 1,1 1-1,-14 4 0,21-6-25,0 0-1,0 0 0,0 0 1,0 1-1,0-1 0,0 0 0,0 0 1,0 0-1,0 1 0,0-1 0,0 0 1,0 0-1,0 0 0,0 1 0,0-1 1,0 0-1,0 0 0,0 0 0,0 1 1,0-1-1,0 0 0,1 0 0,-1 0 1,0 0-1,0 1 0,0-1 0,0 0 1,0 0-1,0 0 0,1 0 0,-1 0 1,0 0-1,0 1 0,0-1 1,0 0-1,1 0 0,-1 0 0,0 0 1,0 0-1,0 0 0,1 0 0,-1 0 1,0 0-1,0 0 0,0 0 0,1 0 1,-1 0-1,0 0 0,12 4-182,10 3-252,2-2 1,27 4-1,-16-6-3211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1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4616,'0'0'10186,"13"-2"-9542,128-18 1285,209-1 1,-282 19-616,75-13 0,-109 13-214,-19 1-3871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1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7632,'0'0'6865,"4"16"-6220,12 65 876,7 94 1,-15-116-643,-4-39 117,1 40-1,-2-49-263,2-18-45,6-21-182,-11 28-507,13-43 397,7-50-1,10-32 150,-25 109-432,1 0 0,0 0 0,2 1 0,0 0 0,15-23 0,-14 26-27,0-1 44,20-22-1,-26 32-106,-1 1-1,1-1 1,0 1 0,0-1-1,1 1 1,-1 0-1,0 0 1,1 0-1,-1 1 1,1-1-1,-1 1 1,1 0-1,5-1 1,-7 2-13,0 0 0,0 1 0,1-1 0,-1 0 0,0 1 0,0-1 0,0 1 0,0 0 0,0 0 0,0 0 0,0 0 0,0 0 0,0 0 1,-1 0-1,1 1 0,0-1 0,-1 1 0,1-1 0,-1 1 0,1 0 0,-1-1 0,0 1 0,2 2 0,2 4 20,-1 1 0,0-1 0,6 18 0,2 16 110,-2 2 0,-2-1-1,2 49 1,-4-24 364,-7-51-60,-1-5-4746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1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4416,'0'0'4246,"3"-9"-3772,1-3-361,2-6 720,0 0-1,5-32 0,-10 44-215,-1 0 1,1 0-1,-1-1 0,0 1 0,-1 0 0,-2-12 0,3 17-72,2 2-368,0-1 0,-1 1 0,1-1-1,0 1 1,-1 0 0,1 0-1,-1 0 1,1-1 0,-1 2-1,1-1 1,-1 0 0,0 0-1,1 0 1,-1 1 0,0-1 0,1 2-1,22 31 33,-17-22 109,92 115 1085,11 16 113,-11 1 277,-95-137-1707,-1 0 1,1 0-1,-1 1 0,0-1 1,-1 1-1,0 0 1,0-1-1,-1 1 0,1 11 1,-2-16-89,0 0 1,1 0-1,-1 0 0,1 0 1,-1 0-1,1 0 0,0 0 1,0 0-1,2 3 1,-3-6-59,0 0 1,0 1 0,1-1 0,-1 1-1,0-1 1,0 0 0,1 1-1,-1-1 1,0 0 0,1 1 0,-1-1-1,1 0 1,-1 1 0,0-1-1,1 0 1,-1 0 0,1 0 0,-1 1-1,1-1 1,-1 0 0,1 0 0,0 0-1,-1 0-147,1 0-1,0 0 1,0-1 0,-1 1-1,1 0 1,0-1-1,0 1 1,-1-1-1,1 1 1,0 0-1,-1-1 1,1 1-1,-1-1 1,1 0 0,-1 1-1,1-1 1,-1 1-1,1-2 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1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845 0 10344,'0'0'1242,"-13"2"-815,-4 1-288,0 1 1,0 0-1,1 2 0,-1 0 1,-20 11-1,-333 216 2862,309-192-2446,19-12 214,-69 62-1,89-69-246,1 1 0,1 0 0,0 2 1,-19 32-1,39-56-475,-1-1 0,1 1 0,-1 0 0,1 0 0,0-1 0,-1 1 0,1 0 0,0 0 0,-1 0 1,1-1-1,0 1 0,0 0 0,0 0 0,0 0 0,0 0 0,0 0 0,0-1 0,0 1 0,0 0 0,0 1 1,1-1-28,-1-1 0,1 1 1,-1-1-1,0 1 1,1-1-1,0 0 1,-1 1-1,1-1 0,-1 1 1,1-1-1,-1 0 1,1 0-1,0 1 1,-1-1-1,1 0 1,0 0-1,-1 0 0,1 0 1,0 0-1,0 0 1,7 0-12,0 0-1,0-1 1,14-4 0,-7 2 12,3 1-1024,1-2 0,21-6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1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409 115 8032,'0'0'6841,"-2"17"-6112,-30 284 2564,22-108-799,8-128-161,-9-115-1320,1-23-661,-58-330 850,38 304-826,30 97-368,0 0 0,-1 0 1,1 0-1,0-1 0,0 1 1,0 0-1,0 0 0,0 0 1,0 0-1,1 0 1,-1 0-1,1 0 0,-1 0 1,1 0-1,0 0 0,0 1 1,0-1-1,0 0 0,0 0 1,0 1-1,0-1 1,1 0-1,-1 1 0,1 0 1,-1-1-1,1 1 0,-1 0 1,1-1-1,0 1 0,0 0 1,0 0-1,-1 1 1,1-1-1,0 0 0,0 1 1,0-1-1,0 1 0,2-1 1,10-1 18,0 0 0,1 1 0,-1 0 1,21 3-1,-20-2-6,-2 1-2,0 0-1,0 1 1,0 1-1,0 0 1,-1 0-1,1 2 0,-1-1 1,0 2-1,0-1 1,11 9-1,-20-13-9,0 1 0,-1 0 0,0 0 0,1 0 1,-1 0-1,0 0 0,0 1 0,0-1 0,0 1 0,-1-1 0,1 1 0,-1 0 0,1-1 0,-1 1 0,0 0 0,0 0 1,0 0-1,0 5 0,-1-3 4,0 0 0,0 0 0,0 0 0,-1 0-1,0 0 1,0 0 0,0 0 0,-1 0 0,1-1 0,-4 8 0,-4 3 20,0 0 0,0 0 0,-2-1 0,1-1-1,-20 19 1,-15 9 127,-52 37 0,15-13 241,81-65-397,1 0 0,0 1 0,-1-1 1,1 0-1,0 0 0,0 1 0,0-1 0,-1 0 0,1 1 0,0-1 0,0 0 0,0 1 0,0-1 0,-1 0 0,1 1 0,0-1 0,0 1 0,0-1 0,0 0 0,0 1 0,0-1 0,0 0 0,0 1 0,0-1 0,0 1 0,0-1 0,1 0 0,-1 1 0,0-1 0,0 0 0,0 1 0,0-1 0,0 0 0,1 1 0,-1-1 0,0 0 0,0 1 0,1-1 0,-1 0 0,0 0 0,0 1 0,1-1 0,-1 0 0,0 0 0,1 0 0,-1 1 0,0-1 0,1 0 0,-1 0 0,1 0 0,22 10 59,124 48 34,-58-22-70,-73-30-23,-1 0-1,0 0 1,0 1-1,-1 1 1,0 1-1,0 0 1,-1 0-1,0 2 1,19 19-1,-30-28 3,-1 0-1,0 0 1,0 0-1,0 0 1,0-1-1,0 1 1,0 0-1,-1 1 0,1-1 1,0 0-1,-1 0 1,0 0-1,0 0 1,1 0-1,-1 0 1,-1 1-1,1-1 1,0 0-1,0 0 1,-1 0-1,1 0 1,-1 0-1,0 0 1,0 0-1,1 0 1,-1 0-1,0 0 1,-1 0-1,1 0 1,0-1-1,0 1 1,-1 0-1,-2 1 1,-2 4 16,-1 0 0,-1-1 0,1 0 0,-1 0 0,0-1 0,-10 5 0,-4 1 43,0-2 0,-1-1 0,0 0 0,-1-2-1,1-1 1,-49 5 0,-149-8 376,115-4-278,65-1 115,3 0-5049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3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4816,'0'0'10257,"-10"4"-9756,3-2-463,-3 1 466,0 1 1,0-1-1,0 2 0,1-1 0,-1 2 1,1-1-1,-8 8 0,11-8 209,5-5-656,1 0 1,-1 0-1,1 0 1,-1 1-1,1-1 1,-1 0-1,1 0 1,-1 1-1,1-1 1,-1 0-1,1 1 1,0-1-1,-1 1 1,1-1-1,0 0 1,-1 1-1,1-1 1,0 1-1,-1-1 1,1 1-1,0-1 1,0 1-1,0-1 1,-1 1-1,1-1 1,0 1-1,0 0 1,0-1-1,0 1 1,0-1-1,0 1 1,0-1-1,0 1 1,0-1-1,0 1 1,1 0-1,2 1 305,0 0 0,1 0-1,-1-1 1,1 1 0,-1-1 0,1 0 0,0 0-1,7 0 1,12 5-143,41 11 361,0-2 0,88 8 0,-74-12-59,-28-9-85,-39-2-215,1 0 1,18 3-1,-5 2 387,-25-5-424,-4 5-642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1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4416,'0'0'15665,"13"0"-15336,62-2 344,0-4 0,97-18 0,-95 2-316,-50 13-133,0 1-1,1 2 1,-1 0 0,48-2 0,61-4 2221,-131 12-2268,8 1-485,-13-1 181,0 1 0,0-1 1,1 0-1,-1 0 0,0 1 0,0-1 1,0 0-1,0 0 0,0 1 0,0-1 0,0 0 1,1 0-1,-1 1 0,0-1 0,0 0 1,0 0-1,0 1 0,0-1 0,0 0 1,0 0-1,-1 1 0,1-1 0,0 0 1,0 0-1,0 1 0,0-1 0,0 0 1,0 0-1,0 1 0,0-1 0,-1 0 1,1 0-1,0 1 0,0-1 0,0 0 1,-1 0-1,1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4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391 42 9440,'0'0'680,"-11"1"-483,-48 6 137,-94 23 0,145-27-232,1 0 0,-1 0 0,0 0 0,1 1 0,0 0 0,0 1 0,0-1 0,1 1 0,-11 10 0,6-4 152,1 0-1,0 1 1,0 1-1,-8 14 1,14-18-108,0 0 0,0 1-1,1-1 1,0 1 0,0-1 0,1 1 0,1 0-1,0 0 1,0 12 0,0-10-14,2 1 1,0-1-1,0 1 1,1-1-1,0 1 1,8 22-1,-3-19 10,1-1 1,0 1-1,1-1 0,17 21 0,-20-28-87,1 0 0,0-1 0,0 1 0,1-1 0,0-1 1,0 0-1,1 0 0,17 9 0,-18-12-26,1-1-1,0 1 1,0-2 0,0 1 0,0-2-1,0 1 1,1-1 0,-1 0-1,0-1 1,0 0 0,0-1 0,15-3-1,1-3 43,0 0 0,0-2 0,28-15 0,-32 12-19,0-1-1,-1 0 1,0-2 0,-1 0-1,-1-1 1,-1-1 0,28-37-1,-39 46-10,0 0-1,-1-1 0,0 1 1,-1-1-1,0 0 0,0 0 1,-1-1-1,0 1 0,-1-1 1,0 1-1,-1-1 0,0-20 0,-1 22 3,-1 0-1,0 0 1,-1 1-1,0-1 1,0 0-1,-1 1 0,0-1 1,0 1-1,-1 0 1,0 0-1,0 0 0,-1 0 1,0 1-1,-1 0 1,-10-11-1,7 9 13,-1 0 0,0 1-1,-1 0 1,0 1 0,0 0-1,0 1 1,-1 0 0,0 1 0,0 0-1,-22-5 1,24 8-26,-1 0 0,1 1-1,0 0 1,-1 1 0,1 0 0,-1 1 0,1 0 0,0 1-1,-1 0 1,1 0 0,0 1 0,0 1 0,-17 8-1,18-8-31,1 0-1,-1 1 0,1 0 0,0 1 0,0 0 1,1 0-1,0 1 0,0 0 0,0 0 1,1 0-1,0 1 0,0 0 0,1 0 0,0 1 1,0-1-1,1 1 0,0 0 0,-4 19 0,0 7-2630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11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8032,'0'0'13481,"16"-4"-13076,230-58 987,-182 52-777,96-3 1,-105 10-235,40 2 699,-94 1-1067,-1 0-1,1 0 1,-1 0 0,1 1-1,0-1 1,-1 0 0,1 0 0,-1 0-1,1 1 1,0-1 0,-1 0-1,1 1 1,-1-1 0,1 0 0,-1 1-1,1-1 1,-1 1 0,1-1 0,-1 1-1,0-1 1,1 1 0,-1-1-1,0 1 1,1-1 0,-1 1 0,0-1-1,0 1 1,1 0 0,-1-1-1,0 1 1,0 0 0,1 7-3384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4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12504,'0'0'2966,"1"10"-2426,4 113 3752,-4-119-4150,-1 0 1,1 0-1,0 0 0,0 0 1,0 0-1,1-1 0,-1 1 1,1 0-1,0-1 0,0 1 1,0-1-1,4 5 0,37 38 595,-32-35-620,57 56 517,92 120 0,-141-161-539,-1 0 0,-2 2 0,0 0 0,-2 1 0,-1 0 0,-1 1 0,-2 0 0,11 53 0,-17-52 11,0-1 1,-3 1 0,0 0-1,-2 0 1,-2 0-1,0-1 1,-2 1 0,-14 43-1,7-37 24,-1-1 1,-2-1-1,-2 0 0,-1-1 0,-2-1 0,-33 44 0,-206 238 1087,238-291-1000,0-1-1,-44 34 1,29-17 333,44-49-477,-1-1 0,1 1-1,-1-2 1,-1 1-1,8-16 1,22-63 4,-30 74-38,62-170 220,-60 162-200,-1 0 1,0-1-1,5-47 0,-11 69-51,-1 0 0,0 0-1,1 0 1,-1 0 0,0 0-1,0 0 1,-1 0 0,1 0-1,0 0 1,-1 0-1,1 0 1,-1 0 0,0 0-1,1 0 1,-1 0 0,0 1-1,0-1 1,0 0 0,0 0-1,-1 1 1,1-1 0,0 1-1,-1-1 1,1 1 0,-3-2-1,2 2-5,0 0-1,0 0 0,0 1 1,0-1-1,0 1 0,0 0 1,0-1-1,0 1 1,0 0-1,0 0 0,0 0 1,0 0-1,0 1 1,0-1-1,0 0 0,0 1 1,0 0-1,0-1 0,0 1 1,0 0-1,1 0 1,-1 0-1,0 0 0,-2 2 1,-3 4-23,0 0 1,1 0-1,-1 1 1,2 0-1,-1 0 1,1 0-1,0 1 1,1 0-1,0 0 1,0 0-1,1 0 1,-2 13-1,-1 9-15,3 1-1,0 0 0,2 0 1,4 32-1,-2-21 13,14 179-120,-6-119-5,-3-65 224,-6-38 9,3-7-8,14-16-17,1 1 0,0 1 0,29-26 0,69-51 71,-96 79-112,-17 15-14,1-1 0,0 1 0,0 1 0,0-1 0,0 1 0,1-1 0,-1 1 0,1 1 0,7-4 0,-20 22 189,1-6-1183,7-10 856,0-1 67,0 1-1,1 0 1,-1 0 0,0 0 0,0 0 0,0 0 0,0 0-1,0 0 1,0 0 0,-1 0 0,1 0 0,0-1-1,0 1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5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69 302 4816,'0'0'3076,"-1"-12"-2504,-2-53 573,6 48 988,-1 18-681,-1 10-726,12 148 1649,-4-84-1709,24 219 2590,-32-281-3180,1 9 1562,-5-24-788,-4-14-464,-20-59 300,4-2 0,-20-116 0,39 171-584,-4-10 133,3 0 1,1 0-1,-1-57 0,6 79-204,-1 1 0,2-1 0,-1 1 0,1 0 0,1 0 0,-1 0 0,2 0 0,-1 0 0,1 0 0,1 1 0,-1 0 0,1 0 0,1 0 0,-1 1 0,1-1 0,1 1 0,11-10 0,-10 11-23,0 1 1,0-1-1,1 1 1,0 1-1,0-1 1,0 2-1,0-1 1,1 1-1,0 1 1,-1 0-1,1 0 1,0 1-1,0 0 1,18 1-1,-10 1-3,0 1 0,0 1 0,0 0 0,0 2 0,0 0 0,-1 1 0,20 10 0,-31-13-2,1 0 1,-1 1 0,1 0-1,-1 0 1,-1 1 0,1 0 0,-1 0-1,1 0 1,-2 1 0,1-1 0,0 1-1,-1 0 1,0 1 0,-1-1 0,1 1-1,-1-1 1,0 1 0,-1 0 0,0 0-1,2 10 1,-4-13 2,0 1 0,-1 0 1,1-1-1,-1 1 0,0 0 0,0-1 0,0 1 0,-1-1 1,1 0-1,-1 1 0,0-1 0,-1 0 0,1 0 0,-5 6 0,-2 2 19,0-1 0,-1 0-1,-15 13 1,3-6 51,-46 31 0,56-42-22,1-1 0,-1 0-1,0-1 1,-1 0 0,1-1 0,-20 5 0,8-9 162,24 0-149,13 1 81,12 0-127,-1 2-1,0 1 1,0 0 0,-1 2 0,1 1-1,-1 1 1,-1 1 0,37 19-1,-40-16-32,0 0-1,-1 1 0,0 0 0,-1 2 1,15 16-1,-29-26 12,1-1-1,-1 0 1,0 1 0,0 0 0,-1 0 0,1 0-1,-1 0 1,0 0 0,0 0 0,-1 1 0,2 6-1,-3-8 7,0 1-1,0-1 0,0 0 1,-1 1-1,0-1 0,1 0 1,-2 1-1,1-1 0,0 0 1,-1 0-1,0 0 0,0 0 1,0 0-1,0 0 0,0 0 1,-4 3-1,0-1 13,0 0-1,0-1 1,0 1-1,-1-1 1,0-1-1,0 1 0,0-1 1,0 0-1,-1-1 1,1 0-1,-1 0 1,-11 2-1,-14 3 69,-54 5 0,82-12-77,-23 1 161,0-2 0,0 0 0,-34-6 0,-35-1-4805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54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7432,'0'0'9559,"10"-14"-8912,-5 5-551,2 0 0,-1 1 0,1 0 0,1 0 0,-1 1 0,1 0 0,1 0 0,-1 1 0,1 0 0,0 0 0,1 1 0,13-6 0,88-28 1230,120-28 0,-214 63-1171,1 0 93,0 0-1,-1 2 0,22-2 0,-37 4-208,-1 0 0,1 0 0,0 1 0,-1-1 0,1 0 0,-1 1 0,1-1 0,0 1 0,-1 0 0,1-1 1,-1 1-1,1 0 0,1 2 0,4 4-2765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5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6824,'0'0'15493,"11"-3"-15092,112-28 680,116-33 610,-186 48-1245,60-10 0,-83 27-26,-30-1-408,0 0 1,1-1-1,-1 1 0,1 0 1,-1 0-1,1 1 0,-1-1 1,1 0-1,-1 0 0,0 0 1,1 0-1,-1 0 0,1 0 1,-1 1-1,1-1 1,-1 0-1,0 0 0,1 0 1,-1 1-1,0-1 0,1 0 1,-1 1-1,0-1 0,1 0 1,-1 1-1,0-1 0,0 0 1,1 1-1,-1-1 0,0 1 1,0-1-1,0 0 0,1 1 1,-1-1-1,0 1 0,0-1 1,0 1-1,0-1 1,0 1-1,0-1 0,0 1 1,0-1-1,0 0 0,0 1 1,0-1-1,0 1 0,-1-1 1,1 1-1,0-1 0,0 0 1,0 1-1,-1-1 0,1 1 1,0-1-1,0 0 0,-1 1 1,-9 16 78,8-14-125,1 0 0,-1 0 0,0 0 1,0 0-1,0 0 0,-1 0 1,1-1-1,-1 1 0,1-1 1,-6 4-1,-7 2-235,0 1-3475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5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10544,'0'0'11710,"16"-4"-11211,-5 1-391,7-1 106,0 0-1,1 1 0,30-2 0,134-3 1900,-153 5-1713,-21 1-248,0 1-1,-1 0 1,1 1-1,0 0 1,0 0-1,-1 1 1,1 0 0,15 4-1,-15-2-18,-2 1 68,-12 11-380,1-4-3418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59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148 184 7528,'0'0'6909,"-4"-10"-6314,-14-31-9,10 31 2490,2 14-1777,-1 19-898,6-19-46,-6 21 131,2-1 1,0 1 0,-2 42 0,6 76 497,2-118-811,1 40 221,-2 106 688,3-70-354,0-27 0,3 82 846,-6-116-933,0-40-534,-1-14 268,-79-817 943,68 683-1140,12 146-171,0-5 11,-1 1 0,1-1 1,0 1-1,1 0 0,2-12 0,-3 17-20,1-1 0,-1 1 0,1 0 0,-1-1 0,1 1 0,0 0 0,0-1 0,-1 1 0,1 0-1,0 0 1,0 0 0,0 0 0,1 0 0,-1 0 0,0 0 0,0 0 0,0 1 0,1-1 0,-1 0 0,0 1 0,1-1-1,-1 1 1,1-1 0,-1 1 0,0 0 0,1-1 0,-1 1 0,1 0 0,-1 0 0,3 0 0,19 1-17,-1 0 0,1 1 0,0 2 1,-1 0-1,0 1 0,0 1 0,0 2 1,-1 0-1,0 1 0,-1 1 0,0 1 1,0 0-1,18 16 0,-33-23 19,-1 0-1,1 0 1,-1 1-1,1-1 0,-1 1 1,-1 0-1,1 1 1,-1-1-1,0 1 1,0-1-1,0 1 1,-1 0-1,0 0 1,0 0-1,-1 0 1,1 0-1,-2 1 1,1-1-1,0 0 1,-1 0-1,0 1 1,-1-1-1,1 0 1,-1 1-1,-1-1 1,-2 10-1,-1-3 0,0 0 0,-1 0 0,0 0 0,-1-1 1,0 0-1,-1-1 0,-1 1 0,1-2 0,-2 1 0,-19 16 0,11-12 22,-1-1-1,-1 0 1,0-2-1,0 0 1,-1-2-1,-24 9 1,44-18-12,-4 0 24,1 1 0,-1 0 1,1 0-1,0 0 1,-6 5-1,9-7-31,1 0-1,0 0 0,0 0 1,0 0-1,0 0 1,0 0-1,0 0 0,0 0 1,0 0-1,0 0 0,0 0 1,0 1-1,0-1 0,0 0 1,0 0-1,0 0 1,0 0-1,0 0 0,0 0 1,0 0-1,0 0 0,0 0 1,0 1-1,0-1 0,0 0 1,0 0-1,0 0 1,0 0-1,0 0 0,0 0 1,0 0-1,0 0 0,0 0 1,0 0-1,0 0 0,1 1 1,-1-1-1,0 0 0,0 0 1,0 0-1,0 0 1,0 0-1,0 0 0,0 0 1,0 0-1,0 0 0,0 0 1,0 0-1,1 0 0,-1 0 1,0 0-1,0 0 1,0 0-1,0 0 0,0 0 1,0 0-1,0 0 0,11 2 13,11-2-17,1-1 1,-1 1 0,0 2 0,0 0 0,-1 1 0,1 1 0,24 9 0,-29-8-10,-1 1 0,0 0 0,0 1 1,0 1-1,-1 1 0,0 0 0,-1 1 1,19 17-1,-23-17 11,0 0 1,-1 1-1,0 1 1,-1-1-1,-1 1 1,0 1-1,0-1 1,-1 1-1,5 17 1,-9-24 4,0 0-1,-1 0 1,1 0 0,-1 0-1,-1 0 1,1 0 0,-1 1 0,0-1-1,0 0 1,-1 0 0,0 1-1,0-1 1,0 0 0,-1 0-1,0 0 1,0 0 0,-1 0 0,1-1-1,-1 1 1,-1-1 0,1 0-1,-1 0 1,-4 6 0,2-5 16,-1 1 0,-1-1 0,1 0 1,-1-1-1,0 1 0,0-2 0,0 1 0,-1-1 1,1 0-1,-1-1 0,0 0 0,0-1 1,-1 1-1,1-2 0,0 1 0,-1-1 0,-13-1 1,-8-2 105,0-2 0,1 0 0,-59-19 1,58 15-91,30 8-45,-5-2-199,0 0-1,0 1 1,1-1-1,-1 1 0,0 1 1,0-1-1,-1 1 1,1 0-1,-8 2 0,14-2 90,0 0 0,-1 0 0,1 0 0,0 0 0,0 0 0,0 0 0,0 0 0,-1 0 0,1 0 0,0 0 0,0 0-1,0 1 1,-1-1 0,1 0 0,0 0 0,0 0 0,0 0 0,0 0 0,0 1 0,-1-1 0,1 0 0,0 0 0,0 0 0,0 0-1,0 1 1,0-1 0,0 0 0,0 0 0,0 0 0,0 1 0,0-1 0,0 0 0,0 0 0,0 0 0,0 1 0,0-1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0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5416,'0'0'20378,"16"-4"-20187,99-28 167,110-11 314,-51 12-159,-101 22-29,-65 8-355,1 0-1,-1 1 0,1 0 1,17 2-1,-26-2-125,0 1 0,1-1 0,-1 0 0,0 0 0,0 1 0,1-1 0,-1 0 0,0 0 0,0 1 1,1-1-1,-1 0 0,0 1 0,0-1 0,0 0 0,0 0 0,1 1 0,-1-1 0,0 1 0,0-1 0,0 0 0,0 1 0,0-1 0,0 0 1,0 1-1,0-1 0,0 0 0,0 1 0,0-1 0,0 0 0,0 1 0,-1-1 0,1 0 0,0 1 0,0-1 0,0 0 0,-1 1 0,-5 12 53,-35 34 58,-87 77-1,118-115-105,-77 64 82,46-40-13,-69 72 0,-10 24 213,106-115-226,10-12-24,1 1 0,0 0 0,0 0 0,0 1 0,0-1 0,0 1 0,1-1 0,-3 5 0,4 4 311,15-12-198,101-22-48,-60 10-68,0 2 0,97-4 0,-112 11 1,-32 1-8,0 1 0,1 1 0,-1-1 0,1 1 0,-1 1 0,13 2 0,14 14 192,-33-17-250,-2 0-86,-7-5-5539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0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23591,'0'0'-142,"16"-3"-82,280-37 360,-208 23 396,-41 7 197,-29 9-242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03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0 532 6632,'0'0'12935,"4"-14"-12433,-2 5-415,3-11 136,0-1 1,2 1-1,9-20 1,-4 17 21,156-299 2477,-159 308-2542,-6 9-78,-1 0-1,1 0 1,0 1 0,0-1 0,1 1 0,-1 0 0,1 0 0,0 0-1,7-5 1,-11 9-81,1 0-1,-1 0 0,0 0 0,1 0 1,-1 0-1,0 1 0,1-1 0,-1 0 1,0 0-1,1 0 0,-1 1 1,0-1-1,1 0 0,-1 0 0,0 1 1,1-1-1,-1 0 0,0 0 1,0 1-1,0-1 0,1 0 0,-1 1 1,0-1-1,0 0 0,0 1 1,0-1-1,1 0 0,-1 1 0,0-1 1,0 1-1,0-1 0,0 0 0,0 1 1,0 0-1,4 18 60,-3-14 6,22 115 398,-14-60-77,3-2 1,34 99 0,-43-148-394,0 1 0,0-1 0,-2 1 0,1 0 0,0 12 0,-2 5-3738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5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5120,'0'0'9554,"1"14"-9060,4 103 434,2-19 9,-4-61-424,0 38 0,-3-41 125,4 37 0,-9-28 650,-2-56-432,3-24-707,-1 2-3366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4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1 256 5224,'0'0'9273,"12"-9"-8889,37-27-24,-43 32-205,0 0 0,0 1 1,0-1-1,0 2 0,1-1 1,-1 1-1,1 0 0,0 0 1,0 0-1,0 1 0,0 0 1,9 1-1,2 0 303,0 2 0,-1 0 1,21 6-1,6 0 88,190 15 1880,-166-15-2124,-45-4-90,41 2 0,-12-4 79,-26-1-73,31-2 0,7-1 172,70 6 1,-69-1-267,14-6 39,-31 0-116,203-2 201,-145 6-171,91-2 63,-10 5 104,-53 2-104,11 0 13,-41 0-19,-28-1-1,-36-2-16,48-2 1,-53-1-22,-1 2 1,69 12 0,-46-5-53,268 22 135,-269-30-133,8 2 2,0-4-1,74-9 0,153-17 81,-34 4-96,-244 21-32,270-22 1,1 12 67,-2-1 1,-179 9-65,141-26-1,-218 26-3,316-66 194,-69 11-44,-113 29 10,-83 10-463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4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37 4912,'0'0'9470,"-12"-6"-8980,-44-18-4,49 22-398,1 1 0,0 0 0,0 0 1,0 0-1,-1 1 0,1 0 0,0 0 0,-1 0 0,1 1 0,0 0 0,0 0 0,-1 1 0,-8 3 0,-1 0 123,4-2-11,0 0-1,0 1 1,0 1-1,1 0 1,-1 1 0,1 0-1,1 1 1,-1 0-1,1 0 1,0 1 0,1 1-1,0-1 1,0 2-1,1-1 1,-14 21-1,21-27-119,-1 0 1,1 0-1,0 1 0,0-1 0,0 0 0,0 0 0,0 1 0,1-1 0,-1 0 0,1 1 0,0-1 0,0 1 0,0-1 1,1 0-1,-1 1 0,1-1 0,0 1 0,0-1 0,0 0 0,0 0 0,1 0 0,-1 0 0,1 0 0,0 0 0,-1 0 1,1 0-1,1-1 0,-1 1 0,0-1 0,3 3 0,0-1-19,0 0 0,0 0 0,0-1 1,0 1-1,0-1 0,1 0 0,-1-1 0,1 1 0,0-1 1,0-1-1,0 1 0,0-1 0,0 0 0,0 0 0,11 0 1,-7-2-15,1-1-1,-1 0 1,1-1 0,-1 0 0,0-1 0,0 0 0,0 0 0,-1-1 0,0 0 0,0-1 0,0 0-1,0 0 1,-1-1 0,12-12 0,-11 10 20,-1-1 0,0 1 0,0-2-1,-1 1 1,-1-1 0,1 0 0,-2 0 0,1-1-1,-2 0 1,0 0 0,6-25 0,-10 34-21,0 0 0,-1 0 0,1 0 0,0 0 0,-1 0 0,0 0 0,-1-3 0,-3 0 230,0 19-132,1 19-50,1 0-1,2 36 1,0 4 2,-7 212 303,10-191 101,16 97 0,-18-151-75,0-39-377,6-9-586,-4 5-2758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4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73 9040,'0'0'4808,"2"12"-3958,43 314 4281,-34-242-3802,-4 15 1368,-48-203 370,28 59-2773,2 0 0,2-1 0,2 0 0,-1-64 0,8 102-254,1 1-1,0-1 0,0 1 0,1-1 1,0 1-1,0 0 0,0-1 0,1 1 1,0 0-1,1 1 0,0-1 0,0 1 1,7-10-1,-3 7-8,0 0 0,1 1 1,0-1-1,0 2 0,1-1 1,0 2-1,21-12 0,-26 15-25,1 1-1,0 0 0,0 0 1,0 1-1,0-1 0,0 1 1,0 0-1,0 1 1,1 0-1,-1 0 0,0 0 1,0 0-1,0 1 0,12 3 1,-15-3-5,-1 0 1,1 0-1,0 0 1,0 1 0,-1-1-1,1 1 1,-1-1-1,1 1 1,-1 0 0,0 0-1,0 0 1,1 0 0,-1 0-1,-1 1 1,1-1-1,0 1 1,-1-1 0,1 1-1,-1 0 1,0-1-1,0 1 1,0 0 0,0 0-1,0 0 1,-1 0 0,1 0-1,-1 0 1,0 0-1,0 0 1,0 0 0,0 0-1,-1 4 1,-3 11 22,0-1 1,-1 0-1,-1-1 1,-1 1-1,-1-1 1,0 0-1,-17 24 0,1 1 55,20-35-37,0 1 0,0-1-1,0 0 1,-1 0-1,-6 6 1,10-11-36,1-1 0,-1 1 0,1 0 1,-1-1-1,1 1 0,0 0 0,-1-1 1,1 1-1,0 0 0,0 0 0,-1-1 0,1 1 1,0 0-1,0 0 0,0-1 0,0 1 1,0 0-1,0 0 0,0 0 0,0-1 1,0 1-1,1 0 0,-1 0 0,0-1 0,0 1 1,1 0-1,-1 0 0,0-1 0,1 1 1,-1 0-1,1-1 0,-1 1 0,1 0 0,-1-1 1,1 1-1,-1-1 0,1 1 0,0-1 1,0 1-1,34 23 67,-25-19-59,125 71 71,-125-70-72,0-1 0,-1 1-1,1 1 1,9 8 0,-15-11-7,-1-1 0,1 1 0,0 0 0,-1 0 0,0 0 0,0 0 0,0 0 0,0 1 0,-1 0 0,0-1 0,2 7 0,-3-8-2,-1 0-1,0 0 1,0 0 0,0 0-1,0 0 1,-1 0 0,1 0-1,-1 0 1,0 0 0,0 0 0,0 0-1,0 0 1,0 0 0,-1-1-1,1 1 1,-1 0 0,1-1-1,-1 0 1,0 1 0,0-1-1,-1 0 1,1 0 0,-3 3-1,-2 0 2,1 0 1,-1 0-1,0-1 0,0 0 0,0 0 0,0-1 0,-13 5 0,8-5 11,0-1 0,0 0 0,0-1 0,-1 0 0,1 0 0,-1-2 0,1 1-1,0-2 1,-16-3 0,5 0 7,0-2 1,0-1-1,-39-20 0,52 25-326,-6-5-77,15 8 260,1 0 0,0 0-1,0-1 1,-1 1 0,1 0 0,0 0 0,0-1-1,0 1 1,0 0 0,-1 0 0,1-1-1,0 1 1,0 0 0,0 0 0,0-1 0,0 1-1,0 0 1,0-1 0,0 1 0,0 0-1,0-1 1,0 1 0,0 0 0,0-1 0,0 1-1,0 0 1,0 0 0,0-1 0,0 1 0,0 0-1,0-1 1,0 1 0,1 0 0,-1 0-1,0-1 1,0 1 0,0 0 0,0 0 0,1-1-1,-1 1 1,0 0 0,0 0 0,1-1-1,-1 1 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4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16471,'0'0'872,"9"-2"-418,0 0-331,-3 1-22,1-1 0,-1 1 0,1 0 0,-1 1 0,1 0 1,0 0-1,-1 0 0,9 2 0,1 0 295,0 2 0,-1 0 0,1 1-1,-1 1 1,0 0 0,0 1 0,-1 0 0,14 10 0,-26-16-323,0 1 1,0 0 0,-1-1-1,1 1 1,0 0 0,-1 0-1,1 0 1,-1 0 0,1 0-1,-1 0 1,0 0 0,0 0-1,0 0 1,0 1 0,0-1-1,-1 0 1,1 5 0,0-3 3,-1 1 1,0-1 0,0 1 0,-1-1 0,1 1-1,-1-1 1,0 0 0,-3 9 0,-2 0 41,0-1-1,0 0 1,-1 0 0,-1-1-1,-9 13 1,-23 17 299,30-32-153,0 1-1,0 1 1,-8 11-1,18-21-253,0-1 0,0 0 0,0 0-1,0 0 1,0 1 0,0-1 0,0 0 0,0 0-1,0 1 1,0-1 0,0 0 0,0 0 0,0 0-1,0 1 1,0-1 0,0 0 0,0 0 0,0 0-1,0 1 1,1-1 0,-1 0 0,0 0 0,0 0-1,0 1 1,0-1 0,0 0 0,1 0 0,-1 0-1,0 0 1,0 0 0,0 1 0,0-1 0,1 0-1,-1 0 1,0 0 0,0 0 0,0 0 0,1 0-1,-1 0 1,0 0 0,0 0 0,1 0 0,-1 0-1,0 0 1,0 0 0,0 0 0,1 0 0,-1 0 0,0 0-1,0 0 1,0 0 0,1 0 0,-1 0 0,18 0 107,-15 0-68,14 0-221,5-1 541,-1 2 0,40 5 1,-56-5-591,0 0 1,0 0 0,0 1-1,-1-1 1,1 1 0,0 0-1,-1 0 1,0 1 0,1 0 0,-1-1-1,0 1 1,0 0 0,-1 1-1,1-1 1,-1 1 0,1 0 0,4 7-1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0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5624,'0'0'10548,"5"-11"-10303,16-31-3,-20 42-218,0-1-1,-1 0 0,1 1 1,-1-1-1,1 0 0,-1 0 0,1 0 1,-1 1-1,0-1 0,1 0 1,-1 0-1,0 0 0,1 0 0,-1 0 1,0 0-1,0 1 0,0-1 1,0 0-1,0 0 0,0-1 0,-1-1 150,1 2 25,12-22 826,-8 14-500,-4 9-481,1-1 0,-1 1 0,0-1-1,0 1 1,0-1 0,0 1 0,1-1-1,-1 1 1,0-1 0,0 1 0,1 0-1,-1-1 1,0 1 0,1-1 0,-1 1-1,1 0 1,-1-1 0,0 1 0,1 0-1,-1-1 1,1 1 0,-1 0 0,1 0-1,-1-1 1,1 1 0,-1 0 0,1 0 0,-1 0-1,1 0 1,0 0 352,-1 0-372,0 0 1,0 0 0,0-1-1,0 1 1,-1 0-1,1 0 1,0 0 0,0 0-1,0 0 1,0 0 0,0 0-1,0 0 1,0-1-1,0 1 1,0 0 0,0 0-1,0 0 1,0 0 0,0 0-1,0 0 1,0 0 0,0-1-1,0 1 1,0 0-1,0 0 1,0 0 0,0 0-1,0 0 1,0 0 0,0 0-1,0-1 1,0 1-1,0 0 1,0 0 0,0 0-1,0 0 1,0 0 0,0 0-1,1 0 1,-1 0-1,0-1 1,0 1 0,0 0-1,0 0 1,0 0 0,0 0-1,0 0 1,0 0-1,1 0 1,-1 0 0,0 0-1,0 0 1,0 0 0,0 0-1,7 4 386,-4 4-337,1 1 1,-2-1-1,1 1 0,-1-1 1,0 1-1,-1 0 1,0 0-1,0 15 1,1 3 88,19 222 1510,-21-236-1443,0 1 0,-3 24 0,0 6 425,-2-14 125,4-23-283,10-26-331,4-14-25,-2 0 1,12-54-1,-10 36-10,-9 33-79,2 0 1,0 0-1,12-22 1,-14 32-40,0 1 0,1-1 0,0 1 0,1 1 0,-1-1 0,1 1 0,1 0 0,-1 0 0,12-7 0,7-6-10,-19 14-19,0 0 0,0 0 0,1 1 0,-1-1 0,13-4 0,-16 8 18,0 0-1,-1 1 1,1-1-1,0 1 1,0-1-1,0 1 1,0 0-1,-1 0 1,1 0-1,0 0 1,0 1-1,0-1 1,-1 1-1,1 0 1,0 0-1,0 0 1,3 2-1,-2 0 9,0-1 1,0 1-1,0 1 0,0-1 0,-1 0 1,1 1-1,-1 0 0,0 0 1,4 6-1,0 4 33,1 0 1,-2 1-1,0 0 1,-1 0-1,5 20 1,-2-3 82,-4-22-59,-2 0 1,1 0-1,-1 0 1,-1 1-1,0-1 1,0 20-1,-2 8 13,1-22-4179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1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29 5520,'0'0'15910,"-10"3"-15685,-31 9-2,30-8 1765,17-2-1408,14 0-453,0-1 1,0 0-1,1-2 1,-1 0-1,25-5 1,32-2 154,-19 6-81,373-31 1152,-420 32-1246,0 0 0,0 1 0,-1 0 0,1 0-1,0 1 1,17 3 0,-20-3 20,-8-1-104,1 0 1,-1-1-1,1 1 1,0 0-1,-1 0 1,1 0-1,0 0 0,-1 0 1,1 1-1,-1-1 1,1 0-1,0 0 1,-1 0-1,1 0 1,-1 1-1,1-1 1,0 0-1,-1 1 1,1 0-1,3 2 247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1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8640,'0'0'11959,"10"-4"-11437,15-5-141,0 2 1,1 0-1,-1 2 1,33-3 0,138-23 1134,-44 4-651,45-1 199,-180 25-938,24-2 369,-39 5-456,-1 0 1,1 0 0,0 0 0,0 0 0,-1 0 0,1 1 0,0-1 0,-1 0 0,1 1 0,0 0 0,-1-1 0,1 1 0,-1 0 0,1 0 0,-1 0 0,1 0 0,-1 0 0,2 2 0,12 8-81,-8-9-3562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1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7232,'0'0'21422,"9"-3"-21152,31-5-12,-39 8-250,0 0 1,-1 1-1,1-1 1,0 0-1,-1 0 1,1 0-1,0 0 1,-1 1-1,1-1 0,-1 0 1,1 1-1,0-1 1,-1 0-1,1 1 1,-1-1-1,1 1 1,-1-1-1,1 1 1,-1-1-1,1 1 1,-1-1-1,0 1 1,1-1-1,-1 1 1,0 0-1,1-1 1,-1 2-1,3 19 194,-2-17-159,-5 232 1172,1-189-975,6 120 829,-3-165-1058,-2 127 549,1-126-560,1-3 4,0 0 0,0 0 0,0 0 1,0 0-1,0 0 0,-1 0 0,1 0 0,0-1 0,0 1 1,0 0-1,0 0 0,0 0 0,-1 0 0,1 0 0,0 0 1,0 0-1,0 0 0,0 0 0,0-1 0,0 1 0,0 0 1,0 0-1,-1 0 0,1 0 0,0 0 0,0-1 0,0 1 0,0 0 1,0 0-1,0 0 0,0 0 0,0 0 0,0-1 0,0 1 1,0 0-1,0 0 0,0 0 0,0 0 0,0-1 0,0 1 1,0 0-1,0 0 0,0 0 0,1 0 0,-2-6-2690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1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9344,'0'0'11641,"11"-7"-11032,52-37 486,-53 39-820,1 1 1,0 0-1,0 1 1,0 0-1,0 1 1,20-2 0,-17 2-103,19-1 253,0 1 0,52 5-1,-44-1 99,43-3-1,-28-4-50,-16 1 157,0 1 0,59 4 0,-98-1-582,0 0 1,0 0-1,1 0 1,-1 0-1,0 0 1,0 0-1,1 1 1,-1-1-1,0 0 1,0 1-1,0-1 0,0 1 1,1-1-1,-1 1 1,0 0-1,0-1 1,0 1-1,0 0 1,0 0-1,-1 0 1,1 0-1,0 0 1,0 0-1,0 1 1,0 0-306,-1 0 1,0 1-1,0-1 1,1 0-1,-2 0 1,1 1-1,0-1 1,0 0-1,-1 1 1,0 1-1,0 1-1349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2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4008,'0'0'18577,"10"-8"-18228,3-1-231,-5 4 17,0 0 0,-1-1 0,12-11-1,-19 16-76,0 1 0,0 0 0,1 0 0,-1 0 0,0 0 0,1-1 0,-1 1 0,0 0 0,1 0 0,-1 0 0,0 0 0,1 0 0,-1 0 0,1 0 0,-1 0 0,0 0 0,1 0 0,-1 0 0,0 0 0,1 0 0,-1 0 0,0 0-1,1 1 1,-1-1 0,0 0 0,1 0 0,-1 0 0,0 0 0,1 1 0,-1-1 0,11 3 1673,4-6-1631,0 1 1,0 1-1,1 1 0,20 1 0,2 0-5,458 3 828,-351-8-306,-82-4 264,-63 8-661,-15 22-732,10-16 283,-5 6-3768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5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0 103 11152,'0'0'606,"16"-7"670,20-12-999,1 3 0,1 1 1,1 2-1,0 1 0,43-6 0,-75 17-97,1 0 0,-1 1 0,1 0-1,13 1 1,-19-1-68,0 1 0,0-1-1,1 1 1,-1-1 0,0 1 0,0 0-1,0-1 1,1 1 0,-1 0-1,0 1 1,-1-1 0,1 0-1,0 0 1,0 1 0,0-1-1,-1 1 1,1 0 0,-1-1-1,3 4 1,-2-2 84,0 6 538,-5-3-3164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2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3616,'0'0'10001,"13"0"-9592,23 1-159,119 10 1048,-57 5-326,1-4-1,134-2 1,37-7 204,85-4-279,181-45 308,-243 22-774,-186 13-202,182 3-1,-155 12-45,116 8 253,-13 9-3,-47-5-182,-6 0 62,241-8 1,-63-9 130,-219-1-276,24 1 42,-31 8-7,271 12 524,-353-13-281,-38-3-2263,30 0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2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96 7232,'0'0'7249,"-9"-10"-6817,-29-34-23,36 41-358,0 1-1,0 0 1,-1 0-1,1 0 1,0 1-1,-1-1 0,1 1 1,-1-1-1,0 1 1,1 0-1,-1 0 1,0 0-1,0 0 1,1 0-1,-1 1 1,0-1-1,0 1 1,0 0-1,0 0 1,-5 0-1,-3 0 130,-1 0 10,-1 0 0,1 1 0,0 0-1,0 1 1,0 0 0,-17 6 0,23-6-71,0 0 0,0 1-1,1 0 1,-1 0 0,1 0 0,-1 1 0,1 0 0,0 0 0,0 0 0,0 1 0,1-1-1,0 1 1,0 0 0,-4 6 0,5-5-3,0 0 0,0 0 0,0 0 0,1 0 0,0 0 0,0 0 0,1 1-1,0-1 1,0 0 0,0 1 0,1-1 0,0 11 0,1-13-70,-1-1 1,1 1-1,0-1 0,0 0 1,0 1-1,0-1 1,1 0-1,-1 0 0,1 0 1,0 0-1,0 0 0,0 0 1,0 0-1,0 0 0,1-1 1,-1 1-1,1-1 0,0 0 1,0 0-1,-1 0 0,1 0 1,1 0-1,-1-1 0,0 1 1,4 0-1,-1 0-11,0 0 0,0-1 0,0 0 0,0 0 0,0 0 0,1-1 0,-1 0 0,0 0 0,0 0 0,1-1 0,-1 0 0,0 0 1,0-1-1,0 0 0,0 0 0,0 0 0,-1-1 0,1 1 0,-1-2 0,10-6 0,-1-1 13,0-1 0,-1 0 0,-1-1 0,0-1 0,-1 0 0,10-16 0,-14 19 53,0 0-1,-1-1 1,-1 0 0,0 0-1,-1-1 1,0 1 0,3-18-1,-5 17 301,-4 23-171,-3 27-82,-9 374 517,10-175-230,3-163-6,8 76-1,-2-124-83,0-24-88,3-13-166,9-22-294,-11 16-3099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5016,'0'0'6633,"7"-10"-6138,29-46 481,-36 55-907,0 1 1,0 0-1,0-1 1,0 1-1,0 0 1,0 0 0,0-1-1,0 1 1,1 0-1,-1 0 1,0-1-1,0 1 1,0 0 0,0 0-1,1-1 1,-1 1-1,0 0 1,0 0-1,0 0 1,1-1 0,-1 1-1,0 0 1,0 0-1,1 0 1,-1 0-1,0 0 1,0 0 0,1 0-1,-1-1 1,0 1-1,1 0 1,-1 0-1,0 0 1,0 0 0,1 0-1,-1 0 1,1 0-1,1 12 865,-3 18-422,-15 205 2302,23-159 118,3-90-2224,28-90 143,-27 80-703,0-1 40,2 0 0,17-26 0,-27 45-143,1 1 0,0-1 1,1 1-1,-1 0 0,1 0 0,0 1 0,0 0 0,0-1 0,1 2 1,0-1-1,0 0 0,0 1 0,0 0 0,8-2 0,-11 4-22,1 0-1,-1 0 0,1 1 1,0-1-1,-1 1 0,1 0 1,0-1-1,0 2 1,-1-1-1,1 0 0,0 1 1,-1 0-1,1 0 1,-1 0-1,1 0 0,-1 0 1,1 1-1,-1 0 0,0 0 1,0 0-1,0 0 1,0 0-1,0 0 0,0 1 1,0-1-1,-1 1 1,4 5-1,2 4 28,-2 0 0,1 0 1,-2 0-1,1 1 0,-2 0 1,4 15-1,3 11 137,-2-1 1,-2 1 0,-2 1-1,-1-1 1,-2 51-1,-3-64 170,-5 28 1,6-46-303,5-9 242,6-10-2357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2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57 135 5520,'0'0'8185,"-3"19"-7562,-22 268 1890,35-80 241,-5-140-1315,-1-42-114,-4-25-1302,0 0 1,0 0-1,0 0 0,0-1 1,0 1-1,0 0 0,0 0 1,0 0-1,0 0 0,0 0 1,0 0-1,0 0 0,0 0 1,0 0-1,0 0 0,0 0 1,0 0-1,0 0 0,0 0 1,0 0-1,0 0 0,0 0 0,0 0 1,0 0-1,1 0 0,-1 0 1,0 0-1,0-1 0,0 1 1,0 0-1,0 0 0,0 0 1,0 0-1,0 0 0,0 0 1,0 0-1,0 0 0,0 0 1,0 0-1,0 0 0,0 0 1,0 0-1,0 0 0,0 0 1,1 0-1,-1 0 0,0 0 1,0 0-1,0 1 0,0-1 0,1-17 518,-32-385 981,12 230-590,18 167-885,1 0 1,0 0-1,0-1 0,1 1 1,-1 0-1,1 0 0,0 0 0,0 0 1,1 0-1,0 1 0,0-1 0,0 0 1,0 1-1,1-1 0,-1 1 1,1-1-1,4-3 0,-2 3-1,0 0 0,1 0-1,0 0 1,0 1 0,0-1 0,0 2-1,1-1 1,0 1 0,0 0 0,0 0-1,7-2 1,-4 3-14,1 0 0,-1 1 0,0 0 0,1 0 0,-1 1 0,0 1 0,1 0 0,-1 0 0,0 1 0,0 0 0,0 1 0,0 0 0,12 5 0,-12-4-2,-1 0 0,0 1-1,-1 0 1,1 0 0,-1 1 0,0 0 0,0 0 0,-1 1-1,0 0 1,0 1 0,-1-1 0,1 1 0,8 16-1,-13-20-11,-1 0-1,0 0 1,0 0-1,0 0 0,-1 0 1,1 0-1,-1 0 0,0 0 1,0 0-1,0 0 0,-1 0 1,1 0-1,-1 0 0,0 0 1,0-1-1,0 1 0,-1 0 1,1 0-1,-1-1 1,-3 5-1,-3 6 37,-1-1 0,-1 1 1,-16 16-1,7-8 143,-2-2 0,0 0 0,-42 29 0,63-49-190,0 0 0,0 0 1,0 0-1,-1 0 1,1 1-1,0-1 0,0 0 1,0 0-1,-1 0 0,1 1 1,0-1-1,0 0 0,0 0 1,0 1-1,0-1 0,0 0 1,0 0-1,0 1 0,0-1 1,-1 0-1,1 0 1,0 1-1,0-1 0,0 0 1,0 0-1,0 1 0,0-1 1,1 0-1,-1 0 0,0 1 1,0-1-1,0 0 0,0 0 1,0 0-1,0 1 0,0-1 1,0 0-1,1 0 1,-1 1-1,0-1 0,0 0 1,0 0-1,0 0 0,1 0 1,-1 1-1,0-1 0,0 0 1,0 0-1,1 0 0,-1 0 1,0 0-1,0 0 0,1 1 1,19 9 26,-9-5 5,102 51 86,26 15-90,-122-60-44,-1 0-1,29 25 1,-40-31 6,0-1 0,0 2 0,0-1 0,-1 1 0,0-1 0,0 1 0,0 1 0,-1-1 0,0 0 0,0 1 0,2 7 0,-5-12 4,0-1-1,0 1 0,0-1 1,0 0-1,0 1 0,0-1 0,-1 1 1,1-1-1,-1 0 0,1 1 1,-1-1-1,1 0 0,-1 0 1,0 1-1,1-1 0,-1 0 0,0 0 1,0 0-1,0 0 0,0 0 1,0 0-1,0 0 0,0 0 1,-1 0-1,1-1 0,0 1 0,-2 1 1,-38 15 41,24-13-9,1 0-1,-1-1 1,0-1 0,0 0-1,-31-1 1,-84-16 178,28 3-14,37 9 71,49 3-5828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2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9744,'0'0'10387,"11"-5"-9927,-3 1-341,-4 1-76,0 1 0,-1 1 0,1-1 0,0 0 0,0 1 0,0 0 0,0 0 0,1 0 0,-1 0 0,0 1 0,0 0 0,0-1 0,1 2 0,-1-1 0,0 0 0,6 2 0,-6-1 34,1 1 0,0 0 0,0-1 1,-1 2-1,1-1 0,-1 0 0,0 1 0,0 0 1,0 0-1,0 0 0,0 0 0,-1 1 0,1 0 1,-1 0-1,0-1 0,4 8 0,-5-5-17,1-1-1,-1 1 1,-1-1-1,1 1 0,-1 0 1,0 0-1,-1-1 0,1 1 1,-1 0-1,0 0 1,0 0-1,-2 7 0,-3 9 94,-1 0 0,0-1 0,-2 1-1,-1-1 1,-22 39 0,-32 46 927,62-104-1035,0-1 0,0 0 0,1 0 0,-1 0 0,0 0 0,1 0 0,-1 1 0,1-1 0,-1 0 0,1 1 0,0-1 0,0 0 0,-1 1 0,1-1 0,0 0 0,1 3 0,-1-4-3,0 1-1,0 0 1,1 0-1,-1-1 1,1 1-1,-1 0 1,0-1-1,1 1 1,0 0-1,-1-1 1,1 1-1,-1-1 1,1 1-1,0-1 1,-1 1-1,1-1 1,0 1-1,-1-1 1,1 0-1,1 1 1,3 0 59,1 0 0,-1 0 0,0 0 1,1 0-1,-1-1 0,11-1 0,240-26 712,-220 29-708,-34-2-364,0 1-1,0-1 0,-1 1 1,1-1-1,0 1 1,-1 0-1,1 0 1,-1 0-1,1 0 1,-1 0-1,1 0 0,-1 0 1,0 0-1,1 1 1,-1-1-1,2 3 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5:2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5120,'0'0'8214,"1"16"-7555,0-8-557,0 6 72,0 0 0,-1-1 0,-1 1 0,0 0 0,-1-1 0,-6 24 0,-26 61 1260,18-54 252,-18 73 0,31-107-1325,-2 6 692,5-16-1103,0 0 0,0 0 0,0 1 0,0-1 0,0 0 0,0 0 1,0 0-1,0 1 0,0-1 0,0 0 0,0 0 0,0 1 0,0-1 0,0 0 0,0 0 0,0 0 0,0 1 1,0-1-1,0 0 0,0 0 0,0 1 0,0-1 0,1 0 0,-1 0 0,0 0 0,0 0 0,0 1 0,0-1 0,0 0 1,1 0-1,-1 0 0,0 0 0,0 0 0,0 1 0,1-1 0,-1 0 0,0 0 0,0 0 0,0 0 0,1 0 0,-1 0 1,0 0-1,0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3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4616,'0'0'14451,"8"-9"-14264,-8 8-180,8-10 138,0 0 0,1 1-1,0 1 1,0-1 0,19-13 0,-22 18 3,0 1 0,1 1 0,-1-1 0,1 1 0,-1 0 0,10-3 0,-14 6-107,0 0 0,0-1-1,0 1 1,0 0 0,0 0 0,0 0 0,0 1 0,0-1 0,0 0 0,0 1-1,0-1 1,0 1 0,0 0 0,-1 0 0,1-1 0,0 1 0,0 0 0,-1 0 0,1 1-1,0-1 1,-1 0 0,1 1 0,-1-1 0,0 1 0,0-1 0,1 1 0,-1-1-1,1 3 1,6 7 113,-4-6-89,-1 1 0,1-1 0,-1 0 0,0 1 0,0 0 0,0 0 0,-1 0-1,0 0 1,0 0 0,2 12 0,-4-11-26,1 7 64,0 0 1,-1 0-1,-3 21 0,1-21-14,-1 0-1,0 0 1,0-1 0,-2 1-1,0-1 1,0 0-1,-1-1 1,-10 17 0,-32 48 657,40-68-362,10-11-360,1 0-1,-1 0 1,1 0 0,0 0-1,-1 0 1,1 1 0,0-1-1,0 1 1,5-2 0,4-2 19,2 0 21,1 0-1,0 1 1,1 0-1,-1 1 1,0 1-1,26-1 1,-19 2 19,-13 0-20,0 1 0,0 1-1,0-1 1,1 2 0,-1-1-1,0 1 1,0 0 0,0 1-1,-1 0 1,1 1-1,-1-1 1,15 10 0,-13-4-478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53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5680,'0'0'14979,"10"-6"-14741,-1 0-192,3-3 110,0 1-1,1 1 1,0 0-1,20-8 1,-27 14-82,0 0 0,0 1 0,0 0 1,0 0-1,0 0 0,1 0 0,-1 1 0,0 0 1,0 1-1,0-1 0,-1 1 0,1 0 1,0 0-1,7 5 0,-11-5-53,-1-1 0,1 0 1,-1 1-1,0-1 0,1 1 0,-1-1 0,0 1 1,0-1-1,0 1 0,0 0 0,0 0 0,-1 0 1,1-1-1,0 1 0,-1 0 0,1 0 0,-1 0 1,0 0-1,0 0 0,0 0 0,0 0 0,0 3 1,-1 5 46,-1 0 0,0 0 1,-4 12-1,2-7 79,1-8-100,1-1 0,-1 0 0,0 1 1,-1-2-1,1 1 0,-1 0 0,-8 9 0,-11 16 171,15-21-133,7-10-67,1 1 0,-1-1 0,0 1 0,1 0 0,-1 0 0,0-1 0,1 1 0,-1 0 0,1 0 0,0-1 0,-1 1 0,1 0-1,0 0 1,-1 0 0,1 0 0,0 1 0,0-2 130,19-1 89,1-1-1,-1-1 1,38-11 0,-38 9-89,0 0 1,1 1 0,39-2 0,-17 7-254,-27 1-3362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53 5520,'0'0'16558,"-6"13"-16261,1-2-238,0-1-1,1 1 1,0-1-1,1 1 1,1 0 0,-1 1-1,2-1 1,-1 0-1,1 19 1,20 153 723,2 31-20,-16-124-430,2 67 889,-7-157-1213,0 0 1,0 0 0,0 0-1,0 1 1,1-1-1,-1 0 1,0 0-1,0 0 1,0 1 0,0-1-1,0 0 1,-1 0-1,1 0 1,0 1-1,0-1 1,0 0 0,0 0-1,0 0 1,0 1-1,0-1 1,0 0-1,0 0 1,0 0 0,-1 0-1,1 1 1,0-1-1,0 0 1,0 0-1,0 0 1,0 0 0,-1 0-1,1 0 1,0 0-1,0 1 1,0-1-1,0 0 1,-1 0 0,1 0-1,0 0 1,0 0-1,-1 0 1,-5-8 171,-46-157 260,18 52-255,-15-78 113,22 73-121,19 82-88,2 0 0,-1-39 1,7 72-79,0 0 1,0-1-1,0 1 0,0 0 1,0 0-1,1 0 1,-1 0-1,1 0 1,0 0-1,0 0 0,0 0 1,0 0-1,1 0 1,-1 1-1,1-1 0,2-3 1,-1 3 1,1 0-1,-1 0 1,1 0 0,0 0 0,0 1 0,-1-1-1,2 1 1,-1 0 0,0 0 0,6-1-1,8-2 28,0 1 0,0 0 0,1 2 0,-1 0 0,1 1 0,-1 1 0,1 1 0,-1 0-1,1 1 1,-1 1 0,20 6 0,-30-6-11,0-1-1,-1 1 1,1 1 0,0-1-1,-1 1 1,0 1 0,0-1-1,0 1 1,-1 0 0,1 1-1,-1-1 1,0 1 0,6 9-1,-9-11-10,-1-1-1,0 0 1,0 0-1,0 1 1,0 0-1,-1-1 1,1 1-1,-1 0 1,0 0-1,0-1 0,-1 1 1,1 0-1,-1 0 1,1 0-1,-1 0 1,-1 0-1,1 0 1,0 0-1,-1 0 1,0 0-1,0-1 1,0 1-1,0 0 1,-1 0-1,0-1 1,1 1-1,-1-1 0,0 1 1,-5 5-1,1-3 12,0 0 0,-1 0-1,1 0 1,-1-1-1,-1 0 1,1-1-1,-1 1 1,1-1-1,-1-1 1,-11 4-1,-14 4 109,-41 8 0,58-16-89,-3 1-1,-22 4 63,38-7-131,1 0 1,0-1-1,-1 1 1,1 1 0,0-1-1,-1 0 1,1 0-1,0 1 1,0-1-1,0 1 1,0 0 0,-2 2-1,4-3-49,-1 0-1,1-1 1,0 1-1,0 0 1,0 0 0,0-1-1,0 1 1,0 0-1,0 0 1,0 0 0,0-1-1,0 1 1,1 0-1,-1 0 1,0-1-1,0 1 1,1 0 0,-1-1-1,1 1 1,-1 0-1,0-1 1,1 1 0,-1 0-1,1-1 1,-1 1-1,1-1 1,0 1-1,-1-1 1,1 1 0,0-1-1,0 1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7736,'0'0'11535,"15"4"-11040,-4-1-389,-1 0-8,0 0 1,0-1-1,0 0 1,0-1-1,1 0 1,-1 0-1,0-1 1,15-2-1,19-6 719,0 3 0,0 1 0,0 2 0,69 6 0,-55-3 621,-57-1-1446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12056,'0'0'4535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7:46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447 25 8336,'0'0'898,"-10"-3"-676,3 0-190,-43-12 256,45 13-246,0 2-1,0-1 0,0 1 1,0-1-1,0 2 0,0-1 0,0 0 1,0 1-1,0 0 0,-6 2 0,-9 5 133,0 1 0,1 1 0,0 1 0,1 1 0,-33 27 0,26-16 108,0 0 0,2 2 0,-22 29 0,38-44-173,1 0 0,0 0 0,0 0 0,1 1-1,1-1 1,0 1 0,0 1 0,1-1 0,0 0-1,1 1 1,0 0 0,1-1 0,1 1 0,0 0-1,1 15 1,1-12-3,1 0 0,0-1 0,1 1-1,1-1 1,0 0 0,1 0 0,0 0 0,1-1-1,1 0 1,0 0 0,15 17 0,-10-16-8,0-1 1,0 0 0,1-1-1,1-1 1,0 0-1,0-1 1,1-1 0,1 0-1,-1-1 1,1-1-1,1 0 1,-1-2 0,1 0-1,0-1 1,0 0-1,0-2 1,1 0 0,-1-1-1,29-2 1,-27-2 0,-1-1 0,0-1 0,0-1 1,0-1-1,31-15 0,-16 3 157,60-43 1,-75 49-167,-2-2 1,0 0 0,-1-2 0,0 1-1,-1-2 1,21-33 0,-28 39-28,-1-1 0,-1 1 0,0-1 0,-1-1 1,0 1-1,-1-1 0,0 1 0,-1-1 0,-1 0 1,0 0-1,-1-29 0,-3 32-12,1 0 0,-2 0 0,0 0 0,0 0 0,-1 0 0,0 1 1,-1-1-1,0 1 0,-1 0 0,0 1 0,0-1 0,-1 1 0,-1 1 0,-11-12 0,8 9 13,0 1 0,-1 0-1,-1 1 1,1 0 0,-1 1 0,-1 0 0,0 1-1,0 1 1,-29-9 0,30 12 5,0 1 0,0 0 0,0 1-1,-26 2 1,31-1-31,0 1-1,0 0 1,0 0-1,0 1 0,1 0 1,-1 1-1,0 0 1,1 0-1,-7 4 1,12-6-27,1 0-1,-1 0 1,1 0 0,0 0 0,0 0 0,-1 0 0,1 0 0,0 1 0,0-1 0,0 0-1,0 1 1,0-1 0,0 1 0,1-1 0,-1 1 0,0 3 0,0-5-105,1 1 0,0 0 0,0-1 0,0 1 0,1 0 0,-1 0 0,0-1 0,0 1 0,0 0 0,0-1 0,1 1 0,-1 0 0,0-1 0,1 1 0,-1 0 0,0-1 0,1 1 0,-1-1 0,1 1 0,-1-1 0,1 1 0,-1-1 0,1 1 0,-1-1 0,1 1 0,0-1 0,-1 0 0,1 1 0,0-1 0,-1 0 0,1 0 0,0 1 0,1-1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7736,'0'0'14247,"10"-9"-14068,31-29 10,-39 36-171,0 1-1,0 0 1,0-1-1,0 1 0,0 0 1,1 0-1,-1 0 1,0 1-1,1-1 0,-1 0 1,0 1-1,1 0 1,-1-1-1,0 1 0,1 0 1,-1 0-1,5 1 1,4 0 60,277 7 1494,-231-10-1078,-34 0 94,1 1 1,28 4-1,-52 9-1655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7632,'0'0'6562,"3"13"-5668,38 230 3521,-39-226-4042,-1-4 333,0 0 1,7 24-1,1-76 1181,0-24-1542,-6 31-130,3 0-1,12-43 1,-9 44-79,-7 21-78,0 0-1,1 1 0,1-1 1,0 1-1,0 0 0,0 0 1,1 0-1,7-9 0,-1 5 21,-7 6-27,1 2 0,0-1 0,10-9-1,-14 14-39,1 0-1,-1 0 1,0 0-1,1 0 1,-1 0-1,1 0 1,-1 1-1,1-1 1,-1 1-1,1-1 1,-1 1-1,1-1 1,0 1-1,-1 0 1,1 0-1,0 0 1,-1 0-1,1 0 1,0 0-1,-1 0 1,1 1-1,3 0 1,1 2 21,1 1 0,-1-1 0,0 1 0,1 0-1,-2 1 1,1 0 0,0 0 0,-1 0 0,0 0 0,8 12 0,3 8 107,19 35 0,-24-40-84,7 13 130,-2 1 0,-2 0 1,-1 1-1,17 71 0,-25-68 134,-4-21-4655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5224,'0'0'9109,"4"13"-8401,12 51 239,-2 1 0,5 77 1,2 151 1660,-16-193-1602,2-28-256,2 34 1820,-8-102-2075,2-8-330,2-11-243,5-21-294,-6 17-2828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 8432,'0'0'2193,"-1"10"-1738,1-7-435,0 6 130,-1 0 0,0 0 0,0 0 0,-1 0 0,0-1 0,-1 1 0,0-1 0,0 1 0,-6 9 0,-22 24 676,-3-2 0,-42 40 1,-40 48 1029,99-107-1342,-22 29 1101,37-46-1350,-1 0 1,1 0-1,0 0 0,0 1 0,0-1 1,1 0-1,0 1 0,-1-1 0,2 1 1,-2 7-1,2-10-175,1 0-1,-1 0 1,0 0-1,1-1 1,0 1-1,-1 0 1,1 0 0,0 0-1,0-1 1,0 1-1,0-1 1,0 1-1,0-1 1,1 1 0,-1-1-1,0 1 1,1-1-1,-1 0 1,3 2-1,35 18 787,-33-18-788,19 9 243,6 2 60,0 2 1,41 29-1,-38-21-7,-2 2-1,0 1 1,39 45-1,-69-70-323,0-1 0,-1 1 0,1 0 0,0-1-1,0 1 1,0-1 0,0 0 0,0 1 0,0-1-1,0 0 1,0 0 0,1 0 0,3 0 0,-5-1-56,0 0 1,1 0 0,-1 0-1,0 0 1,0 0 0,0 0-1,0 0 1,0-1 0,1 1-1,-1 0 1,0-1-1,0 1 1,0-1 0,0 1-1,0-1 1,0 0 0,0 1-1,0-1 1,-1 0 0,1 0-1,0 1 1,0-1 0,-1 0-1,1 0 1,0 0 0,-1 0-1,1 0 1,-1 0 0,1 0-1,-1 0 1,1 0-1,-1-2 1,14-32-538,-7 17-3040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6016,'0'0'15922,"8"12"-15301,0-2-455,-4-6-88,0 1 1,-1 0-1,1 0 1,-1 1-1,0-1 1,0 1-1,-1-1 0,0 1 1,0 0-1,0 0 1,-1 0-1,2 11 1,19 343 3742,-14-217-2319,-1-11 838,-7-130-2336,0 0 0,0-1 0,0 1 0,-1 0-1,1-1 1,0 1 0,-1 0 0,1-1-1,-1 1 1,1-1 0,-1 1 0,0-1 0,0 1-1,1-1 1,-1 1 0,0-1 0,0 0 0,-2 2-1,-3-14-5040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0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46 7632,'0'0'5096,"-4"10"-4351,-12 31 6,15-40-656,1-1 0,0 1 0,-1-1 0,1 0 0,0 1 0,0-1-1,0 1 1,-1-1 0,1 1 0,0 0 0,0-1 0,0 1 0,0-1 0,0 1 0,0-1 0,0 1 0,0-1 0,0 1 0,0-1 0,0 1 0,1-1 0,-1 1 0,0-1 0,0 1 0,0-1 0,1 1 0,-1-1 0,0 1 0,1-1 0,-1 0 0,0 1 0,1-1 0,-1 1 0,0-1 0,1 0 0,-1 1 0,1-1 0,-1 0 0,2 1 0,17 0 232,-14-1 20,61-4 1085,120-21 0,20-2 230,-159 24-1230,81-6 887,-107 6-833,0-1-1,-1 0 1,1-2-1,19-8 1,-22 10 115,1-1-173,-10-3-3922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2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60 101 3912,'0'0'21377,"-9"-1"-21089,-3-2-173,-27-1 1050,56-13 34,0 8-1078,-1 1 0,2 1 0,-1 0-1,1 1 1,0 1 0,28-4-1,118-7 270,-120 14-282,92-4 212,-132 6-297,0 0 0,0 0-1,0 0 1,0 0 0,7 3-1,1-1 83,-11-2-86,0 0-1,0 0 1,0 0-1,1 1 1,-1-1-1,0 0 1,0 1-1,0-1 1,0 1-1,0-1 1,0 1-1,0 0 1,1 0-1,-2 0-10,1 0 0,-1-1 0,0 1 0,0 0-1,0 0 1,0-1 0,0 1 0,0 0 0,0 0 0,0-1-1,0 1 1,0 0 0,0 0 0,-1-1 0,1 1 0,0 0 0,0 0-1,-1-1 1,1 1 0,0 0 0,-1-1 0,1 1 0,-1-1 0,1 1-1,-1 0 1,0 0 0,-28 35 53,-1-1 1,-1-1-1,-2-2 0,-1-1 1,-43 29-1,-4-7 37,-28 21 28,89-57-81,12-10-21,0 0-1,0-1 0,-16 10 1,23-14-16,0-1 1,0 1-1,0 0 1,0 0-1,0 0 1,1 0-1,-1 0 1,1 0-1,-1 0 1,1 0-1,0 0 1,0 0-1,0 0 1,0 0-1,0 0 1,1 3-1,-1 0-3,1-4-8,0-1 0,-1 1 0,1-1 0,0 0 1,0 1-1,0-1 0,0 0 0,0 0 0,-1 0 0,1 0 0,0 1 0,0-1 0,0 0 1,0-1-1,0 1 0,1 0 0,-1 0-3,11 0-5,17 0 2,-1 0-1,1-2 1,43-9 0,-28 0 17,1 2 0,0 1 0,61-2 0,-66 9 7,-27-1-7,0 2 0,0 0-1,23 3 1,-14-5 258,-15 0-6392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29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8240,'0'0'5050,"12"-4"-4467,20-6 52,0 2-1,56-7 1,-42 11 601,85 5 0,-46-1-14,-59-1-246,47 5 0,-51 2 3,1-1-3626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3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8432,'0'0'13559,"12"-16"-13053,38-53-26,-39 53-91,15-34 0,-5 11 106,-2 5-172,-3 7 262,39-51 0,-54 76-531,0 1 0,0 0 1,0-1-1,0 1 0,0 0 0,1 0 0,-1 0 0,0 0 0,1 0 0,-1 1 1,1-1-1,-1 0 0,1 1 0,-1-1 0,1 1 0,-1-1 0,1 1 0,0 0 1,-1-1-1,4 1 0,-3 1-8,1-1 1,-1 1 0,0 0-1,0-1 1,1 1 0,-1 0-1,0 0 1,0 1 0,0-1-1,0 0 1,0 1 0,3 2-1,3 6 80,0-1 0,0 1 0,-1 0 0,8 15 0,-15-24-123,15 23 199,-8-13-48,0 0 0,-1 0 1,0 1-1,-1 0 1,6 19-1,-7-13-270,2 1-1,12 27 1,-2-15-4053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3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5920,'0'0'12886,"10"14"-12211,101 119 1298,-19-30-295,-61-64-937,2-3 0,2-1-1,51 42 1,-55-50 498,-26-20-743,-1-4-654,0-17-475,-3 1-3048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16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706 73 5224,'0'0'8182,"-11"-1"-7819,-3 0-231,-35-3 408,45 4-394,-1-1-1,1 0 1,-1 0 0,1 0 0,0-1-1,0 1 1,0-1 0,-5-3-1,-15-5 361,-12-2-107,9 3 64,-41-8-1,59 15-392,0 1-1,0 0 1,-1 1 0,1 0-1,0 0 1,0 1 0,0 1-1,-16 3 1,7 0 38,1 1 1,-1 0-1,1 1 1,0 1 0,0 1-1,-23 16 1,19-9 49,0 1 1,-29 32 0,40-38-106,1 0 0,0 1 0,1 1 0,0-1 0,1 1 1,-7 19-1,6-11 78,0 1 0,-7 37-1,14-49-55,0 1 0,0 0-1,1 0 1,0-1-1,1 1 1,0 0-1,5 19 1,-2-9 73,2 0 0,1-1-1,0 0 1,1 0 0,1-1 0,21 32 0,-17-30-21,-8-13-70,1 0 1,-1-1-1,1 0 1,0 0-1,10 9 1,10 7 97,-20-16-123,1-2 1,-1 1 0,1-1-1,0 0 1,9 5-1,-1-4 1,0 0 0,0-1 1,0 0-1,1-2 0,0 0 0,0 0 0,0-2 0,0 0 0,0 0 0,0-2 0,0 0 0,-1 0 0,1-2 0,0 0 1,17-6-1,-10 3 8,6-2 57,44-17-1,-65 22-53,0-1-1,0 0 1,-1-1-1,1 1 1,-1-2-1,0 1 1,0-1 0,-1 0-1,11-13 1,-15 17-25,-1-1 0,1 1 0,-1-1 0,0 1 0,0-1 0,0 0 0,0 0 0,0 1 0,-1-1 1,1 0-1,-1 0 0,1 0 0,-1 0 0,0 0 0,-1 0 0,1 0 0,0 1 0,-1-1 0,1 0 0,-1 0 1,0 0-1,0 1 0,0-1 0,0 0 0,-1 1 0,1-1 0,-1 1 0,0 0 0,1-1 0,-4-2 0,-7-8 40,0 1 0,0 0-1,-1 1 1,-14-9-1,15 11-33,-1 0 10,0 0 0,0 1 0,-1 1 0,0 0 0,-1 1 0,1 0 0,-29-6 0,34 10-30,1 0 36,0 0 1,-1-1-1,-14-6 1,22 8-2,6 1-26,133-9 116,-22 2-4,-71 4 138,82 4 0,-123 0-235,0 0 0,0 0 0,0 0-1,0 1 1,0-1 0,5 4 0,-6-3-4,0-1 0,0 1 0,0-1 0,0 0 0,0 0 1,0 0-1,7 0 0,-10-1-123,1 0 0,0-1 1,0 1-1,-1 0 0,1-1 0,0 1 0,-1-1 1,1 1-1,-1-1 0,1 1 0,-1-1 0,1 1 1,-1-1-1,1 1 0,-1-1 0,1 0 0,-1 1 1,0-1-1,1 0 0,-1-1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31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1 12160,'0'0'2512,"-10"10"-2198,7-8-290,-169 148 1535,41-40 164,-39 26 1186,125-106-1157,45-30-1731,-1 0 0,1 1 0,0-1 1,0 0-1,0 0 0,0 0 0,0 1 1,-1-1-1,1 0 0,0 0 0,0 0 1,0 1-1,0-1 0,0 0 0,0 0 1,0 0-1,0 1 0,0-1 0,0 0 1,0 0-1,0 1 0,0-1 0,0 0 1,0 0-1,0 1 0,0-1 0,0 0 1,0 0-1,0 0 0,0 1 0,0-1 1,1 0-1,-1 0 0,0 0 0,0 1 1,0-1-1,0 0 0,0 0 1,1 0-1,-1 0 0,0 1 0,0-1 1,0 0-1,1 0 0,-1 0 0,0 0 1,0 0-1,11 6-3099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32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5920,'0'0'9982,"8"10"-9371,6 8-308,-2 1 1,0 1 0,12 26-1,105 224 3428,-105-222-3061,-16-30-310,0 0 0,13 17 1,-9-19 23,-9-13-285,-1 0 1,1 0-1,-1 0 0,0 0 0,0 1 0,0-1 1,-1 1-1,3 6 0,6 12 960,-10-21-867,1 6 495,-1-7-655,0-1 0,0 1 0,0 0 0,0 0 0,0 0 0,0 0 0,0 0 0,0 0 0,0-1 0,0 1 0,0 0 0,0 0 0,0 0 0,0 0 0,0 0 0,0 0 0,0-1 0,0 1 0,0 0 0,0 0 0,0 0 0,0 0 0,0 0 0,0 0 0,1 0 0,-1 0 0,0-1 0,0 1 0,0 0 0,0 0 0,0 0 0,0 0 0,0 0 0,1 0 0,-1 0 0,0 0 0,0 0 0,0 0 0,0 0 0,0 0 0,0 0 0,1 0 0,-1 0 0,0 0 0,0 0 0,0 0 0,0 0 0,0 0 0,0 0 0,1 0 0,-1 0 0,0 0 0,0 0 0,0 0 0,0 0 0,0 0 0,0 1 0,0-1 0,1 0 0,-1 0 0,0 0 0,4-20 82,2 0-1,0 0 0,1 1 0,17-32 0,1-5 11,52-114 136,-22 56-123,47-75 178,-35 87-54,-64 98-251,-1 0 0,2 0-1,-1 1 1,0-1 0,1 1 0,0 0-1,4-4 1,11-8 8,-72 31-18,-224 66 19,242-76 7,-1-2-1,1-1 1,-66-3 0,42-1 45,6-1 80,47 2-424,7-1 104,12 2-4298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33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7528,'0'0'12962,"16"-4"-12407,33-9-64,-1 2 0,2 2 1,62-3-1,204 24 1909,-294-12-2059,-18 0-214,0-1 0,-1 1 1,1 0-1,0 1 0,-1-1 1,6 1-1,3 3 393,18 6-655,-14-2-3611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3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6128,'0'0'8809,"1"12"-8020,0 1-567,0-1 35,-1-1 0,0 1-1,0 0 1,-5 23-1,0 0 645,1 0 0,2 1 0,1-1 0,7 57-1,-7-68-54,0-21-706,1 0-1,-1 0 0,1-1 1,0 1-1,0 0 1,1-1-1,-1 1 0,0 0 1,2 3-1,-1 5 524,0-10 9,0-3-95,5-6-349,3-7-90,-2-1-1,1 0 1,-2 0-1,0-1 1,6-31-1,-7 27-39,7-16 164,1 0 0,25-49 0,-30 66-162,10-16 105,-17 34-186,1 0 1,-1 0-1,1 0 0,0 1 1,-1-1-1,1 1 0,0-1 0,0 1 1,0 0-1,0-1 0,0 1 1,0 0-1,1 1 0,-1-1 0,3-1 1,1 1 39,-1-1 1,1 1-1,0 1 0,0-1 1,7 1-1,-10 0-40,-1 1 0,1-1 0,-1 1 0,0 0 1,1 0-1,-1 0 0,0 0 0,0 0 0,1 0 0,-1 0 0,0 1 0,0-1 1,0 1-1,-1 0 0,1-1 0,2 3 0,10 15 128,0 1 0,-2 0 0,15 29 0,-1-1 176,-14-25 190,17 48 1,-22-54-217,-7-13-196,0-1 0,0 1 0,0-1 0,0 0 0,0 1 0,-1-1 0,0 0 0,1 1 0,-4 5 0,-10 28-5884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40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5624,'0'0'11889,"11"-5"-11505,88-33 681,-43 19-467,-33 10-286,0 1-1,1 1 1,43-6-1,-33 8 199,60-16 0,-68 13-231,1 2 0,1 0 0,-1 2 0,30 0 0,107-5 741,22 1-395,-61 4-316,7 0-91,-53 2-85,-48 0-48,30 3-1,109 2 194,-121-2-216,0-2 0,70-10 1,-85 7-38,120-4 57,-9 1 68,92-6 112,-43 4-166,-176 8-90,201-7 54,-180 8-24,59-8 1,-51 4-17,143-6 56,75 4 33,-198 7-245,-70-3-228,-3-2-3252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4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6424,'0'0'9913,"3"10"-9164,16 52 547,-3 1 0,-2 0 0,7 99 0,-20-148-965,2 0 0,-1 0 0,1 0-1,7 15 1,-2-3 303,-7-23-531,0-1-1,0 1 1,1 0 0,0 0-1,-1-1 1,1 1 0,0-1-1,0 0 1,5 5 0,12 15 1054,-19-22-1106,1-1 1,0 1 0,0-1-1,0 1 1,0-1-1,0 1 1,-1-1-1,1 1 1,0-1-1,0 0 1,-1 0 0,1 1-1,0-1 1,-1 0-1,1 0 1,-1 0-1,1-1 1,15-35 362,-1 0 1,-2-2 0,11-57-1,-16 66-251,1-1-1,14-32 0,-16 47-42,1 1 0,0-1 0,1 1 0,1 1 0,19-23 0,-22 29-56,1 1 0,1 0 0,-1 0 0,16-8 0,-20 12-38,1 0 0,-1 1 0,1 0 0,0 0 1,0 0-1,0 0 0,0 1 0,1 0 0,-1 0 0,0 1 0,9-1 0,-12 1-14,0 1-1,0 0 0,0-1 0,0 1 0,0 0 1,0 0-1,0 0 0,-1 0 0,1 0 1,0 0-1,0 0 0,-1 1 0,1-1 0,-1 1 1,1-1-1,-1 1 0,2 2 0,20 35 128,-13-19-70,-1-3 33,-1-1 0,12 35 1,4 7 138,-19-46-126,0-1 0,4 18 0,-7-25-91,-1 0 0,-1 0 0,1 0 0,-1 0 0,1 0 0,-1 0 0,0 0 0,-1 0 0,1 0 0,-1 0 0,-1 7 0,2-11-7,-1 1 0,1 0 0,-1-1-1,1 1 1,-1-1 0,1 1 0,-1-1 0,1 1 0,-1-1-1,1 1 1,-1-1 0,0 0 0,1 1 0,-1-1 0,0 0-1,1 1 1,-1-1 0,0 0 0,0 0 0,1 0 0,-1 1-1,0-1 1,0 0 0,0 0 0,-13 0-2532,9-1-546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18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4312,'0'0'17489,"8"13"-17139,52 84 300,-50-76-433,0 1 0,-2 0 0,8 32 0,-1-5 73,-3-9 11,-2 0-1,-1 1 1,-2-1-1,-2 1 0,0 55 1,-4-83-134,-1 1 0,0-1-1,-2 1 1,1-1 0,-2 0 0,1 0 0,-9 22 0,10-34-149,1 0 1,-1-1-1,1 1 1,-1-1 0,0 1-1,1-1 1,-1 1-1,0-1 1,1 1 0,-1-1-1,0 0 1,0 1-1,0-1 1,1 0 0,-1 0-1,0 1 1,0-1-1,0 0 1,0 0 0,1 0-1,-1 0 1,0 0 0,0 0-1,0-1 1,0 1-1,1 0 1,-1 0 0,0 0-1,0-1 1,1 1-1,-1 0 1,0-1 0,-1 0-1,-29-16 226,25 13-183,1 1-34,1 0 0,-1 0 1,1-1-1,-1 1 0,1-1 0,0 0 0,1-1 1,-1 1-1,1 0 0,0-1 0,0 0 1,0 0-1,-2-6 0,2 4-1,1-1 1,0 0-1,1 1 0,-1-1 0,1 0 1,1 0-1,0 1 0,0-13 1,4-2 12,0 0 0,1 1 0,1-1 1,1 1-1,16-34 0,-1 14 51,1 1-1,2 1 1,49-58 0,-14 29 135,0-6-14,-53 70-586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20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5920,'0'0'18782,"2"15"-18587,21 278 838,-19-206-699,-1-31 224,-9 105 0,4-140-321,-4 43 800,5-62-992,1-1 1,-1 0 0,0 1 0,1-1-1,-1 1 1,0-1 0,0 0-1,0 1 1,0-1 0,0 0-1,0 0 1,0 0 0,0 0-1,-1 0 1,-1 1 0,1 0-16,0-1 0,0 1 0,1-1 0,-1 1 0,0-1 0,1 1 0,0 0 1,-1 0-1,-1 3 0,0 3-6,2-11-102,6-15-111,11-6-500,1 1 0,1 0 1,26-25-1,-25 28-2341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2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1 341 9040,'0'0'7519,"9"-12"-6959,145-165 1616,-123 147-1420,37-27-1,-43 36-198,-20 16-310,0 0 0,1 1 0,-1 0-1,1 0 1,0 0 0,8-4 0,-10 6-28,7-5 601,-11 7-806,0 0-1,0 0 1,0 0-1,1 0 1,-1 0-1,0 0 0,0 0 1,0 0-1,0 0 1,0 0-1,1 0 0,-1 0 1,0 0-1,0 0 1,0 0-1,0 0 1,0 0-1,1 0 0,-1 0 1,0 0-1,0 0 1,0 0-1,0 1 1,0-1-1,0 0 0,1 0 1,-1 0-1,0 0 1,0 0-1,0 0 0,0 0 1,0 0-1,0 1 1,0-1-1,0 0 1,0 0-1,0 0 0,0 0 1,0 0-1,1 0 1,-1 1-1,0-1 1,0 0-1,0 0 0,0 0 1,0 0-1,0 0 1,0 1-1,0-1 0,0 0 1,-1 0-1,1 0 1,0 0-1,0 0 1,0 1-1,0-1 0,0 0 1,0 0-1,0 0 1,0 0-1,0 0 1,0 0-1,0 0 0,0 1 1,-1-1-1,1 0 1,0 0-1,0 0 1,-2 4 90,-1-1 1,1 1-1,-1-1 1,0 0 0,0 0-1,-4 4 1,-6 6-237,-35 47-885,28-34 6,-1 0 0,-1-1 0,-2-1 0,-35 28 0,34-33-15,15-11 461,0-1 1,-20 12-1,19-15 426,6-2 2719,11 2-956,4 4-1319,1 0 0,-1 0 0,-1 0 1,0 1-1,0 1 0,14 19 0,10 11 350,91 104 1677,-108-124-1818,13 12 339,-27-31-771,0 1 0,0-1 0,-1 0 1,1 1-1,1-1 0,-1 0 1,0 0-1,0 0 0,0 0 0,0-1 1,1 1-1,-1 0 0,0-1 1,5 1-1,-7-1-77,0 0 1,0 0 0,1-1-1,-1 1 1,0 0-1,0 0 1,1 0 0,-1 0-1,0 0 1,0 0-1,0 0 1,1 0 0,-1-1-1,0 1 1,0 0-1,0 0 1,1 0 0,-1 0-1,0-1 1,0 1 0,0 0-1,0 0 1,0 0-1,0-1 1,1 1 0,-1 0-1,0 0 1,0-1-1,0 1 1,0 0 0,0 0-1,0-1 1,0 1-1,0 0 1,0 0 0,0-1-1,0 1 1,0 0-1,-2-12-1530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90 3408,'0'0'3778,"3"-10"-3244,9-30 30,-7 22 475,-1-3 8781,-3 34-8129,1 12-1079,-1 0 1,-1-1-1,-1 1 1,-7 33-1,-1 50 457,0 29 426,2-51-281,-5 17 848,2-69-1338,10-33-1046,1-5-514,0 3 662,1-8-3831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2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15 556 6328,'0'0'9272,"-1"14"-8932,-9 93 297,8-93-492,1 1 0,0 0 1,2-1-1,-1 1 0,2-1 1,0 1-1,1-1 0,0 1 1,1-1-1,1-1 0,9 21 1,-13-31-104,0-1 1,1 1 0,-1-1-1,1 1 1,-1-1 0,1 0-1,0 0 1,0 0 0,0 0-1,0 0 1,0 0 0,0-1-1,1 1 1,-1-1-1,1 1 1,-1-1 0,1 0-1,-1 0 1,1 0 0,0 0-1,-1-1 1,1 1 0,0-1-1,0 0 1,-1 1 0,1-1-1,0 0 1,0-1 0,0 1-1,-1 0 1,5-2-1,2 0 52,-1-1 0,0 0-1,1-1 1,-1 0-1,0 0 1,-1-1-1,1 0 1,9-8-1,0-3 37,-1 0-1,-1 0 0,0-2 0,-2 0 0,0 0 0,0-2 0,-2 1 0,-1-1 1,0-1-1,-1 0 0,-2 0 0,0-1 0,5-28 0,-3-3 195,-16 77-222,2 1-1,1-1 1,-1 29-1,0 90 153,6-137-220,0 1-1,1-1 0,-1 0 0,1 0 0,1 0 1,-1 0-1,1 0 0,0 0 0,1-1 1,-1 1-1,1-1 0,6 7 0,-8-11-15,-1 0 0,1 0 0,0 0 0,0 0 0,0 0 0,0 0 0,0 0 0,0 0 0,1-1 0,-1 1 0,0-1 0,0 0 0,0 0 0,1 0 0,-1 0 0,0 0 0,0 0 0,0 0 0,1-1 0,-1 1 0,0-1 0,3-1 0,3 0 32,0-1 0,0 0-1,0 0 1,13-8 0,-13 5-16,-1 0-1,1-1 1,-1 1 0,-1-1 0,1-1-1,-1 1 1,0-1 0,7-14-1,2-8 56,14-36 0,-14 29-43,3-15-20,-14 36-18,1 0 0,8-15 0,-13 31-8,0 0 1,0 0-1,-1 0 0,1 0 1,0 0-1,0 0 0,0 0 0,0 0 1,0 0-1,0 0 0,-1 0 0,1 0 1,0 0-1,0 0 0,0 0 0,0 0 1,0 0-1,0 0 0,0 0 0,0 0 1,0 0-1,-1-1 0,1 1 0,0 0 1,0 0-1,0 0 0,0 0 0,0 0 1,0 0-1,0 0 0,0 0 0,0-1 1,0 1-1,0 0 0,0 0 1,0 0-1,0 0 0,0 0 0,0 0 1,0-1-1,0 1 0,0 0 0,0 0 1,0 0-1,0 0 0,0 0 0,0 0 1,0 0-1,0-1 0,0 1 0,0 0 1,0 0-1,0 0 0,1 0 0,-1 0 1,0 0-1,0 0 0,0 0 0,0 0 1,0 0-1,0-1 0,0 1 0,0 0 1,0 0-1,1 0 0,-1 0 1,0 0-1,0 0 0,0 0 0,-5 4 30,1 6-32,0 1-1,1 0 1,1-1-1,-3 21 1,1-7-6,3-13 23,0 1 0,1-1-1,0 0 1,1 1 0,0-1 0,1 0-1,4 15 1,-1-8 28,1 0 0,0 0 0,15 27 0,-19-41-38,0 0 0,1 0 0,-1-1 0,1 1 0,-1-1 0,1 0 0,0 0 1,0 0-1,1 0 0,-1 0 0,1-1 0,-1 1 0,1-1 0,0 0 1,0 0-1,0-1 0,0 1 0,4 1 0,-4-3-2,-1 0 0,1 0 0,-1 0-1,1 0 1,-1 0 0,0 0 0,1-1 0,-1 0-1,1 0 1,-1 0 0,0 0 0,0 0 0,0-1 0,1 1-1,-1-1 1,-1 0 0,1 0 0,0 0 0,0 0 0,-1 0-1,1-1 1,-1 1 0,2-4 0,6-5 23,192-207 424,-195 213-442,0-1 1,0 1 0,1 1-1,-1-1 1,1 1 0,0 1-1,1-1 1,-1 1 0,1 1-1,-1-1 1,1 2-1,0-1 1,-1 1 0,1 0-1,0 1 1,10 1 0,-22-1-6,-1 1 1,1 0-1,-1 1 1,1-1 0,-1 1-1,1-1 1,0 1 0,-4 2-1,-4 3 2,-11 4-5,1 1 0,0 1 0,-22 18 0,35-25-8,1 1 1,-1 0-1,1 0 1,1 1-1,0 0 1,0 0-1,0 0 1,1 1-1,0-1 1,-6 17-1,10-21 9,0-1 1,0 0-1,1 1 0,-1-1 0,1 1 0,0-1 1,0 1-1,0-1 0,0 1 0,1-1 0,-1 1 1,1-1-1,0 1 0,0-1 0,0 0 0,1 0 1,-1 1-1,1-1 0,0 0 0,0 0 0,0 0 1,0-1-1,0 1 0,0 0 0,1-1 0,-1 0 1,1 1-1,0-1 0,0 0 0,0 0 0,0-1 1,0 1-1,4 1 0,-1 0 1,0 0-1,1-1 1,-1 0 0,1 0-1,-1 0 1,1-1 0,-1 0-1,1 0 1,0-1 0,0 1-1,0-2 1,-1 1 0,1-1 0,0 0-1,-1 0 1,11-4 0,-8 1-1,0-1 1,-1-1 0,0 1 0,0-1 0,0 0 0,-1-1 0,0 0 0,0 0 0,0-1 0,-1 1 0,7-13 0,-1 0 14,-1-1 0,-1 0 0,14-39 1,-15 28 10,-1-1 1,-2 0-1,0 0 1,-3 0-1,0-52 1,-22-167 129,19 250-155,-2-12-6,-1 1 0,0-1 0,0 1 1,-1 0-1,-1 0 0,0 0 0,-1 1 1,0 0-1,-9-13 0,14 24-1,0 0 1,1 0-1,-1 0 0,0 0 1,1 1-1,-1-1 0,0 0 1,0 0-1,0 1 0,0-1 1,0 0-1,1 1 0,-1-1 0,0 1 1,-1-1-1,1 1 0,0-1 1,0 1-1,0 0 0,0 0 1,-2-1-1,2 2 0,0-1 0,0 0 1,0 1-1,0-1 0,0 0 1,0 1-1,1-1 0,-1 1 0,0 0 1,0-1-1,0 1 0,1 0 1,-1-1-1,0 1 0,1 0 0,-1 0 1,0 0-1,0 1 0,-2 4-9,0-1 0,1 1 0,0 0 0,0 0 0,-2 12 0,1 10-11,2 0 0,1 1 0,2-1 1,0 0-1,10 41 0,-3-8-21,-4-27 16,-1 2-24,2 1 1,1 0-1,16 44 0,-7-34 41,-8-23 5,1 0 1,0-1-1,2 0 0,1-1 1,17 26-1,-27-44 8,1-1 0,-1 0 0,1 0 0,0 0 0,0 0 0,0-1 0,0 1 0,7 3 0,-8-5 0,0 0 0,0-1 0,0 1 0,0-1 0,0 1 0,0-1 0,0 0 0,1 0 0,-1 0 0,0 0 0,0 0 0,0-1 0,0 1 0,0 0 0,0-1 0,0 0 0,0 1 0,0-1 0,2-1 0,9-6 10,-1 0 1,0 0-1,0-1 0,-1 0 1,0-1-1,-1-1 0,10-12 0,11-10 14,-15 15 10,-1 0 1,-2-1 0,1 0-1,-2-1 1,-1-1 0,0 0-1,9-29 1,-16 30 5,-5 18 6,-5 11-5,3 0-36,1-1 1,0 0 0,0 1-1,0 0 1,1-1 0,0 1-1,1 0 1,0 0 0,0 0-1,3 16 1,0-12 22,0-1 0,0 1 1,2-1-1,-1 0 0,1 0 0,13 21 1,-15-28-12,0-1 0,0 0 0,0 0 0,1 0 0,0 0 0,-1-1 0,1 1 0,0-1 0,1 0 0,-1 0 0,1-1 0,6 4 0,-8-5-3,-1 0-1,1 0 0,0-1 0,0 1 1,0-1-1,1 1 0,-1-1 0,0 0 1,0 0-1,0-1 0,0 1 0,0-1 1,0 1-1,0-1 0,0 0 0,0 0 1,-1 0-1,1-1 0,0 1 0,0-1 1,-1 1-1,4-3 0,12-13 47,-1 0 0,0 0 1,-2-2-1,0 0 0,17-29 0,16-19 87,-34 48-105,18-22 33,-29 38-64,-1 0 0,1 1 0,-1-1 0,1 1 1,0 0-1,0 0 0,0 0 0,0 0 0,1 0 0,5-2 0,-8 4-8,1 0 0,-1 1-1,0-1 1,0 0 0,0 0 0,0 0 0,0 1 0,0-1 0,1 1-1,-1-1 1,0 1 0,0-1 0,0 1 0,0-1 0,0 1 0,-1 0-1,1 0 1,0 0 0,0-1 0,0 1 0,-1 0 0,1 0 0,0 0-1,0 2 1,15 27 52,-14-28-45,4 13 31,-1-1 0,0 1 0,-1-1 1,-1 1-1,0 1 0,-1-1 0,0 0 0,-2 21 0,0-36-38,0 0 0,0 0 0,0 0-1,0 1 1,0-1 0,0 0 0,0 0-1,0 0 1,0 1 0,0-1 0,0 0-1,0 0 1,0 0 0,0 1 0,0-1-1,0 0 1,0 0 0,0 0 0,0 1-1,0-1 1,1 0 0,-1 0 0,0 0-1,0 1 1,0-1 0,0 0 0,0 0-1,0 0 1,1 0 0,-1 0 0,0 1-1,0-1 1,0 0 0,0 0 0,1 0-1,-1 0 1,0 0 0,0 0-1,0 0 1,1 0 0,-1 0 0,9-6 56,9-19-19,-16 21-29,83-130 147,-83 130-153,1 0-1,-1 0 0,1 0 0,0 1 0,0-1 1,0 0-1,1 1 0,-1 0 0,1 0 0,0 0 0,0 0 1,0 1-1,0-1 0,7-2 0,-11 5-2,1 0 0,-1 0 0,1 0 1,-1 0-1,1 0 0,0 0 0,-1 0 0,1 0 0,-1 1 0,1-1 0,-1 0 0,1 0 1,-1 0-1,1 0 0,-1 1 0,1-1 0,-1 0 0,1 1 0,-1-1 0,1 0 0,-1 1 0,0-1 1,1 1-1,-1-1 0,0 0 0,1 1 0,-1-1 0,0 1 0,1-1 0,-1 1 0,0-1 1,0 1-1,0-1 0,1 2 0,4 21 22,-4-20-21,1 20 24,0 35 0,-2-39-4,1-1-1,0 1 1,7 30-1,-6-42-18,0 1 0,1-1-1,-1 0 1,2-1-1,-1 1 1,1 0 0,6 8-1,-8-13-1,0 1 1,0-1-1,0 0 0,0 0 0,1 0 0,-1 0 1,0 0-1,1-1 0,0 1 0,-1-1 0,1 1 1,0-1-1,0 0 0,0 0 0,0 0 1,0-1-1,0 1 0,0-1 0,0 0 0,0 1 1,4-2-1,13-1 10,-1-2 0,0 0 1,0-1-1,0-2 0,-1 1 1,28-16-1,100-66 19,-125 73-4,-2-1-1,0-1 1,-1 0 0,29-36-1,-85 99 102,28-35-114,1 0 0,0 0 0,0 1 0,1 0 0,1 1 0,-11 23 0,17-33-16,1 0 1,-1 0-1,0 0 0,1 0 1,-1 0-1,1 0 0,0 0 1,0 0-1,0 0 1,0 0-1,1 0 0,0 5 1,0-7-1,-1 1 0,1 0 0,0 0 0,0-1 0,0 1 0,0-1 0,0 1 1,0-1-1,0 1 0,1-1 0,-1 0 0,0 1 0,1-1 0,-1 0 0,1 0 0,2 1 1,-2-1-3,1 0 1,0 0-1,0 0 1,0-1-1,0 1 1,0-1-1,1 0 0,-1 1 1,0-1-1,0-1 1,0 1-1,0 0 1,0-1-1,0 0 1,0 0-1,0 0 1,0 0-1,0 0 1,-1 0-1,1-1 1,0 1-1,-1-1 1,4-2-1,1-2 0,-1 0 1,0 0-1,0 0 0,0-1 0,-1 0 0,0 0 0,-1 0 0,1-1 0,-1 0 0,-1 0 0,0 0 0,3-10 0,2-12 43,9-62 0,-15 78-18,-1-17 70,-1 26-37,0 23-4,3 160 77,1-60-69,-22 226 0,16-327-55,-2 0 0,0 0-1,0 0 1,-2-1 0,0 1 0,-1-1 0,0 0 0,-11 14 0,15-24 3,-1-1 0,0 1 0,-1-1 0,0 0 0,1 0 0,-1 0 0,-1-1 0,1 0 0,-1 0 0,0 0-1,0 0 1,0-1 0,0 0 0,0-1 0,-1 1 0,1-1 0,-1 0 0,0-1 0,0 0 0,0 0 0,1 0 0,-1-1 0,-7 0 0,-1-2 10,0 1 1,0-2-1,1 0 0,-1-1 1,1-1-1,0 0 0,0 0 0,1-2 1,0 0-1,0 0 0,-13-10 1,17 10-6,1 0 0,-1 0 0,1-1 1,1 0-1,0 0 0,0-1 1,0 0-1,1 0 0,0-1 0,1 0 1,0 1-1,1-2 0,0 1 1,0-1-1,-3-17 0,6 21-6,-1-6 1,0 0 0,1 0-1,0 0 1,1-19 0,0 30-6,0 0 1,1 0-1,-1-1 0,0 1 0,1 0 0,-1 0 0,1 0 0,0 0 0,0 0 0,0 0 0,0 0 0,0 0 0,0 0 0,0 0 0,1 0 0,-1 0 0,1 1 0,-1-1 0,1 1 0,0-1 0,0 1 0,0-1 1,-1 1-1,1 0 0,0 0 0,0 0 0,1 0 0,-1 1 0,0-1 0,0 0 0,0 1 0,0-1 0,4 1 0,1-1-73,0 1-1,0 0 0,0 0 1,1 0-1,-1 1 1,0 0-1,0 1 1,0-1-1,0 1 0,0 1 1,-1-1-1,1 1 1,-1 1-1,0-1 1,1 1-1,-1 0 0,-1 0 1,1 1-1,-1-1 1,0 1-1,0 1 1,0-1-1,0 1 0,-1-1 1,0 1-1,-1 1 1,5 7-1,-5-9-3934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2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34 149 8744,'0'0'12698,"11"-8"-12058,36-28-19,-40 32-453,0 0 1,0 0-1,1 0 0,-1 1 0,1 0 0,0 1 1,0 0-1,0 0 0,12-1 0,20-5 417,13-7 543,85-12 0,-85 17-528,-30 6-255,0 0-1,33 0 0,-45 4-214,-9-1-72,1 1 0,-1 0-1,0 0 1,1 0 0,-1 0-1,0 0 1,1 0-1,-1 1 1,1-1 0,-1 1-1,0 0 1,0-1 0,1 1-1,1 2 1,-3-3 88,-9 1 28,0 0 1,0 0-1,1-1 0,-16-2 0,-4 1-55,-54 5 274,-90 15 1,-41 4 341,179-20-355,11 0-1431,8-3-3008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13 3208,'0'0'13677,"-9"-2"-13243,-30-6 2,29 6 2312,13 20-1385,31 32-295,-24-36-767,0 0 0,10 21 0,-15-24-192,4 7 161,-1 0 0,10 33-1,5 19 299,-15-47-204,11 44 0,-8-13-2,-3-1-1,-2 1 1,-2 1-1,-3-1 1,-6 62-1,-1-71-125,-1-1 0,-2 0 0,-2-1 0,-2 0-1,-35 79 1,35-98-33,-21 27 0,3-4-38,-29 48 128,-21 34 79,71-114-293,0 0 0,-16 16 0,15-19-25,1 1 1,1 0 0,-9 15 0,9-14 34,0-1 0,-21 25 0,11-16 20,19-21-97,-1 0 0,1 0-1,-1 0 1,0 0 0,1 0-1,-1 0 1,0-1 0,0 1 0,0 0-1,1 0 1,-1-1 0,0 1 0,0 0-1,0-1 1,0 1 0,0-1 0,0 0-1,-1 1 1,1-1 0,0 0 0,0 1-1,-1-1 1,1-1-4,0 1 1,1-1-1,-1 1 1,1-1-1,-1 1 0,0-1 1,1 0-1,-1 1 1,1-1-1,0 0 0,-1 1 1,1-1-1,-1 0 1,1 0-1,0 0 0,0 1 1,-1-1-1,1 0 0,0 0 1,0 0-1,0-1 1,-1-9 35,1-1 0,0 1 0,2-12 0,4-21 9,3 1 0,1 0 0,1 1 0,3 0 1,2 1-1,1 0 0,29-49 0,-36 73-53,-1 0 0,10-31 0,-18 47 0,-1 1 0,0-1 0,0 1 0,1 0 0,-1-1 0,0 1 0,0-1 0,0 1 0,0-1 0,1 1 0,-1-1 0,0 1 0,0 0 0,0-1 0,0 1 0,0-1 0,0 1 0,0-1 0,0 1 0,-1-1 0,1 1 0,0-1 0,0 1 0,0-1 0,0 1 0,-1-1 0,-5 9 0,-26 85 0,3-15 0,-8 54 0,-44 124 0,79-251 0,1-3 0,0 0 0,0 1 0,0-1 0,0 0 0,0 0 0,-1 0 0,1 0 0,-1 0 0,-1 2 0,-2 3 0,9-3 0,0-2 0,7-7 0,-7 2 0,198-99 0,-152 79 0,-34 17 0,6-2 0,-21 7 0,0 1 0,-1 0 0,1 0 0,0-1 0,-1 1 0,1 0 0,0-1 0,-1 1 0,1-1 0,-1 1 0,1-1 0,-1 1 0,1-1 0,-1 0 0,0 1 0,1-1 0,-1 1 0,0-1 0,1 0 0,-1 1 0,0-1 0,1-1 0,-3 0 0,1-1 0,-1 1 0,0 0 0,0 0 0,0 0 0,0 0 0,0 0 0,0 1 0,0-1 0,0 1 0,-5-3 0,-1-1 0,-7-12 876,13 5-5805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59 6208,'0'0'9552,"-11"-6"-9114,3 2-368,-7-5 254,-1 1 0,0 1 0,-1 0 0,-17-4-1,24 9-16,0 0-1,-1 1 0,0 0 1,1 1-1,-1 0 0,1 0 1,-1 1-1,0 1 0,1 0 0,0 0 1,-1 1-1,1 0 0,0 1 1,-15 7-1,22-8-193,-1 0 0,1 0-1,0 0 1,0 0 0,0 0 0,1 1 0,-1 0-1,1-1 1,0 1 0,0 0 0,0 0 0,0 0 0,1 0-1,-1 0 1,1 1 0,-1 7 0,0-2 60,1 1 0,0-1 0,1 1 0,0 0 0,3 19 0,-3-25-126,4 18 267,1 0 1,13 39-1,-16-57-258,0 0 0,0 0-1,0 0 1,1 0 0,-1 0 0,1-1-1,0 1 1,1-1 0,-1 0 0,1 0-1,0 0 1,0-1 0,0 1-1,1-1 1,-1 0 0,1 0 0,-1 0-1,7 2 1,-7-4-25,-1 0-1,1-1 1,0 1-1,-1-1 1,1 0-1,0 0 1,-1 0-1,1 0 0,0-1 1,-1 1-1,1-1 1,0 0-1,-1 0 1,1-1-1,-1 1 1,1-1-1,-1 1 1,0-1-1,0 0 1,0 0-1,0-1 1,3-2-1,6-6 63,-1 0 0,0-1-1,15-22 1,-25 32-85,8-11 85,-1 0 0,0 0 0,-1-1 0,-1 0 0,0 0-1,0-1 1,-2 1 0,0-1 0,0-1 0,-2 1 0,0 0 0,0-1 0,-2 1 0,0-19-1,-5 4 468,-3 47-230,4 14-245,2 1 1,3 50-1,12 68 54,-1-34-53,16 313 1082,-28-424-1135,0 0 1,0 0-1,-1 0 1,0-1-1,-2 10 1,-2 15 25,-3-15-59,7-11-23,-1 0 0,1 0 0,0 0 0,0 1 0,0-1 1,1 0-1,-1 1 0,1-1 0,0 0 0,0 1 0,0-1 0,0 0 0,1 1 0,-1-1 0,1 0 0,0 1 1,0-1-1,0 0 0,0 0 0,1 0 0,2 6 0,14 18-4516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5824,'0'0'15627,"10"-8"-15231,-5 2-337,0 2 0,1-1 0,0 1 0,0 0 0,0 0-1,0 0 1,1 1 0,-1 0 0,1 0 0,0 1 0,0 0 0,0 0-1,12-1 1,35 2 919,0 2 0,0 2 0,79 16 0,-87-18 679,-47-1-1648,1 0 0,0 0 0,0 0 0,0 0 0,0 1 0,-1-1 0,1 0 0,0 0-1,0 0 1,0 0 0,0 0 0,0 1 0,0-1 0,0 0 0,-1 0 0,1 0 0,0 0-1,0 1 1,0-1 0,0 0 0,0 0 0,0 0 0,0 1 0,0-1 0,0 0 0,0 0-1,0 0 1,0 1 0,0-1 0,0 0 0,0 0 0,0 0 0,0 0 0,0 1 0,0-1-1,0 0 1,1 0 0,-1 0 0,0 1 0,0-1 0,0 0 0,0 0 0,0 0 0,0 0-1,1 0 1,-1 0 0,0 1 0,0-1 0,0 0 0,1 0 0,-4 2-245,1 0 0,0 0 0,0 0 0,0 0 0,0 0 0,0 1 0,0-1 0,1 1 0,-1-1 1,1 1-1,0 0 0,-2 3 0,2-3-2101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10544,'0'0'6190,"12"-9"-5613,-1 0-404,-5 4-54,1 0 0,0 0-1,0 0 1,1 1 0,-1 0 0,1 1-1,0-1 1,14-3 0,9-2 417,-10 3-63,0 0 0,1 1 0,-1 1 0,24-1 0,-6 4 331,80 1 2127,-88 1-2081,-24-2-697,-1 1-1,0 0 1,0 1 0,0-1-1,1 1 1,-1 0-1,0 1 1,0-1 0,0 1-1,6 3 1,37 23 291,-32-16-3921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6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6520,'0'0'15465,"9"12"-14884,1 0-411,-5-8-105,-1 1-1,0-1 1,0 1-1,-1 1 1,1-1-1,-1 0 1,0 1-1,0 0 0,-1-1 1,0 1-1,0 0 1,0 1-1,-1-1 1,1 7-1,4 139 1999,-4-35-188,-3-67 59,-2-41-997,-2-9-67,4-1-870,1 1 1,-1-1-1,1 1 0,0-1 1,-1 1-1,1-1 0,0 0 1,-1 1-1,1-1 0,0 0 1,-1 1-1,1-1 0,0 0 1,0 1-1,0-1 1,0 0-1,0 1 0,0-1 1,0 0-1,0 1 0,0-1 1,0 0-1,0 0 0,0 1 1,1-2-1,1-3-4124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8240,'0'0'13743,"13"-5"-13108,27-9 264,48-10 1,-48 16-213,1 0 0,61-1 0,-47 6-46,-1-1 0,68-15-1,-41 8 551,-70 7-446,-4 2 413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4416,'0'0'15126,"15"-3"-14337,200-24 1644,-116 17-1228,145-9 1583,-220 17-1979,0-1 1,34-9 0,-56 10-671,1 1 1,0 0-1,0-1 1,-1 0 0,1 0-1,-1 1 1,0-1-1,0-1 1,1 1-1,-1 0 1,0-1 0,1-2-1,11-10-4552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6928,'0'0'6158,"0"10"-5618,41 502 3953,-32-106-1689,-7-107-766,-5-107 82,3-151-1153,0 8 485,-1-42-1450,0 4 1819,-1-11-827,-2-7-415,0-2-563,0 0-1,1-1 0,0 1 0,1-1 1,-2-17-1,3 23-82,1-1-1,0 1 1,1-1 0,-1 1-1,1-1 1,0 1 0,0 0 0,0-1-1,1 1 1,0 0 0,-1 0-1,2 0 1,-1 0 0,0 0-1,4-4 1,13-15-4087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9:5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77 6520,'0'0'4933,"0"-10"-4201,-1-30 20,0 39-686,1 0 0,0 0 0,-1 0 0,1 0 0,-1 0 0,0 0 0,1 0 0,-1 0 0,0 0 0,1 0 0,-1 0 0,0 1 0,0-1 0,0 0 0,1 0 0,-1 1 0,0-1 0,0 1 0,0-1 0,0 1 0,0-1 0,-1 1 0,1 0 0,0-1 0,0 1 0,0 0 0,0 0 0,-2 0 0,-2-1 305,-4-2-145,0 2-1,0 0 1,0 0-1,0 0 0,0 1 1,0 1-1,0-1 1,0 1-1,0 1 1,0 0-1,0 0 0,1 1 1,-1 0-1,1 0 1,0 1-1,0 0 1,0 1-1,0-1 0,1 2 1,0-1-1,0 1 1,0 0-1,0 0 1,-8 12-1,9-10 36,0 0 0,0 0 0,1 1-1,1 0 1,-1-1 0,-5 19 0,9-23-175,1 0 0,-1 0 0,0 1 0,1-1 0,0 0 0,0 1 0,1-1-1,-1 0 1,1 1 0,0-1 0,0 0 0,0 0 0,0 0 0,1 0 0,0 0 0,0 0 0,0 0 0,3 3 0,-2-1-18,1-1 1,0 0-1,0 0 1,1-1-1,-1 1 1,1-1-1,0 0 1,0 0-1,1-1 1,-1 0-1,1 0 0,0 0 1,0 0-1,0-1 1,0 0-1,0 0 1,0-1-1,0 1 1,1-1-1,-1-1 1,0 1-1,1-1 1,-1 0-1,1-1 1,-1 0-1,0 0 1,1 0-1,-1 0 1,0-1-1,0 0 1,0-1-1,0 1 1,0-1-1,8-6 1,-5 1 12,0 0 0,-1-1 1,0 0-1,0-1 0,-1 0 0,-1 0 1,1 0-1,-2-1 0,1 0 0,-2 0 1,1-1-1,-1 1 0,-1-1 0,0 0 1,1-16-1,-6 4 272,-1 6 166,-9 73 209,-15 232-16,24-239-583,-4 277 1302,7-259-822,-4-22-345,3-56-264,-1 0 0,-1 0 0,0 0 0,-9-22 0,-4-15 0,15 43 146,0 1 0,0-1 0,0 1 1,0-1-1,1 0 0,1-11 0,0 14-539,-1 0-1,1 1 1,0-1-1,0 0 1,0 0-1,1 0 1,-1 0-1,1 1 1,-1-1-1,1 1 1,0-1 0,4-3-1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2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12456,'0'0'4191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7136,'0'0'6962,"8"12"-6194,0 3-561,0 0 0,-2 0-1,1 0 1,-2 1 0,0 0-1,-1 0 1,3 29-1,26 327 2986,-5-33-416,15 138 1884,-37-407-2747,-6-70-1902,0-1 0,0 1 0,0 0 0,0 0-1,0 0 1,0 0 0,0 0 0,-1 0 0,1-1-1,0 1 1,0 0 0,0 0 0,0 0 0,0 0-1,0 0 1,0 0 0,0 0 0,0 0 0,0-1-1,0 1 1,0 0 0,0 0 0,-1 0 0,1 0-1,0 0 1,0 0 0,0 0 0,0 0 0,0 0-1,0 0 1,0 0 0,-1 0 0,1 0 0,0 0-1,0 0 1,0 0 0,0 0 0,0 0 0,0 0-1,-1 0 1,1 0 0,0 0 0,0 0 0,0 0-1,0 0 1,0 0 0,0 0 0,0 0 0,-1 0-1,1 0 1,0 0 0,0 0 0,0 0 0,0 0-1,0 1 1,0-1 0,0 0 0,0 0 0,0 0-1,0 0 1,0 0 0,-1 0 0,1 0 0,0 0-1,0 1 1,0-1 0,0 0 0,0 0 0,-6-11-249,4-7-3631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6128,'0'0'15026,"13"-9"-14427,-5 3-480,-4 2-50,1 0 0,0 0 0,1 0-1,-1 1 1,1 0 0,-1 0 0,1 0 0,0 1 0,0 0 0,0 0 0,0 1 0,1-1 0,-1 1 0,10 0 0,63 0 893,67 1 652,-112 0-1152,39-5-1,-41 2 136,50 2-1,-73 1-404,-3 0 40,-1 0 1,0 1-1,0 0 0,10 3 0,-7 1 936,-15 0-696,-6 5-672,-7 9-664,12-13-3117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7632,'0'0'13666,"12"5"-13202,-6-2-403,2 1 22,-1-1-1,1 0 1,0 0 0,1-1 0,-1 0-1,0 0 1,1-1 0,-1 0-1,17 0 1,122-9 1122,125-12 934,-261 19-1963,73-6 1737,-66 9-1906,-12 1-3684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6632,'0'0'10414,"3"15"-9533,2 8-605,40 218 3586,-35-157-2516,4 94 2424,-18-147-2527,4-31-1209,0 1 0,0-1 0,0 0 1,0 1-1,0-1 0,0 1 1,0-1-1,0 0 0,0 1 0,0-1 1,-1 1-1,1-1 0,0 0 0,0 1 1,0-1-1,0 0 0,-1 1 0,1-1 1,0 0-1,0 0 0,-1 1 1,1-1-1,0 0 0,-1 1 0,1-1 1,0 0-1,-1 0 0,1 0 0,0 1 1,-1-1-1,1 0 0,0 0 0,-1 0 1,1 0-1,-1 0 0,1 0 1,0 0-1,-1 0 0,1 0 0,0 0 1,-1 0-1,1 0 0,-1 0 0,1 0 1,0 0-1,-1 0 0,1 0 0,0 0 1,-1-1-1,1 1 0,-1 0 1,1 0-1,0 0 0,0-1 0,-1 1 1,1 0-1,0 0 0,-1-1 0,1 1 1,0 0-1,0-1 0,-1 1 0,1 0 1,0-1-1,0 1 0,0 0 1,-1-1-1,-19-24 47,2 4-1102,8 7-3063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3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13464,'0'0'5095,"11"1"-4511,32 1 57,-1-2-1,0-3 0,45-7 1,232-59 3568,-293 64-3322,1 1 0,-1 0 1,44 2-1,-70 2-867,1 0-1,-1 0 0,0 0 1,0 0-1,1 0 1,-1 0-1,0 0 0,0 0 1,1 1-1,-1-1 1,0 0-1,0 0 1,1 0-1,-1 0 0,0 1 1,0-1-1,0 0 1,1 0-1,-1 1 1,0-1-1,0 0 0,0 0 1,0 1-1,0-1 1,0 0-1,1 0 1,-1 1-1,0-1 0,0 0 1,0 0-1,0 1 1,0-1-1,0 0 0,0 1 1,0-1-1,0 0 1,0 1-1,-4 17 67,-8 17-5380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9944,'0'0'7326,"15"-3"-6626,83-27 346,-50 13-270,1 3 0,0 2 0,62-8 1,87 6 3147,-197 14-3835,1 0 1,-1 0-1,0 0 1,1 0 0,-1 1-1,1-1 1,-1 0 0,0 1-1,1-1 1,-1 1-1,0-1 1,1 1 0,-1 0-1,0 0 1,0-1 0,0 1-1,0 0 1,0 0 0,0 0-1,0 0 1,0 0-1,0 1 1,1 1 0,12 31-1833,-12-28-125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101 269 5120,'0'0'19813,"11"2"-19369,15 2-126,0-1 0,1-2 0,-1 0 0,0-2 1,38-5-1,-41 1-100,-14 3-72,0 1-1,0-1 1,0-1 0,0 0 0,0 0 0,-1 0 0,14-9 0,-20 11-93,-1-1 0,1 1 0,-1 0 0,0-1 0,0 1 0,0-1 0,0 0 0,0 1 0,0-1 0,0 0 0,-1 0-1,1 1 1,-1-1 0,1 0 0,-1 0 0,1 0 0,-1 0 0,0 1 0,0-1 0,0 0 0,0 0 0,0 0 0,-1 0 0,1 0 0,-1-2 0,-1-3 67,-1-1 0,1 1 1,-1 0-1,-8-13 1,4 8-5,-2 0 1,0 0-1,0 1 1,-1 0-1,0 1 1,-1 0 0,0 1-1,-1 0 1,0 0-1,0 2 1,-15-8-1,20 12-93,1 0-1,-1 1 1,1 0-1,-1 0 1,0 1-1,0 0 0,0 0 1,0 0-1,0 1 1,0 0-1,1 1 1,-1-1-1,0 1 0,0 1 1,0-1-1,0 1 1,1 0-1,-12 6 1,10-4-4,0 0 0,0 0 0,0 1-1,1 0 1,0 1 0,0 0 0,0 0 0,1 0 0,0 1 0,0 0 0,1 0 0,0 0 0,0 1 0,-5 10 0,5-7-19,1 1 0,0-1 0,1 1 0,0 0 0,1-1 0,0 1 0,1 0 0,1 0 0,-1 0 0,2 0 0,0 0 0,0 0 0,1 0 0,1 0 0,0 0 0,0-1 0,1 1 0,1-1 0,0 0 0,0 0 0,1-1 0,1 0 0,0 0 0,0 0 0,0-1 0,1 0 0,1 0 0,0-1 0,9 7 0,-1-4 0,0 0 0,0-2 0,0 0 0,1 0 0,1-2 0,-1-1 0,1 0 0,0-1 0,1-1 0,-1-1 0,33 2 0,-9-4 0,1-2 0,-1-2 0,0-2 0,53-13 0,-47 9 854,-23 5-5664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4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4008,'0'0'12729,"11"-3"-12244,4-1-358,42-11 658,83-12 0,87 2 219,206-11 499,-207 50-753,-30 0-49,-127-12-438,90-3 450,-140 0-587,-1-2-1,1 0 0,-1-1 0,0-1 0,0-1 1,26-12-1,-25 9 62,0-1 0,-1-1 0,30-23 0,-46 32-170,1 0 0,0-1 0,0 1 1,0 0-1,0 1 0,1-1 0,-1 1 0,7-3 1,-7 1 82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7:4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8936,'0'0'4305,"4"12"-3372,27 70 1095,25 108 0,-18-46 405,-32-118-579,-6-26-1827,0 0 1,0 0-1,0 0 1,0 0-1,0 0 0,0 0 1,-1 0-1,1 0 1,0 0-1,0 0 1,0 0-1,0 0 0,0 0 1,0 0-1,0 0 1,0 0-1,0 0 1,0 0-1,0 0 0,0 0 1,0 0-1,0 0 1,0 0-1,0 0 1,0 0-1,0 0 1,-1 0-1,1 0 0,0 0 1,0 0-1,0 0 1,0 0-1,0 0 1,0 0-1,0 0 0,0 0 1,0 0-1,0 0 1,0 0-1,0 0 1,0 0-1,0 0 0,0 0 1,0 0-1,0 0 1,0 0-1,0 0 1,0 0-1,0 0 0,0 0 1,0 1-1,0-1 1,0 0-1,0 0 1,-7-15 737,-11-45 38,2 0 0,-15-124 1,29 160-469,1-1 1,5-46 0,-1 37 64,-1 24-276,0-1-1,1 1 0,1 0 0,0 0 1,7-13-1,-5 11-45,-1 3-16,0 0 0,1 1 0,-1 0 0,2 0 0,-1 0 0,1 1 0,0 0 0,1 1 0,-1-1 0,10-5 0,-11 9-32,-1-1 0,1 1-1,0 0 1,0 0 0,0 0 0,0 1-1,0 0 1,1 0 0,-1 1 0,1 0-1,-1 0 1,1 0 0,0 1 0,-1 0-1,1 0 1,9 2 0,-12-1-17,21 5 73,-1 0 0,41 18 0,-59-21-75,-1-1-1,1 1 1,-1 0 0,0 0 0,0 1 0,-1-1-1,1 1 1,-1 0 0,1 0 0,-1 1 0,0-1-1,-1 1 1,1 0 0,-1 0 0,0 0-1,0 1 1,3 8 0,-5-9-4,-1-1 1,1 0-1,-1 1 0,0-1 0,0 0 1,0 1-1,-1-1 0,1 0 1,-1 1-1,0-1 0,0 0 0,-1 0 1,1 0-1,-1 0 0,0 0 0,0 0 1,0 0-1,-1-1 0,-2 5 0,-7 6 15,0 0 0,-1-1 0,-15 13 0,22-21-11,-40 33 283,-56 35 0,97-67-117,14-1-150,-3-3-31,85 29-80,-55-21 37,-1 2 1,50 25-1,-81-35 37,0 1 0,1 0 0,-1 0 0,0 0 1,0 0-1,0 1 0,-1-1 0,6 8 0,-8-10 9,0 0 0,0 1 0,-1-1-1,1 0 1,-1 1 0,1-1 0,-1 1 0,1-1 0,-1 0 0,0 1-1,1-1 1,-1 1 0,0-1 0,0 1 0,0-1 0,0 1 0,-1-1-1,1 1 1,0-1 0,-1 1 0,1-1 0,0 0 0,-1 1 0,0-1-1,1 1 1,-1-1 0,0 0 0,0 0 0,0 1 0,0-1 0,0 0 0,-2 2-1,-7 5 18,0 0 0,-1 0 0,0-1 0,0 0 0,-1-1 0,0 0 0,0-1 0,0 0 0,-17 3 0,9-2 40,-1-2 0,-1 0 0,1-1 0,0-2 0,-23 0 0,6-2 94,-56-4 149,85 4-294,1 0 0,-1-1 0,0 0-1,1 0 1,0-1 0,-1 0 0,-13-8 0,19 8-39,-1 0 1,1 0-1,-1 0 0,1-1 0,0 1 0,-4-6 0,0-2-2845,6 9 1673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7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117 138 4312,'0'0'17362,"12"5"-16893,39 15-11,-46-18-361,0-1 0,0 0 0,-1 0 0,1 0 1,0 0-1,0-1 0,0 0 0,6 0 0,7 0 261,-10-1-167,1 0 0,-1 0 0,1 0 0,-1-1 0,0-1 0,13-5 0,0 1 141,36-20 863,-56 27-1162,0-1 0,0 0 0,0 1 0,0-1 0,0 0 0,0 0 0,0 0 1,0 0-1,0 0 0,-1 0 0,1 0 0,0 0 0,-1 0 0,1 0 0,-1 0 1,1 0-1,-1-1 0,1 1 0,-1 0 0,0 0 0,0 0 0,1-1 1,-1 1-1,0 0 0,0-1 0,0 1 0,-1 0 0,1 0 0,0-1 0,0 1 1,-1 0-1,1-2 0,-1 0 9,0-1-1,-1 1 1,1 0 0,-1-1-1,1 1 1,-1 0 0,0 0-1,0 0 1,0 0 0,-5-4-1,4 3-8,0 1 0,-1-1 0,0 1 0,0 0 0,0 0 0,0 0 0,0 1 0,-1-1 0,1 1 0,-1 0 0,0 0 0,1 1 0,-1-1 0,0 1 0,0 0 0,0 1 0,-9-1 0,-19 0 131,23 0-131,1 0 0,0 1 1,0 0-1,0 1 1,-1 0-1,1 0 1,0 1-1,0 0 1,0 1-1,1-1 1,-13 7-1,-15 8 92,28-14-72,0 1 1,0 0 0,0 0-1,0 1 1,-13 10 0,20-13-42,-4 2 49,0 0-1,0 1 1,1-1-1,0 1 1,0 0-1,0 0 0,-4 8 1,6-9-20,1 0-1,-1 0 1,1 0 0,0 0 0,0 0 0,0 0-1,1 0 1,-1 0 0,1 1 0,0-1 0,0 0-1,1 0 1,-1 0 0,1 1 0,0-1 0,3 7-1,-4-10-35,2 7 42,1 0 0,0-1 0,0 0 0,1 0-1,0 0 1,0 0 0,1 0 0,0-1 0,0 0-1,0 0 1,9 7 0,-1-1 99,2-1 0,-1 0 1,31 17-1,-30-21-108,0-1-1,1-1 1,-1 0-1,1-1 1,0-1 0,0-1-1,0 0 1,1 0-1,-1-2 1,0 0 0,1-1-1,-1-1 1,0 0-1,17-5 1,-17 2-38,28-13 0,-30 12 0,1 1 0,-1 0 0,19-4 0,-9 2 871,-11 2-5773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2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90 9648,'0'0'2552,"-8"-67"-1936,14 57-152,0 4 16,0 4-152,2-2 16,11 8-112,5-2 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0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27 123 5520,'0'0'12325,"-5"-10"-11876,-12-32-1,13 32-5,7 1 2370,4 7-2485,1 0 0,-1 0-1,1 0 1,0 1 0,0 0 0,14 1-1,7-2 235,-27 2-540,13-3 196,1 1 0,-1 1 0,1 0 1,-1 2-1,1-1 0,-1 2 0,1 0 0,22 7 0,-28-7-74,0-1 0,0 1 0,0-1 0,0-1 0,0 0 0,0 0 0,14-3 0,-12 1 91,0 1 0,0 1 0,1 0 0,15 2 0,87 4 1681,-18 9-546,-86-14-1315,0-1 0,-1 0 1,15-3-1,23 0 31,-29 4-86,-1-1 0,1-1 0,-1-1 0,1-1 0,18-4 0,-18 2 0,1 2 0,0 1 0,30-1 0,-31 3 0,0-1 0,1-1 0,32-7 0,-33 4 0,-1 1 0,1 1 0,-1 0 0,1 2 0,33 1 0,-31 0 0,39-6 0,-45 4 0,1 0 0,0 1 0,-1 0 0,28 4 0,-34-3 0,-1 1 0,1-1 0,15-1 0,-16 0 0,1 0 0,0 1 0,16 2 0,70 7 0,-67-7 0,0 0 0,47-5 0,-60 2 0,0 0 0,0 2 0,26 3 0,-17-5 0,-21 1 0,0-1 0,1 1 0,-1 0 0,0 0 0,0 0 0,1 1 0,-1-1 0,4 2 0,9 2-3935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5720,'0'0'19887,"5"-10"-19684,-2 4-166,-2 3-22,0 0 0,0 0 0,1 0 1,-1 0-1,1 1 0,0-1 0,0 0 1,0 1-1,0-1 0,0 1 0,1 0 1,-1 0-1,1 0 0,-1 0 0,1 0 0,0 1 1,0-1-1,0 1 0,0 0 0,0-1 1,3 0-1,32-5 194,240-52 992,-232 54-1050,-36 4-98,0 0 0,0 0 0,11-3 0,-13 2 20,0 0 1,0 1-1,0 0 0,14 1 1,-22 0-70,1 0 0,-1 0 0,0 0 1,0 1-1,0-1 0,0 0 0,0 0 0,1 0 1,-1 1-1,0-1 0,0 0 0,0 0 0,0 1 1,0-1-1,0 0 0,0 0 0,0 0 0,0 1 1,0-1-1,0 0 0,0 0 0,0 1 0,0-1 1,0 0-1,0 0 0,0 0 0,0 1 0,0-1 1,0 0-1,-1 0 0,1 0 0,0 1 0,0-1 1,0 0-1,0 0 0,0 0 0,-1 1 0,1-1 1,0 0-1,-7 11 57,-86 96 143,19-23-107,9-7 35,-84 78-1,22-38 80,117-105-15,18-13 43,7-3-236,108-20 28,-77 13-37,0 2 0,1 2 0,51 0 0,-4 13-15,-94-6-33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10152,'0'0'4014,"13"-8"-3470,-5 4-441,9-7 176,1 1-1,0 1 1,30-11 0,25-1 1272,2 4 1,135-15 0,-145 26-501,-38 5-3426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0 343 7024,'0'0'11538,"5"-11"-10934,75-244 2459,-49 180-1007,-31 75-2050,0 0 1,0 0 0,0 0-1,0 0 1,0 0 0,0-1 0,0 1-1,0 0 1,0 0 0,0 0 0,0 0-1,0 0 1,0 0 0,0 0-1,0 0 1,0 0 0,0 0 0,0 0-1,0 0 1,0 0 0,0 0-1,1 0 1,-1 0 0,0 0 0,0 0-1,0 0 1,0 0 0,0 0-1,0 0 1,0 0 0,0 0 0,0 0-1,0 0 1,0 0 0,0 0 0,0 0-1,1 0 1,-1 0 0,0 0-1,0 0 1,0 0 0,0 0 0,0 0-1,0 0 1,0 0 0,0 0-1,0 0 1,0 0 0,0 0 0,0 0-1,0 0 1,0 0 0,0 0 0,0 0-1,0 0 1,0 1 0,1-1-1,-1 0 1,0 0 0,0 0 0,0 0-1,0 0 1,0 0 0,0 0-1,0 0 1,0 0 0,0 0 0,0 0-1,4 10 216,3 10-38,13 53 170,-9-32-7,27 68 0,-24-79-190,-7-18-183,-1 0 0,-1 0 0,0 1 1,0 0-1,-2 0 0,1 0 1,-2 0-1,2 22 0,-4-6-3462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89 6016,'0'0'3149,"-3"-11"-2466,0-5-427,1 5 149,0 1 1,-8-20-1,3 19 1452,7 11-1798,0 0 0,0 1-1,0-1 1,0 0 0,0 0-1,0 0 1,0 0 0,0 0-1,0 0 1,0 1 0,0-1-1,0 0 1,0 0 0,0 0-1,0 0 1,0 0 0,0 0-1,0 0 1,0 1 0,-1-1-1,1 0 1,0 0 0,0 0-1,0 0 1,0 0 0,0 0-1,0 0 1,0 0-1,0 0 1,-1 0 0,1 0-1,0 0 1,0 0 0,0 0-1,0 0 1,0 0 0,-1 0-1,1 0 1,0 0 0,0 0-1,0 0 1,0 0 0,-2 0 1464,5 10 203,14 24-1218,2-2 0,1 0 0,2-1 0,1-1 0,1-1 0,37 34 0,-26-32 128,41 48 0,-56-60-233,7 9 207,-26-27-568,0 0 1,0 0-1,0 1 0,-1-1 1,1 0-1,0 0 0,-1 1 1,1-1-1,-1 0 1,1 1-1,-1-1 0,0 1 1,0-1-1,0 1 0,1-1 1,-1 1-1,-1-1 0,1 0 1,0 1-1,-1 2 0,0-2-86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1 10248,'0'0'1640,"-11"8"-1119,-67 50 368,-45 35 415,42-27-539,-81 71 1117,84-52 235,76-83-2017,0 0 83,0 0-1,-1 0 0,1 1 0,0-1 0,0 1 0,1-1 0,-3 4 0,4-6-64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7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65 4416,'0'0'12602,"11"14"-11967,-1-1-474,2 3 60,0 0 0,-1 1 0,-1 1 0,9 18 0,33 102 2040,-8-19 37,-5-4-479,-33-99-1326,-1 1 0,4 24 1,-9-35-278,3 15 453,2-18-415,2-10-163,10-29 135,-8 12-160,57-148 221,-40 100-119,46-93 1,-55 132-128,-9 16 12,1 0-1,0 1 0,23-30 1,-14 23-14,-14 17-27,0 0 0,0 0 0,1 1 0,0-1 1,10-7-1,-145 19-128,-5 6 156,-126 5 198,203-11-567,87-7-508,-20 1-2626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7632,'0'0'13114,"13"-7"-12773,12-8-148,2 1-1,0 1 0,0 2 0,41-12 1,12 7 647,1 3 0,1 4 0,135 1 0,-216 8-783,0 1 1,1-1-1,-1 0 0,0 0 1,0 1-1,0-1 1,1 0-1,-1 1 1,0-1-1,0 1 1,0-1-1,0 1 1,1 1-1,1 3-3395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3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10040,'0'0'6455,"2"13"-5851,3 156 2440,8-76 312,-13-92-3310,0-1 0,0 0-1,0 1 1,0-1 0,0 0-1,0 1 1,0-1-1,0 0 1,0 1 0,0-1-1,0 0 1,0 1 0,0-1-1,1 0 1,-1 1 0,0-1-1,0 0 1,0 1 0,0-1-1,1 0 1,-1 1 0,0-1-1,0 0 1,1 0 0,-1 1-1,0-1 1,0 0-1,1 0 1,-1 0 0,0 1-1,1-1 1,-1 0 0,0 0-1,1 0 1,0 0 0,9-9 678,8-22-165,72-224 901,-87 247-1413,1 0-1,0 0 1,0 0 0,0 0 0,1 0-1,0 1 1,8-9 0,-10 13-23,-1 1 0,1-1 0,-1 1 0,1-1 0,0 1 0,0 0 0,0 0 0,0 1 0,0-1 0,0 1 0,0-1 0,1 1 0,-1 0 0,0 0 0,1 0 0,-1 1 0,1-1 0,-1 1 0,1 0 0,-1 0 0,6 1 0,-6 0-10,0 0-1,1 0 0,-1 1 0,0 0 1,0-1-1,0 1 0,0 0 0,0 1 1,-1-1-1,1 0 0,-1 1 0,1 0 1,-1-1-1,0 1 0,2 3 0,6 10 87,13 27 1,-16-30-55,0 2 29,0 1-1,-1 0 0,-1 0 1,0 0-1,-1 0 0,-1 1 1,-1 0-1,0 0 1,-1 20-1,-1-35-56,0 0-1,0 0 1,-1 1-1,1-1 1,-1 0 0,0 0-1,0 0 1,-1 4-1,-3 1-4228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16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4616,'0'0'18835,"-1"11"-18525,-16 201 1183,25 14-51,0-1 206,-2-188-633,-8-32-980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2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377 677 3712,'0'0'9861,"-11"-9"-9466,-37-28-6,44 36-342,1-1 1,-1 1 0,1-1-1,-1 1 1,0 0-1,1 0 1,-1 1-1,0-1 1,0 1 0,0 0-1,0 0 1,1 0-1,-1 1 1,0-1-1,0 1 1,0 0 0,1 0-1,-1 0 1,0 0-1,-5 4 1,1-2 52,-14 5 219,0 1 0,1 1 1,-30 19-1,39-20-148,1-1 1,-1 2-1,2 0 1,-1 0-1,1 1 0,-15 21 1,23-29-113,-1 0 1,1 1-1,1-1 1,-1 1-1,0-1 1,1 1-1,0 0 1,0-1-1,0 1 1,0 0-1,0 0 1,1 0-1,0 0 1,0 0-1,0 0 1,0 0-1,2 7 1,0-5 8,0 0 0,0 0 0,1-1 0,0 1 1,0-1-1,0 0 0,1 0 0,-1 0 0,1 0 0,7 6 1,3 1 70,0 0 1,1-1-1,1 0 1,0-1-1,0-1 1,27 11-1,-25-13-9,1 0 0,-1 0-1,1-2 1,0-1 0,1 0 0,-1-1-1,0-1 1,1-1 0,0-1 0,-1 0 0,32-5-1,-36 2-60,0-1 0,0 0 0,0-1 0,-1 0 0,0-1 0,0-1 0,0 0 0,-1-1 0,0 0 0,0-1-1,-1-1 1,12-12 0,-5 3 74,29-40-1,-43 50-106,1 1-1,-1-1 1,-1-1 0,0 1 0,0 0-1,0-1 1,3-20 0,-7 26-21,1 0-1,-1 0 1,-1-1 0,1 1 0,0 0 0,-1 0-1,0 0 1,0 0 0,0 0 0,-1 0-1,1 0 1,-1 0 0,0 0 0,0 1 0,-4-7-1,5 8-7,-1 1 0,1-1 0,0 0 0,-1 1-1,1-1 1,-1 1 0,0 0 0,1-1 0,-1 1 0,0 0-1,0 0 1,0 0 0,0 0 0,0 0 0,0 1-1,0-1 1,0 0 0,0 1 0,0 0 0,0-1 0,0 1-1,-1 0 1,1 0 0,0 0 0,0 1 0,0-1-1,0 0 1,0 1 0,0-1 0,-1 1 0,-1 1 0,-3 2 4,1 0 0,0 0 0,0 0 0,0 1 0,0 0 1,1 0-1,0 1 0,0 0 0,0 0 0,1 0 0,0 0 1,-5 11-1,4-9 5,1 1 1,1 0 0,0 0-1,0 0 1,1 0 0,0 1 0,0-1-1,1 0 1,0 17 0,1-21-4,1 1 0,0-1 0,0 1 1,1-1-1,-1 1 0,1-1 0,0 0 1,1 0-1,-1 0 0,1 0 1,0 0-1,0-1 0,1 1 0,4 4 1,-5-5-2,0-1 0,0-1 0,1 1 0,-1 0 0,1-1 0,0 0 0,0 0 1,0 0-1,0 0 0,0 0 0,0-1 0,0 0 0,0 0 0,1 0 0,-1 0 0,0-1 1,1 0-1,-1 1 0,6-2 0,5-2 18,1 0 0,-1-1-1,0 0 1,0-2 0,-1 1 0,1-2 0,15-9 0,91-65 208,-118 78-230,36-27 96,-26 19-20,1-1 0,1 2 0,0 0 0,0 1-1,1 0 1,25-9 0,-40 18-72,0-1 1,0 1-1,0 0 1,0 0 0,0 0-1,0 0 1,0 0-1,0 0 1,0 0-1,0 0 1,0 0-1,0 0 1,0 1-1,0-1 1,0 0 0,0 1-1,0-1 1,0 0-1,0 1 1,-1-1-1,1 1 1,1 1-1,0 0 5,0-1 0,-1 1 0,1 0 0,-1 1 0,1-1-1,-1 0 1,0 0 0,2 5 0,0 4 20,0 0 0,0 0 0,0 13 0,-2-20-18,0 15 82,0 1 0,-1 0 0,-1 0 0,-5 31 0,5-50-82,1 0-1,0 1 1,0-1 0,0 0 0,0 0 0,0 0-1,0 0 1,0 1 0,0-1 0,0 0 0,0 0-1,0 0 1,1 0 0,0 2 0,-1-3-11,0 0 0,1 0 0,-1 0 1,0 1-1,1-1 0,-1 0 0,0 0 0,1 0 1,-1 0-1,0 0 0,1 0 0,-1 0 0,0-1 1,1 1-1,-1 0 0,0 0 0,0 0 0,1 0 1,-1 0-1,0 0 0,1-1 0,-1 1 0,0 0 1,0 0-1,1 0 0,-1-1 0,0 1 0,0 0 0,0 0 1,1-1-1,-1 1 0,24-32 292,-19 26-307,65-93 418,-69 96-398,1 1 0,-1 0 0,1 0-1,0-1 1,-1 1 0,1 0 0,0 1 0,0-1 0,0 0 0,1 0 0,-1 1 0,4-2 0,-5 2-9,-1 1 0,1 0 0,0 0 0,-1 0 0,1 0 1,0 0-1,-1 0 0,1 0 0,0 0 0,-1 0 0,1 0 1,-1 0-1,1 0 0,0 1 0,-1-1 0,1 0 0,-1 0 1,1 1-1,0-1 0,0 1 0,0 0 1,0 0 0,1 1 0,-1-1-1,0 0 1,0 1 0,0-1 0,-1 1-1,1-1 1,0 1 0,1 3 0,18 64 92,-15-47-68,1 0 0,17 39 0,-22-59-28,1 0-1,-1 1 1,0-1 0,1 0 0,0 0-1,-1 0 1,1 0 0,0 0 0,0 0-1,0-1 1,0 1 0,0 0 0,1-1 0,-1 0-1,0 1 1,1-1 0,3 1 0,-2-1 2,0 0 0,0-1 0,0 1 0,1-1 0,-1 0 0,0 0 0,0-1 0,0 1 0,1-1 1,4-1-1,1-1 10,1-1 0,-1 0 0,0-1 0,0 0 0,0-1 0,0 0 0,11-10 0,16-18 15,-2-2-1,-1-2 1,-2-1 0,43-67-1,-50 65-7,-1-1 0,-3-1-1,-1-1 1,-3-1-1,16-61 1,-14 25 4,-4-1 0,7-102 0,-22 178-17,1 0 0,0 0 1,-1 0-1,0 0 1,0 1-1,-1-1 1,1 0-1,-1 0 1,-2-8-1,2 15-8,0-1 0,0 0-1,0 1 1,0-1-1,1 1 1,-1 0-1,0-1 1,1 1 0,-1-1-1,0 1 1,1 0-1,-1 0 1,1-1-1,-1 1 1,1 0-1,-1 0 1,1 0 0,-1-1-1,1 1 1,0 0-1,0 0 1,-1 1-1,-12 27-15,1 12-13,1 1 1,2 0 0,-5 57-1,4 7 16,-4 90-24,14-160 33,1 0 0,1 0-1,11 49 1,-8-60 6,2 0 0,0-1 0,16 35 0,-20-56 7,-1 1 0,1-1 1,0 0-1,0 0 0,0 0 0,0 0 0,1 0 1,-1-1-1,1 1 0,0-1 0,0 0 0,-1 0 0,1-1 1,1 1-1,-1-1 0,0 0 0,0 0 0,0 0 1,1 0-1,-1-1 0,5 0 0,0-1 6,0 0-1,0-1 1,0 0 0,0-1-1,0 0 1,0-1-1,-1 0 1,1 0 0,-1 0-1,0-1 1,0-1-1,-1 1 1,8-8 0,-8 7-7,-1 0 1,0-1-1,0 1 1,-1-1-1,0 0 1,0 0 0,0-1-1,-1 0 1,0 0-1,-1 0 1,0 0-1,0 0 1,-1 0 0,2-12-1,-3 16-1,-1-1 0,-1 1 1,1-1-1,0 1 0,-1-1 0,0 1 0,0 0 0,-1-1 1,1 1-1,-1 0 0,0 0 0,0 0 0,0 0 0,-5-6 1,6 8-2,0 1 1,0-1 0,0 1-1,-1 0 1,1 0 0,0-1 0,-1 1-1,1 0 1,-1 0 0,1 0-1,-1 1 1,0-1 0,1 0 0,-1 1-1,0-1 1,1 1 0,-1-1 0,0 1-1,0 0 1,0 0 0,1 0-1,-1 0 1,0 0 0,0 0 0,0 0-1,1 0 1,-1 1 0,0-1-1,0 1 1,1 0 0,-1-1 0,0 1-1,1 0 1,-1 0 0,1 0 0,-1 0-1,1 0 1,-1 0 0,0 2-1,-1-1 2,1 1 0,-1 0-1,1 0 1,0 0 0,0 0-1,0 0 1,1 1-1,-1-1 1,1 1 0,-1-1-1,1 1 1,0-1 0,1 1-1,-1-1 1,1 1-1,-1 0 1,1-1 0,1 6-1,-1-1 1,1 1-1,0 0 1,0-1 0,1 1-1,0-1 1,6 15-1,-5-15-7,1 0 0,0-1-1,1 1 1,-1-1 0,1 1-1,1-1 1,0-1 0,0 1-1,0-1 1,8 6 0,-10-9 1,0 0 1,0-1 0,0 0 0,1 0 0,-1 0-1,0-1 1,1 1 0,-1-1 0,1 0-1,0 0 1,-1-1 0,1 1 0,0-1-1,-1 0 1,1 0 0,0-1 0,0 1-1,-1-1 1,1 0 0,7-3 0,-1 0 6,0-1 0,1-1 0,-2 1 0,1-2 1,-1 1-1,12-11 0,53-53 100,-20 16-30,-42 42-41,-6 5-23,0 0 0,0 1 0,1 0 0,0 0 0,9-5 0,-16 11-12,0-1 0,1 0-1,0 1 1,-1-1 0,1 0 0,-1 1-1,1 0 1,0-1 0,-1 1 0,1 0 0,0 0-1,-1 0 1,1 0 0,0 0 0,-1 0-1,1 1 1,0-1 0,-1 0 0,1 1-1,-1-1 1,1 1 0,-1 0 0,1 0 0,-1-1-1,1 1 1,-1 0 0,0 0 0,1 0-1,-1 0 1,0 1 0,0-1 0,0 0-1,0 0 1,0 1 0,2 2 0,6 13 12,15 32 0,-20-37-7,1-1-1,0 0 0,0 0 0,2 0 0,-1-1 1,1 0-1,1 0 0,12 12 0,-19-21-2,0 0 0,1 0-1,-1 0 1,1 0 0,-1 0-1,1 0 1,-1-1 0,1 1 0,0 0-1,0-1 1,-1 1 0,1-1 0,0 0-1,0 1 1,-1-1 0,1 0-1,0 0 1,0 0 0,0 0 0,-1-1-1,1 1 1,0 0 0,0-1 0,-1 0-1,1 1 1,0-1 0,-1 0 0,1 1-1,-1-1 1,1 0 0,-1 0-1,1-1 1,-1 1 0,0 0 0,3-3-1,4-5 28,0 0-1,0 0 0,-1-1 0,7-12 0,-10 15-17,12-20 135,15-38-1,-1 2 114,-30 63-258,3-6 42,-1 1 1,1 0 0,0-1-1,1 1 1,-1 1 0,1-1-1,0 0 1,0 1 0,9-7-1,-12 11-40,0 0 0,-1 0 0,1 0-1,0 0 1,0 0 0,-1 0-1,1 0 1,0 1 0,0-1 0,0 0-1,-1 0 1,1 1 0,0-1 0,-1 1-1,1-1 1,0 0 0,-1 1-1,1-1 1,0 1 0,-1 0 0,1-1-1,-1 1 1,1-1 0,-1 1 0,0 0-1,1-1 1,-1 1 0,1 0-1,-1 0 1,0-1 0,0 1 0,1 1-1,9 26 26,-7-12-5,0 1 1,-2-1-1,1 1 0,-2-1 0,0 1 0,-1-1 0,-1 1 0,-1-1 1,-7 28-1,9-42-16,0 0 1,0 1 0,0-1-1,0 0 1,-1 0 0,1 0-1,-1 0 1,1 0 0,-1 0-1,0 0 1,0 0 0,0-1 0,0 1-1,0-1 1,0 1 0,0-1-1,-1 0 1,1 0 0,0 0-1,-1 0 1,1 0 0,-1-1-1,1 1 1,-1-1 0,1 0-1,-1 1 1,1-1 0,-1 0-1,1 0 1,-1-1 0,1 1-1,-1 0 1,1-1 0,-1 0 0,1 0-1,-1 1 1,1-1 0,0-1-1,-1 1 1,1 0 0,0 0-1,-3-3 1,4 3-9,1 1 0,0 0 0,0-1 0,-1 1 0,1 0 0,0-1 0,0 1 0,0 0 0,0-1 0,-1 1 0,1-1 0,0 1 0,0 0 0,0-1 0,0 1 0,0-1 0,0 1 0,0 0 0,0-1 0,0 1 0,0-1 0,0 1 0,0 0 0,0-1 0,0 1 0,1-1 0,-1 1 0,0 0 0,0-1 0,0 1 0,0 0 0,1-1 0,-1 1 0,0 0 0,1-1 0,-1 1 0,0 0 0,0 0 0,1-1 0,0 1 0,14-12 0,-8 7 0,1 1 0,1 1 0,-1 0 0,0 0 0,1 0 0,0 1 0,-1 0 0,1 1 0,13-1 0,12 1 0,37 5 0,-61-4 0,36 3 0,-17-2 0,-1 1 0,55 11 0,-54-1-632,-28-12 579,0 1-1,0-1 1,1 1 0,-1 0-1,0-1 1,0 1 0,0 0-1,0 0 1,0 0 0,0 0-1,0 0 1,0 0 0,0 0-1,0 0 1,0 0 0,0 0-1,0 3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6:17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9536,'0'0'18103,"-8"10"-17887,-24 29-9,32-39-201,1 0 1,-1 0-1,0 0 1,1 0-1,-1 0 1,1 0 0,-1 0-1,0 0 1,1 0-1,-1 0 1,0 0-1,1 0 1,-1 0-1,0 0 1,1 0-1,-1 0 1,0 0-1,1 0 1,-1 0 0,0 1-1,1-1 1,-1 0-1,0 0 1,1 0-1,-1 1 1,0-1-1,0 0 1,1 0-1,-1 1 1,0-1-1,0 0 1,1 1-1,-1-1 1,0 0 0,0 1-1,0-1 1,0 0-1,0 1 1,1-1-1,-1 0 1,0 1-1,0-1 1,0 0-1,0 1 1,0-1-1,0 1 1,0-1-1,0 0 1,0 1 0,0-1-1,-1 0 1,1 1-1,0-1 1,0 0-1,0 1 1,0-1-1,0 0 1,-1 1-1,1-1 1,0 0-1,0 0 1,-1 1 0,1-1-1,0 0 1,0 0-1,-1 1 1,0-1-1,4 0 40,49 7 267,82 0 0,54-11 175,-180 3-458,110 6 359,-24 0 8,-86-5-318,0 0 1,1 0 0,-1-1 0,0 0-1,0 0 1,0-1 0,0 0 0,0 0-1,10-5 1,-7 3 178,-10 4-419,-1 0 0,0 0-1,0 0 1,0 1 0,1-1 0,0 2-2094,0-1 2094,-1-1 0,0 0 0,0 0 0,0 0 0,0 1 0,0-1 0,0 0 0,0 0 0,0 1 0,0-1 0,0 0 0,0 0 0,-1 1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3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5120,'0'0'17959,"11"1"-17693,33 5 6,-43-6-256,0 0 0,0 1 0,0-1 0,0 0 0,0 1 0,0-1 0,0 1 0,0-1 0,0 1 0,0-1 0,0 1 0,0 0 0,0-1 0,-1 1 0,1 0 0,0 0 0,0 0 0,-1 0 0,1 0 1,0 0-1,-1-1 0,1 1 0,-1 0 0,1 1 0,-1 1 0,3 3 69,25 47 661,32 89 1,-42-96-462,-15-40-257,18 46 372,24 91 0,-35-98-56,-2 1 0,4 91 1,-12-129-284,-1 0 0,0-1 1,-1 1-1,1 0 0,-2-1 1,1 0-1,-1 1 0,0-1 1,0 0-1,-1 0 0,0 0 1,0-1-1,-1 0 0,-7 10 1,11-16-54,0 1 0,0-1 1,0 1-1,0-1 0,0 1 1,0-1-1,0 0 0,0 1 1,0-1-1,0 0 0,0 0 1,0 1-1,0-1 0,0 0 0,0 0 1,0 0-1,0-1 0,0 1 1,0 0-1,0 0 0,0-1 1,0 1-1,0 0 0,0-1 1,0 1-1,0-1 0,0 1 0,0-1 1,0 1-1,-1-2 0,-1-1 8,0 1-1,1 0 0,-1-1 0,1 0 0,0 1 0,0-1 0,-3-6 0,-3-9 13,0 0 0,2-1 0,0 0 0,1 0 0,1-1 0,-2-36 0,4 26-19,2 0 0,2-1 0,8-53 0,-7 71-11,1 0 0,-1 0-1,2 0 1,0 1 0,1-1-1,0 1 1,0 1-1,2-1 1,-1 1 0,1 0-1,1 1 1,0 0-1,11-9 1,-3 3 8,-6 6-3,-1 1 0,1 0-1,18-11 1,-11 11 8,-1-1 0,0-1-1,-1 0 1,0-2 0,-1 1-1,-1-2 1,0 0 0,19-25-1,-10 13 33,-19 22-103,0 0-1,-1 0 1,1 0 0,-1-1-1,0 1 1,0-1 0,4-9-1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41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6224,'0'0'11927,"1"10"-11585,10 175 1798,-5-138-259,-1-72-1572,7-13-216,1 0-1,2 2 0,39-68 1,-52 101-91,-1 1 1,1 0 0,-1-1-1,1 1 1,0 0 0,0 0-1,0 1 1,0-1 0,4-3 0,-5 5 2,0 0 0,-1 0 0,1 0 0,0-1 0,0 1 0,0 0 0,-1 0 0,1 0 1,0 0-1,0 1 0,0-1 0,-1 0 0,1 0 0,0 0 0,0 0 0,-1 1 0,1-1 1,0 0-1,0 1 0,-1-1 0,1 1 0,0-1 0,-1 1 0,1-1 0,-1 1 0,1-1 1,0 1-1,-1 0 0,0-1 0,1 1 0,-1 0 0,1-1 0,-1 1 0,0 0 0,1 0 1,-1 1-1,8 15 114,-1 1 0,-1 0 1,-1 0-1,-1 0 1,0 0-1,1 28 0,4 15 420,-9-60-534,2 11 134,1 0 0,0 0 1,0-1-1,1 1 0,5 11 0,-5-18-496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4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4816,'0'0'8598,"5"9"-8092,0 2-343,-1 0 0,0 1 0,0-1 0,-1 1 0,3 23 0,27 361 3180,-25-166-974,-8-196-1208,-1-20-1086,1-13-827,0-4-779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4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8840,'0'0'3844,"-5"11"-3464,-5 10-131,-1-1 0,0-1 1,-2 1-1,0-2 0,-19 20 1,-98 85 1771,103-100-1294,20-18-329,1 0 0,0 0 0,0 1 0,-7 8 0,9-10 1557,14-5-1110,-8 1-803,1 0-1,-1 1 1,0-1 0,1 1-1,-1-1 1,0 1 0,1 0-1,-1 0 1,0 0-1,0 0 1,0 0 0,0 1-1,3 2 1,24 26 194,-6-6-56,4-2-28,2 2 118,42 42 0,-24-23 198,-11-11 77,-36-32-543,0 1 1,1-1 0,-1 0-1,1 0 1,-1 1-1,1-1 1,-1 0 0,0 0-1,1 0 1,-1 0-1,1 0 1,-1 1-1,1-1 1,-1 0 0,1 0-1,-1 0 1,1 0-1,-1 0 1,1-1-1,-1 1 1,1 0 0,-1 0-1,1 0 1,-1 0-1,1 0 1,-1-1-1,1 1 1,-1 0 0,1 0-1,-1-1 1,0 1-1,1-1 1,3-2-3179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4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4312,'0'0'10298,"3"14"-9583,0-1-531,3 13 422,4 46 0,1 57 1217,4 69 1094,-15-120 257,-5-86-3393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4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11856,'0'0'3044,"10"-4"-2248,31-11 305,1 2 0,51-10 0,-33 12-30,-27 5 30,-1 0 1,47-1-1,-78 7-1074,-1 0-1,1 0 1,-1 1 0,1-1-1,-1 0 1,1 0 0,-1 0-1,1 0 1,-1 0 0,1 0-1,-1 1 1,1-1 0,-1 0-1,1 0 1,-1 1 0,1-1-1,-1 0 1,1 1-1,-1-1 1,0 0 0,1 1-1,-1-1 1,0 1 0,1 0-1,0 4-2989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4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5920,'0'0'5885,"-12"6"-5242,1-1-468,3-1-59,1 0 1,-1 0 0,1 0-1,0 1 1,0 0-1,1 0 1,-1 1-1,-6 8 1,-13 17 413,1 2 1,2 0 0,2 2 0,0 0 0,-27 70 0,40-80-274,1 0 1,2 1 0,0 0-1,2 0 1,-1 43 0,5-13 435,13 86 1,2-52 57,4-2-1,3-1 1,66 160 0,-79-226-614,0 0 0,1-1 0,1 0 0,1-1 0,1 0 0,22 23 0,-26-31-100,0-1-1,1-1 1,0 0-1,0-1 1,1 0 0,1-1-1,-1 0 1,1-1-1,0 0 1,0-1 0,24 6-1,5-5-3118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38:4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6824,'0'0'4268,"10"3"-3862,8 5-202,0 1 0,-1 1 0,0 0-1,-1 2 1,18 14 0,-7-1 102,0 1 0,-2 2 1,-1 1-1,-1 0 0,-2 2 0,-1 1 0,-1 0 0,-2 1 1,19 51-1,-22-45 45,-2 0-1,-2 0 1,-1 1 0,-2 0-1,-2 1 1,-2 0 0,-1-1 0,-6 64-1,-9 11 745,-33 139-1,35-210-859,-2 0 0,-2-1 0,-2-1 1,-2 0-1,-1-1 0,-31 45 0,22-50-265,17-24-2753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0:23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3712,'0'0'10010,"-3"13"-9666,0-3-271,-2 12 121,1 0-1,-2 23 1,3 27 509,4 0 0,2-1 0,17 98 1,2-79 272,-10-47-314,-4 16 14,-4-17 64,-3-36-643,0-1 8,0 0 0,0 0-1,0 0 1,0-1 0,5 10 0,-4-6 211,-2-8-305,0 1 1,0-1 0,0 1-1,1-1 1,-1 1-1,0-1 1,0 0-1,0 1 1,0-1 0,0 1-1,0-1 1,1 0-1,-1 1 1,0-1-1,0 0 1,1 1-1,-1-1 1,0 0 0,0 1-1,1-1 1,-1 0-1,0 1 1,1-1-1,-1 0 1,1 0-1,-1 0 1,0 1 0,1-1-1,-1 0 1,1 0-1,-1 0 1,0 0-1,2 0 1,-5-24 285,-6-105-13,-4 37-89,-4 0 0,-44-133-1,59 217-165,-1 0-1,1-1 0,0 1 0,1-1 1,-1 1-1,2-1 0,-1 1 0,1-1 1,2-9-1,-1 15-7,1 0 1,0 0-1,0 1 1,0-1-1,1 0 1,-1 1-1,1-1 1,-1 1-1,1 0 0,4-3 1,7-3 36,1 0 0,-1 1 0,1 1 1,0 0-1,1 1 0,-1 1 0,22-4 0,-33 8-45,0 0 0,0 1 0,0-1-1,0 1 1,0-1 0,0 1 0,0 0-1,0 1 1,0-1 0,0 1 0,-1 0-1,1-1 1,0 2 0,-1-1 0,0 0-1,0 1 1,1-1 0,-1 1 0,-1 0-1,1 0 1,0 0 0,-1 1 0,0-1 0,1 0-1,-1 1 1,-1 0 0,4 6 0,-2 2 47,-1 0 0,0 0 1,-1 0-1,0 0 0,-1 1 1,0-1-1,-1 0 0,0 0 1,-1 0-1,-1 0 0,1 0 1,-2 0-1,0-1 0,0 1 1,-9 14-1,-11 32 500,17-46-324,5-9 128,10 2-131,-3-3-226,42 15 192,-40-15-194,0 0 0,0 0 0,-1 1-1,1-1 1,-1 2 0,0-1 0,0 0 0,0 1 0,10 9 0,6 8 0,-14-15 17,-2 0 1,1 0 0,-1 1 0,0 0-1,0 1 1,8 13 0,-7-8 23,-3-5 11,0 0 1,0 0-1,0 1 0,3 14 0,-7-20-44,1-1 1,-1 0-1,0 0 0,0 1 1,0-1-1,0 0 0,0 0 0,0 1 1,-1-1-1,1 0 0,-1 0 0,1 1 1,-1-1-1,0 0 0,0 0 0,0 0 1,0 0-1,0 0 0,-1 0 0,1-1 1,0 1-1,-1 0 0,0 0 1,-2 1-1,-4 3 39,0-1-1,0 0 1,0-1 0,-1 0 0,0 0 0,0-1-1,0 0 1,0-1 0,-14 3 0,-5-1 264,-55 0 0,37-8 2,43 4-405,0 0-1,1-1 1,-1 1 0,0-1-1,1 0 1,-1 0-1,1 0 1,-1 0 0,1 0-1,-1 0 1,1-1-1,0 1 1,0-1 0,-3-2-1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2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10656,'0'0'1872,"11"-3"-1334,269-43 1590,-141 26-1380,-80 11-409,60-11 1013,159-5 0,-139 29-168,-123-2-1547,1 0 0,-1 1 0,1 1 0,-1 0 0,28 12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136 398 5720,'0'0'10680,"-11"17"-10254,2-4-336,0 1 0,1 0-1,0 1 1,1 0 0,1 0 0,1 1 0,0-1-1,-4 26 1,8-37-70,-35 391 1812,36-307-746,21 169 0,-21-256-1050,0 0 0,0-1 0,0 1-1,0 0 1,0 0 0,0 0 0,0 0 0,1 0 0,-1 0 0,0 0 0,1-1-1,-1 1 1,0 0 0,1 0 0,-1 0 0,1-1 0,-1 1 0,1 0 0,0-1-1,-1 1 1,1 0 0,0-1 0,0 1 0,0-1 3,0-1-1,-1 0 1,1 1 0,0-1-1,0 0 1,-1 0 0,1 1-1,-1-1 1,1 0 0,-1 0-1,1 0 1,-1 0 0,0 0-1,1 0 1,-1 0 0,0 0 0,0 0-1,0 0 1,0 0 0,0 0-1,0 0 1,0-1 0,2-32 204,-1 0 1,-6-51-1,1 26-21,-14-114 407,2 44-145,9 56-238,-2-14 285,4-142 1,6 213-420,1-1-1,1 0 1,0 1 0,1 0-1,6-18 1,-8 29-88,0 0-1,0 0 1,1 1 0,-1-1-1,1 0 1,0 1-1,0 0 1,1 0 0,-1 0-1,1 0 1,0 0 0,0 1-1,0 0 1,0 0 0,1 0-1,-1 0 1,1 0 0,0 1-1,8-3 1,-11 5-14,1-1 0,-1 1 1,1 0-1,-1 0 0,1 0 0,-1 0 1,0 1-1,1-1 0,-1 1 0,1-1 1,-1 1-1,0 0 0,1 0 1,-1 0-1,2 1 0,33 23 101,-30-20-97,15 14 33,-1 0 0,0 1 0,-2 1 0,0 1 0,18 28-1,72 129 140,-96-157-166,16 29 57,40 103 1,-58-122-40,-1 0 0,-1 1 1,-2 1-1,5 55 0,-10-68 0,-2 0 0,0 0-1,-1-1 1,-7 37-1,6-49-19,0 0-1,0-1 1,-1 1 0,-1 0-1,1-1 1,-1 0-1,0 0 1,-1 0 0,1 0-1,-1-1 1,-1 0-1,1 0 1,-1 0 0,0 0-1,-9 5 1,-1-1 21,0-1 1,-1 0-1,0-1 1,0-1-1,-26 7 1,-96 18 213,99-25-189,16-2-2,1-1-1,-43 1 0,183-41-150,-104 33 89,9-2 0,0-1 0,0-1 0,-1-1 0,0-1 0,39-22 0,-41 18 0,15-11 0,43-21 0,-43 27 4,-1-2 0,-1-1 1,36-30-1,-49 35 1,-1-1-1,0-1 1,-2-1 0,0 0 0,25-41-1,-20 14 27,-16 35-20,0-1 0,9-14 0,-11 21 6,-1-1 0,1 1 0,-1 0 0,-1 0-1,1-1 1,-1 1 0,0-1 0,0 0-1,0 1 1,-1-1 0,0-9 0,0 15 8,-1 21 38,-4 20-95,-1 58 1,6-78 16,1 0 1,1-1 0,2 1-1,8 35 1,-7-39-7,-3-10 12,0 0 0,0-1 0,1 1 0,5 10 0,-6-14 6,0-1 0,0 0-1,0 1 1,0-1 0,0 0-1,0 0 1,1 0 0,-1 0-1,1-1 1,-1 1-1,1-1 1,0 1 0,-1-1-1,6 1 1,-4-1 1,0 0-1,0-1 1,0 0 0,0 1-1,1-2 1,-1 1 0,0 0 0,0-1-1,0 0 1,0 0 0,0 0-1,0 0 1,0-1 0,0 0-1,0 1 1,6-6 0,-2 2 5,0 0 0,-1 0 0,0-1 1,0 0-1,0-1 0,-1 1 0,7-11 1,-11 15-4,11-15 0,-1 0 0,-1-1 0,-1 0 1,0-1-1,11-33 0,-17 40 11,0 1 1,1-1-1,0 1 0,1 0 0,0 0 0,0 0 1,2 1-1,-1 0 0,1 0 0,0 1 1,17-14-1,28-29 51,-50 48-40,9-10-19,-13 14-3,0-1-1,0 1 1,1 0 0,-1-1-1,0 1 1,0 0 0,0 0-1,0 0 1,1 0 0,-1 0-1,0 0 1,0 0 0,0 0-1,0 0 1,0 0 0,1 0-1,-1 0 1,0 1 0,0-1-1,0 0 1,0 1 0,-9 1 22,0 1 1,0 0-1,0 1 1,0-1-1,1 2 1,0 0-1,-15 10 1,18-10-21,0 1 0,1 0 0,-1 0 1,1 0-1,1 1 0,0 0 1,-1 0-1,-5 14 0,2 2-36,-8 39-1,6-22 73,8-33-34,1-1-1,0 1 1,0 0-1,1 0 1,0 0 0,0-1-1,2 14 1,15 47-22,-16-65 18,-1-1 0,1 1 1,-1-1-1,1 1 0,0 0 1,0-1-1,0 0 0,0 1 1,0-1-1,0 1 0,0-1 1,0 0-1,0 0 0,0 0 1,1 1-1,-1-1 0,1 0 1,-1-1-1,1 1 0,-1 0 1,1 0-1,1 0 0,0-1 0,0 1-1,0-1 0,-1 0 0,1 0 0,0 0 1,0 0-1,0 0 0,0-1 0,-1 1 0,1-1 0,0 0 1,3-1-1,1-1-4,-1 0 1,0 0-1,0-1 1,0 0-1,0 0 0,-1 0 1,0-1-1,0 1 1,0-1-1,7-9 0,-4-1 10,-2 1 0,0-1 0,0 0 0,-1-1 0,-1 1-1,-1-1 1,3-30 0,-5 41 10,-1 1 0,-1-1-1,1 0 1,-1 1 0,-1-8-1,-2-14 38,-1 1-20,2 23-53,1 17-23,2-1 36,1-1 0,1 1 0,0 0 0,1 0 0,0-1 0,1 0 1,0 0-1,2 0 0,-1 0 0,1 0 0,1-1 0,0 0 0,1-1 1,0 0-1,1 0 0,0 0 0,1-1 0,0-1 0,0 0 0,17 11 0,-23-17 11,0 0 0,0-1 0,0 0 0,1 0 0,-1 0 0,1 0 0,0 0 0,-1-1 0,1 0 0,0 0 1,0 0-1,0-1 0,-1 0 0,1 1 0,0-2 0,0 1 0,0-1 0,0 1 0,0-1 0,-1-1 0,1 1 0,0-1 0,-1 0 0,1 0 0,-1 0 0,0 0 0,1-1 0,-1 1 0,0-1 0,-1-1 0,1 1 0,0 0 0,-1-1 0,3-4 0,8-10 47,0-1 1,-2 0 0,0-1-1,14-33 1,13-23 160,-35 71-188,0 0 0,-1 0 0,1 1 1,1 0-1,5-6 0,12-10 48,-22 19-70,1 1 0,0-1 0,-1 1 0,1-1 0,0 1 1,-1 0-1,1 0 0,0-1 0,-1 1 0,1 0 0,0 0 0,0 0 0,-1 0 0,1 0 0,0 0 0,0 0 0,-1 0 0,1 0 0,0 0 0,-1 0 0,1 0 0,0 0 0,0 1 0,-1-1 0,1 0 0,0 1 0,-1-1 0,1 0 0,0 1 0,-1-1 0,1 1 0,-1-1 0,1 1 0,-1-1 0,1 1 0,-1-1 0,1 2 0,19 22 10,-15-16-12,-1 1 1,-1-1 0,1 1 0,-2 0-1,1 0 1,-1 0 0,1 10 0,-1 6 11,-2 33 0,0-24 41,0-34-50,0 0 0,0 0 0,0 0 0,0 0 1,0 0-1,1 0 0,-1 0 0,0 0 0,0 0 1,0 0-1,0 0 0,0 0 0,0 0 0,0 0 1,0 0-1,0 0 0,0 0 0,0 0 0,1 0 1,-1 0-1,0 0 0,0 0 0,0 0 0,0 0 1,0 0-1,0 0 0,0 0 0,0 0 0,0 1 1,0-1-1,0 0 0,0 0 0,0 0 0,0 0 0,0 0 1,0 0-1,1 0 0,-1 0 0,4-12 65,-2 6-58,10-21 35,1 1 0,22-34 0,-33 57-39,1 1-1,-1-1 1,1 1-1,-1 0 1,1 0-1,0 0 1,0 0-1,0 0 1,0 0-1,0 1 1,0 0-1,1-1 1,5 0-1,-7 1-1,0 1 0,0-1 0,0 1 0,0 0 0,0-1 0,0 1 0,0 0 0,0 0-1,0 0 1,0 1 0,0-1 0,0 0 0,0 1 0,0 0 0,0-1 0,0 1 0,0 0 0,0 0 0,0 0-1,-1 0 1,1 0 0,0 0 0,-1 1 0,3 1 0,-1 1 2,0 0-1,0 0 1,-1 1 0,1-1 0,-1 1-1,0-1 1,0 1 0,-1 0-1,1 0 1,-1 0 0,0 0 0,1 9-1,-3-13-2,1-1-1,0 0 0,0 0 1,0 1-1,0-1 0,0 0 1,0 0-1,0 1 0,-1-1 1,1 0-1,0 0 0,0 1 1,0-1-1,0 0 1,0 0-1,0 1 0,0-1 1,1 0-1,-1 1 0,0-1 1,0 0-1,0 0 0,0 1 1,0-1-1,0 0 0,0 0 1,1 1-1,-1-1 0,0 0 1,0 0-1,0 0 0,0 1 1,1-1-1,-1 0 0,0 0 1,0 0-1,1 0 0,-1 1 1,0-1-1,0 0 0,1 0 1,-1 0-1,0 0 0,0 0 1,1 0-1,-1 0 1,0 0-1,0 0 0,1 0 1,-1 0-1,0 0 0,1 0 1,-1 0-1,0 0 0,0 0 1,1 0-1,-1 0 0,0 0 1,0 0-1,1-1 0,-1 1 1,0 0-1,1 0 0,15-15 63,-11 9-60,36-41 97,-34 38-99,-1 1 0,1 0 0,0 0 1,1 1-1,0-1 0,0 2 0,12-8 0,35-20-136,-55 34 133,1 0 1,-1-1-1,1 1 1,0 0-1,-1 0 0,1-1 1,-1 1-1,1 0 1,0 0-1,-1 0 1,1 0-1,0 0 1,-1 0-1,1 0 1,0 0-1,-1 0 0,1 0 1,0 0-1,-1 0 1,1 0-1,0 1 1,-1-1-1,1 0 1,0 0-1,-1 1 1,1-1-1,-1 0 1,1 1-1,0 0 0,0 0 2,1 1-1,-1-1 1,0 1-1,0 0 0,0 0 1,0 0-1,0-1 0,0 1 1,0 4-1,2 3 6,-1 0-1,0 0 1,0 11-1,-3 32 100,1-38-76,-1 0 1,2 0-1,2 15 1,-2-22-13,6 25 13,-7-31-28,0 0 1,1-1-1,-1 1 1,0 0-1,0 0 1,1-1-1,-1 1 1,1 0 0,-1-1-1,0 1 1,1 0-1,-1-1 1,1 1-1,0 0 1,-1-1-1,1 1 1,0-1-1,-1 0 1,1 1-1,0-1 1,-1 1 0,1-1-1,0 0 1,0 1-1,-1-1 1,1 0-1,0 0 1,0 0-1,-1 0 1,1 0-1,0 0 1,0 0-1,1 0 1,12-4 18,1-1 0,0-1 0,-1-1 0,0 0 0,-1 0-1,14-11 1,44-22 24,-44 25-39,0 0 0,0-2 0,-2-1 0,0-1 1,-1-1-1,-1-1 0,39-47 0,-53 59-6,-8 8 0,1 0 0,-1 0 0,0 0 0,0 0 0,0 0 0,0 0 0,0-1 0,0 1 0,0 0 0,-1-1 0,1 1 0,0 0 0,-1-1 0,2-2 0,-21 19 0,-6 11 0,1 2 0,2 1 0,-37 59 0,56-82 0,0 0 0,0 0 0,0 1 0,1-1 0,0 1 0,1 0 0,-1-1 0,1 1 0,1 0 0,-1 0 0,1 0 0,0 0 0,1 0 0,-1 0 0,1-1 0,1 1 0,1 7 0,-3-14 0,1 0 0,-1 1 0,0-1 0,0 1 0,0-1 0,0 0 0,0 1 0,1-1 0,-1 1 0,0-1 0,0 0 0,1 1 0,-1-1 0,0 0 0,1 1 0,-1-1 0,0 0 0,1 0 0,-1 1 0,0-1 0,1 0 0,-1 0 0,1 0 0,-1 1 0,0-1 0,1 0 0,-1 0 0,1 0 0,-1 0 0,0 0 0,2 0 0,11-8 0,8-21 0,-20 27 0,15-28 0,0-2 0,13-40 0,-7 14 0,-15 35 0,-2 31 0,-1 8 0,1 12 0,-2-7 0,11 36 0,-12-50 0,1 0 0,0 0 0,0-1 0,1 1 0,-1-1 0,2 0 0,-1 0 0,10 10 0,-6-7 0,1-1 0,-1 0 0,2-1 0,13 9 0,-18-13 0,0-1 0,0 0 0,0 0 0,0-1 0,0 1 0,0-1 0,1 0 0,-1-1 0,0 1 0,1-1 0,8-1 0,2 0 0,0-2 0,0 0 0,0-1 0,0-1 0,-1 0 0,24-12 0,83-53 0,-108 60 0,1 0 0,-1-1 0,-1 0 0,0-1 0,0-1 0,-1 0 0,-1-1 0,14-21 0,-24 34 0,0-1 0,0 1 0,-1-1 0,1 1 0,0 0 0,-1-1 0,1 0 0,-1 1 0,1-1 0,-1 1 0,0-1 0,0 1 0,0-1 0,0 0 0,0 1 0,0-1 0,0 1 0,0-1 0,-1 0 0,1 1 0,0-1 0,-1 1 0,0-1 0,1 1 0,-1-1 0,0 1 0,0 0 0,1-1 0,-4-1 0,3 3 0,0 0 0,0 1 0,0-1 0,0 0 0,0 1 0,0 0 0,0-1 0,0 1 0,0 0 0,0-1 0,1 1 0,-1 0 0,0 0 0,0 0 0,1 0 0,-1-1 0,0 1 0,0 2 0,-1-1 0,-9 12 0,1 0 0,0 1 0,1 0 0,-10 21 0,16-29 0,1 0 0,-1 1 0,1-1 0,0 0 0,1 1 0,0-1 0,0 1 0,0 0 0,1-1 0,1 1 0,-1 0 0,3 12 0,13 18 0,-16-36 0,1 0 0,1 0 0,-1-1 0,0 1 0,0 0 0,1 0 0,-1 0 0,1-1 0,0 1 0,-1-1 0,1 0 0,0 1 0,0-1 0,0 0 0,2 1 0,-3-2 0,0 1 0,0-1 0,1-1 0,-1 1 0,0 0 0,0 0 0,0 0 0,0-1 0,0 1 0,0 0 0,0-1 0,0 1 0,0-1 0,0 1 0,0-1 0,0 1 0,0-1 0,0 0 0,0 0 0,-1 1 0,1-1 0,0 0 0,-1 0 0,1 0 0,0 0 0,-1 0 0,1-1 0,14-33 0,-14 32 0,7-23 0,-2 0 0,-1-1 0,-1 1 0,-1-1 0,-1-42 0,-1 63 0,1 7 0,2 11 0,-3-1 0,1-1 0,0 1 0,6 14 0,4 18 0,-1 20 0,-3 1 0,-2 1 0,-3-1 0,-3 1 0,-16 121 0,13-165 0,-12 38 0,12-52 0,1-1 0,-1 1 0,0-1 0,-1 1 0,1-1 0,-1 0 0,-1-1 0,1 1 0,-6 5 0,5-7 0,0 1 0,0 0 0,-1-1 0,1 0 0,-1-1 0,0 1 0,-12 4 0,13-6 0,1-1 0,0 0 0,0-1 0,-1 1 0,1-1 0,0 0 0,0 0 0,-1 0 0,1-1 0,0 1 0,-1-1 0,1 0 0,-7-3 0,7 2 0,0 0 0,1 0 0,-1 0 0,1 0 0,0-1 0,-1 1 0,1-1 0,0 0 0,1 0 0,-1 0 0,1 0 0,-1 0 0,1-1 0,0 1 0,-2-6 0,0 1 0,0 0 0,1-1 0,0 0 0,1 1 0,-3-17 0,5 15 0,0-1 0,0 1 0,1-1 0,0 1 0,1 0 0,0-1 0,1 1 0,0 0 0,0 0 0,1 1 0,1-1 0,8-14 0,4-3 0,1 1 0,40-45 0,47-33 0,7-9 0,-67 63 0,3 1 0,81-63 0,-128 111 0,0 0 0,0 0 0,0 0 0,0 0 0,0 0 0,1 1 0,-1-1 0,0 1 0,0-1 0,1 1 0,-1-1 0,0 1 0,1 0 0,-1-1 0,0 1 0,1 0 0,-1 0 0,1 0 0,-1 0 0,0 0 0,1 0 0,-1 1 0,1-1 0,1 1 0,-2 0 0,1 0 0,0 1 0,-1-1 0,1 0 0,-1 1 0,0-1 0,1 1 0,-1 0 0,0-1 0,0 1 0,0 0 0,0 0 0,0 0 0,0-1 0,-1 1 0,1 3 0,2 7 0,0-1 0,-2 1 0,1 0 0,-1-1 0,-1 1 0,0 0 0,-3 18 0,-3 4 0,-12 41 0,12-62 0,6-13 0,5-8 0,26-50 0,-14 24 0,27-39 0,-37 63 0,1 0 0,-1 1 0,2 0 0,-1 0 0,1 1 0,1 0 0,-1 1 0,13-8 0,-20 14 0,-1 0 0,1 0 0,0 1 0,0-1 0,0 0 0,0 1 0,-1-1 0,1 1 0,0 0 0,0-1 0,0 1 0,0 0 0,0 0 0,0 0 0,0 0 0,0 1 0,0-1 0,0 1 0,0-1 0,0 1 0,0-1 0,-1 1 0,1 0 0,0 0 0,0 0 0,-1 0 0,1 0 0,-1 0 0,1 1 0,-1-1 0,1 1 0,-1-1 0,0 1 0,0-1 0,0 1 0,2 3 0,1 1 0,0 1 0,-1 1 0,0-1 0,0 0 0,0 1 0,-1 0 0,2 11 0,0 21 0,5 28 0,-8-61 0,1 0 0,0 0 0,0 0 0,1 0 0,0-1 0,0 1 0,5 6 0,-6-10 0,0-1 0,0 0 0,1 0 0,-1 1 0,1-2 0,-1 1 0,1 0 0,-1 0 0,1-1 0,0 1 0,0-1 0,0 0 0,0 0 0,0 0 0,0-1 0,0 1 0,0-1 0,0 1 0,1-1 0,-1 0 0,0 0 0,0 0 0,0-1 0,0 1 0,0-1 0,1 0 0,3-1 0,3-2 0,0 1 0,0-1 0,-1-1 0,1 0 0,-1 0 0,-1 0 0,10-8 0,20-13 0,-26 19 0,0-1 0,-1 0 0,15-14 0,-23 20 0,-1-1 0,1 1 0,-1-1 0,0 0 0,0 0 0,0 0 0,-1 0 0,1 0 0,-1 0 0,1 0 0,-1 0 0,0-1 0,0 1 0,-1-1 0,1 1 0,-1 0 0,1-1 0,-1-6 0,-1 9 0,1-1 0,0 0 0,0 0 0,-1 0 0,1 0 0,-1 1 0,0-1 0,1 0 0,-1 0 0,0 1 0,0-1 0,0 1 0,0-1 0,0 1 0,-1-1 0,1 1 0,0-1 0,-1 1 0,1 0 0,-1 0 0,1 0 0,-1 0 0,1 0 0,-1 0 0,0 0 0,0 1 0,1-1 0,-1 1 0,0-1 0,0 1 0,0-1 0,0 1 0,1 0 0,-1 0 0,0 0 0,-2 1 0,0-1 0,1 0 0,0 0 0,-1 1 0,1 0 0,0 0 0,0 0 0,0 0 0,0 0 0,0 1 0,0-1 0,0 1 0,0 0 0,0 0 0,1 0 0,-1 0 0,1 0 0,0 0 0,-1 1 0,1-1 0,-2 4 0,1 0 0,0-1 0,0 0 0,1 1 0,0 0 0,-2 7 0,4-11 0,-1 0 0,1 0 0,0 0 0,0 0 0,1 0 0,-1 0 0,0 0 0,0 0 0,1 0 0,0 0 0,-1 0 0,1 0 0,0 0 0,0 0 0,0 0 0,0 0 0,0-1 0,3 4 0,4 4 0,1 0 0,0 0 0,0-1 0,1 0 0,15 9 0,-19-13 0,1 0 0,0 0 0,0-1 0,0 0 0,0 0 0,0-1 0,1 0 0,-1 0 0,1-1 0,8 1 0,-9-2 0,0-1 0,1 0 0,-1 0 0,0-1 0,0 0 0,0 0 0,0-1 0,0 0 0,6-4 0,11-6 0,24-20 0,-7 5 0,-26 18 0,0-1 0,-1-1 0,0 0 0,-1 0 0,-1-2 0,1 0 0,-2 0 0,0-1 0,-1 0 0,-1-1 0,0 0 0,-1 0 0,11-31 0,6-36 0,-3-1 0,18-143 0,-28 150 0,-7 49 0,-2-1 0,-1 0 0,-1 0 0,-3-29 0,1 21 0,2 30 0,-1 0 0,0-1 0,0 1 0,-1 0 0,0 0 0,0-1 0,-5-10 0,6 17 0,0 1 0,0 0 0,0-1 0,0 1 0,0 0 0,0-1 0,0 1 0,0-1 0,0 1 0,0 0 0,-1-1 0,1 1 0,0 0 0,0-1 0,0 1 0,-1 0 0,1 0 0,0-1 0,0 1 0,-1 0 0,1-1 0,0 1 0,-1 0 0,1 0 0,0 0 0,-1-1 0,1 1 0,0 0 0,-1 0 0,1 0 0,0 0 0,-1 0 0,1 0 0,-1 0 0,1 0 0,0 0 0,-1 0 0,1 0 0,0 0 0,-1 0 0,1 0 0,-1 0 0,1 0 0,0 0 0,-1 0 0,1 0 0,0 1 0,-1-1 0,1 0 0,0 0 0,-1 0 0,1 1 0,0-1 0,-1 0 0,1 0 0,0 1 0,0-1 0,-1 0 0,1 1 0,0-1 0,0 0 0,0 1 0,0-1 0,-1 0 0,1 1 0,0-1 0,0 1 0,-13 29 0,13-28 0,-19 59 0,4 1 0,-8 65 0,-1 133 0,24-30 0,-2-211 0,2 0 0,1 0 0,0 0 0,1 0 0,1 0 0,1 0 0,1-1 0,10 28 0,-14-44-1,0 1 0,0 0 0,1-1 0,-1 1 0,0-1 0,1 0 0,0 1 0,-1-1 0,1 0 0,0 0 0,0 0 0,1 0 0,-1-1 0,0 1 0,0-1 0,1 1 0,-1-1 0,1 0 0,-1 0 0,1 0 0,0 0 1,-1 0-1,1 0 0,0-1 0,0 1 0,-1-1 0,1 0 0,0 0 0,0 0 0,0 0 0,-1-1 0,1 1 0,0-1 0,0 1 0,-1-1 0,1 0 0,0 0 0,-1 0 0,1-1 0,3-1 0,6-4 4,0 0-1,0-1 1,-1 0-1,0-1 1,0 0-1,-1-1 1,18-21-1,-8 4 5,-2 0-1,19-38 1,-33 58-7,2-3 0,0-1 0,0 0 0,-1 0 0,-1 0 0,0-1 0,0 1 0,-1-1 0,-1 0 0,3-22 0,-14 68 0,2 5 0,-3 25 0,9-59 0,1-1 0,0 1 0,1 0 0,-1 0 0,1-1 0,0 1 0,0-1 0,0 1 0,1 0 0,3 8 0,5 8 0,-8-17 0,-1 0 0,1 0 0,0-1 0,0 1 0,0-1 0,5 6 0,-6-7 0,1-1 0,-1 0 0,1 0 0,0 0 0,0 0 0,-1 0 0,1 0 0,0 0 0,0 0 0,0-1 0,0 1 0,0-1 0,0 0 0,0 1 0,0-1 0,0 0 0,0 0 0,2-1 0,10 0 0,-1-1 0,0 0 0,0-1 0,-1-1 0,1 0 0,14-6 0,72-41 0,-69 34 0,26-14 0,99-51 0,-43 24 0,-111 57 0,-1 1 0,0 0 0,1-1 0,-1 1 0,0 0 0,1 0 0,-1-1 0,1 1 0,-1 0 0,0 0 0,1-1 0,-1 1 0,1 0 0,-1 0 0,1 0 0,-1 0 0,1 0 0,-1 0 0,1 0 0,-1 0 0,1 0 0,-1 0 0,0 0 0,1 0 0,-1 0 0,1 0 0,-1 0 0,1 1 0,-9 11 0,1-2 0,-30 34 0,21-26 0,-16 25 0,26-35 0,-1 2 0,1 0 0,0 0 0,1 1 0,-6 13 0,10-21 0,0-1 0,1 1 0,-1 0 0,1 0 0,-1 0 0,1 0 0,0 0 0,0 0 0,0 0 0,0 0 0,1 0 0,-1 0 0,1-1 0,0 1 0,0 0 0,0 0 0,0 0 0,0-1 0,0 1 0,1-1 0,3 5 0,0-1 0,0-1 0,0 0 0,0 0 0,1-1 0,-1 0 0,1 0 0,0 0 0,1-1 0,-1 1 0,0-2 0,1 1 0,0-1 0,0 0 0,9 2 0,8-1 0,0 0 0,45-2 0,-46-1 0,-3-3-65,8 2-275,-26 1-520,-6 1 288,-6-1-3491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1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14968,'0'0'2887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1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11856,'0'0'2373,"17"-8"-1706,271-95 1087,-194 78-1109,2 5 0,129-11 0,-183 27-380,-26 1-133,-1 2 0,0 0 0,0 0 0,1 2 0,-1 0 0,18 3 0,-31-3-100,-1-1 0,1 0 0,0 1 0,0-1 0,-1 1-1,1 0 1,0 0 0,-1-1 0,1 1 0,0 0 0,-1 0 0,0 0 0,1 1 0,-1-1-1,1 0 1,-1 1 0,1 1 0,-1-2-126,-1 0 1,0 0-1,0 0 0,1 0 0,-1-1 1,0 1-1,0 0 0,0 0 0,0 0 1,0 0-1,-1 0 0,1 0 0,0 0 1,0 0-1,-1 0 0,1 0 0,0 0 1,-1 0-1,1 0 0,-1 0 0,1-1 1,-1 1-1,1 0 0,-1 0 0,0-1 1,0 2-1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15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13864,'0'0'1456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1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323 854 5224,'0'0'9630,"-14"-5"-8934,8 3-608,1-1-13,0 1 1,-1 0 0,1 0 0,0 1 0,-1-1-1,1 1 1,-1 1 0,1-1 0,-1 1 0,1-1-1,-1 2 1,0-1 0,1 1 0,-1 0 0,1 0 0,-1 0-1,-9 4 1,-9 7 606,0 1-1,1 1 1,-39 30 0,55-37-435,0 0 0,0 0 0,1 1 0,0 0 0,-9 14 0,13-19-155,1 0 0,-1 1 0,0-1 0,1 0 0,0 1 0,-1-1-1,1 1 1,1 0 0,-1-1 0,1 1 0,-1 0 0,1-1-1,0 1 1,0 0 0,1 0 0,-1-1 0,2 6 0,-1-7-49,0-1 1,0 0-1,0 0 1,0 1-1,0-1 1,1 0-1,-1 0 1,0 0-1,1 0 1,-1-1-1,1 1 1,-1 0-1,1 0 1,-1-1-1,1 1 1,-1-1-1,1 0 1,0 1-1,1-1 1,33 3 179,-27-3-190,0 0 0,0-1 0,-1-1-1,1 1 1,-1-1 0,1-1 0,-1 0 0,0 0 0,0-1-1,12-6 1,-8 2 9,-1 0 0,-1 0 0,0-1 0,0 0 0,-1-1 0,11-13 0,-2-2 26,-1-1 0,-2-1 1,-1 0-1,-1-1 0,14-40 0,-17 33-18,-1 0 1,-1 0 0,-2-1-1,-2 0 1,-1 0-1,-2 0 1,-4-54-1,-5 20 141,-4 1 0,-36-127 0,47 194-183,-1-7 33,-1 0-1,0 0 1,0 1 0,-1-1 0,0 1 0,0 0 0,-8-10 0,7 9 104,2 5 54,-2 14-106,-7 32-6,1-1 0,-9 81-1,11 87 106,13-111-29,19 103 1,-17-173-120,1 1 0,1-1 0,2-1 0,21 46 0,-28-68-39,0 2 6,1 0 0,0 0 1,0-1-1,1 1 0,0-1 0,0 0 0,0 0 0,1-1 0,0 1 0,0-1 0,0-1 1,1 1-1,-1-1 0,1 0 0,10 4 0,-11-6 0,0 0-1,1 0 1,-1 0 0,1-1-1,0 0 1,-1 0 0,1 0-1,0-1 1,-1 0-1,1-1 1,0 1 0,-1-1-1,1-1 1,0 1 0,-1-1-1,0 0 1,1-1 0,5-2-1,-1-1 14,-1-1 0,0 1 0,0-1 0,0-1 0,-1 0 0,0 0 0,-1-1 0,0 0 0,-1-1 0,1 1 0,-2-2-1,1 1 1,-2-1 0,1 1 0,-1-1 0,-1-1 0,0 1 0,-1-1 0,0 0 0,0 0 0,-1 0 0,-1 0 0,0 0 0,-2-14 0,1 16 78,-1 1-1,0-1 1,-1 1 0,0 0 0,0 0 0,-1 0 0,-6-12-1,7 17-67,2 4-27,1 0 0,-1 0 0,0 0 0,0 0-1,0 0 1,0 0 0,1 0 0,-1 0 0,0 0 0,0 0-1,0 0 1,0 0 0,0 0 0,1 0 0,-1 0 0,0 0-1,0 0 1,0 0 0,0 0 0,0 0 0,1 0 0,-1 0-1,0 0 1,0-1 0,0 1 0,0 0 0,0 0 0,0 0-1,0 0 1,0 0 0,1 0 0,-1 0 0,0-1 0,0 1-1,0 0 1,0 0 0,0 0 0,0 0 0,0 0 0,0-1-1,0 1 1,0 0 0,0 0 0,0 0 0,0 0 0,0 0-1,0-1 1,0 1 0,0 0 0,0 0 0,0 0 0,0 0-1,0-1 1,0 1 0,0 0 0,0 0 0,-1 0 0,1 0-1,0 0 1,0 0 0,0-1 0,0 1 0,8 0-8,8-1 22,0 1 0,0 1 0,17 3 0,-9-1-10,-15-2-13,0 0-1,0 1 1,0 1 0,0-1-1,-1 1 1,1 1 0,-1 0-1,1 0 1,-1 0 0,-1 1-1,1 1 1,-1-1-1,0 1 1,0 0 0,0 1-1,10 13 1,-12-12-5,0 1 0,0 0-1,-1 0 1,0 0 0,4 19-1,6 14-3,23 70 3,-31-90 7,-6-20 2,1-1 0,-1 1 0,1 0 0,0 0 0,-1-1-1,1 1 1,0 0 0,0-1 0,0 1 0,0-1 0,0 1 0,0-1 0,1 1 0,-1-1-1,0 0 1,1 0 0,-1 1 0,1-1 0,-1 0 0,1-1 0,3 3 0,-3-3 2,1 0 0,-1 1 0,1-1 1,0 0-1,-1 0 0,1 0 0,-1 0 0,1-1 1,0 1-1,-1-1 0,1 0 0,-1 0 1,5-1-1,6-5 14,0-1 0,0 0 0,-1 0 0,14-14 0,-21 18-14,9-8-1,-1 0-1,-1-1 0,0 0 0,-1-1 0,-1 0 0,0-1 1,8-16-1,1 0-9,-16 27 12,0 0 0,0 0 0,0 0 0,-1-1-1,1 1 1,-1-1 0,-1 1 0,1-1 0,0 0 0,-1 0 0,0 0 0,0 0 0,0-6-1,-2 9 10,1 1-1,0 0 0,0 0 0,0 0 1,0 0-1,1-1 0,-1 1 1,0 0-1,0 0 0,1 0 0,-1 0 1,0 0-1,1 0 0,-1 0 0,1-1 1,0 2-1,1-3 0,2 6 151,-2 13-57,-2-8-94,2 0 0,-1 0 0,1 0 0,0 0 0,1 0 0,-1 0 0,2 0 0,6 11 0,8 22 17,-17-36-23,1-1-1,1 1 1,-1-1-1,0 1 1,1-1 0,0 0-1,0 0 1,1 0-1,-1 0 1,1 0-1,-1-1 1,1 1 0,0-1-1,1 0 1,-1-1-1,0 1 1,1-1 0,5 3-1,-4-3 8,1 0 0,-1-1 0,1 1 0,-1-1 1,1 0-1,0-1 0,-1 1 0,1-2 0,0 1 0,-1-1 0,1 0 0,0 0 0,7-2 0,-12 2-10,0 0 0,0 0 0,0 0 0,-1 0-1,1 0 1,0-1 0,0 1 0,-1-1 0,1 1-1,-1-1 1,1 1 0,1-3 0,9-9 111,-1 9 21,-11 4-125,1 0 0,-1 0 0,1 0 0,-1 0 1,0 0-1,1 0 0,-1 0 0,1-1 0,-1 1 1,0 0-1,1 0 0,-1 0 0,1 0 0,-1-1 1,0 1-1,1 0 0,-1-1 0,0 1 0,0 0 1,1 0-1,-1-1 0,0 1 0,0 0 0,1-1 1,-1 1-1,0-1 0,0 1 0,0 0 0,0-1 1,1 0-1,-1 1 152,1-1-146,0 1 0,0-1 0,0 1 1,0-1-1,0 1 0,0-1 0,0 0 0,0 1 0,0-1 0,-1 0 0,1 0 0,0 0 0,0 0 0,-1 0 0,1 0 0,0-1 0,13-22 7,-12 21-5,19-46 21,-2-1 1,-2 0 0,15-71 0,-17 59-18,-8 29-7,5-66-1,-5 27-4,-7 69-2,1-1 1,-1 0-1,1 1 1,-1-1-1,0 0 1,-1 0 0,1 1-1,-1-1 1,1 0-1,-1 1 1,-1-5-1,-5-5 34,7 13-42,-1 0-1,1-1 1,0 1-1,0 0 1,0-1-1,-1 1 1,1 0-1,0-1 1,-1 1-1,1 0 1,0-1-1,-1 1 1,1 0-1,0 0 1,-1 0-1,1-1 1,0 1 0,-1 0-1,1 0 1,0 0-1,-1 0 1,1 0-1,-1 0 1,1 0-1,0 0 1,-1 0-1,1 0 1,-1 0-1,1 0 1,0 0-1,-2 0 1,7 3-63,-5-2 25,-5-3 6,5 3 29,0-1 1,0 0 0,0 1-1,0-1 1,0 0 0,0 1-1,0-1 1,0 0 0,-1 0-1,1 1 1,0-1 0,0 0 0,0 0-1,0 1 1,-1-1 0,1 0-1,0 0 1,0 0 0,0 1-1,-1-1 1,1 0 0,0 0-1,0 0 1,-1 0 0,1 1-1,0-1 1,0 0 0,-1 0-1,1 0 1,0 0 0,-1 0-1,1 0 1,-1 0 0,-13 5-33,13-5 38,0 0 0,0 0 0,0 0 0,0 0 0,0 0 0,0 1-1,0-1 1,0 0 0,0 1 0,1-1 0,-1 0 0,0 1 0,0-1 0,0 1-1,0-1 1,1 1 0,-1 0 0,0-1 0,0 1 0,1 0 0,-1 0 0,1-1-1,-1 1 1,1 0 0,-1 0 0,1 0 0,-1 0 0,1 0 0,-1 1 0,-3 35-57,4-23 57,-27 292-144,-20 32-13,30-244 95,6-41-10,-21 57 0,18-64 52,12-40 19,0 1-1,-1-1 1,0 0-1,0 0 1,-5 6-1,8-11 0,0-1 0,0 0-1,0 0 1,0 1 0,-1-1-1,1 0 1,0 1-1,0-1 1,0 0 0,0 0-1,0 1 1,-1-1 0,1 0-1,0 0 1,0 1 0,0-1-1,-1 0 1,1 0-1,0 0 1,0 1 0,-1-1-1,1 0 1,0 0 0,0 0-1,-1 0 1,1 0 0,0 0-1,-1 1 1,1-1-1,0 0 1,0 0 0,-1 0-1,1 0 1,-1 0 0,2-13-11,9-29-32,-9 35 39,8-21-19,1-1-1,1 2 1,2-1 0,0 2-1,19-28 1,95-120-199,-48 71 143,103-116-1,-126 156 23,-46 53 43,-2-1 0,1 0 0,-1-1 0,11-21 0,-11 17 2,1 0 44,-1-2 1,7-20-1,2-2 163,-18 45-177,-1-1-1,1 1 1,0 0-1,1 0 1,-1-1-1,1 1 1,0 0-1,1 9 0,-1 11 3,-10 116 64,-7 176 155,17-291-180,2 1 0,0-1 0,2 0-1,9 36 1,-13-61-58,0 0-1,1 0 1,-1 0-1,1 1 1,-1-1-1,1 0 1,-1 0-1,1 0 1,0 0-1,0 0 1,0 0-1,-1-1 1,1 1 0,0 0-1,0 0 1,0-1-1,0 1 1,0 0-1,0-1 1,0 1-1,0-1 1,1 1-1,-1-1 1,0 0-1,0 1 1,0-1-1,1 0 1,-1 0 0,0 0-1,0 0 1,0 0-1,1 0 1,-1 0-1,0 0 1,0-1-1,0 1 1,0 0-1,1-1 1,-1 1-1,1-1 1,1 0-131,-1-1 0,1 1 1,-1 0-1,1-1 0,-1 1 0,0-1 1,0 0-1,0 1 0,0-1 0,0 0 1,0 0-1,0-1 0,0 1 0,-1 0 1,1 0-1,-1-1 0,2-4 0,-1-7-4189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1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15472,'0'0'2751,"10"4"-2140,33 8-122,0-2 1,49 4-1,17 4 384,1-4 898,-110-14-1738,1 0 0,-1 0 0,1 0 0,-1 0 0,1 0-1,0 0 1,-1 0 0,1 0 0,-1 0 0,1 0 0,-1 1 0,1-1 0,-1 0 0,1 0 0,-1 1 0,1-1 0,-1 0-1,1 1 1,-1-1 0,0 0 0,1 1 0,-1-1 0,1 1 0,-1-1 0,0 1 0,0-1 0,1 1 0,-1-1 0,0 1-1,0-1 1,1 1 0,-1 0 0,-6 15-1560,4-13 17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2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15072,'0'0'4303,"61"-16"-4119,-35 16-184,-2-2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43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81 6424,'0'0'8841,"-1"10"-8502,-3 31-13,4-40-272,0-1-1,-1 1 1,1-1-1,0 1 1,0-1-1,0 1 1,0-1-1,0 0 1,0 1-1,0-1 1,0 1-1,0-1 1,0 1-1,0-1 1,0 1-1,1-1 1,-1 1-1,0-1 1,0 1-1,0-1 1,1 0-1,-1 1 1,0-1-1,1 1 1,-1-1-1,0 0 1,1 1-1,-1-1 1,0 0-1,1 1 1,-1-1-1,0 0 1,1 0-1,-1 1 1,1-1-1,-1 0 1,1 0-1,-1 0 1,1 0 0,-1 0-1,1 1 1,-1-1-1,1 0 1,-1 0-1,0 0 1,1 0-1,0-1 1,0 1-27,-1 0 0,1 0 1,-1 0-1,1 0 0,-1 0 0,1 1 1,-1-1-1,1 0 0,0 0 1,-1 0-1,1 0 0,-1 1 1,1-1-1,-1 0 0,0 0 1,1 1-1,-1-1 0,1 0 0,-1 1 1,1-1-1,-1 1 0,1 0 16,0-1 0,-1 1 0,1 0 0,0-1 0,0 1 0,-1-1 0,1 1 0,0-1 0,0 1-1,0-1 1,0 0 0,0 1 0,0-1 0,0 0 0,-1 0 0,1 0 0,0 0 0,0 0 0,0 0 0,2 0-1,26-3 612,-11 1-397,14 0 242,36-5 0,-36 2-216,38 1-1,273-11 842,-321 14-996,-1 0-1,1 2 1,25 3 0,-20-1-4,-10-3-17,0 0 0,0-1 1,31-6-1,-3 0 16,252-24 395,-253 23-427,-32 5-64,1 1 0,0 1 0,19-1 0,0 1 42,41-5 1,20-1 59,-40 4-35,-34 2-64,0 0 0,29 2 0,1 3 51,-1-1 1,95-10-1,-116 6-24,52 3 1,-50 0 2,36-2 1,-42 0 31,40 3 0,2 1 77,5-1-59,-47-1-53,0-1-1,-1-1 0,1-1 0,45-8 0,78-39-193,-122 44-324,-16 4-2789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45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0 193 5920,'0'0'9609,"10"-7"-9070,-3 2-377,-2 1 30,0-1 0,0 1 0,0 1 0,1-1 1,0 1-1,0 0 0,0 0 0,0 1 0,0 0 0,0 0 0,8-2 0,52-2 1778,-38 5-1107,50-10 0,-24 3-356,88-17 554,-133 24-1002,0 1-1,0 0 1,-1 1 0,11 1-1,24 1 113,-7-4-96,153-12 313,-175 11-368,0 2 0,0 0-1,16 1 1,-16 1 4,1-2 0,22-1 0,112-14 160,-47 11-139,-8 1-16,-70 3-29,33 2 0,-6 0 0,-6 1 127,-41-3-110,4 0 1,-1 0 1,0 0-1,1-1 1,-1 0-1,0 0 1,8-3 0,-6 2 29,1 0 0,0 0 0,14 0 0,18-3 78,155-28 858,-184 33-843,0 0 1,1 1-1,-1 0 0,21 6 1,9 0 190,-18-2-113,-22-4-195,1 0-1,0 0 0,0 0 1,0-1-1,0 1 1,-1-1-1,1 0 1,0 0-1,0 0 1,5-2-1,5-1 15,-12 3-59,-1 0 0,1-1 0,-1 1 0,1 0 0,-1 0 0,1-1 0,-1 1 0,1-1 0,-1 0 0,0 1 0,1-1 0,-1 0 0,0 0 0,0 0 0,1 1 0,-1-1 0,0-1 0,0 1 0,0 0 0,0 0 0,0 0 0,1-2 0,5-9-640,-4 8-2725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53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 5016,'0'0'12897,"-5"11"-12495,-14 41 109,2 0-1,-10 57 0,14-39-54,-89 397 2617,91-441-2704,9-24-287,1 1 0,-1 0 0,1 0 0,0 0 0,0 0 0,0 0 0,0 0 0,0 5 0,5-41-191,17-58 1,-14 64-2604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2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65 658 5624,'0'0'8666,"-4"13"-8188,2-8-426,-35 109 1863,30-96-1249,4-13-403,1 0-1,-1 1 0,2-1 0,-1 0 1,-1 9-1,3-12-189,0 0 0,0 0 1,0 0-1,0 0 0,0 0 0,1 0 0,-1 0 1,1 0-1,-1 0 0,1 0 0,0 0 1,0 0-1,0-1 0,0 1 0,0 0 0,0-1 1,0 1-1,1-1 0,1 3 0,-1-3-28,-1-1 0,0 1 0,0 0 0,1-1-1,-1 1 1,0-1 0,1 0 0,-1 1-1,1-1 1,-1 0 0,0 0 0,1 0 0,-1 0-1,1 0 1,-1 0 0,1 0 0,-1-1 0,0 1-1,2-1 1,27-9 402,-29 10-415,5-3 74,0 1-1,-1-1 1,1 0 0,-1 0 0,0-1-1,8-6 1,-11 8-58,0 0 0,0 0-1,0-1 1,0 1 0,-1 0 0,1-1-1,-1 1 1,0-1 0,0 1 0,0-1-1,0 1 1,0-1 0,0 0 0,-1 0-1,1 1 1,-1-6 0,-1-15 172,-1 0-1,-8-36 1,2 18 57,5 2 246,3 39-250,22 14 702,-4-15-920,0-1 0,0 0 1,0-2-1,0 0 1,-1 0-1,19-9 1,-5 0 27,0-1 1,40-25-1,-47 21 20,0-1 0,0-1 0,-2-1 0,-1-1 0,-1-1 0,22-32 0,-32 42-33,-2-1 0,0 0-1,0 0 1,9-26-1,16-67 264,-29 92-280,3-15 132,5-54 0,-10 68-113,-2 4 53,-2 15 40,-7 23-12,-131 570 497,132-554-615,-16 85 91,-28 118 100,38-192-122,-2-1 0,-35 77 0,28-92 16,21-34-110,0-1 1,0 0 0,0 0 0,0 0 0,0 0 0,0 0-1,0-1 1,-1 1 0,1-1 0,-1 1 0,1-1-1,-1 0 1,-4 1 0,6-1-8,0-1 0,0 0 0,0 0 0,0 0 0,0 0 1,0-1-1,1 1 0,-1 0 0,0 0 0,0-1 0,0 1 0,0 0 0,0-1 0,0 1 0,0-1 0,0 1 0,1-1 1,-1 1-1,0-1 0,0 0 0,1 1 0,-1-1 0,0 0 0,1 0 0,-1 1 0,1-1 0,-1 0 0,1 0 0,-1 0 1,1 0-1,0 0 0,-1 0 0,1 0 0,0 0 0,0 0 0,0 0 0,0 0 0,0 0 0,0-1 0,-1-2 6,1-1-1,0 1 0,0-1 1,0 1-1,1 0 1,0-1-1,0 1 0,1-5 1,2-1 3,1 1 0,0-1 0,1 2 0,-1-1-1,2 0 1,-1 1 0,1 0 0,0 1 0,1 0 0,0 0 0,0 0 0,18-10 0,7-1 49,0 1 1,46-16-1,-56 24-39,12-3 33,1 1-1,65-11 1,-32 11-3242,-57 10 2076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54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11448,'0'0'1876,"11"-8"-1496,37-25 22,-43 30-312,0 0 0,0 1 0,0-1 1,0 1-1,0 0 0,1 1 0,-1-1 0,1 1 0,-1 0 0,1 1 0,-1-1 0,1 1 0,0 0 0,6 1 0,7 0 166,18-1 192,138 6 2032,-95 0-1251,-50-5-196,0 1 1,56 13-1,-56-7 792,-33-13-1322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54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13560,'0'0'4629,"14"-1"-4187,-2 0-328,0 0 5,0 0 0,0 1-1,0 0 1,0 1 0,-1 0 0,14 4 0,30 5 830,1-2 0,0-3 0,60-2 0,-49 5 1639,-67-3-6023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55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0 12960,'0'0'3224,"-12"11"-2762,-38 36 93,45-41-387,0-1 0,0 1-1,0 0 1,1 1 0,0-1 0,0 1 0,1 0 0,0 0 0,0 0 0,0 0-1,1 1 1,0-1 0,1 0 0,-2 12 0,3-14-63,0-1-1,0 0 1,0 1 0,0-1-1,1 0 1,0 0 0,0 1 0,0-1-1,0 0 1,1 0 0,-1 0-1,1 0 1,0 0 0,1 0 0,-1-1-1,0 1 1,1-1 0,0 0-1,0 1 1,0-1 0,0 0 0,0-1-1,1 1 1,4 2 0,-2-1 51,1-1 1,0 0 0,0 0 0,0-1-1,0 1 1,0-2 0,1 1 0,-1-1-1,12 1 1,-16-2-115,0 0-1,0 0 1,0-1 0,-1 1-1,1-1 1,0 1 0,0-1-1,-1 0 1,1 0-1,0 0 1,-1 0 0,1-1-1,-1 1 1,0-1-1,1 1 1,-1-1 0,0 0-1,0 0 1,0 0 0,0 0-1,0 0 1,0 0-1,-1-1 1,1 1 0,-1-1-1,0 1 1,0-1 0,2-4-1,-1 0 18,-1 0-1,1 0 0,-1 1 1,-1-1-1,1 0 0,-1 0 1,-1 0-1,1 0 0,-1 0 1,0 0-1,-1 0 0,1 0 1,-2 1-1,1-1 0,-1 0 1,1 1-1,-7-9 0,5 8 23,0 1 0,-1 0 0,1 0-1,-1 0 1,0 0 0,-1 1 0,0 0 0,0 0-1,0 1 1,0-1 0,0 1 0,-1 1-1,0-1 1,0 1 0,-13-4 0,19 7-54,-1-1 1,0 1-1,1-1 1,-1 1-1,1-1 1,0 0-1,-1 1 1,1-1-1,-1 0 1,1 0-1,0 0 1,0 0-1,-1 0 1,1 0-1,0 0 1,0-1-1,0 1 1,0 0-1,1 0 1,-2-3-1,2 3-39,22 4-931,-15-1-2436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1:55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13360,'0'0'1850,"7"13"-1324,16 34 200,-2 0 0,16 56 0,-36-98-501,0 1 0,1-1 0,-1 0 0,1 1 0,0-1-1,1 0 1,-1 0 0,1-1 0,0 1 0,0 0 0,5 5 0,-6-11 763,-2-7-565,-3-11-93,-13-47 249,8 34-250,1-1-1,1 0 1,-1-44-1,7 73-260,0 0 0,0 1 0,1-1 0,-1 0 0,1 0 0,0 1 0,0-1 0,1 0 0,-1 1 0,1-1 0,-1 1 0,1 0 0,0 0 1,0-1-1,1 1 0,-1 0 0,1 1 0,-1-1 0,1 0 0,6-3 0,-1 0 111,1 1 0,0 1 0,0 0 0,0 0 0,0 1 0,19-4 0,-5 1 53,-10 2-68,0 1-1,1 0 0,-1 1 1,1 1-1,-1 0 0,25 2 0,-22 1-30,0 1-1,28 10 1,-17-3-3760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1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93 4720,'0'0'13401,"-1"17"-13012,1-8-334,-1 8 55,1 0 0,1 0 0,1 0 1,0 0-1,7 26 0,47 100 977,-14-37-313,-33-79-416,2 0-1,0-1 0,1 0 1,2-1-1,26 36 0,-36-55-189,0 0-1,-1 0 1,0 0 0,0 0-1,0 1 1,3 12-1,-4-11 105,1 0-1,0-1 0,0 1 0,6 8 1,-8-6 328,-1-9 2,0-10-374,1-32-127,1-1-1,3 1 0,2 0 1,19-67-1,-6 46-10,3 2 0,41-77 0,-40 90-50,-2 4 23,39-60 1,-19 51 100,-42 52-161,0 0-1,1 0 1,-1 0 0,0 0 0,0-1 0,0 1 0,0 0-1,0 0 1,0-1 0,0 1 0,0 0 0,1 0-1,-1 0 1,0-1 0,0 1 0,0 0 0,0 0-1,0-1 1,0 1 0,0 0 0,-1 0 0,1-1 0,0 1-1,0 0 1,0 0 0,0 0 0,0-1 0,0 1-1,0 0 1,0 0 0,0 0 0,-1-1 0,1 1-1,-10-5 42,-25 2-16,23 2-7,-23 1 20,0 1 1,0 2-1,-45 10 0,-3-1 55,51-7 10,1 2 0,0 0 1,0 3-1,-57 25 0,78-29-140,13-4-136,21-4-172,19-9-260,-21 5-3063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2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10 8432,'0'0'8039,"-10"1"-7528,-31 5-6,40-6-446,1 0-1,-1 0 0,1 0 1,-1 0-1,0 0 0,1 0 1,-1 0-1,0 1 0,1-1 0,-1 0 1,1 0-1,-1 0 0,1 0 1,-1 1-1,0-1 0,1 0 1,-1 1-1,1-1 0,-1 0 0,1 1 1,-1-1-1,1 1 0,0-1 1,-1 1-1,1-1 0,-1 1 1,1-1-1,0 1 0,0-1 0,-1 1 1,1-1-1,0 1 0,0 0 1,0-1-1,-1 1 0,1-1 1,0 1-1,0 0 0,0-1 1,0 1-1,0 0 0,0-1 0,1 2 1,-1-1 63,1 0 0,-1 0 0,1 0 0,0 0 1,-1 0-1,1 0 0,0 0 0,0 0 0,0 0 0,0 0 1,0 0-1,0 0 0,0 0 0,0-1 0,2 2 0,28 7 342,0-2-1,1 0 1,0-2-1,58 1 1,-34-2 37,-31-3-66,1-1 1,0-1-1,42-8 0,-62 7-334,0-1 1,0 0-1,0 0 0,0-1 0,-1 1 0,0-1 0,1 0 1,4-7-1,-4 6 4,9-12 250,-4 3-975,-1 8-2667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3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5016,'0'0'9300,"-3"11"-8696,-2 17-131,0 1 1,3-1-1,0 1 1,3 35-1,3 24 775,4 42 1248,-7-127-2382,2 17 501,-2-15 65,0-12 455,7-100-305,-4 61-641,1 7 63,2 1 0,15-51 0,-20 81-195,1 1-1,1-1 1,-1 1 0,1 0-1,0 0 1,0 1 0,1-1-1,0 1 1,0 0 0,1 0-1,0 1 1,0-1 0,0 1-1,0 1 1,12-7 0,-15 11-26,1-1 1,0 1 0,0 1 0,-1-1 0,1 0 0,0 1 0,-1 0 0,1 0 0,-1 0 0,1 0-1,-1 1 1,1-1 0,3 3 0,-1 2 18,-1 1-1,1-1 0,-1 1 1,0 0-1,-1 0 1,0 0-1,7 16 1,17 61 278,-18-50-188,-1-8-30,-5-17-34,0 1 0,-1-1 0,0 1 1,-1 0-1,0 0 0,-1 0 0,0 0 0,0 0 1,-1 0-1,0 0 0,-2 12 0,1-22-79,1 1 0,0 0 0,0-1 0,0 1 1,0 0-1,0-1 0,0 1 0,0-1 0,0 1 0,0 0 0,0-1 0,0 1 0,0 0 0,1-1 1,-1 1-1,0-1 0,0 1 0,1-1 0,-1 1 0,0 0 0,1 0 0,2 3-3422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4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5120,'0'0'15691,"3"17"-15455,28 220 440,40 240 168,-24-185-388,-33-177-241,14 74 306,-16-93-177,-8-61 53,9 45 0,-17-66 183,1-11-363,0-10-156,3-7-320,1 0 0,0 0 0,1 1 0,0-1 0,8-23 0,-5 18-2312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5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7736,'0'0'3058,"-1"14"-2476,3 423 2241,0-374-2509,73 899 5134,-69-921-4694,1 0 1,16 52 0,-29-129 855,2 11-4664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6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 5320,'0'0'5225,"-10"1"-4692,-2 1-337,6-2-40,0 0 1,0 1-1,1 0 0,-1 0 0,-7 3 1,13-4-52,-2 1 228,1-1 0,-1 0 0,1 1 0,0 0 0,-1-1 0,1 1 0,-1 0 0,1-1-1,0 1 1,0 0 0,0 0 0,-1 0 0,0 2 0,-1-1 1280,7-2 709,8 1-2036,0 0 1,-1 1 0,15 4-1,23 3 241,12-5 466,-1-3 1,80-8-1,-60 0 855,-80 7-1935,1 0 1,-1 0-1,1 0 1,-1 0-1,1 0 1,0 0-1,-1 0 1,1 0-1,-1 0 1,1 0-1,0 0 1,-1 0-1,1 0 1,-1 1-1,1-1 1,-1 0-1,1 0 1,-1 1-1,1-1 1,-1 0-1,1 1 1,-1-1-1,1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3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1201 5224,'0'0'8793,"12"-1"-8386,-2 1-297,-6 0-69,0 0 0,0 0 0,0 0 1,0 0-1,0-1 0,0 0 0,0 0 0,-1 0 0,1 0 0,0-1 0,-1 1 0,1-1 1,-1 0-1,1 0 0,-1 0 0,0 0 0,5-5 0,3-6 222,0-1-1,-1 1 1,-1-1 0,8-16-1,27-63 756,-38 79-886,34-94 787,-15 37-266,-17 33-60,-3 14 239,-9 129 809,4-70-1484,1-1 0,2 1 1,1 0-1,12 45 0,-15-74-109,1 1 0,1-1 0,-1 0 0,1 0 0,0 0 0,1 0-1,-1-1 1,1 1 0,5 4 0,-7-8-17,0 1 0,0-1-1,0 0 1,1 0-1,-1 0 1,0-1-1,1 1 1,0-1-1,-1 1 1,1-1 0,0 0-1,0 0 1,0 0-1,-1 0 1,1 0-1,0-1 1,0 1-1,0-1 1,0 0 0,0 0-1,0 0 1,4-1-1,-1-2 20,1 1 0,-1-2 0,0 1-1,0-1 1,0 0 0,0 0 0,-1-1-1,1 1 1,-1-1 0,6-7 0,0 0 20,3-3 36,0-1 0,-2 0 0,17-28 1,13-18 198,-25 37-174,-14 20-91,0-1 0,1 1 0,-1 0-1,1 1 1,0-1 0,0 1 0,7-6 0,-11 10-34,1-1 1,0 1 0,-1 0-1,1-1 1,0 1 0,-1 0 0,1 0-1,0 0 1,-1-1 0,1 1-1,0 0 1,0 0 0,-1 0-1,1 0 1,0 0 0,0 0 0,-1 0-1,1 1 1,0-1 0,-1 0-1,1 0 1,0 0 0,-1 1 0,1-1-1,0 0 1,-1 1 0,1-1-1,0 1 1,-1-1 0,1 1 0,-1-1-1,1 1 1,-1-1 0,1 1-1,-1-1 1,1 1 0,-1 0-1,0-1 1,1 1 0,-1 0 0,0-1-1,0 1 1,1 0 0,-1-1-1,0 1 1,0 1 0,10 39 140,-9-34-120,2 16 74,1 39 0,-4-39 19,7 40-1,-7-63-114,0 1 0,0-1 1,0 0-1,0 0 0,0 1 0,0-1 0,0 0 0,0 0 0,1 1 0,-1-1 1,0 0-1,0 0 0,0 1 0,0-1 0,0 0 0,0 0 0,1 1 0,-1-1 1,0 0-1,0 0 0,0 0 0,1 1 0,-1-1 0,0 0 0,0 0 0,0 0 1,1 0-1,-1 0 0,0 0 0,0 1 0,1-1 0,-1 0 0,0 0 0,1 0 1,-1 0-1,0 0 0,0 0 0,1 0 0,-1 0 0,1 0 0,12-9 103,15-26-27,-22 27-48,54-82 119,1 0-16,-58 85-116,0 1-1,1 0 1,-1 0 0,1 1-1,0-1 1,0 1-1,6-4 1,-9 6-16,-1 1 0,1 0 0,-1 0 0,1-1 0,-1 1 0,1 0 0,-1 0 0,1 0 0,-1 0-1,1 0 1,-1 0 0,1 0 0,-1 0 0,1 0 0,-1 0 0,1 0 0,-1 0 0,1 0 0,-1 1 0,1-1 0,-1 0 0,1 0 0,-1 1 0,1-1 0,-1 0 0,1 0 0,-1 1 0,1-1 0,0 2 2,0 0 1,0 0-1,0-1 1,0 1 0,0 0-1,-1 0 1,1 0-1,0 0 1,-1 0 0,0 0-1,1 4 1,3 63 116,-4-42-62,5 31 0,-4-50-30,0 0 0,1-1 0,0 1 0,1-1 0,-1 1 0,2-1 0,-1 0 0,7 10 0,-9-15-24,1-1 0,-1 0 0,1 1 1,0-1-1,-1 0 0,1 0 0,0 1 0,0-1 1,0-1-1,0 1 0,-1 0 0,1 0 0,0-1 1,1 1-1,-1-1 0,0 0 0,0 1 0,0-1 1,0 0-1,0 0 0,0-1 0,0 1 0,0 0 1,0-1-1,0 1 0,0-1 0,3 0 0,8-4 9,-1 0 0,0 0 0,13-8 0,-12 6-9,15-7 26,1-2 0,-2-2 0,0 0 0,-2-2 0,0 0 0,-1-2 0,26-30 0,0-7 116,-41 52-82,-9 7-63,1 0 0,-1 0 0,1 0 0,-1 0 0,1 0 0,-1 0 0,0-1 1,1 1-1,-1 0 0,1 0 0,-1-1 0,1 1 0,-1 0 0,0-1 0,1 1 0,-1 0 1,0-1-1,1 1 0,-1 0 0,0-1 0,0 1 0,1-1 0,-1 1 0,0-1 0,0 1 1,0 0-1,0-1 0,1 1 0,-1-1 0,0 1 0,0-1 0,0 1 0,0-1 0,0 1 1,0-1-1,0 0 0,-22 17 80,-42 48-40,15-14-32,32-34-2,1 2 0,-27 36 0,36-45-2,2 0 1,-1 1 0,1-1-1,1 1 1,0 0 0,0 1-1,1-1 1,-3 17 0,5-26-9,1 1 1,0-1 0,-1 0-1,1 1 1,0-1-1,0 0 1,0 1 0,0-1-1,0 0 1,0 1 0,1-1-1,-1 0 1,0 1-1,1-1 1,-1 0 0,1 1-1,-1-1 1,1 0-1,-1 0 1,1 0 0,0 0-1,0 1 1,0-1-1,0 0 1,0 0 0,0 0-1,0-1 1,0 1 0,0 0-1,0 0 1,0-1-1,0 1 1,1 0 0,-1-1-1,0 1 1,0-1-1,1 0 1,-1 1 0,0-1-1,1 0 1,-1 0 0,1 0-1,-1 0 1,0 0-1,1 0 1,-1 0 0,0 0-1,1-1 1,0 1-1,5-2 3,-1 1-1,0-1 0,0 0 0,0 0 1,0 0-1,0-1 0,0 0 1,0 0-1,6-5 0,2-5-2,-1 0 0,0-1 0,0-1 0,15-24 0,36-69 0,-54 90 0,5-14 8,0 0 0,-3-1 0,0-1 0,11-57 0,-11 22 16,5-95-1,-12 16 28,-6 124-68,0 0 1,-2 0 0,-1 0-1,-7-24 1,11 48 16,0-1-1,0 1 1,0 0 0,0 0 0,0-1-1,0 1 1,0 0 0,-1-1-1,1 1 1,0 0 0,0-1-1,0 1 1,0 0 0,0 0 0,-1-1-1,1 1 1,0 0 0,0 0-1,0 0 1,-1-1 0,1 1-1,0 0 1,0 0 0,-1 0 0,1 0-1,0-1 1,-1 1 0,1 0-1,0 0 1,0 0 0,-1 0-1,1 0 1,0 0 0,-1 0-1,1 0 1,0 0 0,-1 0 0,-10 9-16,-6 19-5,16-27 21,-12 30-25,2 0 0,0 0 0,2 1 0,2 0 0,-4 35 0,1-13-1,3-5 16,1 0 0,3 1 0,2-1 0,2 0 0,2 1 0,2-1 0,13 52 0,-13-83 5,0-2-1,1 1 1,1-1 0,0 0-1,14 21 1,-19-33 5,0-1 0,1 1 0,-1-1 0,1 0 0,0 0 0,0 0 0,0 0 0,1 0 0,-1-1 0,0 0 0,1 0 0,0 0 0,0 0 0,-1 0 0,1-1 0,0 1 0,0-1 0,0 0 0,1 0 0,-1-1 0,0 1 0,0-1 0,0 0 0,1 0 0,-1 0 0,0-1 0,0 1 0,0-1 0,0 0 0,0-1 0,0 1 0,0 0 0,0-1 0,0 0 0,4-3 0,8-6 4,-1 0 1,0-1-1,0-1 0,-2 0 0,0-1 1,0 0-1,-1-1 0,-1-1 0,0 0 1,11-23-1,-8 11 18,35-62-11,-46 84 10,0-1-1,0 0 0,3-12 1,-5 15 35,-3 14 1,1-2-37,-8 44 40,-4 97 0,13-142-51,-1 0 1,2 0 0,-1 0 0,1 0-1,0-1 1,1 1 0,-1 0-1,1 0 1,1-1 0,-1 1 0,1-1-1,0 0 1,7 11 0,-8-16-4,-1 0 1,1 0-1,0 0 1,-1 0-1,1 0 1,0 0-1,0 0 1,-1-1 0,1 1-1,0-1 1,0 1-1,0-1 1,0 0-1,0 0 1,0 0-1,-1 0 1,1 0-1,0 0 1,0 0-1,0-1 1,0 1-1,0-1 1,0 1 0,-1-1-1,1 0 1,0 1-1,-1-1 1,4-2-1,4-2 6,-1 0-1,0-1 1,0 1-1,10-11 0,12-17 0,-1-1-1,-2-1 1,39-66 0,16-23 104,-82 125-116,0-1 0,0 0 0,0 0 0,0 0 1,0 0-1,0 1 0,1-1 0,-1 0 0,0 0 0,0 0 0,0 0 1,0 0-1,0 1 0,0-1 0,0 0 0,0 0 0,0 0 1,0 0-1,1 0 0,-1 0 0,0 0 0,0 1 0,0-1 0,0 0 1,0 0-1,0 0 0,1 0 0,-1 0 0,0 0 0,0 0 1,0 0-1,0 0 0,1 0 0,-1 0 0,0 0 0,0 0 0,0 0 1,0 0-1,0 0 0,1 0 0,-1 0 0,0 0 0,0 0 1,0 0-1,0 0 0,1 0 0,-1 0 0,0 0 0,0 0 0,0-1 1,0 1-1,0 0 0,0 0 0,1 0 0,-1 0 0,0 0 1,0 0-1,0 0 0,0-1 0,0 1 0,0 0 0,0 0 0,0 0 1,0 0-1,0 0 0,0-1 0,0 1 0,0 0 0,1 0 0,-1 13-14,-4 36 10,2-24 2,0 1 1,2-1-1,3 39 0,-1-50 9,6 33 58,-7-43-59,0 0 0,0-1 0,1 1 0,-1-1 0,1 1 0,0-1 0,0 0 0,0 1 0,4 4 0,-5-8-3,-1 0-1,0 1 1,1-1 0,-1 0 0,1 0-1,-1 1 1,1-1 0,-1 0-1,1 0 1,-1 0 0,0 1-1,1-1 1,-1 0 0,1 0 0,-1 0-1,1 0 1,-1 0 0,1 0-1,-1 0 1,1 0 0,-1 0-1,1 0 1,-1-1 0,1 1 0,-1 0-1,1 0 1,-1 0 0,1-1-1,-1 1 1,1 0 0,-1 0-1,0-1 1,1 1 0,-1 0 0,0-1-1,1 1 1,0-1 0,12-17 33,-2-6 7,-1-1 1,9-34-1,-9 25-2,-7 26-23,3-9 25,-1 0 0,0 0 0,-2 0 0,0-1 0,2-33 0,-5 51-46,0-1-1,0 1 1,0-1-1,0 0 1,0 1 0,0-1-1,1 1 1,-1-1-1,0 1 1,0-1-1,1 1 1,-1-1 0,0 1-1,1-1 1,-1 1-1,1-1 1,-1 1 0,0-1-1,1 1 1,-1 0-1,1-1 1,-1 1-1,1 0 1,-1-1 0,1 1-1,-1 0 1,1 0-1,0-1 1,-1 1-1,1 0 1,-1 0 0,1 0-1,0 0 1,-1 0-1,1 0 1,-1 0 0,1 0-1,-1 0 1,1 0-1,0 0 1,32 7-62,-19-4 42,17 4 6,-19-4 5,-1-1-1,0 0 0,18 0 0,-17-2 21,0-1 0,0 0 0,0 0-1,0-1 1,0-1 0,0 0 0,20-8 0,-16 5 49,-17 18 6,-2 1-51,-1 11-1,1 0-1,1 1 1,1-1-1,1 0 1,1 0-1,8 45 1,-8-67-9,-1 0 0,0 0-1,1 1 1,0-1 0,-1 0 0,1 0 0,0 0 0,0 0 0,0 0 0,1 0 0,-1 0 0,0-1 0,1 1 0,-1 0 0,1-1 0,-1 1-1,1-1 1,0 1 0,0-1 0,0 0 0,0 0 0,0 0 0,0 0 0,0 0 0,0 0 0,0-1 0,0 1 0,0-1 0,1 1-1,-1-1 1,0 0 0,0 0 0,0 0 0,1 0 0,-1 0 0,0 0 0,0-1 0,3 0 0,7-2 19,-1 0 1,1-1-1,-1 0 1,0-1-1,18-12 0,97-71 96,-58 36-104,65-51 82,-119 94-86,-7 4 1,0 1-1,-1-1 1,0 0-1,6-6 0,-72 72 23,20-13 1,4 2 0,-42 71 0,75-114-36,-1 0 0,1 0 0,1 0 0,-1 0 0,1 0 0,0 0 0,1 1 1,0-1-1,-1 10 0,2-15 2,0 0-1,0 0 1,0 0 0,1 0 0,-1 0 0,0 0 0,1-1-1,0 1 1,-1 0 0,1 0 0,0-1 0,0 1 0,0 0-1,0-1 1,0 1 0,0-1 0,0 1 0,1-1 0,-1 1-1,0-1 1,1 0 0,-1 0 0,1 0 0,0 0 0,-1 0-1,1 0 1,0 0 0,-1-1 0,1 1 0,0 0 0,0-1-1,0 0 1,0 1 0,-1-1 0,1 0 0,0 0 0,0 0 0,0 0-1,0 0 1,2-1 0,2 0 0,0 0 0,0 0 1,-1-1-1,1 1 0,-1-1 0,1-1 0,-1 1 0,0-1 1,0 0-1,0 0 0,0 0 0,-1-1 0,1 0 0,-1 0 1,5-5-1,7-9 6,-1-1 0,16-25 0,-29 41-4,23-34-13,-1-2 0,-3-1 0,-1 0 0,-2-2 0,-1 0 0,-3-1 0,12-56 0,-15 35-32,-2 0 1,-4 0 0,-2 0 0,-9-113-1,-4 120 5,9 52 27,-1 1 1,1-1 0,-1 1 0,0-1 0,0 1-1,0 0 1,-1 0 0,1 0 0,-5-5 0,7 9 10,-1-1 0,1 1 0,0 0 0,-1 0 0,1 0 0,-1-1 0,1 1 0,0 0 0,-1 0 0,1 0 0,0 0 0,-1 0 0,1 0 0,-1 0 0,1 0 0,0 0 0,-1 0 0,1 0 0,-1 0 0,1 0 0,0 0 0,-1 0 0,1 0 0,-1 1 0,1-1 0,0 0 0,-1 0 0,1 0 0,0 1 0,-1-1 0,1 0 0,0 0 0,-1 1 0,1-1 0,0 0 0,0 1 0,-1-1 0,1 0 0,0 1 0,-10 15-33,2 11-14,1 0 0,1 0 0,-4 50 0,4-33 2,-5 87-81,8 198 1,4-314 126,-1 17-13,1 1 0,2-1 0,2 0 0,16 61 0,-21-91 12,1 1 0,0-1 0,0 0 1,0 1-1,1-1 0,-1 0 0,0 0 1,1 0-1,-1 1 0,1-2 0,0 1 1,0 0-1,2 2 0,-2-4 3,-1 1 0,0 0 0,1-1 0,-1 0 0,0 1 0,1-1 0,-1 0 0,1 1 0,-1-1 0,1 0 0,-1 0 0,1 0 0,-1 0 0,1-1 0,-1 1 0,0 0 0,1-1 0,-1 1 0,1-1 0,-1 1-1,0-1 1,1 1 0,1-2 0,14-10 9,-1 0 0,0-2-1,-1 1 1,0-2 0,-1 0-1,16-23 1,12-10 33,-22 24-15,26-39-1,-12 15 82,-27 41 31,-10 18-100,-1 8-33,-9 103 5,12-102-6,1 1 0,1-1 0,1 0 0,6 23 0,-8-41 1,1 1-1,-1-1 0,1 1 0,0-1 1,0 0-1,0 0 0,0 0 0,0 1 0,0-1 1,0 0-1,1 0 0,-1 0 0,1-1 1,2 4-1,-2-5-1,-1 1 0,0-1 0,0 1 0,1-1 0,-1 0 0,0 1-1,1-1 1,-1 0 0,0 0 0,0 0 0,1 0 0,-1 0 0,0 0 0,1 0 0,-1-1 0,0 1 0,1 0 0,-1-1 0,0 1 0,0-1 0,1 1 0,-1-1 0,0 0 0,0 1 0,0-1-1,0 0 1,1-1 0,6-4 19,0-1-1,0 0 1,-1-1-1,0 1 0,11-18 1,27-50 92,-34 56-67,5-10-7,18-30-40,-34 58-4,1 1 0,-1-1 0,0 0 1,1 1-1,-1-1 0,0 0 0,1 1 1,-1-1-1,1 1 0,-1-1 0,1 1 1,-1-1-1,1 0 0,-1 1 0,1 0 1,-1-1-1,1 1 0,0-1 0,-1 1 1,1 0-1,0 0 0,-1-1 0,1 1 1,0 0-1,1 0 0,1 16-56,-2 1 55,3 10 10,-2-6 21,1 1-1,1-1 1,1 0 0,15 39-1,-20-59-23,1 1-1,0-1 1,-1 1-1,1-1 1,0 0-1,-1 1 1,1-1-1,0 0 1,0 0-1,0 0 1,0 1-1,0-1 1,0 0-1,1 0 1,-1-1-1,0 1 1,0 0-1,1 0 1,-1-1-1,1 1 1,-1 0 0,0-1-1,1 1 1,-1-1-1,1 0 1,-1 0-1,1 1 1,-1-1-1,1 0 1,-1 0-1,1-1 1,-1 1-1,1 0 1,-1 0-1,1-1 1,-1 1-1,3-1 1,1-2 5,-1 1 0,1-1 1,-1 0-1,0 0 0,1 0 1,-2 0-1,1-1 0,0 0 1,4-6-1,20-24 63,1 0-1,68-58 1,-58 56-44,-29 26-21,0-1-1,1 2 1,1 0 0,16-11 0,1-1-4,-30 25 15,-5 4 12,-9 8-22,1 0 0,0 0 0,2 1 0,0 1 0,-15 29 0,20-33 8,1 1 0,1-1-1,0 1 1,1 0 0,0 1 0,1-1 0,1 0 0,0 23 0,2-37-15,0 0 0,0 1 0,0-1 1,0 0-1,0 0 0,0 1 0,0-1 1,0 0-1,1 1 0,-1-1 0,1 0 0,-1 0 1,1 0-1,-1 1 0,1-1 0,0 0 1,-1 0-1,2 1 0,-1-2 1,-1 1-1,1-1 0,0 0 1,-1 0-1,1 1 1,0-1-1,-1 0 1,1 0-1,0 0 0,0 0 1,-1 0-1,1 0 1,0 0-1,-1 0 1,1 0-1,0 0 1,-1 0-1,1-1 0,0 1 1,-1 0-1,1 0 1,0-1-1,0 0 1,4-1 4,-1-1 0,0 0 0,0-1 0,0 1 0,0-1 0,0 0 0,3-5 0,10-16 10,-2 0 1,13-29-1,21-34 37,-41 70 11,2-2 46,-10 20-88,1 13-11,0 1 1,0-1-1,1 1 1,7 23-1,-7-31-21,0 1 0,1 0 0,0-1 1,0 0-1,0 1 0,1-1 0,0-1 0,0 1 0,1 0 0,9 9 0,-12-14 8,0 0 1,0 0-1,1 0 1,-1-1-1,0 1 1,0-1-1,0 1 1,1-1-1,-1 0 1,0 0-1,1 0 1,-1 0-1,0 0 1,1 0-1,-1 0 1,0-1-1,0 0 1,0 1-1,1-1 1,-1 0-1,0 0 1,4-2-1,6-4 19,0 1 0,15-13 0,-25 18-15,22-17 35,0-2 0,-2-1 0,0 0 0,-1-2 0,-1 0 0,19-30 0,-21 22-36,0-1 0,-2-1 0,-1 0-1,-2-1 1,10-39 0,-4-9-2,11-88 1,-30 166 0,8-71 0,-8 68 0,0 0 0,0 0 0,-1-1 0,0 1 0,0 0 0,-1 0 0,-4-12 0,6 19 0,0-1 0,0 1 0,-1-1 0,1 1 0,0-1 0,0 1 0,-1 0 0,1-1 0,-1 1 0,1 0 0,0-1 0,-1 1 0,1 0 0,-1-1 0,1 1 0,-1 0 0,1 0 0,0 0 0,-1-1 0,1 1 0,-1 0 0,1 0 0,-1 0 0,1 0 0,-1 0 0,1 0 0,-1 0 0,1 0 0,-1 0 0,1 0 0,-1 0 0,1 0 0,-1 0 0,1 1 0,-1-1 0,1 0 0,-1 0 0,1 0 0,-1 1 0,1-1 0,-1 0 0,1 1 0,0-1 0,-1 0 0,1 1 0,0-1 0,-1 0 0,1 1 0,0-1 0,-1 1 0,1 0 0,-17 21 0,7-3 0,1 1 0,0 1 0,2 0 0,0 0 0,-6 38 0,8-27 0,1 1 0,2-1 0,2 42 0,5-32 0,2 0 0,2-1 0,2 0 0,28 69 0,16 64 0,-47-140 446,5 22-1103,-8-23-3911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7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0 144 10752,'0'0'5178,"5"16"-4601,2 4-372,23 80 792,-18-38-205,-4-20 222,21 64 0,-11-48 402,-23-79 2148,-24-100-3047,22 96-390,2 1-1,0-1 1,2 0 0,0 0-1,2 0 1,1 0 0,3-26-1,1 19 18,-4 20-79,1 1 0,0 0 0,1 0 0,1 0 0,-1 0 0,2 1 0,-1-1 0,2 1 0,7-15-1,-10 22-48,0 1 0,1 0 0,-1 0 0,0 0 0,1 0 0,-1 1 0,1-1 0,0 1 0,-1-1 0,1 1 0,0 0 0,0 0 0,0 0 0,0 0 0,0 1 0,0-1 0,0 1 0,0 0 0,0-1-1,0 2 1,0-1 0,0 0 0,0 0 0,0 1 0,3 1 0,7 5 83,0 0-1,0 2 1,-1-1-1,0 2 1,0-1 0,19 23-1,-19-20 111,-8-7-239,-1-1 299,-2-12-4763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07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0 300 10040,'0'0'10706,"7"-10"-10163,0 0-390,-2 3-28,0 0 1,0-1 0,-1 0-1,0 0 1,0 0-1,4-16 1,4-26 637,-6 24-10,12-35-1,-16 54-541,1 1-1,0-1 1,0 1-1,0 0 1,1 0 0,0 0-1,0 1 1,1 0 0,-1-1-1,8-4 1,-12 9-187,1 1 1,0 0-1,0-1 1,0 1-1,0 0 1,0 0-1,0 0 0,0 0 1,0 0-1,0 0 1,0 0-1,0 0 1,-1 0-1,1 0 1,0 1-1,0-1 0,0 0 1,0 1-1,0-1 1,0 1-1,-1-1 1,1 1-1,0-1 1,0 1-1,0 0 1,20 17 267,-20-17-282,16 16 184,0 2 0,-1 0 0,-1 1 0,21 37 0,-31-46-108,-1-1 0,0 1 0,0 0 0,-1 0 0,0 0 0,1 17 0,-2-18-65,0 1 0,1-1 0,6 16 0,-6-19-901,0 1 0,-1 0 0,0-1 0,1 11 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20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0 4616,'0'0'14126,"3"11"-13707,0-1-308,1 1 82,-1 0 0,0 0 0,-1 0 0,0 0 0,0 21 0,-4-15 221,0-1-1,0 0 1,-10 30 0,10-41-320,0 0 1,0 0 0,0 0 0,-1-1-1,0 1 1,0-1 0,0 0 0,0 1-1,-1-1 1,0-1 0,1 1 0,-2 0-1,1-1 1,0 0 0,-9 5 0,-2-1 272,-1-1 1,-18 5 0,-7 2 321,34-9-218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23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423 636 7632,'0'0'7825,"-13"2"-7352,-12 2 14,0 1 1,0 2-1,-44 18 0,38-11-32,5-2 46,1 0 1,0 2-1,-42 32 0,56-37-314,0 0 0,1 1 0,0 0 0,0 1 0,-10 16 0,17-23-136,1 0-1,0 0 1,0 0-1,0 0 0,0 1 1,1-1-1,-1 0 0,1 1 1,0-1-1,1 1 1,-1-1-1,1 1 0,0 0 1,0-1-1,0 1 0,0-1 1,1 1-1,0-1 1,0 1-1,3 7 0,-2-9-21,-1 0-1,1 0 0,0-1 1,0 1-1,1 0 1,-1-1-1,0 1 0,1-1 1,0 0-1,-1 1 0,1-1 1,0-1-1,0 1 1,0 0-1,0-1 0,1 1 1,-1-1-1,0 0 1,7 1-1,2 0 18,0 0 1,0-1-1,0 0 1,14-1-1,-14 0-11,0-1-1,-1-1 0,1 0 0,0 0 0,-1-1 1,1-1-1,-1 0 0,0 0 0,0-1 1,0-1-1,-1 0 0,13-9 0,-10 4 2,0 0 0,-1-1 0,-1 0 0,0-1 0,-1 0-1,0 0 1,-1-1 0,8-15 0,-1-7 23,-1 0 1,-2-1-1,-1 0 1,-2-1-1,-1 0 1,5-69-1,4-217 276,-18 304-294,-2-1 0,0 1 0,-7-30 1,5 32-19,3 7 15,1 10-26,1-1 0,-1 1 1,0 0-1,0 0 0,0 0 1,0 0-1,0 0 0,0 0 0,-1-1 1,1 1-1,0 0 0,0 0 1,-1 0-1,1 0 0,-1 0 1,1 0-1,-1 0 0,1 0 1,-1 0-1,0 0 0,0 0 1,1 0-1,-2 0 0,1 2-6,0-1 0,0 1-1,1 0 1,-1 0 0,0 0-1,0 0 1,1 0 0,-1 0 0,1 0-1,-1 0 1,1 0 0,-1 0-1,1 0 1,0 0 0,-1 0 0,1 2-1,-2 4 9,-9 25 13,2 1 0,2 0 0,1 0 0,-3 60 0,3-28 2,-2 5 90,4-1-1,6 100 1,0-144-64,-2-11-1,1 1 0,1-1 0,0 0 1,0 1-1,2-1 0,0 0 0,7 17 0,-6-21-16,-1-2-3,0-1 1,0 0-1,1 0 1,7 9 0,-11-14-28,1 0 0,-1-1 0,1 1 0,0-1 0,0 0 0,0 1 1,0-1-1,0 0 0,0 0 0,0 0 0,0 0 0,0 0 0,0-1 0,1 1 1,-1-1-1,0 1 0,1-1 0,-1 0 0,0 0 0,1 0 0,2 0 1,-1-1 7,1 0 0,-1 0 0,0 0 0,1-1 0,-1 1 0,0-1 0,0 0-1,0 0 1,0 0 0,0-1 0,4-3 0,2-3 38,-1-1 0,14-17 0,-22 24-48,11-11 79,0-1-1,-1 0 0,-1-1 0,-1 0 1,10-21-1,2-6 160,-17 36-201,0 0 1,0 0 0,-1 0 0,0-1 0,4-14-1,-6 6 38,-1 14-46,0-1-1,0 0 1,1 0 0,-1 0-1,1 1 1,0-1-1,-1 0 1,1 1 0,3-6-1,-5-4 56,1 12-88,0-1 0,-1 1 0,1-1 0,0 1 0,0-1 1,-1 1-1,1-1 0,0 1 0,0-1 0,0 1 0,0-1 0,0 1 0,0-1 0,0 1 1,0-1-1,0 1 0,0-1 0,0 1 0,0-1 0,0 1 0,1-1 0,-1 1 1,0-1-1,0 1 0,0-1 0,1 1 0,-1-1 0,0 1 0,1-1 0,-1 1 0,0 0 1,1-1-1,-1 1 0,0-1 0,1 1 0,0-1 0,56-5 86,-52 6-93,0 0 1,0 0-1,0 1 0,-1 0 0,1-1 1,0 2-1,0-1 0,0 0 0,-1 1 1,1 0-1,-1 0 0,1 0 0,-1 1 1,0-1-1,0 1 0,0 0 0,0 1 1,-1-1-1,1 0 0,-1 1 0,0 0 0,0 0 1,0 0-1,0 0 0,-1 0 0,1 1 1,-1-1-1,0 1 0,2 8 0,-1 1 0,-1 1 0,0 0-1,-1 0 1,-1 0 0,0 0-1,-1 0 1,-1 0 0,-3 18-1,3-23 6,1-1 0,0 1 0,0 0 0,1 0-1,2 14 1,-1-1 0,-1-20 0,0 0 0,0-1 0,0 1 0,0 0 0,0-1 0,0 1 0,1 0 0,0-1 0,-1 1 0,1 0 0,0-1 0,0 1 0,1-1 0,-1 1 0,0-1 0,1 0 0,-1 0 0,1 1 0,0-1 0,2 2 0,-2-2 1,1 0 0,-1-1 0,0 1 0,0-1 0,1 0-1,-1 1 1,1-1 0,-1 0 0,1 0 0,-1-1 0,1 1 0,0 0 0,-1-1-1,1 0 1,0 1 0,3-1 0,-1-1 3,0 0-1,0 1 1,-1-2 0,1 1 0,0 0-1,-1-1 1,1 0 0,6-4-1,0 0 5,-1-1 0,0 0 0,-1-1 0,0 0-1,0-1 1,13-16 0,-4 1 8,-1-2 0,-2 0 0,0-1 0,10-30 0,-24 55-10,0-1 0,-1 1 0,1-1 0,-1 1 0,0-1 0,1 0 0,-1 1 0,-1-4 0,1-2 13,0 7 49,-2 14 83,4 23-52,-2-29-91,0 0 1,1 0 0,-1 0 0,1 0-1,1-1 1,-1 1 0,1 0 0,0-1 0,5 9-1,-2-5 0,-1-2-2,1 1 0,0-1 0,7 10-1,-10-16-4,0 0 0,0 0 0,0 0-1,1 0 1,-1 0 0,1 0 0,-1-1 0,1 1-1,-1-1 1,1 0 0,0 1 0,0-1 0,0 0-1,4 0 1,-3 0-2,0 0 0,0 0 0,1 0 0,-1-1 0,0 0 0,0 0 0,1 0 0,-1 0 0,0 0 0,0-1 0,0 0 0,1 0 0,-1 0 0,0-1 0,0 1 0,0-1 0,-1 0 0,1 0 0,0 0 0,-1-1 0,1 1 0,-1-1 0,0 0 0,3-3 0,3-7 6,0 0 1,-1-1-1,9-22 1,-9 18 8,1-3 14,-1 1 0,-1-1 0,-1 0 0,5-35 0,3-92 138,-10 91-40,12-66-1,7 21 112,-21 96-231,0 7 2,4 13 12,2 25 5,-2 14-37,-3 0 0,-1 0 0,-8 71 0,-39 160-44,30-213 36,3-10-33,-39 115 1,9-87-54,38-82 103,0 0-1,0 0 1,-1 0-1,0-1 1,-7 7-1,12-12 7,0-1 0,0 0-1,0 0 1,0 0 0,0 1-1,-1-1 1,1 0 0,0 0 0,0 0-1,0 0 1,0 0 0,-1 1-1,1-1 1,0 0 0,0 0 0,0 0-1,-1 0 1,1 0 0,0 0-1,0 0 1,-1 0 0,1 0 0,0 0-1,0 0 1,-1 0 0,1 0-1,0 0 1,0 0 0,0 0 0,-1 0-1,1 0 1,0 0 0,0 0 0,-1 0-1,1 0 1,0 0 0,0 0-1,0 0 1,-1-1 0,1 1 0,-4-11 85,4-14-16,4 7-60,1 1 0,0 0-1,1 0 1,1 0 0,0 1-1,16-26 1,68-86 35,-63 92-49,117-164-24,-128 175 3,62-102-51,-64 98 83,-1 0 0,-1-1 0,16-63 0,7-40 271,-36 133-275,0-1 0,0 0 0,0 0 0,1 0 0,-1 0 0,0 1 0,0-1 0,1 0 0,-1 0 0,0 0 0,1 1 0,-1-1 0,0 0 0,1 0 0,-1 1 0,1-1 0,0 0 0,-1 1 0,1-1 0,-1 1 1,1-1-1,0 1 0,0-1 0,-1 1 0,1-1 0,0 1 0,0 0 0,-1-1 0,2 1 0,-2 2 2,-1 0 1,0 0-1,0 0 1,1 0-1,0 1 1,-1-1-1,1 0 1,0 0-1,0 1 0,0-1 1,1 4-1,-1 1 5,-1 17 4,0 151 120,13 143 304,0-207 33,-9-103-394,-3-8-83,0 0 0,0 1-1,1-1 1,-1 0 0,0 0-1,0 0 1,0 0 0,0 0-1,0 0 1,1 0 0,-1 1 0,0-1-1,0 0 1,0 0 0,0 0-1,0 0 1,0 0 0,0 1-1,0-1 1,0 0 0,0 0-1,0 0 1,0 1 0,1-1 0,-1 0-1,0 0 1,0 0 0,0 0-1,-1 1 1,1-1 0,0 0-1,0 0 1,0 0 0,0 0-1,0 1 1,0-1 0,0 0 0,0 0-1,0 0 1,0 0 0,0 1-1,0-1 1,-1 0 0,1 0-1,0 0 1,0 0 0,0 0-1,0 0 1,0 0 0,0 1 0,-1-1-1,1 0 1,0 0 0,0 0-1,0 0 1,-1 0 0,2-8-1060,0 0 744,0 0 0,0 0 0,-1 0 0,-1-11 1,-1 0-3669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23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13264,'0'0'4329,"19"1"-3692,2 0-483,230 21 2717,-129-11-995,-116-10-1776,14-6 407,-8 2-494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23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13464,'0'0'824,"59"-58"-632,-23 58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27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308 500 5224,'0'0'7664,"-1"-11"-7082,-3-31-3,4 40-513,-1 1 1,1-1-1,-1 1 0,0 0 1,1-1-1,-1 1 1,0 0-1,0 0 0,0-1 1,0 1-1,0 0 1,0 0-1,0 0 0,0 0 1,-1 0-1,1 0 1,0 1-1,-1-1 0,1 0 1,-1 1-1,1-1 1,0 1-1,-1-1 0,1 1 1,-1 0-1,1-1 1,-1 1-1,-1 0 0,-5-2 201,2 0-80,0-1 1,-1 1 0,1 0-1,-1 1 1,1 0 0,-1 0-1,0 0 1,1 1 0,-1 0-1,0 0 1,1 0-1,-1 1 1,0 0 0,1 1-1,-1-1 1,1 1 0,0 0-1,-1 1 1,1 0-1,0 0 1,-8 5 0,1 0 130,1 1 0,0 0 1,0 1-1,1 0 0,-12 13 0,20-19-236,0 0-1,0 0 0,1 0 0,-1 0 1,1 1-1,0-1 0,0 1 0,0-1 1,1 1-1,0 0 0,-1 0 0,2-1 1,-1 1-1,1 0 0,-1 0 0,1 0 1,1 0-1,-1 0 0,1 0 0,1 5 1,2 6 25,0 0 0,2 0 1,0-1-1,1 0 1,0 0-1,17 24 0,-19-32-78,0 0-1,1-1 0,0 0 0,0 0 0,0-1 0,1 1 0,-1-1 0,1-1 0,1 1 0,-1-1 0,0 0 1,1-1-1,0 0 0,0 0 0,11 2 0,-10-4-8,0 1-1,1-1 1,-1-1 0,1 0-1,-1 0 1,1-1 0,-1 0-1,1 0 1,-1-1 0,0 0-1,14-6 1,-9 3 13,-1-1 0,0 0 0,0-1 1,-1 0-1,0-1 0,0-1 0,0 1 0,17-19 1,-8 6 74,29-34 1,-43 46-64,-1 0 1,-1 0-1,1 0 0,-2-1 1,1 1-1,-1-1 0,5-18 1,-5 8 19,14-67 290,-15 79-291,-3 8-62,0 0 0,0 0 0,1 0 0,-1 0 0,0 0 0,0 0 1,0 0-1,0 0 0,0 0 0,0-1 0,1 1 0,-1 0 0,0 0 0,0 0 0,0 0 1,0 0-1,0 0 0,0-1 0,0 1 0,0 0 0,0 0 0,0 0 0,0 0 0,0-1 1,0 1-1,0 0 0,0 0 0,0 0 0,0 0 0,0-1 0,0 1 0,0 0 0,0 0 1,0 0-1,0 0 0,0 0 0,0-1 0,0 1 0,0 0 0,0 0 0,0 0 0,0 0 0,0 0 1,-1-1-1,1 1 0,0 0 0,0 0 0,0 0 0,0 0 0,0 0 0,0 0 0,-1 0 1,1 0-1,0 0 0,0-1 0,0 1 0,-1 0 0,-6 20 113,0 8-96,1 1 1,2 0-1,0 0 1,1 47-1,4-61-15,-1 0-1,2 1 1,3 17-1,-3-27-2,-1 0 0,1 0 0,0-1 0,0 1 0,1-1 0,0 1 0,0-1-1,0 0 1,0 0 0,7 7 0,-9-11-1,0 0 1,0-1-1,0 1 0,0-1 0,0 0 0,0 1 0,-1-1 1,1 0-1,0 1 0,0-1 0,0 0 0,0 0 1,0 0-1,0 0 0,0 0 0,0 0 0,0 0 1,0 0-1,0 0 0,0 0 0,0-1 0,0 1 1,0 0-1,0-1 0,0 1 0,0-1 0,0 1 0,0-1 1,0 0-1,23-18 19,-6 1 8,-1-1-1,-2 0 0,18-28 0,-25 34 5,-1 0 1,0 0 0,-1-1 0,-1 1 0,0-2-1,6-26 1,-6 2 219,-5 38-173,0 9-6,-2 10-38,0-2-14,1-1-1,0 1 1,0-1 0,2 1-1,0-1 1,1 1 0,0-1-1,9 28 1,-5-27 3,-5-10-2,1 0-1,0-1 0,1 0 0,-1 0 0,1 1 0,6 8 0,-8-13-15,1 0 0,-1 0 0,0 0-1,0 0 1,1-1 0,-1 1-1,0 0 1,1 0 0,-1-1 0,1 1-1,-1-1 1,1 1 0,-1-1 0,1 0-1,0 0 1,-1 1 0,1-1-1,-1 0 1,1-1 0,-1 1 0,1 0-1,-1 0 1,1-1 0,0 1-1,-1 0 1,0-1 0,1 0 0,-1 1-1,1-1 1,2-1 0,4-3 5,0 0 0,1 0 1,-2-1-1,1 0 0,-1-1 1,0 1-1,0-1 0,0 0 1,-1-1-1,0 0 0,9-17 0,-8 11 8,0-1 0,-2 0-1,1 0 1,-2 0-1,0-1 1,3-26-1,-7 37 9,0 0 0,-1 0-1,0-1 1,0 1 0,0 0-1,0 0 1,-1 0-1,0 0 1,0 0 0,-1 0-1,1 0 1,-1 1-1,-5-7 1,8 11-21,1 0 0,-1 0 1,0 0-1,0 0 0,0 0 0,0 0 0,0 0 0,0 0 1,0 0-1,0 0 0,0 0 0,0 0 0,0 0 0,1 0 0,-1 0 1,0 0-1,0 0 0,0 0 0,0 0 0,0 0 0,0 0 1,0 0-1,0 0 0,0-1 0,0 1 0,0 0 0,0 0 0,0 0 1,0 0-1,0 0 0,0 0 0,0 0 0,0 0 0,0 0 1,0 0-1,0 0 0,0-1 0,0 1 0,0 0 0,0 0 0,0 0 1,0 0-1,0 0 0,0 0 0,0 0 0,0 0 0,0 0 1,0 0-1,0 0 0,0-1 0,0 1 0,0 0 0,0 0 0,0 0 1,0 0-1,0 0 0,0 0 0,0 0 0,0 0 0,0 0 1,0 0-1,0 0 0,-1 0 0,1 0 0,0 0 0,10 4 48,12 10-103,-9 0 46,0 1-1,-1 0 1,-1 0 0,-1 1 0,0 1 0,10 23-1,-6-12-6,21 31 0,-29-51 9,-1-1 1,1 0 0,1 0 0,0 0 0,0 0 0,0-1-1,0 0 1,11 5 0,-15-9 1,0 0 0,0-1 0,0 0 0,1 1 0,-1-1 0,0 0 0,1-1 0,-1 1 0,1-1 0,-1 1 0,1-1 0,-1 0 0,1 0 0,-1 0 0,1-1 0,-1 0 0,0 1 0,1-1 0,-1 0-1,1 0 1,-1-1 0,0 1 0,0-1 0,0 0 0,0 1 0,0-1 0,0-1 0,-1 1 0,1 0 0,-1-1 0,4-3 0,2-3 1,-1 0-1,-1-1 1,0 1-1,0-1 1,-1 0-1,0-1 1,-1 1 0,5-16-1,-6 15 18,-1-1 0,0 0 0,-1 0 0,0 0 0,-1-1 0,0 1 0,-1 0 1,0 0-1,-1 0 0,0 0 0,-1 1 0,-8-22 0,3 3 206,8 29-150,3 2-71,1-1-1,0 1 0,-1 0 0,1 0 1,-1 0-1,1 0 0,-1 1 0,0-1 1,0 1-1,1 0 0,-1 0 0,0 0 1,0 1-1,-1-1 0,1 1 0,3 3 1,2 5 9,1 0 1,-2 1-1,8 12 1,-4-3 16,-6-11-23,-1 0 1,0 0-1,-1 1 1,0 0-1,-1 0 1,0 0-1,0 15 1,3 8 23,-2-16 0,-3-12-17,1 0 0,0 0 0,0 0 0,1 0 0,3 10 0,-4-14-6,1 0-1,-1 0 1,0 0-1,1 0 1,0 0-1,-1-1 1,1 1-1,0 0 1,0-1-1,0 1 1,0-1 0,0 0-1,0 0 1,0 0-1,0 0 1,0 0-1,1 0 1,3 1-1,3-1 8,-1 1-1,1-1 0,-1 0 0,1-1 1,0 0-1,-1-1 0,1 0 0,-1 0 0,1 0 1,13-5-1,-7 0 11,1 0-1,-1-1 1,0-1 0,23-15-1,-20 14 1,-16 8-23,0 0 0,0 0 1,0 0-1,0 0 0,-1 0 1,1 0-1,0 0 0,0 0 1,-1-1-1,1 1 0,-1-1 0,1 1 1,-1-1-1,0 0 0,0 1 1,0-1-1,0 0 0,1-2 0,14-12 31,-1-14 34,-12 26-62,0-1 0,-1 0 1,1 0-1,-1 0 1,0 0-1,0 0 0,-1-1 1,0 1-1,1-8 1,-2 6-5,0 1 1,0-1 0,-1 1-1,0-1 1,-1 1 0,1 0-1,-1-1 1,-4-8-1,4 12 1,0 0-1,1 0 0,-1 0 0,0 1 0,-1-1 1,1 0-1,0 1 0,-1 0 0,1-1 0,-1 1 1,0 0-1,0 0 0,0 1 0,0-1 0,0 1 0,0-1 1,0 1-1,-5-1 0,6 1-1,1 1 0,-1 0 0,1-1 0,-1 1 0,1 0 1,-1 0-1,1 0 0,-1 1 0,1-1 0,-1 0 0,1 0 0,0 1 0,-1-1 0,1 1 0,-1-1 0,1 1 0,0 0 0,-1 0 1,1-1-1,-2 3 0,0-1-4,1 1 0,-1 0 0,1 0 1,0 0-1,0 0 0,0 0 0,0 0 0,-1 5 1,-2 5-12,1 1 0,0-1-1,-2 21 1,5-21 21,1 0-1,0 0 1,1 0-1,0-1 0,1 1 1,1 0-1,0-1 0,1 1 1,0-1-1,1 0 1,0 0-1,0-1 0,13 19 1,-14-25-2,0 0 1,0 0 0,0 0 0,0-1 0,1 1-1,0-1 1,0-1 0,0 1 0,0 0-1,12 4 1,-14-6 0,0-1-1,0 0 1,1 0 0,-1 0-1,0 0 1,1-1 0,-1 1-1,1-1 1,-1 0-1,1 0 1,-1 0 0,0-1-1,1 1 1,-1-1 0,1 0-1,-1 0 1,0 0 0,0 0-1,1 0 1,-1-1-1,4-2 1,6-6 13,-1 1 0,-1-2 1,0 0-1,18-21 0,10-12 18,-20 17 32,-16 23-42,-1-1 0,1 1 0,0 0 1,0 0-1,7-6 0,-9 10-2,-1-1 1,1 0-1,-1 0 1,1 1-1,0-1 1,-1 1-1,1-1 1,0 0-1,0 1 1,-1-1-1,1 1 1,0 0-1,0-1 1,0 1-1,0 0 1,-1-1-1,1 1 1,0 0-1,0 0 1,0 0-1,0 0 1,0 0-1,0 0 1,0 0-1,-1 0 1,1 0-1,2 0 1,-2 2 6,0 0 0,0 0 0,1 0 0,-1 0 0,0 1 0,0-1 0,-1 0 0,1 0 0,0 1 0,0 3 0,0 2 13,0 0 0,-1 0 0,0 0 0,0 0 0,0 0 0,-1 0 0,0 0 0,-1 0 0,0 0 0,-3 8 0,6-4 59,2-11-55,-2-6-28,0 3-19,-1 0 0,1 0 0,0 0 0,0 0 0,0 0 0,0 0 0,0 0 0,0 1 0,0-1 0,3-2 0,2-5 0,10-16 0,0 0 0,2 1 0,1 1 0,30-29 0,-49 52 0,1-1 0,0 0 0,-1 1 0,1-1 0,0 1 0,-1-1 0,1 1 0,0-1 0,0 1 0,-1 0 0,1-1 0,0 1 0,0 0 0,0 0 0,-1-1 0,1 1 0,0 0 0,0 0 0,1 0 0,-2 0 0,1 1 0,-1-1 0,1 0 0,-1 0 0,1 1 0,-1-1 0,1 1 0,-1-1 0,1 0 0,-1 1 0,1-1 0,-1 1 0,0-1 0,1 1 0,-1-1 0,0 1 0,0-1 0,1 1 0,-1-1 0,0 2 0,2 3 0,-1 0 0,0 1 0,0-1 0,-1 10 0,1-7 0,0 23 0,-1-23 0,0 0 0,1-1 0,0 1 0,0 0 0,0-1 0,1 1 0,0-1 0,4 10 0,-5-16 0,0 1 0,0-1 0,0 0 0,0 0 0,0 0 0,0 0 0,0 0 0,1 0 0,-1 0 0,0 0 0,1 0 0,-1-1 0,0 1 0,1-1 0,-1 1 0,1-1 0,-1 1 0,1-1 0,-1 0 0,1 1 0,-1-1 0,1 0 0,0 0 0,-1 0 0,1-1 0,-1 1 0,1 0 0,-1 0 0,1-1 0,-1 1 0,1-1 0,-1 1 0,2-2 0,5-1 0,0-1 0,0 0 0,0 0 0,9-6 0,5-8 0,-1-1 0,-1-1 0,0-1 0,30-42 0,-18 23 0,-16 18 0,0-1 0,-2-1 0,0 0 0,17-44 0,28-106 0,-54 154 0,-1 0 0,-1-1 0,-1 1 0,0-1 0,-1 1 0,-5-39 0,4 55 0,0 3 0,1 0 0,-1 0 0,0 0 0,0 0 0,0 0 0,0-1 0,0 1 0,0 0 0,-1 0 0,1 0 0,0 0 0,0 0 0,-1 0 0,1 0 0,-1 0 0,1 0 0,-2-2 0,2 4 0,0-1 0,-1 0 0,1 0 0,0 0 0,0 1 0,0-1 0,0 0 0,-1 0 0,1 0 0,0 1 0,0-1 0,0 0 0,0 0 0,0 1 0,0-1 0,-1 0 0,1 0 0,0 1 0,0-1 0,0 0 0,0 0 0,0 1 0,0-1 0,0 0 0,0 1 0,0-1 0,0 0 0,0 0 0,1 1 0,-1-1 0,0 4 0,0 65 0,6 205 0,43 34 0,-44-288 0,1 0 0,1-1 0,1 0 0,13 24 0,-12-26 0,-6-11 7,0 5-64,-3-9 26,-7-7-5900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28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14464,'0'0'2231,"13"-4"-1563,199-45 1298,-120 37-444,155-1 1,-147 19 70,-98-6-1511,0 0 0,0 0 0,0 1-1,0-1 1,0 1 0,1 0 0,-1 0-1,0-1 1,0 1 0,-1 0 0,1 1-1,0-1 1,2 2 0,-3-2-183,0-1 0,0 1 1,-1 0-1,1 0 0,0 0 0,-1-1 1,1 1-1,-1 0 0,1 0 0,-1 0 1,1 0-1,-1 0 0,0 0 1,1 0-1,-1 0 0,0 0 0,0 0 1,0 0-1,0 0 0,0 0 0,0 1 1,0-1-1,0 0 0,0 0 1,0 0-1,-1 0 0,1 1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32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196 627 3912,'0'0'13545,"-9"-11"-12977,-30-32-7,37 41-492,0 0 0,0 1-1,0-1 1,0 1 0,0 0 0,0 0 0,0-1-1,0 1 1,-1 1 0,1-1 0,-1 0 0,1 1-1,0-1 1,-1 1 0,1-1 0,-1 1 0,1 0-1,-1 0 1,1 0 0,-1 1 0,-3 0 0,2 0 97,-1 1-1,1-1 1,-1 1 0,1 0 0,0 0 0,0 1 0,0-1 0,-4 4 0,3-2-62,1-1-1,0 1 1,0 0 0,1 0 0,-1 0 0,1 0 0,0 1-1,0 0 1,0-1 0,1 1 0,-1 0 0,1 0 0,0 0 0,1 0-1,-1 1 1,1-1 0,0 0 0,1 1 0,-1-1 0,1 1 0,0-1-1,0 1 1,1-1 0,-1 0 0,1 1 0,0-1 0,1 0 0,0 1-1,-1-1 1,2 0 0,-1 0 0,0-1 0,1 1 0,0 0 0,0-1-1,6 7 1,-3-3 11,1-1 0,0 1-1,1-1 1,0-1 0,0 1 0,0-1-1,1-1 1,0 1 0,0-2 0,1 1 0,-1-1-1,1-1 1,0 1 0,13 2 0,-6-4 87,-4 0-18,-1 0 0,1-1 1,22 0-1,-31-1-149,1-1 0,-1 0 1,1 0-1,-1 0 0,0 0 0,1-1 1,-1 0-1,0 0 0,0 0 0,0 0 0,-1-1 1,1 1-1,0-1 0,4-5 0,1-1 13,-1-1 0,0-1 0,0 1 0,-2-1 0,1 0 0,-1-1 0,5-13-1,25-89 298,-32 96-266,7-10 665,-9 32-722,0-1-1,1 1 1,-1 0-1,0 0 1,-1 0-1,1 0 1,-1 0-1,1 0 1,-1 0 0,-1 1-1,1 4 1,6 18 10,3 7 18,-8-23-27,1 0-1,1-1 1,-1 0-1,2 1 1,10 17-1,0-5 3,-13-18-17,1 0-1,0 0 1,0 0 0,1-1 0,0 1 0,-1-1 0,2 0 0,-1 0-1,0 0 1,1 0 0,-1-1 0,10 5 0,-1-2 22,1-1 1,-1-1 0,1 0-1,21 3 1,-27-6-20,1 0 1,-1-1-1,1-1 0,-1 1 1,1-1-1,-1 0 0,1-1 1,-1 0-1,10-4 0,-7 1-6,0 0 0,0 0 0,0-1 0,-1-1 0,1 0 0,-2 0-1,14-13 1,-6 2-21,0-1 0,23-34 0,-37 47 8,0 1 1,0-1-1,-1 0 0,0 0 1,0 0-1,0 0 0,-1 0 1,0 0-1,0 0 0,0-1 0,-1 1 1,0 0-1,-1-10 0,1 12 14,-1-1 1,1 1-1,-1 0 0,0-1 0,0 1 0,-1 0 0,1 0 0,-1 0 0,0-1 0,0 2 0,-1-1 0,1 0 0,-1 0 0,0 1 0,0 0 0,0-1 0,0 1 0,0 0 0,-7-4 0,8 6 1,0 0 1,0 1-1,0-1 0,0 0 0,0 1 0,-1 0 0,1-1 0,0 1 0,0 0 0,0 0 1,-1 0-1,1 1 0,0-1 0,0 0 0,0 1 0,0-1 0,-1 1 0,1 0 0,0 0 0,0 0 1,0 0-1,0 0 0,1 0 0,-1 0 0,-2 2 0,-1 2 3,-1-1 0,1 1-1,0 0 1,0 1 0,1-1 0,-7 10 0,8-8 0,-1 1 0,1 0 0,0 0-1,1 0 1,0 0 0,0 0 0,0 0 0,0 14 0,2-6 0,0-1-1,0 0 1,6 30 0,-4-40-3,-1 0-1,1 0 1,0 0 0,0-1 0,0 1 0,1 0-1,0-1 1,-1 0 0,2 0 0,-1 0 0,0 0 0,1 0-1,0 0 1,0-1 0,0 0 0,0 0 0,0 0-1,1 0 1,0-1 0,-1 0 0,1 0 0,0 0 0,0 0-1,0-1 1,0 0 0,0 0 0,0 0 0,0 0-1,1-1 1,-1 0 0,0 0 0,0-1 0,0 1 0,6-2-1,3-1 3,0-1 0,-1 0-1,1-1 1,23-12 0,49-34 3,-39 22-6,106-69 7,-135 86-13,25-21 88,-62 52 82,-1 0-68,1 1-1,-19 25 0,34-38-70,-1-1 0,1 1 0,1 0-1,-1 0 1,1 0 0,0 0 0,1 1 0,-1-1-1,1 1 1,1-1 0,0 1 0,-1 10 0,2-16-29,0-1 0,0 1 1,0 0-1,0-1 1,0 1-1,1-1 0,-1 1 1,0-1-1,1 1 0,-1-1 1,1 1-1,0-1 0,-1 1 1,1-1-1,0 1 1,0-1-1,2 2 0,-2-2-1,0-1-1,-1 1 0,1-1 1,0 0-1,0 0 1,0 1-1,0-1 0,0 0 1,0 0-1,0 0 0,0 0 1,0 0-1,0 0 0,0-1 1,0 1-1,0 0 1,0 0-1,0-1 0,0 1 1,0 0-1,0-1 0,0 1 1,0-1-1,0 1 1,-1-1-1,1 0 0,0 1 1,1-2-1,6-5 0,-1 0 0,0 0 0,0 0 0,0-1 0,-1 0 0,0-1 0,6-11 0,29-68 0,-37 77 0,4-6 0,-2 17 0,1 10 0,53 84 0,-51-83 0,0 0 0,1 0 0,0-1 0,1 0 0,18 13 0,-27-21 0,-1-1 0,1 0 0,-1 0 0,1 0 0,0 0 0,0 0 0,-1 0 0,1 0 0,0-1 0,0 1 0,0-1 0,0 1 0,0-1 0,0 0 0,0 1 0,0-1 0,0 0 0,-1-1 0,1 1 0,0 0 0,0 0 0,0-1 0,0 1 0,0-1 0,0 0 0,0 1 0,-1-1 0,1 0 0,0 0 0,0 0 0,-1 0 0,1-1 0,-1 1 0,1 0 0,-1-1 0,0 1 0,1-1 0,-1 1 0,0-1 0,0 1 0,0-1 0,1-3 0,11-17 0,-2-2 0,-1 1 0,0-1 0,-2-1 0,-1 0 0,7-44 0,5-158 0,-14 127 0,3-110-31,-10 165 14,3 44 16,-1 1-1,0 0 0,0 0 0,0-1 1,0 1-1,0 0 0,0 0 0,0-1 1,0 1-1,0 0 0,0 0 0,0-1 1,0 1-1,0 0 0,0-1 0,-1 1 1,1 0-1,0 0 0,0-1 0,0 1 1,0 0-1,0 0 0,-1 0 0,1-1 1,0 1-1,0 0 0,0 0 0,0 0 1,-1-1-1,1 1 0,0 0 0,0 0 1,-1 0-1,1 0 0,-7 21-90,-3 49 92,-3 90 0,6-52 44,7-46 32,0 2 0,-1-42-74,0 0 0,5 29 0,-2-17-3,0-14 1,0 0 0,1 0 0,1 0 0,8 22 0,-4-18 0,-8-20 0,1-1 0,0 0 0,0 1 0,0-1 0,1 0 0,-1 1 0,1-1 0,-1 0 0,1 0 0,0 0 0,1 0 0,-1-1 0,4 5 0,-3-4 0,0 0 0,1 0 0,-1-1 0,1 1 0,0-1 0,-1 0 0,1 0 0,0 0 0,0 0 0,0-1 0,1 0 0,-1 0 0,0 0 0,0 0 0,1-1 0,-1 1 0,0-1 0,7-1 0,1 0 0,-1-2 0,1 0 0,-1 0 0,0-1 0,0 0 0,0-1 0,-1 0 0,1-1 0,15-12 0,-14 9 0,0 0 0,-1-1 0,0 0 0,11-16 0,-19 22 0,0 0 0,-1 0 0,1 0 0,-1 0 0,0-1 0,-1 1 0,1-1 0,-1 1 0,0-1 0,0 0 0,0 1 0,0-1 0,-1 0 0,0 0 0,0 0 0,-1 1 0,0-7 0,1 9 0,-2-11 0,-1-1 0,-8-24 0,9 34 0,0 0 0,0 0 0,-1-1 0,1 2 0,-1-1 0,1 0 0,-1 1 0,-1-1 0,1 1 0,0 0 0,-1 0 0,-4-3 0,7 5 0,0 1 0,0-1 0,0 1 0,0-1 0,0 1 0,0 0 0,0-1 0,0 1 0,0 0 0,0 0 0,0 0 0,0 0 0,0 0 0,0 0 0,0 0 0,0 0 0,0 0 0,0 1 0,0-1 0,0 0 0,0 1 0,0-1 0,0 1 0,0-1 0,0 1 0,0-1 0,0 1 0,0 0 0,1-1 0,-1 1 0,0 0 0,1-1 0,-1 1 0,0 1 0,-2 1 0,1 1 0,-1-1 0,1 1 0,0-1 0,0 1 0,1 0 0,-3 4 0,2-1 0,1 0 0,-1 0 0,1 1 0,0-1 0,1 0 0,0 1 0,0-1 0,0 1 0,1-1 0,0 0 0,1 0 0,2 9 0,0-5 0,0-1 0,1 1 0,1-1 0,0-1 0,0 1 0,1-1 0,10 12 0,-8-10 0,1 0 0,0 0 0,1-1 0,0-1 0,17 12 0,-24-19 0,0 0 0,0 0 0,0 0 0,0-1 0,0 1 0,0-1 0,1 0 0,-1 0 0,0-1 0,1 1 0,-1-1 0,0 0 0,1 0 0,-1-1 0,1 1 0,-1-1 0,0 0 0,0 0 0,1 0 0,-1-1 0,0 1 0,7-5 0,-1 0 0,-1 0 0,0-2 0,0 1 0,0-1 0,-1 0 0,0-1 0,0 1 0,-1-2 0,0 1 0,-1-1 0,0 0 0,9-20 0,1-12 0,23-84 0,-37 120 0,-1-3 0,4-15 0,1 20 0,3 12 0,1 8 0,-1 0 0,-1 2 0,0-1 0,7 27 0,-12-35 0,2 5 0,-1 0 0,0 0 0,-1 0 0,-1 0 0,0 0 0,0 0 0,-2 1 0,0-1 0,-1 0 0,0 1 0,-4 17 0,4-30 0,0 0 0,1-1 0,-1 1 0,0 0 0,0 0 0,-1 0 0,1 0 0,0-1 0,-1 1 0,1 0 0,0-1 0,-1 0 0,0 1 0,1-1 0,-1 0 0,0 0 0,0 0 0,0 0 0,0 0 0,0 0 0,0 0 0,0-1 0,0 1 0,0-1 0,0 1 0,0-1 0,0 0 0,0 0 0,-1 0 0,1 0 0,0 0 0,0 0 0,-2-1 0,-7-1 0,1 0 0,0-1 0,1 0 0,-1 0 0,-15-9 0,-20-18 0,45 30 0,0 0 0,0 0 0,-1 0 0,1 0 0,0 0 0,0 0 0,0 0 0,0-1 0,-1 1 0,1 0 0,0 0 0,0 0 0,0 0 0,0 0 0,0 0 0,0-1 0,-1 1 0,1 0 0,0 0 0,0 0 0,0 0 0,0-1 0,0 1 0,0 0 0,0 0 0,0 0 0,0 0 0,0-1 0,0 1 0,0 0 0,0 0 0,0 0 0,0-1 0,0 1 0,0 0 0,0 0 0,0 0 0,0-1 0,0 1 0,0 0 0,8-5 0,15 1 0,1 3 0,33 3 0,-14 1 0,11 0 0,-40-1 0,0-1 0,0 0 0,0-1 0,0-1 0,-1 0 0,22-4 0,-16 1 0,-15 3 0,0 0 0,0 0 0,0 0 0,0 0 0,0 0 0,0-1 0,4-2 0,-8 4-17,0 0-1,0 0 1,0 0-1,0 0 1,0 0-1,0 0 1,0 0 0,0 0-1,0 0 1,0 0-1,-1 0 1,1 0-1,0 0 1,0 0 0,0 0-1,0 0 1,0-1-1,0 1 1,0 0 0,0 0-1,0 0 1,0 0-1,0 0 1,0 0-1,0 0 1,0 0 0,0 0-1,0 0 1,0 0-1,0 0 1,0 0-1,0 0 1,0 0 0,0 0-1,0 0 1,0 0-1,0 0 1,0-1-1,0 1 1,0 0 0,0 0-1,0 0 1,0 0-1,0 0 1,0 0 0,0 0-1,0 0 1,0 0-1,0 0 1,0 0-1,0 0 1,0 0 0,0 0-1,0 0 1,0 0-1,0 0 1,0 0-1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32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11152,'0'0'1798,"12"-6"-1036,-3 1-556,-2 1-53,-1 1-1,1 0 1,0 0 0,0 0 0,0 1 0,0 0 0,0 0 0,1 1-1,13-1 1,293 16 5226,-260-11-4488,5 2 24,-21 2-3092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3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14368,'0'0'3999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41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1047 6520,'0'0'10385,"12"-16"-10009,7-6-229,56-74 478,-48 55-216,-1 0 0,-3-2 0,26-63 0,36-142 916,-78 226-1067,-2-1 0,0 1 0,-1-1 0,-1 0 0,-1 0 1,-2-37-1,-5 37 571,1 19-233,1 15-220,1 1-214,0 0 0,-8 23 1,0 1-30,0 26 248,-5 122 1,10-90-153,-1 2-21,-19 196 432,17-235-468,-2-1 0,-3 0 0,-21 56 0,31-104-127,0-1 0,0 0 1,-1 0-1,0 0 0,0-1 1,-1 1-1,0-1 0,0 0 1,-7 6-1,4-2 93,-2-1 179,9-9-302,0 0 0,0-1 1,0 1-1,1 0 0,-1-1 1,0 1-1,0 0 0,0-1 1,0 1-1,1-1 0,-1 0 0,0 1 1,1-1-1,-1 1 0,0-1 1,1 0-1,-1 0 0,0-1 0,-2-2 13,0 0 0,1 0 0,0-1 0,-1 1-1,2-1 1,-1 0 0,0 1 0,1-1 0,0 0 0,0 0-1,1 0 1,-1 0 0,1 0 0,0 0 0,0 0-1,1 0 1,0 0 0,0 1 0,0-1 0,0 0-1,2-5 1,2-5 3,1 0 0,1 0 0,0 1 0,1 0 0,13-19 0,-7 14-15,2 1 0,0 0 0,31-25 0,63-41 3,-75 60 1,-1-1-1,-2-2 0,55-58 0,-69 64-4,4-5 17,-1 0 0,-1-1 0,19-37-1,-30 48 60,-10 27 23,-4 11-69,4-14-32,-5 36 45,-13 50-1,17-87-43,0-1 0,1 0 0,0 0 0,0 1 0,1-1 0,0 0 0,0 1 0,0-1 0,1 0 0,0 1 0,0-1 0,1 0 0,0 0 0,4 12 0,-4-16-7,0 0 0,0-1 0,0 1 0,0 0 0,1-1 0,-1 1-1,1-1 1,-1 1 0,1-1 0,-1 0 0,1 0 0,-1 0-1,1-1 1,0 1 0,0-1 0,-1 1 0,1-1 0,0 0 0,0 0-1,4-1 1,0 1 0,0 0 0,0-1 0,0 0 0,0-1 0,0 0 0,13-4-1,-6-2-12,-1 1 0,0-2-1,0 0 1,-1 0-1,0-1 1,0-1 0,-2 0-1,1-1 1,-1 0 0,-1 0-1,0-1 1,-1 0-1,9-19 1,-13 24 3,-1-1-1,0 1 1,-1-1 0,0 0-1,0 0 1,0-13 0,-1 19-6,-1 0 1,0 0 0,0 1-1,0-1 1,0 0 0,-1 0 0,1 0-1,-1 1 1,0-1 0,1 0 0,-1 1-1,0-1 1,-1 1 0,1-1-1,0 1 1,-1-1 0,0 1 0,1 0-1,-1 0 1,0-1 0,0 1-1,0 1 1,0-1 0,0 0 0,-3-1-1,4 3 5,1 0 0,-1 0 0,0 0 0,1 0-1,-1 0 1,0 0 0,1 0 0,-1 0 0,0 0-1,1 0 1,-1 0 0,0 0 0,1 1 0,-1-1-1,0 0 1,1 0 0,-1 1 0,1-1 0,-1 1-1,1-1 1,-1 0 0,1 1 0,-1-1 0,1 1-1,-1-1 1,1 1 0,0-1 0,-1 2 0,-14 21-61,10-14 33,-3 3-10,1-1 0,0 2 0,-8 19 0,13-27 29,0 1-1,1-1 1,0 0 0,0 0-1,0 1 1,1-1 0,-1 0-1,2 1 1,-1-1-1,0 0 1,1 1 0,2 8-1,0-9 9,0 1-1,1-1 0,0 1 0,0-1 0,0 0 0,1-1 0,0 1 0,0-1 1,7 5-1,-7-5 1,0 0 1,0-1-1,0 1 1,1-2-1,-1 1 1,1 0-1,0-1 1,0 0-1,0-1 1,0 1 0,0-1-1,0 0 1,0 0-1,0-1 1,0 0-1,1 0 1,-1-1-1,0 1 1,0-1-1,0-1 1,0 1-1,0-1 1,0 0-1,0 0 1,0-1-1,-1 0 1,6-3-1,14-9-2,-1 0 0,0-2 0,-1 0-1,-1-2 1,0-1 0,-2 0 0,0-1-1,20-30 1,-28 31 2,0-1 1,-1-1-1,10-28 0,1 0 9,-2 4-13,-1-1-1,-3-1 1,-2 0-1,-2-1 1,9-84-1,-19 105-7,-1-30 0,-2 49 25,1 0 0,-1 0 1,-1-1-1,0 1 0,0 0 0,-1 0 1,-4-9-1,7 17-7,0 1-1,0-1 1,-1 1-1,1 0 1,0-1-1,-1 1 1,1-1-1,0 1 1,-1 0-1,1 0 1,0-1-1,-1 1 1,1 0-1,-1-1 1,1 1-1,0 0 1,-1 0-1,1 0 1,-1-1-1,1 1 1,-1 0-1,1 0 1,-1 0-1,1 0 1,-1 0-1,1 0 0,-1 0 1,1 0-1,-1 0 1,1 0-1,-1 0 1,1 0-1,0 0 1,-1 1-1,1-1 1,-1 0-1,1 0 1,-1 0-1,1 1 1,0-1-1,-1 0 1,1 1-1,-1-1 1,1 0-1,0 1 1,-1-1-1,1 1 1,-18 21-41,2 9 33,2 0 1,1 0-1,-12 46 0,-19 105 54,30-96 24,-6 113-1,20-125-46,0-67-15,1 1 1,0-1-1,1 1 1,-1-1-1,2 1 0,-1-1 1,6 11-1,-8-17-6,1 0-1,0 1 0,0-1 1,0 0-1,1 0 1,-1 0-1,0 0 1,0 0-1,1 0 1,-1 0-1,0 0 1,1 0-1,-1-1 1,1 1-1,-1 0 1,1-1-1,-1 1 1,1-1-1,0 0 1,-1 0-1,1 0 0,-1 1 1,1-1-1,0-1 1,-1 1-1,1 0 1,-1 0-1,1 0 1,3-2-1,1 0 9,1 0-1,-1-1 0,0 1 0,0-1 1,11-8-1,14-12 15,-2-2 1,0-1-1,46-56 0,-10 10-2,-29 37-236,-20 21 62,-12 12 70,-18 26 33,0 0 1,-22 25-1,19-28 25,2 2-1,-16 27 0,29-45 27,0 0 0,0 0-1,0 0 1,0 0 0,1 0-1,0 0 1,0 1-1,1-1 1,-1 9 0,1-13-2,0 0 0,0 1 1,1-1-1,-1 0 0,0 0 1,1 1-1,-1-1 0,1 0 1,-1 0-1,1 0 0,-1 1 1,1-1-1,0 0 0,0 0 1,-1 0-1,1 0 0,0 0 1,0 0-1,0-1 1,0 1-1,0 0 0,0 0 1,0-1-1,1 1 0,-1 0 1,0-1-1,0 1 0,0-1 1,1 0-1,-1 1 0,0-1 1,1 0-1,-1 0 0,0 0 1,0 0-1,1 0 0,-1 0 1,0 0-1,1 0 0,-1-1 1,0 1-1,2-1 0,5-1 5,1-1 0,-2 1-1,1-1 1,0-1 0,-1 0-1,1 0 1,-1 0-1,0-1 1,0 0 0,-1-1-1,0 1 1,0-1 0,0 0-1,-1-1 1,9-11-1,2-7 1,0 0-1,-2-2 1,12-29-1,-7 10 0,21-69-1,-35 97-3,-1-1 0,-1 0-1,-1 0 1,0 0 0,-2 0 0,-3-38 0,-23-69-1,5 29 0,20 95 4,1-1-1,-1 1 1,0 0-1,0 0 1,0 0-1,0 0 1,0 0 0,-3-3-1,4 4-2,0 1 0,0 0 0,0 0 0,-1-1-1,1 1 1,0 0 0,0 0 0,0 0 0,-1 0 0,1-1 0,0 1-1,0 0 1,-1 0 0,1 0 0,0 0 0,-1 0 0,1 0 0,0 0 0,0 0-1,-1-1 1,1 1 0,0 0 0,-1 0 0,1 0 0,0 0 0,0 1-1,-1-1 1,-6 12 15,-7 50 41,3 0 1,3 0-1,2 1 0,4-1 1,8 112-1,0-125 60,3-1-1,27 90 0,-35-134-100,0 0-1,1 0 1,0 0-1,-1 0 1,1 0-1,1 0 1,-1 0-1,1-1 1,-1 1-1,4 2 1,-3-4-32,-1 0 0,1 0 0,0-1 0,0 1 0,0-1 0,0 0 0,0 0 0,1 0 0,-1 0 0,0 0 0,0-1 0,1 0 0,4 1 0,-5-1-52,1 0-1,-1-1 1,0 1-1,0-1 1,0 1 0,0-1-1,6-2 1,2-2-4038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41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14568,'0'0'2879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44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1062 7136,'0'0'7785,"0"-11"-7133,1 5-557,-1-4 75,1 1-1,0-1 0,1 0 1,0 0-1,0 1 1,8-19-1,-3 14 31,73-177 1865,-45 98-1294,-12 35 48,20-76 1,-39 114-550,-3 13-84,0-1 0,1 1 1,0 0-1,0-1 0,1 1 0,-1 0 1,2 1-1,4-9 0,-4 11 335,-3 3-432,-1 1 0,1-1-1,-1 1 1,1-1 0,0 1-1,-1-1 1,1 0 0,-1 1-1,1-1 1,-1 1 0,0-1-1,1 0 1,-1 0 0,0 1-1,1-1 1,-1 0 0,0 0-1,0 1 1,1-1 0,-1 0-1,0 0 1,0 0 0,0 1-1,0-1 1,0 0 0,-1 0 0,1 0-1,0 1 1,0-2 0,13-16 718,12-49 256,-22 58-979,0-1 1,0 1-1,-1 0 0,0-1 0,0 1 0,-1-1 1,-1-18-1,2 2 49,-2 25-111,0 0 1,0-1-1,0 1 0,0 0 1,0-1-1,0 1 1,0 0-1,0-1 1,-1 1-1,1-1 1,0 1-1,-1 0 0,1 0 1,-2-3-1,-3 6 194,-1 13-95,-11 57-17,-8 82 0,8-41-63,-5 49 23,10-59-54,10-86-12,0-1 0,1 0 0,1 1 0,0-1 0,1 1 1,1-1-1,1 0 0,0 0 0,10 28 0,-12-43 1,0 0 0,-1 1 0,1-1-1,0 0 1,0 0 0,-1 0 0,1 0 0,0 0-1,0-1 1,0 1 0,0 0 0,0 0 0,1-1 0,-1 1-1,0 0 1,0-1 0,0 1 0,1-1 0,-1 0 0,0 1-1,0-1 1,1 0 0,-1 0 0,0 0 0,1 0-1,-1 0 1,0 0 0,1 0 0,-1 0 0,0 0 0,2-1-1,3 0-8,-1-1 1,1 0-1,0 0 0,0 0 0,9-6 0,5-2-9,-1-2 0,0-1 0,-1 0 0,0-1 0,-1-1 0,-1 0 0,27-34 0,17-39-65,56-113-1,-96 164 54,6-12-9,-2-1 1,-2-1-1,-2-1 1,-3 0-1,11-59 0,-27 104 38,0 0-1,0 0 0,-1-1 0,0 1 1,-1 0-1,1-1 0,-1 1 0,-1 0 0,1 0 1,-1 0-1,-5-12 0,7 19 3,0 0 0,0 0 0,0-1 0,0 1 0,-1 0 0,1 0 0,0-1 0,0 1 0,0 0 0,0 0 0,-1 0 0,1-1 0,0 1 0,0 0 0,0 0 0,-1 0 0,1 0 0,0 0 0,0-1 0,-1 1 0,1 0 0,0 0 0,0 0 0,-1 0 0,1 0 0,0 0 0,0 0 0,-1 0 0,1 0 0,0 0 0,0 0 0,-1 0 0,1 0 0,0 0 0,-1 0 0,1 0 0,0 0 0,0 0 0,-1 1 0,-10 9 0,-6 20 0,-4 20 25,2 0 0,-14 60 0,12-36 33,-38 164 284,39-150-154,14-61-118,-3 10 71,1 1 0,2-1 0,-1 44 0,4-69 165,3-12-302,0 0 0,0 0 0,0 0-1,0-1 1,0 1 0,0 0 0,0 0 0,0 0-1,0 0 1,0 0 0,0 0 0,0 0 0,0 0-1,0 0 1,0-1 0,0 1 0,0 0 0,0 0-1,0 0 1,0 0 0,0 0 0,0 0 0,0 0-1,0 0 1,0 0 0,0 0 0,0-1 0,0 1-1,0 0 1,-1 0 0,1 0 0,0 0 0,0 0-1,0 0 1,0 0 0,0 0 0,0 0 0,0 0-1,0 0 1,0 0 0,0 0 0,0 0 0,-1 0-1,1 0 1,0 0 0,0 0 0,0 0 0,0 0-1,0 0 1,0 0 0,0 0 0,0 0-1,0 0 1,-1 0 0,1 0 0,0 0 0,0 0-1,0 0 1,0 0 0,0 0 0,0 0 0,0-9-1,1 1 1,0-1-1,1 1 0,0-1 1,0 1-1,1 0 1,7-15-1,34-54-7,-22 41 6,-19 30-9,1 1 0,-1 0 0,1 0 0,1 0 0,-1 0 0,8-5 0,-12 9 6,1 0-1,0 1 1,0-1-1,-1 0 0,1 1 1,0-1-1,0 1 1,0-1-1,0 1 0,0-1 1,0 1-1,0 0 1,0 0-1,0-1 0,0 1 1,0 0-1,0 0 1,0 0-1,0 0 0,0 0 1,0 0-1,0 0 1,0 0-1,0 1 1,0-1-1,0 0 0,0 1 1,0-1-1,0 1 1,0-1-1,0 1 0,0-1 1,0 1-1,0-1 1,-1 1-1,1 0 0,0 0 1,0-1-1,-1 1 1,1 0-1,0 0 1,-1 0-1,1 0 0,-1 0 1,1 0-1,-1 0 1,0 0-1,1 1 0,8 24-17,-1 0-1,-1 1 0,-1 0 0,-1 0 0,1 33 1,-5-49 24,0-1 0,1 1 0,0-1 1,1 0-1,0 0 0,9 18 0,-11-24-5,1-1 0,0 0 0,0 0 0,0 0 0,1 0 0,-1 0 0,1 0 0,0-1 0,-1 1 0,1-1 1,0 1-1,0-1 0,1 0 0,-1-1 0,0 1 0,1 0 0,-1-1 0,1 0 0,-1 0 0,1 0 0,0 0 0,3 0 0,5-1-6,-1-1 1,0 0-1,1 0 0,-1-1 0,0 0 1,0-1-1,0-1 0,-1 1 1,1-2-1,-1 0 0,0 0 0,0 0 1,-1-1-1,10-8 0,15-13-34,-2-1 1,37-40-1,-33 32-43,27-30-421,-63 66 498,0 0-1,1 0 1,-1-1 0,0 1-1,1 0 1,-1-1 0,0 1 0,0 0-1,0-1 1,1 1 0,-1-1-1,0 1 1,0 0 0,0-1-1,0 1 1,0-1 0,0 1-1,1 0 1,-1-1 0,0 1-1,0-1 1,0 1 0,0 0-1,-1-1 1,1 1 0,0-1 0,0 1-1,0 0 1,0-1 0,0 1-1,0-1 1,-1 1 0,1-1-1,-1 1 2,1 0 0,-1-1 0,1 1 0,-1 0-1,1 0 1,-1 0 0,1 0 0,-1 0 0,1 0-1,-1-1 1,1 1 0,-1 0 0,0 1 0,1-1 0,-1 0-1,1 0 1,-1 0 0,1 0 0,-1 0 0,1 0-1,-1 1 1,1-1 0,-1 0 0,1 0 0,-1 1-1,1-1 1,-1 1 0,-23 15 17,1 2 0,-34 32 1,45-38 8,1 0 0,1 1 1,0 0-1,1 1 1,0 0-1,-7 17 1,14-28-12,1 0 0,0-1 0,1 1 1,-1 0-1,0-1 0,1 1 0,-1 0 0,1 0 1,0 0-1,0-1 0,0 1 0,1 0 0,-1 0 1,0 0-1,1-1 0,0 1 0,2 5 1,-3-7-4,1 1 1,0-1-1,0 1 1,1-1 0,-1 1-1,0-1 1,0 1 0,1-1-1,-1 0 1,1 0-1,-1 0 1,1 0 0,-1 0-1,1 0 1,0 0 0,0-1-1,-1 1 1,1 0-1,0-1 1,0 0 0,0 1-1,-1-1 1,1 0 0,0 0-1,0 0 1,0 0-1,2 0 1,5-2 12,0 1-1,0-1 1,0 0 0,-1-1-1,1 0 1,-1-1 0,1 0-1,-1 0 1,0 0 0,-1-1-1,1-1 1,-1 1 0,11-12-1,-6 5 2,0-1-1,-2-1 0,0 0 1,0 0-1,-1-1 0,9-21 0,-15 29-2,0 1 0,-1-1 0,0 1 0,0-1 0,-1 0-1,0 0 1,1-11 0,-2 17 17,1 3-27,0-1 0,0 0 1,0 1-1,0-1 0,0 1 0,0-1 1,-1 1-1,1-1 0,-1 1 1,1-1-1,-1 1 0,1 1 1,1 3 0,35 84 23,-31-80-18,0 1-1,0-1 1,0-1-1,1 1 1,1-1-1,12 12 1,-19-20-13,1 0 1,-1 0-1,1 0 1,-1-1-1,0 1 1,1 0 0,-1-1-1,1 1 1,0-1-1,-1 0 1,1 1-1,-1-1 1,1 0-1,-1 0 1,1 0-1,0 0 1,-1-1 0,1 1-1,-1 0 1,1 0-1,-1-1 1,1 1-1,-1-1 1,1 0-1,-1 1 1,1-1-1,-1 0 1,0 0 0,1 0-1,1-2 1,3-1-1,0-1 1,-1 0 0,0-1 0,1 1 0,3-8-1,4-7 9,-1 0 1,0-1-1,-2-1 0,-1 0 0,-1 0 0,0-1 0,-2 0 0,5-32 0,0-26 12,0-84 0,-11 164-22,5-77 7,1-49 19,-6 124-17,0 1 0,0-1-1,0 1 1,-1-1 0,1 1 0,-1-1-1,1 1 1,-3-4 0,3 6-8,0 0 1,0-1 0,0 1 0,0 0-1,0 0 1,0 0 0,0 0 0,0 0-1,0 0 1,-1-1 0,1 1-1,0 0 1,0 0 0,0 0 0,0 0-1,0 0 1,0 0 0,-1 0 0,1 0-1,0 0 1,0 0 0,0-1 0,0 1-1,-1 0 1,1 0 0,0 0 0,0 0-1,0 0 1,0 0 0,0 0-1,-1 0 1,1 0 0,0 0 0,0 0-1,0 1 1,0-1 0,-1 0 0,1 0-1,0 0 1,0 0 0,0 0 0,-7 13 48,-7 29 31,2 0 0,3 1 1,1 0-1,2 1 0,2-1 1,1 1-1,3 0 0,2 0 1,8 51-1,25 190-81,-32-260 0,-3-21 0,1 0 0,-1-1 0,1 1 0,0 0 0,0-1 0,0 1 0,1 0 0,-1-1 0,1 0 0,0 1 0,4 5 0,-5-9 0,-1 1 0,1 0 0,-1-1 0,1 1 0,0-1 0,0 1 0,-1-1 0,1 0 0,0 1 0,0-1 0,-1 0 0,1 1 0,0-1 0,0 0 0,0 0 0,0 0 0,0 0 0,-1 0 0,1 0 0,2 0 0,-1 0 0,-1-1 0,1 0 0,0 1 0,0-1 0,0 0 0,-1 0 0,1 0 0,-1 0 0,1-1 0,-1 1 0,1 0 0,2-4 0,-1 1-65,0 0 1,0-1-1,0 1 0,-1-1 0,0 0 1,0 1-1,0-1 0,2-8 1,2-17-5511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45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14776,'0'0'1612,"18"-2"-1097,285-20 1845,-263 19-1301,1 2 0,78 8-1,-111-7-795,2 1 127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45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 11048,'0'0'5711,"11"-4"-5077,25-7 266,68-14 0,-2 13 472,-65 9-1016,0-1 0,-1-2 0,1-2 0,41-14 0,-39 6-2943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51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288 278 4008,'0'0'11009,"-13"2"-10530,-7 1-226,0 1 0,0 1 0,1 1 0,-23 11 0,21-7 284,-40 28 0,52-32-313,1 0 1,0 1-1,0 1 0,1-1 1,-1 1-1,2 0 1,-7 10-1,12-17-173,0 1 0,1-1 0,-1 1 0,1 0 0,-1-1 0,1 1 0,0 0 0,0-1 0,0 1 0,0 0 0,0 0 0,0-1 0,0 1 1,0 0-1,1-1 0,-1 1 0,0 0 0,1-1 0,0 1 0,-1-1 0,1 1 0,0-1 0,0 1 0,0-1 0,0 1 0,0-1 0,0 0 0,0 1 0,0-1 0,1 0 0,-1 0 0,2 1 0,4 4 67,1-1 0,0 1 0,0-1-1,11 4 1,-5-2 44,-1-2-1,1 0 0,28 7 1,-35-11-97,1 0 0,0 0 0,-1-1 0,1 0 1,0 0-1,-1-1 0,1 0 0,0 0 0,10-4 1,-3 0 78,0 0 1,-1-1 0,0-1 0,0 0 0,0-1-1,-1 0 1,21-18 0,-29 21-80,0 0 0,0 0 0,0-1 0,-1 0 0,1 0 0,-2 0 0,1 0 0,-1-1 0,1 1 0,-2-1 0,1 0 0,-1 0 0,0 0 0,0 0 0,-1 0 0,0-1 0,-1 1 0,0-13 0,0 16-21,0 0 0,-1-1 0,1 1 0,-1 0-1,0 0 1,-1 0 0,1 0 0,-1 0 0,1 1 0,-1-1 0,0 0 0,-1 1 0,1-1 0,-6-5 0,0 2 71,0 0 1,0 0 0,-1 1-1,-16-9 1,19 12-54,0 0 0,1 1-1,-1 0 1,0 0 0,0 1-1,-1 0 1,1 0 0,0 0-1,0 1 1,-8 0 0,3 3 157,11-3-217,-1 0 0,1 0 0,0 0 0,0 1-1,0-1 1,0 0 0,-1 0 0,1 0 0,0 0 0,0 0 0,0 0-1,0 1 1,0-1 0,-1 0 0,1 0 0,0 0 0,0 0 0,0 0-1,0 1 1,0-1 0,0 0 0,0 0 0,0 0 0,0 1 0,0-1-1,0 0 1,0 0 0,0 0 0,0 1 0,0-1 0,0 0 0,0 0-1,0 0 1,0 0 0,0 1 0,0-1 0,0 0 0,0 0 0,0 0 0,0 1-1,0-1 1,0 0 0,1 0 0,-1 0 0,0 0 0,0 0 0,0 1-1,0-1 1,0 0 0,0 0 0,1 0 0,6 5 2,0 0 0,1 0 1,0-1-1,0 0 0,0 0 0,0-1 1,1 0-1,-1 0 0,1-1 0,0 0 1,0-1-1,-1 0 0,1 0 0,0-1 1,10-1-1,-7 0 11,0-1 0,-1 0 0,1 0 0,-1-2-1,1 1 1,-1-1 0,0-1 0,-1 0 0,1 0 0,18-14 0,-13 7 37,0-1 0,-1-1 1,0 0-1,13-17 0,-28 31-48,0 0 1,0 0-1,0 0 0,0 0 0,0-1 0,0 1 1,0 0-1,0 0 0,1 0 0,-1 0 1,0 0-1,0 0 0,0-1 0,0 1 1,0 0-1,0 0 0,1 0 0,-1 0 0,0 0 1,0 0-1,0 0 0,0 0 0,1 0 1,-1 0-1,0 0 0,0 0 0,0 0 0,0 0 1,1 0-1,-1 0 0,0 0 0,0 0 1,0 0-1,0 0 0,1 0 0,-1 0 0,0 0 1,0 0-1,0 0 0,0 0 0,1 0 1,-1 0-1,0 0 0,0 1 0,0-1 0,0 0 1,0 0-1,0 0 0,1 0 0,-1 1 1,4 12 96,1 23-42,-5-35-58,3 86 101,-8 106-1,-22 91 79,17-194-107,-1-20-24,6-43 16,-2 54 0,8-77 62,1-14-44,2-21 0,13-305 342,-6 184-194,-10 130-201,29-275 286,-27 283-293,0 0 0,1 1 0,1-1 0,0 1 0,1-1 0,1 1-1,0 1 1,10-14 0,-16 24-21,1-1 0,0 1-1,0 0 1,0 0 0,0 0-1,1 0 1,-1 0 0,0 1-1,1-1 1,-1 1 0,1-1-1,0 1 1,-1 0-1,1 0 1,0 0 0,0 0-1,0 1 1,0-1 0,3 1-1,-2 0 2,1 0 0,-1 1-1,0-1 1,1 1 0,-1 1-1,0-1 1,0 0 0,0 1-1,0 0 1,0 0 0,6 4-1,-1 1 6,0 0-1,0 0 1,-1 1-1,0 0 0,0 1 1,-1 0-1,0 0 0,-1 0 1,6 11-1,-7-9 16,-1 1-1,-1-1 1,0 0-1,-1 1 1,0 0-1,0 0 1,-2-1-1,0 22 1,0-29-9,-1-1 1,0 1-1,-1-1 1,1 1-1,0-1 1,-1 0-1,0 1 1,0-1-1,0 0 1,0 0-1,0 0 1,-1-1-1,1 1 1,-1 0-1,1-1 1,-1 0-1,0 1 1,-4 1-1,4-2 4,-1 0-1,1 0 1,0 0-1,-1 0 0,1-1 1,-1 1-1,1-1 1,-1 0-1,0 0 1,1-1-1,-1 1 0,0-1 1,0 1-1,0-1 1,0-1-1,1 1 1,-8-1-1,5-2 46,-24-4 191,67-2-447,-4 0 150,-26 7 28,1 1 0,-1 0 1,0 0-1,1 1 0,-1 0 0,1 1 0,-1 0 0,1 0 0,11 3 0,-14-2 2,0 0 1,0 1-1,0-1 0,0 1 1,-1 0-1,1 1 1,-1-1-1,0 1 0,0-1 1,0 1-1,-1 1 1,1-1-1,-1 0 0,4 7 1,2 7-7,0 1-1,-1 0 1,0 0 0,-2 0 0,-1 1 0,0 0-1,-1 0 1,-1 0 0,0 34 0,-3 18 17,-13 97 1,-16 29 25,27-184 3,0 7 4,0-20 21,-1-12 47,-1-25-69,2 0-1,2-40 0,1 25-11,1 4 12,2 1 1,2 0 0,24-88-1,-1 49 82,52-111 0,-77 187-97,25-49 53,-27 53-62,1 1 0,0 0 0,0-1 1,0 1-1,1 1 0,0-1 1,-1 0-1,1 1 0,7-5 1,-10 7-7,1 0 1,0 0 0,0 1 0,0-1 0,0 0 0,0 1-1,0 0 1,0-1 0,0 1 0,0 0 0,0 0 0,1 0-1,-1 0 1,0 0 0,0 1 0,0-1 0,0 1 0,0-1-1,0 1 1,0 0 0,0 0 0,0-1 0,-1 2-1,1-1 1,0 0 0,0 0 0,-1 0 0,1 1 0,-1-1-1,1 1 1,-1-1 0,0 1 0,1 0 0,-1-1 0,1 3-1,1 1 7,0 1-1,0-1 0,0 1 0,-1 0 1,1 0-1,-1 0 0,-1 0 1,1 0-1,-1 0 0,1 10 0,-2-8 2,-1 0 0,1-1-1,-1 1 1,0-1-1,-1 0 1,1 1 0,-2-1-1,1 0 1,-1 0-1,0 0 1,0 0 0,-1-1-1,0 1 1,0-1-1,0 0 1,-1 0 0,0 0-1,0-1 1,-8 7-1,2-3 31,1 1-1,-1-2 1,-1 1-1,0-2 1,0 1-1,-13 5 1,11-7-12,18-6 2,28-9 16,-20 5-38,200-69-71,-178 59 29,-11 6 0,-1-2-1,-1 0 1,22-15-1,-30 10-66,-12 12 89,-8 10 42,-3 2-7,1 1-1,1 0 1,0 0 0,-13 22-1,19-28-17,0 1 1,0-1-1,0 0 0,1 1 0,-1-1 1,1 1-1,0 0 0,0-1 0,1 1 0,0 0 1,-1 0-1,1-1 0,1 1 0,-1 0 1,1-1-1,0 1 0,2 6 0,-3-10-2,0 1-1,1 0 0,0-1 1,-1 1-1,1-1 0,0 1 0,0-1 1,0 1-1,0-1 0,0 0 1,0 1-1,0-1 0,0 0 1,1 0-1,-1 0 0,0 0 1,1 0-1,-1 0 0,1 0 1,-1 0-1,1-1 0,-1 1 0,1-1 1,-1 1-1,1-1 0,0 1 1,-1-1-1,1 0 0,0 0 1,0 0-1,-1 0 0,1 0 1,0 0-1,-1 0 0,1-1 0,0 1 1,-1-1-1,1 1 0,2-2 1,0 0-1,-1 1 1,1-1 0,-1 0-1,0-1 1,1 1-1,-1 0 1,0-1 0,-1 0-1,1 0 1,0 0-1,-1 0 1,0 0 0,0 0-1,0-1 1,0 1-1,2-6 1,-3 4 0,0 0 0,0-1 0,-1 1 0,1 0 0,-1 0 0,-1 0 0,1-1 0,-1 1 0,0 0 0,0 0 0,-4-10 0,-2-4 17,-16-30 1,22 46-14,-1-1-1,0 1 0,1 0 0,-1 0 1,0 0-1,-1 0 0,1 0 1,0 0-1,-1 0 0,0 1 0,0-1 1,1 1-1,-1 0 0,-1 0 0,1 0 1,0 0-1,0 1 0,-1-1 1,1 1-1,-1 0 0,1 0 0,-1 0 1,-7-1-1,3 2-4,7 0 0,0-1 0,0 1 0,-1 0 0,1 0 0,0 0 0,0 0 0,0 0 0,0 0 0,0 1 0,-1-1 0,1 0 0,0 0 0,0 1 0,0-1 0,0 1 0,0-1 0,0 1 0,0-1 0,0 1 0,-1 1 0,2 0 0,1 0 0,0 0 0,0 0 0,0 0 0,1 0 0,-1 0 0,0 0 0,1 0 0,-1-1 0,1 1 0,3 2 0,-5-3 0,8 6 0,0 0 0,1-1 0,-1 0 0,1 0 0,1-1 0,-1 0 0,1 0 0,-1-1 0,1 0 0,0-1 0,1 0 0,-1-1 0,0 0 0,1-1 0,0 0 0,-1 0 0,1-1 0,-1-1 0,1 0 0,0 0 0,-1-1 0,0 0 0,1-1 0,-1 0 0,0-1 0,0 0 0,-1 0 0,10-6 0,-3 0 0,-1-1 0,0 0 0,0-1 0,-1 0 0,14-17 0,-5 2 0,34-52 0,-54 73 0,0 1 0,0-1 0,0 0 0,-1 0 0,2-8 0,1-2 0,-3 14 0,0 7 0,0 7 0,6 65 0,-3-34 0,-1 1 0,-4 65 0,0-101 0,-1 5 0,0-1 0,-1 1 0,0 0 0,-1-1 0,-6 19 0,8-29 0,0 1 0,0-1 0,0 1 0,-1-1 0,1 0 0,-1 0 0,1 0 0,-1 0 0,0 0 0,0 0 0,0 0 0,0-1 0,0 1 0,0-1 0,0 1 0,-1-1 0,1 0 0,-1 0 0,1 0 0,0 0 0,-1 0 0,0-1 0,1 1 0,-1-1 0,1 1 0,-1-1 0,0 0 0,1 0 0,-1 0 0,0-1 0,1 1 0,-1-1 0,-3 0 0,0-1 0,0-1 0,0 1 0,0-1 0,1 0 0,-1 0 0,1-1 0,0 1 0,0-1 0,0 0 0,1-1 0,-1 1 0,1-1 0,0 0 0,-4-6 0,-2-4 0,1 0 0,0 0 0,-12-32 0,14 20 0,7 26 0,0 0 0,0 0 0,0 0 0,-1 0 0,1-1 0,0 1 0,0 0 0,1 0 0,-1 0 0,0 0 0,0 0 0,1 0 0,-1 0 0,0 0 0,1 0 0,-1 0 0,1 0 0,-1 0 0,1 0 0,0 0 0,1-2 0,17 9 0,-5 1 0,0-1 0,0 2 0,0 0 0,-1 0 0,13 12 0,19 11 0,-13-10 0,-19-12 0,0 0 0,1-1 0,-1-1 0,2 0 0,-1 0 0,1-2 0,19 6 0,-25-10 0,0 1 0,0-1 0,0-1 0,-1 1 0,1-2 0,12 0 0,-16 0 0,0-1 0,-1 1 0,1 0 0,-1-1 0,1 0 0,-1 0 0,0 0 0,0-1 0,0 1 0,0-1 0,0 0 0,0 0 0,5-7 0,1-2 0,-1 0 0,0-1 0,0 1 0,-2-2 0,0 1 0,0-1 0,7-24 0,-12 32 0,0 0 0,-1-1 0,0 1 0,-1 0 0,1-1 0,-1 1 0,0 0 0,-1-1 0,-1-7 0,1 10 0,0 0 0,0 0 0,-1 0 0,1 1 0,-1-1 0,0 0 0,0 1 0,-1-1 0,1 1 0,-1 0 0,1 0 0,-1 0 0,0 0 0,0 0 0,-5-3 0,7 5 0,-1 0 0,0 0 0,1 0 0,-1 0 0,0 0 0,0 1 0,0-1 0,1 1 0,-1-1 0,0 1 0,0-1 0,0 1 0,0 0 0,0 0 0,0 0 0,0 0 0,0 0 0,0 1 0,1-1 0,-1 0 0,0 1 0,0 0 0,0-1 0,0 1 0,1 0 0,-1 0 0,0 0 0,1 0 0,-1 0 0,1 0 0,-1 1 0,-1 1 0,-1 1 0,1-1 0,0 1 0,0 0 0,1 0 0,-1 0 0,1 0 0,0 1 0,0-1 0,0 0 0,0 1 0,-1 9 0,1-6 0,2 1 0,-1-1 0,1 1 0,0 0 0,1-1 0,0 1 0,0 0 0,1-1 0,0 0 0,1 1 0,-1-1 0,2 0 0,-1 0 0,1 0 0,0-1 0,1 1 0,0-1 0,8 9 0,-8-10 0,1-1 0,-1 0 0,1 0 0,0 0 0,0-1 0,1 0 0,0-1 0,-1 1 0,1-1 0,0 0 0,0-1 0,1 0 0,-1 0 0,1 0 0,-1-1 0,1 0 0,-1-1 0,1 1 0,-1-2 0,1 1 0,10-2 0,-4-1 0,0 0 0,0 0 0,0-2 0,-1 1 0,1-2 0,17-10 0,-24 12 0,0 0 0,-1-1 0,1 0 0,-1 0 0,-1 0 0,1-1 0,-1 0 0,0 0 0,0-1 0,-1 1 0,1-1 0,-2 0 0,5-10 0,1-11 0,0-1 0,7-59 0,-8 42 0,-8 37 0,2-1 0,2 16 0,4 22 0,-1 0 0,-1 0 0,-2 1 0,1 38 0,1-3 0,-5-58 0,-1 0 0,1 0 0,-1 1 0,-1-1 0,1 0 0,-1 0 0,0 1 0,-1-1 0,1 0 0,-6 11 0,6-15 0,0-1 0,0 1 0,0 0 0,0-1 0,0 1 0,-1 0 0,1-1 0,-1 0 0,1 1 0,-1-1 0,0 0 0,1 0 0,-1 0 0,0 0 0,0 0 0,1 0 0,-1 0 0,0-1 0,0 1 0,0-1 0,0 1 0,0-1 0,0 0 0,0 0 0,0 0 0,0 0 0,0 0 0,0 0 0,0-1 0,0 1 0,0 0 0,0-1 0,0 0 0,0 1 0,-2-3 0,-8-2 0,1-1 0,1 0 0,-1-1 0,1 0 0,0-1 0,1 0 0,0 0 0,0-1 0,-8-10 0,-11-11 0,39 40 0,0 0 0,1-1 0,0 0 0,1-1 0,-1 0 0,2-1 0,-1-1 0,1 0 0,0 0 0,0-2 0,1 1 0,-1-2 0,1 0 0,0-1 0,0 0 0,0-2 0,0 1 0,0-2 0,0 0 0,0-1 0,0 0 0,24-8 0,118-28 0,-148 36 0,1 2 0,0-1 0,0 1 0,10 2 0,-18-2 0,0 1 0,-1 0 0,1-1 0,0 1 0,-1 0 0,1 0 0,-1 0 0,1 0 0,-1 0 0,2 2 0,-28 0 0,0 0 426,-33-1 0,11-3-5223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2:59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5720,'0'0'14305,"10"16"-13683,-2-4-480,1 0 7,-1 0-1,-1 1 0,0 0 0,-1 1 1,0-1-1,6 24 0,-4 6 694,3 57-1,-3-17 263,21 178 3485,-29-246-4354,0-12-169,0-1 0,0 1 1,0-1-1,0 0 0,0 1 0,0-1 1,1 0-1,-1 1 0,1-1 1,0 0-1,-1 1 0,1-1 0,3 4 1,-7-1 885,1-6-751,1-6-113,-46-252 693,46 258-779,-12-65 107,8 37-49,-1 0 1,-15-42-1,16 57-52,0-1 0,0 0 0,1 0 0,1 0 0,1 0 0,0-1-1,1 1 1,1-1 0,1-20 0,0 35-8,0-1 0,-1 1 0,1 0 0,0 0 0,0 0 0,0 0 0,0 0 0,0 0 0,0 0 0,0 0 0,0 0 0,0 0 0,0 0 0,0 1 0,3-2 0,25-12 0,-17 8 0,-7 4 0,1 0 0,-1 0 0,0 1 0,0 0 0,1-1 0,-1 2 0,1-1 0,-1 1 0,10 0 0,52 10 0,-23-3 0,-23-5 0,-1 1 0,0 1 0,0 1 0,38 14 0,-48-14 0,0 0 0,0 1 0,0 0 0,-1 0 0,0 1 0,0 0 0,-1 1 0,0 0 0,0 0 0,10 15 0,-16-20 0,0 0 0,0 0 0,-1 0 0,1 0 0,-1 0 0,0 0 0,0 1 0,0-1 0,0 0 0,0 1 0,-1-1 0,1 1 0,-1-1 0,0 1 0,-1 5 0,0-4 0,0 0 0,0 0 0,-1 0 0,0 1 0,0-2 0,0 1 0,0 0 0,-1 0 0,-4 5 0,-3 2 0,0-1 0,0 0 0,-1 0 0,-1-1 0,0-1 0,-15 10 0,11-10 0,0-1 0,-1-1 0,0 0 0,0-1 0,0-1 0,-1-1 0,-23 3 0,-1 2 0,12-6 0,29-3 0,1 0 0,0 0 0,0 0 0,0 0 0,0 0 0,0 0 0,-1 0 0,1 0 0,0 0 0,0 0 0,0 1 0,0-1 0,0 0 0,-1 0 0,1 0 0,0 0 0,0 0 0,0 0 0,0 0 0,0 0 0,0 0 0,-1 0 0,1 0 0,0 1 0,0-1 0,0 0 0,0 0 0,0 0 0,0 0 0,0 0 0,0 0 0,0 1 0,0-1 0,0 0 0,-1 0 0,1 0 0,0 0 0,0 0 0,0 1 0,0-1 0,0 0 0,0 0 0,0 0 0,0 0 0,0 0 0,1 1 0,-1-1 0,0 0 0,0 0 0,0 0 0,0 0 0,0 0 0,0 1 0,0-1 0,0 0 0,0 0 0,0 0 0,0 0 0,0 0 0,1 1 0,-1-1 0,7 26 0,-2-20 0,1 0 0,0 0 0,0-1 0,0 0 0,1 0 0,8 4 0,45 24 0,-51-29 0,52 23 0,-46-22 0,0 1 0,0 1 0,-1 0 0,0 1 0,0 1 0,15 12 0,7 7 0,-24-19 0,0 0 0,13 13 0,-22-18 0,0-1 0,0 1 0,0 0 0,0 0 0,-1 0 0,1 0 0,-1 0 0,0 1 0,0-1 0,-1 1 0,2 5 0,-3-8 0,0-1 0,1 1 0,-1 0 0,0 0 0,0-1 0,0 1 0,-1 0 0,1 0 0,0-1 0,-1 1 0,1 0 0,-1-1 0,1 1 0,-1 0 0,0-1 0,0 1 0,0-1 0,-1 3 0,0-2 0,-1 1 0,1 0 0,-1-1 0,0 0 0,0 0 0,0 1 0,0-2 0,-5 4 0,-6 0 0,1 0 0,-1 0 0,-21 3 0,33-8 0,-30 6 0,1-2 0,0-2 0,-48-1 0,24-4 0,-64-13 0,117 16 73,0 0 0,-1-1 0,1 1 1,0-1-1,1 1 0,-1-1 0,0 0 0,0 1 0,0-1 0,0 0 1,1-1-1,-1 1 0,-3-2 0,5 2-286,-1 0-1,1 0 1,0 0 0,-1 0-1,1 0 1,0 0 0,-1 0-1,1 0 1,0 0 0,0 0-1,0 0 1,0 0 0,0 0-1,0 0 1,0 0 0,0 0-1,1 0 1,-1 0 0,0 0-1,1 0 1,-1 0 0,0 0-1,2-1 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3:00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8536,'0'0'19136,"15"-2"-18856,66-9 58,96-11 300,188 8 418,-166 26-50,-147-17-87,-33 4-5080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4:21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4720,'0'0'1730,"0"23"-1236,0 71-10,0-71 656,0-46-863,0-94 7196,10 126-7350,4 2-45,41 40 629,-51-42 6,-4-9-708,0 1 1,0 0-1,0-1 1,1 1-1,-1-1 1,0 1 0,0-1-1,1 1 1,-1-1-1,0 1 1,0-1-1,1 1 1,-1-1-1,1 0 1,-1 1-1,0-1 1,1 1-1,-1-1 1,1 0 0,-1 0-1,1 1 1,0-1-1,5 4 88,-1 0 1,1 0-1,-1 0 0,0 1 1,-1 0-1,1 0 0,-1 0 1,0 0-1,0 1 0,0-1 1,-1 1-1,0 0 0,5 13 1,-8-19-91,7 18 125,0 0 0,0-1 0,2 0 0,18 29-1,-22-38-60,-4-7-58,0 0 1,-1 0-1,1 1 1,0-1-1,0 0 1,0 0-1,0 0 1,0 0-1,0 0 1,3 2-1,-3-2 3,1 0 0,0 1 0,-1-1 0,0 1 0,1-1 0,-1 1 0,0 0 0,0-1 0,2 3 0,-2-1-6,0-1 0,0 0 0,1 0 0,-1 0 0,1-1 0,-1 1 0,1 0 1,2 1-1,1 0 21,0 0 1,0 1-1,0-1 0,-1 1 1,1 0-1,-1 0 1,0 1-1,0-1 1,-1 1-1,1 0 1,3 7-1,6 8 48,-11-18-62,0 1 1,0 0-1,0 0 0,0 0 0,-1 0 0,1 0 0,-1 1 0,0-1 1,1 5-1,-1-6 2,0 1 0,0-1 1,0 1-1,0-1 0,0 1 1,1-1-1,-1 1 0,4 2 1,7 18 51,-9-15-42,0 0 0,1 0 1,0 0-1,6 8 0,9 22 6,-3-12 58,-2-5-47,-10-11-36,0 0 0,5 19 0,-1-3 76,10 3 197,-17-26-266,1-1 1,-1 0-1,1 0 1,-1 1-1,1-1 1,0 0 0,0-1-1,0 1 1,4 2-1,-3-2-3,-1 0 0,0-1 0,0 1 0,0 0 0,0 0 0,0 0 0,0 1 0,2 2 0,23 36-21,-12-19 14,-10-14 21,-1 0 1,0 0-1,0 0 0,3 12 1,-1-2 10,12 35 115,-10-31-76,-2 0 0,0 0 0,-2 0 0,0 1 0,0 32 0,2 0-9,-1-22-25,9 49 69,-8-58-55,4 27 80,-4 10 48,-5-51-178,2 16 53,-2-1-1,0 1 1,-5 46-1,2-24-56,2-38 0,0 0 0,-1 0 0,-2 13 0,7 23 4,-2-15 64,-2-27-60,1 1-1,-1-1 1,0 1-1,0-1 1,-1 8 0,0-3 14,1 1 0,-1-1 1,2 1-1,1 17 0,1 25 115,-5-22-104,-3 30 64,-6 2 63,11-37-63,1-22-87,-1 0 0,0 1 0,0-1 0,0 0 0,0 1 0,-1-1 1,1 0-1,-1 1 0,0-1 0,-1 5 0,1-6 6,0 0-1,1 1 0,-1-1 0,1 0 1,-1 1-1,1-1 0,0 0 0,0 6 1,-2 14 62,-4 7 31,-3 6-40,9-34-68,-1-1 0,1 1 0,0 0 0,0 0 0,0-1 0,0 1 0,0 0 0,-1 0 0,2 0 1,-1-1-1,0 1 0,0 0 0,0 0 0,0 0 0,0-1 0,1 2 0,-1-1 0,1 0 1,-1 0-1,0 0 0,0 0 0,0 0 0,1 0 0,-1 0 1,0 0-1,0 0 0,0 0 0,-1 0 0,1 0 0,0 0 1,0 0-1,-1 1 0,-7 39 82,5-18 21,2 10 141,1-32-193,0-1-50,-1 1 0,1-1-1,0 0 1,-1 0 0,1 0 0,-1 1 0,1-1-1,0 0 1,-1 1 0,1-1 0,0 0 0,-1 1-1,1-1 1,0 1 0,0-1 0,-1 0 0,1 1-1,0-1 1,0 1 0,0-1 0,0 1 0,0-1-1,0 0 1,-1 1 0,1-1 0,0 1 0,0-1-1,0 1 1,0-1 0,0 1 0,1-1 0,-1 1 0,0-1-1,0 1 1,0-1 0,0 1-1,1-1 0,-1 0-1,0 1 1,0-1 0,0 0 0,0 1 0,0-1 0,0 1 0,0-1-1,0 0 1,0 1 0,0-1 0,0 0 0,0 1 0,0-1 0,0 0-1,-1 1 1,1-1 0,0 0 0,0 1 0,0-1 0,0 0 0,-1 1-1,1-1 1,0 0 0,0 0 0,-1 1 0,1-1 0,0 0 0,-1 0-1,1 0 0,0 0 0,0 0 0,-1 0 0,1-1 0,0 1 0,0 0 0,0 0 0,-1 0 0,1-1 0,0 1 0,0 0 1,0 0-1,0 0 0,0-1 0,0 1 0,-1 0 0,1 0 0,0-1 0,0 1 0,0 0 0,0 0 0,0-1 0,0 1 0,0 0 1,0-1-1,0 1 0,0 0 0,0 0 0,0-1 0,0 1 0,0 0 0,0 0 0,1-1 0,-1 1 0,0 0 0,0-1 0,4-10 0,-4 10 0,49-150 78,-41 119-17,-1 1 0,4-64 1,-11 69-57,-1 0 1,-8-39 0,5 43-5,3 17-1,0 0 0,-1 1 0,0-1 0,0 0 0,0 1 0,-1-1 0,1 1 0,-7-9 0,-9-14 0,14 19-6,-1 0-1,-1 0 0,0 0 1,0 1-1,-11-11 0,-5-1-57,21 18 54,0 0 0,0 0 1,0 1-1,0-1 0,-1 0 0,1 1 0,0-1 0,0 1 0,-1-1 1,1 1-1,-3-1 0,-15-5-80,-14-13 122,32 18-42,0 0 0,0 0 0,0 1 0,0-1 0,0 0 0,-1 1-1,1-1 1,0 0 0,0 1 0,0 0 0,-1-1 0,1 1 0,0 0 0,-3-1-1,4 1 8,0 1-1,-1-1 1,1 0-1,0 0 1,0 1-1,-1-1 1,1 0-1,0 0 1,0 1-1,-1-1 1,1 0-1,0 1 1,0-1-1,0 0 1,0 1-1,-1-1 1,1 1-1,0-1 1,0 0-1,0 1 1,0-1-1,0 0 1,0 1-1,0-1 1,0 1-1,0-1 1,0 0-1,0 1 1,0-1-1,0 1 1,1-1-1,2 12-38,0 0 0,8 17 1,1 5 16,19 65-59,-2-5-2,-20-60 50,45 213 48,-33-168 103,-18-59 53,1-17 28,-5-3 157,-11-18-121,10 11-222,2 0-1,-1 1 1,0-1 0,1 1-1,1-1 1,-1 0 0,1 1-1,2-11 1,0-1-3,6-29-4,2 1 1,2 0 0,2 1-1,23-49 1,-31 80-8,1 0 0,1 0 0,0 1 0,15-16 0,-14 16-3,1 0 0,-2-1 0,10-17 0,-17 29 0,0-1 0,-1 1 0,1 0 0,0 0 0,1 0 0,-1 1 0,0-1 0,0 0 0,1 1 0,4-3 0,14-10-44,-17 9 39,0 1 0,1 0 1,-1 0-1,1 1 0,0-1 0,0 1 0,0 0 0,0 0 0,1 1 1,-1 0-1,1-1 0,-1 2 0,1-1 0,0 1 0,0 0 0,0 0 0,0 1 1,0-1-1,7 2 0,-3 0-84,-9 2 58,-16 9 60,12-10-14,-12 7 22,-1 0 0,0-1 1,0-1-1,-17 6 0,-71 17 129,90-26-132,-48 8 67,44-9-38,1 0 0,0 1 0,-26 10 0,31-5-10,47-3-102,-34-5 54,1 0-1,-1-1 1,0 1-1,0 0 1,0-1-1,0 1 0,1 0 1,-1 0-1,0 0 1,-1 0-1,1 0 1,0 0-1,0 0 1,0 0-1,-1 1 1,1-1-1,0 0 1,-1 0-1,1 1 1,-1-1-1,0 0 1,1 1-1,-1-1 0,0 0 1,0 1-1,0-1 1,0 1-1,0-1 1,0 2-1,0 4-1,-1 0 0,1 1 0,-1-1 0,-3 7 0,0-2 10,0-2-1,0 1 0,-2 0 0,1-1 1,-1 0-1,-12 15 0,2-2 24,11-13-8,0-3 140,5-7-157,0 0 0,-1 0 0,1 0 0,0 0 0,0 0 0,-1 0 0,1 0 0,0 0-1,0 0 1,-1 0 0,1 0 0,0 0 0,0 0 0,0 0 0,-1 0 0,1 0 0,0-1 0,0 1 0,0 0 0,-1 0 0,1 0-1,0 0 1,0 0 0,0-1 0,0 1 0,-1 0 0,1 0 0,0 0 0,0-1 0,0 1 0,0 0 0,0 0 0,0-1 0,0 1 0,2-4-16,0 0 1,0-1-1,0 1 1,1 1-1,0-1 1,0 0-1,6-5 1,33-24-527,-26 24-2534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2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387 741 6016,'0'0'1592,"0"-12"-950,0-21-244,0 8 3252,-13 41-3292,1 1-238,-1-1 1,-15 14 0,27-29-107,0 0-1,0-1 0,0 1 0,0 0 0,0-1 1,0 1-1,-1 0 0,1-1 0,0 0 1,0 1-1,0-1 0,0 0 0,-1 1 1,1-1-1,0 0 0,0 0 0,-1 0 0,1 0 1,0 0-1,0-1 0,0 1 0,-1 0 1,1 0-1,0-1 0,-1 0 0,-2-1 37,1 0-1,0 0 0,-1 0 1,1 0-1,-5-6 0,1 2 73,-9-7 123,1-1 1,1 0 0,0-1 0,1-1 0,1 0 0,0 0 0,-14-28 0,4 0 543,-31-91 1,35 77-235,3-2 0,-8-65 0,18 69-229,6 51-287,-1 0 1,0 0-1,1 0 0,0 0 1,0 1-1,0-1 0,1 0 0,0 1 1,3-7-1,1-1 14,-4 8-4,0 0 1,1 0-1,-1 1 0,1-1 0,0 0 0,0 1 1,5-5-1,-7 7-38,0 1 1,0-1 0,0 1-1,1-1 1,-1 1-1,0-1 1,0 1-1,1 0 1,-1 0 0,0-1-1,0 1 1,1 0-1,-1 0 1,0 1 0,1-1-1,-1 0 1,0 0-1,0 1 1,1-1-1,-1 0 1,0 1 0,0-1-1,0 1 1,1 0-1,-1-1 1,0 1-1,0 0 1,0 0 0,0-1-1,0 1 1,1 2-1,6 5 21,0 0-1,-1 0 1,0 1-1,-1 0 0,0 0 1,0 1-1,-1-1 1,0 1-1,-1 1 0,5 14 1,2 15 43,9 60 1,-13-63-51,10 58 35,-5 0 0,-3 0 0,-4 1 1,-13 153-1,4-222-27,0-1-1,-2 0 1,-1 0 0,-1-1 0,-1 0-1,-2 0 1,0-1 0,-27 42 0,32-58 30,0-1 1,-1-1 0,0 1 0,-1-1 0,1 0 0,-1-1-1,0 1 1,-11 4 0,12-6 4,5-3-42,-1 0-1,1-1 0,-1 1 0,1-1 1,-1 1-1,1-1 0,-1 0 0,1 0 0,-5 0 1,7 0-22,-1 0 0,1 0 0,0 0 0,-1 0 0,1 0 0,-1 0 0,1 0 0,-1 0 0,1 0 0,0 0 0,-1 0 0,1 0 0,-1 0 0,1 0 0,-1 0 0,1 0 0,0-1 0,-1 1 0,1 0 0,0 0 0,-1-1 0,1 1 0,-1 0 0,1 0 0,0-1 0,0 1 0,-1 0 0,1-1 0,0 1 0,0 0 0,-1-1 0,1 1 0,0-1 0,0 1 0,0 0 0,0-1 0,-1 1 0,1-1 0,0 1 0,0-1 0,0 1 0,0 0 0,0-1 0,0 1 0,0-1 0,0 1 0,0-1 1,0 1-1,1-1 0,-1 1 0,0 0 0,0-1 0,0 1 0,0-1 0,1 1 0,-1 0 0,1-1 0,15-22 9,1 1 0,2 1 0,32-30 1,71-50-67,-32 29 9,-27 22 28,-36 31-25,44-44-1,-36 29 28,-21 21 42,-1 0-1,-1 0 1,15-21 0,6-7 73,-25 33-60,-1 0-1,0 0 0,-1-1 0,0 0 1,7-15-1,-12 21-28,19-38 133,-19 39-130,1-1-1,-1 1 0,1 0 0,0-1 0,-1 1 1,1 0-1,0 0 0,0 0 0,1 0 0,-1 0 0,0 1 1,1-1-1,2-1 0,-3 3-10,1 0 0,-1 0 0,0 0 0,0 0 1,0 0-1,1 0 0,-1 0 0,0 1 0,0-1 0,0 1 0,0 0 1,0 0-1,0 0 0,0 0 0,0 0 0,0 0 0,0 0 0,0 1 1,-1-1-1,1 0 0,0 1 0,-1 0 0,2 2 0,4 4 5,0 0 1,-1 0-1,7 12 0,-5-6 15,-1 1 1,-1-1-1,0 1 1,-1 0-1,0 0 0,-1 1 1,-1-1-1,1 23 1,-3-26 4,-1 0-1,0 0 1,-1 0 0,0-1 0,-1 1 0,0 0 0,-1-1 0,0 1 0,-1-1 0,0 0 0,-10 18 0,10-24-6,1 0 0,-1 0 1,0-1-1,-1 1 0,1-1 1,-1 0-1,1 0 0,-1-1 1,-1 0-1,1 1 0,0-2 1,-1 1-1,1 0 0,-1-1 1,0 0-1,0-1 0,0 1 1,-9 0-1,6-1 24,0 0 0,0-1 0,0 0 1,0 0-1,-1-1 0,1 0 0,0-1 0,0 0 0,0 0 1,1-1-1,-14-6 0,21 9-44,0 0 0,0-1 1,0 1-1,0-1 0,0 1 0,1-1 1,-1 1-1,0-1 0,0 1 0,1-1 1,-1 0-1,0 1 0,1-1 0,-1 0 1,0 0-1,1 0 0,-1 0 1,1 1-1,-1-1 0,1 0 0,0 0 1,-1 0-1,1 0 0,0 0 0,0 0 1,0 0-1,-1 0 0,1 0 0,0 0 1,0 0-1,1 0 0,-1 0 0,0 0 1,0 0-1,0 0 0,1 0 0,-1 0 1,0 0-1,1 0 0,-1 0 0,1 1 1,-1-1-1,1 0 0,-1 0 0,1 0 1,0 1-1,-1-1 0,1 0 1,0 1-1,0-1 0,0 0 0,-1 1 1,1-1-1,0 1 0,0 0 0,0-1 1,0 1-1,0 0 0,0-1 0,2 1 1,12-4-25,1 0 0,0 1 0,0 1 0,0 1 1,0 0-1,1 2 0,-1-1 0,0 2 0,22 4 1,-7 0-26,-1-1 0,55 0 0,-75-5 36,-1-1 1,1 0 0,0 0 0,0-1 0,-1 0 0,1-1-1,-1 0 1,0-1 0,0 0 0,0 0 0,0-1-1,13-9 1,-7 2 3,0-1 0,18-19-1,-28 27 19,0-1-1,-1 0 1,1 0 0,-1-1-1,0 1 1,-1-1 0,0 0-1,0 0 1,2-7 0,-5 8 59,-6 9-28,-6 10 13,9-5-51,-1 0 0,1 0-1,1 0 1,0 0-1,0 0 1,0 1 0,1-1-1,1 1 1,-1-1 0,1 1-1,1-1 1,-1 1 0,2-1-1,-1 1 1,1-1 0,3 11-1,0-5 3,0 1 0,1-1 0,1 1-1,0-2 1,1 1 0,0-1 0,1 0-1,12 13 1,-18-23 4,-1 0-1,1 0 1,0-1-1,0 1 1,0-1-1,0 0 0,1 0 1,-1 0-1,0 0 1,1 0-1,0-1 1,5 2-1,-8-2-5,0-1 0,0 0 0,0 0 0,0 0 0,0 0 0,0 0-1,0-1 1,0 1 0,0 0 0,0 0 0,0-1 0,0 1 0,0 0 0,-1-1-1,1 1 1,0-1 0,0 1 0,0-1 0,-1 0 0,2 0 0,-1-1 0,1 0 0,-1 0 0,0 1 0,0-1 0,0 0 0,0 0 0,-1-1 0,1 1 0,0 0 0,-1 0 0,0 0 0,1-4 0,-1-3 25,1-1 0,-2 0 0,0 1 0,0-1 0,0 0 0,-1 1 0,-1-1 0,0 1 0,0 0 0,-5-11 0,1 6 24,0 1-1,-1 0 1,0 1-1,-1 0 0,-20-22 1,24 30-40,1 0 0,-1 0 0,0 1 0,0-1 0,0 1 0,0 0 0,0 1 0,-1-1 0,1 1 0,-1 0 0,0 0 0,-7-1 1,13 3-15,0 0 0,0 0 0,-1 0 0,1 0 0,0 0 0,0 0 0,0 0 1,0 0-1,-1 0 0,1 0 0,0 0 0,0 0 0,0 0 0,-1 0 1,1 0-1,0 0 0,0 0 0,0 0 0,0 0 0,-1 0 0,1 1 1,0-1-1,0 0 0,0 0 0,0 0 0,0 0 0,0 0 0,-1 0 0,1 0 1,0 1-1,0-1 0,0 0 0,0 0 0,0 0 0,0 0 0,0 0 1,0 1-1,-1-1 0,1 0 0,0 0 0,0 0 0,0 0 0,0 1 1,0-1-1,0 0 0,6 8 1,13 6-2,-7-9-16,0 0-1,0-1 1,0-1-1,0 0 1,1-1-1,-1 0 1,1-1 0,-1 0-1,1-1 1,0 0-1,-1-1 1,1 0-1,-1-1 1,1-1-1,-1 0 1,23-10-1,-15 5 7,-1-2 0,0 0 0,-1-1 0,0-1 0,0-1 0,-2 0 0,0-1 0,0-1 1,15-20-1,-6 5-8,-2-1 0,-1-2 0,-2 0 0,-1-1 0,19-50 0,-24 59 42,-12 21-18,1 0 1,-1 0-1,0-1 0,0 1 0,0 0 0,-1-1 0,2-8 0,-1 7 1,0-3 1,-2 7-2,-2 4 0,-3 27-3,1-7-3,-6 20-13,1 2 0,2-1 0,2 1 0,1 60 0,3-58-1,4 102-109,-1-120 87,1-1 0,2 1 0,10 34 0,-14-56 33,1 0 0,0 0 1,0 0-1,1-1 0,-1 1 1,1 0-1,1-1 0,-1 0 0,1 0 1,0 0-1,0 0 0,0-1 1,6 5-1,-8-8 4,0-1 1,1 1 0,-1-1-1,0 1 1,0-1-1,1 0 1,-1 0-1,0 0 1,0 0-1,1 0 1,-1 0-1,0-1 1,0 1 0,1-1-1,-1 0 1,0 0-1,0 0 1,0 0-1,0 0 1,0 0-1,0 0 1,1-2-1,7-3 10,-1-1 0,-1 0-1,10-9 1,-4 0 6,0-1 1,-1 0 0,-1-1-1,0-1 1,-2 1 0,0-2-1,8-22 1,42-147 130,0-83 42,-11 45-45,-29 143-160,-36 241-254,8-49 223,-37 280 15,36-326 106,-25 87 0,24-107 12,2 4 2,7-36-56,0-1-1,-1 0 1,0 1-1,0-1 1,-1 0-1,0 0 1,-6 11-1,-2-11 106,7-11-67,7-6 11,3-4-57,-1 0 1,-1 1-1,0-1 0,2-14 1,-2 9 4,12-30 0,-1 12 12,-6 13 12,0 0 0,2 0 0,0 1 0,24-33 0,-34 53-53,0 0 1,0 0-1,-1 0 1,1 0-1,0 0 1,0 1-1,0-1 1,0 0-1,0 0 1,0 1-1,0-1 1,0 0-1,0 1 1,0-1-1,1 1 1,-1 0-1,0-1 1,0 1-1,0 0 1,1 0-1,-1 0 1,0 0-1,3 0 1,-2 0 0,-1 1 0,1 0 1,0 0-1,0-1 0,0 1 0,-1 1 1,1-1-1,-1 0 0,1 0 0,-1 0 1,1 1-1,-1-1 0,2 4 1,4 5 4,0 1 1,-1 0 0,9 21 0,-12-25-6,7 21-15,-9-24 9,0 1 0,1 0 0,-1-1 0,1 0 1,0 1-1,0-1 0,1 0 0,-1 0 1,1 0-1,0-1 0,4 5 0,-2-4 3,0 1-5,0-1 0,1 1-1,-1-1 1,12 5 0,-14-8 5,0 0 0,0 0 0,1 0 0,-1-1 1,0 1-1,0-1 0,0 0 0,1 0 0,-1 0 0,0 0 1,0-1-1,0 1 0,4-2 0,2-1 10,-1 0-1,1 0 1,-1-1-1,0 0 1,0-1-1,0 0 1,0 0-1,-1-1 1,0 1-1,0-2 1,-1 1 0,0-1-1,0 0 1,0 0-1,-1 0 1,0-1-1,0 0 1,-1 0-1,0 0 1,0-1-1,-1 1 1,0-1-1,-1 0 1,0 0-1,0 0 1,-1 0-1,0 0 1,-1 0 0,0 0-1,0-1 1,-1 1-1,0 0 1,-5-17-1,6 25-4,0 0-1,0 1 0,0-1 1,-1 0-1,1 1 1,0-1-1,-1 0 1,1 1-1,-1-1 0,1 0 1,-1 1-1,1-1 1,-1 1-1,1-1 0,-1 1 1,1-1-1,-1 1 1,0-1-1,1 1 1,-1 0-1,0-1 0,0 1 1,1 0-1,-1-1 1,0 1-1,1 0 1,-1 0-1,0 0 0,0 0 1,0 0-1,1 0 1,-1 0-1,0 0 0,0 0 1,1 0-1,-1 0 1,0 1-1,0-1 1,1 0-1,-1 0 0,0 1 1,1-1-1,-1 0 1,0 1-1,1-1 0,-1 1 1,0-1-1,1 1 1,-2 0-1,-2 2 2,1 0 1,-1 0-1,1 1 0,-1-1 0,1 1 1,-4 5-1,3-2-3,1 1 1,0-1-1,0 0 0,1 1 1,0 0-1,1 0 1,0 0-1,0-1 0,0 1 1,1 0-1,0 0 0,1 0 1,-1 0-1,3 8 1,0-3-12,0 0 1,1 0-1,0-1 1,1 1-1,0-1 1,1 0 0,11 17-1,-15-26 7,-1-1 0,1 0-1,0 0 1,1 1 0,-1-1 0,0-1-1,0 1 1,1 0 0,-1-1 0,1 1 0,0-1-1,-1 1 1,1-1 0,0 0 0,3 0-1,0 0 3,0 0-1,-1 0 0,1-1 1,0 0-1,-1 0 0,1-1 0,8-1 1,2-2 1,0-1 0,0 0 1,-1-1-1,22-11 0,-28 12 16,0 0-1,0 0 0,0-1 0,-1 0 1,1-1-1,-1 0 0,-1 0 1,0-1-1,0 1 0,0-2 1,-1 1-1,0-1 0,0 0 1,-1 0-1,-1 0 0,1-1 1,-2 1-1,1-1 0,-1 0 1,-1-1-1,0 1 0,0 0 1,0-17-1,-2 25-15,0 1-1,0-1 1,0 1 0,0-1-1,0 1 1,0-1 0,1 1-1,-1 0 1,1-1 0,-1 1-1,1-1 1,-1 1 0,1 0-1,0 0 1,-1-1 0,1 1-1,0 0 1,0 0 0,0 0-1,0 0 1,0 0 0,2-2-1,-1 2-1,1 0 0,-1 1 0,0-1 0,0 0 0,0 1 0,0-1 0,1 1 0,-1 0 0,0 0 0,0 0 0,1 0 0,-1 0 0,3 1 0,4 1-5,1 1-1,-1-1 1,0 2 0,-1-1-1,16 9 1,-20-9 5,1 1 0,-1-1 0,0 1 0,1-1 0,-2 1-1,1 1 1,0-1 0,-1 0 0,5 10 0,2 3-20,9 29 0,-14-33 13,0-1 0,1 0 0,0 0 1,14 21-1,-18-31 4,-1 0 6,0-1 0,0 1 0,0-1 0,0 1 1,0-1-1,0 1 0,0-1 0,1 0 0,-1 0 1,0 0-1,1 0 0,-1 0 0,1 0 0,0 0 1,-1 0-1,1 0 0,-1-1 0,1 1 0,0-1 1,0 1-1,-1-1 0,1 0 0,0 1 0,0-1 1,-1 0-1,1 0 0,0-1 0,0 1 0,2 0 0,2-2 4,1 0 0,-1 0 0,0-1 0,0 0 0,0 0 0,0 0 0,0 0 0,-1-1 0,0 0 0,1 0 0,7-10 0,2-3-2,0-2-1,13-22 1,-19 27 10,0 0-1,1 1 1,1 0-1,0 1 1,19-18-1,-26 27 0,0 0 0,0 0 0,1 0 0,-1 0-1,1 1 1,-1 0 0,1 0 0,7-2 0,-10 4-9,0 0 0,0 0 1,0 0-1,0 0 0,0 0 0,0 1 0,0-1 1,0 1-1,0-1 0,0 1 0,0 0 0,0 0 1,0 0-1,-1 0 0,1 0 0,0 0 1,0 0-1,-1 0 0,1 1 0,-1-1 0,0 1 1,1-1-1,1 3 0,2 4-1,0 1 0,0 0 1,-1 0-1,0 0 0,0 0 0,-1 1 0,0-1 0,-1 1 1,0 0-1,1 10 0,0-4 31,0 1 0,7 16 0,-10-32-30,0-1 1,0 0 0,0 1-1,0-1 1,0 0-1,1 1 1,-1-1-1,0 0 1,0 1-1,0-1 1,1 0 0,-1 1-1,0-1 1,1 0-1,-1 0 1,0 1-1,1-1 1,-1 0 0,0 0-1,1 0 1,-1 1-1,0-1 1,1 0-1,-1 0 1,0 0 0,1 0-1,-1 0 1,1 0-1,-1 0 1,0 0-1,1 0 1,0 0-1,13-8 66,14-20 13,-26 25-65,37-49 126,-25 32-65,24-27 1,-33 42-56,1 0 0,-1 0 1,1 0-1,0 1 1,0 0-1,0 0 0,1 0 1,0 1-1,8-3 0,-14 5-20,0 1-1,0 0 0,0-1 0,-1 1 0,1 0 0,0 0 0,0 0 0,0 0 0,0 0 0,0 0 0,0 0 0,0 0 0,0 0 0,0 1 1,0-1-1,0 0 0,0 1 0,-1-1 0,1 0 0,0 1 0,0-1 0,0 1 0,0-1 0,-1 1 0,2 1 0,0 0 1,-1 0 0,1 0 0,-1 0 0,0 0-1,0 0 1,0 1 0,0-1 0,0 0-1,1 5 1,0 5 15,-1-1 1,0 1-1,0 13 0,-1-25-17,0 2 3,0 0-1,0-1 1,0 1-1,0 0 0,0 0 1,0-1-1,1 1 1,-1 0-1,1-1 0,-1 1 1,1-1-1,0 1 0,0 1 1,0-2-3,-1-1-1,1 0 1,0 0 0,-1 1 0,1-1 0,-1 0-1,1 0 1,-1 0 0,1 0 0,0 0-1,-1 1 1,1-1 0,-1 0 0,1 0 0,0-1-1,-1 1 1,1 0 0,-1 0 0,1 0-1,0 0 1,-1 0 0,1-1 0,-1 1 0,1 0-1,-1-1 1,1 1 0,-1 0 0,1-1-1,-1 1 1,1 0 0,-1-1 0,1 1 0,-1-1-1,1 0 1,13-12 31,0 0 0,17-23 0,-19 22 22,1-1 1,25-20 0,-37 34-52,0 0 0,-1 1 0,1-1-1,0 0 1,0 1 0,-1-1 0,1 1 0,0-1-1,0 1 1,0 0 0,-1-1 0,1 1 0,0 0-1,0-1 1,0 1 0,0 0 0,0 0 0,0 0-1,0 0 1,0 0 0,0 0 0,0 0 0,0 0-1,-1 1 1,1-1 0,0 0 0,0 0 0,0 1-1,0-1 1,0 0 0,0 1 0,-1-1 0,1 1 0,0-1-1,0 1 1,-1 0 0,1-1 0,0 1 0,-1 0-1,1-1 1,-1 1 0,1 0 0,-1 0 0,1 0-1,-1-1 1,1 1 0,-1 0 0,1 1 0,2 6-2,-1 0-1,1 0 1,-1 0 0,1 12 0,-2-14-7,1 5-5,10 48-33,-11-55 41,0 0 0,1 0-1,0 0 1,0 0 0,0-1 0,0 1 0,0 0-1,1-1 1,-1 0 0,1 1 0,5 3 0,-6-6 5,0 1 1,0-1-1,0 0 0,1-1 1,-1 1-1,0 0 0,0-1 1,1 1-1,-1-1 1,1 0-1,-1 0 0,0 0 1,1 0-1,-1 0 0,0 0 1,1-1-1,-1 1 1,0-1-1,1 0 0,3-1 1,6-3 15,0 0 0,17-11 0,-19 10-5,18-10 19,-2-2 0,0 0 0,-1-2 0,-1 0 0,-1-2 0,34-39 0,-44 46 3,-12 15-10,-6 9-20,-8 11-2,1 0 0,1 0 0,0 1 0,-12 37 0,23-56-2,-1 0-1,1 0 1,-1 0-1,1 0 1,-1 0-1,1 0 1,0 0 0,0 0-1,0 0 1,0 0-1,1 0 1,-1 1-1,1-1 1,0 2-1,0-3 1,-1 0 0,1-1 0,0 1-1,-1 0 1,1-1 0,0 1 0,0-1-1,0 1 1,0-1 0,-1 1 0,1-1-1,0 0 1,0 1 0,0-1 0,0 0-1,0 0 1,0 0 0,0 1 0,0-1-1,0 0 1,0 0 0,0-1 0,0 1-1,0 0 1,0 0 0,0 0 0,0-1-1,0 1 1,1-1 0,3-1 10,0 1-1,0-2 1,0 1 0,0 0 0,-1-1 0,1 0-1,-1 0 1,0 0 0,8-8 0,32-40 53,-29 31-59,-14 19-5,-1 0 1,1 0-1,-1 0 0,1 0 1,0 1-1,0-1 0,-1 0 1,1 0-1,0 1 0,0-1 1,0 1-1,0-1 0,0 1 1,0-1-1,0 1 0,0-1 1,0 1-1,0 0 0,0-1 1,0 1-1,0 0 1,0 0-1,0 0 0,0 0 1,0 0-1,0 0 0,0 0 1,0 0-1,0 0 0,0 1 1,0-1-1,0 0 0,0 1 1,0-1-1,0 1 0,0-1 1,0 1-1,0-1 0,0 1 1,0 0-1,1 0 0,3 5-10,-1-1-1,1 1 1,-1 0-1,0 0 1,4 8-1,1 0 13,-7-9-1,1-1-1,-1 0 0,1 0 0,0-1 1,1 1-1,-1-1 0,0 1 0,1-1 0,0 0 1,0 0-1,0-1 0,0 1 0,0-1 1,1 0-1,-1 0 0,1 0 0,-1 0 0,1-1 1,-1 0-1,1 0 0,0 0 0,0-1 1,0 0-1,0 1 0,-1-2 0,1 1 0,0-1 1,0 1-1,0-1 0,-1 0 0,1-1 1,-1 1-1,1-1 0,-1 0 0,1 0 0,-1-1 1,0 1-1,0-1 0,0 0 0,0 0 1,5-6-1,4-4 9,0-2 1,-1 1-1,-1-1 1,0-1-1,-1 0 1,-1-1-1,8-18 1,5-18 28,15-56 1,-16 25-8,-3-1 0,13-164 0,-30 236-28,0 3 0,0 1-1,-1 0 0,0-1 1,0 1-1,-3-13 1,3 22-2,0 0 0,0 0 0,0 0 0,0-1 0,0 1-1,0 0 1,0 0 0,0 0 0,0 0 0,0 0 0,0-1 0,0 1 0,0 0 0,0 0 0,0 0 0,0 0 0,0 0 0,0-1 0,0 1 0,0 0 0,-1 0 0,1 0 0,0 0 0,0 0 0,0 0 0,0 0 0,0-1 0,0 1-1,0 0 1,-1 0 0,1 0 0,0 0 0,0 0 0,0 0 0,0 0 0,0 0 0,0 0 0,-1 0 0,1 0 0,0 0 0,0 0 0,0 0 0,0 0 0,-1 0 0,1 0 0,0 0 0,0 0 0,0 0 0,0 0 0,0 0 0,0 0 0,-1 0-1,1 0 1,0 0 0,0 1 0,-8 9 18,-3 17-7,4 7-5,1 1 0,2-1 0,1 1 0,2 0 0,2 0 0,0 0 0,9 40 0,-6-51-8,2 0 0,0 0 0,15 34-1,37 64-326,-36-79-25,-11-19-204,-8-16-3075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4720,'0'0'10790,"16"-8"-10394,-8 5-344,9-4 73,1 0 0,1 1 0,-1 0 0,1 2 1,27-4-1,386-10 1844,-198 13-1084,6-19 269,-200 19-878,61-3 1170,-100 8-1539,6 2 768,-6 1-3547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36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10656,'0'0'2584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9344,'0'0'1976,"96"-53"-1256,-29 23 216,13 0 8,1 6-208,8 6 8,-5 1-176,1 5-1,-15 6-111,3 0 0,-6 0-176,-9 6 0,-10 8-152,-13 4 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83 812 4512,'0'0'3290,"-1"-10"-2819,-1-3-310,-3-28 1173,5 43-781,-3 12-215,0 1 0,1-1-1,1 20 1,-2 9 23,-17 221 1314,-2 13 474,16-157 340,0-159-1512,0-36-485,4 0 0,3 0-1,20-142 1,20 33 152,-34 164-542,1-1 0,0 1-1,2 0 1,0 0 0,1 1-1,20-26 1,-29 42-79,1 1 1,-1-1-1,0 1 1,1-1-1,-1 1 0,1 0 1,0 0-1,-1 0 0,1 1 1,0-1-1,4-1 1,-6 3-13,1-1 0,-1 1 1,1 0-1,-1 0 1,1 0-1,-1 0 0,1 0 1,-1 0-1,1 0 1,-1 0-1,0 1 0,1-1 1,-1 0-1,1 1 1,-1-1-1,0 1 1,1 0-1,-1-1 0,0 1 1,1 0-1,-1 0 1,0 0-1,0 0 0,0 0 1,0 0-1,0 0 1,1 1-1,6 10 46,0-1 0,-1 1-1,-1 0 1,0 0 0,0 1 0,-1 0 0,-1 0 0,0 0 0,-1 0-1,0 1 1,-1-1 0,-1 1 0,0 0 0,-1 0 0,0-1-1,-1 1 1,-1 0 0,-4 20 0,5-31-34,0 0 1,0 1 0,0-1-1,0 0 1,-1 0-1,1 1 1,-1-1-1,0-1 1,0 1 0,0 0-1,0 0 1,0-1-1,-1 1 1,1-1-1,-1 0 1,-4 3-1,5-3-3,0-1 0,-1 0-1,1 0 1,-1-1 0,1 1-1,-1 0 1,1-1-1,-1 0 1,0 1 0,1-1-1,-1 0 1,0 0 0,1-1-1,-1 1 1,1 0-1,-1-1 1,1 0 0,-1 0-1,1 1 1,-1-1 0,1-1-1,-3 0 1,-6-5 69,0 0 1,1 0-1,-1-1 0,2-1 1,-1 1-1,-11-16 0,20 24-79,1-1 0,-1 0 0,1 0 0,-1 1 0,1-1 0,-1 0-1,1 0 1,0 0 0,-1 1 0,1-1 0,0 0 0,0 0 0,0 0 0,0 0 0,-1 0-1,1 0 1,0 0 0,1 1 0,-1-1 0,0 0 0,0 0 0,0 0 0,0 0 0,1 0-1,-1 1 1,0-1 0,1 0 0,-1 0 0,1 0 0,-1 1 0,1-1 0,-1 0 0,1 0-1,-1 1 1,1-1 0,0 1 0,-1-1 0,1 1 0,0-1 0,0 1 0,-1-1 0,1 1-1,0-1 1,0 1 0,0 0 0,0-1 0,1 1 0,31-4 44,59-14-1,-37 6-13,-37 7-31,-2 0 0,1 0 0,0-2 0,-1 0 0,-1-1 0,1 0 0,-1-2 0,-1 0 0,1 0 0,-2-1 0,21-21 1,6-12-2,-2-2 0,34-54 0,-72 99-8,21-30 1,-1-1 0,-2 0-1,-2-2 1,-1 0 0,16-51 0,-24 57 6,0 0 1,-2-1-1,-1 0 0,-1-1 1,-1 1-1,-2 0 0,-5-41 1,5 67-4,0 0 0,-1 0 0,1 0 1,-1 0-1,0 0 0,0 0 0,0 0 0,-3-5 1,4 8-4,-1-1 0,0 0-1,1 1 1,-1-1 0,0 1 0,0 0 0,1-1 0,-1 1 0,0 0 0,0-1 0,0 1 0,0 0 0,1 0 0,-1 0 0,0-1 0,0 1 0,0 0 0,0 0 0,0 0 0,1 1 0,-1-1 0,0 0 0,0 0 0,0 0 0,0 1 0,1-1 0,-1 0 0,0 1 0,0-1 0,1 1 0,-1-1 0,0 0 0,0 1 0,1 0 0,-2 0 0,-8 7 0,-1 0-1,1 1 1,1 0 0,-1 0-1,2 1 1,-1 0 0,2 0-1,-1 1 1,1 0-1,1 1 1,0 0 0,0-1-1,2 2 1,-1-1 0,-3 16-1,-1 12 2,2 1-1,2 0 1,-1 65-1,6-66 7,1 1 0,2-1 0,2 0 0,10 42 1,-10-62-5,1 0 1,0 0-1,2 0 1,0-1 0,2-1-1,0 1 1,1-1 0,0-1-1,25 28 1,-31-39-5,1 1 1,1-1-1,-1-1 0,1 1 1,0-1-1,0 0 0,0-1 1,1 1-1,0-2 1,0 1-1,0-1 0,0 0 1,0-1-1,1 0 0,-1 0 1,1 0-1,-1-2 0,1 1 1,0-1-1,-1 0 1,1 0-1,0-1 0,-1-1 1,1 1-1,-1-1 0,0-1 1,1 1-1,7-5 1,5-3 4,-1 0 0,0-2 0,0 0 0,34-30 0,63-71 7,-103 98-10,-1-1 1,16-26-1,-24 35 15,0-2 0,-1 1 0,0 0-1,0-1 1,-1 0 0,0 0-1,2-17 1,-4 26-14,-1-1-1,0 1 1,0 0-1,0 0 1,0 0 0,0 0-1,0-1 1,0 1-1,0 0 1,0 0-1,0 0 1,0-1-1,0 1 1,0 0 0,0 0-1,0 0 1,0-1-1,0 1 1,0 0-1,0 0 1,0 0-1,0-1 1,0 1 0,0 0-1,-1 0 1,1 0-1,0 0 1,0-1-1,0 1 1,0 0-1,0 0 1,0 0 0,-1 0-1,1 0 1,0-1-1,0 1 1,0 0-1,0 0 1,-1 0 0,1 0-1,0 0 1,0 0-1,0 0 1,-1 0-1,1 0 1,0 0-1,0 0 1,-1 0 0,-11 7 61,-17 22-9,24-24-37,-13 14 21,0 0 0,2 1 0,0 0 0,1 2 0,1 0 0,1 0 0,-14 34 0,25-49-24,0-1 0,0 1 1,0 0-1,1-1 0,0 1 1,0 0-1,1 0 0,0 0 1,0 0-1,1 0 0,2 11 1,-3-17-13,1 0 1,-1-1-1,0 1 0,1 0 1,-1 0-1,1-1 0,-1 1 1,1 0-1,-1-1 0,1 1 1,-1 0-1,1-1 0,0 1 1,-1-1-1,1 1 1,0-1-1,0 1 0,-1-1 1,1 0-1,0 1 0,0-1 1,0 0-1,-1 0 0,2 1 1,0-1 1,0 0 0,0 0 0,0-1 0,0 1 0,0 0 0,0-1 0,0 1 0,-1-1 0,1 0 1,2 0-1,4-4 13,1 0 1,-2 0-1,11-8 1,-15 11-11,6-7 17,0 0 0,0-1-1,0 0 1,-1 0-1,10-19 1,16-19 115,-33 48-136,0-1 0,-1 1-1,1 0 1,0-1 0,-1 1-1,1 0 1,0 0-1,-1 0 1,1-1 0,0 1-1,-1 0 1,1 0 0,0 0-1,0 0 1,-1 0-1,1 0 1,0 0 0,0 1-1,-1-1 1,1 0 0,0 0-1,-1 0 1,1 1-1,0-1 1,-1 0 0,1 1-1,-1-1 1,1 1-1,0-1 1,-1 1 0,1-1-1,0 2 1,22 19 13,-20-18-10,5 5 6,0-1-1,0 0 0,0-1 1,1 0-1,0 0 0,0-1 0,0 0 1,20 7-1,-25-11-9,0 1 0,1-1 1,-1-1-1,0 1 0,1-1 0,-1 1 0,0-1 1,1-1-1,-1 1 0,0 0 0,1-1 0,-1 0 1,0 0-1,0 0 0,0-1 0,0 1 0,0-1 1,0 0-1,0 0 0,0-1 0,-1 1 0,1-1 1,-1 1-1,4-5 0,5-6 21,0-2 0,-1 1 0,0-1-1,-1-1 1,9-19 0,35-91 147,-12 26 18,-40 96-177,0 0-1,0 1 1,1 0 0,-1 0 0,1-1 0,3-2-1,-6 6-9,0-1 0,1 1 0,-1-1 0,1 1 0,-1-1 0,1 1-1,0-1 1,-1 1 0,1-1 0,-1 1 0,1 0 0,0-1 0,-1 1 0,1 0-1,0 0 1,-1 0 0,1-1 0,0 1 0,-1 0 0,1 0 0,0 0 0,-1 0-1,1 0 1,0 0 0,0 0 0,-1 0 0,1 1 0,0-1 0,-1 0 0,1 0-1,0 0 1,-1 1 0,1-1 0,0 0 0,-1 1 0,1-1 0,-1 1 0,1-1-1,-1 1 1,1-1 0,0 1 0,3 5 8,-1 0 1,1 1-1,-1-1 0,-1 1 0,1-1 0,-1 1 1,2 9-1,6 54 27,-7-47-21,-1 1 19,-1-1 0,-1 0 0,-1 0 0,-1 0 0,-9 43 0,10-64-28,1 0 0,-1 0 0,1 0-1,-1 0 1,0 0 0,0 0 0,0-1-1,0 1 1,0 0 0,0-1 0,0 1-1,-1-1 1,1 1 0,-1-1 0,1 1-1,-1-1 1,1 0 0,-1 0-1,0 0 1,0 0 0,1 0 0,-1 0-1,0 0 1,0-1 0,0 1 0,0-1-1,0 1 1,0-1 0,0 0 0,0 0-1,0 0 1,-2 0 0,-2 0-1,0-1-1,0 0 1,0 0 0,0 0 0,0-1-1,0 1 1,1-2 0,-1 1 0,-8-5-1,14 7-5,0 0-1,-1 0 0,1-1 0,0 1 0,0 0 0,0 0 0,0 0 0,-1 0 0,1 0 0,0 0 0,0 0 1,0 0-1,0-1 0,-1 1 0,1 0 0,0 0 0,0 0 0,0 0 0,0 0 0,0-1 0,0 1 1,0 0-1,0 0 0,0 0 0,0-1 0,-1 1 0,1 0 0,0 0 0,0 0 0,0 0 0,0-1 1,0 1-1,0 0 0,0 0 0,0 0 0,1-1 0,-1 1 0,0 0 0,7-5-26,14 0-5,30-3-72,56-16 0,-86 18 75,-1-1 1,-1-1 0,0-1-1,0 0 1,30-21-1,84-70-47,-127 95 82,-1 2-1,1-1 0,0 0 1,0 1-1,11-5 1,-16 8-4,1-1 0,-1 1 1,0-1-1,1 1 0,-1 0 0,1-1 0,-1 1 1,0 0-1,1 0 0,-1 0 0,1 0 1,-1 0-1,0 0 0,1 0 0,-1 1 0,1-1 1,-1 0-1,0 1 0,1-1 0,-1 1 1,0 0-1,0-1 0,1 1 0,-1 0 1,0 0-1,0-1 0,0 1 0,0 0 0,0 0 1,0 0-1,0 1 0,0-1 0,0 0 1,0 2-1,2 3 6,-1 0 1,0 0 0,0 1-1,-1-1 1,0 0 0,0 1-1,0-1 1,-1 12 0,-9 53 25,5-52 12,-1 36 1,5-55-44,-1 1-1,1-1 1,0 1-1,0 0 1,0-1-1,0 1 1,0 0-1,1-1 1,-1 1-1,0 0 1,0-1-1,0 1 1,0-1-1,1 1 1,-1 0-1,0-1 1,1 1-1,-1-1 1,0 1-1,1-1 1,-1 1-1,1-1 1,-1 1-1,1 0 1,0-1 0,0 0 0,-1 0 0,1 0 1,0 0-1,0 0 0,-1 0 0,1 0 0,0 0 0,-1-1 0,1 1 0,0 0 1,-1 0-1,1-1 0,-1 1 0,1 0 0,0-1 0,-1 1 0,2-1 1,24-26 65,-9 7-40,1 0-1,0 0 0,2 2 1,0 0-1,35-23 1,-54 41-26,0-1 0,0 0 0,0 0 0,1 1-1,-1-1 1,0 0 0,1 1 0,-1 0 0,0-1 0,1 1 0,-1 0 0,1-1 0,-1 1 0,0 0 0,1 0 0,-1 0 0,1 1 0,-1-1 0,1 0 0,-1 0-1,0 1 1,1-1 0,-1 1 0,0-1 0,1 1 0,-1 0 0,0-1 0,0 1 0,1 0 0,-1 0 0,2 1 0,1 3 7,-1 0 1,1 1-1,-1-1 0,0 1 1,0 0-1,2 6 0,13 22 64,-18-33-73,1-1 0,0 1 0,0-1 1,-1 1-1,1-1 0,0 1 0,0-1 1,-1 1-1,1-1 0,0 0 0,0 0 1,0 1-1,0-1 0,0 0 0,-1 0 0,1 0 1,0 0-1,0 0 0,0 0 0,0 0 1,0 0-1,0 0 0,0 0 0,-1-1 1,1 1-1,0 0 0,0-1 0,0 1 0,0 0 1,1-2-1,25-18 2,-23 17 0,14-13 3,-12 9-15,1 0 0,0 1 0,1 0 0,-1 0 0,1 1 0,0 0 0,1 0 0,12-5 0,-20 10 10,0 0 0,0 0 0,1 0 0,-1 0 0,0 0 0,0 1 0,0-1 0,1 0 0,-1 1 0,0-1 1,0 0-1,0 1 0,0 0 0,0-1 0,0 1 0,0 0 0,0-1 0,0 1 0,0 0 0,0 0 0,0 0 0,0 0 0,-1 0 0,1 0 0,0 0 0,-1 0 0,1 0 0,0 0 0,0 2 0,11 36 43,-5 0-1,4 23-3,-10-57-32,1 0-1,-1 0 1,1 0 0,0-1-1,1 1 1,-1 0-1,1-1 1,6 9 0,-6-11-4,0 0-1,0 0 1,0 0 0,0 0 0,0 0 0,1 0 0,-1-1-1,1 0 1,-1 0 0,1 0 0,0 0 0,-1 0 0,1-1 0,0 1-1,-1-1 1,1 0 0,0 0 0,-1-1 0,1 1 0,0-1-1,-1 0 1,6-1 0,7-3 4,0 0 0,0-1 0,23-13 0,236-121 21,-260 133 7,-10 7-5,-17 17 7,1-2-30,-19 25 7,-37 57 60,59-85-64,6-11-9,1 1 0,-1 0 0,1-1 0,0 1 0,-1 0 0,1 0 0,0-1 0,0 1 0,0 0 0,1 0 0,-1 0 0,0 0 0,1 0 0,-1 1 0,1-1-1,0 0 1,0 0 0,0 0 0,0 4 0,1-5 0,-1-1-1,1 1 1,-1-1-1,1 0 0,0 1 1,-1-1-1,1 0 1,-1 0-1,1 0 0,0 1 1,-1-1-1,1 0 1,0 0-1,-1 0 0,1 0 1,0 0-1,-1 0 1,1 0-1,0 0 0,-1 0 1,1-1-1,0 1 1,-1 0-1,1 0 0,0 0 1,-1-1-1,2 0 1,19-8 24,-19 8-22,12-7 6,-1-1 1,0 0 0,-1-1 0,0 0-1,-1-1 1,18-20 0,27-26 147,-55 56-152,0 1 0,-1-1 0,1 0 1,0 1-1,0-1 0,0 1 0,-1-1 0,1 1 0,0 0 0,0-1 1,0 1-1,0 0 0,0 0 0,0-1 0,0 1 0,0 0 0,0 0 1,0 0-1,-1 0 0,1 0 0,0 1 0,0-1 0,0 0 0,0 0 1,0 0-1,0 1 0,0-1 0,0 1 0,0-1 0,-1 0 0,1 1 1,0 0-1,0-1 0,-1 1 0,1-1 0,0 1 0,-1 0 0,1 0 1,0-1-1,-1 1 0,1 1 0,4 5 20,-1 0 0,-1 0 0,1 0 0,2 9 0,-1-4 3,-3-7-40,1 0-1,0 0 0,1 0 1,-1 0-1,1-1 0,0 1 1,0-1-1,0 0 0,1 0 1,-1-1-1,1 1 0,0-1 1,0 0-1,0 0 0,1-1 1,-1 1-1,1-1 0,-1 0 1,1-1-1,0 1 0,-1-1 1,1 0-1,0-1 0,0 1 1,0-1-1,0 0 0,0-1 1,-1 0-1,1 1 0,0-2 1,0 1-1,-1-1 0,1 0 1,-1 0-1,1 0 0,-1-1 1,0 0-1,0 0 0,0 0 1,0-1-1,-1 0 0,1 1 1,6-8-1,10-17-676,-14 17-3118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5224,'0'0'9153,"8"-14"-8548,17-29-223,86-156 1900,-14-16 249,-95 212-2322,0-1 1,-1 1 0,1 0-1,-1-1 1,0 1 0,0-1-1,0 0 1,0 1 0,-1-1-1,1 1 1,-1-6 0,-5 18 375,-7 26-292,1 0-1,1 1 1,-5 40-1,13-58-188,0 0 0,1 1-1,1-1 1,1 1 0,0-1 0,1 0-1,2 0 1,6 26 0,-8-38-47,1 0 0,-1 0-1,1-1 1,0 1 0,1 0 0,6 9 0,-9-14-40,0 0 1,0 0 0,0 0-1,0 0 1,0 0 0,1 0-1,-1 0 1,0 0 0,0 0-1,1-1 1,-1 1-1,0 0 1,1-1 0,-1 1-1,0-1 1,1 0 0,-1 1-1,1-1 1,-1 0 0,1 0-1,-1 0 1,1 0 0,-1 0-1,1 0 1,-1 0 0,1-1-1,-1 1 1,1 0 0,-1-1-1,0 1 1,1-1 0,-1 0-1,0 1 1,1-1 0,1-2-1,10-7 82,-1-1 0,0 0 0,-1-1-1,-1 0 1,17-24 0,39-77 363,-35 57-225,-13 23-95,-11 18-7,2 0 1,0 1-1,17-22 0,-25 35-115,-1 0 0,1 0 0,0 0 0,0 0 1,0 0-1,0 0 0,0 0 0,0 0 0,0 1 1,1-1-1,-1 0 0,0 1 0,0-1 0,0 1 0,1-1 1,-1 1-1,0 0 0,2-1 0,-2 1-7,0 1 0,-1-1-1,1 0 1,0 0 0,-1 1 0,1-1 0,-1 0-1,1 1 1,0-1 0,-1 1 0,1-1 0,-1 1-1,1-1 1,-1 1 0,1-1 0,-1 1 0,0 0-1,1-1 1,-1 1 0,0 0 0,1-1-1,-1 1 1,0 1 0,2 4 34,0 1 0,-1 0-1,0 0 1,-1 0 0,0 8-1,-12 171 789,12-186-830,0 0 0,0 0 1,0 0-1,1 0 0,-1 0 0,0 0 0,0-1 0,0 1 1,0 0-1,0 0 0,0 0 0,0 0 0,0 0 0,0 0 1,0 0-1,0 0 0,0 0 0,0 0 0,0 0 0,1 0 0,-1 0 1,0 0-1,0 0 0,0 0 0,0 0 0,0 0 0,0 0 1,0 0-1,0 0 0,0 0 0,0 0 0,0 0 0,0 0 1,1 0-1,-1 0 0,0 0 0,0 0 0,0 0 0,0 0 1,0 0-1,0 0 0,0 0 0,0 1 0,0-1 0,0 0 1,0 0-1,0 0 0,0 0 0,0 0 0,0 0 0,0 0 1,0 0-1,0 0 0,1 0 0,-1 0 0,0 0 0,0 0 0,0 1 1,0-1-1,7-11 102,7-16-55,17-43 58,14-32 34,-44 101-141,0-1 1,-1 1 0,1 0-1,0 0 1,-1-1 0,1 1-1,0 0 1,0 0 0,0 0-1,0 0 1,0 0 0,0 0-1,1 0 1,-1 1 0,0-1-1,0 0 1,3 0-1,-3 1 0,-1-1 0,1 1 0,0 0 0,0 1 0,0-1 0,0 0 0,0 0 0,0 0-1,0 0 1,-1 1 0,1-1 0,0 0 0,0 1 0,0-1 0,-1 1 0,1-1-1,0 1 1,0-1 0,-1 1 0,2 1 0,3 4 10,-1 0 1,1 0-1,-1 1 0,0 0 1,3 8-1,-4-8-7,18 39 63,15 28 52,-31-66-92,0 0 1,1 0-1,-1-1 0,1 0 1,1 0-1,11 10 1,4 3-14,-19-17-64,0 1-1,1-1 1,-1 0 0,1 0 0,0 0 0,0 0 0,0-1 0,8 4-1,-7-4-196,3 2-45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15376,'0'0'1279,"57"50"-1678,-27-31 215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7528,'0'0'1949,"-12"13"-1066,4-2-746,-49 58 1976,-67 104 1,100-124-1251,-11 15 1343,35-63-1785,12-13 240,42-37-2781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11048,'0'0'1137,"-5"10"-696,-124 265 3943,119-257-3894,5-9-66,0-1-1,0 1 1,1 0-1,1 0 0,-4 12 1,7-20-392,0 0 1,0 0 0,0-1-1,0 1 1,0 0 0,0 0-1,0 0 1,0 0-1,1-1 1,-1 1 0,0 0-1,0 0 1,1-1 0,-1 1-1,1 1 1,3 2-2462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11152,'0'0'2730,"-14"9"-2003,-31 20 237,-72 62 0,92-68-712,1 2 0,1 0 0,1 1 0,1 2 0,2 0 0,0 1 0,2 0 0,2 2 0,-16 40 0,28-62-186,1 0 0,-1 0 1,2 0-1,-1 0 0,1 0 1,1 0-1,0 0 0,0 1 1,1-1-1,0 0 0,0 0 1,1 0-1,0 0 0,1 0 1,0-1-1,0 1 0,1-1 1,0 0-1,0 0 0,1 0 0,0 0 1,1-1-1,0 0 0,0 0 1,0 0-1,1-1 0,0 0 1,0 0-1,0-1 0,14 8 1,-3-4 42,1-1 1,-1-1 0,1-1-1,0 0 1,1-1-1,-1-2 1,1 0 0,0-1-1,31 0 1,-32-2 12,0-2-1,0 0 1,0 0-1,-1-2 1,1 0-1,-1-2 1,0 0-1,0 0 1,-1-2-1,21-12 1,-28 14-30,0-1 0,-1 0 1,0-1-1,0 0 0,-1 0 1,0-1-1,-1 0 0,0 0 0,0-1 1,-1 0-1,9-19 0,-9 15-16,-1-1 1,0 0-1,-1 0 0,-1-1 1,0 1-1,-1-1 0,-1 0 1,-1-17-1,-1 8 24,-2 0 0,-1 0-1,0 0 1,-2 0 0,-1 1 0,-1 0 0,-1 0-1,-1 1 1,-1 0 0,-24-37 0,29 52-45,1 0 1,-1 1-1,-1 0 0,1 0 0,-1 1 1,0-1-1,-1 2 0,1-1 1,-1 1-1,-14-7 0,18 10-35,0 0 0,0 1-1,-1 0 1,1 0 0,0 0-1,-1 0 1,1 1 0,-1 0-1,1 0 1,-1 0 0,1 0-1,0 1 1,-1-1 0,1 1-1,0 0 1,-1 1 0,1-1-1,0 1 1,0 0 0,0 0-1,0 0 1,0 0 0,1 1-1,-7 4 1,7-4-47,1-1 0,-1 1 0,1 0 1,0-1-1,0 1 0,0 0 0,0 0 0,0 0 1,1 1-1,-1-1 0,1 0 0,0 1 0,-2 5 1,2-2 35,0 0-1,1 0 1,0 0 0,0 0 0,0 0 0,3 11 0,3 5-563,0 0 1,2 0 0,11 24-1,-8-21-1743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13168,'0'0'2441,"10"11"-1725,67 77 706,-53-56-248,31 52 0,-46-67-704,0 0 1,-1 1-1,-1 0 1,-1 0-1,6 25 1,-11-32-228,0 9 634,-1-20-978,0 1 0,0-1 0,0 1 0,0-1-1,0 0 1,0 1 0,1-1 0,-1 1 0,0-1-1,0 1 1,0-1 0,0 0 0,0 1 0,1-1-1,-1 0 1,0 1 0,0-1 0,1 1 0,-1-1-1,0 0 1,1 0 0,-1 1 0,0-1 0,1 0-1,-1 0 1,1 1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10152,'0'0'5225,"13"3"-4430,20 4-18,1-1 1,51 0 0,91-12 235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4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6632,'0'0'5004,"7"-13"-4462,101-210 1817,-73 155-1168,2 1 0,4 2 0,81-99 0,-98 137-107,37-33 1,-17 18 495,-43 41-1518,0 0 0,-1 0 0,1 0 0,0 0 0,0 0 0,0 0 0,0 0 0,0 0 0,0 1 0,1-1 0,-1 0 0,0 1 0,0-1 0,0 1-1,1-1 1,-1 1 0,0 0 0,0-1 0,1 1 0,-1 0 0,0 0 0,1 0 0,-1 0 0,2 0 0,-2 1-15,0 0 0,0 0 0,0 0-1,0 0 1,0-1 0,0 2 0,0-1 0,0 0 0,0 0-1,-1 0 1,1 0 0,0 0 0,-1 1 0,1-1-1,-1 0 1,0 1 0,1-1 0,-1 3 0,2 8 139,0 1 0,-1-1 0,-2 23 0,-4 42 534,-3-1-1,-38 150 1,45-221-664,-5 17 288,7-18-100,6-12 39,8-18-159,12-29 0,11-20 4,-22 47-79,1 1 0,2 1 0,0 0 1,2 2-1,43-41 0,-62 63-44,0 0 0,0 1 0,0-1-1,0 1 1,0 0 0,0 0 0,0 0 0,0 0 0,0 0 0,0 0 0,1 0 0,-1 1 0,0-1 0,1 1 0,-1-1-1,0 1 1,1 0 0,-1 0 0,0 0 0,1 0 0,2 1 0,-3 0 0,0 1-1,0-1 1,0 0-1,0 1 1,-1-1-1,1 1 1,0-1-1,-1 1 1,1 0-1,-1 0 1,1 0-1,-1 0 1,0 0-1,0 0 1,0 0 0,0 0-1,0 0 1,-1 0-1,1 1 1,0-1-1,-1 4 1,2 5 9,0-1 0,-2 1 1,1 0-1,-1 0 0,-1-1 1,-2 14-1,-17 63 77,13-63-13,1 1 1,-5 41-1,12-53 14,-1-12-89,0-1 0,1 0 0,-1 0 0,0 0 0,0 0 0,0 0 0,0 0 0,0 0 0,0 1 0,1-1 0,-1 0 0,0 0 0,0 0 0,0 0 0,0 0 0,0 0 0,1 0 0,-1 0 0,0 0 0,0 0 0,0 0 0,0 0 0,1 0 0,-1 0 0,0 0 0,0 0 0,0 0 0,0 0 0,0 0 0,1 0 0,-1 0 0,0 0 0,0 0 0,0 0 0,0 0 0,0-1 0,1 1 0,-1 0 0,0 0 0,18-20 112,50-81 44,-43 61-95,40-49 0,-62 85-59,24-27 18,1 0 0,42-35 0,-67 63-19,0 1-1,0 0 0,0 0 0,0 0 0,1 0 0,-1 0 1,0 1-1,1-1 0,-1 1 0,1 0 0,4-1 0,-7 2-2,0 0 1,0 0-1,0 1 0,0-1 0,0 0 0,0 0 0,0 0 0,0 1 0,0-1 1,-1 0-1,1 1 0,0-1 0,0 1 0,0-1 0,-1 1 0,1-1 0,0 1 0,0-1 1,0 2-1,0 0 0,0-1 1,0 1-1,0 0 0,0 0 1,0 0-1,0 0 1,-1 0-1,1 0 0,-1 0 1,1 0-1,-1 4 1,2 27 19,-2 0 0,-5 41 0,3-48 17,0 1-1,1-1 1,2 1 0,7 50 0,-7-74-28,-1 1 1,1-1-1,0 0 1,0 1-1,1-1 1,-1 0-1,1 0 1,-1 0-1,4 4 1,-4-6-7,0 0 0,0 0 0,1 0 0,-1 0 0,0 0 0,1-1 0,-1 1 0,0-1 0,1 1 0,-1-1 0,1 1 0,-1-1 0,1 0 0,-1 1 0,1-1 0,-1 0 0,1 0 0,-1 0 0,1 0 0,-1-1 0,1 1 0,-1 0 0,1-1 0,1 0 0,17-4 9,0-2-1,0-1 1,0 0 0,-1-1-1,18-13 1,90-65 82,-42 26-66,-3 9-101,37-25-57,-194 135 449,59-46-328,1 0 0,1 1 1,0 1-1,1 1 1,1-1-1,0 2 0,1 0 1,1 0-1,-10 21 1,15-26 16,1 0 0,0 0 0,0 0 0,-2 14 0,6-21-3,-1 0 0,0-1 0,1 1 1,0 0-1,0 0 0,0 0 0,0 0 0,1 0 0,-1 0 0,1-1 0,0 1 0,0 0 1,0 0-1,1-1 0,-1 1 0,4 4 0,-5-7-4,1-1-1,0 1 1,0 0-1,0-1 1,-1 1-1,1-1 1,0 1-1,0-1 1,0 1-1,0-1 1,0 0-1,0 1 1,0-1-1,0 0 1,0 0 0,0 0-1,0 0 1,0 1-1,0-2 1,0 1-1,0 0 1,0 0-1,0 0 1,0 0-1,0-1 1,0 1-1,0 0 1,1-1-1,27-17 10,-18 8-10,-1 0 1,0-1-1,-1-1 1,0 0 0,-1 0-1,0 0 1,-1-1-1,-1 0 1,10-25 0,-4 0-2,-1 0 1,9-56-1,-19 84 0,-4 19 0,-3 20 0,5-15-7,1-1-1,0 1 1,2-1 0,-1 0-1,2 1 1,0-1 0,0 0-1,1 0 1,1-1 0,0 1-1,1-1 1,0 0 0,9 13-1,-13-22 6,1 1 0,0-1 0,0 0 0,0 0 0,0 0 0,0-1 0,0 1-1,1-1 1,-1 1 0,1-1 0,0 0 0,0 0 0,-1-1 0,1 1 0,8 1-1,-5-2-4,0-1 0,0 1 0,0-1 0,0 0 0,0-1 0,0 1 0,0-2 0,11-2 0,5-4-19,0-1 1,0-1-1,-1-1 1,25-17-1,-6 6-31,48-20 0,15-7-141,-95 43 176,-8 5 16,1-1 0,-1 1 1,1 0-1,-1 1 0,1-1 0,-1 0 1,1 0-1,-1 1 0,1-1 0,2 0 1,-4 0-48,0 1 53,0 0 0,0 0 1,0 0-1,0 0 0,0-1 1,0 1-1,-1 0 0,1 0 0,0 0 1,0 0-1,0 0 0,0-1 1,0 1-1,0 0 0,0 0 0,0 0 1,0 0-1,0 0 0,0 0 1,0 0-1,0-1 0,-1 1 0,1 0 1,0 0-1,0 0 0,0 0 0,0 0 1,0 0-1,0 0 0,0 0 1,-1 0-1,1 0 0,0 0 0,0 0 1,0 0-1,0 0 0,0 0 1,0 0-1,-1 0 0,1 0 0,0 0 1,0 0-1,0 0 0,0 0 1,0 0-1,-1 0 0,1 0 0,0 0 1,0 0-1,0 0 0,0 0 0,0 0 1,0 0-1,0 0 0,-1 0 1,1 1-1,0-1 0,0 0 0,0 0 1,0 0-1,0 0 0,0 0 1,0 0-1,0 1 0,-8 2 17,1 1 0,0 0 0,0 0 0,0 0 0,0 1 0,1 0 0,0 1 1,0-1-1,0 1 0,-8 12 0,1 0 32,1 1 1,-16 35-1,25-50-40,2 0 0,-1 1-1,0-1 1,1 1 0,0 0 0,0-1 0,0 1-1,1 0 1,-1-1 0,1 1 0,0 0-1,1 0 1,-1-1 0,1 1 0,0 0 0,0-1-1,0 1 1,1-1 0,-1 1 0,1-1 0,0 1-1,1-1 1,-1 0 0,5 5 0,-3-4-7,1 0 1,0 0 0,0 0 0,0-1 0,1 0-1,-1 0 1,1 0 0,0 0 0,1-1-1,-1 0 1,0-1 0,1 1 0,-1-1-1,1-1 1,0 1 0,8 0 0,-1-1-11,-1-1 0,1 0 1,-1-1-1,1-1 1,-1 0-1,1 0 0,-1-2 1,0 1-1,22-11 0,4-5-86,64-41-1,-78 43 54,-1-2 0,-1 0 0,0-2 0,-1 0 0,-2-2-1,0 0 1,-1-1 0,-2-1 0,0 0 0,24-53 0,-14 16 11,-3-2 1,-2-1 0,22-118 0,-44 181 29,1 0 0,-1 0 0,1 0 0,-1 0 0,0 0 0,0 0 0,0 0 0,0 0 0,0 0 0,-1 0 0,0-2 0,-4 5-7,-3 15-17,-18 56-7,-27 116-1,1 81-2,31-155 14,16-91 2,1-4-15,1 0 1,-1 32-1,4-51 33,0 1 0,0-1-1,-1 0 1,1 1 0,0-1 0,0 0 0,0 1 0,0-1-1,0 0 1,0 1 0,0-1 0,1 0 0,-1 1-1,0-1 1,0 0 0,0 1 0,0-1 0,0 0-1,0 1 1,1-1 0,-1 0 0,0 1 0,0-1 0,0 0-1,1 0 1,-1 1 0,0-1 0,0 0 0,1 0-1,-1 0 1,1 1 0,8-7-8,9-18-2,32-60-16,-37 58 14,1 0 1,2 2-1,0 0 0,2 0 0,29-29 0,-46 52 11,0 0 1,-1 0-1,1 0 0,0 1 1,1-1-1,-1 0 1,0 0-1,0 1 1,0-1-1,0 1 0,1-1 1,-1 1-1,0-1 1,0 1-1,1 0 1,-1-1-1,0 1 1,1 0-1,1 0 0,-2 1 1,0-1-1,0 0 0,0 1 0,0-1 0,0 1 1,0 0-1,-1-1 0,1 1 0,0 0 1,0-1-1,-1 1 0,1 0 0,0 0 0,-1-1 1,1 1-1,-1 0 0,1 0 0,-1 0 0,1 1 1,2 5-2,-1 0-1,0 1 1,-1-1 0,2 15 0,-3-19 4,2 17 12,-1 2 21,1-1 1,1 0 0,1 0 0,1 0 0,1 0 0,11 27 0,-16-46-33,0 0 1,0-1-1,-1 1 0,1-1 1,0 1-1,1 0 0,-1-1 0,0 1 1,0-1-1,0 0 0,1 0 1,-1 1-1,1-1 0,-1 0 0,1 0 1,0 0-1,-1 0 0,1-1 1,0 1-1,-1 0 0,1-1 0,0 1 1,0-1-1,0 1 0,0-1 1,-1 0-1,1 0 0,0 0 1,0 0-1,0 0 0,0-1 0,0 1 1,-1 0-1,1-1 0,0 1 1,0-1-1,0 0 0,-1 0 0,1 1 1,0-1-1,2-3 0,7-3 22,0-1 0,-1-1 0,0 0 0,15-16 0,-22 21-13,34-41 94,-2-1-1,32-55 1,-62 93-89,-2 2-9,7-9 53,-6 15-22,-3 9-3,0 19 25,0 0-1,10 50 1,-10-76-55,-1 0-1,1 1 1,-1-1 0,1 0 0,0 0 0,0 0 0,0 0-1,0 0 1,1 0 0,-1 0 0,0 0 0,1 0 0,-1-1-1,1 1 1,0-1 0,-1 1 0,1-1 0,0 1 0,0-1-1,0 0 1,0 0 0,0 0 0,4 1 0,-3-1 0,0 0 0,0-1 0,0 0 0,0 0 0,0 0 0,0 0 0,0 0 0,0 0-1,0-1 1,0 0 0,0 1 0,0-1 0,0 0 0,-1 0 0,1-1 0,0 1 0,-1 0 0,4-3 0,11-11 6,0 0 0,-1-1 0,0-1 0,-1 0 0,-1-1 0,14-23 0,25-32 1,-43 58 0,8-10 29,-17 24-39,0 0 0,0 0 0,0 0 0,0 0-1,0 1 1,0-1 0,0 0 0,0 0 0,0 1 0,0-1 0,0 0 0,0 1 0,1-1 0,-1 1 0,0 0-1,2-1 1,-2 1 0,-1 0-1,1 0 0,-1 1 0,1-1 1,-1 0-1,0 0 0,1 0 1,-1 1-1,1-1 0,-1 0 0,0 0 1,1 1-1,-1-1 0,0 0 1,1 1-1,-1-1 0,0 1 0,1-1 1,-1 0-1,0 1 0,0-1 1,0 1-1,1-1 0,-1 1 0,0-1 1,0 0-1,0 2 0,3 15 36,-2-13-26,1 27 12,-1 0 1,-4 51-1,-1 0-4,4-81-20,0 0 0,0 0 0,-1 0 0,1 0 0,0 0 0,1 0 0,-1 0 0,0 0 0,0 0 0,0 0 0,1 0 0,-1 0 0,1 0 0,-1 0 0,0 0 0,1 0 0,0 0 0,-1 0 0,1 0 0,1 1 0,-2-2 0,1 0 0,0 0 0,-1 1 0,1-1 0,0 0 0,0 0 0,-1 0 0,1-1 0,0 1 0,-1 0 0,1 0 0,0 0 0,-1 0 0,1-1 0,0 1 0,-1 0 0,1-1 0,-1 1 0,1 0 0,0-1 0,-1 1 0,2-2 0,5-4 0,1-1 0,-2-1 0,9-10 0,-9 11 0,98-123 0,-97 121 0,-3 3 0,1 0 0,-1 1 0,1 0 0,11-9 0,-16 13 0,1 1 0,0-1 0,0 1 0,-1-1 0,1 1 0,0-1 0,0 1 0,0 0 0,0-1 0,-1 1 0,1 0 0,0 0 0,0 0 0,0 0 0,0 0 0,0 0 0,0 0 0,0 0 0,0 0 0,-1 0 0,1 0 0,0 1 0,0-1 0,0 0 0,0 0 0,0 1 0,-1-1 0,1 1 0,0-1 0,0 1 0,-1-1 0,1 1 0,0 0 0,-1-1 0,1 1 0,0 0 0,-1-1 0,1 1 0,-1 0 0,1 0 0,-1-1 0,0 1 0,1 0 0,-1 0 0,0 0 0,1 1 0,11 32 0,-9-24 0,0-1 0,0 1 0,1-1 0,9 14 0,-12-20 0,0-1 0,1 0 0,0 0 0,-1 0 0,1-1 0,0 1 0,0 0 0,0-1 0,0 1 0,0-1 0,1 0 0,-1 1 0,0-1 0,1 0 0,-1 0 0,0-1 0,1 1 0,-1-1 0,1 1 0,-1-1 0,1 0 0,0 1 0,2-2 0,9 0 0,-1-1 0,0 0 0,0-1 0,0-1 0,0 0 0,24-12 0,-4-1 0,39-28 0,-66 41 0,0-1 0,-1 0 0,1 0 0,-1-1 0,-1 0 0,1 1 0,-1-2 0,5-7 0,-6 9 0,0 0 0,-1 0 0,0 0 0,0 0 0,0 0 0,-1-1 0,1 1 0,-1-1 0,0 1 0,-1-1 0,0-7 0,0 12 0,0 0 0,0 0 0,-1 0 0,1 0 0,-1 0 0,1 0 0,-1 0 0,1 0 0,-1 0 0,1 0 0,-1 0 0,0 1 0,0-1 0,1 0 0,-1 0 0,0 1 0,0-1 0,0 1 0,0-1 0,0 1 0,0-1 0,0 1 0,0-1 0,0 1 0,0 0 0,0-1 0,0 1 0,0 0 0,0 0 0,0 0 0,0 0 0,0 0 0,0 0 0,0 0 0,0 0 0,0 1 0,-2-1 0,-3 1 0,0 0 0,0 1 0,0 0 0,0 0 0,-7 3 0,1 2 0,-1 1 0,1 1 0,1 0 0,0 0 0,0 1 0,-18 23 0,26-30 0,1 0 0,0 1 0,0-1 0,0 1 0,0 0 0,0-1 0,1 1 0,-1 0 0,1 0 0,0 0 0,0 0 0,1 0 0,-1 0 0,1 0 0,0 0 0,0 0 0,0 0 0,1 0 0,-1 0 0,1 0 0,0 0 0,0 0 0,1 0 0,-1 0 0,1 0 0,2 3 0,0 1 0,0-1 0,0 0 0,1 0 0,0-1 0,1 1 0,-1-1 0,1 0 0,0-1 0,1 1 0,-1-1 0,15 7 0,-12-7 0,1 0 0,0-1 0,1 0 0,-1-1 0,0 0 0,1-1 0,0 0 0,0-1 0,-1 0 0,1-1 0,0 0 0,0-1 0,0 0 0,0 0 0,20-6 0,-7 4 232,-15 5-5592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3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49 117 10152,'0'0'2136,"-46"-68"-1552,44 50 0,4 3-200,8-1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15376,'0'0'4007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4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8136,'0'0'8866,"11"13"-8195,-2-3-523,9 12 243,0 0-1,17 30 1,-2 3 1141,44 104 0,-76-156-1448,0 0 1,0 0 0,0 0 0,1 0-1,0-1 1,-1 1 0,1 0-1,0-1 1,0 1 0,0-1 0,0 0-1,4 3 1,-5-5-113,-1 0 0,1 0 0,-1 0-1,0 0 1,1 0 0,-1 0 0,0 0 0,1 0 0,-1-1 0,1 1 0,-1 0 0,0 0-1,0 0 1,1-1 0,-1 1 0,0 0 0,1 0 0,-1-1 0,0 1 0,0 0 0,1-1-1,-1 1 1,0 0 0,0-1 0,0 1 0,0 0 0,1-1 0,-1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4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14672,'0'0'1178,"-1"16"-539,1-14-606,0 122 1494,2-95-794,1-1 0,1 1 1,1-1-1,2 1 0,1-2 1,1 1-1,1-1 0,19 35 1,-27-58-531,0-1 107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6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5016,'0'0'12898,"-3"13"-12562,1-4-264,0-3-32,1-1 1,-1 1-1,1-1 1,0 1-1,1 0 0,-1 0 1,1-1-1,0 1 0,1 0 1,0 0-1,-1-1 1,2 1-1,2 10 0,137 285 1545,-125-269-1440,58 108 512,53 116 1434,-104-189-73,6-275-1580,-12 135-296,2 2 1,39-92 0,83-125 314,-117 240-353,-3 17-59,-21 31-45,0-1 1,0 1-1,0 0 0,0 0 0,0 0 1,0 0-1,0-1 0,0 1 0,0 0 0,0 0 1,0 0-1,0 0 0,0-1 0,0 1 1,0 0-1,0 0 0,0 0 0,0 0 0,0-1 1,0 1-1,0 0 0,0 0 0,0 0 1,-1 0-1,1 0 0,0 0 0,0-1 0,0 1 1,0 0-1,0 0 0,0 0 0,-1 0 1,1 0-1,0 0 0,0 0 0,0 0 0,0 0 1,0-1-1,-1 1 0,1 0 0,0 0 1,0 0-1,0 0 0,0 0 0,-1 0 0,1 0 1,0 0-1,0 0 0,0 0 0,0 0 1,-1 0-1,1 1 0,0-1 0,0 0 0,0 0 1,0 0-1,-1 0 0,1 0 0,0 0 1,0 0-1,0 0 0,-19 3 27,11-1-14,-56 4 54,-125-5 0,-66-23 91,149 12-45,85 9-33,-39 3 1,7 0 167,52-2-250,1 0 1,0 0-1,-1 0 0,1 0 0,-1 0 0,1 0 1,-1 0-1,1 0 0,0 0 0,-1 0 0,1 0 1,-1 0-1,1 0 0,0 0 0,-1 0 0,1 0 1,-1 1-1,1-1 0,0 0 0,-1 0 0,1 1 0,0-1 1,-1 0-1,1 0 0,0 1 0,0-1 0,-1 0 1,1 1-1,0-1 0,5 11-160,18 8-242,10-4-402,-21-11-2409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6728,'0'0'10447,"1"13"-9984,3 34-112,21 157 1958,-1-31-269,-24-173-2025,0 0 0,0 1 0,0-1 0,0 0 0,0 0 0,0 0 0,0 0 0,0 1 0,0-1-1,0 0 1,0 0 0,0 0 0,0 1 0,0-1 0,0 0 0,0 0 0,0 0 0,0 1 0,0-1 0,0 0 0,0 0 0,0 0 0,0 0 0,1 0 0,-1 1 0,0-1 0,0 0 0,0 0 0,0 0 0,0 0-1,1 0 1,-1 1 0,0-1 0,0 0 0,0 0 0,0 0 0,0 0 0,1 0 0,-1 0 0,0 0 0,0 0 0,0 0 0,1 0 0,-1 0 0,0 0 0,0 0 0,0 0 0,1 0 0,-1 0 0,0 0 0,7-11 260,6-26-215,-11 33 14,11-38 57,47-124 258,-49 140-327,1 1-1,2 0 0,0 1 0,22-28 1,-24 36-10,-5 7-20,0 0 1,0 0-1,1 1 1,9-8-1,-15 15-24,-1 0 0,0 0 0,1 1-1,-1-1 1,0 0 0,1 1 0,-1-1-1,1 0 1,-1 1 0,1 0 0,0-1 0,-1 1-1,1 0 1,-1 0 0,1 0 0,-1 0-1,1 0 1,-1 0 0,1 1 0,2 0 0,-1 0 6,0 0 0,0 0 0,-1 1 0,1 0 0,-1-1 0,0 1 0,1 0 0,-1 0 0,0 0 0,3 3 0,2 5 27,-1-1 0,0 1-1,0 0 1,6 16 0,6 22 149,-3 2 0,11 59 0,-19-78-63,-1-8 120,2 35-1,-7-52-217,-1 1 0,0 0 0,0-1-1,-1 1 1,1 0 0,-2-1 0,1 1 0,-1-1-1,-4 13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6824,'0'0'11477,"11"1"-11017,337-1 2150,-143-5-1422,41-1 891,-234 5-1964,6 0 232,34 3 0,-22 2-339,-19-2-3401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7024,'0'0'12233,"14"-3"-11769,20-7-211,110-28 1172,-102 32-1034,0 2 0,0 2 1,54 4-1,-67-1-180,96 5 1280,-67 0 162,-57-6-1163,-4 7-5060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9240,'0'0'6777,"15"-4"-6216,0 0-391,0-1 71,1 0-1,0 2 1,29-3-1,85-1 1331,93-11 590,-126 0 4,-85 13-1742,-6 2-3638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4416,'0'0'4344,"0"-9"-3936,4-50 414,8 25 4965,-9 45-4061,5 7-1301,0-1 0,-1 1-1,-1 1 1,4 20 0,11 80 857,-20-115-1221,7 67 703,-6-39 145,10 43-1,-10-61-334,-1 1 0,0-1-1,-2 26 1,0-9 267,1-30-321,49-167-56,-37 123-353,22-54-1,-26 78-79,1 1 0,0 1 1,1-1-1,1 1 0,17-20 0,-13 21 5,1 2 0,0-1-1,1 2 1,21-13 0,-35 24-21,0 0-1,1 0 1,-1 0 0,1 1 0,0-1 0,-1 1-1,1-1 1,0 1 0,0 1 0,0-1-1,0 0 1,0 1 0,0 0 0,0 0 0,-1 0-1,1 0 1,0 1 0,0 0 0,0 0-1,0 0 1,0 0 0,-1 0 0,1 1 0,0-1-1,-1 1 1,1 0 0,-1 0 0,0 1 0,0-1-1,4 4 1,0 1 30,0 1 1,0 0-1,-1 0 0,0 1 0,-1 0 1,1 0-1,-2 0 0,1 1 0,-1-1 1,3 15-1,6 22 214,-3 0 1,-1 1-1,-3 0 1,1 64-1,-3-64 370,-4-47-655,0 0 2,1 1 0,-1-1 0,1 0 1,-1 0-1,0 0 0,1 0 0,-1 0 0,0 0 1,1 0-1,-1 0 0,1 0 0,-1 0 0,0 0 1,1 0-1,-1 0 0,0 0 0,1 0 1,-1 0-1,1 0 0,-1 0 0,0-1 0,1 1 1,-1 0-1,0 0 0,1 0 0,-1-1 0,0 1 1,0 0-1,1 0 0,-1-1 0,1 0 1,6-7-4512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7632,'0'0'9855,"-3"12"-9139,2-10-665,-4 16 285,-1-1 1,0 0 0,-11 18 0,-43 75 2435,44-81-1026,-14 36 1,4-5-4626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4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1 956 4720,'0'0'10384,"10"-15"-9858,31-52 755,46-99 1,-68 117-651,-10 24 269,20-39 1,-26 59-738,3-4 1120,-5 28-859,-28 433 785,26-446-1192,-25 320 765,14-288-230,12-73-274,6-138 131,4 64-230,6-46 99,21-26-56,-27 146-164,1 1 0,1 0 0,19-36 0,-29 66-54,1 0 1,-1 1 0,1-1-1,0 1 1,0-1 0,0 1-1,0 0 1,0 0 0,1 0-1,-1 1 1,1-1 0,0 1-1,0 0 1,0 0 0,0 0-1,0 1 1,0-1-1,0 1 1,1 0 0,-1 0-1,0 1 1,1-1 0,-1 1-1,1 0 1,-1 0 0,0 0-1,1 1 1,-1 0 0,1-1-1,-1 2 1,0-1 0,0 0-1,0 1 1,0 0 0,0 0-1,0 0 1,0 0 0,0 1-1,-1-1 1,1 1 0,5 6 0,-1 1-5,1 1 0,-2 0 1,1 0-1,-2 1 1,1 0-1,-2 0 1,1 0-1,-2 1 0,5 17 1,-8-23-1,1 1 0,-1 0 0,-1 0 0,1 0 0,-1 0 1,-1 0-1,1 0 0,-1 0 0,-1 0 0,0-1 0,0 1 0,0 0 1,-1-1-1,0 1 0,0-1 0,-1 0 0,-5 8 0,6-11 4,0 1-1,0-1 1,-1 0-1,1-1 1,-1 1-1,0 0 1,0-1-1,0 0 1,-5 3 0,6-4-1,-1-1 1,0 0 0,1 0 0,-1 0 0,0 0 0,0 0 0,0-1 0,1 0 0,-1 0 0,0 0 0,0 0 0,0-1 0,-4 0 0,-18-1 66,23 3-59,1-1 0,-1 0 0,0 0 0,1 0 0,-1 0 0,0 0 0,1-1 1,-1 1-1,0-1 0,1 0 0,-1 1 0,1-1 0,-1-1 0,1 1 1,-1 0-1,1 0 0,0-1 0,0 0 0,0 1 0,0-1 0,-2-2 1,4 3-12,1 1 1,-1-1 0,1 0 0,0 0 0,-1 1 0,1-1 0,0 0 0,0 1 0,-1-1 0,1 1 0,0-1 0,0 1 0,0-1 0,0 1-1,0 0 1,0-1 0,-1 1 0,1 0 0,2 0 0,4-3 1,110-45 1,154-42 0,-232 77-18,0-2 0,-1-1 1,0-3-1,-2-1 0,48-33 0,-73 45 4,-5 3 8,0 1 0,0 0 1,0 0-1,0 0 0,0 1 0,1 0 1,-1 0-1,1 1 0,0 0 0,0 0 1,9-1-1,-5 3 28,-8-1-19,1 1 0,-1 0 1,0 0-1,1 0 0,-1 1 0,0-1 0,0 1 0,1 0 0,-1 0 0,0 0 1,0 0-1,0 0 0,0 1 0,4 2 0,-6-3 1,18 12-6,-18-12 2,-1-1-1,1 0 1,-1 1 0,1-1 0,-1 0-1,1 1 1,-1-1 0,1 0 0,-1 1 0,1-1-1,-1 1 1,1-1 0,-1 1 0,0-1-1,1 1 1,-1 0 0,0-1 0,1 1-1,-1-1 1,0 1 0,0 0 0,0-1 0,0 1-1,0-1 1,0 1 0,1 0 0,-1-1-1,-1 2 1,-24-2 45,2 0-19,0 1 0,0 1 0,-29 6-1,41-5-24,1 0 0,-1 1 0,1 0 0,0 0-1,0 1 1,0 0 0,1 1 0,-1 0 0,-8 8-1,9-6 0,0 0-1,0 1 0,1 0 0,0 1 0,1 0 0,-8 12 0,13-18-5,-1 0-1,1 0 0,1 0 1,-1 1-1,0-1 1,1 1-1,0-1 0,0 1 1,1 0-1,-1-1 1,1 1-1,0 0 0,0-1 1,0 1-1,1 0 1,-1-1-1,1 1 0,1-1 1,1 6-1,-1-7 8,0 1 0,0-1 0,1 0 0,-1 0 0,1 0 0,0 0 0,0-1 0,0 1 1,0-1-1,0 1 0,1-1 0,-1 0 0,1 0 0,-1-1 0,1 1 0,0-1 0,0 0 0,0 0 0,-1 0 0,1 0 0,0-1 0,0 0 0,0 1 0,0-1 0,0-1 0,0 1 0,0-1 0,0 1 0,0-1 0,0 0 0,0 0 0,-1-1 0,6-2 0,-1-1 12,1-1 0,-1-1 0,0 0 0,-1 0 0,0 0 0,0-1 0,0 0 0,-1 0 0,6-11 0,3-10 52,19-47 1,-3 5 65,-23 58-73,-5 12-4,-5 19 24,0-4-65,2-6-8,0 0 1,0 1-1,1-1 1,0 0-1,1 0 1,0 0-1,0 0 1,1 0 0,-1 0-1,2-1 1,-1 1-1,1-1 1,5 7-1,-7-10-2,0-1 1,0 0-1,0 0 0,1 0 0,-1-1 1,1 1-1,0-1 0,0 1 0,0-1 1,0 0-1,0 0 0,1 0 0,-1 0 1,0-1-1,1 0 0,-1 1 1,1-1-1,0 0 0,-1-1 0,1 1 1,0-1-1,-1 1 0,1-1 0,0 0 1,0 0-1,-1-1 0,1 1 0,0-1 1,-1 0-1,7-2 0,-2-1 6,0 1-1,1-2 1,-2 1 0,1-1-1,-1-1 1,1 1-1,-1-1 1,8-9 0,3-6 39,21-31 0,-9 10 46,-5 9 56,-25 33-130,0 0-22,0 0 0,0 0 1,0-1-1,0 1 0,0 0 0,0 0 0,0 0 0,0 0 0,1-1 1,-1 1-1,0 0 0,0 0 0,0 0 0,0 0 0,0 0 1,0-1-1,1 1 0,-1 0 0,0 0 0,0 0 0,0 0 0,0 0 1,0 0-1,1 0 0,-1 0 0,0 0 0,0 0 0,0 0 1,1 0-1,-1 0 0,0 0 0,0 0 0,0 0 0,0 0 0,1 0 1,-1 0-1,0 0 0,0 0 0,0 0 0,1 0 0,-1 0 1,0 0-1,0 0 0,9 24-13,7 29 0,-11-34-1,1-1 0,0 0-1,11 20 1,-14-31 11,1-1-1,0 0 1,0-1 0,0 1 0,1-1-1,0 0 1,0 0 0,0 0-1,1-1 1,-1 0 0,1 0-1,10 5 1,-11-6 5,0-1 0,0 0 0,0 0 0,0-1 0,0 0-1,0 0 1,0 0 0,1 0 0,-1-1 0,0 0 0,1 0 0,-1 0 0,0-1 0,9-1 0,-6 0 7,-1-1 1,1 0-1,0-1 1,-1 1 0,0-1-1,0-1 1,0 1 0,10-10-1,2-4 19,-1-1 0,-1-1-1,0-1 1,24-41 0,8-11-1,-30 48-10,-2-1 1,0-1-1,24-56 0,-30 52-4,-1-1 1,8-41-1,-16 58-2,0 1 0,-1-1 0,0 0 0,-1 0 0,-1 0 0,0 0 0,-5-20 0,4 27-34,-5-14 29,1 19 10,-3 12-7,4-2-9,0 1 1,1 0 0,1 0-1,-1 0 1,1 0 0,1 1-1,-4 13 1,-6 65 7,12-78-7,-2 29-1,3-1 0,1 1 0,2-1 0,1 1 0,14 50 0,-12-63 40,1-1-1,22 46 1,-27-64-18,0 0 1,1-1-1,-1 1 1,1-1 0,1 1-1,-1-1 1,1-1-1,0 1 1,0-1-1,0 1 1,0-2-1,11 7 1,-12-8-9,0 0 0,0-1 0,1 0 0,-1 1-1,0-1 1,1-1 0,-1 1 0,0-1 0,1 1 0,-1-1 0,1 0 0,-1-1-1,1 1 1,-1-1 0,0 0 0,1 0 0,-1-1 0,0 1 0,0-1 0,5-2-1,6-4 38,-2-1-1,1-1 1,-1 0-1,-1 0 1,0-1 0,11-13-1,2-6 142,29-45 0,-52 73-188,3-6 37,-5 11-16,-6 16-16,0 14-3,-2 49 0,8-71-13,0-1 0,0 1 0,1-1 0,1 1 1,0-1-1,0 0 0,1 0 0,7 19 0,-9-27 7,0-1 0,0 0 0,0 1-1,0-1 1,0 0 0,0 1 0,0-1 0,0 0 0,0 0-1,0 0 1,1 0 0,-1 0 0,0 0 0,1-1-1,-1 1 1,1 0 0,-1-1 0,1 1 0,-1-1 0,3 1-1,0 0 2,0-1-1,-1 0 0,1 0 0,0-1 1,-1 1-1,1-1 0,0 0 0,5-1 0,5-4 8,0 0 0,-1 0 0,18-13 0,57-47 60,-61 43-35,41-24-1,-48 32 4,-17 12-31,0 0 0,0 0 0,1 1 0,-1 0 1,1-1-1,0 1 0,-1 0 0,1 1 0,0-1 0,0 1 1,6-2-1,-9 3-6,-1 0 0,0 0 1,0 0-1,0 1 0,0-1 0,0 0 1,0 0-1,1 0 0,-1 0 0,0 0 1,0 0-1,0 1 0,0-1 0,0 0 1,0 0-1,0 0 0,0 0 1,0 1-1,0-1 0,0 0 0,0 0 1,0 0-1,0 1 0,0-1 0,0 0 1,0 0-1,0 0 0,0 0 1,0 1-1,0-1 0,0 0 0,0 0 1,0 0-1,0 0 0,0 1 0,0-1 1,0 0-1,0 0 0,-1 0 0,1 0 1,0 0-1,0 1 0,0-1 1,0 0-1,0 0 0,0 0 0,-1 0 1,-6 12 5,5-11-7,-79 127 8,78-123-7,0 1 0,1-1 0,0 0 0,0 1 0,0 0 0,1-1 0,-1 1 0,1 0 0,1 0 0,-1 0 0,1-1 0,0 1 0,1 7 0,-1-12 0,1 1 0,0-1 0,-1 0 0,1-1 0,0 1 0,-1 0 0,1 0 0,0 0 0,0 0 0,0-1 0,0 1 0,0 0 0,-1-1 0,2 1 0,-1 0 0,0-1 0,0 0 0,0 1 0,0-1 0,0 1 0,0-1 0,0 0 0,0 0 0,1 0 0,-1 0 0,0 0 0,2 0 0,33-3 0,-34 3 0,8-3 3,-1 0 0,1 0 0,0 0-1,-1-1 1,0-1 0,0 0 0,0 0 0,-1-1 0,10-7 0,3-5 1,-1 0 0,21-25 0,-16 14 33,-1 0-1,-1-2 0,-2 0 0,-1-1 0,-1-2 0,-2 0 0,-1 0 0,-2-2 1,16-63-1,-20 51-7,-1 14-13,-2-1 1,-2 1-1,-1-2 0,0-46 0,-4 79-19,-1 0-1,1 0 0,0 0 0,-1 0 0,0 0 1,0 1-1,0-1 0,-1-3 0,2 6 4,0-1-1,-1 1 0,1 0 0,0 0 0,0-1 1,0 1-1,-1 0 0,1 0 0,0-1 1,0 1-1,-1 0 0,1 0 0,0 0 1,0 0-1,-1-1 0,1 1 0,0 0 0,0 0 1,-1 0-1,1 0 0,0 0 0,-1 0 1,1 0-1,0 0 0,-1 0 0,1 0 1,0 0-1,-1 0 0,-11 11-7,-9 22-36,2 2 0,1 0 0,2 1 0,2 0 0,1 1 0,-15 72 0,23-81 18,1 2-1,1-1 1,2 0 0,1 1-1,2-1 1,1 0-1,1 0 1,1 0-1,1 0 1,2-1-1,12 31 1,-13-44 32,18 30-1,-22-40 1,0-1 0,0 1 0,1-1 0,0 1 1,0-1-1,0 0 0,0-1 0,1 1 0,8 5 0,-7-7-2,5 4 25,1 0 0,19 6 0,-25-11-17,-1 0 1,1 0 0,-1 0-1,1-1 1,-1 0 0,1 0-1,-1 0 1,1-1 0,5-1-1,4-2 30,-1 0 0,0-1 0,0 0 0,0-1 0,0-1-1,-1 0 1,18-13 0,-24 15-23,-1 0 0,1 0 0,-1-1 0,1 0 0,-2 0 0,1 0 0,-1-1 0,0 0-1,0 0 1,-1 0 0,0-1 0,0 1 0,0-1 0,3-13 0,-6 15 2,0 0 1,0 0-1,0 0 0,-1 0 1,0-1-1,0 1 0,0 0 1,-1 0-1,0 0 0,0 0 1,-1-1-1,-3-9 0,5 16-19,-1-1 0,1 1 0,-1 0-1,1 0 1,0 0 0,-1-1-1,1 1 1,0 0 0,-1 0 0,1 0-1,-1 0 1,1 0 0,-1 0-1,1 0 1,0 0 0,-1 0 0,1 0-1,-1 0 1,1 0 0,0 0-1,-1 0 1,1 0 0,-1 0 0,1 1-1,0-1 1,-1 0 0,1 0 0,0 0-1,-1 1 1,1-1 0,0 0-1,-1 1 1,1-1 0,0 0 0,-1 0-1,1 1 1,0-1 0,0 0-1,0 1 1,-1-1 0,1 1 0,0-1-1,0 0 1,0 1 0,-13 19 16,8-12-15,1 1 1,0 0-1,0 0 0,1 0 0,0 0 0,1 1 0,0-1 0,0 1 1,1 0-1,0 11 0,1-15-1,1-1-1,-1 1 1,1 0 0,0-1-1,0 1 1,1-1 0,-1 0 0,1 1-1,1-1 1,-1 0 0,1 0 0,-1 0-1,1-1 1,1 1 0,-1-1 0,1 1-1,0-1 1,0 0 0,4 3 0,-1-2 1,-1 0 1,1-1-1,0 0 1,0-1-1,0 1 1,1-1-1,-1-1 1,1 1-1,-1-1 1,1-1-1,0 1 1,0-1-1,0-1 1,0 1-1,0-2 1,0 1-1,0-1 1,-1 0-1,1 0 1,0-1-1,0 0 1,-1-1-1,1 1 1,-1-1-1,0-1 1,0 0-1,0 0 1,0 0-1,-1 0 1,0-1-1,0-1 1,0 1-1,0-1 1,-1 1-1,0-2 1,7-10-1,98-163-3,-109 177 0,1 0 0,0 0 0,0 0 0,0 0 0,1 0 0,-1 0 0,5-4 0,-6 7 0,0 0 0,0-1 0,-1 1 0,1 0 0,0-1 0,0 1 0,0 0 0,0 0 0,-1 0 0,1 0 0,0 0 0,0 0 0,0 0 0,0 0 0,0 0 0,-1 0 0,1 0 0,0 1 0,0-1 0,0 0 0,-1 1 0,1-1 0,0 0 0,0 1 0,-1-1 0,1 1 0,0-1 0,-1 1 0,1-1 0,0 1 0,-1 0 0,1-1 0,-1 1 0,1 0 0,-1 0 0,1-1 0,-1 1 0,0 0 0,1 1 0,5 8 0,0 0 0,-1 1 0,-1 0 0,0 0 0,0 0 0,-1 1 0,0-1 0,-1 1 0,1 17 0,-1-6 0,-2 1 0,-1 0 0,-7 41 0,7-61 0,1 0 0,-1 0 0,0 0 0,-1 0 0,1-1 0,0 1 0,-1-1 0,0 1 0,0-1 0,0 0 0,-1 1 0,1-1 0,0 0 0,-1 0 0,0-1 0,0 1 0,0-1 0,0 1 0,0-1 0,-1 0 0,1 0 0,-1 0 0,1-1 0,-1 1 0,0-1 0,1 0 0,-1 0 0,0 0 0,0 0 0,0-1 0,0 0 0,0 1 0,0-1 0,0-1 0,1 1 0,-5-1 0,-8-2 0,11 3 0,0 0 0,-1-1 0,1 0 0,0 0 0,0-1 0,0 1 0,0-1 0,0 0 0,0 0 0,0-1 0,-8-5 0,13 8 0,0 0 0,0 0 0,0 0 0,0 0 0,0 0 0,0 0 0,0-1 0,0 1 0,0 0 0,0 0 0,0 0 0,0 0 0,0 0 0,0 0 0,0 0 0,0-1 0,-1 1 0,1 0 0,0 0 0,0 0 0,0 0 0,0 0 0,1 0 0,-1-1 0,0 1 0,0 0 0,0 0 0,0 0 0,0 0 0,0 0 0,0 0 0,0 0 0,0-1 0,0 1 0,0 0 0,0 0 0,0 0 0,0 0 0,0 0 0,1 0 0,-1 0 0,0 0 0,0 0 0,0 0 0,0 0 0,0-1 0,9-2 0,10-1 0,-19 4 0,81-8 0,-49 5 0,0 0 0,-1-2 0,42-12 0,-71 16 185,6-2-54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9 126 6128,'0'0'12354,"-1"11"-11877,1 26 145,2 0 0,9 56 0,-5-60-235,13 107 1830,-17-130-1968,1 2 552,-6-18 25,-3-11-639,1 0 0,1-1 1,0 1-1,-1-23 1,-1-6 40,-10-86 473,14 111-537,2 1 0,1-1-1,0 0 1,7-27 0,-8 45-141,1-1 0,0 0 1,0 1-1,0-1 0,1 1 1,-1 0-1,1-1 0,0 1 1,0 0-1,0 0 0,0 0 1,0 0-1,1 0 0,-1 1 1,1-1-1,0 1 0,0-1 1,0 1-1,3-2 0,1 2 1,-1 0 0,0 0 0,1 0 0,0 1 0,-1-1 0,1 2-1,0-1 1,-1 1 0,11 1 0,-6 0 3,1 0 1,-1 1-1,1 0 0,-1 1 1,19 8-1,53 28 205,-51-22-51,-28-15-141,0 0 0,0 1 0,-1-1-1,1 1 1,-1 0 0,4 5-1,-4-5 6,-1-1 0,0 0 0,1 1-1,-1-1 1,1 0 0,0 0 0,0 0-1,0-1 1,6 4 0,-7-2 152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0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10040,'0'0'12354,"10"-12"-11933,4-2-277,-2 0 14,0 0 0,-1 0 0,10-17 0,-4 7 399,38-40 0,-24 30-88,-29 31-386,0 1 0,1-1 0,-1 1 0,1-1 0,-1 1-1,1 0 1,0 0 0,0 0 0,0 0 0,0 1 0,5-2 0,-6 2-28,-1 1-1,1 0 1,0 0 0,0 0-1,-1 0 1,1 0 0,0 0 0,0 1-1,-1-1 1,1 0 0,0 1-1,-1-1 1,1 1 0,-1 0-1,1 0 1,-1-1 0,1 1 0,-1 0-1,1 0 1,-1 1 0,0-1-1,0 0 1,1 0 0,0 2-1,5 7 85,0 1 0,0-1 0,-1 1-1,-1 0 1,1 0 0,-2 1-1,0-1 1,4 20 0,-4-16 89,1 0 1,0 0-1,1 0 1,12 21-1,-15-31-91,0 0 1,1 0-1,0 0 0,0-1 0,8 9 1,5-4-4548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82 5920,'0'0'11142,"-5"10"-10637,-18 31-21,23-41-436,-1 1 0,1 0-1,-1 0 1,0 0 0,1 0-1,-1 0 1,0-1 0,1 1-1,-1 0 1,0-1 0,0 1-1,0 0 1,0-1 0,1 1-1,-1-1 1,-2 1 0,3-1-16,-1 0 0,0 0 1,1 0-1,-1 0 0,1 0 1,-1 0-1,1 0 1,-1 0-1,1 0 0,-1 0 1,1-1-1,-1 1 1,1 0-1,-1 0 0,1-1 1,-1 1-1,1 0 0,-1-1 1,1 1-1,-1-1 1,-1-1 43,1 1 1,0-1 0,0 1 0,0-1 0,0 0 0,0 0 0,0 1 0,1-1 0,-1 0-1,0-2 1,1-1 19,0-1 0,1 1-1,0 0 1,0 0-1,0 0 1,1 0 0,-1 0-1,1 0 1,0 0-1,1 1 1,-1-1-1,1 0 1,0 1 0,4-5-1,-5 6-12,1 0 1,0-1-1,-1 1 0,1 0 0,1 1 0,-1-1 0,0 0 0,1 1 1,-1 0-1,1 0 0,0 0 0,-1 0 0,1 1 0,0-1 1,0 1-1,0 0 0,8-1 0,-11 2-44,0 0-1,0 0 1,0 0 0,0 0-1,1 0 1,-1 0 0,0 0-1,0 1 1,0-1 0,0 0-1,0 1 1,0-1 0,0 1-1,0-1 1,0 1 0,0-1-1,0 1 1,0-1-1,-1 1 1,1 0 0,0 0-1,0 0 1,0-1 0,-1 1-1,2 1 1,-2 0-10,0-1 0,0 0 0,0 1 0,1-1 0,-1 1 0,-1-1 0,1 0 0,0 1 0,0-1 0,0 0 0,-1 1 1,1-1-1,0 0 0,-1 1 0,0-1 0,1 0 0,-1 0 0,0 1 0,1-1 0,-1 0 0,-1 1 0,-1 1 29,0 0 0,-1 0 0,1 0 1,-1 0-1,1-1 0,-1 0 0,0 0 0,0 0 0,0 0 1,-7 2-1,9-3-32,0-1 0,0 1 0,0-1 0,0 0 0,0 1 0,0-1 0,0 0 0,0 0 1,0-1-1,0 1 0,-3-1 0,4 1-12,0-1 1,0 1-1,1-1 1,-1 1-1,0-1 1,0 1-1,0-1 1,1 0-1,-1 1 1,0-1-1,1 0 0,-1 1 1,0-1-1,1 0 1,-1 0-1,1 0 1,-1 0-1,1 0 1,0 1-1,-1-1 1,1 0-1,0 0 1,0 0-1,-1-1 1,1 0 4,0 1 1,-1 0-1,1-1 1,0 1-1,0 0 1,0 0 0,0-1-1,0 1 1,0 0-1,0-1 1,1 1-1,-1-2 1,1 3-14,0-1-1,-1 1 1,1 0-1,-1-1 1,1 1 0,0 0-1,0 0 1,-1-1-1,1 1 1,0 0-1,-1 0 1,1 0 0,0 0-1,-1 0 1,1 0-1,0 0 1,0 0 0,-1 0-1,1 1 1,0-1-1,-1 0 1,1 0-1,0 1 1,-1-1 0,1 0-1,0 1 1,4 1 12,-1 0 1,0 0-1,0 0 1,0 1 0,0 0-1,0-1 1,0 1-1,-1 1 1,5 4-1,-7-8-9,0 1 0,-1 0 0,1 0-1,0 0 1,0 0 0,0 0 0,-1 0 0,1 0-1,-1 1 1,1-1 0,-1 0 0,1 0 0,-1 0-1,0 1 1,1-1 0,-1 0 0,0 0 0,0 1-1,0-1 1,0 0 0,0 0 0,0 1 0,0-1-1,-1 0 1,1 0 0,0 1 0,-1-1 0,1 0-1,-1 0 1,1 0 0,-1 0 0,0 1 0,1-1-1,-1 0 1,0 0 0,0 0 0,0-1 0,0 1-1,-1 1 1,0-1 4,1 0 0,-1-1 0,0 1 0,0-1 0,1 0 0,-1 1 0,0-1 0,0 0 0,0 0 0,1 0 0,-1-1 0,0 1 0,0 0 0,1-1 0,-1 1 0,0-1 0,0 1 0,-1-2 0,2 2-8,0 0 1,1 0 0,-1 0-1,0-1 1,1 1-1,-1 0 1,0 0 0,1-1-1,-1 1 1,0 0 0,1-1-1,-1 1 1,1-1 0,-1 1-1,0-1 1,1 1-1,-1-1 1,1 1 0,0-1-1,-1 0 1,1 1 0,-1-1-1,1 0 1,0 1-1,0-1 1,-1 0 0,1 1-1,0-1 1,0 0 0,0 1-1,0-1 1,0 0 0,0 0-1,0 1 1,0-1-1,0 0 1,0 0 0,0 1-1,0-1 1,0 0 0,1 1-1,-1-1 1,0 0-1,1-1 1,0 2-6,-1 0 0,1 0 1,-1-1-1,1 1 0,-1 0 0,1 0 0,0 0 0,-1-1 1,1 1-1,-1 0 0,1 0 0,-1 0 0,1 0 0,0 0 1,-1 0-1,1 0 0,-1 0 0,1 1 0,0-1 0,-1 0 1,1 0-1,-1 0 0,1 1 0,-1-1 0,1 0 0,-1 1 1,1-1-1,-1 0 0,1 1 0,-1-1 0,1 0 0,-1 1 1,0-1-1,1 1 0,0 0 0,15 19 2,-15-17 5,0 0 0,0 0 0,0 1 1,0-1-1,-1 1 0,1-1 0,-1 1 0,0 4 0,13-23 36,1-5-32,1 1 1,1 0 0,23-19-1,-38 36-11,0 1 0,1 0 0,-1 0 0,0 0 0,1 0 0,0 0 0,-1 0 0,1 0-1,0 1 1,-1-1 0,4 0 0,-4 0 1,-1 1 1,1 0-1,-1 0 0,1 0 1,-1 0-1,1 0 0,0 1 1,-1-1-1,1 0 0,-1 0 1,1 0-1,-1 0 0,1 1 1,-1-1-1,1 0 0,-1 0 1,1 1-1,-1-1 0,1 0 0,-1 1 1,1-1-1,-1 1 0,0-1 1,1 1-1,0 1 3,0 0-1,-1-1 1,1 1 0,-1 0-1,1 0 1,-1 0-1,0-1 1,1 1 0,-1 0-1,0 0 1,0 0 0,-1 0-1,1 0 1,0 0-1,-1-1 1,1 1 0,-1 0-1,1 0 1,-3 3-1,0 1 10,-1 1-1,0 0 0,-1-1 0,1 0 1,-1 0-1,0 0 0,-1-1 0,0 0 0,1 0 1,-2 0-1,1-1 0,0 0 0,-1 0 0,0 0 1,0-1-1,0 0 0,0-1 0,-15 4 0,20-6-6,0 0-1,0-1 0,0 1 1,0 0-1,0-1 0,0 0 1,0 1-1,0-1 0,0 0 0,0 0 1,1 0-1,-1 0 0,0-1 1,1 1-1,-1 0 0,1-1 1,-1 1-1,1-1 0,-1 1 0,1-1 1,0 0-1,0 1 0,0-1 1,0 0-1,0 0 0,1 0 0,-1 0 1,0 0-1,1 0 0,-1 0 1,1 0-1,0 0 0,0 0 1,0 0-1,0 0 0,0-3 0,0 5-4,0 0 0,0-1 0,0 1-1,0-1 1,0 1 0,0-1 0,0 1 0,0 0-1,0-1 1,0 1 0,1 0 0,-1-1-1,0 1 1,0-1 0,0 1 0,0 0-1,1-1 1,-1 1 0,0 0 0,0-1-1,1 1 1,-1 0 0,0-1 0,1 1-1,-1 0 1,0 0 0,1 0 0,-1-1-1,0 1 1,1 0 0,-1 0 0,0 0-1,1 0 1,-1-1 0,1 1 0,-1 0 0,0 0-1,1 0 1,-1 0 0,1 0 0,-1 0-1,0 0 1,1 0 0,-1 0 0,1 0-1,-1 1 1,0-1 0,1 0 0,-1 0-1,1 0 1,-1 0 0,0 1 0,1-1-1,-1 0 1,0 0 0,1 1 0,-1-1-1,0 0 1,0 0 0,1 1 0,-1-1-1,0 0 1,0 1 0,1-1 0,-1 0-1,0 1 1,18 22 0,-16-19 1,0-1-1,-1 1 0,1 0 1,-1-1-1,0 1 0,0 0 1,0 0-1,-1 0 0,1 0 1,-1 0-1,0 0 0,0-1 1,0 1-1,-1 0 0,1 0 1,-2 5-1,3-25 87,1 7-86,-1 0 0,0 0 0,-1-15 0,0 24-2,-1 0 0,1 0 1,0-1-1,0 1 0,0 0 0,-1 0 0,1 0 1,0 0-1,0 0 0,-1 0 0,1 0 0,0 0 0,0 0 1,0 0-1,-1 0 0,1 0 0,0 0 0,0 0 1,-1 1-1,1-1 0,0 0 0,0 0 0,0 0 0,-1 0 1,1 0-1,0 0 0,0 1 0,0-1 0,0 0 1,-1 0-1,1 0 0,0 0 0,0 1 0,0-1 0,0 0 1,0 0-1,0 0 0,-1 1 0,1-1 0,0 0 0,0 0 1,0 1-1,-12 14 27,8-10-14,1-1-10,0-1 0,-1 1 0,1-1 0,-1 0-1,0-1 1,1 1 0,-1 0 0,0-1 0,-1 0 0,1 0 0,0 0-1,-1-1 1,-7 3 0,12-4 5,0-1-7,0 1-1,0 0 1,0 0-1,0 0 1,0-1 0,0 1-1,0 0 1,0 0-1,0 0 1,1-1 0,-1 1-1,0 0 1,0 0-1,0 0 1,0 0-1,1-1 1,-1 1 0,0 0-1,0 0 1,0 0-1,1 0 1,-1 0 0,0 0-1,0 0 1,0-1-1,1 1 1,-1 0-1,0 0 1,0 0 0,1 0-1,-1 0 1,0 0-1,0 0 1,1 0 0,-1 0-1,0 0 1,0 0-1,0 1 1,1-1-1,-1 0 1,11 0 11,0 3 13,1 0 0,-1 1 1,0 1-1,0-1 0,-1 2 0,0-1 0,0 1 0,0 1 0,9 8 1,-4-3 90,0 2 1,-1-1-1,-1 2 1,19 26 0,-28-36-68,-1 0 0,-1 0 0,1 0 1,-1 1-1,0-1 0,0 0 0,0 1 1,-1-1-1,0 1 0,0 0 0,0 0 1,-1-1-1,1 1 0,-1 0 0,-1 0 0,1-1 1,-1 1-1,0 0 0,-1-1 0,1 1 1,-1-1-1,0 1 0,0-1 0,-1 0 0,-4 8 1,1-4 23,-1-1 1,1 1-1,-1-1 1,-1 0-1,1-1 1,-1 0-1,-1 0 1,1-1 0,-1 0-1,0 0 1,-1-1-1,-19 8 1,7-5-141,-1-1 1,-32 5 0,13-8-4680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8136,'0'0'11511,"3"12"-11028,49 286 2768,-51-286-2921,-1-10-254,0-1-1,0 1 0,0 0 1,0-1-1,1 1 0,-1-1 1,1 1-1,-1 0 0,1-1 1,-1 1-1,1-1 0,0 0 1,1 3-1,-1-4-55,-1 0 1,0 0-1,1 0 1,-1 0-1,0 0 1,1 0-1,-1 0 1,0-1-1,1 1 1,-1 0-1,0 0 1,0-1-1,1 1 1,-1 0 0,0 0-1,0-1 1,0 1-1,1 0 1,-1 0-1,0-1 1,0 1-1,0 0 1,0-1-1,1 1 1,-1 0-1,0-1 1,0 1-1,0 0 1,0-1-1,0 1 1,0-1-1,0 1 1,5-19 137,-4 16-96,14-45 155,3 1-1,2 1 1,1 1-1,31-47 1,-41 73-103,2 0 0,24-28 0,-30 39-53,1 0 0,0 0 0,1 1 0,0 0 0,0 0 0,0 1 0,12-5 0,-19 10-38,0 0-1,0 0 0,1 1 0,-1-1 1,0 1-1,1 0 0,-1 0 0,0 0 1,1 0-1,-1 0 0,0 0 0,1 0 0,-1 1 1,0-1-1,0 1 0,1 0 0,-1 0 1,0-1-1,0 1 0,0 1 0,0-1 0,0 0 1,0 0-1,0 1 0,0-1 0,-1 1 1,1 0-1,-1-1 0,1 1 0,-1 0 0,2 2 1,5 8 104,-1 0 0,0 0 0,11 25 0,-14-29-67,9 28 220,-2-1-1,13 63 0,-19-67 127,-1 1-1,-1 58 1,-3-89-438,0-7-1819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24 8240,'0'0'10033,"-12"12"-9537,-83 85 510,51-48-369,-106 111 2162,110-117-273,284-298-252,-216 228-2201,54-57 146,-64 66-82,-16 18-10,-10 12-62,-5 4-9,-1 0-1,-23 19 0,25-25-11,0 2 1,0-1 0,1 2-1,1 0 1,-13 19 0,4 2-166,-24 48 1401,40-74-1865,-1 1 0,1 0-1,1 1 1,0-1 0,0 0 0,1 1-1,-1 11 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1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5320,'0'0'9412,"-10"-1"-8814,-1 1-1385,-12-3 4597,23 3-3765,0 0 0,0 0 0,0 0 0,0 0 0,0 0 0,-1 0 0,1 0 0,0 0 1,0 0-1,0 0 0,0-1 0,0 1 0,0 0 0,0 0 0,0 0 0,0 0 0,0 0 0,0 0 1,0-1-1,0 1 0,0 0 0,0 0 0,0 0 0,0 0 0,0 0 0,0 0 0,0 0 0,0-1 1,0 1-1,0 0 0,0 0 0,0 0 0,0 0 0,0 0 0,0 0 0,0-1 0,0 1 0,0 0 1,1 0-1,-1 0 0,0 0 0,0 0 0,0 0 0,0 0 0,0 0 0,0 0 0,0 0 0,0 0 1,1-1-1,15-8 912,170-64 1189,-152 63-1642,1 2-1,52-5 1,-68 11-89,0 2 0,0 0 0,36 6 0,-29-2 1033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1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8640,'0'0'12789,"14"-8"-12315,19-8-129,0 1-1,1 1 0,0 2 0,43-9 1,-41 16 94,0 2 1,0 1 0,0 2-1,58 7 1,-81-6-298,-11-1-89,0 0 0,0 0 0,-1 0 0,1 0 0,0 0 0,0 0 0,0 1 0,-1-1 0,1 1-1,0-1 1,-1 1 0,1 0 0,0-1 0,-1 1 0,1 0 0,-1 0 0,1 0 0,-1 0 0,1 1 0,-1-1 0,0 0 0,2 3 0,-5 2-2478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357 478 16535,'0'0'1632,"-12"-2"-1266,-3-1-346,-17-2 701,-38-3 0,60 8-535,1-1 0,-1 2 1,1-1-1,-1 1 0,1 1 0,-1 0 0,1 0 0,0 1 1,-14 6-1,11-3 7,1 1 0,0 0 0,1 1-1,-19 17 1,24-19-93,0-1-1,0 0 0,1 1 1,0 0-1,0 0 0,0 0 1,1 1-1,-1-1 0,2 1 1,-4 9-1,6-12-57,-1 0 0,1 0 0,0 0 0,0 0 0,1 0 0,-1 1 1,1-1-1,0 0 0,0 0 0,0 0 0,0 0 0,1-1 0,0 1 0,0 0 0,0 0 0,0-1 0,0 0 1,1 1-1,-1-1 0,1 0 0,4 4 0,2 1 53,0 0-1,1 0 1,0-1-1,0 0 1,0-1-1,13 5 1,-15-7-7,1 0 0,0-1-1,-1 0 1,1 0 0,1-1 0,-1-1 0,17 2-1,-21-3-38,1-1 0,-1 1 0,1-1-1,-1 0 1,1 0 0,-1-1-1,0 0 1,1 0 0,-1 0 0,0 0-1,0-1 1,-1 0 0,1 0-1,7-6 1,-4 1 4,1-1 0,-2 0 0,1 0 0,-1 0 0,-1-1 0,1 0 0,-2 0 0,0-1 0,0 0 0,0 0 0,2-12 0,4-19 195,9-72 1,-18 97-174,0-4 27,-1 0 0,0-1 0,-2 1 0,0 0 1,-2-1-1,-6-23 0,2 15 49,-2 0 0,-1 0 0,-22-43 0,28 63-90,-2 1 0,1 0 1,-1 0-1,0 0 0,-1 1 0,-13-14 1,17 19-41,-1 1 1,1-1 0,0 1 0,-1 0 0,0 0 0,1 0 0,-1 0-1,0 1 1,0-1 0,0 1 0,0 0 0,0 0 0,0 1 0,0-1 0,0 1-1,0 0 1,0 0 0,-1 0 0,1 0 0,-4 2 0,-4 0 5,1 1 0,0 0 0,0 1 0,1 1 0,-1-1 1,1 2-1,0-1 0,-15 12 0,19-12-47,1-1 1,-1 1-1,1 1 1,1-1-1,-1 1 1,1-1-1,0 1 0,0 1 1,1-1-1,0 0 1,0 1-1,0 0 1,1 0-1,-3 13 0,4-8-82,-1-1 0,2 0 0,0 0 0,0 0 0,1 1 0,0-1 0,1 0 0,0 0 0,1 0 0,0-1 0,9 19 0,-7-18-993,1 0-1,0 0 1,8 9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2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7232,'0'0'9066,"3"15"-8362,-2-9-613,4 21 543,3 55 1,6 101 3790,-12-171-3721,2-12 406,1-24-324,2-41-375,-2-1 222,28-125 1,-29 181-553,-1-1 1,1 1 0,1-1 0,0 1 0,0 1-1,1-1 1,14-17 0,-16 21 0,11-9 134,-14 15-208,-1-1 0,1 1-1,-1 0 1,1 0 0,-1-1 0,1 1-1,-1 0 1,1 0 0,-1 0 0,1 0-1,-1 0 1,1 0 0,0 0 0,-1 0-1,1 0 1,-1 0 0,1 0 0,-1 0-1,1 0 1,-1 0 0,1 1 0,-1-1-1,1 0 1,-1 0 0,1 1 0,-1-1-1,1 0 1,-1 0 0,1 1 0,-1-1-1,0 1 1,1-1 0,-1 0 0,1 2-1,12 12 91,-1 1 0,-1 0-1,-1 1 1,0 0 0,-1 1-1,0 0 1,-2 0-1,8 24 1,28 129 708,-23-90 71,-17-70-919,0 8-533,-7-6-4307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6824,'0'0'6918,"10"7"-6243,-4-2-600,-1-2 0,1 1 0,0-1 0,0 0 0,0 0 1,0 0-1,1-1 0,-1 0 0,1 0 0,-1-1 0,1 0 0,0 0 0,0 0 0,-1-1 1,1 0-1,0 0 0,9-2 0,537-73 2861,-106 11-771,-349 52-1479,-61 9-79,-1-1 0,1-2 0,37-12 1,-72 17-517,-1 1 0,1-1 1,-1 0-1,1 1 1,0-1-1,-1 1 0,1 0 1,0 0-1,0-1 1,-1 1-1,1 0 0,3 1 1,-5-1-68,0 1-1,0-1 1,0 1 0,0-1 0,0 0 0,0 1 0,0-1 0,0 1 0,0-1-1,0 1 1,0-1 0,0 0 0,0 1 0,0-1 0,0 1 0,-1-1 0,1 0-1,0 1 1,0-1 0,-1 0 0,1 1 0,0-1 0,0 0 0,-1 1 0,1-1-1,0 0 1,-1 1 0,1-1 0,0 0 0,-1 0 0,-40 33-42,18-18-3344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42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14568,'0'0'2607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2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282 330 7232,'0'0'7352,"-7"11"-6794,1 1-396,4-6-82,-1-1-1,0 1 1,0-1-1,-1 1 1,0-1-1,0 0 1,0-1-1,0 1 1,-1-1-1,0 0 1,-8 6-1,-22 13 691,2 1-1,1 2 1,-48 48 0,76-70-664,1 0 0,0 0 0,0 0 0,0 1 1,0-1-1,0 1 0,1 0 0,0 0 0,0 0 0,0 0 0,1 0 1,-2 7-1,3-9-48,0 0 0,0 1 0,0-1 0,1 0 0,-1 0 0,1 0 0,-1 1 0,1-1 0,0 0 0,0 0 0,1 0 0,-1 0 0,1 0 0,-1-1 0,1 1 0,0 0 0,0-1 0,0 1 0,0-1 0,1 0 0,2 3 0,0-1 24,1 1 1,0-1 0,0-1-1,0 1 1,0-1-1,1 0 1,-1 0 0,1-1-1,0 0 1,-1 0-1,1-1 1,0 1 0,0-1-1,0-1 1,1 0 0,-1 0-1,0 0 1,0-1-1,0 0 1,0 0 0,0-1-1,-1 1 1,1-2 0,0 1-1,-1-1 1,10-5-1,-4 2 35,-1-1-1,0-1 1,0 1-1,-1-2 1,0 1-1,0-1 1,-1-1-1,-1 0 1,1 0-1,-1-1 1,-1 0-1,0 0 0,8-18 1,-7 7 29,-1 0 0,-1 0 0,-1 0 0,-1-1 0,0 0-1,-2 0 1,-1 0 0,-3-39 0,-1 31 11,-1 0 0,-2 0-1,-1 1 1,-1 0-1,-23-53 1,27 74-93,0 1 0,-1 0 0,0 0 0,0 0 0,-1 0 0,-12-12 0,16 18-47,0 0 1,0 0 0,0 0-1,0 1 1,0-1 0,0 1-1,-1-1 1,1 1 0,0 0-1,-1 0 1,1 0 0,-1 0-1,0 1 1,1-1 0,-1 0-1,0 1 1,1 0 0,-1 0-1,0 0 1,1 0 0,-1 0-1,0 1 1,1-1 0,-1 1-1,0-1 1,1 1 0,-1 0-1,-2 1 1,-1 2-12,0 0-1,1 0 1,0 1 0,-1-1 0,1 1-1,1 0 1,-1 1 0,1-1-1,0 1 1,0 0 0,-5 10-1,7-11-47,0-1 0,-1 1 0,2 0-1,-1 0 1,1 0 0,-1 0-1,1 0 1,1 0 0,-1 0-1,1 0 1,0 1 0,0-1 0,0 0-1,1 0 1,0 0 0,2 8-1,2-2-242,0-1 1,0 0-1,12 15 0,-4-9-3337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10952,'0'0'4500,"1"13"-3767,2 25-258,11 128 2002,-6-113-1126,1-1 1,25 73-1,-34-125-1311,0 1-1,0-1 0,0 1 1,0-1-1,0 1 0,0-1 0,0 1 1,1-1-1,-1 0 0,0 1 1,0-1-1,0 1 0,1-1 1,-1 1-1,0-1 0,1 0 0,-1 1 1,0-1-1,1 0 0,-1 1 1,0-1-1,1 0 0,-1 0 1,0 1-1,1-1 0,-1 0 0,1 0 1,0 1-1,5-12 575,2-27-96,11-158 625,1-3 59,-20 195-1139,1 0-1,-1 0 1,1 0 0,0 1-1,0-1 1,0 0-1,1 1 1,0-1-1,-1 1 1,1-1-1,0 1 1,1 0-1,-1 0 1,0 0-1,1 0 1,0 0-1,0 0 1,3-2-1,0 2 35,0 0 1,1 0-1,-1 0 0,1 1 0,0 0 0,0 1 1,0-1-1,13 0 0,92-1 812,-72 3-369,-25-3-3,-8 1-1295,1 1-3504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1 5624,'0'0'16531,"-12"13"-16128,-86 85 744,68-70-642,-143 127 1180,68-66-977,57-45 155,-3-3 0,-64 41 0,78-65 985,24-17-951,10 0-329,9 4-314,4 2-254,0 0 0,1-1 0,-1 0 0,1-1 0,15 4 0,61 10 0,-56-13 0,42 13 0,-37-4 0,-1 1 0,41 25 0,-8-4 0,22 18 0,-84-49 664,-2 0-2006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2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 5016,'0'0'8993,"-12"7"-8442,10-6-537,-19 11 533,0 1 1,0 1-1,-23 20 0,19-10 238,0 1 0,2 2 0,-30 43 0,44-56-509,0 1 0,2 0 0,-1 0 0,2 1 0,0-1 0,1 1 0,1 1 0,0-1 0,-2 26 0,5-11 174,0 1-1,2-1 1,1 0-1,2 0 0,8 35 1,-6-43-132,1 0 0,1-1 1,1 1-1,0-2 0,2 1 0,1-1 1,18 25-1,-14-25-47,-9-9-99,1-1 0,1-1 0,0 1-1,0-1 1,14 11 0,-20-19-127,0 0-1,0 0 0,0-1 0,0 1 0,0-1 1,1 1-1,-1-1 0,0 0 0,1 0 0,-1-1 1,1 1-1,-1-1 0,1 1 0,-1-1 0,1 0 1,-1-1-1,1 1 0,-1-1 0,1 1 0,-1-1 1,1 0-1,-1 0 0,0 0 0,1-1 1,3-2-1,40-21 428,-2-3 0,-1-1 0,-1-2 1,75-73-1,-98 81-468,-1-1 0,-1 0 0,-1-1 0,-1-1 0,-2-1 0,0 0 0,-2-1 0,-1 0 0,13-55 0,-21 69-4,-1-1 0,-1 0 0,0 1 0,-1-1 0,-1 0 0,0 0 0,-1 1 0,0-1 0,-1 1 0,-1 0 0,-6-15 0,2 9 0,0 1 0,-1-1 0,-1 2 0,-1 0 0,-1 0 0,-28-32 0,34 43 0,0 1 0,-1 0 0,0 0 0,0 0 0,0 1 0,-1 0 0,0 0 0,0 1 0,0 0 0,0 0 0,-1 1 0,1 0 0,-1 1 0,0-1 0,0 2 0,0-1 0,0 1 0,0 1 0,0 0 0,-1 0 0,1 1 0,0 0 0,0 0 0,0 1 0,0 0 0,-10 5 0,3-1 2,5-2-6,1-1-1,1 1 1,-1 1-1,1 0 1,0 0-1,0 1 0,0 0 1,-10 10-1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29 5520,'0'0'15910,"-10"3"-15685,-31 9-2,30-8 1765,17-2-1408,14 0-453,0-1 1,0 0-1,1-2 1,-1 0-1,25-5 1,32-2 154,-19 6-81,373-31 1152,-420 32-1246,0 0 0,0 1 0,-1 0 0,1 0-1,0 1 1,17 3 0,-20-3 20,-8-1-104,1 0 1,-1-1-1,1 1 1,0 0-1,-1 0 1,1 0-1,0 0 0,-1 0 1,1 1-1,-1-1 1,1 0-1,0 0 1,-1 0-1,1 0 1,-1 1-1,1-1 1,0 0-1,-1 1 1,1 0-1,3 2 247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8640,'0'0'11959,"10"-4"-11437,15-5-141,0 2 1,1 0-1,-1 2 1,33-3 0,138-23 1134,-44 4-651,45-1 199,-180 25-938,24-2 369,-39 5-456,-1 0 1,1 0 0,0 0 0,0 0 0,-1 0 0,1 1 0,0-1 0,-1 0 0,1 1 0,0 0 0,-1-1 0,1 1 0,-1 0 0,1 0 0,-1 0 0,1 0 0,-1 0 0,2 2 0,12 8-81,-8-9-3562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7232,'0'0'21422,"9"-3"-21152,31-5-12,-39 8-250,0 0 1,-1 1-1,1-1 1,0 0-1,-1 0 1,1 0-1,0 0 1,-1 1-1,1-1 0,-1 0 1,1 1-1,0-1 1,-1 0-1,1 1 1,-1-1-1,1 1 1,-1-1-1,1 1 1,-1-1-1,1 1 1,-1-1-1,0 1 1,1-1-1,-1 1 1,0 0-1,1-1 1,-1 2-1,3 19 194,-2-17-159,-5 232 1172,1-189-975,6 120 829,-3-165-1058,-2 127 549,1-126-560,1-3 4,0 0 0,0 0 0,0 0 1,0 0-1,0 0 0,-1 0 0,1 0 0,0-1 0,0 1 1,0 0-1,0 0 0,0 0 0,-1 0 0,1 0 0,0 0 1,0 0-1,0 0 0,0 0 0,0-1 0,0 1 0,0 0 1,0 0-1,-1 0 0,1 0 0,0 0 0,0-1 0,0 1 0,0 0 1,0 0-1,0 0 0,0 0 0,0 0 0,0-1 0,0 1 1,0 0-1,0 0 0,0 0 0,0 0 0,0-1 0,0 1 1,0 0-1,0 0 0,0 0 0,1 0 0,-2-6-2690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9344,'0'0'11641,"11"-7"-11032,52-37 486,-53 39-820,1 1 1,0 0-1,0 1 1,0 0-1,0 1 1,20-2 0,-17 2-103,19-1 253,0 1 0,52 5-1,-44-1 99,43-3-1,-28-4-50,-16 1 157,0 1 0,59 4 0,-98-1-582,0 0 1,0 0-1,1 0 1,-1 0-1,0 0 1,0 0-1,1 1 1,-1-1-1,0 0 1,0 1-1,0-1 0,0 1 1,1-1-1,-1 1 1,0 0-1,0-1 1,0 1-1,0 0 1,0 0-1,-1 0 1,1 0-1,0 0 1,0 0-1,0 1 1,0 0-306,-1 0 1,0 1-1,0-1 1,1 0-1,-2 0 1,1 1-1,0-1 1,0 0-1,-1 1 1,0 1-1,0 1-1349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4312,'0'0'17489,"8"13"-17139,52 84 300,-50-76-433,0 1 0,-2 0 0,8 32 0,-1-5 73,-3-9 11,-2 0-1,-1 1 1,-2-1-1,-2 1 0,0 55 1,-4-83-134,-1 1 0,0-1-1,-2 1 1,1-1 0,-2 0 0,1 0 0,-9 22 0,10-34-149,1 0 1,-1-1-1,1 1 1,-1-1 0,0 1-1,1-1 1,-1 1-1,0-1 1,1 1 0,-1-1-1,0 0 1,0 1-1,0-1 1,1 0 0,-1 0-1,0 1 1,0-1-1,0 0 1,0 0 0,1 0-1,-1 0 1,0 0 0,0 0-1,0-1 1,0 1-1,1 0 1,-1 0 0,0 0-1,0-1 1,1 1-1,-1 0 1,0-1 0,-1 0-1,-29-16 226,25 13-183,1 1-34,1 0 0,-1 0 1,1-1-1,-1 1 0,1-1 0,0 0 0,1-1 1,-1 1-1,1 0 0,0-1 0,0 0 1,0 0-1,-2-6 0,2 4-1,1-1 1,0 0-1,1 1 0,-1-1 0,1 0 1,1 0-1,0 1 0,0-13 1,4-2 12,0 0 0,1 1 0,1-1 1,1 1-1,16-34 0,-1 14 51,1 1-1,2 1 1,49-58 0,-14 29 135,0-6-14,-53 70-586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5920,'0'0'18782,"2"15"-18587,21 278 838,-19-206-699,-1-31 224,-9 105 0,4-140-321,-4 43 800,5-62-992,1-1 1,-1 0 0,0 1 0,1-1-1,-1 1 1,0-1 0,0 0-1,0 1 1,0-1 0,0 0-1,0 0 1,0 0 0,0 0-1,-1 0 1,-1 1 0,1 0-16,0-1 0,0 1 0,1-1 0,-1 1 0,0-1 0,1 1 0,0 0 1,-1 0-1,-1 3 0,0 3-6,2-11-102,6-15-111,11-6-500,1 1 0,1 0 1,26-25-1,-25 28-2341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4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7832,'0'0'1728,"79"-10"-864,-21 8 16,19-8 96,7-2 0,17-4-152,6-2 0,2 4-24,-17 2-1,-7-5-239,-12-1 0,-7 0-200,-11-4 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1 341 9040,'0'0'7519,"9"-12"-6959,145-165 1616,-123 147-1420,37-27-1,-43 36-198,-20 16-310,0 0 0,1 1 0,-1 0-1,1 0 1,0 0 0,8-4 0,-10 6-28,7-5 601,-11 7-806,0 0-1,0 0 1,0 0-1,1 0 1,-1 0-1,0 0 0,0 0 1,0 0-1,0 0 1,0 0-1,1 0 0,-1 0 1,0 0-1,0 0 1,0 0-1,0 0 1,0 0-1,1 0 0,-1 0 1,0 0-1,0 0 1,0 0-1,0 1 1,0-1-1,0 0 0,1 0 1,-1 0-1,0 0 1,0 0-1,0 0 0,0 0 1,0 0-1,0 1 1,0-1-1,0 0 1,0 0-1,0 0 0,0 0 1,0 0-1,1 0 1,-1 1-1,0-1 1,0 0-1,0 0 0,0 0 1,0 0-1,0 0 1,0 1-1,0-1 0,0 0 1,-1 0-1,1 0 1,0 0-1,0 0 1,0 1-1,0-1 0,0 0 1,0 0-1,0 0 1,0 0-1,0 0 1,0 0-1,0 0 0,0 1 1,-1-1-1,1 0 1,0 0-1,0 0 1,-2 4 90,-1-1 1,1 1-1,-1-1 1,0 0 0,0 0-1,-4 4 1,-6 6-237,-35 47-885,28-34 6,-1 0 0,-1-1 0,-2-1 0,-35 28 0,34-33-15,15-11 461,0-1 1,-20 12-1,19-15 426,6-2 2719,11 2-956,4 4-1319,1 0 0,-1 0 0,-1 0 1,0 1-1,0 1 0,14 19 0,10 11 350,91 104 1677,-108-124-1818,13 12 339,-27-31-771,0 1 0,0-1 0,-1 0 1,1 1-1,1-1 0,-1 0 1,0 0-1,0 0 0,0 0 0,0-1 1,1 1-1,-1 0 0,0-1 1,5 1-1,-7-1-77,0 0 1,0 0 0,1-1-1,-1 1 1,0 0-1,0 0 1,1 0 0,-1 0-1,0 0 1,0 0-1,0 0 1,1 0 0,-1-1-1,0 1 1,0 0-1,0 0 1,1 0 0,-1 0-1,0-1 1,0 1 0,0 0-1,0 0 1,0 0-1,0-1 1,1 1 0,-1 0-1,0 0 1,0-1-1,0 1 1,0 0 0,0 0-1,0-1 1,0 1-1,0 0 1,0 0 0,0-1-1,0 1 1,0 0-1,-2-12-1530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90 3408,'0'0'3778,"3"-10"-3244,9-30 30,-7 22 475,-1-3 8781,-3 34-8129,1 12-1079,-1 0 1,-1-1-1,-1 1 1,-7 33-1,-1 50 457,0 29 426,2-51-281,-5 17 848,2-69-1338,10-33-1046,1-5-514,0 3 662,1-8-3831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34 149 8744,'0'0'12698,"11"-8"-12058,36-28-19,-40 32-453,0 0 1,0 0-1,1 0 0,-1 1 0,1 0 0,0 1 1,0 0-1,0 0 0,12-1 0,20-5 417,13-7 543,85-12 0,-85 17-528,-30 6-255,0 0-1,33 0 0,-45 4-214,-9-1-72,1 1 0,-1 0-1,0 0 1,1 0 0,-1 0-1,0 0 1,1 0-1,-1 1 1,1-1 0,-1 1-1,0 0 1,0-1 0,1 1-1,1 2 1,-3-3 88,-9 1 28,0 0 1,0 0-1,1-1 0,-16-2 0,-4 1-55,-54 5 274,-90 15 1,-41 4 341,179-20-355,11 0-1431,8-3-3008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4008,'0'0'12729,"11"-3"-12244,4-1-358,42-11 658,83-12 0,87 2 219,206-11 499,-207 50-753,-30 0-49,-127-12-438,90-3 450,-140 0-587,-1-2-1,1 0 0,-1-1 0,0-1 0,0-1 1,26-12-1,-25 9 62,0-1 0,-1-1 0,30-23 0,-46 32-170,1 0 0,0-1 0,0 1 1,0 0-1,0 1 0,1-1 0,-1 1 0,7-3 1,-7 1 82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8936,'0'0'4305,"4"12"-3372,27 70 1095,25 108 0,-18-46 405,-32-118-579,-6-26-1827,0 0 1,0 0-1,0 0 1,0 0-1,0 0 0,0 0 1,-1 0-1,1 0 1,0 0-1,0 0 1,0 0-1,0 0 0,0 0 1,0 0-1,0 0 1,0 0-1,0 0 1,0 0-1,0 0 0,0 0 1,0 0-1,0 0 1,0 0-1,0 0 1,0 0-1,0 0 1,-1 0-1,1 0 0,0 0 1,0 0-1,0 0 1,0 0-1,0 0 1,0 0-1,0 0 0,0 0 1,0 0-1,0 0 1,0 0-1,0 0 1,0 0-1,0 0 0,0 0 1,0 0-1,0 0 1,0 0-1,0 0 1,0 0-1,0 0 0,0 0 1,0 1-1,0-1 1,0 0-1,0 0 1,-7-15 737,-11-45 38,2 0 0,-15-124 1,29 160-469,1-1 1,5-46 0,-1 37 64,-1 24-276,0-1-1,1 1 0,1 0 0,0 0 1,7-13-1,-5 11-45,-1 3-16,0 0 0,1 1 0,-1 0 0,2 0 0,-1 0 0,1 1 0,0 0 0,1 1 0,-1-1 0,10-5 0,-11 9-32,-1-1 0,1 1-1,0 0 1,0 0 0,0 0 0,0 1-1,0 0 1,1 0 0,-1 1 0,1 0-1,-1 0 1,1 0 0,0 1 0,-1 0-1,1 0 1,9 2 0,-12-1-17,21 5 73,-1 0 0,41 18 0,-59-21-75,-1-1-1,1 1 1,-1 0 0,0 0 0,0 1 0,-1-1-1,1 1 1,-1 0 0,1 0 0,-1 1 0,0-1-1,-1 1 1,1 0 0,-1 0 0,0 0-1,0 1 1,3 8 0,-5-9-4,-1-1 1,1 0-1,-1 1 0,0-1 0,0 0 1,0 1-1,-1-1 0,1 0 1,-1 1-1,0-1 0,0 0 0,-1 0 1,1 0-1,-1 0 0,0 0 0,0 0 1,0 0-1,-1-1 0,-2 5 0,-7 6 15,0 0 0,-1-1 0,-15 13 0,22-21-11,-40 33 283,-56 35 0,97-67-117,14-1-150,-3-3-31,85 29-80,-55-21 37,-1 2 1,50 25-1,-81-35 37,0 1 0,1 0 0,-1 0 0,0 0 1,0 0-1,0 1 0,-1-1 0,6 8 0,-8-10 9,0 0 0,0 1 0,-1-1-1,1 0 1,-1 1 0,1-1 0,-1 1 0,1-1 0,-1 0 0,0 1-1,1-1 1,-1 1 0,0-1 0,0 1 0,0-1 0,0 1 0,-1-1-1,1 1 1,0-1 0,-1 1 0,1-1 0,0 0 0,-1 1 0,0-1-1,1 1 1,-1-1 0,0 0 0,0 0 0,0 1 0,0-1 0,0 0 0,-2 2-1,-7 5 18,0 0 0,-1 0 0,0-1 0,0 0 0,-1-1 0,0 0 0,0-1 0,0 0 0,-17 3 0,9-2 40,-1-2 0,-1 0 0,1-1 0,0-2 0,-23 0 0,6-2 94,-56-4 149,85 4-294,1 0 0,-1-1 0,0 0-1,1 0 1,0-1 0,-1 0 0,-13-8 0,19 8-39,-1 0 1,1 0-1,-1 0 0,1-1 0,0 1 0,-4-6 0,0-2-2845,6 9 1673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117 138 4312,'0'0'17362,"12"5"-16893,39 15-11,-46-18-361,0-1 0,0 0 0,-1 0 0,1 0 1,0 0-1,0-1 0,0 0 0,6 0 0,7 0 261,-10-1-167,1 0 0,-1 0 0,1 0 0,-1-1 0,0-1 0,13-5 0,0 1 141,36-20 863,-56 27-1162,0-1 0,0 0 0,0 1 0,0-1 0,0 0 0,0 0 0,0 0 1,0 0-1,0 0 0,-1 0 0,1 0 0,0 0 0,-1 0 0,1 0 0,-1 0 1,1 0-1,-1-1 0,1 1 0,-1 0 0,0 0 0,0 0 0,1-1 1,-1 1-1,0 0 0,0-1 0,0 1 0,-1 0 0,1 0 0,0-1 0,0 1 1,-1 0-1,1-2 0,-1 0 9,0-1-1,-1 1 1,1 0 0,-1-1-1,1 1 1,-1 0 0,0 0-1,0 0 1,0 0 0,-5-4-1,4 3-8,0 1 0,-1-1 0,0 1 0,0 0 0,0 0 0,0 0 0,0 1 0,-1-1 0,1 1 0,-1 0 0,0 0 0,1 1 0,-1-1 0,0 1 0,0 0 0,0 1 0,-9-1 0,-19 0 131,23 0-131,1 0 0,0 1 1,0 0-1,0 1 1,-1 0-1,1 0 1,0 1-1,0 0 1,0 1-1,1-1 1,-13 7-1,-15 8 92,28-14-72,0 1 1,0 0 0,0 0-1,0 1 1,-13 10 0,20-13-42,-4 2 49,0 0-1,0 1 1,1-1-1,0 1 1,0 0-1,0 0 0,-4 8 1,6-9-20,1 0-1,-1 0 1,1 0 0,0 0 0,0 0 0,0 0-1,1 0 1,-1 0 0,1 1 0,0-1 0,0 0-1,1 0 1,-1 0 0,1 1 0,0-1 0,3 7-1,-4-10-35,2 7 42,1 0 0,0-1 0,0 0 0,1 0-1,0 0 1,0 0 0,1 0 0,0-1 0,0 0-1,0 0 1,9 7 0,-1-1 99,2-1 0,-1 0 1,31 17-1,-30-21-108,0-1-1,1-1 1,-1 0-1,1-1 1,0-1 0,0-1-1,0 0 1,1 0-1,-1-2 1,0 0 0,1-1-1,-1-1 1,0 0-1,17-5 1,-17 2-38,28-13 0,-30 12 0,1 1 0,-1 0 0,19-4 0,-9 2 871,-11 2-5773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7:5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27 123 5520,'0'0'12325,"-5"-10"-11876,-12-32-1,13 32-5,7 1 2370,4 7-2485,1 0 0,-1 0-1,1 0 1,0 1 0,0 0 0,14 1-1,7-2 235,-27 2-540,13-3 196,1 1 0,-1 1 0,1 0 1,-1 2-1,1-1 0,-1 2 0,1 0 0,22 7 0,-28-7-74,0-1 0,0 1 0,0-1 0,0-1 0,0 0 0,0 0 0,14-3 0,-12 1 91,0 1 0,0 1 0,1 0 0,15 2 0,87 4 1681,-18 9-546,-86-14-1315,0-1 0,-1 0 1,15-3-1,23 0 31,-29 4-86,-1-1 0,1-1 0,-1-1 0,1-1 0,18-4 0,-18 2 0,1 2 0,0 1 0,30-1 0,-31 3 0,0-1 0,1-1 0,32-7 0,-33 4 0,-1 1 0,1 1 0,-1 0 0,1 2 0,33 1 0,-31 0 0,39-6 0,-45 4 0,1 0 0,0 1 0,-1 0 0,28 4 0,-34-3 0,-1 1 0,1-1 0,15-1 0,-16 0 0,1 0 0,0 1 0,16 2 0,70 7 0,-67-7 0,0 0 0,47-5 0,-60 2 0,0 0 0,0 2 0,26 3 0,-17-5 0,-21 1 0,0-1 0,1 1 0,-1 0 0,0 0 0,0 0 0,1 1 0,-1-1 0,4 2 0,9 2-3935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3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34 4912,'0'0'10904,"-10"-4"-10406,-2-3-327,7 4-59,0 0 1,-1 0-1,1 1 0,-1 0 1,1 0-1,-7-2 0,9 7 1094,3-3-1192,0 0 0,0 0 0,0 0-1,0 1 1,0-1 0,0 0 0,0 0-1,-1 0 1,1 0 0,0 1 0,0-1-1,0 0 1,0 0 0,0 0 0,0 0-1,0 0 1,0 0 0,-1 0 0,1 1-1,0-1 1,0 0 0,0 0 0,0 0-1,0 0 1,-1 0 0,1 0 0,0 0-1,0 0 1,0 0 0,0 0 0,-1 0-1,1 0 1,0 0 0,0 0 0,0 0 0,0 0-1,-1 0 1,1 0 0,0 0 0,0 0-1,0 0 1,0 0 0,0 0 0,-1 0-1,1 0 1,-2-1 148,3 1-107,-1 0 0,0 0 1,0 0-1,0 0 0,0-1 0,0 1 0,1 0 0,-1 0 0,0 0 0,0 0 0,0 0 1,0-1-1,0 1 0,0 0 0,0 0 0,1 0 0,-1 0 0,0-1 0,0 1 0,0 0 0,0 0 1,0 0-1,0 0 0,0-1 0,0 1 0,0 0 0,0 0 0,0 0 0,0 0 0,0-1 0,0 1 1,0 0-1,0 0 0,0 0 0,0-1 0,0 1 0,0 0 0,-1 0 0,1 0 0,0 0 1,0-1-1,0 1 0,0 0 0,0 0 0,0 0 0,-1 0 0,1 0 0,0 0 0,0-1 0,0 1 1,0 0-1,0 0 0,-1 0 0,1 0 0,0 0 0,0 0 0,0 0 0,0 0 0,-1 0 0,1 0 1,0 0-1,2 0 32,1 0 1,0 0 0,-1 1-1,1-1 1,-1 1 0,1-1-1,-1 1 1,5 2-1,3 0 73,26 4 330,58 3 0,-50-7-225,66 6 568,0-4 1,0-6-1,160-20 0,-262 20-783,16-3 434,36-1-1,-67 23-57,-1-5-378,0 1 1,-1-1-1,-1-1 1,0 1-1,-1-2 1,-17 15 0,-79 58 85,100-79-124,-70 51 262,-125 119 1,29 20 650,169-190-840,-8 9 127,12-14-197,0 1 1,-1-1-1,1 0 1,0 0-1,0 0 0,0 1 1,0-1-1,-1 0 1,1 0-1,0 1 1,0-1-1,0 0 0,0 0 1,0 1-1,0-1 1,0 0-1,0 1 0,0-1 1,0 0-1,0 0 1,0 1-1,0-1 1,0 0-1,0 0 0,0 1 1,0-1-1,0 0 1,1 1-1,-1-1 1,0 0-1,0 0 0,0 0 1,0 1-1,0-1 1,1 0-1,-1 0 0,0 1 1,0-1-1,0 0 1,1 0-1,-1 0 1,0 0-1,0 0 0,1 1 1,-1-1-1,1 0 1,18-5 107,73-10-86,0 5-1,145 2 1,-202 9-35,0 1 0,0 1 0,0 3 0,68 18 0,-103-24-17,1 0 1,0 0-1,-1 1 0,1-1 1,0 0-1,-1 0 0,1 1 1,0-1-1,-1 0 0,1 1 1,-1-1-1,1 1 0,-1-1 1,1 1-1,-1-1 0,1 1 1,-1-1-1,1 1 0,-1-1 1,1 1-1,-1 0 0,0-1-164,0 1 0,0-1-1,0 1 1,-1-1 0,1 0-1,0 0 1,0 1-1,-1-1 1,1 0 0,0 1-1,0-1 1,-1 0 0,1 0-1,0 1 1,-1-1-1,1 0 1,0 0 0,-1 0-1,1 0 1,0 0 0,-1 1-1,1-1 1,0 0 0,-1 0-1,1 0 1,-1 0-1,1 0 1,0 0 0,-1 0-1,1 0 1,-1 0 0,1 0-1,-1-1 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3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1 101 11952,'0'0'4042,"14"-9"-3527,-10 7-473,8-7 118,1 1 0,1 1 0,-1 0 0,1 1 0,0 1 0,30-8 0,2 7 753,78-2 0,-78 8 370,87-14 0,-124 13-1182,5-1 166,-10-1-3048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4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3 442 8936,'0'0'6314,"0"-10"-5516,-1 1-573,1 6-158,-1 0 0,1 0 0,0 0 0,0 0 1,0-1-1,0 1 0,1 0 0,-1 0 1,1 0-1,0 0 0,0 0 0,0 0 0,0 0 1,0 0-1,1 1 0,-1-1 0,1 0 0,0 1 1,2-4-1,244-297 5006,-241 292-4778,-4 6-135,0 0 1,0 1-1,0-1 0,0 1 1,1 0-1,0 0 0,0 0 1,0 1-1,6-5 1,-9 8-133,-1 0 0,1 0 0,0 0 0,-1 0 0,1 0 0,0 1 1,0-1-1,-1 0 0,1 0 0,-1 1 0,1-1 0,0 0 1,-1 1-1,1-1 0,-1 0 0,1 1 0,-1-1 0,1 1 0,-1-1 1,1 1-1,-1-1 0,1 1 0,-1-1 0,0 1 0,1 0 1,-1-1-1,0 1 0,1 1 0,10 23 251,-9-20-198,7 24 168,0 0 1,4 31 0,-9-35-1,2 1 1,1-1-1,17 42 0,-23-64-226,5 10 93,0-1 0,0 1 1,1-1-1,1 0 0,0-1 1,0 0-1,21 20 0,-7-10-1102,22 29 0,-36-40-1397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4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5720,'0'0'11557,"-1"11"-11049,-4 424 3180,5-414-3560,1 20 119,-2 129 767,-1-126-707,1-18 204,-5 35 0,4-45-147,1-6 245,1-22-168,2-17-286,1-1 0,1 1 1,2-1-1,12-39 1,-12 53-105,-1 1 1,2 0-1,0 0 1,1 1-1,0 0 1,1 0-1,0 1 0,1 0 1,1 1-1,0 0 1,21-17-1,-30 27-40,0 1 1,1-1-1,-1 1 0,0-1 1,0 1-1,1 0 0,-1 0 1,1 0-1,-1 0 0,1 1 0,-1-1 1,6 0-1,-7 1 0,1 0 0,0 0-1,-1 0 1,1 1 0,0-1-1,-1 1 1,1-1 0,-1 1 0,1-1-1,-1 1 1,1 0 0,-1 0 0,1 0-1,-1 0 1,3 2 0,-1 1 12,1 0 1,-1 0-1,0 1 0,0-1 1,-1 1-1,1 0 1,-1 0-1,0 0 0,0 0 1,2 11-1,11 65 167,-9-46-31,15 51 0,-20-83-141,0 0 1,1 0-1,-1-1 0,0 1 0,1 0 0,0 0 1,0-1-1,0 1 0,0-1 0,0 0 0,0 1 1,1-1-1,-1 0 0,1 0 0,4 2 0,-2-1 1,0-1-1,0 0 1,1-1-1,-1 1 1,0-1-1,0 0 1,1 0-1,8 0 0,2-2 15,-1 0 0,1-1-1,-1 0 1,1-2 0,21-6-1,-13 0 7,-1-1 0,-1-1 0,0-1-1,0-2 1,-2 1 0,22-21-1,-4 5 30,58-51 75,9-7 110,-95 80-206,-12 8 2,-19 15 15,-18 17-1,18-16-33,0 1 0,-31 34 0,42-39-16,-61 79 74,63-80-66,1 1 0,0 0 0,0 0 0,2 1 0,-1 0 0,-3 15 0,8-25-13,1-1 0,-1 0 0,1 1-1,-1-1 1,1 0 0,0 1-1,0-1 1,0 1 0,0-1-1,1 0 1,-1 1 0,0-1-1,1 0 1,0 1 0,0-1 0,-1 0-1,3 3 1,-2-3 0,1-1 0,-1 1 0,0-1-1,1 0 1,-1 0 0,1 0 0,-1 0 0,1 0 0,-1 0 0,1 0-1,0 0 1,0-1 0,-1 1 0,1 0 0,0-1 0,0 0 0,3 1-1,1-1 10,0 0 0,0 0 1,0-1-1,-1 0 0,1 0 0,0 0 0,0 0 0,0-1 0,-1 0 0,1-1 0,-1 1 0,8-5 0,2-4 19,-1 0 0,-1-1 0,0-1 0,0 0 0,-1 0 0,14-21 0,-3-1 71,31-61 0,-44 80-68,-8 14-29,-1 0 1,1-1-1,-1 1 0,0 0 0,1 0 0,-1 0 0,0-1 0,0 1 0,-1-1 0,1 1 0,0-4 0,-1 6 24,2 1-22,0 1 0,-1 0 1,1 0-1,0 1 0,-1-1 1,0 0-1,0 0 0,2 5 1,3 4 3,17 30 42,-11-20-2,18 25 0,-26-40-44,1 0 1,0-1 0,0 0-1,0 0 1,1 0-1,0-1 1,0 1-1,10 4 1,-14-8-2,0 0 1,1-1-1,-1 1 1,0-1-1,1 1 1,-1-1 0,0 0-1,1 0 1,-1 0-1,0 0 1,1 0-1,-1-1 1,0 1-1,1-1 1,-1 0 0,0 1-1,0-1 1,1 0-1,-1 0 1,0-1-1,0 1 1,3-2-1,4-5 40,1 0 0,-1 0 0,9-9 0,-11 9-2,13-12 44,39-42 183,-48 48-253,-2 1-2,1 1 1,0 1-1,1 0 1,20-17-1,-30 28-22,-1-1 0,1 1 0,-1 0 0,1-1 0,-1 1 0,1 0 0,-1 0 0,1 0 0,-1-1 0,1 1 0,-1 0 0,1 0 0,0 0 0,-1 0 0,1 0 0,-1 0 0,1 0 0,-1 0 0,1 0 0,0 0 0,-1 0 0,1 1 0,-1-1 0,1 0 0,-1 0 0,1 1 0,-1-1 0,1 0 0,-1 0 0,1 1 0,-1-1 0,0 1 0,1-1 0,-1 0 0,1 1 0,-1-1 0,0 1 0,1-1 0,-1 1 0,0-1 0,0 1 0,1-1 0,-1 1 0,0-1 0,0 1 0,0-1 0,0 1 0,0-1 0,0 1 0,1 1 0,3 36 0,-3-30 0,2 34 0,2 9 0,16 84 0,-18-121 0,-2-10 0,-1-1 0,1 0 0,-1 0 0,1 0 0,0 0 0,0 0 0,1 0 0,-1 0 0,0-1 0,1 1 0,3 4 0,-5-7 0,1 1 0,-1-1 0,1 0 0,-1 1 0,1-1 0,-1 0 0,1 0 0,-1 0 0,1 0 0,0 0 0,-1 0 0,1 1 0,-1-1 0,1 0 0,-1-1 0,1 1 0,0 0 0,-1 0 0,1 0 0,-1 0 0,1 0 0,-1 0 0,1-1 0,-1 1 0,1 0 0,-1 0 0,1-1 0,-1 1 0,1 0 0,-1-1 0,1 1 0,-1-1 0,0 1 0,1-1 0,-1 1 0,0 0 0,1-1 0,-1 0 0,17-24 0,-14 20 0,18-34 0,18-42 0,-22 42 0,32-54 0,-47 90 0,1 0 0,-1-1 0,0 1 0,1 0 0,-1 0 0,7-4 0,-8 6 0,-1 1 0,1-1 0,0 1 0,0-1 0,0 1 0,0 0 0,0-1 0,0 1 0,0 0 0,0 0 0,1 0 0,-1 0 0,0 0 0,0 0 0,0 0 0,0 0 0,0 0 0,0 0 0,0 1 0,0-1 0,0 0 0,0 1 0,0-1 0,0 1 0,0-1 0,0 1 0,-1-1 0,1 1 0,1 0 0,19 13 0,0-2 0,0-1 0,41 15 0,-33-14 0,-21-9 0,-1-1 0,1 0 0,-1-1 0,1 1 0,0-2 0,-1 1 0,1-1 0,0 0 0,0-1 0,-1 0 0,12-2 0,-14 2 0,-1 0 0,1 0 0,-1 0 0,0-1 0,1 0 0,-1 1 0,0-2 0,0 1 0,0 0 0,-1-1 0,1 1 0,0-1 0,-1 0 0,0-1 0,0 1 0,0 0 0,0-1 0,0 0 0,-1 1 0,3-6 0,-4 5 0,1 0 0,-1 0 0,0 0 0,0 0 0,-1 0 0,1 0 0,-1 0 0,0 0 0,0 0 0,0 0 0,-1 0 0,0 0 0,-1-6 0,1 9 0,1 0 0,-1-1 0,1 1 0,-1 0 0,0 0 0,1 0 0,-1 0 0,0 0 0,0 0 0,0 0 0,0 0 0,0 0 0,0 0 0,0 0 0,0 1 0,-1-1 0,-1 0 0,1 0 0,0 1 0,0-1 0,0 1 0,0 0 0,0 0 0,0 0 0,-1 0 0,1 0 0,0 0 0,0 0 0,0 1 0,0-1 0,0 1 0,-3 1 0,1-1 0,-1 1 0,1 0 0,-1 0 0,1 0 0,0 1 0,0 0 0,0-1 0,0 2 0,0-1 0,0 0 0,1 1 0,0-1 0,0 1 0,0 0 0,0 0 0,0 0 0,1 1 0,0-1 0,0 0 0,0 1 0,0 0 0,1-1 0,0 1 0,0 0 0,0 0 0,0 0 0,1-1 0,0 1 0,0 0 0,2 10 0,-1-5 0,1 0 0,0 0 0,1 0 0,0 0 0,1-1 0,0 1 0,0-1 0,1 0 0,1 0 0,-1 0 0,1-1 0,1 0 0,-1 0 0,9 7 0,-2-3 0,0-2 0,1 1 0,0-2 0,1 0 0,0 0 0,0-1 0,22 7 0,-29-12 0,0-1 0,0 0 0,1 0 0,-1-1 0,0 0 0,1 0 0,-1-1 0,1 0 0,-1-1 0,1 0 0,-1 0 0,0-1 0,1 0 0,-1 0 0,0-1 0,14-6 0,-1-3 597,13-6-897,-12 10-3978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4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47 146 5416,'0'0'1465,"-5"-10"-1204,-1-5-133,-23-42 732,28 55-742,0 1 0,1-1 0,-1 1 0,0-1-1,0 0 1,1 1 0,-1-1 0,1 0 0,0 1 0,-1-1-1,1 0 1,0 1 0,0-1 0,0 0 0,0 0-1,0 1 1,1-1 0,-1 0 0,0 0 0,1 1 0,-1-1-1,1 1 1,0-1 0,0 0 0,-1 1 0,1-1-1,0 1 1,0-1 0,0 1 0,1 0 0,-1 0-1,0-1 1,0 1 0,1 0 0,-1 0 0,1 0 0,-1 0-1,1 0 1,-1 1 0,1-1 0,-1 0 0,1 1-1,0-1 1,-1 1 0,1-1 0,0 1 0,-1 0 0,1 0-1,0 0 1,0 0 0,-1 0 0,1 0 0,0 0-1,2 2 1,17 7 401,-1 1 0,0 1 0,-1 1 0,28 23 0,-25-18-178,21 18 537,-2 2 1,-2 2-1,37 46 0,-17-5 669,-23-29-391,-31-42-650,0 0 1,0 0-1,-1 0 1,0 1-1,4 11 1,-8-41-731,0-63 104,5 35-3971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5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848 1 12256,'0'0'1601,"-9"9"-1120,-59 57 477,-81 60 0,-93 55 823,239-179-1751,-63 51 1031,4 2-1,-92 103 1,111-118-253,33-31-364,-1 0 1,1 1-1,-10 13 1,20-22 87,5-2-243,14-5-217,22-11-340,3-4-2957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6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0 254 8744,'0'0'6416,"1"14"-5687,6 73 993,21 98 0,-16-132-794,-7-24 40,2 1 0,1-1 0,21 46 0,-29-75-944,0 0 0,0 0 0,0-1 0,0 1 1,0 0-1,0 0 0,0-1 0,0 1 0,0 0 0,0 0 1,0 0-1,0-1 0,0 1 0,0 0 0,0 0 0,0 0 1,1-1-1,-1 1 0,0 0 0,0 0 0,0 0 1,0 0-1,1 0 0,-1-1 0,0 1 0,0 0 0,0 0 1,0 0-1,1 0 0,-1 0 0,0 0 0,0 0 1,1 0-1,-1 0 0,0 0 0,0 0 0,0 0 0,1 0 1,-1 0-1,0 0 0,0 0 0,0 0 0,1 0 0,-1 0 1,0 0-1,0 0 0,1 0 0,-1 0 0,0 0 1,0 0-1,0 0 0,0 0 0,1 1 0,-1-1 0,0 0 1,0 0-1,0 0 0,0 0 0,1 1 0,-1-1 1,0 0-1,0 0 0,0 0 0,0 0 0,0 1 0,0-1 1,0 0-1,1 1 0,3-20 405,33-417 1796,-37 435-2220,1-32 118,1 0-1,2 0 1,2 1 0,11-40 0,-15 65-87,1 2 0,0-1 1,0 0-1,0 1 0,0-1 1,1 1-1,0 0 0,0 0 0,1 0 1,-1 1-1,1 0 0,0 0 1,0 0-1,1 0 0,7-3 1,-9 4 2,1 1 0,0 0 0,0 1 0,0-1 0,0 1 0,0 0 1,0 0-1,0 1 0,0-1 0,0 1 0,0 0 0,1 1 1,-1-1-1,0 1 0,0 0 0,0 0 0,0 1 0,0 0 1,5 2-1,-4-2-5,6 4 114,0 0 0,-1 1 0,13 8 0,-20-12-94,-1 0 0,1 1 0,-1-1 0,0 0 1,0 1-1,0 0 0,-1 0 0,1 0 1,-1 0-1,0 0 0,0 1 0,2 6 0,2 15 33,-5-26-239,1 0 0,-1-1 1,1 1-1,-1-1 0,1 1 0,-1-1 0,1 1 1,-1-1-1,0 0 0,1 0 0,-1 0 1,1-1-1,10-10-4119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6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1 348 11760,'0'0'9479,"9"-16"-8867,0 1-455,5-7 160,-2-2 0,16-37 0,-15 27 68,-4 7 96,1 1 0,2 0 0,0 0 0,23-33 0,-34 58-455,-1 0 1,0 1 0,1-1-1,-1 0 1,0 1 0,1-1-1,-1 1 1,1-1-1,-1 0 1,1 1 0,-1-1-1,1 1 1,-1 0 0,1-1-1,0 1 1,-1-1 0,1 1-1,0 0 1,-1-1 0,1 1-1,0 0 1,-1 0 0,1 0-1,0-1 1,0 1 0,-1 0-1,1 0 1,0 0 0,0 0-1,-1 0 1,1 0 0,0 1-1,0-1 1,-1 0 0,1 0-1,0 0 1,-1 1 0,1-1-1,0 0 1,-1 1 0,1-1-1,0 1 1,-1-1 0,1 1-1,-1-1 1,1 1 0,-1-1-1,2 2 1,1 3 97,1 1-1,-1 0 1,0 0 0,4 11-1,-2-7-78,22 62 533,20 80-1,-2-5 265,-42-139-780,0 1 0,1-1 0,0 0 0,1-1 0,-1 1-1,1-1 1,7 8 0,-9-12-792,0 0 1,0-1-1,0 1 0,0-1 0,7 4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7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23 227 7736,'0'0'7144,"-5"-11"-6420,2 5-552,0 2-107,1 0 0,0 0 0,0 0 0,1 0 0,-3-7 0,4 9-28,0 1 0,0-1-1,0 1 1,0-1 0,0 1 0,0-1 0,0 1-1,0-1 1,0 1 0,1-1 0,-1 1 0,1-1 0,-1 1-1,1 0 1,-1-1 0,1 1 0,0 0 0,0-1-1,0 1 1,0 0 0,0 0 0,0 0 0,0 0-1,2-2 1,14-9 321,1-1 0,0 2 0,1 1 0,0 0 0,1 1 0,30-9 0,126-23 1273,-146 35-1359,-11 2 128,1 1 0,-1 0 0,1 1 0,0 1 0,0 1-1,0 1 1,-1 1 0,1 1 0,28 7 0,-39-4 325,0-1 415,-8-5-917,-8 2-2212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7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1 154 12056,'0'0'2742,"18"-5"-2291,339-84 1723,-249 65-608,111-10-1,-150 33 1360,-66 10-1376,0-1-5238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8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45 12960,'0'0'576,"-10"7"-126,-10 6-202,1 1-1,1 0 1,0 1-1,1 2 1,-15 17 0,18-14 39,1 0 0,1 0 0,1 1 1,1 0-1,1 1 0,0 1 0,2-1 1,-4 24-1,7-28-15,1 0 1,1 0 0,0 0-1,1 0 1,2 0-1,0 0 1,0 0-1,2 0 1,0 0-1,1-1 1,7 20-1,-7-27-138,1-1 0,0 0 0,0 0-1,1-1 1,0 1 0,1-1-1,0-1 1,0 1 0,0-1 0,1-1-1,0 1 1,1-1 0,-1 0-1,1-1 1,0 0 0,0-1 0,17 6-1,-14-6-26,0 0-1,0-1 0,0-1 1,1 0-1,-1-1 1,1 0-1,-1-1 0,1 0 1,-1-1-1,1 0 0,-1-1 1,0-1-1,1 0 1,12-5-1,-5-1 20,-1 0 1,0-2-1,-1 0 1,0-1-1,-1-1 0,0 0 1,-1-1-1,0-1 1,-2-1-1,17-20 0,-16 14-11,0 0 0,-1-1 0,-1 0 0,-1-1 0,-1 0 0,-1-1 0,11-47 1,-20 67-99,7-29 152,-1-1-1,2-39 0,-8 63-117,-1 1 0,-1-1 0,1 0 1,-2 1-1,1-1 0,-1 1 0,-1 0 0,0 0 0,0 0 0,-1 0 0,-9-15 0,11 20-25,-1 1-1,0 1 0,0-1 0,0 0 0,0 1 0,-1-1 0,0 1 1,1 0-1,-1 0 0,0 1 0,0-1 0,-1 1 0,-5-3 1,3 3 4,-1 0 0,1 0 1,0 0-1,-1 1 0,1 0 1,-1 1-1,-13 0 0,-1 3 40,-1 0-1,0 2 1,1 0 0,-33 14-1,38-13-41,1 0 1,1 1-1,-1 1 1,1 1-1,1 0 0,-18 14 1,8-3-33,1 0-11,-47 29-1,66-46 30,0-1 0,0 1 0,1 1 0,-1-1 0,-3 5-1,6-7 17,-1 1 0,1-1-1,0 0 1,0 1 0,0-1-1,0 1 1,1 0 0,-1-1-1,0 1 1,1-1 0,-1 1-1,1 0 1,-1 0 0,1-1-1,0 1 1,0 0 0,0 3-1,0-4-9,1 0-1,-1-1 0,1 1 0,0 0 1,-1 0-1,1 0 0,0-1 0,-1 1 0,1 0 1,0-1-1,0 1 0,0 0 0,0-1 0,0 1 1,0-1-1,0 1 0,0-1 0,0 0 1,0 0-1,0 1 0,2-1 0,27 4 181,-24-4-155,300 6 1246,-182-8-991,-107 0-300,-16 1 0,0 1 0,0-1 0,0 1 0,1 0 0,-1-1 0,0 1 0,0 0 0,0 0 0,0 0 0,1 0 0,-1 0 0,0 0 0,0 0 0,0 0 0,0 0 0,1 1 0,-1-1 0,0 0 0,0 1 0,0-1 0,0 1 0,0-1 0,0 1 0,0 0 0,0-1 0,0 1 0,0 0 0,0 0 0,0-1 0,-1 1 0,2 1 0,1 3-4033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19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1 501 13968,'0'0'6274,"8"-10"-5738,95-123 912,95-132 2405,-191 253-3386,1-1 1,1 2-1,0-1 0,0 1 0,1 1 1,15-14-1,-23 27-293,0 0 0,0 0 1,-1 0-1,1 0 0,-1 0 1,0 0-1,1 6 0,15 62 330,-3 1 0,-3 1-1,3 131 1,-15-76 290,0-61-5639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3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4312,'0'0'18137,"2"12"-17849,20 152 783,2 17 455,-14-148-974,-8-28-449,0 1 0,-1-1 0,1 0 0,-1 0 0,0 1 0,0 7 0,-1-11-33,1 1 0,-1-1-1,1 1 1,-1-1 0,1 1-1,0-1 1,0 1 0,0-1-1,0 1 1,2 2 0,-3-5 66,1-11 73,0 5-173,0 0 0,1 1-1,0-1 1,5-11 0,6-15 42,-4-3-5,26-81 92,-30 102-133,1 0 0,1 1 0,0 0 0,1 0 0,0 1 0,12-13 0,-3 4 14,-7 9 8,0 0 0,25-22 0,-32 31-38,1 1 1,-1-1 0,1 1-1,0 0 1,0 0-1,0 0 1,0 1 0,0-1-1,0 1 1,0 0 0,0 0-1,0 0 1,1 1 0,-1-1-1,0 1 1,6 0-1,-6 1 6,1 0 1,-1 0-1,1 1 0,-1-1 0,0 1 0,1 0 0,-1 0 0,0 0 0,0 1 0,-1-1 0,1 1 0,0 0 0,-1 0 0,0 0 0,0 1 0,0-1 0,0 1 0,0 0 0,-1 0 0,1 0 0,-1 0 0,0 0 0,0 0 0,2 8 0,2 9 52,-1 0 1,0 0-1,2 40 0,-6-52-43,8 228 962,-14-225-372,2-7-1790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3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60 4312,'0'0'15281,"-6"11"-14851,-18 28 227,-1 0 0,-57 65 0,30-39 178,18-20-49,24-33-309,12-14 240,16-17-119,162-210 746,-100 122-600,-68 91-470,-12 15-75,-2 3 3,-20 26 76,-8 17-181,16-25-58,0 0-1,2 1 1,0 1-1,-14 37 1,18-30-508,2 1-1,-4 34 1,7-39-2531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5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464 783 5224,'0'0'7681,"-11"-4"-7313,6 2-321,-2-1 14,-1 1 1,1 0-1,0 0 0,-1 0 1,1 1-1,-1 0 1,0 1-1,1 0 1,-1 0-1,1 0 0,-11 3 1,0 2 110,0 0 0,1 2 0,0 0 1,0 1-1,0 1 0,1 1 0,1 0 0,0 1 0,-15 13 0,5 0 222,0 0 0,2 1-1,1 2 1,-20 29-1,38-50-245,0 1 0,0-1 0,1 1 0,0-1 0,0 1 1,0 0-1,1 0 0,-2 9 0,4-13-97,0-1 0,-1 0 1,1 1-1,0-1 0,1 0 1,-1 1-1,0-1 0,1 0 1,-1 0-1,1 1 0,0-1 0,0 0 1,-1 0-1,1 0 0,1 0 1,-1 0-1,0 0 0,1 0 1,-1 0-1,0 0 0,1-1 1,0 1-1,0-1 0,-1 1 0,1-1 1,0 0-1,0 1 0,0-1 1,4 1-1,3 2 26,0-1 0,-1 0 0,1 0-1,1-1 1,-1 0 0,0-1 0,0 0 0,1 0-1,-1-1 1,0 0 0,1-1 0,-1 0 0,0 0 0,0-1-1,0-1 1,0 1 0,0-1 0,0-1 0,0 0 0,-1 0-1,16-10 1,-4-1 24,0-1-1,-1-1 0,0 0 1,-2-1-1,0-1 1,-1-1-1,14-22 0,-6 7 27,56-86 268,-66 96-285,-1 0 0,-1-1 1,10-30-1,-10 20 19,-2 0 1,-1-1-1,-2 0 0,-1 0 1,1-76-1,-7 109-118,-11-181 335,7 152-212,-1 1 1,-2 0-1,-17-50 1,24 81-129,0 1 1,-1-1-1,1 1 1,0-1-1,0 1 1,0-1-1,0 1 1,-1-1 0,1 1-1,0-1 1,0 1-1,-1-1 1,1 1-1,0 0 1,-1-1-1,1 1 1,0-1 0,-1 1-1,1 0 1,-1 0-1,1-1 1,-1 1-1,1 0 1,-1-1-1,1 1 1,-1 0 0,1 0-1,-1 0 1,0 0-1,0 0 1,0 0-1,1 1 1,-1-1 0,0 1-1,0-1 1,1 1-1,-1-1 1,0 1 0,1 0-1,-1-1 1,1 1-1,-1 0 1,1-1 0,-1 1-1,0 1 1,-13 34 65,-5 38 14,3 0 0,4 1 0,-4 82 0,14-119-53,-2 122 85,5-137-76,2 0 0,0-1 0,1 1-1,15 43 1,-14-50-5,2 0 1,0 0-1,1-1 0,0 0 1,19 26-1,-23-37-22,-1 0 0,1 0 1,0 0-1,0-1 0,0 1 0,0-1 0,1 0 1,-1 0-1,1 0 0,0-1 0,0 0 1,0 0-1,0 0 0,0 0 0,0-1 1,0 0-1,1 0 0,-1 0 0,0-1 1,1 0-1,-1 0 0,1 0 0,4-1 1,-1-1 7,-1 0 0,1-1 0,-1 0 0,0 0 1,0-1-1,0 1 0,-1-2 0,8-4 1,9-9 54,22-21 0,5-4 55,-29 25-63,21-23 0,6-5 63,-45 42-108,1 1-1,-1-2 1,-1 1-1,7-8 1,-9 10-11,0 1 1,0-1-1,0 0 1,0 1-1,-1-1 1,1 0 0,0 1-1,-1-1 1,1 0-1,-1 0 1,0 0-1,0 0 1,1 0-1,-1 1 1,0-1-1,-1 0 1,1 0 0,-1-2-1,0 2 1,0 1 1,-1 0-1,1-1 0,-1 1 0,1 0 1,-1 0-1,1 0 0,-1 0 0,0 0 1,0 1-1,0-1 0,1 0 1,-1 1-1,0 0 0,0-1 0,0 1 1,-2 0-1,-26-3 276,55 3-157,-7-1-119,-1 1-1,1 1 1,-1 0-1,1 1 1,-1 1-1,0 1 1,31 11-1,-43-12-18,0 0 0,-1 1 0,1-1 0,-1 1 0,0 0 0,0 0 0,-1 1 1,1-1-1,-1 1 0,0 0 0,0-1 0,-1 1 0,1 1 0,-1-1 0,3 11 0,1 4 11,-2 0 1,6 40-1,-10-56-7,2 14 16,0 0 1,1 0-1,8 24 0,-10-38-7,0-1 0,0 1 0,1 0 0,-1-1 0,1 0 0,0 1 0,0-1 0,0 0 0,1 0 0,-1 0 0,1 0 0,-1 0 0,1-1 0,0 1 0,0-1 0,0 0 0,0 0 0,1 0 0,-1 0 0,1 0 0,-1-1 0,8 3 0,-7-4-2,0 0 0,0 0 0,0-1 0,0 1 0,0-1 0,0 1 0,-1-1-1,1-1 1,0 1 0,0 0 0,-1-1 0,1 0 0,0 0 0,-1 0 0,5-4 0,5-4 29,0 0-1,15-18 0,37-51 140,-12 13 17,-49 61-182,12-10 44,-10 16-34,-4 10-16,-2 18 4,7 52 0,-5-71-3,0 0-1,1 0 1,-1-1-1,2 1 1,-1-1-1,1 1 1,1-1 0,11 16-1,-15-23-2,0-1 0,1 1-1,-1-1 1,0 1 0,1-1 0,0 0 0,-1 1-1,1-1 1,0 0 0,0 0 0,-1 0-1,1-1 1,0 1 0,0 0 0,0-1 0,0 1-1,0-1 1,0 0 0,4 1 0,-2-2 0,1 1 0,-1-1 0,0 0 0,0 0 0,0 0 1,1 0-1,-1-1 0,-1 1 0,6-4 0,2-2 2,0 0 1,0-1-1,0-1 0,-1 0 0,11-12 1,95-122 157,-101 121-107,-1-1 0,-1 0 1,-1-1-1,17-46 0,40-118 368,-66 183-403,-1-1 0,0 0 1,-1 0-1,1-1 0,-1 1 0,0 0 0,0-10 0,5-19-21,-6 15-4,-3 47-31,-2 0-1,-10 40 1,11-51 30,-213 738-59,201-703 66,-28 83 114,41-125-38,5-8-23,12-14 6,17-28-14,158-201 306,-29 41-129,-94 109-209,107-199 0,-126 205-17,-25 49 19,-2-2 0,21-56 0,-10 29 11,-29 63-22,-19 49-5,-12 40 0,23-61 4,-11 41-6,-12 107 1,27-153 28,1 1 0,1-1 0,1 0 0,0 0 0,2 0 1,0 0-1,1-1 0,1 1 0,15 36 0,-19-53-20,1 1 0,0 0-1,0-1 1,0 1 0,0-1 0,0 0 0,1 0 0,-1 0-1,1 0 1,0 0 0,0-1 0,0 1 0,0-1 0,0 1-1,1-1 1,3 2 0,-4-4-4,1 1 0,-1 0 0,1-1 1,-1 0-1,1 0 0,0 0 0,-1 0 0,1 0 0,-1-1 1,1 1-1,-1-1 0,0 0 0,1 0 0,-1-1 0,0 1 1,1-1-1,-1 1 0,3-4 0,21-12-3,-2-2 0,-1-1 0,0-1 0,-2-1 0,0 0 0,35-49 0,4-27 0,-25 37 0,-36 61 0,0-1 0,0 1 0,1-1 0,-1 0 0,0 1 0,0-1 0,1 1 0,-1-1 0,1 1 0,-1-1 0,0 1 0,1-1 0,-1 1 0,1 0 0,-1-1 0,1 1 0,-1-1 0,1 1 0,-1 0 0,1 0 0,0-1 0,-1 1 0,1 0 0,-1 0 0,1 0 0,0 0 0,-1-1 0,1 1 0,0 0 0,0 1 0,0 0 0,-1-1 0,1 1 0,-1 0 0,1 0 0,-1 0 0,1-1 0,-1 1 0,1 0 0,-1 0 0,0 0 0,1 0 0,-1 0 0,0 0 0,0 0 0,0 1 0,3 42 0,-6 11 0,-2 0 0,-2-1 0,-28 100 0,34-151 0,0 0 0,0 1 0,-1-1 0,1 0 0,-1 0 0,0 0 0,0 0 0,0 0 0,-4 3 0,5-5 0,1 0 0,-1-1 0,0 1 0,0-1 0,1 1 0,-1 0 0,0-1 0,0 0 0,0 1 0,0-1 0,0 1 0,0-1 0,0 0 0,0 0 0,0 0 0,0 1 0,1-1 0,-1 0 0,0 0 0,0 0 0,0-1 0,0 1 0,0 0 0,0 0 0,0 0 0,0-1 0,0 1 0,0 0 0,0-1 0,0 1 0,0-1 0,1 1 0,-1-1 0,0 0 0,0 1 0,1-1 0,-1 0 0,-1 0 0,-6-9 0,0 0 0,1-1 0,0 0 0,1 0 0,0 0 0,0-1 0,-3-12 0,4 2 0,-3-6 0,5 23 0,2 4 0,0 0 0,0 0 0,0 0 0,0-1 0,0 1 0,0 0 0,1 0 0,-1-1 0,1 1 0,-1-1 0,1 1 0,-1-1 0,1 1 0,0-1 0,-1 1 0,1-3 0,2 3 0,1-1 0,-1 1 0,1-1 0,-1 1 0,1 0 0,0 0 0,-1 1 0,1-1 0,0 0 0,0 1 0,-1 0 0,6 0 0,-4-1 0,28-2 0,-1 1 0,59 5 0,63 15 0,-118-13 0,-29-4 0,4 0 0,0 1 0,-1-1 0,1 1 0,-1 1 0,1 0 0,-1 0 0,9 6 0,-14-4 880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4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5120,'0'0'11134,"2"13"-10651,0 0-335,2 7 118,-2-1-1,0 21 1,7 174 1897,-6-169-1504,0-19 908,-2 1 0,-2 35 0,20-146-986,16-58-182,-26 121-279,1 0 1,1 0 0,1 1 0,26-35 0,-26 38-31,-5 8 6,0 2 0,0-1-1,1 1 1,15-12 0,-4 4 132,-17 14-197,0 0 0,1 0 0,-1 0 0,0 0 0,1 0 0,-1 1 0,1-1 0,-1 1 0,1 0 0,-1 0 1,1-1-1,-1 2 0,1-1 0,-1 0 0,1 0 0,-1 1 0,1 0 0,-1-1 0,0 1 0,1 0 0,-1 0 0,0 0 0,0 0 0,1 1 0,-1-1 1,0 1-1,0-1 0,0 1 0,2 2 0,1 3 9,-1 0 0,0 0 1,-1 1-1,0-1 0,0 1 1,0-1-1,2 12 0,7 59 169,-9-52-139,5 56 141,5 40 429,-12-90-90,-1-31-398,0-7-208,14-73-375,-7 40-3528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4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6328,'0'0'18346,"10"-10"-17974,31-28-32,-37 34-259,1 0 1,0 0-1,0 1 0,0 0 1,0 0-1,1 0 0,-1 1 1,1 0-1,0 0 0,0 0 1,0 1-1,7-1 0,4-2 45,186-28 702,-78 15-514,287-32 617,-349 48-632,67 6 0,-62 0-29,-40-3 10,0-1 1,0-2-1,0 0 1,43-9-1,-56 10-230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4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107 225 6328,'0'0'8078,"-1"-10"-7455,0 3-75,-2-29-708,2 4 6425,0 32-6163,0 1 0,1-1 0,-1 0 0,0 1 0,0-1 0,0 0 0,1 1 0,-1-1 0,0 1 0,1-1 0,-1 1 0,0 0 0,1-1 0,-1 1 0,1 0 0,-1-1 0,0 2 0,-12 21 221,1 1 1,2 1-1,0 0 1,1 0-1,2 0 1,0 1-1,-4 44 1,5-10 216,3 0 1,6 78-1,-1-121-445,0-1-1,1 0 0,1 0 1,0-1-1,1 1 1,1-1-1,1 0 1,0 0-1,0-1 1,2 0-1,0 0 0,0-1 1,1 0-1,1 0 1,0-1-1,1-1 1,17 13-1,-22-19-58,0-1 0,0 0-1,0-1 1,0 0 0,1 0 0,0 0 0,-1-1-1,1 0 1,0-1 0,0 0 0,0 0 0,0-1-1,0 0 1,1 0 0,-1-1 0,0 0 0,0 0-1,-1-1 1,1 0 0,14-5 0,-4-1 35,0 1 0,-1-2 0,0 0 1,-1-1-1,0-1 0,0-1 0,23-22 0,-14 8 36,0-1-1,-2-2 1,-1 0-1,-2-1 1,-1-2-1,-1 0 1,-1 0 0,12-38-1,-19 37-35,-2 0 1,-1-1-1,-1 0 1,-2 0-1,-1 0 0,-2 0 1,-2 0-1,-7-55 1,7 80-54,0 0 1,-1 1 0,0-1 0,-1 0 0,0 1 0,0 0-1,0-1 1,-1 2 0,-1-1 0,1 0 0,-8-8-1,7 10-5,0 1 1,-1 0-1,0 0 0,0 0 0,0 1 0,0 0 0,0 0 0,-1 1 0,0 0 1,0 0-1,0 0 0,0 1 0,-12-2 0,5 1-13,0 1 0,0 1 0,0 0 0,0 1 0,0 0 0,0 1 0,1 1 0,-1 0 0,0 1 0,-15 5 0,9 0 0,0 1 0,0 0 0,0 2 0,1 0 0,-29 23 0,38-27 0,1 0 0,-1 1 0,2 0 0,-1 0 0,1 1 0,0 0 0,1 0 0,0 1 0,0-1 0,1 2 0,1-1 0,-8 20 0,12-29 0,-1 9 0,-2 0 0,1 0 0,-7 12 0,2 0 0,8-21 0,0 1 0,0-1 0,-1 1 0,1-1 0,-1 1 0,1-1 0,-1 1 0,1-1 0,-1 1 0,0-1 0,0 0 0,0 1 0,0-1 0,0 0 0,0 0 0,0 0 0,0 0 0,0 0 0,0 0 0,-1 0 0,1 0 0,-3 1 0,-7 4-27,10-4 4,-1-1 1,1 0-1,-1 0 1,1 0-1,-1 0 1,0 0-1,0-1 0,1 1 1,-1 0-1,0-1 1,0 0-1,0 1 1,1-1-1,-1 0 1,0 0-1,0 0 1,0 0-1,0 0 1,0 0-1,0 0 1,1-1-1,-4 0 1,-1-1-940,7 5-386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4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15104,'0'0'6086,"12"-2"-5421,204-27 1639,39-28-552,-144 29-862,-12 11 911,-99 17-1787,0 0 1,0 0 0,1 0 0,-1 0-1,0 0 1,0 0 0,0 0-1,1 0 1,-1 0 0,0 0-1,0 0 1,0 0 0,1 0-1,-1 0 1,0 0 0,0 0-1,0 0 1,1 0 0,-1 0-1,0 0 1,0 0 0,0 0 0,1 0-1,-1 0 1,0 0 0,0 0-1,0 0 1,1 1 0,-1-1-1,0 0 1,0 0 0,0 0-1,0 0 1,0 1 0,1-1-1,-1 0 1,0 0 0,0 0 0,0 0-1,0 1 1,0-1 0,0 0-1,0 0 1,-3 13 50,-11 11-427,-7-2-507,13-16-2531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4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11448,'0'0'10945,"11"-14"-10403,71-93 561,41-62 1609,-118 162-2558,-1 2 36,0-1 1,0 1-1,0 0 1,0 0-1,1 1 1,0-1-1,0 1 1,0 0-1,0 1 1,10-6-1,-14 9-164,0 0 1,-1 0-1,1 0 0,0 0 1,-1 0-1,1 0 0,-1 0 1,1 0-1,0 0 0,-1 1 1,1-1-1,-1 0 0,1 0 1,0 1-1,-1-1 0,1 1 1,-1-1-1,1 0 0,-1 1 1,0-1-1,1 1 0,-1-1 1,1 1-1,-1-1 0,0 1 1,1-1-1,-1 1 0,0-1 1,0 1-1,1 0 1,-1-1-1,0 1 0,0 0 1,0 0-1,6 26 249,-5-21-159,43 165 1156,-26-109-1134,-17-57-250,0 1-1,0-1 1,-1 1 0,1-1 0,-2 10 0,-1 0-3870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5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5224,'0'0'20169,"-7"10"-20020,4-5-127,-8 9 83,1 2-1,1-1 1,-9 22 0,16-31-46,-1 0 0,1 0 0,1 1 0,-1-1 0,1 0 0,0 1 0,1-1 0,0 12 0,0-15-28,1 0-1,-1 0 1,1 0 0,0 0-1,0 0 1,1 0 0,-1 0-1,0 0 1,1 0 0,0-1-1,0 1 1,0-1 0,0 1-1,0-1 1,0 0 0,0 0-1,1 0 1,0 0 0,3 3-1,-1-3 2,-1 1-1,1-1 1,0 0 0,0 0-1,-1-1 1,1 1-1,0-1 1,1 0-1,8 0 1,47-3 197,-13-1 1,-2-4 126,-46 8-362,0-1-1,0 0 1,1 0 0,-1 0 0,0 0-1,0 0 1,0 0 0,0 0 0,0 0-1,1 0 1,-1 0 0,0 0 0,0 0-1,0 0 1,0-1 0,0 1 0,0 0-1,1 0 1,-1 0 0,0 0 0,0 0-1,0 0 1,0 0 0,0 0 0,0 0-1,1 0 1,-1-1 0,0 1 0,0 0-1,0 0 1,0 0 0,0 0-1,0 0 1,0 0 0,0 0 0,0-1-1,0 1 1,0 0 0,0 0 0,0 0-1,0 0 1,0 0 0,0-1 0,0 1-1,0 0 1,0 0 0,0 0 0,0 0-1,0 0 1,0-1 0,0 1 0,0 0-1,0 0 1,0 0 0,0 0 0,0 0-1,0-1 1,0 1 0,-1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5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81 6128,'0'0'13039,"-8"-11"-12549,-26-31-9,33 40-392,0 0 0,0 1 0,-1 0 0,1-1 0,-1 1 0,1 0 0,-1 0-1,1-1 1,-1 1 0,0 0 0,1 1 0,-1-1 0,0 0 0,0 0 0,0 1 0,1-1 0,-1 1 0,0 0 0,-3-1 0,4 1-26,0 0 0,1 0 0,-1 0 0,0 0 1,0 0-1,1 0 0,-1 0 0,0 0 0,1 0 1,-1-1-1,1 1 0,-1 0 0,0 0 0,1-1 1,-1 1-1,1-1 0,-1 1 0,1 0 0,-1-1 1,1 1-1,-1-1 0,1 1 0,-1-1 0,0 0 1,3 2 158,-1-1 0,0 1 1,1 0-1,-1-1 1,1 1-1,-1-1 0,1 0 1,-1 1-1,1-1 0,-1 0 1,1 0-1,1 0 1,5 0-20,-17 0 693,7 1-864,1-1 0,-1 1 0,0 0-1,0 0 1,1 0 0,-1 0 0,0 0 0,1 1 0,-1-1-1,1 0 1,-1 1 0,1-1 0,0 1 0,0 0 0,-1-1-1,1 1 1,-1 2 0,0-1 22,2-3-50,0 1 0,0-1 1,0 0-1,0 1 0,0-1 0,0 0 1,0 0-1,1 1 0,-1-1 0,0 0 1,0 1-1,0-1 0,0 0 1,0 1-1,0-1 0,1 0 0,-1 0 1,0 1-1,0-1 0,0 0 0,1 0 1,-1 1-1,0-1 0,0 0 0,1 0 1,-1 0-1,0 0 0,0 1 1,1-1-1,-1 0 0,0 0 0,1 0 1,-1 0-1,0 0 0,0 0 0,1 0 1,-1 0-1,0 0 0,1 0 0,-1 0 1,0 0-1,1 0 0,14 1 262,1-3 442,-37 32-499,8-13-87,10-10-12,9-10 50,-5 3-153,0-1-1,-1 0 0,1 0 0,0 0 0,-1 0 1,1 0-1,-1 0 0,1 0 0,-1 0 0,0 0 1,1-1-1,-1 1 0,0 0 0,0 0 0,0 0 1,1 0-1,-1 0 0,0 0 0,-1-1 1,1 1-1,0 0 0,0 0 0,0 0 0,-1 0 1,1 0-1,-1 0 0,1 0 0,-1 0 0,1 0 1,-1 0-1,0-1 0,-1-1 8,1 0 0,-1 1 0,0-1 0,0 0 0,0 1 0,0 0 0,0-1 0,0 1 0,-1 0-1,-2-2 1,4 4-9,0 0-1,1 0 0,-1 0 1,1 1-1,-1-1 0,0 0 1,1 0-1,-1 0 0,1 1 1,-1-1-1,1 0 0,-1 0 0,0 1 1,1-1-1,-1 0 0,1 1 1,0-1-1,-1 1 0,1-1 1,-1 1-1,1-1 0,0 1 1,-1-1-1,1 1 0,0-1 1,-1 1-1,1-1 0,0 1 1,0 0-1,0-1 0,0 1 0,-1 0 1,1-1-1,0 2 0,-7 26 27,7-26-27,-1-1-3,1 0 0,0 0 0,0 0 1,-1 0-1,1 1 0,0-1 0,0 0 1,0 0-1,0 0 0,0 0 0,0 0 1,0 0-1,1 0 0,-1 0 0,0 0 1,0 0-1,1 0 0,-1 0 0,1 0 1,-1 0-1,1 0 0,-1 0 0,1 0 1,0 0-1,-1-1 0,1 1 0,0 0 1,1 0-1,0 0-3,0 0 1,0 0 0,0-1-1,0 0 1,0 1-1,0-1 1,0 0-1,0 0 1,0 0-1,0 0 1,0 0 0,0 0-1,4-2 1,7-1-52,0-1 0,0-1 1,16-8-1,-5 0-3821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8:3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15 421 3912,'0'0'14953,"-3"-13"-14564,0 3-286,1 6-68,1-1 0,-1 1 0,1 0 0,1 0 1,-1-1-1,0 1 0,1 0 0,0-1 1,0 1-1,0 0 0,1-1 0,-1 1 0,1 0 1,0-1-1,0 1 0,3-5 0,0-2 125,1 1-1,1 0 0,0 0 0,0 1 1,0 0-1,1 0 0,1 0 1,0 1-1,0 0 0,15-11 0,-13 11-5,-1 1-15,0 0 1,0 0-1,13-5 1,-20 10-87,0 1-1,1 0 1,-1 0 0,1 0-1,-1 0 1,1 1 0,0-1-1,-1 1 1,1 0 0,-1-1-1,1 1 1,0 0 0,-1 1 0,1-1-1,0 0 1,-1 1 0,1-1-1,-1 1 1,5 1 0,-5 0-15,-1-1 0,1 0 0,-1 1 0,1-1 0,-1 1 0,1-1 0,-1 1 0,0 0 0,0-1 0,0 1 0,0 0 0,0 0 0,0 0 0,0 0 0,-1 0 0,1 0 0,0 2 0,4 40 256,-4-35-216,5 84 518,-4-43-215,2-1 0,14 64 1,-15-99-285,1-1 0,0 0 0,1 0 1,0 0-1,1 0 0,0-1 1,1 0-1,1-1 0,0 1 1,0-1-1,1-1 0,20 19 1,-24-25-57,-1-1-1,1 1 1,0-1 0,0-1 0,0 1 0,0-1 0,0 0-1,0 0 1,1 0 0,-1-1 0,1 1 0,-1-1-1,1-1 1,0 1 0,-1-1 0,1 0 0,-1 0 0,1-1-1,0 0 1,-1 0 0,1 0 0,-1-1 0,1 1-1,-1-1 1,0 0 0,6-4 0,-3 1 0,1 0 0,-2 0 0,1-1 1,-1 0-1,1-1 0,-2 1 0,1-1 0,-1-1 1,0 1-1,0-1 0,-1 0 0,0 0 0,-1-1 1,6-12-1,-3-2 46,0 0 0,-2-1 1,5-43-1,-5-71 108,1 0 31,-4 115-176,-2 9-18,1 0-1,1 0 1,1 1-1,0-1 1,0 1 0,7-14-1,-8 21-14,1 0 1,0 0-1,0 0 0,1 1 0,-1 0 0,1-1 1,0 1-1,1 1 0,-1-1 0,11-7 1,-11 9-14,-1 1 1,1 0-1,0 0 1,0 1-1,0-1 1,1 1 0,-1 0-1,0 0 1,0 0-1,1 0 1,-1 1 0,0 0-1,1 0 1,-1 0-1,0 1 1,1-1-1,6 3 1,14 2 13,37 11 51,-56-14-55,0 0 1,0 0-1,0 1 1,0 0-1,-1 1 1,1-1-1,7 8 1,-6-5-420,-2-2 615,0 0 0,0 1 1,-1 0-1,0 0 0,5 7 1,-8-11-248,-1 0 0,0 0 1,1-1-1,-1 1 1,0 0-1,1 0 0,-1 0 1,0 0-1,0-1 0,0 1 1,0 0-1,0 0 1,0 0-1,0 0 0,0 0 1,0-1-1,0 1 1,-1 2-1,0-2-189,1 0 0,-1 0 1,0 0-1,0 0 0,1 0 0,-1-1 1,0 1-1,0 0 0,0 0 0,0-1 1,0 1-1,-1 0 0,1-1 0,0 1 0,0-1 1,0 1-1,-2-1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8:3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66 5224,'0'0'14927,"-10"1"-14361,-31 6-42,40-7-496,0 1 0,1 0 0,-1-1 0,0 1 0,0 0 0,0 0 0,1-1 0,-1 1 0,0 0 0,1 0 0,-1 0 0,1 0 0,-1 0 0,1 0 0,-1 0 0,1 0 0,0 0 1,0 0-1,-1 0 0,1 0 0,0 0 0,0 1 0,0-1 0,0 0 0,0 0 0,0 0 0,1 0 0,-1 0 0,1 2 0,-1 4 131,3 49 977,14 79 1,-1-4 464,-10-96-674,-6-31-278,-4-9-326,-4-12-43,-6-28 72,-2-3 4,2 0 0,-7-53 0,19 91-178,1-1-1,1 1 1,0 0 0,3-20 0,-3 25-120,1 1 0,1-1 0,-1 0 0,1 1 0,-1-1 0,1 1 0,1-1 0,-1 1 0,1 0-1,-1 0 1,1 0 0,4-4 0,2-1 47,1 0-1,0 0 1,0 1-1,1 0 1,0 1-1,16-8 1,-23 13-76,0 1 0,0-1 0,1 1 0,-1-1 1,0 1-1,1 1 0,-1-1 0,1 1 0,-1-1 1,1 1-1,-1 0 0,1 1 0,-1-1 0,1 1 0,-1 0 1,0 0-1,1 1 0,-1-1 0,0 1 0,0 0 1,0 0-1,4 3 0,3 2-29,0 1 0,-1 1 0,0 0 0,0 0 0,-1 1 0,0 0 0,-1 0 0,13 22 0,-12-15 0,0 0 0,-1 1 0,8 27 0,-12-35 0,-2 1 0,1 0 0,-2 0 0,1 0 0,-2 0 0,1 0 0,-2 15 0,0-21 0,-1 1 0,1-1 0,-1 0 0,0 1 0,0-1 0,-1 0 0,1 0 0,-1 0 0,0-1 0,-1 1 0,1-1 0,-1 1 0,0-1 0,0 0 0,0-1 0,-1 1 0,1-1 0,-1 0 0,0 0 0,-6 3 0,-12 5 0,1-2 0,-1 0 0,-32 7 0,38-12 0,-3 2 0,-34 15 0,48-18 0,0 0 0,0 0 0,0 0 0,1 1 0,-1 0 0,1 0 0,0 1 0,0-1 0,-8 10 0,13-12 40,-1-1 0,0 0-1,0 1 1,1 0 0,-1-1 0,1 1-1,-1-1 1,1 1 0,0-1 0,-1 1-1,1 0 1,0-1 0,0 1 0,0 0-1,0-1 1,1 1 0,-1 0 0,0-1-1,1 1 1,-1-1 0,2 3 0,9 15-5028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5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69 4008,'0'0'14342,"0"-9"-14195,-1-51 5176,1 60-5249,-11 26 286,-7 20 73,2 10 21,8-34-232,2 0 1,0 1 0,1-1-1,-2 42 1,4-42-6,2-19-171,1 0 0,-1 0 1,1-1-1,0 1 1,0 0-1,0 0 0,0-1 1,1 6-1,-1-8-24,1 1 1,-1 0-1,1 0 0,-1 0 1,1 0-1,0-1 0,-1 1 0,1 0 1,0 0-1,0-1 0,-1 1 0,1-1 1,0 1-1,0-1 0,0 1 0,0-1 1,0 1-1,0-1 0,0 0 0,0 0 1,0 1-1,0-1 0,0 0 1,0 0-1,0 0 0,0 0 0,0 0 1,2-1-1,12 0 81,1 0 0,16-5-1,-16 3-14,0 1-1,18-1 0,-31 3-74,1 0-1,0-1 1,0 0-1,0 0 1,0 0-1,4-2 1,-4 2 3,-1-1 1,1 1-1,0 0 1,0 1-1,0-1 1,5 0-1,20-3 148,-28 4-149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5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37 10752,'0'0'2753,"-11"1"-2514,8-1-364,-30 3 935,29-3-323,7-1-8,24-3 210,-5 2-453,223-27 1812,-181 25-536,122 7-1,-118 0 1251,-68-3-2752,0 0 0,0 0 1,0 0-1,0 0 0,0 0 1,0 0-1,0 0 0,0 0 1,0 0-1,0 0 0,0 0 1,0 1-1,0-1 0,0 0 1,0 0-1,0 0 1,0 0-1,0 0 0,0 0 1,0 0-1,0 0 0,0 0 1,0 0-1,0 1 0,0-1 1,0 0-1,0 0 0,0 0 1,0 0-1,0 0 0,0 0 1,0 0-1,0 0 0,0 0 1,0 0-1,0 0 1,0 0-1,0 0 0,0 1 1,1-1-1,-1 0 0,0 0 1,0 0-1,0 0 0,0 0 1,0 0-1,0 0 0,0 0 1,0 0-1,0 0 0,0 0 1,1 0-1,-1 0 0,0 0 1,0 0-1,0 0 1,0 0-1,0 0 0,0 0 1,0 0-1,0 0 0,0 0 1,1 0-1,-13 3 430,-31-3 92,-17 0-4626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49:5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7432,'0'0'16938,"9"-10"-16813,28-29 5,-36 39-91,0-1 1,-1 0 0,1 0 0,0 0 0,0 0-1,0 0 1,-1 0 0,1 0 0,0 0-1,-1 0 1,1 0 0,-1 0 0,1-2 0,-1 2-29,0 1 1,0 0-1,0 0 1,0 0 0,0-1-1,-1 1 1,1 0-1,0 0 1,0 0 0,0-1-1,-1 1 1,1 0-1,0 0 1,0 0 0,0 0-1,-1 0 1,1-1-1,0 1 1,0 0 0,-1 0-1,1 0 1,0 0-1,0 0 1,-1 0 0,1 0-1,0 0 1,0 0-1,-1 0 1,1 0 0,0 0-1,0 0 1,-1 0-1,1 0 1,0 0 0,-1 1-1,-1-1 36,0 0-1,-1 1 1,1 0-1,0-1 1,0 1-1,0 0 1,0 0-1,-1 0 1,-1 2 0,3-2-27,0 0 0,0 0 0,1 0 0,-1 0 0,0 0 0,1 0 0,-1 0 1,1 0-1,-1 1 0,1-1 0,-1 0 0,1 0 0,0 0 0,0 1 0,0-1 1,-1 0-1,1 0 0,0 0 0,1 1 0,-1-1 0,0 0 0,0 0 0,0 0 1,1 1-1,-1-1 0,1 0 0,-1 0 0,1 0 0,-1 0 0,1 0 0,0 0 1,-1 0-1,1 0 0,0 0 0,0 0 0,0 0 0,-1 0 0,1 0 0,0-1 1,0 1-1,0 0 0,1-1 0,-1 1 0,0-1 0,0 1 0,0-1 0,0 0 1,0 1-1,1-1 0,-1 0 0,1 0 0,0 1-4,-1-1 1,0 1-1,0-1 0,1 0 1,-1 0-1,0 0 0,1 0 0,-1 0 1,0 0-1,1 0 0,-1 0 1,0 0-1,0 0 0,1-1 1,-1 1-1,0-1 0,0 1 1,1-1-1,-1 1 0,0-1 0,0 0 1,0 1-1,0-1 0,0 0 1,0 0-1,0 0 0,0 0 1,0 0-1,-1 0 0,1 0 1,0 0-1,0 0 0,-1 0 1,1 0-1,-1-1 0,1 1 0,-1 0 1,0 0-1,1-1 0,-1 1 1,0 0-1,0-1 0,0 1 1,0 0-1,0 0 0,0-1 1,0-1-1,-5-7 189,-1 11-18,4 0-181,1 0 0,0 0-1,0 1 1,0-1 0,0 1-1,0-1 1,0 1 0,0-1-1,1 1 1,-2 2-1,0 4 17,1-1-1,0 0 0,0 1 1,1-1-1,-1 1 0,2-1 0,0 10 1,11 45-3942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0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3912,'0'0'17162,"10"-10"-16686,-5 6-422,-1 0-6,0 0 0,1 0 0,-1 1 1,1-1-1,0 1 0,0 0 1,0 0-1,1 1 0,-1 0 1,0 0-1,1 0 0,0 0 0,-1 1 1,1 0-1,0 0 0,11 0 1,129 11 1004,58 1 143,-162-12-555,0-2 0,0-2 0,0-1 0,61-18 0,-91 18 32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26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2608,'0'0'824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28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16 398 3912,'0'0'13665,"-3"-12"-13184,-9-38-1,11 46-410,1 1-1,0-1 1,0 0 0,1 1-1,-1-1 1,1 1-1,0-1 1,-1 1-1,2-1 1,-1 1 0,0-1-1,1 1 1,-1 0-1,1 0 1,3-4 0,1-3 191,1-2 95,0 0 0,1 1 0,0-1 0,1 1 0,0 1 0,1 0 0,0 0 0,1 1 0,21-14 0,-22 19 33,-1 0 1,1 0 0,0 1 0,14-3 0,-23 6-347,0 0 0,0 1 0,0-1 1,0 0-1,0 0 0,1 0 0,-1 1 0,0-1 0,0 0 1,0 1-1,0-1 0,-1 1 0,1-1 0,0 1 0,0 0 1,0-1-1,0 1 0,0 0 0,-1 0 0,1-1 0,0 1 1,-1 0-1,1 0 0,0 0 0,0 1 0,12 27 462,-2 11 49,9 61 1,-14-66-94,1 0 0,21 62-1,-25-90-399,1 0-1,0-1 1,0 0-1,0 0 0,1 0 1,0 0-1,0-1 1,0 1-1,1-1 0,-1-1 1,1 1-1,0-1 1,1 0-1,-1 0 0,1-1 1,13 5-1,4 4 35,-19-10-64,0 1 0,-1-1-1,1 0 1,0 0 0,0-1-1,7 2 1,-9-3-20,-1 0 0,0 0 0,0 0 1,1 0-1,-1-1 0,0 1 0,0-1 0,0 1 0,0-1 0,0 0 0,0 0 0,0 0 0,0 0 0,0 0 1,0 0-1,0-1 0,0 1 0,-1-1 0,3-2 0,3-4 15,-1 0-1,1-1 1,-2 0-1,1 0 1,-1 0-1,-1-1 1,0 0 0,0 0-1,-1 0 1,0 0-1,2-15 1,0-7 47,-1-1 0,-2-44-1,-2 57-52,0-12 116,5-49-1,-3 72-95,0-1-1,0 0 1,1 1-1,0 0 1,0-1 0,1 1-1,0 0 1,1 1-1,8-12 1,-8 15-22,0 0-1,0 0 1,0 0 0,1 1-1,-1 0 1,1 0-1,0 1 1,1 0 0,8-4-1,0 1 42,1 1 0,29-7 0,-29 10-45,0 0-1,0 1 1,1 0-1,-1 2 1,0-1-1,16 5 1,10 3-14,-41-8 0,0 1 0,-1-1 0,1 1 0,-1-1 0,1 1 0,-1-1 0,1 1 0,-1 0 0,0-1 0,1 1 0,-1 0 0,0-1 0,1 1 0,-1 0 0,0 0 0,0-1 0,0 1 0,0 1 0,4 5 883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29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99 5920,'0'0'13025,"-4"10"-12407,3-6-540,-2 2 15,1-1 1,0 1-1,0 0 0,1 0 1,-1-1-1,1 1 0,1 0 0,-1 0 1,1 0-1,0 0 0,1 8 1,5 26 1678,0 76 0,-8-103-642,-3-16 81,-5-21-499,-13-58-169,-13-39 267,33 114-717,0 0-1,0-1 1,1 1 0,0-1-1,-1-13 1,3 18-68,0 0 0,0 0 1,1 0-1,-1 0 0,1 0 0,-1 0 1,1 0-1,0 0 0,0 1 1,0-1-1,1 0 0,-1 1 0,1-1 1,-1 1-1,1-1 0,0 1 0,4-5 1,-5 6 1,1-1 0,-1 1 0,1-1 1,0 1-1,-1 0 0,1-1 0,0 1 1,0 0-1,0 0 0,0 0 0,0 1 1,0-1-1,0 0 0,0 1 0,0-1 1,3 1-1,-2 0-1,0 0 1,-1 1-1,1-1 0,-1 1 1,1 0-1,-1 0 0,1 0 1,-1 0-1,0 0 0,1 1 1,-1-1-1,0 1 0,3 2 1,10 8 90,-1 1-1,-1 0 1,0 1 0,0 0 0,-1 2 0,13 21 0,-20-28-67,0 0-1,0 1 1,-1-1 0,0 1 0,-1 0 0,0 0 0,0 0 0,-1 1-1,0-1 1,-1 1 0,-1-1 0,1 1 0,-2 11 0,0-20-41,1 1 0,0-1 0,-1 1 0,0-1 0,1 1 0,-1-1 0,0 0 0,-1 1 0,1-1 0,0 0 0,0 0 0,-1 0 0,0 0 0,1 0 0,-1 0 0,0 0 0,0 0 0,0-1-1,0 1 1,0-1 0,0 1 0,0-1 0,-1 0 0,1 0 0,-1 0 0,1 0 0,0 0 0,-1-1 0,1 1 0,-4 0 0,-8 0 62,1-1-1,0 0 1,-1 0-1,-23-5 0,1 0-11,-3 7-59,37-1 0,0-1 0,0 1 0,0-1 0,-1 1 0,1-1 0,0 1 0,0 0 0,0 0 0,1 0 0,-1 0 0,0 1 0,0-1 0,1 0 0,-1 1 0,-2 2 0,4-4 5,0 1 0,0-1 0,-1 0 0,1 1 0,0-1 0,0 0 0,0 1 0,0-1 0,0 0 0,0 1 0,-1-1 0,1 1 0,0-1 0,0 0 1,0 1-1,0-1 0,1 0 0,-1 1 0,0-1 0,0 1 0,0-1 0,0 0 0,0 1 0,0-1 0,0 0 0,1 1 0,-1-1 0,0 0 0,0 1 0,0-1 0,1 0 0,-1 0 0,0 1 0,1-1 0,-1 0 0,0 0 0,0 1 0,1-1 0,-1 0 0,0 0 0,1 0 0,-1 0 1,1 0-1,-1 1 0,1-1 0,14 4-5566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30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96 5120,'0'0'16774,"11"8"-16469,33 25-30,-43-32-244,1-1-1,-1 1 1,0 0 0,1-1-1,-1 1 1,1-1 0,-1 1-1,0-1 1,1 0 0,-1 1-1,1-1 1,-1 0-1,1 0 1,-1 0 0,1 0-1,-1 0 1,1-1 0,-1 1-1,1 0 1,-1-1 0,1 1-1,-1-1 1,0 1 0,1-1-1,-1 0 1,2-1 0,3 0 154,-3 0-126,0 1-1,0 0 1,0-1 0,-1 1-1,1-1 1,0 0-1,0 0 1,-1 0 0,1 0-1,-1 0 1,0-1-1,0 1 1,0-1 0,0 1-1,0-1 1,0 0-1,-1 0 1,1 0-1,-1 0 1,0 0 0,0 0-1,0 0 1,0 0-1,0-1 1,-1 1 0,0 0-1,1 0 1,-1-1-1,0 1 1,-1 0 0,1 0-1,-1-1 1,1 1-1,-2-5 1,-1 5-13,1 0 1,-1 0-1,0 1 0,0-1 1,0 1-1,0-1 0,0 1 1,-1 0-1,1 0 0,-1 0 1,1 0-1,-1 1 0,0 0 1,1-1-1,-1 1 0,0 1 1,0-1-1,0 0 0,-5 1 1,4 0 3,-1 1 0,1-1 0,0 1 0,-1 0 1,1 1-1,0-1 0,0 1 0,0 0 0,0 0 1,0 1-1,1-1 0,-1 1 0,-5 5 1,2-2 59,1 1 0,1 0 1,-1 0-1,1 0 1,0 1-1,-8 14 0,13-18-64,-1 0 0,0 1 0,1-1 0,0 1 0,0-1 0,0 1 0,1-1 0,0 1-1,0-1 1,0 1 0,0-1 0,1 1 0,-1-1 0,1 1 0,0-1 0,1 1 0,-1-1 0,1 0-1,2 6 1,3 4 137,0-1 0,1 1 0,1-2 0,11 16-1,-18-26-138,1 0-1,-1 0 0,0-1 0,1 1 1,-1 0-1,0-1 0,1 0 1,0 1-1,-1-1 0,1 0 0,0-1 1,0 1-1,-1 0 0,1-1 0,0 1 1,0-1-1,0 0 0,0 0 0,5-1 1,-2 0 5,0 1 0,0-2 0,0 1 0,0-1 0,0 0 0,0 0 0,-1 0 0,9-5 0,82-65-54,-29 21-5126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32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4120,'0'0'19570,"10"-3"-19310,14-3 109,41-4-1,-13 6 289,-1 3-1,0 2 1,0 2-1,55 10 1,-63-10-325,-35-3-261,0 0-1,0 1 0,0 0 0,0 0 0,0 1 1,10 3-1,-6-1 3,0 0 0,0-1 1,0 0-1,0 0 0,0-1 1,1-1-1,-1 0 0,1-1 1,-1-1-1,1 1 0,15-5 1,81-7 403,-42 4-270,-30 4 14,40-9 0,-18 5-187,-49 8-278,35-1-1081,-33 1-2323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33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4416,'0'0'18118,"15"-7"-17878,-3 2-185,2-2 12,1 1 0,-1 1 0,1 0 0,0 1 0,16-2 0,-16 4 11,49-7 394,83-2 0,-102 10-284,-27 0-6,0 0 1,1 2-1,-1 0 0,33 6 1,-10 2 773,57 6 1,-56-9 168,-42-6-1122,0 0 0,0 0 0,0 0 0,1 0 0,-1 0 0,0 0 0,0 0 0,0 0 0,0 0-1,0 0 1,1 0 0,-1 0 0,0 0 0,0 0 0,0 0 0,0 0 0,0 0 0,1 0 0,-1 0 0,0 0 0,0 0 0,0 1 0,0-1 0,0 0-1,0 0 1,1 0 0,-1 0 0,0 0 0,0 0 0,0 0 0,0 0 0,0 0 0,0 1 0,0-1 0,0 0 0,0 0 0,0 0 0,0 0 0,1 0-1,-1 1 1,0-1 0,0 0 0,0 0 0,0 0 0,0 0 0,0 0 0,0 1 0,0-1 0,0 0 0,0 0 0,0 0 0,0 0 0,0 0 0,-1 1-1,1-1 1,0 0 0,0 0 0,0 0 0,0 0 0,0 0 0,0 0 0,0 1 0,-7 5-644,6-5 184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34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7528,'0'0'14271,"11"-5"-13976,17-5-77,1 0 1,1 2-1,32-5 0,64-2 1230,151 2-1,-265 13-1255,1 0 65,-1 0-1,1 0 1,-1-1-1,1-1 1,-1 0-1,16-5 1,-4 1 107,-15 6-4221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37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70 4416,'0'0'3769,"-11"-2"-3488,-48-6 363,6 4 2974,19 4 5372,39 0-8139,39-8-142,0 2 1,0 1-1,72 4 1,46-5 749,-11-2 469,-33 8-20,-115 0-1864,-1 0 1,0 0-1,1 0 1,-1-1-1,0 1 1,1-1-1,-1 0 0,0 1 1,1-1-1,-1 0 1,0 0-1,0 0 1,2-2-1,6-8-4433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5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14064,'0'0'984,"8"-71"-488,10 41-120,7 0 0,-1 8-25,-2 4 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39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3408,'0'0'15043,"6"10"-14503,112 182 2198,-59-90-1172,53 85 1564,-103-172-2886,0-1 0,-2 2 1,0-1-1,-1 1 1,0 0-1,-2 0 1,1 1-1,-2 0 1,0-1-1,0 19 1,-4-31-193,1 1 0,-1-1 1,0 1-1,0 0 0,-1-1 1,1 0-1,-1 1 0,0-1 0,0 0 1,0 0-1,-1 0 0,0 0 1,1 0-1,-1-1 0,-1 1 0,1-1 1,0 0-1,-1 0 0,0 0 1,1 0-1,-1 0 0,0-1 1,-1 0-1,1 0 0,-6 2 0,6-2-30,0 0-1,0-1 0,-1 0 0,1 0 1,0 0-1,0 0 0,-1-1 0,1 1 1,0-1-1,-1 0 0,1-1 0,-1 1 1,1-1-1,0 0 0,0 0 0,-1 0 1,1 0-1,0-1 0,0 1 0,0-1 1,0 0-1,0-1 0,1 1 0,-1-1 1,1 1-1,-6-7 0,5 5 12,1 0 0,-1-1-1,1 0 1,-5-9 0,7 11-25,0 1 1,1-1-1,-1 1 1,1-1-1,-1 1 0,1-1 1,0 0-1,0 1 0,0-1 1,0 1-1,1-1 1,-1 1-1,2-5 0,4-14 9,1 1 0,1 0 0,1 0 0,1 0 0,1 1 0,14-19 0,89-101 167,-43 55 16,-12 12 101,48-61 326,-91 117-627,-15 14 0,1 1 0,0 0 0,-1-1 0,1 1 0,-1-1 0,1 1 0,-1-1 0,0 0 0,0 0 0,1 0 0,-1 1 0,-1-1 0,1 0 0,0 0 0,0 0 0,-1 0 0,1-1 0,-1-2 0,1 3-85,0-1 0,0 1-1,1 0 1,-1-1 0,0 1 0,1 0-1,-1 0 1,1 0 0,0 0 0,1-1-1,4-5-4287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42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70 4512,'0'0'4600,"0"-10"-4238,-2-50 10940,2 62-12375,-3 48 2121,4 58 0,1-57-626,1 58 982,24 143 0,-15-121-238,-6-58 802,-10-63-1424,3-9-511,0 0 0,1 0 0,-1 0-1,1 0 1,-1-1 0,1 1-1,-1 0 1,1 0 0,0 0-1,0 0 1,-1 0 0,1 0-1,0 0 1,0 2 0,0-3-22,0 1-1,0-1 1,0 1 0,0-1-1,0 0 1,0 1 0,-1-1 0,1 1-1,0-1 1,0 0 0,0 1 0,0-1-1,-1 1 1,1-1 0,0 0 0,0 1-1,-1-1 1,1 0 0,0 0-1,-1 1 1,1-1 0,0 0 0,-1 1-1,-1-2 83,4-4-107,7-12 0,0 1 1,-1-1-1,9-32 1,3-5 4,68-132-11,-14 35 63,-49 98-7,46-73 1,-66 119-35,0 0 0,1 0 0,0 1 0,0-1 0,0 1 0,1 1 0,9-7 0,-11 11-2,-5 8 0,-9 10 0,-170 226-163,163-226 107,13-14 32,1-1 0,-1 0 0,1 1-1,0-1 1,-1 1 0,1 0-1,1-1 1,-1 1 0,0 0 0,1 0-1,-1 0 1,1 1 0,-2 5-1,5-7 12,0 0 0,0 0-1,1-1 1,-1 1 0,1-1-1,-1 1 1,1-1 0,-1 0-1,1 0 1,-1 0-1,1-1 1,3 2 0,7 2-7,1 4 12,-1 0 1,0 1-1,0 1 0,11 11 1,-14-12 22,5 4 26,23 30-1,-4-3 5,9 8 68,-25-27 57,1 0 0,34 28 1,-46-43-146,-3-2 59,0 0-1,0-1 1,1 0 0,7 5 0,-12-8-85,1 0 0,0 1 0,-1-1 0,1 0 0,0 0 0,-1 1 0,1-1 0,0 0 0,-1 0 0,1 0 0,0 0 0,-1 0 0,1 0 0,0 0 0,0 0 0,-1 0 0,1 0 0,0 0 0,-1 0 0,1-1 0,0 1 0,-1 0 0,1 0 0,0-1 0,-1 1 0,1 0 0,-1-1 0,1 1 0,-1-1 0,1 1 0,-1-1 0,1 1 0,-1-1 0,1 1 0,-1-1 0,1 0 0,-1 1 0,0-1 0,1 1 0,-1-1 0,0 0 0,1-1 0,9-21-679,-6 13-3437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44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82 4616,'0'0'5553,"1"-10"-5050,4-45 1155,-6 38 8738,0 20-10332,1-1 1,-1 0-1,0 1 0,1-1 0,-1 1 1,1-1-1,0 0 0,0 1 0,0-1 1,0 1-1,0 2 0,1 9 100,-7 120 709,-2 83 288,7-151-817,4 111 668,0-137-760,6 116 1903,-9-155-2129,0 0 0,0 0-1,0 0 1,0 0 0,0 0 0,0 0 0,0 0 0,0 0 0,-1 0 0,1 0 0,0 0 0,-1 0 0,1 0-1,-1 0 1,1 0 0,-1 0 0,1 0 0,-1 0 0,0 0 0,-1 1 0,2-2 12,-6-16-952,10-24-2186,-3 37 1632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44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7328,'0'0'8825,"12"-3"-8131,97-19 1627,171-11 0,-228 32-1375,1 2 0,92 14 0,-128-11-528,-13-3-245,0 0-1,0 0 1,0 0-1,0 0 1,0 0-1,0-1 1,0 0 0,0 0-1,1 0 1,7-2-1,-11-5-630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45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26 169 6224,'0'0'10877,"13"-2"-10361,-12 2-509,32-4 752,49-14 0,-75 16-603,-1-1-1,1-1 1,0 1 0,-1-1-1,0 0 1,0-1-1,0 1 1,-1-1 0,1 0-1,-1-1 1,0 1 0,-1-1-1,0 0 1,1 0-1,-2-1 1,1 1 0,5-14-1,-9 19-112,0 0-1,1 0 0,-1 0 0,0-1 0,1 1 0,-1 0 1,0 0-1,0 0 0,0 0 0,0 0 0,0-1 0,0 1 1,-1 0-1,1 0 0,0 0 0,0 0 0,-1 0 0,1 0 1,-1 0-1,1 0 0,-1 0 0,1 0 0,-1 0 0,-1-1 1,1 0-2,-1 1 1,0 0 0,0-1-1,0 1 1,0 0 0,0 0-1,0 0 1,0 0 0,0 1-1,0-1 1,-4 0 0,-2 0 12,1 0 1,0 0 0,-1 1 0,1 0-1,0 1 1,-14 2 0,11 0-6,0 1 1,0 0-1,1 0 1,0 1-1,0 0 1,0 1-1,0 0 1,1 0-1,0 0 1,0 1 0,1 1-1,0-1 1,0 1-1,1 1 1,0-1-1,0 1 1,1 0-1,-6 13 1,10-19-4,0 0 0,0 0 0,0 0 0,1 0 0,-1 0 0,1 0 0,0 0 0,0 0-1,0 0 1,0 0 0,1 0 0,-1 0 0,1-1 0,0 1 0,0 0 0,0 0 0,0 0 0,2 4 0,0-3 17,0-1 0,0 1-1,1 0 1,-1-1 0,1 1 0,-1-1 0,1 0-1,0 0 1,0-1 0,7 4 0,4 1 121,0-1 0,1-1 0,0 0 0,0-1 0,29 4 0,63-4 951,-58-3-1965,-2 2-3756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48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 5416,'0'0'11201,"11"-8"-10759,1-3-298,-5 3-6,1 1 0,0 1 0,0-1 0,1 1 0,-1 1 0,15-7 0,-5 5 116,0 2 0,0 0 0,32-3-1,3-2 233,22-5 567,130-9 1,-42 28 195,-130-2-1026,112 10 503,85 2 36,-33-8-312,89 14 126,-147-8-438,-48-4-75,140 6 147,-160-11-136,90 16 0,-105-10-50,0-2-1,1-3 1,65-3 0,436-72 398,-522 66-317,0 1 0,0 2-1,58 5 1,-77 4-149,-12-3-3597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49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0 251 4816,'0'0'12705,"12"-1"-12208,0-1-335,-7 1-100,-1 0-1,0 1 0,1 0 0,-1-1 0,1 2 0,-1-1 1,1 0-1,-1 1 0,0 0 0,1 0 0,-1 0 0,7 3 0,0 0 196,1-1-1,0-1 0,0 0 0,0 0 1,0-1-1,0-1 0,0 0 0,16-2 0,97-20 1304,-120 21-1519,18-4 217,38-10 299,-56 14-457,0-1 0,0 0 0,1-1 0,-1 1 0,-1-1 0,1 0 0,0 0 0,6-7 0,-10 9-51,0-1 0,0 0 0,0 0 0,0-1 0,0 1 0,0 0 0,0 0 0,-1 0 0,1 0 0,-1-1 0,0 1 1,0 0-1,1-1 0,-2 1 0,1 0 0,0 0 0,0-1 0,-1 1 0,1 0 0,-1 0 0,0-1 0,1 1 0,-1 0 0,-2-3 1,-2-5 47,1 1 1,-1 0 0,-1 0 0,-6-8 0,4 7 28,-1 0 1,0 0 0,0 0 0,-18-13 0,23 21-87,0-1-1,0 1 0,0 0 1,0 0-1,0 0 0,-1 1 1,1 0-1,0-1 0,-1 1 1,1 1-1,-1-1 0,1 1 1,-1 0-1,1 0 0,-1 0 1,1 0-1,-8 3 0,1-1-1,2 2 1,-1-1-1,0 1 0,1 1 0,0-1 0,0 2 1,0-1-1,0 1 0,-14 14 0,3 0 72,0 1 0,-22 32 0,36-44-71,1 0 0,0 0 0,0 1 0,1 0 0,0 0-1,-4 18 1,3-4 73,-5 45 0,10-57-61,1 0 0,-1 0 1,2 1-1,0-1 0,0 0 0,1-1 0,1 1 0,0 0 0,0-1 0,1 0 1,8 13-1,-5-11 13,0 0 0,0-1 0,2 0 0,-1-1 0,1 0 0,1 0 1,0-1-1,20 15 0,-24-21-29,0-1-1,0 1 1,0-1 0,1 0 0,-1-1 0,1 0-1,-1 0 1,1-1 0,10 1 0,7 0 119,39-5 0,-8 1 48,-40 1-104,1 0 0,-1-2 0,1 1 0,28-10 0,-23 6 49,-19 5-181,0 1 1,0-1-1,0 0 1,0 0-1,0 0 1,0 0-1,0-1 1,-1 1-1,1-1 1,0 1-1,-1-1 1,1 0-1,-1 0 0,0 0 1,4-4-1,13-14-805,-9 11-3068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1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34 195 8744,'0'0'7312,"6"15"-6730,1 3-399,32 85 794,10 98 1204,-20-66-527,10 46 4608,-43-199-6018,0 0 0,-1 1 1,-8-19-1,-6-21-52,-30-90 61,27 91-167,-13-64-1,-9-91 199,41 201-248,2-1 0,-1 0 0,1 1-1,1-1 1,0 0 0,1 0 0,0 0-1,0 0 1,5-15 0,-5 23-24,1 0 0,-1 1 0,1-1 1,0 1-1,-1-1 0,1 1 0,0 0 0,1 0 1,-1 0-1,0 0 0,1 0 0,-1 0 1,1 1-1,-1-1 0,1 1 0,0 0 0,0-1 1,-1 1-1,1 0 0,0 1 0,0-1 0,4 0 1,8-1 7,1 1 1,-1 0-1,19 2 1,-10 0 14,-9-2-7,1 2-1,0 0 0,0 0 1,0 2-1,-1 0 0,1 1 1,-1 0-1,0 1 0,0 1 1,0 0-1,-1 1 0,0 1 1,0 0-1,-1 1 0,17 15 1,-23-20 3,-1 2 0,1-1 0,-1 1 0,-1 0 0,1 1 0,-1-1 0,0 1 0,0 0 0,-1 0 0,0 0 0,0 1 0,-1 0 0,0-1 1,0 1-1,-1 0 0,2 9 0,-4-12-13,-1-1 0,1 0 0,-1 1 0,0-1 0,0 0 0,0 0 0,0 1 0,-1-1 0,1 0 0,-1 0 0,0-1 0,-1 1 1,1 0-1,-1-1 0,1 1 0,-1-1 0,-4 3 0,-5 6 89,0 0-1,-28 19 1,18-16-4,1-1 1,-2-1-1,0 0 0,0-2 1,-29 9-1,52-20-103,-1 0 0,1 0 0,0 0 0,0 0 0,0 0 0,-1 0 0,1 0 0,0 0 0,0 1 0,0-1 0,-1 0 0,1 0 0,0 0 0,0 0 0,0 0 0,-1 0 0,1 0 0,0 0 0,0 0 0,0 1 0,0-1 0,0 0 0,-1 0 0,1 0 0,0 0 0,0 1 0,0-1 0,0 0 0,0 0 0,0 0 0,0 0 0,0 1 0,0-1 0,0 0 0,-1 0 0,1 0 0,0 1 0,0-1 0,0 0 0,8 6 0,19 4 0,-24-9 0,82 24 0,-46-15 0,0 2 0,0 2 0,55 27 0,-87-37 0,0 1 0,0 0 0,-1 0 0,1 0 0,-1 1 0,0-1 0,-1 1 0,1 1 0,-1-1 0,0 1 0,-1 0 0,0 0 0,6 14 0,-8-16 0,0 0 0,-1 1 0,0-1 0,0 0 0,0 1 0,-1-1 0,0 0 0,0 1 0,0-1 0,0 0 0,-1 1 0,0-1 0,0 0 0,0 0 0,-1 0 0,0 0 0,0 0 0,0 0 0,-1 0 0,1 0 0,-7 7 0,3-4 0,-1 0 0,0 0 0,0-1 0,0 0 0,-1-1 0,0 1 0,-15 8 0,18-13 0,0 1 0,0-1 0,0 0 0,0-1 0,-1 1 0,1-1 0,-1 0 0,1 0 0,0-1 0,-1 1 0,1-1 0,-1 0 0,1-1 0,-1 1 0,1-1 0,-8-2 0,-241-79 0,227 72 866,12 0-5743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3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4616,'0'0'14513,"6"14"-13976,5 18-4,-2 0 0,8 44 0,9 137 3180,-24-201-2260,0-21-801,1-36-502,-2 25 30,0 12-146,2-49 165,4 0-1,1 0 0,21-69 0,-22 102-132,11-34 125,-16 53-164,0 0 0,0 1 1,0-1-1,1 1 0,0-1 0,0 1 0,0 0 1,7-7-1,-10 11-24,1 0 1,-1-1-1,1 1 0,0-1 1,-1 1-1,1 0 0,0-1 1,-1 1-1,1 0 0,0-1 1,-1 1-1,1 0 0,0 0 1,0 0-1,-1 0 0,1 0 1,0 0-1,0 0 1,0 0-1,-1 0 0,1 0 1,0 0-1,-1 1 0,1-1 1,1 1-1,0 0 7,0 0 1,-1 0-1,1 0 1,0 1-1,0-1 0,-1 0 1,1 1-1,2 3 1,0 1 21,0 0 0,0 0 0,-1 0 0,5 14 0,80 296 1423,-82-275-1037,-5-30-476,0-1 0,0 0 0,5 14 0,-6-23 27,1 0 0,-1-1-1,0 1 1,1 0 0,-1-1-1,0 1 1,1 0 0,-1-1-1,1 1 1,-1-1 0,1 1-1,-1-1 1,1 1 0,0-1-1,-1 1 1,1-1 0,0 1-1,-1-1 1,1 0 0,0 1-1,-1-1 1,1 0 0,0 0 0,0 0-1,-1 0 1,1 0 0,0 1-1,0-1 1,1-1 0,18-3-4773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3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 8744,'0'0'8249,"-4"10"-7336,-5 12-265,-1 0-1,0 0 1,-23 32 0,9-23-55,12-17 340,0 1-1,-11 21 0,21-32-1059,0 0-1,0 1 1,0-1 0,0 1 0,1-1 0,0 1-1,-1 0 1,2 0 0,-1-1 0,1 1 0,-1 0-1,1 0 1,1 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5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287 188 4616,'0'0'9184,"-11"3"-8759,-10 3-154,0 0-1,1 1 1,0 2 0,1 0-1,-29 17 1,38-18-166,-1 1 1,1 1 0,0 0-1,1 0 1,0 1 0,1 0-1,0 0 1,1 1-1,0 0 1,1 0 0,0 1-1,1-1 1,0 1 0,1 1-1,1-1 1,0 0-1,1 1 1,0 0 0,1-1-1,1 1 1,0 0-1,3 23 1,-2-31-37,0 0 0,1 0 0,0 0 0,0 0-1,0 0 1,1 0 0,-1 0 0,1-1 0,1 1 0,-1-1 0,1 0-1,6 7 1,-8-11-30,-1 1 0,1-1-1,0 1 1,0-1 0,-1 0-1,1 0 1,0 0 0,1 0-1,-1 0 1,0-1 0,0 1-1,0 0 1,0-1 0,0 0-1,5 1 1,-5-1-2,1-1-1,0 1 1,0-1-1,0 0 1,-1 0-1,1 0 1,0 0-1,-1 0 1,1 0-1,-1-1 1,1 1 0,-1-1-1,0 0 1,0 0-1,3-3 1,2-2 32,0-1 1,-1 0-1,0-1 1,0 1-1,-1-1 1,0 0-1,5-13 1,22-73 355,-25 68-277,2-5 312,-1-1 1,-2 0-1,-1 0 0,1-57 0,-6 90-270,-1 1-12,-2 20-57,1 0-1,1 0 1,2 34 0,1-8-50,0 124 129,1 82 46,-6-184-92,-18 111 0,19-166-93,-1 0 0,0-1 0,-1 1 0,0-1-1,-1 1 1,-1-2 0,-7 14 0,13-25-49,-1 0 0,0 0 1,1 0-1,-1-1 0,0 1 1,0 0-1,1-1 0,-1 1 1,0 0-1,0-1 0,0 1 0,0-1 1,0 1-1,0-1 0,0 0 1,0 1-1,0-1 0,0 0 1,0 0-1,0 1 0,-2-1 0,1-1 8,-1 1-1,0 0 0,1-1 1,-1 1-1,1-1 0,0 0 1,-1 0-1,-3-2 0,-2-2 23,1 1-1,-1-1 1,1-1-1,-9-8 1,11 8-13,-1 0 1,1 0-1,0-1 1,0 1 0,0-1-1,1 0 1,0 0-1,1-1 1,0 1-1,0-1 1,0 0-1,1 0 1,-3-14 0,5 14-16,0 1 0,0-1 0,1 1 0,0-1 0,0 1 0,0 0 0,1-1 0,0 1 0,1 0 0,-1 0 0,1 0 0,1 0 0,-1 1 0,1 0 0,6-8 1,6-5 3,1 1 0,1 1 0,0 1 0,2 0 0,38-24 0,30-24 19,-80 58-37,47-41 44,78-84 1,-112 107-35,1-3 34,37-32-1,-47 49-22,9-8 61,-1 0 1,-1-2-1,20-24 0,-2 1 672,-30 33-478,1 0-221,0-1 0,0 0 0,-1-1 0,6-14 0,-9 19-33,-3 11-8,-3 13-9,-4 20-29,2 1 0,1 60 0,4-73 42,1 0 0,1-1-1,1 0 1,1 0 0,9 25 0,-13-47-11,0 1 1,0 0-1,0-1 0,0 1 1,0-1-1,1 1 0,0-1 1,-1 0-1,1 1 0,0-1 1,0 0-1,2 2 0,-3-4-2,0 1 0,0-1 0,1 1 0,-1-1 0,0 1-1,0-1 1,0 0 0,1 0 0,-1 0 0,0 0 0,0 0 0,1 0-1,-1 0 1,0 0 0,0 0 0,1 0 0,-1-1 0,0 1 0,0 0-1,0-1 1,1 1 0,-1-1 0,0 0 0,0 1 0,0-1 0,0 0-1,0 0 1,1-1 0,7-7 24,0-1 0,-1 1 0,0-2 0,-1 1 0,0-1 0,0 0 0,6-16 0,0 2 40,100-175 599,-110 199-570,0 8-55,2 18-27,-4-19-3,3 55-36,1 5 1,-4-60 26,0 0 1,1 1-1,0-1 0,0 0 0,0 0 1,1 0-1,5 10 0,-8-16-3,1 0 0,-1 1-1,0-1 1,1 1 0,-1-1 0,1 0-1,-1 1 1,0-1 0,1 0 0,-1 1-1,1-1 1,-1 0 0,1 0 0,-1 1-1,1-1 1,-1 0 0,1 0 0,-1 0-1,1 0 1,-1 0 0,1 0 0,-1 1 0,1-1-1,-1 0 1,1-1 0,-1 1 0,1 0-1,-1 0 1,1 0 0,-1 0 0,1 0-1,-1 0 1,1-1 0,-1 1 0,1 0-1,-1 0 1,1-1 0,-1 1 0,1 0-1,-1-1 1,1 0 0,18-20 17,-13 14-4,22-27 29,-1-2-1,-1-1 1,31-61 0,-48 83 37,20-24-1,-16 22-44,-12 16-32,0-1-1,1 1 0,-1 0 0,1-1 0,-1 1 1,1 0-1,-1 0 0,1 0 0,0 1 0,-1-1 1,1 0-1,0 0 0,0 1 0,-1-1 0,1 1 1,0 0-1,0 0 0,0-1 0,0 1 0,0 0 1,0 1-1,2-1 0,5 1-4,0 1 0,0 1-1,12 3 1,-1 0-20,-5-2 3,15 4 13,44 5 0,-66-12 27,0 0 0,0-1 0,0 0 0,0-1 0,0 1-1,0-1 1,0-1 0,0 0 0,-1 0 0,14-6 0,-15 5 2,0-1 0,-1 0 0,1 0 0,-1-1 0,0 1 0,-1-1 0,1 0 0,-1-1 0,0 1 0,0-1 0,-1 0 0,5-9 0,-6 11-7,0 0 0,0 0 0,-1-1 0,1 1 1,-1 0-1,0 0 0,-1-1 0,1 1 0,-1 0 1,1-1-1,-1 1 0,-1-1 0,1 1 0,0 0 1,-1-1-1,0 1 0,0 0 0,-1-1 0,1 1 1,-3-5-1,3 8-16,1 0 1,-1 1 0,1-1-1,0 0 1,-1 1 0,1-1-1,-1 1 1,0-1 0,1 0-1,-1 1 1,1-1 0,-1 1-1,0 0 1,1-1 0,-1 1-1,0-1 1,0 1 0,1 0-1,-1 0 1,0-1 0,0 1-1,0 0 1,1 0 0,-1 0-1,0 0 1,-1 0 0,0 0 0,1 1 0,-1 0 0,1-1 1,-1 1-1,1 0 0,-1 0 1,1-1-1,-1 1 0,1 0 1,0 0-1,-3 3 0,-1 2 2,0 0 1,0 0-1,1 0 0,-5 8 0,3-1 5,0-1-1,1 1 1,0-1-1,-3 15 1,7-21-3,-1 0 1,1 1-1,1-1 0,-1 1 0,1-1 1,0 1-1,0-1 0,1 1 0,0-1 1,3 11-1,-4-15 0,1 0 0,0-1 0,0 1 0,-1 0 0,1 0 0,0 0 0,1-1 0,-1 1 1,0 0-1,0-1 0,1 1 0,-1-1 0,1 1 0,-1-1 0,1 0 0,0 0 0,-1 0 0,1 0 0,0 0 0,0 0 0,2 1 0,0-1 13,0-1 1,-1 0-1,1 1 0,-1-1 0,1 0 1,-1-1-1,1 1 0,-1-1 0,1 1 1,-1-1-1,6-2 0,2-1 26,0-1 1,-1-1-1,1 0 0,-1 0 0,0-1 1,13-11-1,12-13-44,50-36 0,-82 66 0,-1 0 0,1 0 0,-1 0 0,1 0 0,-1 1 0,1-1 0,-1 1 0,1 0 0,0-1 0,-1 1 0,5 1 0,-3-1 0,-3 1 0,0-1 0,0 1 0,0 0 0,0 0 0,-1 0 0,1 1 0,0-1 0,-1 0 0,1 0 0,-1 0 0,0 0 0,1 1 0,-1-1 0,0 0 0,1 0 0,-1 1 0,0-1 0,0 0 0,0 3 0,0 0 0,2 36 0,-2-32 0,0 1 0,0-1 0,1 0 0,0 0 0,4 14 0,-4-21 0,-1-1 0,0 1 0,1-1 0,-1 1 0,0-1 0,1 1 0,-1-1 0,1 1 0,-1-1 0,1 1 0,-1-1 0,1 1 0,-1-1 0,1 0 0,-1 1 0,1-1 0,-1 0 0,1 0 0,0 1 0,-1-1 0,1 0 0,-1 0 0,1 0 0,0 0 0,-1 0 0,1 0 0,0 0 0,-1 0 0,1 0 0,0 0 0,-1 0 0,1 0 0,0 0 0,-1 0 0,1-1 0,-1 1 0,1 0 0,0-1 0,26-14 0,-24 13 0,39-27 0,48-30 0,-89 59 0,0-1 0,0 1 0,0-1 0,1 1 0,-1 0 0,0 0 0,0-1 0,0 1 0,1 0 0,-1 0 0,0 0 0,0 0 0,1 0 0,-1 1 0,0-1 0,0 0 0,0 1 0,1-1 0,-1 0 0,0 1 0,0 0 0,0-1 0,0 1 0,2 1 0,24 24 0,-10-10 0,24 19 0,-24-20 0,1 0 0,0-1 0,37 20 0,-46-28 739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5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67 171 6016,'0'0'11111,"-10"-5"-10543,-3-1-370,-30-13 4378,48 17-3851,17-5-465,0 1 1,-1 1-1,30-2 0,-3 0-60,385-59 1135,-390 60-1210,384-28 1384,-390 34-963,0 1-1,70 12 0,-100-12-411,-7-1-118,1 0 1,-1-1-1,0 1 0,1 0 1,-1 0-1,0 0 0,1 0 0,-1 0 1,1 0-1,-1 0 0,0 0 0,1 0 1,-1 0-1,0 0 0,1 0 1,-1 1-1,0-1 0,1 0 0,-1 0 1,0 0-1,1 0 0,-1 1 0,0-1 1,1 0-1,-1 0 0,0 0 0,1 1 1,-1-1-1,0 0 0,0 1 1,0-1-1,1 0 0,-1 1 0,0-1 1,0 0-1,0 1 0,1-1 0,-1 1 296,-13 9-1364,8-7-2885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6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0 183 6328,'0'0'11833,"7"15"-11231,2 7-260,0 0 0,-2 1-1,0 0 1,4 31-1,1 22 843,3 19 771,-15-51 362,0-43-1930,-2-5-244,1 1 1,0-1 0,0 0-1,0 0 1,0 0-1,1 0 1,-1 0-1,1-4 1,-1-36-67,2 0 0,2 1 0,2-1 0,1 1 1,3 0-1,1 0 0,23-59 0,-28 90-66,1 0-1,0 0 0,11-16 1,-14 24-9,0 0 1,0 0 0,1 0 0,-1 0-1,1 0 1,0 0 0,0 1 0,0 0 0,0 0-1,1 0 1,7-4 0,-9 7 3,-1-1 0,1 1 1,0 0-1,-1 0 0,1 0 0,0 0 1,-1 0-1,1 1 0,-1-1 1,1 1-1,0 0 0,-1-1 0,1 1 1,-1 1-1,0-1 0,1 0 1,-1 0-1,0 1 0,0-1 0,0 1 1,0 0-1,0 0 0,0-1 1,3 6-1,2 0 18,-1 1 0,-1 0 0,1 0 0,-1 1 0,5 13 0,10 32 186,-3 1-1,12 74 0,2 5 764,-31-133-957,1 0 0,-1 0-1,0 1 1,0-1 0,1 0-1,-1 0 1,1 0 0,-1 0-1,1 0 1,-1 0-1,1 0 1,0 0 0,0 0-1,-1 0 1,1 0 0,0 0-1,0 0 1,0-1 0,0 1-1,0 0 1,0-1 0,0 1-1,0-1 1,0 1-1,0-1 1,0 1 0,0-1-1,1 0 1,-1 1 0,0-1-1,0 0 1,2 0 0,1-1-625,0 1 1,0-1 0,-1 0 0,1-1 0,-1 1 0,1-1-1,5-3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8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177 150 4120,'0'0'18174,"-11"4"-17805,-36 15-6,45-18-333,0 1 1,0-1-1,0 1 0,0 0 1,0-1-1,0 1 1,1 0-1,-1 0 0,1 0 1,-1 0-1,1 1 1,0-1-1,0 0 0,0 0 1,0 1-1,0-1 0,0 4 1,-3 4 95,-12 32 401,1 0 0,2 1 0,-13 81 0,19-84-168,2 0 0,1 0 0,3 0 0,4 53 0,-1-68 40,2 0 0,13 48 1,-15-67-291,0 0 1,0 1 0,1-1-1,0 0 1,0 0-1,1-1 1,0 1 0,0-1-1,0 1 1,1-1-1,-1-1 1,1 1 0,0-1-1,0 1 1,1-2-1,7 5 1,-8-5-29,1-1 0,0-1 0,0 1 0,0-1 0,0 0 0,0 0-1,1-1 1,-1 1 0,0-1 0,0-1 0,0 1 0,0-1 0,1 0 0,-1-1 0,0 1 0,-1-1 0,10-4 0,8-5 126,-1 0 0,39-27 1,-59 36-200,12-8-7,0-1 0,0-1 1,-1 0-1,-1-1 0,0 0 0,-1-1 1,0 0-1,13-24 0,-3-3-1,-1-1-1,15-48 0,-24 53 1,-2 1 0,-2-1 0,-1-1 0,-2 1 0,-1-1 0,-4-53 0,0 74 0,0 1 0,-1 0 0,-1 0 0,0 0 0,-1 1 0,-1-1 0,0 1 0,-1 0 0,-1 0 0,-11-18 0,12 25 0,0 1 0,-1 0 0,0 0 0,-9-6 0,9 6 0,4 5 0,0 1 0,1-1 0,-1 1 0,0-1 0,0 1 0,0 0 0,0 0 0,0 0 0,-1 0 0,1 1 0,0-1 0,0 1 0,0 0 0,0 0 0,-7 1 0,3-1 0,1 2 0,-1-1 0,0 1 0,1-1 0,-1 2 0,-8 3 0,12-4 55,-1 0 0,1 0 0,0 1 0,-1-1 0,1 1 0,0 0 0,1 0 0,-1 0 0,0 0 0,1 0 0,0 1-1,-1-1 1,1 1 0,1-1 0,-3 6 0,1-1-811,1 0 0,0 0 0,1 0 0,-1 0 0,2 0 0,-1 10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8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11656,'0'0'9114,"13"-11"-8451,-10 8-616,13-10 225,0 0 0,0 1 0,1 1-1,37-18 1,105-31 2025,-141 55-1624,1 1 0,0 0 0,0 1 0,0 1 0,0 0 0,36 3 0,-54 0-626,0-1 0,0 0 0,0 1 0,-1-1 0,1 0-1,0 1 1,0-1 0,0 1 0,-1-1 0,1 1 0,0-1 0,-1 1 0,1 0 0,0-1 0,-1 1-1,1 0 1,-1 0 0,1-1 0,-1 1 0,1 0 0,-1 0 0,1 0 0,-1-1 0,0 1-1,0 0 1,1 0 0,-1 0 0,0 0 0,0 0 0,0 0 0,0 0 0,0 0 0,0 1-1,-4 34-3042,2-30 569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0:59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1 403 10448,'0'0'9786,"12"-9"-9027,39-33-10,-45 36-554,0 0 0,-1 0 0,0-1 1,0 1-1,0-1 0,-1 0 0,0-1 0,6-14 0,-3 7 140,8-22 780,19-69-1,0-2 808,-34 108-1874,0-1-1,0 1 1,0-1-1,1 1 0,-1-1 1,0 1-1,0-1 0,0 1 1,1-1-1,-1 1 1,0 0-1,0-1 0,1 1 1,-1-1-1,0 1 0,1 0 1,-1-1-1,1 1 0,-1 0 1,0 0-1,1-1 1,-1 1-1,1 0 0,-1 0 1,1-1-1,-1 1 0,0 0 1,1 0-1,-1 0 1,2 0-1,-1 0-6,0 1 0,0-1 0,-1 1 0,1-1 0,0 1-1,0-1 1,0 1 0,-1-1 0,1 1 0,0 0 0,-1 0 0,1-1 0,0 1 0,0 1 0,18 36 260,-18-35-215,20 49 309,-8-19-65,1 0 0,23 37 0,-11-26-10,28 63 0,-29-42-4836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29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335 782 5016,'0'0'11086,"-13"9"-10767,-43 29-10,53-36-268,-1-1 1,0 1-1,1-1 0,-1 1 1,0-1-1,0 0 0,0-1 1,0 1-1,1-1 0,-1 1 1,0-1-1,0 0 0,0-1 1,0 1-1,0-1 0,0 1 1,-7-3-1,3 1 71,-1 0-11,1 0 0,-1-1-1,0 0 1,1 0 0,-1-1 0,1 0-1,0 0 1,0-1 0,1 0 0,-1-1-1,1 1 1,0-1 0,1-1 0,0 1-1,-7-10 1,6 7 43,1 0-1,0-1 1,1 0-1,0 0 1,1 0 0,0 0-1,0-1 1,1 1-1,-2-14 1,4 13 12,0 0-1,0-1 1,1 1 0,0-1 0,5-20-1,-5 28-118,1 1 0,0 0-1,0 0 1,0-1-1,0 1 1,1 0-1,-1 0 1,1 0-1,0 1 1,0-1-1,0 0 1,0 1-1,0-1 1,0 1 0,1-1-1,-1 1 1,1 0-1,0 0 1,0 0-1,0 1 1,0-1-1,0 1 1,0 0-1,5-2 1,-2 1-10,1 1 1,-1 0-1,0 0 1,0 1-1,0 0 1,0 0-1,1 0 1,-1 1-1,0 0 1,0 0-1,0 0 1,0 1-1,0 0 1,0 0-1,-1 1 1,1-1-1,-1 1 1,1 1-1,-1-1 1,0 1-1,0 0 1,6 5-1,-2 1 10,-1 0-1,0 1 1,0-1-1,-1 1 1,0 1-1,-1-1 1,-1 1-1,0 0 1,6 19-1,-4-1 62,0 1-1,-3-1 1,0 1-1,-2 0 0,-1 0 1,-1 0-1,-2-1 1,-1 1-1,-2 0 1,0-1-1,-18 51 1,14-56 4,-2 1 1,0-2 0,-2 1 0,0-2 0,-20 25 0,33-47-88,-1 0 0,1 0 1,0-1-1,-1 1 0,1 0 0,-1-1 0,0 1 1,1 0-1,-1-1 0,0 1 0,1-1 0,-1 1 1,0-1-1,1 0 0,-1 1 0,0-1 0,0 0 1,0 1-1,1-1 0,-2 0 0,1 0-8,1 0 1,-1 0-1,1-1 0,-1 1 1,1 0-1,-1-1 0,1 1 1,-1 0-1,1-1 0,0 1 1,-1-1-1,1 1 0,0-1 1,-1 1-1,1-1 0,0 1 0,0-1 1,0 1-1,-1-1 0,1 1 1,0-1-1,0 1 0,0-1 1,-4-45 126,4 38-107,-1-23 16,2 1 0,0-1 1,2 1-1,2 0 0,0 0 0,2 0 0,1 1 1,2 0-1,0 0 0,2 1 0,22-38 1,-7 21 25,2 2 0,1 0 1,45-47-1,-74 89-67,-1 0 0,1 1 1,0-1-1,-1 0 0,1 0 1,0 0-1,0 0 0,0 1 1,0-1-1,0 0 0,0 1 1,0-1-1,0 1 0,0-1 0,0 1 1,0-1-1,0 1 0,0 0 1,0 0-1,0-1 0,1 1 1,-1 0-1,0 0 0,0 0 1,0 0-1,0 0 0,0 1 0,1-1 1,-1 0-1,0 0 0,0 1 1,0-1-1,0 1 0,0-1 1,0 1-1,0-1 0,0 1 1,0 0-1,0-1 0,0 1 0,-1 0 1,1 0-1,0 0 0,0 0 1,-1-1-1,1 1 0,0 2 1,3 4-1,0 0 1,-1 1 0,0-1 0,0 1 0,2 9 0,-2-2-3,-1-1 1,0 1 0,-1-1-1,0 1 1,-1 0-1,-3 23 1,-22 87 3,9-50-3,13-60 0,-19 84 34,18-86-29,0 0 0,-2 0 0,1-1 0,-1 1 0,-11 14 0,12-18 5,4-7-6,-1 0 1,1 0-1,0 0 0,0 0 1,-1-1-1,1 1 0,-1 0 1,1-1-1,-1 1 0,0-1 1,-3 3-1,4-4-3,1 0 1,-1 0 0,1 0-1,0 0 1,-1 0-1,1-1 1,-1 1 0,1 0-1,-1 0 1,1 0 0,0-1-1,-1 1 1,1 0-1,-1 0 1,1-1 0,0 1-1,-1 0 1,1-1-1,0 1 1,-1-1 0,1 1-1,0 0 1,0-1 0,0 1-1,-1-1 1,1 1-1,0 0 1,0-1 0,0 1-1,0-2 1,-6-16 33,5 17-32,-1-13 11,0 0-1,0 0 1,1 0-1,1 0 1,0 0-1,1 0 1,5-26-1,0 15 10,1-1 0,0 1 0,16-34 0,7 0-2,1 1 1,3 1-1,45-56 0,-72 105-18,2-6-23,1 2-1,1-1 1,0 1-1,0 1 1,21-16-1,-31 26 20,-1 1 0,0 0 0,1-1 0,-1 1-1,1 0 1,-1 0 0,1-1 0,-1 1 0,1 0 0,-1 0 0,1 0-1,-1 0 1,1-1 0,0 1 0,-1 0 0,1 0 0,-1 0 0,1 0-1,-1 0 1,1 0 0,0 0 0,-1 1 0,1-1 0,-1 0 0,1 0-1,-1 0 1,1 1 0,-1-1 0,1 0 0,-1 0 0,1 1 0,0 0-1,0 1 1,0-1-1,-1 0 1,1 0-1,0 1 1,-1-1 0,1 0-1,-1 1 1,1-1-1,-1 1 1,0 2 0,0 43-7,0-45 7,-9 69 72,-4-1 1,-41 129-1,16-67-18,36-121-36,0 0-1,1 0 1,0 0 0,0 0 0,2 22-1,-1-32-13,1 0 0,-1 0 0,0 0 0,0-1 0,1 1 0,-1 0 0,0 0 0,1 0 0,-1 0 0,1-1 0,-1 1-1,1 0 1,-1 0 0,1-1 0,-1 1 0,1 0 0,0-1 0,-1 1 0,1 0 0,0-1 0,0 1 0,0-1-1,-1 0 1,1 1 0,0-1 0,0 0 0,0 1 0,0-1 0,0 0 0,0 0 0,-1 0 0,1 0 0,0 0-1,0 0 1,0 0 0,0 0 0,0 0 0,0 0 0,0 0 0,0-1 0,0 1 0,-1 0 0,1 0 0,0-1 0,0 1-1,0-1 1,1 0 0,4-2 14,0-1 1,0 1-1,0-1 0,10-8 0,123-114 157,-132 120-174,0 1 1,0-1-1,1 2 1,0-1-1,0 1 1,0 0-1,0 1 1,1 0-1,11-3 0,-13 4-9,0 1 0,0-1-1,1 2 1,-1-1 0,0 1-1,1 0 1,-1 0 0,0 1-1,1 0 1,-1 0 0,12 5-1,-8-2 4,44 16-80,-55-20 88,1 0 0,-1 0 0,0 0 0,0 1 0,0-1 0,0 0 0,1 0 0,-1 0 0,0 0 0,0 0 0,0 0 0,1 0 0,-1 0 0,0 1 0,0-1 0,0 0 0,1 0 0,-1 0 0,0 0 0,0 0 0,1 0 0,-1 0 0,0 0 0,0 0 0,0 0 0,1-1 0,-1 1 0,0 0 0,0 0 0,1 0 0,-1 0 0,0 0 0,0 0 0,0 0 0,0 0 0,1-1 0,-1 1 0,0 0 0,0 0 1,0 0-1,0 0 0,1-1 0,-1 1 0,-10-8 79,-19-7-16,19 10-57,1 1 0,-1 0-1,0 1 1,-1 0 0,1 1 0,0 0-1,-1 1 1,-17-1 0,23 2-7,0 0 0,1 1 0,-1 0 1,0 0-1,1 0 0,-1 1 0,0-1 0,1 1 0,0 0 1,-1 0-1,1 1 0,0-1 0,0 1 0,1 0 1,-1 0-1,0 0 0,1 1 0,0-1 0,0 1 0,0 0 1,-3 5-1,2-2-4,1 0-1,-1 0 1,1 0 0,1 1 0,0-1 0,0 1 0,0-1-1,1 1 1,0 0 0,1 0 0,-1 0 0,2 0 0,0 8-1,2 9-5,2-1 0,14 45 0,-18-65 8,1-1 1,-1 1-1,1 0 0,0 0 0,0-1 1,1 1-1,-1-1 0,1 0 0,-1 1 1,1-1-1,0 0 0,0-1 1,5 4-1,-7-5 0,1 0 1,-1 0-1,1 0 1,0 0-1,0-1 1,0 1-1,0-1 0,-1 1 1,1-1-1,0 1 1,0-1-1,0 0 1,0 0-1,0 0 1,0 0-1,0 0 1,0-1-1,0 1 0,0 0 1,-1-1-1,1 0 1,0 1-1,0-1 1,0 0-1,-1 0 1,1 0-1,0 0 1,-1 0-1,4-3 0,0-1 13,1-1 0,-1 0 0,0-1 0,-1 1 0,1-1 0,-1 0 0,5-11-1,18-54 117,-24 62-111,-1 5 0,0-1 0,0 1 0,0-1-1,-1 0 1,0 0 0,0 0 0,0 0 0,-1 1 0,0-1 0,0 0 0,-1 0 0,1 0 0,-1 0 0,-1 0 0,-2-10-1,1 8 31,-1-5-28,3 13-21,1 0 1,0 0-1,-1 0 0,1 0 1,0 0-1,-1 0 0,1 0 1,0 0-1,-1 0 0,1 0 0,0 0 1,-1 0-1,1 0 0,0 0 1,-1 0-1,1 0 0,0 0 0,-1 0 1,1 0-1,0 0 0,0 1 1,-1-1-1,1 0 0,0 0 0,-1 0 1,1 0-1,0 1 0,0-1 1,0 0-1,-1 0 0,1 1 0,0-1 1,0 0-1,0 0 0,-1 1 1,1-1-1,0 0 0,0 1 1,0-1-1,0 1 0,-3 3 3,1-1-1,0 1 1,1 0-1,-1 0 1,1 1-1,0-1 1,0 0-1,0 0 1,0 0 0,1 1-1,-1-1 1,1 0-1,0 1 1,1-1-1,-1 1 1,1-1-1,0 0 1,0 0 0,2 6-1,4 10 24,0-1 0,19 32 0,-21-42-28,-2-3 10,0 0 0,1 0 0,0-1 0,0 1 0,0-1 0,0 0-1,1 0 1,0-1 0,10 8 0,-13-10-1,1-1 1,-1 0-1,1 0 0,-1 0 0,1 0 0,0 0 0,0 0 0,-1-1 0,1 1 0,0-1 0,0 0 0,0 0 1,0 0-1,-1 0 0,1 0 0,0 0 0,0-1 0,0 0 0,-1 1 0,1-1 0,0 0 0,-1-1 1,1 1-1,-1 0 0,3-2 0,28-19 71,-1-1 1,53-51-1,48-64-148,-103 105 11,12-13-67,-36 35 119,-15 15-3,-17 15-3,-11 16 27,6-8 41,-43 49 1,67-67-47,0 0-1,1 0 1,0 1 0,0 0 0,1 0-1,0 0 1,1 0 0,0 1-1,1 0 1,-4 18 0,6-25-4,1-1-1,0 1 1,0 0 0,0 0 0,1 0 0,-1-1 0,1 1-1,0 0 1,0-1 0,1 5 0,-1-7-2,-1 0-1,1 0 1,-1 0 0,1 0 0,-1 0 0,1 0-1,0-1 1,-1 1 0,1 0 0,0 0 0,0-1-1,0 1 1,0 0 0,-1-1 0,1 1 0,0-1-1,0 1 1,0-1 0,0 1 0,0-1-1,0 0 1,1 1 0,-1-1 0,0 0 0,0 0-1,0 0 1,0 0 0,0 0 0,0 0 0,0 0-1,0 0 1,0 0 0,0-1 0,0 1 0,1 0-1,-1-1 1,0 1 0,0-1 0,4-1 3,-1-1-1,0 1 1,0-1 0,-1 1 0,1-1 0,-1 0 0,1 0 0,-1-1 0,0 1-1,0-1 1,0 0 0,3-6 0,3-7 4,13-34 0,-16 36 22,15-29-1,-15 32-9,-5 9-16,0 1 0,0-1 0,0 1 0,0-1 0,1 1 0,-1 0 0,1 0-1,-1 0 1,1 0 0,3-3 0,-4 5-4,-1 0-1,1 0 0,-1 0 1,1 0-1,-1 0 1,1 0-1,-1 0 1,1 0-1,-1 0 0,1 0 1,-1 1-1,1-1 1,-1 0-1,1 0 1,-1 1-1,0-1 0,1 0 1,-1 0-1,1 1 1,-1-1-1,0 1 1,1-1-1,-1 0 0,0 1 1,1-1-1,-1 1 1,0-1-1,0 1 1,1-1-1,-1 1 0,0 0 1,7 17 2,-6-16-3,11 45 12,-2 0 0,-1 0 0,-3 1 0,-2 0 0,-2 0-1,-2 1 1,-8 59 0,7-95 3,-1 0 0,-1-1 1,0 1-1,0-1 0,-1 0 0,-1 0 0,0 0 0,-1-1 0,0 1 1,-1-1-1,-8 10 0,11-16 8,0 0-1,-1 0 1,0-1 0,0 1 0,0-1-1,-1 0 1,1-1 0,-1 1 0,0-1-1,0 0 1,0-1 0,-1 0 0,1 1 0,-1-2-1,1 1 1,-1-1 0,1 0 0,-1-1-1,0 1 1,1-1 0,-1 0 0,-11-3-1,10 2-5,1 0 0,0 0 0,0-1-1,0 0 1,0 0 0,0-1 0,0 0-1,0 0 1,1-1 0,-1 0 0,1 0 0,0 0-1,1-1 1,-1 0 0,1 0 0,0 0-1,0-1 1,0 1 0,1-1 0,-6-11-1,9 14-20,0 0 0,0-1 0,0 1 0,1-1 0,-1 1 0,1-1 0,0 1 0,0-1 0,0 1 0,1-1 0,-1 1 0,1-1 0,0 1 0,0 0 0,0-1 0,0 1 0,1 0 0,0 0 0,1-3 0,6-9-7,0 1 1,18-21 0,-22 29 8,49-54-117,68-60 0,12-11-72,-75 65 211,49-52 45,-104 115-73,0 0 0,0 0 0,0 0 0,0 0 0,1 1 0,-1 0 0,1 0 0,5-2 0,-8 3 4,0 1 1,-1-1-1,1 1 0,0 0 1,0-1-1,0 1 1,0 0-1,0 0 0,0 0 1,0 0-1,-1 1 1,1-1-1,0 1 0,0-1 1,0 1-1,0-1 1,-1 1-1,1 0 0,0 0 1,-1 0-1,1 0 1,0 0-1,1 2 0,1 1-4,0-1 0,-1 1-1,1 0 1,-1 0 0,0 0 0,0 1-1,-1-1 1,1 1 0,-1-1-1,0 1 1,0 0 0,-1 0-1,1 0 1,-1 0 0,0 0 0,0 0-1,-1 0 1,0 0 0,1 0-1,-2 0 1,1 0 0,-1 1-1,0-1 1,0 0 0,-3 9-1,3-11 7,-5 16-8,6-19 9,0 1 1,0-1 0,-1 0 0,1 1 0,0-1 0,0 1 0,0-1-1,0 1 1,-1-1 0,1 1 0,0-1 0,0 0 0,-1 1-1,1-1 1,0 0 0,-1 1 0,1-1 0,0 0 0,-1 1-1,1-1 1,0 0 0,-1 1 0,1-1 0,-1 0 0,1 0-1,-1 0 1,1 1 0,-1-2 0,1 1 0,0-1 0,0 1 0,0 0 0,-1-1 0,1 1 0,0-1 0,0 1 0,0 0 0,0-1 0,0 1 0,0-1 0,0 1 0,0-1 0,0 1 0,0-1 0,0 1 0,0 0 0,0-1 0,1 1 0,-1-1 0,0 1 0,0 0 0,0-1 0,0 1 0,1-1 0,-1 1 0,1-1 0,10-16 0,-7 12 0,6-13-2,6-8-25,31-41 0,-42 61 21,1 0 0,0 0 1,-1 0-1,2 1 1,-1 0-1,1 0 0,-1 1 1,1-1-1,1 1 0,-1 1 1,12-5-1,-17 8-1,0-1 0,-1 1-1,1-1 1,0 1 0,0-1 0,0 1 0,0 0-1,0 0 1,0 0 0,0 0 0,0 0-1,0 1 1,0-1 0,0 1 0,-1-1 0,1 1-1,0 0 1,0-1 0,0 1 0,-1 0-1,1 0 1,0 0 0,-1 0 0,1 1 0,-1-1-1,1 0 1,-1 1 0,0-1 0,0 1 0,1-1-1,-1 1 1,0 0 0,0-1 0,-1 1-1,1 0 1,0 0 0,-1 0 0,2 3 0,1 7 11,-1 0 0,0 0 0,-1 1 0,-1 22 1,0-27 0,1 0 17,-1 0-1,1 1 1,1-1-1,0 0 1,0 0-1,1 0 1,5 12-1,-8-19-19,1 0 0,0 0-1,-1 0 1,1 0-1,0-1 1,-1 1-1,1 0 1,0 0 0,0 0-1,0 0 1,0-1-1,0 1 1,0-1-1,0 1 1,0 0-1,0-1 1,0 0 0,0 1-1,0-1 1,3 1-1,-2-1 3,1 0-1,0 0 0,0 0 1,0 0-1,0-1 1,-1 1-1,1-1 0,4-1 1,3-1 12,0-2-1,0 0 1,12-7 0,3-6-6,-1 0 1,-1-2-1,0 0 0,-2-2 1,0-1-1,31-45 0,-45 56-10,2-4 0,-7 36-49,-6 17 66,-1 52-2,5-80-1,0 1-1,1-1 0,1 0 1,-1 1-1,1-1 1,1 0-1,4 11 1,-6-19-14,-1 0 1,1 0-1,-1-1 1,1 1 0,-1 0-1,1 0 1,-1 0-1,1-1 1,0 1-1,-1 0 1,1-1-1,0 1 1,0-1 0,0 1-1,0 0 1,-1-1-1,1 0 1,0 1-1,0-1 1,0 0-1,0 1 1,1-1 0,1 0 0,-1 0 1,1 0 0,-1 0 0,0 0-1,1-1 1,-1 1 0,0-1 0,0 1 0,3-2-1,3-1 4,-1-1-1,1 0 1,-1 0 0,9-8-1,17-14-39,-2-2-1,-1-2 0,-1 0 1,-2-2-1,37-55 1,-47 56-128,0-1 1,16-45-1,16-70-337,-10-6-31,1-3-97,-36 145 498,-1 0 0,0-1 0,0 1 0,-2-1 0,2-11 0,-3 22 431,-3 15-253,-48 256 63,2 41-16,38-223-62,-6 64 63,17-147-86,-1-1-1,1 1 1,0-1 0,1 1-1,-1-1 1,1 0-1,0 1 1,0-1 0,0 1-1,1-1 1,2 5-1,-3-7-5,0 0 0,0-1 0,1 1 1,-1-1-1,0 0 0,1 1 0,0-1 0,-1 0 0,1 0 0,0 0 0,-1 0 0,1 0 0,0 0 0,0-1 0,0 1 0,0-1 0,0 1 0,0-1 0,0 1 0,0-1 0,0 0 0,0 0 0,0 0 0,0 0 0,0-1 0,3 0 0,3-1 4,0 0 0,0 0 0,-1-1 0,0 0 0,1 0 0,-1-1 0,0 1 0,0-2 0,-1 1 0,1-1-1,-1 0 1,0 0 0,-1-1 0,1 0 0,-1 0 0,6-9 0,2-4-3,-1-1 0,-1 0 0,-1-1 0,12-32 0,-19 43-23,0 0 0,-1 0 0,0 0 0,-1 0 0,0-1 0,-1-11-1,0 22 2,-1 1 14,0 1-1,0-1 1,1 0-1,-1 1 1,0-1 0,0 1-1,1 0 1,-1-1-1,1 1 1,-1 0-1,1-1 1,-1 1 0,1 0-1,0 2 1,0-2-2,-2 23 21,0-1-1,2 0 0,1 0 1,1 1-1,1-1 1,7 25-1,-7-39 7,-1-1 0,1 1 0,6 10 0,-8-17-12,0 0 0,1 0 0,-1 0 0,1-1 0,0 1 0,0 0 0,0-1 0,0 1 0,0-1 0,0 0 0,1 0 0,-1 0 0,5 3 0,-6-5-4,0 0 1,0 0-1,0 0 1,0 0-1,0 0 0,0-1 1,0 1-1,0 0 0,0 0 1,0-1-1,0 1 0,0-1 1,0 1-1,0-1 0,0 1 1,0-1-1,1-1 1,15-11 61,-10 6-52,-1 0 1,-1 0 0,1 0-1,-1-1 1,0 1-1,-1-1 1,5-11-1,21-63 87,-22 57-73,19-60 129,-24 74-134,-2 12 3,2 12 7,9 57 20,-10-56-23,-1-1 0,1 0 0,1 0 0,1 0 0,0 0 1,0-1-1,1 1 0,1-1 0,14 22 0,-20-33-27,1 1 0,0-1 0,1 0 0,-1 0 0,0 0 0,0 0 0,0 0 0,1 0 0,-1 0 0,0-1 0,1 1 0,-1 0 1,1-1-1,-1 1 0,1-1 0,-1 1 0,1-1 0,-1 0 0,1 0 0,-1 0 0,1 0 0,-1 0 0,1 0 0,0 0 0,-1 0 0,1 0 0,-1-1 0,1 1 0,-1-1 1,1 1-1,-1-1 0,0 0 0,1 1 0,-1-1 0,0 0 0,1 0 0,-1 0 0,2-2 0,3-1 4,-1-1 0,0 0-1,0-1 1,0 1 0,-1-1 0,7-10-1,15-34 13,-20 36-40,1 1-1,0-1 1,1 1-1,1 0 0,0 1 1,0 0-1,20-19 0,-27 30 17,0 0-1,0 0 0,0 0 0,0 0 0,0 0 1,1 0-1,-1 1 0,0-1 0,0 1 0,1 0 1,-1-1-1,0 1 0,0 0 0,1 0 0,-1 1 1,0-1-1,1 0 0,-1 1 0,0-1 0,0 1 1,3 1-1,6 2-12,-1 1 0,19 11 1,-17-9-9,33 26-47,-37-29 59,-2-1 20,-8-2 131,0-2-129,0 0 1,-1 0-1,1 0 1,0 0 0,0 0-1,0 0 1,0-1-1,0 1 1,-3-4-1,-9-6 26,-3 2 20,1 1 0,-33-10-1,43 16-38,0 0-1,0 1 1,-1 0-1,1 0 0,0 1 1,-1 0-1,1 0 1,0 0-1,-1 1 0,1 0 1,-12 3-1,15-3-15,-1 1 1,1 0-1,0 0 0,0 0 1,0 0-1,0 0 0,1 1 1,-1-1-1,1 1 0,-1-1 1,1 1-1,0 0 0,0 0 1,0 0-1,0 0 0,1 1 1,-3 4-1,2-1 1,0 0 0,0 0-1,0-1 1,1 1 0,0 0 0,0 0 0,1 0-1,0 8 1,2-5-2,0 0 0,0 0 0,1 0 0,0-1 0,1 1 0,0-1 0,1 1 0,0-1 0,0-1 0,1 1 0,0-1 0,0 0 0,14 13 0,-18-19 1,1-1 1,-1 1-1,1 0 0,0-1 0,0 1 1,0-1-1,0 0 0,0 0 0,0 0 1,0 0-1,0 0 0,0-1 0,0 0 1,1 1-1,-1-1 0,0 0 1,0-1-1,0 1 0,1 0 0,-1-1 1,0 0-1,0 0 0,0 0 0,0 0 1,0 0-1,0-1 0,4-2 0,1-1 5,-1 0-1,0 0 1,0 0 0,0-1-1,-1 0 1,0-1-1,0 0 1,-1 1-1,6-10 1,-2 0 13,-1 0 1,0-1-1,-1 0 1,-2 0-1,1-1 1,3-25-1,9-114 31,-15 117-47,1-416-91,-8 223-135,0 209 76,0 17-13,0 13-10,-1 20 81,0 0 0,0 49 0,1-24 39,0 188-139,3-68 110,2 52-19,1-177 124,3-1-1,21 86 0,-22-120 44,0-1-1,9 17 0,4 10 98,-15-33-140,0 1 1,0-1-1,1 0 0,-1-1 0,1 1 1,0 0-1,0-1 0,0 1 0,1-1 1,-1 0-1,1 0 0,-1-1 0,1 1 1,0-1-1,0 0 0,1 0 0,-1 0 1,0 0-1,1-1 0,-1 1 0,1-1 1,-1 0-1,1-1 0,-1 1 0,1-1 1,0 0-1,-1 0 0,6-1 0,0-1-5,0 0 0,0-1-1,-1 0 1,1-1 0,-1 0-1,0-1 1,0 1-1,-1-2 1,9-5 0,-4 0 26,0 0 0,-1 0 0,-1-1 0,18-24 0,-25 30-32,-1 0 0,0 0 0,0-1 0,0 1 0,-1-1 0,0 0 0,0 0 0,1-12 0,-1 3 4,-1 0-1,-1-27 0,-1 35-13,-1 0 0,0-1 0,0 1 0,0 0 0,-1 0 0,0 1 0,-1-1 0,0 0 0,0 1 0,0 0 0,-1 0-1,-7-8 1,11 14-3,0-1 0,0 1-1,0 0 1,0 0 0,0-1-1,0 1 1,0 0-1,-1 0 1,1 0 0,0 0-1,-1 0 1,1 1 0,0-1-1,-1 0 1,1 1-1,-1-1 1,0 1 0,1-1-1,-1 1 1,1 0 0,-1-1-1,0 1 1,1 0 0,-1 0-1,1 0 1,-1 1-1,0-1 1,1 0 0,-1 1-1,1-1 1,-1 0 0,1 1-1,-1 0 1,1-1-1,-1 1 1,1 0 0,-1 0-1,1 0 1,0 0 0,0 0-1,-1 0 1,0 2 0,-1 0 8,1 0 1,0 0 0,0 0 0,0 0 0,1 0 0,-1 0 0,1 0 0,0 1 0,0-1-1,0 1 1,0-1 0,0 0 0,1 1 0,0 0 0,-1-1 0,1 1 0,1-1 0,-1 1 0,1 3-1,1 4 25,1-1-1,0 1 1,1-1-1,0 0 1,1 0-1,0 0 1,0-1-1,1 1 0,0-1 1,1-1-1,0 1 1,0-1-1,1 0 1,0-1-1,1 0 1,-1 0-1,1-1 1,14 8-1,2-2 97,0-1 0,0-1-1,1-1 1,39 8 0,-47-14-59,0 0 1,-1-1-1,1-2 0,0 1 0,0-2 1,0-1-1,33-6 0,-34 5-58,-13 3-26,1-1-1,-1 0 1,0 1 0,0-1 0,0-1 0,0 1-1,0-1 1,4-1 0,-6 1-250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30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9848,'0'0'4814,"12"-4"-4190,-4 1-500,0-1 5,0 1 0,0 0 1,0 1-1,0 0 1,0 0-1,0 1 0,1 0 1,-1 0-1,11 2 0,107 10 2093,123 5 3475,-228-17-4427,-3 0-4427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31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6128,'0'0'22615,"-6"11"-22408,-18 35-3,23-44-167,0-1 1,0 1-1,0 1 1,1-1 0,-1 0-1,1 0 1,-1 0-1,1 0 1,-1 4-1,1-6-23,0 0-1,1 1 1,-1-1-1,0 0 1,0 1-1,0-1 1,0 0-1,0 1 1,0-1-1,0 0 1,1 1-1,-1-1 1,0 0-1,0 0 1,0 1-1,1-1 1,-1 0-1,0 0 1,0 1-1,1-1 1,-1 0-1,0 0 1,0 0-1,1 1 1,-1-1-1,0 0 1,1 0-1,-1 0 1,0 0-1,1 0 1,-1 0-1,1 0 1,0 0 29,1 0 0,0 0 0,-1 0 0,1-1 0,-1 1 0,1-1 0,-1 1 0,1-1 0,-1 1 0,1-1 0,-1 0 0,1 0 0,-1 0 0,0 0 0,2-1 0,14-20 473,-16 20-449,0 1 0,0 0-1,-1-1 1,1 1 0,0 0-1,-1-1 1,1 1 0,-1-1-1,1 1 1,-1-1-1,0 1 1,0-1 0,0 0-1,0 1 1,0-4 0,0 5-63,0 0 1,0 0-1,0 0 0,0 0 1,0 0-1,0 0 1,0 0-1,0-1 0,0 1 1,0 0-1,0 0 1,0 0-1,0 0 0,0 0 1,0 0-1,0 0 1,-1 0-1,1 0 1,0 0-1,0 0 0,0-1 1,0 1-1,0 0 1,0 0-1,0 0 0,0 0 1,0 0-1,0 0 1,-1 0-1,1 0 0,0 0 1,0 0-1,0 0 1,0 0-1,0 0 1,0 0-1,0 0 0,-1 0 1,1 0-1,0 0 1,0 0-1,0 0 0,0 0 1,0 0-1,0 0 1,0 0-1,0 0 0,0 0 1,-1 0-1,1 0 1,0 0-1,0 1 1,0-1-1,0 0 0,-6 8 31,-4 14-94,-3 14-4089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43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0 493 6424,'0'0'11882,"3"-11"-11454,3-14 10,2 1-1,18-41 1,-20 50-172,2 1 0,0 0 0,0 0 0,2 1 0,-1 0 0,18-17 0,-22 25-177,1-1 67,-1 1 0,1 0 1,0 1-1,0-1 0,0 1 1,9-4-1,-14 8-123,1-1 0,-1 1 0,0-1 0,0 1 0,1 0-1,-1 0 1,0 0 0,1 0 0,-1 0 0,0 0 0,1 0 0,-1 0-1,0 0 1,1 0 0,-1 1 0,0-1 0,2 1 0,-1 0-7,0 1 1,-1-1-1,1 0 1,-1 1-1,1-1 1,-1 1-1,0-1 1,0 1-1,1 0 0,-1-1 1,0 1-1,0 0 1,-1 0-1,1 0 1,0 2-1,10 33 207,-2 0 1,7 63-1,-9-49-89,36 172 450,-34-197-456,0-1 1,2 0-1,1 0 0,0-1 1,2-1-1,26 34 1,-37-53-104,-1-1 1,1 1-1,0-1 1,0 0-1,1 0 1,-1-1-1,1 1 1,-1-1-1,1 1 1,0-1-1,0 0 1,0 0-1,0-1 1,5 2-1,-6-2-7,0-1 0,0 1-1,0-1 1,0 0-1,0 0 1,-1 0 0,1-1-1,0 1 1,0-1-1,0 1 1,0-1 0,0 0-1,-1 0 1,1 0 0,0-1-1,-1 1 1,1 0-1,-1-1 1,0 0 0,1 0-1,3-3 1,5-8 57,0 0 1,-1 0-1,0 0 0,-1-1 1,-1-1-1,-1 0 0,0 0 1,10-29-1,-6 4 67,-2-1 1,6-55-1,-8 2 165,-4-1 1,-14-125-1,8 167-197,2 41-76,1 1-1,0 0 1,1 0 0,0 0-1,1 0 1,3-11-1,-4 20-38,0 0 0,0 0 0,0 0 0,0 0 0,1 0 0,-1 1 0,1-1 0,-1 0 0,1 1 0,-1-1 0,1 1 0,0 0 0,0 0 0,0-1 0,0 1 1,0 0-1,0 1 0,0-1 0,0 0 0,0 0 0,0 1 0,0-1 0,0 1 0,1 0 0,-1 0 0,0 0 0,0 0 0,0 0 0,5 1 0,3 0-2,0 1 1,0 0 0,0 0 0,0 1 0,11 5 0,13 6 3,0 3 0,-1 0 0,-1 3 0,0 0 0,35 31 0,-24-20 128,-43-31-152,1 0 0,-1 1 0,0-1 1,1 0-1,-1 0 0,0 1 0,0-1 0,1 0 0,-1 1 0,0-1 0,0 0 1,0 1-1,0-1 0,1 0 0,-1 1 0,0-1 0,0 0 0,0 1 0,0-1 0,0 0 1,0 1-1,0-1 0,0 0 0,0 1 0,0-1 0,0 1 0,0-1 0,0 0 1,0 1-1,0-1 0,0 0 0,0 1 0,-1-1 0,1 0 0,0 1 0,0-1 0,0 0 1,-1 1-1,1-1 0,0 0 0,0 0 0,-1 1 0,1-1 0,-6 9-3924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44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128 107 8536,'0'0'6620,"1"15"-5926,-1-3-537,1 14 224,1-1 1,7 33-1,-2-25 347,-1 1 0,3 41-1,-3-19 229,1 8 2560,-7-63-3003,-8-25 638,-3-2-938,1-1-1,1 1 1,1-2-1,-5-41 1,6 17 371,1-79 1,6 121-463,0 1 1,1-1-1,0 1 1,1 0 0,3-13-1,-4 19-76,0 0 0,0 0 0,0 0 0,1 0 0,-1 0 0,1 1 0,0-1 0,0 1 0,0-1 0,0 1 0,0 0 0,0 0 0,1 0 0,-1 0 0,1 0 0,-1 0 0,1 1 0,0-1-1,4-1 1,-3 2-7,1-1-1,0 2 0,0-1 0,0 0 1,0 1-1,0 0 0,-1 0 0,1 0 1,0 1-1,0 0 0,0 0 0,0 0 1,0 0-1,-1 1 0,1 0 0,-1 0 1,1 0-1,4 3 0,8 6 36,0 1-1,-1 1 1,16 15-1,-13-11-6,-5-5-17,-1 1 0,-1 0-1,0 1 1,-1 0-1,-1 1 1,0 0-1,0 1 1,-2 0-1,0 0 1,-1 1-1,5 18 1,-11-31-28,0 1 1,0-1-1,0 1 1,-1 0-1,0 0 0,0-1 1,0 1-1,-1 0 1,1-1-1,-1 1 0,0 0 1,-1-1-1,1 1 1,-1-1-1,1 0 0,-2 1 1,1-1-1,0 0 1,-1 0-1,1 0 0,-1 0 1,0-1-1,-1 1 1,-4 3-1,2-1 19,-1-1-1,1 0 1,-1 0-1,-1-1 1,1 0 0,0 0-1,-1 0 1,0-1 0,0 0-1,0-1 1,0 0-1,-15 2 1,-78-4 364,15 0-178,72 1-227,1-1 0,0 0 0,-1 0 0,1-2 0,-1 0 0,1 0 0,0-1 0,-19-7 0,32 10 24,0 0-1,-1 0 1,1 0 0,0 0-1,-1 0 1,1 0 0,0-1 0,-1 1-1,1 0 1,0 0 0,-1 0-1,1-1 1,0 1 0,0 0-1,-1 0 1,1-1 0,0 1 0,0 0-1,-1 0 1,1-1 0,0 1-1,0 0 1,0-1 0,-1 1-1,1 0 1,0-1 0,0 1 0,0 0-1,0-1 1,0 1 0,0-1-1,0 1 1,0 0 0,0-1-1,0 1 1,0 0 0,0-1 0,0 1-1,0 0 1,0-1 0,1 0-1,5-6-2863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332 498 7936,'0'0'3361,"-11"-2"-2900,6 1-397,-1 0 14,-1 0 0,0 0 1,1 0-1,-1 1 0,0 0 0,1 1 0,-1-1 1,0 1-1,1 0 0,-9 4 0,-15 8 545,1 2 0,1 1-1,0 1 1,-43 37 0,62-48-438,5-3 3,0 1 0,0 0 0,0 0 0,0 0 0,0 0-1,1 1 1,-5 8 0,7-12-141,1 0 0,-1 0 0,1 0-1,-1 0 1,1 0 0,-1 0 0,1 0 0,0 0-1,0 0 1,-1 0 0,1 1 0,0-1-1,0 0 1,0 0 0,0 0 0,0 0-1,1 0 1,-1 1 0,0-1 0,0 0-1,1 0 1,-1 0 0,1 0 0,-1 0 0,1 0-1,-1 0 1,1 0 0,0 0 0,-1 0-1,1 0 1,0 0 0,0-1 0,0 1-1,-1 0 1,1 0 0,0-1 0,0 1 0,0 0-1,0-1 1,0 1 0,1-1 0,0 1-1,5 1 77,1 0-1,-1-1 1,1 1 0,-1-1-1,1-1 1,-1 0-1,1 0 1,-1 0-1,1-1 1,-1 0-1,1 0 1,-1-1-1,0 0 1,8-3-1,-2 0 38,0-1-1,1 0 0,-2-1 0,1 0 0,-1-1 0,16-13 0,-21 14-85,0 0-1,0 0 0,-1-1 0,-1 0 1,1 0-1,-1 0 0,0-1 0,-1 0 1,0 0-1,-1 0 0,1 0 0,-2 0 1,1-1-1,-1 1 0,-1-1 0,0 0 1,0 1-1,-1-11 0,-2-15 88,-1 0 0,-2 1 0,-15-58 0,12 60-31,-2 0-1,-18-42 1,21 60-48,0 0 0,-1 1 0,0-1 0,-1 2 0,0-1 0,-1 1 1,-16-14-1,4 15 213,14 11-309,13 9-435,5 0-2933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5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15376,'0'0'1383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46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6520,'0'0'13442,"11"0"-13029,-7 0-372,13 0 229,0 0-1,0-1 1,28-6-1,3-3 296,2 2 1,99-1-1,-55 4-106,-56 4-162,-1 2 1,57 8-1,-58-5-45,-10-1 55,43 7 711,-67-10-967,0 0 1,0 1 0,0-1-1,0 0 1,0 0-1,0 0 1,0 0 0,0-1-1,0 1 1,0-1-1,0 1 1,4-2 0,-6 2-73,0 0 0,0 0 0,0 0 0,0 0 0,0 0 1,0 0-1,0 0 0,0 0 0,0 0 0,0 0 0,0 0 1,1 0-1,-1 0 0,0 1 0,0-1 0,0 0 0,0 0 1,0 0-1,0 0 0,0 0 0,0 0 0,0 0 0,0 0 1,0 0-1,0 0 0,0 0 0,0 0 0,0 0 0,1 0 1,-1 0-1,0 0 0,0 0 0,0 0 0,0 0 0,0 0 1,0 0-1,0 0 0,0 0 0,0-1 0,0 1 1,0 0-1,0 0 0,0 0 0,0 0 0,0 0 0,0 0 1,1 0-1,-1 0 0,0 0 0,0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46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8640,'0'0'9989,"11"5"-9443,1 0-396,1-1 0,0 0 0,0-1 0,0 0 0,0-1 0,25 1 0,76-1 785,84-1 448,-166-3-1052,-1-2 0,1 0 0,-1-2 0,35-12 0,-49 11-2,0 0-333,-7 5-2814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48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6224,'0'0'13449,"10"7"-12947,-1-2-373,-4-2-70,-1-1 1,1 1-1,-1 0 1,0 0-1,0 1 1,0-1-1,0 1 1,0 0-1,-1-1 1,0 2-1,0-1 1,0 0-1,4 10 1,2 12 240,-1 0 0,-1 0 0,-1 0 0,1 30 0,-1-19-48,21 186 1236,-19-160-61,-1 111 0,-9-164-625,-3-13-677,-3-18-441,7-6-357,2 17-2679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49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503 1 9536,'0'0'4377,"-9"12"-4036,-113 142 875,74-98-609,-9 11 582,-68 61-1,86-91-690,16-15 366,-32 24-1,46-40-457,-4 5 886,10-6 532,7-10-1107,-3 5-697,-1-1 1,1 1-1,-1 0 0,1-1 1,0 1-1,-1-1 0,1 1 1,-1 0-1,1-1 0,0 1 1,-1 0-1,1 0 0,0-1 1,-1 1-1,1 0 0,0 0 1,-1 0-1,1 0 0,0 0 1,-1 0-1,1 0 0,0 0 1,0 0-1,-1 1 0,1-1 1,0 0-1,-1 0 0,1 0 1,-1 1-1,1-1 0,0 1 1,7 4 95,0-1 1,0 0-1,14 5 1,20 10 39,-9 3-9,0 3-1,-2 0 0,37 39 1,-30-29 55,1-2 0,45 28 0,-73-54 62,0 0-1,0-1 1,20 7 0,-31-13-259,1 0-1,-1 0 1,0 0 0,1 0 0,-1 0 0,1-1-1,-1 1 1,0 0 0,1 0 0,-1 0 0,0-1-1,1 1 1,-1 0 0,0 0 0,1-1 0,-1 1-1,0 0 1,0 0 0,1-1 0,-1 1 0,0 0-1,0-1 1,1 1 0,-1-1 0,0 1 0,0 0-1,0-1 1,0 0 0,7-16-126,-5 10 41,31-72-791,-22 54-2661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49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9144,'0'0'6928,"-2"10"-6223,-1 12-257,1-1 0,2 1 0,2 40 0,17 73 1141,3 31 358,-17-96-1132,2 59 2610,-7-128-3369,0-1 1,0 0 0,1 1 0,-1-1 0,0 1 0,0-1 0,0 1 0,0-1 0,0 1 0,0-1 0,0 0 0,0 1 0,-1-1 0,1 1 0,0-1 0,0 1 0,0-1 0,0 0 0,-1 1 0,1-1 0,0 0 0,0 1-1,0-1 1,-1 1 0,1-1 0,0 0 0,-1 1 0,-6-10 159,-5-19-805,7 11-3140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0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9648,'0'0'4838,"17"-7"-4208,29-11 46,2 2 0,71-15 1,182 6 2138,-56 9 578,-241 16-3154,1-1 1,-1 0-1,0 0 1,1 0 0,5-3-1,-10 4-196,1 0 0,0 0 0,-1-1 0,1 1-1,-1-1 1,1 1 0,0-1 0,-1 1 0,1-1 0,-1 1-1,1-1 1,-1 1 0,0-1 0,1 1 0,-1-1 0,1 0 0,-1 1-1,0-1 1,0 0 0,1 1 0,-1-1 0,0 0 0,0 1-1,0-1 1,0 0 0,0 0 0,0 1 0,0-1 0,0 0-1,0 1 1,0-1 0,0 0 0,0 0 0,-1 1 0,1-2 0,-2-5 37,1 3-3486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1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0 6928,'0'0'10033,"-4"11"-9324,-10 26 252,-37 67 1,43-92-831,-43 75 1290,-77 176 0,102-191-811,-24 105-1,43-143-397,1 0 0,2 0-1,2 0 1,1 0 0,5 55-1,-2-76-130,1 0 0,0 0-1,1 0 1,0 0 0,1 0 0,1-1-1,0 0 1,13 20 0,-6-14 94,1 0 0,0-2 0,1 1 1,27 20-1,-34-30-50,1-2 0,0 1 0,0-2-1,0 1 1,19 6 0,23 11 420,-45-19-383,1 0-1,0 0 0,-1 0 0,1-1 0,13 2 0,-19-4-145,0 0-1,0 0 0,-1 0 1,1 0-1,0 0 1,0-1-1,0 1 1,0 0-1,-1-1 0,1 1 1,0 0-1,0-1 1,-1 1-1,1-1 1,0 1-1,-1-1 1,1 1-1,0-1 0,-1 0 1,1 1-1,-1-1 1,1 0-1,-1 1 1,1-1-1,0-1 0,10-25-649,-7 16 444,6-10-3696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1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61 111 11352,'0'0'4740,"14"5"-4154,-1 0-429,-4-2-49,0 1 0,1-2-1,-1 1 1,0-1 0,1 0 0,0-1 0,-1 0 0,12-1 0,-10-1 199,0 1 0,0-2 1,1 0-1,-1 0 0,19-7 0,-28 8-249,0 0-1,0 0 1,0 0 0,0 0-1,0 0 1,0 0 0,0-1-1,0 1 1,-1 0 0,1-1-1,-1 1 1,1-1 0,-1 0 0,1 0-1,-1 1 1,0-1 0,0 0-1,0 0 1,0 0 0,0 0-1,-1 0 1,1-1 0,0 1-1,-1 0 1,0 0 0,1 0-1,-1 0 1,0-1 0,0 1-1,0 0 1,-1 0 0,1 0-1,0-1 1,-1 1 0,0 0-1,1 0 1,-2-3 0,1 3-15,-1-1 1,1 1 0,0-1-1,-1 1 1,1 0 0,-1-1-1,0 1 1,1 0 0,-1 0-1,0 0 1,0 0 0,-1 1-1,1-1 1,-4-2 0,1 2 30,-1-1 1,1 1-1,-1 0 1,0 0-1,0 1 1,-8-2-1,1 2 85,0 0 0,0 1 0,-1 0 0,1 1 0,-19 3 0,25-2-67,1 1 0,-1-1 0,0 1 0,1 0 0,0 0 0,-1 1 0,1 0 0,0 0 0,1 0 0,-1 1 0,1 0 0,0 0 0,0 0 0,1 1 0,-1-1 0,1 1 0,0 0 0,-4 11 0,5-12-38,1 0-1,0-1 0,0 2 1,1-1-1,-1 0 0,1 0 1,0 0-1,1 1 0,-1-1 1,1 0-1,0 1 0,0-1 1,1 1-1,-1-1 0,1 0 1,1 0-1,-1 1 0,1-1 1,0 0-1,0 0 0,0-1 1,0 1-1,1 0 0,0-1 1,4 5-1,7 8 132,1-1-1,34 27 1,-41-38-124,0 1-1,0-1 0,0-1 1,0 1-1,1-1 1,0-1-1,0 0 1,0 0-1,14 2 0,5 0 141,-7-2-1,0 0 0,34 0 0,-50-3-177,1-1 0,-1 1 0,1-1 0,-1 0 0,1-1-1,-1 1 1,0-1 0,1 0 0,-1 0 0,0 0 0,0-1 0,-1 0 0,1 0 0,7-6-1,56-69-142,-32 36-4266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2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6520,'0'0'8502,"12"13"-7787,2 3-426,-1 1 1,0 0 0,-2 1-1,19 36 1,-21-33-31,30 67 1567,34 117-1,-63-178-1290,0-1-1,18 34 0,2 3 978,-11-29 729,-19-34-2223,0 0 0,0-1 0,0 1 0,0 0 0,0 0 0,0 0-1,0 0 1,0 0 0,0 0 0,0 0 0,0 0 0,0 0 0,0 0 0,0 0 0,0 0 0,0-1-1,0 1 1,0 0 0,0 0 0,0 0 0,0 0 0,0 0 0,0 0 0,0 0 0,0 0-1,0 0 1,1 0 0,-1 0 0,0 0 0,0 0 0,0 0 0,0 0 0,0 0 0,0 0 0,0-1-1,0 1 1,0 0 0,0 0 0,0 0 0,0 0 0,0 0 0,0 0 0,1 0 0,-1 0 0,0 0-1,0 0 1,0 0 0,0 0 0,0 0 0,0 0 0,0 0 0,0 0 0,0 0 0,0 1-1,0-1 1,0 0 0,0 0 0,1 0 0,-1 0 0,0 0 0,0 0 0,0 0 0,0 0 0,0 0-1,0 0 1,0 0 0,2-12 366,1-18-256,-6-57 194,5-1 1,18-125 0,-14 185-204,1 0 1,2 0-1,1 1 1,0 0 0,23-39-1,-32 65-113,0-1 1,0 0-1,0 1 1,1-1-1,-1 1 0,0 0 1,1-1-1,-1 1 0,1 0 1,-1 0-1,1 0 1,-1 0-1,1 0 0,0 0 1,0 0-1,-1 1 0,1-1 1,0 1-1,0-1 1,0 1-1,0-1 0,0 1 1,2 0-1,22-6-524,-21 3 184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3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 8640,'0'0'8827,"14"16"-8136,92 109 622,-63-73-612,-13-17-107,-2 1-1,24 41 1,-31-43-83,-2 2 0,24 62-1,-39-83-379,1 0-1,-2 1 0,0-1 0,-1 0 1,0 1-1,-1 0 0,-1-1 0,-1 1 0,0-1 1,-4 18-1,-3 5 197,-1-1 0,-24 58 0,25-76-194,-1-1 0,0 0 1,-2-1-1,0 0 1,0 0-1,-25 25 1,7-12 132,-1-2 1,-2-1 0,-1-1 0,-66 39 0,92-62-261,-1 0 0,0 0-1,0 0 1,0-1 0,-10 1-1,-1 0-3428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59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96 355 3912,'0'0'5137,"-10"6"-4646,-4 2-317,-32 22 536,42-26-321,1 0 1,-1 1-1,1-1 1,0 1-1,-3 5 1,3-6 1578,18-10-1603,-1-1 1,0 0-1,0-1 0,-1 0 1,0-1-1,0-1 1,-1 0-1,14-14 0,0-3 161,-2-2-1,29-41 0,-35 41 92,-1-2 0,19-45 0,-26 53-284,-3 9 113,-1-1 1,4-14 0,-8 26 162,-2 11-352,-7 19-108,1 1 0,2 0 0,1 0-1,1 0 1,1 0 0,2 1 0,1-1 0,1 0-1,7 29 1,-9-54-126,-1 0 0,1 0 0,0 0 0,0 0 0,0 0 0,1 0 0,-1-1 0,1 1 0,-1 0 0,1-1 0,0 0 0,0 1 0,0-1 0,0 0 0,0 0 0,1 0 0,-1 0 0,1 0 0,-1-1 0,1 1 0,0-1 0,0 1 0,3 0 0,-3-1-4,1-1 0,-1 1 1,1-1-1,-1 0 1,1 0-1,-1 0 0,1-1 1,-1 1-1,0-1 0,1 0 1,-1 0-1,1 0 0,-1 0 1,0-1-1,0 1 0,0-1 1,0 0-1,0 0 0,5-4 1,13-13 78,-1-1 0,-1-1 0,-1-1 0,17-25 1,19-24 223,-53 70-308,0-1 0,0 1 0,0 0 0,0 0 0,0 0 0,1 0 0,-1 0 0,0 0 0,1 0 0,-1 0 0,1 0 0,-1 1 0,4-2 0,-5 2-4,1 0 0,-1 0 1,1 0-1,0 0 0,-1 0 1,1 0-1,0 1 0,-1-1 0,1 0 1,-1 0-1,1 0 0,0 1 1,-1-1-1,1 0 0,-1 1 0,1-1 1,-1 0-1,1 1 0,-1-1 0,1 1 1,-1-1-1,1 1 0,0 0 1,1 3 21,0 0 1,0 1 0,0-1-1,-1 0 1,1 1 0,-1-1-1,1 9 1,0 5 47,-1-12-36,-1 0 0,1 0 0,0 0 0,0 0-1,1 0 1,-1-1 0,5 10 0,-5-14-37,0-1 1,-1 0-1,1 0 1,-1 1-1,1-1 1,-1 0-1,1 0 1,0 0-1,-1 1 1,1-1-1,-1 0 1,1 0-1,0 0 1,-1 0 0,1 0-1,-1 0 1,1 0-1,0-1 1,-1 1-1,1 0 1,-1 0-1,1 0 1,0-1-1,-1 1 1,1 0-1,-1 0 1,1-1-1,-1 1 1,1-1-1,-1 1 1,1 0-1,-1-1 1,1 1-1,-1-1 1,1 0-1,17-19 79,-17 19-74,33-42 136,-3 3 96,54-54 0,-84 93-229,1-1 0,0 0 1,-1 1-1,1-1 0,0 1 0,0 0 1,0-1-1,0 1 0,0 0 1,1 0-1,-1 1 0,0-1 0,0 0 1,1 1-1,-1-1 0,0 1 1,1 0-1,-1 0 0,0-1 0,1 2 1,-1-1-1,1 0 0,-1 0 1,0 1-1,1 0 0,-1-1 0,0 1 1,0 0-1,3 1 0,4 4 36,0 0-1,-1 1 1,0 0 0,-1 0-1,12 13 1,-11-11-8,0-1-1,0 0 1,11 8 0,-7-7-5,-1 0 0,0 1 1,0 0-1,-1 1 0,0 1 0,-1-1 0,12 19 0,-3-10 48,-9-16-1137,-9-4 916,0-1 0,0 1 1,1 0-1,-1 0 0,0-1 0,0 1 1,0 0-1,0 0 0,1-1 0,-1 1 1,0 0-1,0-1 0,0 1 1,0 0-1,0-1 0,0 1 0,0 0 1,0-1-1,0 1 0,0 0 0,0 0 1,0-1-1,0 1 0,0 0 0,0-1 1,0 1-1,0 0 0,0-1 0,-1 1 1,1 0-1,0-1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5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5624,'0'0'10478,"11"-5"-9994,6-4-364,73-33 1089,-78 37-940,1 0 0,0 1-1,0 0 1,1 1 0,22-2-1,66 4 893,125 13 0,-121-7-543,-4 0-12,-37 1-245,389 23 1156,-408-31-1425,70 2 152,-67 1-128,0-2-1,57-9 1,54-2 41,197-11 99,-270 16-184,57-9 27,17 1 79,-5 0-21,-119 11-100,1 2 1,63 4 0,33-1 73,129-13 174,127-14-186,-369 25-118,-1 1 0,1 1 1,-1 0-1,38 8 0,-31-4 1,29 1 1,-40-5-7,1 0 0,-1 2 1,0-1-1,0 2 0,0 0 1,22 10-1,-37-14-3,-1 1 0,0-1 0,1 1 0,-1-1 0,0 0 0,1 1 0,-1-1 0,0 1 0,0-1 0,0 1 0,1-1 0,-1 1 0,0-1 0,0 1 0,0 0 0,0-1 0,0 1 0,0-1 0,0 1 0,0-1 0,0 1 0,0-1 0,0 1 0,-1-1-1,1 1 1,0-1 0,0 1 0,0-1 0,-1 1 0,1-1 0,0 1 0,-1 0 0,-11 16-146,-14 1-3346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7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1 300 5520,'0'0'3640,"2"-12"-3062,6-35 12,2 10 2004,-10 36-1884,0 13 1411,34 263 1767,-22-191-3063,24 118 1302,-9-128-545,-14-50-449,-6-19-273,-6-17 261,-7-25-858,-1 1 0,-13-38 0,-14-56 260,26 94-396,-29-154 536,34 178-618,1-1 1,1 1-1,0 0 0,1-1 1,0 1-1,1-1 0,0 1 1,1-1-1,1 1 0,-1 0 1,2 0-1,0 0 0,0 1 1,10-17-1,-8 17-2,1 0 0,0 1 0,1 0 0,0 0 0,0 1 0,1 0 0,0 0 0,1 1 0,11-7 0,-8 6-5,0 1-1,0 1 0,1 0 0,0 0 0,0 2 0,1 0 0,15-4 0,-14 7-4,1 0 1,0 1-1,-1 1 1,1 0-1,0 1 1,-1 1-1,33 8 1,-42-8-23,0 1 1,-1-1-1,1 1 1,-1 0 0,0 0-1,0 1 1,0 0-1,8 7 1,-11-9-8,-1 0 0,0 0 1,0 0-1,-1 0 0,1 0 0,0 1 0,-1-1 1,1 0-1,-1 1 0,0 0 0,1-1 0,-1 1 1,-1 0-1,1-1 0,0 1 0,-1 0 0,1 0 1,-1-1-1,0 1 0,0 0 0,0 0 0,0 0 1,-1 0-1,0 3 0,-3 9 13,-2 0 0,0 0 0,-1 0 0,0-1 0,-1 0 0,0-1 0,-17 20 0,-7 4 147,-43 37 0,21-23 339,54-50-493,0-1 0,-1 0 0,1 1 0,0-1 0,0 0 0,0 1 0,-1-1 0,1 1 0,0-1 0,0 0 0,0 1 0,0-1 0,0 1 0,0-1 0,0 1 0,0-1 1,0 0-1,0 1 0,0-1 0,0 1 0,0-1 0,0 0 0,0 1 0,0-1 0,0 1 0,1-1 0,-1 0 0,0 1 0,0-1 0,0 1 0,1-1 0,-1 0 0,1 1 0,12 12 85,-10-10-93,33 24-53,48 30-1,32 23-214,-106-71 188,0 0 0,16 20 0,-24-26 58,1 0 1,-1 0-1,0 0 1,0 0-1,0 1 0,0-1 1,-1 1-1,1-1 1,-1 1-1,0 0 0,0 0 1,0-1-1,-1 1 1,1 6-1,-2-7 24,0 1 0,0 0-1,0-1 1,-1 1 0,1-1 0,-1 1 0,0-1-1,0 0 1,0 0 0,-1 0 0,1 0 0,-1 0-1,1 0 1,-1-1 0,0 1 0,0-1 0,0 0-1,-1 0 1,1 0 0,0 0 0,-6 2 0,-5 1 29,0 0 0,0 0 0,-28 5 0,5-4 102,1-1 0,-1-1 0,0-2 0,-73-6 0,105 3-191,-26-1-69,30 1 51,-1 1 0,0 0 0,1 0 0,-1 1 0,1-1 0,-1 0 0,0 0 0,1 1 0,-1-1 0,1 1 0,-1 0 0,1-1 0,-1 1 0,-1 1 0,3 4-3180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8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1 4512,'0'0'12477,"-10"9"-11865,-3 4-406,-7 5 275,-22 28 0,21-22-55,0 2 0,2 0 0,1 1 0,2 1 0,0 1 0,-14 38 0,11-14 198,-12 61 0,27-91-379,0 0 1,2 0-1,0 1 0,2-1 1,3 35-1,-1-41-68,0 0-1,1-1 1,1 1-1,0-1 1,1 0-1,1 0 1,1 0-1,0-1 1,1 0-1,16 23 1,-15-26-40,1-1 0,0 1 0,1-2 0,0 1 1,1-2-1,0 1 0,1-2 0,-1 0 0,28 13 0,-31-17-52,12 5 255,36 9 0,-51-16-242,0-1 1,0 0-1,1 0 0,-1 0 0,0-1 1,0 0-1,1-1 0,-1 1 0,0-1 1,11-3-1,-16 4-139,0-1 1,-1 1 0,1 0-1,0-1 1,0 1-1,-1-1 1,1 1-1,0-1 1,-1 1 0,1-1-1,-1 1 1,1-1-1,0 0 1,-1 1 0,0-1-1,1 0 1,-1 0-1,1 1 1,-1-1-1,0 0 1,1 0 0,-1 1-1,0-1 1,0 0-1,0-1 1,2-5-3410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2:59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5720,'0'0'11426,"-1"15"-10710,-1 2-563,-4 196 2415,8-152-1892,0-16 161,9 65 1,17 81 2510,-26-180-2926,-2-10-347,0 0 0,1-1 0,-1 1 0,0 0 0,0 0 0,0-1 0,0 1 0,0 0 0,0 0 0,0 0 0,0-1 0,-1 1 0,1 0 0,0 0 0,0-1 0,-1 1 0,1 0-1,-1 0 1,1 0 211,-10-35-469,8 11-3614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00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7328,'0'0'10465,"16"5"-9825,4 1-432,0-2 0,0 0 0,0-1 1,1 0-1,26-2 0,282-22 2668,-275 21-1989,59 7-1,-67-3-210,-42-4-537,0 1-1,-1-1 0,1 0 1,0 0-1,-1 0 0,1 0 1,-1-1-1,1 0 0,-1 1 1,1-1-1,-1-1 0,1 1 1,-1 0-1,0-1 0,1 0 1,4-3-1,-3 2 821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01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8936,'0'0'2882,"9"6"-2092,130 101 1572,-90-64-1217,62 71-1,-95-94-843,-1 0 1,0 1-1,-2 0 1,0 2-1,-2-1 0,17 45 1,-19-35-1,-1 0 1,-2 0-1,-2 0 1,0 0-1,-2 1 1,-2 0-1,-3 34 1,-4-10 370,-2 1 1,-2-1 0,-21 60-1,27-100-414,-1-1 0,-1 0 0,0 0 0,-13 19 0,17-29-165,-1-1 1,0 0-1,0 0 0,0-1 1,0 1-1,-1-1 0,1 0 0,-1 0 1,0 0-1,0-1 0,-1 0 1,1 0-1,-1 0 0,0-1 1,-6 3-1,-8 0 142,3-1-683,8-2-2704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14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8432,'0'0'-120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14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4008,'0'0'0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14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5720,'0'0'0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49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4312,'0'0'17090,"0"9"-16770,2 236 1311,-1 6-191,15-68 90,-16-175-1399,0-1 94,1 0 0,0 0 0,0 1 0,0-1 1,1-1-1,3 9 0,-5-15-192,-1 0 0,1 0 1,0 0-1,0 0 0,0 0 1,0 0-1,0 0 0,0 0 1,0 0-1,0 0 0,0 0 1,0 0-1,0 0 0,0 0 1,0 0-1,0 0 0,0 0 1,-1 0-1,1 0 0,0 0 1,0 0-1,0 1 0,0-1 1,0 0-1,0 0 0,0 0 0,0 0 1,0 0-1,0 0 0,0 0 1,0 0-1,0 0 0,-7-11-330,5 4-3468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8:5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14568,'0'0'696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50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66 6824,'0'0'8406,"-9"5"-7780,-29 16-4,32-18-360,-7 6 1176,11 0 5231,16-19-5515,411-53 340,-271 52-1235,264-17 538,-325 29-560,14-1 118,-85-1-159,0 2 0,32 3 0,-53-4-170,1 1-1,0-1 1,-1 0 0,1 0-1,-1 1 1,1-1 0,0 1-1,-1 0 1,1-1 0,-1 1-1,0 0 1,1 0 0,-1 0-1,0 0 1,2 1 0,-15 5-1280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51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1101 6632,'0'0'11341,"6"-10"-10881,63-143 1330,-31 63-957,3 2-1,5 2 0,75-109 1,-106 175-577,-1-2 0,-1 1 0,12-29 0,-17 35-20,0 0 0,0 1 0,1 0 0,12-12 1,-8 9 167,8-16 299,6-9 176,-24 39-802,-1-1 0,1 0-1,-1 0 1,0 0 0,0 0-1,1-7 1,-1 6-3,0 1 0,0-1 0,0 0 0,0 1 0,4-6-1,-3 6-24,-1-1-1,0 1 1,0-1-1,0 0 0,0 0 1,1-6-1,-3 11 4,0-24 152,0 23-198,-1 0 0,1 0 0,0 1 0,0-1 0,0 0 0,0 1 0,0-1-1,0 0 1,0 1 0,0-1 0,0 0 0,0 0 0,0 1 0,1-1 0,-1 0 0,0 1 0,0-1 0,1 0 0,-1 1-1,1-1 1,-1 1 0,0-1 0,1 1 0,-1-1 0,1 1 0,-1-1 0,2 0 0,5-5 59,-7 5-53,1 0 1,-1 0-1,1 1 1,-1-1-1,0 0 1,0 0 0,1 0-1,-1 0 1,0 0-1,0 0 1,0 0-1,0 0 1,0 0-1,0 0 1,-1-1-1,2-12 237,-1 13-244,1 1 0,-1 0 0,0-1 0,0 1 0,1 0 0,-1-1-1,0 1 1,1 0 0,-1 0 0,1-1 0,-1 1 0,0 0 0,1 0 0,-1 0 0,1 0-1,-1-1 1,0 1 0,1 0 0,-1 0 0,1 0 0,-1 0 0,1 0 0,-1 0-1,0 0 1,1 0 0,-1 0 0,1 0 0,-1 1 0,1-1 0,-1 0 0,0 0 0,1 0-1,17 18 228,-10-9-177,3 3-15,0 1-1,-1 0 1,0 1-1,-1 0 1,8 18 0,33 83 118,-13-28-55,-36-83-99,170 386 330,-127-246-33,-22-68 16,-15-58-255,0 0 479,-9-16-1979,-6-9-2211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53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6128,'0'0'9730,"6"-10"-9177,20-30-11,-26 39-509,1 0 1,-1 1 0,1-1-1,-1 0 1,1 1-1,-1-1 1,1 1 0,0-1-1,-1 1 1,1-1 0,-1 1-1,1-1 1,0 1-1,0 0 1,-1-1 0,1 1-1,0 0 1,0 0-1,-1 0 1,1-1 0,0 1-1,0 0 1,0 0 0,-1 0-1,1 0 1,0 0-1,0 0 1,0 1 0,-1-1-1,1 0 1,0 0-1,0 1 1,-1-1 0,1 0-1,0 1 1,1 0-1,18 20 692,-18-18-615,21 28 383,-3 0 0,0 2 0,-2 1 0,-2 0 0,13 37 0,-21-52 473,15 30 0,-23-49-935,0 0 0,1 1 0,-1-1 0,0 1 1,0-1-1,0 0 0,1 1 0,-1-1 1,0 0-1,0 0 0,1 1 0,-1-1 0,0 0 1,1 0-1,-1 1 0,0-1 0,1 0 1,-1 0-1,0 0 0,1 1 0,-1-1 0,1 0 1,-1 0-1,0 0 0,1 0 0,-1 0 1,1 0-1,-1 0 0,0 0 0,1 0 0,-1 0 1,1 0-1,-1 0 0,0 0 0,1 0 1,-1 0-1,1-1 0,-1 1 0,0 0 0,1 0 1,-1 0-1,0-1 0,1 1 0,-1 0 0,0 0 1,1-1-1,-1 1 0,0 0 0,1-1 1,10-20 696,15-82 136,10-34-67,-31 124-684,0 0 1,0 1 0,1 0-1,1 0 1,0 1 0,1 0-1,0 0 1,10-11 0,-15 20-80,-1 0 0,0-1 0,1 1 0,-1 0 1,1 1-1,0-1 0,-1 0 0,1 1 0,0 0 0,0-1 1,0 1-1,0 0 0,0 1 0,5-2 0,-5 2-15,-1 0 1,0 1-1,0-1 0,0 0 1,1 1-1,-1-1 0,0 1 1,0 0-1,0 0 0,0 0 1,0 0-1,0 0 0,0 0 1,0 0-1,0 1 0,-1-1 1,1 1-1,0-1 0,-1 1 0,1 0 1,1 3-1,5 7 39,0 1-1,-1 0 0,-1 0 1,9 25-1,12 62 156,-11-39-42,-14-53-166,4 7 184,-6-14-182,1-1 0,-1 0-1,1 0 1,-1 0 0,1 0-1,-1 0 1,0 0 0,1 0-1,-1 0 1,1 0 0,-1 0-1,1 0 1,-1 0 0,1 0-1,-1 0 1,0 0 0,1 0-1,-1 0 1,1-1 0,-1 1-1,1 0 1,-1 0 0,0-1-1,1 1 1,-1 0 0,0 0-1,1-1 1,-1 1 0,0 0-1,1-1 1,-1 1 0,0 0-1,0-1 1,1 1 0,-1-1-1,0 0 1,10-11 43,-1-1 0,0-1 0,7-15 0,12-18 38,-24 41-74,10-14 59,22-26 0,-32 41-60,1 1 0,0-1 0,0 1 0,0 0 0,0 0 0,1 0 0,-1 1 0,1 0 0,0 0 0,8-3 0,-11 6-5,-1-1 0,1 1 0,0 0 0,-1-1 0,1 2 1,0-1-1,-1 0 0,1 0 0,-1 1 0,1-1 0,-1 1 0,1 0 0,-1 0 1,1 0-1,-1 0 0,0 0 0,1 0 0,-1 1 0,0-1 0,0 1 1,0 0-1,0-1 0,0 1 0,0 0 0,1 3 0,6 6 36,-1 0 1,0 1-1,9 20 0,-4-8 25,2 3 85,0 1-1,-2 0 1,-1 1-1,15 57 1,-26-83-154,1 4 0,-1-1 0,1 0 0,-1 0 0,0 1 0,-1 9 0,-7-7 876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54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81 121 6128,'0'0'8084,"-9"3"-7511,-4 1-358,-28 11 795,40-15-870,0 1-1,0-1 0,0 1 1,-1 0-1,1-1 0,0 1 1,0 0-1,0 0 0,0-1 1,0 1-1,0 0 0,0 0 0,0 0 1,1 0-1,-1 0 0,-1 2 1,2-3-55,0 1 0,1-1 1,-1 1-1,0-1 0,0 1 0,0-1 1,0 0-1,1 1 0,-1-1 1,0 1-1,0-1 0,1 0 0,-1 1 1,0-1-1,1 0 0,-1 1 0,0-1 1,1 0-1,-1 0 0,0 1 1,1-1-1,-1 0 0,1 0 0,-1 0 1,1 1-1,-1-1 0,0 0 0,1 0 1,0 0-1,8 2 380,-1 0 0,1-1 1,12 1-1,50-2 310,1-3 0,119-21-1,-78 8-203,435-77 1758,-300 63-949,-214 27-1115,-25 1-72,0 1 1,0 0-1,0 1 0,0 0 0,0 0 0,0 1 0,1 1 1,8 1-1,-18-3-157,1 0 0,-1 1 1,0-1-1,1 0 0,-1 0 1,1 0-1,-1 0 0,0 0 1,1 1-1,-1-1 0,0 0 1,1 0-1,-1 0 0,0 1 1,1-1-1,-1 0 0,0 1 1,0-1-1,1 0 0,-1 1 1,0-1-1,0 0 0,0 1 1,1-1-1,-1 0 1,0 1-1,0-1 0,0 1 1,0-1-1,0 0 0,0 2 1,-8 10 200,-18 7-1529,25-19 1224,-8 5-4379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3:55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72 7736,'0'0'11407,"-7"-10"-10729,-23-29-10,29 37-590,-1 0 0,0 1 0,-1-1 1,1 0-1,0 1 0,0-1 1,-1 1-1,1-1 0,-1 1 0,1 0 1,-1 0-1,0 1 0,1-1 0,-1 0 1,0 1-1,1-1 0,-1 1 0,0 0 1,-4 0-1,-7 0 273,-1-1-40,0 1 0,0 0 0,1 1 0,-1 1 0,0 0 0,-16 6 0,-4 2 624,-48 21 1,72-26-722,0 1 0,0 1 0,0 0 0,1 0 1,0 1-1,0 0 0,1 1 0,-11 12 0,19-21-196,1 1 0,0-1-1,-1 1 1,1-1 0,0 1-1,0-1 1,-1 1-1,1 0 1,0-1 0,0 1-1,0-1 1,0 1-1,0 0 1,0-1 0,-1 1-1,2-1 1,-1 1 0,0-1-1,0 1 1,0 0-1,0-1 1,0 1 0,0-1-1,1 1 1,-1-1-1,0 1 1,0-1 0,1 1-1,-1-1 1,0 1 0,1-1-1,-1 1 1,1-1-1,-1 1 1,0-1 0,1 0-1,-1 1 1,1-1-1,-1 0 1,2 1 0,0 1 11,1-1 1,0 1 0,-1-1-1,1 0 1,0 0 0,0 0-1,-1 0 1,5 0 0,16 3 61,187 32 491,-174-27-451,0 1 0,-1 1 0,59 29 0,-87-36-103,0 0 0,0 0 0,0 1 0,-1 0 0,0 1 0,0-1 0,0 1 0,-1 0 0,0 0 0,5 8 0,-8-10-7,0-1 0,0 0 1,0 0-1,-1 1 0,0-1 0,1 0 1,-1 1-1,-1 0 0,1-1 1,0 1-1,-1-1 0,0 1 1,0 0-1,0-1 0,0 1 0,-1 0 1,1-1-1,-1 1 0,0 0 1,0-1-1,0 1 0,-1-1 0,1 0 1,-3 5-1,-3 2 27,-1 0-1,-1 0 0,0 0 1,0-1-1,0 0 1,-1-1-1,-1 0 1,1-1-1,-1 0 1,-1-1-1,1 0 1,-1 0-1,0-1 1,-23 6-1,-6-1 113,-2-1 0,1-2 0,-49 1 0,71-6-160,0-1 0,-1-1 0,1 0 0,0-2 0,0 0 0,-37-10 0,49 7 867,7-1-5747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0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1 976 2808,'0'0'14271,"8"-12"-13927,7-12-101,0 0-1,14-34 0,90-170 1576,-71 142-797,39-97 0,-74 148-581,-2 0 0,-2-1 0,10-69 0,-18 97-336,8-93 1157,-3 63-362,-6 38-877,0 0 0,0 0-1,0 0 1,0-1 0,0 1 0,0 0 0,0 0 0,0 0-1,0 0 1,0 0 0,0 0 0,0 0 0,0 0-1,0-1 1,1 1 0,-1 0 0,0 0 0,0 0 0,0 0-1,0 0 1,0 0 0,0 0 0,0 0 0,0 0 0,0 0-1,1 0 1,-1 0 0,0 0 0,0 0 0,0 0 0,0 0-1,0 0 1,0 0 0,0 0 0,1 0 0,-1 0 0,0 0-1,0 0 1,0 0 0,0 0 0,0 0 0,0 0 0,0 0-1,0 0 1,1 0 0,-1 0 0,0 0 0,0 0 0,0 0-1,0 0 1,0 0 0,6 8 219,4 10-209,58 159 473,3 8-132,-41-116-234,-19-40-63,2 0 0,17 27 0,-2-11 16,-14-20 31,1-1 0,2 0 0,32 36 0,-40-51-84,-7-6 30,1 0 0,0 0 0,0 0 0,0 0 0,1 0 0,-1-1 1,1 1-1,0-1 0,-1 0 0,1 0 0,0 0 0,0-1 0,0 1 0,5 0 0,-7-1-53,0-1 0,0 1 0,0 0 0,-1-1 0,1 1 0,-1 0 0,1 0 0,0 1 0,-1-1 0,0 0 1,1 0-1,-1 1 0,0-1 0,0 1 0,1-1 0,-1 1 0,1 1 0,13 33 67,-13-22-153,-7-24-363,3 4-89,-1-1 1,0 0-1,-1 1 0,-5-9 1,7 11-1153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0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5824,'0'0'10049,"10"-10"-9650,33-31-14,-41 38-332,1 0 1,1 1-1,-1-1 1,0 1-1,1 0 1,-1 0 0,1 0-1,-1 1 1,1-1-1,0 1 1,0 0-1,0 0 1,0 0-1,0 0 1,5 0-1,6-1 97,274-29 2022,-175 21-982,-62 8-193,-48 3-882,0-1 1,1 1-1,-1-1 0,0 1 1,1 0-1,-1 1 0,0-1 1,0 1-1,6 3 0,-10-5-103,1 0 0,-1 0 0,0 1-1,1-1 1,-1 0 0,0 0 0,0 0-1,1 1 1,-1-1 0,0 0 0,0 0 0,1 1-1,-1-1 1,0 0 0,0 1 0,0-1-1,1 0 1,-1 1 0,0-1 0,0 0 0,0 1-1,0-1 1,0 0 0,0 1 0,0-1-1,0 0 1,0 1 0,0-1 0,0 1-1,0-1 1,0 0 0,0 1 0,0-1 0,0 0-1,0 1 1,-4 4-3168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8032,'0'0'6542,"14"1"-6084,27 0 112,0-2 0,0-1 0,72-15 1,-72 9 373,1 2 0,74-3 1,-84 8-261,41-6 1292,-73 7-1955,0 0-1,1 0 1,-1 0-1,0 0 1,1-1-1,-1 1 1,0 0-1,1 0 1,-1 0-1,1 0 1,-1 0 0,0 0-1,1 0 1,-1 0-1,0 0 1,1 0-1,-1 0 1,1 0-1,-1 0 1,0 0-1,1 1 1,-1-1 0,0 0-1,1 0 1,-1 0-1,0 1 1,1-1-1,-1 0 1,1 1-1,-9 6-63,-18 8-3882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0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9144,'0'0'3320,"12"-3"-2891,94-17 721,-85 17-701,1 2 0,0 0 0,37 3 1,-40 1-68,-1 0-1,0-2 1,1 0 0,-1-1 0,1-1 0,-1 0 0,36-9 0,-31 3 192,-14 6-249,-1-2 0,0 1 0,0-1 0,0 0 0,-1-1 0,1 0 0,-1 0 0,10-7 0,-9 6-310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0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6424,'0'0'7602,"2"15"-7027,0 2-443,25 230 2064,-19-84-895,6 163 828,15-19 70,-9-137-860,-1-58 303,-17-101-770,-2-25-490,-3-10-3649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0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372 866 9552,'0'0'3042,"-11"-1"-2476,-9 1-299,-1 0 0,1 1 0,-1 0 0,1 2 0,0 1 1,0 0-1,-35 13 0,32-6 218,-38 25 0,53-31-335,0 1 0,0 1-1,1-1 1,-1 1 0,2 1-1,-1-1 1,-9 15 0,15-20-109,-1 1 0,1 0 1,-1 0-1,1 0 0,0-1 0,0 1 1,1 0-1,-1 0 0,0 0 1,1 1-1,0-1 0,0 0 0,0 0 1,0 0-1,0 0 0,0 0 1,1 0-1,0 0 0,0 0 0,-1 0 1,2 0-1,-1 0 0,0 0 0,1-1 1,-1 1-1,1 0 0,0-1 1,-1 1-1,1-1 0,1 0 0,-1 0 1,0 1-1,5 2 0,3 2 65,1 1 0,-1-2 0,2 1 0,-1-2 0,1 1 0,23 6 0,-19-7-2,1-1 0,0-1 1,0 0-1,-1-1 0,1-1 0,1 0 0,-1-2 0,0 0 0,0-1 1,-1 0-1,25-8 0,-21 4 0,0-2 1,0 0-1,-1-1 1,-1-2 0,1 1-1,-2-2 1,0 0-1,30-28 1,70-88 452,-47 47-252,-50 59-218,-2 0-1,0-2 0,-1-1 1,-2 0-1,0 0 0,-2-2 1,11-29-1,-6 6 57,-3 0 0,-1-1 0,-3-1 0,-2 0 0,-2-1 1,-3 1-1,-2-1 0,-8-94 0,-3 107 127,8 39-259,1 1 0,0-1 0,0 1 0,0-1 0,-1 1-1,1-1 1,0 1 0,0-1 0,-1 1 0,1-1 0,-1 1 0,1-1 0,0 1 0,-1 0 0,1-1 0,-1 1 0,1-1-1,-1 1 1,1 0 0,-1 0 0,1-1 0,-2 1 0,1 0 1,1 1 0,-1-1 0,0 0 1,0 1-1,1-1 0,-1 1 0,0 0 0,1-1 0,-1 1 0,1-1 0,-1 1 1,1 0-1,-1 0 0,1-1 0,-1 1 0,1 0 0,0 0 0,-1-1 1,1 1-1,0 0 0,-1 1 0,-11 37 83,1 1-1,2 0 1,-6 57 0,-3 148 153,9-91-54,0 19 39,-12 101 426,19-235 117,3-41-747,0 0-1,0-1 1,1 1-1,-1 0 1,0 0 0,1 0-1,3-3 1,5-9 58,-6 7-53,1-5 22,1 0-1,1 1 1,0 0-1,1 0 1,0 1-1,0 0 1,1 0-1,0 1 1,21-16-1,-6 6 1,-18 14-38,-1 0-1,1 1 1,0 0 0,0 0 0,0 0 0,11-4-1,-15 8-11,0-1-1,-1 1 0,1 0 0,0 0 0,0-1 0,0 1 0,0 1 0,0-1 0,0 0 1,0 0-1,-1 1 0,1-1 0,0 1 0,0-1 0,0 1 0,-1 0 0,1 0 1,0 0-1,-1 0 0,1 0 0,-1 0 0,1 0 0,-1 0 0,0 1 0,1-1 0,-1 1 1,0-1-1,0 1 0,0-1 0,1 3 0,5 7 6,-2 1 1,1 0-1,-1 0 0,-1 1 0,0-1 1,-1 1-1,0 0 0,1 13 0,-3-13 2,1 0-1,1-1 0,0 1 1,1-1-1,0 1 0,1-1 0,0-1 1,11 19-1,-15-29-9,0 0 0,0 0-1,0 0 1,0 0 0,0 0 0,0 0 0,0 0-1,0-1 1,1 1 0,-1 0 0,0-1 0,0 1-1,0-1 1,1 1 0,-1-1 0,0 1 0,1-1-1,-1 0 1,3 0 0,0 0 3,-1 0 1,0-1-1,1 1 0,-1-1 1,1 0-1,-1 0 0,6-2 0,3-3 23,0-1-1,22-16 1,-33 22-28,21-15 47,0-2-1,-1 0 0,-1-2 0,21-25 0,-16 15 7,-11 14-6,0-1 0,14-24 0,-16 23-17,-9 15-16,-1 0 1,0 0-1,0 0 0,0 0 0,-1 0 1,1-1-1,2-6 0,-6 7 58,-6 5-46,-7 9-11,-15 19 23,2 1-1,1 1 1,1 2 0,-32 58-1,52-85-11,1 2 0,0-1 0,0 1 0,1-1 0,0 1 0,1 1 0,0-1 0,0 0 0,-1 14 0,3-22-20,1 0-1,0 0 1,0 0 0,0 0 0,0 0-1,1 0 1,-1 0 0,0 1 0,0-1 0,1 0-1,-1 0 1,0 0 0,1 0 0,-1 0-1,1-1 1,-1 1 0,1 0 0,0 0 0,-1 0-1,1 0 1,0 0 0,-1-1 0,1 1-1,0 0 1,2 0 0,-2 0 0,1-1 1,0 1-1,-1-1 0,1 0 0,0 0 1,0 0-1,-1 0 0,1 0 1,0 0-1,0 0 0,-1-1 0,1 1 1,0-1-1,1 0 0,5-2 12,-1 0 0,1-1 0,-1 0 0,0 0 0,10-9-1,9-13 24,-1 0-1,30-43 0,-40 46-7,-13 19-27,0 0 1,0 0 0,1 0 0,-1 0 0,1 0-1,0 1 1,0-1 0,0 1 0,0 0 0,1 0 0,-1 0-1,1 0 1,5-2 0,-8 5-7,-1 0 0,1 0 0,-1 0 0,1 0-1,0 0 1,-1 0 0,1 0 0,-1 0 0,1 0 0,-1 1 0,1-1 0,0 0 0,-1 0 0,1 1-1,-1-1 1,1 0 0,-1 1 0,1-1 0,-1 1 0,0-1 0,1 1 0,-1-1 0,1 0-1,-1 1 1,0-1 0,1 1 0,-1 0 0,0-1 0,0 1 0,0-1 0,1 2 0,7 22 2,-6-15 0,1-1 3,0 0 1,0 0 0,1 0-1,0 0 1,1 0-1,0-1 1,0 0 0,12 13-1,-14-17-2,0-1-1,0 1 1,1-1 0,-1 1-1,1-1 1,0 0 0,0-1-1,-1 1 1,1-1 0,0 0-1,1 1 1,-1-2 0,0 1-1,0 0 1,0-1 0,0 0-1,1 0 1,-1 0 0,0-1-1,0 1 1,5-2 0,0 0 14,0-1 1,0 0 0,0-1 0,0 1-1,-1-2 1,0 1 0,8-7 0,6-5 45,21-21 0,-26 21-20,1 1-1,28-17 1,-46 31-43,1 1 0,-1 0 0,1-1 0,-1 1 0,1 0 0,0-1 0,-1 1 0,1 0 0,0 0 0,-1 0 0,1 0 0,0 0 0,-1 0 0,1 0 0,0 0 0,-1 0 0,1 0 0,0 0 0,-1 0 0,1 0 0,0 0 0,-1 0 0,1 1 0,0-1 0,0 1 0,0 0 0,0 0-1,0 0 1,1 0 0,-2 0-1,1 0 1,0 1-1,0-1 1,0 0 0,-1 0-1,1 1 1,0 1 0,2 6 0,-1-1 0,0 1 0,1 10 0,-3-17 0,3 47-16,-1 0 1,-8 66 0,2-44-7,-15 199 297,29-368-30,32-134 0,-29 169-213,-1 1-33,3 1 0,38-97 0,-52 155 0,1-1 0,-1 1 0,1 0 0,0-1 0,0 1 0,0 0 0,1 0 0,-1 0 0,5-3 0,-7 5 0,1 1 0,0-1 0,-1 1 0,1 0 0,0-1 0,-1 1 0,1 0 0,0 0 0,-1 0 0,1-1 0,0 1 0,0 0 0,-1 0 0,1 0 0,0 0 0,-1 0 0,1 0 0,0 0 0,0 1 0,0-1 0,1 1 0,-1 0 0,1 0 0,-1-1 0,0 1 0,1 0 0,-1 1 0,0-1 0,0 0 0,0 0 0,0 0 0,0 1 0,2 2 0,2 6 0,0 1 0,0 0 0,-1 0 0,-1 0 0,0 0 0,0 0 0,-1 1 0,0 0 0,0 21 0,-3 6 0,-8 62 0,9-94 0,-2 1 0,1-1 0,-1 0 0,-4 12 0,6-18 0,-1 0 0,1 1 0,-1-1 0,1 0 0,-1 0 0,1 0 0,-1 0 0,0 0 0,1 0 0,-1-1 0,0 1 0,0 0 0,0 0 0,0 0 0,1-1 0,-1 1 0,0-1 0,0 1 0,0 0 0,-1-1 0,1 0 0,0 1 0,0-1 0,0 0 0,0 1 0,0-1 0,0 0 0,-1 0 0,1 0 0,0 0 0,0 0 0,0 0 0,0 0 0,0 0 0,-1-1 0,1 1 0,0 0 0,-2-2 0,1 2 0,1-1 0,-1 0 0,0 1 0,0-1 0,0 0 0,1 0 0,-1 0 0,0-1 0,1 1 0,-1 0 0,1 0 0,-1-1 0,1 1 0,0-1 0,0 0 0,0 1 0,0-1 0,0 0 0,0 1 0,0-1 0,0 0 0,1 0 0,-1 0 0,1 0 0,-1 0 0,1 0 0,0 0 0,0 0 0,0 0 0,0-2 0,0 3 0,1-1 0,-1 1 0,1-1 0,0 1 0,0 0 0,0 0 0,-1-1 0,1 1 0,0 0 0,1 0 0,-1 0 0,0 0 0,0 0 0,2-1 0,22-13 0,-23 14 0,92-47 0,54-31 0,-126 66 0,-1-2 0,0 0 0,-1-2 0,27-28 0,-20 15 0,-2-2 0,34-53 0,-45 62 0,-2-1 0,0-1 0,-2 0 0,14-48 0,-7-11 0,-4-1 0,-3 0 0,-2-141 0,-10 209 0,-2 23 0,-6 29 0,-19 213 0,24-197 0,-1 220 0,9-216 0,2 0 0,13 61 0,-15-105 0,-1 0 0,2 0 0,-1-1 0,1 1 0,1-1 0,0 0 0,8 12 0,-10-18 0,-1-1 0,1 1 0,0-1 0,0 0 0,0 0 0,1 0 0,-1 0 0,1-1 0,-1 1 0,1-1 0,0 0 0,0 0 0,0 0 0,0 0 0,0-1 0,0 0 0,1 0 0,-1 0 0,0 0 0,8 0 0,0-1 0,-1 0 0,1-1 0,0-1 0,0 0 0,-1 0 0,1-1 0,-1 0 0,0-1 0,0-1 0,0 1 0,0-2 0,-1 0 0,0 0 0,0-1 0,0 0 0,-1 0 0,0-1 0,10-12 0,2-4 0,-12 16 0,-1 0 0,-1-1 0,0 0 0,0 0 0,-1-1 0,0 0 0,0 0 0,6-18 0,-11 27 0,-1 0 0,1 0 0,-1 0 0,0 0 0,0 0 0,1 0 0,-1 0 0,0-1 0,0 1 0,0 0 0,0 0 0,0 0 0,-1 0 0,1 0 0,0-1 0,0 1 0,-1 0 0,1 0 0,-1 0 0,1 0 0,-1 0 0,1 0 0,-1 0 0,1 0 0,-1 0 0,0 1 0,0-1 0,0 0 0,1 0 0,-1 1 0,0-1 0,0 0 0,0 1 0,0-1 0,0 1 0,0-1 0,0 1 0,0-1 0,0 1 0,0 0 0,-1-1 0,1 1 0,-1 0 0,-3 0 0,1 0 0,0 0 0,0 0 0,-1 0 0,1 1 0,0 0 0,0 0 0,0 0 0,0 0 0,-6 3 0,1 2 0,1-1 0,-1 1 0,1 1 0,1-1 0,-1 1 0,1 1 0,0-1 0,1 1 0,-11 16 0,14-19 0,0-1 0,0 1 0,1 0 0,-1 0 0,1 0 0,0 0 0,1 0 0,-1 0 0,1 0 0,0 0 0,0 1 0,1-1 0,0 1 0,0-1 0,0 0 0,0 1 0,1-1 0,0 0 0,0 1 0,2 6 0,-2-10 0,1 0 0,-1-1 0,1 1 0,-1 0 0,1 0 0,-1-1 0,1 1 0,0 0 0,0-1 0,0 0 0,0 1 0,0-1 0,0 0 0,0 0 0,0 0 0,1-1 0,-1 1 0,0 0 0,1-1 0,-1 1 0,0-1 0,1 0 0,-1 0 0,0 0 0,1 0 0,-1 0 0,5-2 0,5 0 0,1 0 0,0-1 0,18-8 0,-30 11 0,59-28 0,-48 21 0,1 1 0,0 0 0,0 1 0,0 0 0,1 1 0,18-3 0,-26 7 0,0 0 0,0 0 0,1 1 0,-1 0 0,0 0 0,0 0 0,0 1 0,0 0 0,0 0 0,-1 1 0,8 4 0,9 6 0,29 23 0,-22-16 0,-3-1 0,92 57 0,-104-69 0,0 0 0,0-1 0,1-1 0,0 0 0,0-1 0,29 4 0,-42-8 0,0 1 0,-1-1 0,1 0 0,0 0 0,0 0 0,-1-1 0,1 1 0,0 0 0,-1 0 0,1-1 0,-1 1 0,1-1 0,0 0 0,-1 1 0,1-1 0,-1 0 0,3-2 0,-3 2 0,0 0 0,0 0 0,-1 0 0,1 0 0,-1 0 0,1-1 0,-1 1 0,1 0 0,-1 0 0,0 0 0,1-1 0,-1 1 0,0 0 0,0 0 0,0-1 0,0 1 0,0 0 0,0 0 0,0-1 0,-1 1 0,1 0 0,0 0 0,-1 0 0,1-1 0,-1-1 0,-26-48 675,9 24-5798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1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3712,'0'0'14689,"3"-10"-14404,9-29-2,-12 37-209,0 1 0,1-1 1,-1 1-1,0-1 0,1 1 1,-1 0-1,1-1 0,-1 1 0,1-1 1,-1 1-1,1 0 0,0 0 1,0-1-1,1 0 0,3-4 260,-4 4-131,0 1 0,-1-1-1,0 1 1,1-1 0,-1 0 0,0 1 0,0-1 0,0 0 0,0 1 0,0-1 0,-1-2 0,-2-1 691,-1 17-641,-1 23 21,2-1 0,2 1 0,4 52 0,-1-3 337,-2-77-475,0 1-1,0 0 1,0 0 0,1-1 0,1 1-1,-1-1 1,1 1 0,0-1-1,6 12 1,-7-33 165,1 1 1,0 0-1,5-14 0,-4 13-178,6-38 27,-7 35-91,1 0 1,1 1 0,0-1-1,9-19 1,0 1 65,-9 24-97,0 0-1,0 0 0,8-11 1,-8 16-9,1 0 0,-1 0 0,1 0 0,0 1 0,1 0 0,0 0 0,7-5 0,-12 9-14,0 0 1,1 0-1,-1 0 1,1 0-1,0 0 1,-1 0-1,1 0 1,0 1-1,-1-1 1,1 1-1,0-1 1,0 1-1,0 0 1,-1 0-1,1 0 1,0-1-1,0 2 1,0-1-1,-1 0 1,1 0-1,0 1 1,0-1-1,0 1 1,-1-1-1,1 1 1,0 0-1,-1-1 1,1 1-1,-1 0 1,3 2-1,3 2 5,-1 0 0,0 1 0,-1 0 0,1 0 0,-1 0 0,0 1 0,-1-1 0,1 1 0,-1 0 0,3 10 0,9 11 62,-10-15-13,0 1 0,-1-1 0,0 2 0,-1-1 1,4 24-1,-1-4 100,-5-26-89,1 2 153,-1-1 1,-1 0 0,2 13-1,-7-37-990,2 4-3308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1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1001 1 5520,'0'0'8281,"-4"10"-7828,-11 18-213,0-1-1,-1-1 1,-2-1-1,-22 26 1,-98 100 714,41-49-434,-140 142 652,91-116-488,93-86-267,3 3-1,-52 59 0,55-55 27,28-30 36,15-14 5,5-5 230,19-14-1378,0-1 0,28-28 0,-46 41 44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5416,'0'0'17607,"8"12"-17181,-6-8-384,5 5 53,-1 1 0,-1 1 0,1-1 0,-2 1 0,1 0-1,-2 0 1,4 15 0,-3 8 546,-2 40 1,2 13 456,-6-38-315,4-41-554,-1-7-208,-1-1 0,0 0 0,0 1 0,0-1 0,0 0 0,1 1 0,-1-1 0,0 0 0,0 1 0,0-1 0,0 0 0,0 1 0,0-1 0,0 0 0,0 1 0,0-1 0,0 1 0,0-1 0,0 0 0,0 1 0,-1-1 0,1 0 0,0 1 0,0-1 0,0 0 0,-1 1 0,9-16 154,0 0-1,-2-1 1,0 0 0,-1 0 0,0 0 0,2-18-1,-4 15-178,2 0-1,0 1 0,1 0 0,1 0 0,0 0 0,11-17 0,33-52-58,-48 84 54,-1 0-1,1 0 0,0 0 0,1 0 1,-1 1-1,0-1 0,1 1 0,-1 0 0,1 0 1,0 0-1,5-2 0,4-2-18,-12 6 27,0 0 0,0-1 0,0 1 0,0 0 0,0-1 0,0 1 0,0 0-1,0 0 1,0 0 0,0 0 0,0 0 0,0 0 0,0 0 0,0 0 0,1 0 0,-1 1 0,0-1 0,0 0 0,0 1-1,-1-1 1,3 2 0,0-1 5,-1 1-1,1 0 0,-1 0 1,0 1-1,0-1 0,0 0 1,3 4-1,2 4 29,-1 1 0,9 21 0,-7-12 35,-1 0-1,-1 0 1,-1 1 0,-1 0 0,0 0 0,0 26 0,-1-4 114,-2-32-128,0 0 0,-1 0 0,0 0 0,-1 0 0,-3 19-1,2-16-7,2-14-57,0 1 1,0-1 0,0 0 0,0 0-1,0 1 1,0-1 0,0 0 0,0 1-1,0-1 1,0 0 0,0 0 0,0 1-1,0-1 1,0 0 0,0 1 0,0-1-1,0 0 1,1 0 0,-1 1 0,0-1-1,0 0 1,0 0 0,0 1 0,1-1-1,-1 0 1,0 0 0,0 0 0,0 1-1,1-1 1,-1 0 0,0 0 0,0 0-1,1 0 1,-1 0 0,0 0 0,1 1-1,-1-1 1,0 0 0,3-5-4245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1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5520,'0'0'9209,"-2"15"-8529,-5 240 2048,8-174-1946,5 125 972,31 138 990,-13-141 20,-24-198-2637,1-3-45,-1 1 0,0-1 0,1 1-1,-1-1 1,0 1 0,0-1 0,0 1 0,0-1 0,-1 1 0,1-1-1,-1 0 1,0 1 0,1-1 0,-1 1 0,0-1 0,0 0-1,-1 0 1,1 0 0,0 0 0,-1 0 0,1 0 0,-1 0 0,-2 3-1,-26 24-956,17-15-3452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2704,'0'0'6424,"-3"10"-5802,2-6-573,-2 4 272,0 1-1,1 1 1,1-1 0,-1 0 0,2 0-1,-1 0 1,1 1 0,0-1 0,3 15-1,-2-20-17,0 0 0,-1 0-1,0 0 1,1 0-1,-1 0 1,-2 7 0,1 5 1381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3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24 168 5416,'0'0'11486,"6"-10"-11223,3-3-171,-5 7-25,0 0 0,0 0 1,-1-1-1,1 1 0,2-10 1,-6 15-30,0 1 0,0-1 0,1 1 0,-1-1 0,0 1 0,0-1 0,1 1 0,-1-1 0,0 1 0,0-1 0,1 1 0,-1-1 1,1 1-1,-1-1 0,0 1 0,1 0 0,-1-1 0,1 1 0,-1 0 0,1-1 0,-1 1 0,1 0 0,-1 0 0,1-1 0,0 1 0,-1 0 0,1 0 0,0 0-15,-1 0 0,1 1 0,-1-1 0,0 0 0,1 1 0,-1-1 0,0 0-1,0 1 1,1-1 0,-1 0 0,0 1 0,0-1 0,0 1 0,1-1 0,-1 0-1,0 1 1,0-1 0,0 1 0,0-1 0,0 1 0,0-1 0,0 1 0,0-1-1,0 0 1,0 1 0,0-1 0,0 1 0,0-1 0,0 1 0,0-1 0,0 1 0,-1-1-1,1 0 1,0 1 0,-1 0 0,1 1 16,-3 10 176,-1 1 0,0-1 0,-1 0 1,0 0-1,-1 0 0,-9 14 0,2 4 453,12-26-601,1-1 0,-1 0-1,0 1 1,-1-1 0,1 0-1,-1 0 1,1 0 0,-1 0-1,0 0 1,0-1 0,0 1-1,-4 3 1,10-11 1,-1-1 1,1 1-1,-1-1 0,0 0 1,-1 0-1,1 0 0,2-12 0,4-8 11,2 0-16,-6 10-13,1 1-1,1-1 1,1 2-1,0-1 1,13-16-1,-4 4 86,5-4 234,-22 31-297,-1 14 39,-1 1-1,0-1 0,-1 0 1,-8 24-1,6-21-6,0 0 0,-3 24 0,2-21 103,5-18-185,0 0 0,1 0-1,-1 0 1,0-1 0,1 1-1,-1 0 1,1 0 0,0 0-1,0 0 1,-1 0 0,1 0 0,1 0-1,-1 4 1,2 4-27,1 9-3242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5824,'0'0'15381,"15"-4"-15083,97-32 270,-69 23-169,1 2 0,1 3-1,0 1 1,68-2 0,-13 1 145,0 0 312,-90 6-716,-10 1-109,1 1 1,0 0-1,-1 0 1,1-1-1,0 1 1,0 0-1,-1 0 1,1 0-1,0 0 1,0 0-1,-1 0 1,1 0-1,0 0 1,0 0-1,-1 0 1,1 0-1,0 1 1,-1-1-1,1 0 1,0 0-1,0 1 1,-1-1-1,2 1 1,-2 0-24,1-1 1,-1 1 0,1 0 0,-1-1 0,0 1-1,1 0 1,-1-1 0,0 1 0,1 0 0,-1-1-1,0 1 1,0 0 0,0-1 0,1 1 0,-1 0-1,0 0 1,0-1 0,0 1 0,0 0 0,-1 0-1,1-1 1,0 1 0,0 0 0,0 0 0,-1 1-1,-15 21 205,-30 17-2467,37-33 117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4:4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8240,'0'0'3310,"0"-10"-2730,0-31 72,1 39-461,-1 0-1,0 0 1,1 0-1,-1 0 1,1 0-1,-1 0 0,1 0 1,0 0-1,0 0 1,0 0-1,0 0 1,0 1-1,0-1 1,0 0-1,1 1 1,-1-1-1,1 1 0,3-3 1,4-6 805,-6 7-610,0-1 0,0 1 0,1 0 1,-1 0-1,1 0 0,0 1 0,0-1 0,0 1 0,0 0 1,0 0-1,8-3 0,6 0 511,31-5 1,-7 2-675,92-30 597,-67 17-151,87-14 0,-103 25-394,-34 6-149,1 0 0,0 2-1,0 0 1,23 0 0,-36 3-125,-1 0-1,1 0 1,0 0-1,-1 1 1,1-1 0,0 1-1,-1 1 1,0-1-1,0 0 1,8 6-1,-2 1-1361,-1-1-1,13 14 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1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405 545 4312,'0'0'6854,"-10"2"-6528,-147 28 1756,145-28-1852,0 1-1,-1 1 0,1 0 1,-16 9-1,-20 6 316,42-17-459,1 0 1,-1 1-1,1 0 0,-1 0 0,1 1 0,0-1 0,0 1 1,1 0-1,-8 9 0,2-3 292,2 1 0,0 1 1,-10 16-1,17-25-265,-1 1 1,1-1-1,-1 1 1,1 0-1,0 0 1,1 0-1,-1 0 1,1-1-1,-1 1 1,1 0-1,0 0 1,1 0-1,-1 0 1,1 0-1,-1 0 1,1 0-1,1-1 1,-1 1-1,0 0 1,1-1-1,0 1 0,-1-1 1,2 1-1,-1-1 1,0 0-1,1 0 1,-1 0-1,1 0 1,0 0-1,0-1 1,0 1-1,0-1 1,5 3-1,-4-3-65,0 0 0,0 0-1,0 0 1,1-1 0,-1 0 0,0 0-1,1 0 1,-1 0 0,1-1-1,-1 1 1,0-1 0,1 0-1,-1-1 1,7 0 0,-2-1 4,-1 0 1,1 0-1,-1-1 1,1 0-1,-1 0 1,10-6-1,-6 1-10,-1 0 1,0-1-1,-1 0 1,0-1-1,0-1 1,-1 1-1,0-1 1,10-19-1,28-31 99,-33 43-110,-1 0 0,-1-1 0,0 0 0,-1-1-1,-2-1 1,0 0 0,-1 0 0,0 0 0,-2-1 0,-1 0 0,-1-1 0,3-41 0,-7 26-15,-5-58-1,-2-6-2,7 92 1,0 0 0,-1 1 1,0-1-1,0 0 0,-1 1 0,-1-1 0,1 1 0,-6-12 0,7 20-8,0 0 0,0 0 0,0 0 1,0 1-1,0-1 0,0 0 0,0 1 0,-1-1 0,1 1 0,0-1 1,0 1-1,0-1 0,-1 1 0,1 0 0,0-1 0,0 1 0,-1 0 1,1 0-1,0 0 0,0 0 0,-1 0 0,1 0 0,0 1 0,0-1 1,-1 0-1,1 1 0,0-1 0,-2 2 0,-1-1 7,1 0 1,0 1-1,-1-1 0,1 1 0,0 0 1,0 0-1,0 0 0,1 1 0,-4 2 1,-8 11 36,2 0 1,0 1-1,0 1 1,2 0-1,0 0 1,1 1-1,1 0 1,1 1-1,-8 33 1,4-3 50,-29 167 329,38-192-313,1 0 1,1 1-1,1-1 1,1 0-1,2 0 1,10 41-1,-13-62-95,-1 0 0,1-1 1,0 1-1,0-1 0,1 0 0,-1 1 0,1-1 0,0 0 0,0 0 0,0 0 0,0 0 1,0 0-1,1 0 0,-1-1 0,1 1 0,0-1 0,-1 0 0,1 0 0,0 0 0,0 0 1,1 0-1,-1-1 0,4 2 0,-5-2-11,19 8 77,0-1-1,1 0 1,35 6-1,-52-14-81,1 0 0,-1-1 0,1 0 0,-1 0-1,0-1 1,1 1 0,-1-1 0,0 0 0,0-1 0,0 1-1,4-4 1,4 0 6,11-6-2,43-28 1,-58 33-9,1-1 0,-1 0 0,0 0-1,0-1 1,-1 0 0,11-16 0,-15 19-9,0 0 0,-1-1 0,0 1 0,0-1 0,0 0 0,-1 0 0,0 0-1,0 0 1,-1 0 0,0 0 0,0 0 0,-1 0 0,0-1 0,0 1 0,0 0 0,-1 0 0,0-1 0,-4-11 0,4 16 8,1 1 0,-1 0 1,0 0-1,1 0 1,-1 0-1,0 0 0,0 0 1,-1 0-1,1 0 1,0 0-1,0 0 1,-1 0-1,0 1 0,1-1 1,-4-2-1,4 4 3,-1-1 0,1 0-1,-1 1 1,0-1 0,1 1-1,-1 0 1,1 0 0,-1-1-1,0 1 1,1 0 0,-1 0-1,0 1 1,1-1 0,-1 0-1,1 0 1,-1 1 0,0-1-1,1 1 1,-1 0 0,1-1-1,-1 1 1,1 0 0,-2 1-1,-2 2 10,0-1-1,0 2 0,1-1 1,0 0-1,-1 1 1,1 0-1,1-1 0,-1 2 1,1-1-1,0 0 1,0 1-1,-2 6 0,-2 7 18,0 0 0,-5 27 0,10-31 8,0-1 1,1 1-1,1 0 1,0-1-1,1 1 1,6 26-1,-5-33-4,0 0 1,1-1-1,0 0 0,0 1 0,1-1 0,-1 0 1,2-1-1,-1 1 0,1-1 0,0 0 1,9 9-1,-12-14-17,0 1-1,0-1 1,1 0 0,-1 0 0,0 0 0,1 0-1,-1-1 1,0 1 0,1-1 0,-1 1 0,1-1-1,-1 0 1,1 0 0,-1 0 0,1 0 0,-1 0-1,1 0 1,-1-1 0,5-1 0,-1 1 5,1-2 0,-1 1 0,0-1-1,0 1 1,0-2 0,7-4 0,0-3-2,-1 0 0,-1-1 0,0 0 0,0 0 0,-1-2 0,12-19 0,-10 14 1,1 1 0,24-27 0,-24 33 4,0 1 1,18-10-1,-14 8-4,-16 13-19,0 0-1,-1-1 0,1 1 1,0 0-1,-1-1 1,1 1-1,0 0 1,-1 0-1,1 0 0,0 0 1,-1 0-1,1 0 1,0 0-1,-1 0 1,1 0-1,0 0 0,-1 0 1,1 0-1,0 0 1,-1 1-1,1-1 1,0 0-1,-1 0 0,1 1 1,0-1-1,-1 0 1,1 1-1,-1-1 0,1 1 1,-1-1-1,1 1 1,-1-1-1,1 1 1,-1-1-1,1 1 0,-1-1 1,0 1-1,1 0 1,-1-1-1,0 1 1,1 0-1,8 28 131,-8-15-90,-1-1 0,-1 1 0,-1-1 1,-3 18-1,1-5 54,-5 6 109,5-21 11,5-19 155,2-2-340,1 1 0,9-18 0,-1 0-14,-5 16-38,-1 0-1,1 0 0,0 1 1,1 0-1,1 0 0,17-16 0,-14 15-15,-11 9 29,0 1 0,0 0 0,0 0 0,0 0 0,1 0 0,-1 0 0,0 0 0,1 0 0,-1 0 1,0 0-1,1 1 0,-1-1 0,1 0 0,-1 1 0,1-1 0,-1 1 0,1 0 0,0-1 0,-1 1 0,1 0 0,-1 0 0,1 0 0,0 0 0,-1 1 0,1-1 0,-1 0 0,1 1 0,-1-1 0,1 1 0,2 0 0,-1 1 6,0 1-1,-1-1 0,1 0 0,-1 1 1,1 0-1,-1 0 0,0-1 0,0 1 1,0 0-1,-1 0 0,1 1 0,1 4 0,11 30 80,-9-24-23,0 0 0,0-1 0,2 1 0,-1-2 0,13 18-1,-11-16 39,-8-12-81,1-1-1,0 1 1,-1-1-1,1 0 0,0 1 1,0-1-1,0 0 0,0 1 1,0-1-1,0 0 0,0 0 1,1 0-1,-1 0 1,0 0-1,1 0 0,-1 0 1,2 1-1,19 8 115,-20-9-112,0 1-1,0-1 1,0 0-1,0 0 1,0 0-1,0 0 1,0 0-1,1-1 0,-1 1 1,0-1-1,0 1 1,1-1-1,-1 0 1,0 0-1,1 0 1,-1 0-1,0 0 1,0-1-1,1 1 1,-1 0-1,0-1 1,0 0-1,0 0 0,1 0 1,1-1-1,3-2 2,0-1-1,0 1 0,-1-1 0,0 0 0,0-1 0,8-9 1,30-42 52,-36 45-55,3-3 3,-2-2-1,0 1 1,-1-1 0,6-20 0,19-38 11,-27 56-22,-6 17-2,0 0-1,1 0 0,-1 0 0,1 0 1,-1 0-1,1 0 0,0 1 0,-1-1 0,1 0 1,0 0-1,0 0 0,1 1 0,-1-1 0,0 0 1,1 1-1,1-2 0,-1 3-5,0 1 0,1 0 1,-1 0-1,0 0 0,0 0 0,0 0 0,0 1 1,0-1-1,0 1 0,0-1 0,-1 1 0,1 0 1,0-1-1,1 4 0,9 11 12,-2 0-1,0 1 1,0 0-1,-2 1 1,0 0-1,-1 0 1,-1 0-1,0 1 1,-2 0 0,4 38-1,-7-51 27,-1 0 0,0 0 0,-1 0 0,1 0 0,-1 0 0,-1 0 0,1 0 0,-1-1-1,-4 10 1,6-14-20,-1-1-1,0 1 1,1-1-1,-1 0 1,0 0-1,0 1 0,0-1 1,1 0-1,-1 0 1,0 0-1,0 0 1,0 0-1,1 0 0,-1 0 1,0 0-1,0 0 1,0 0-1,1-1 1,-1 1-1,0 0 0,0 0 1,1-1-1,-1 1 1,0-1-1,0 1 1,-21-13 139,-9-9 3,19 15-117,1-1 1,0 0 0,1-1 0,-1 0-1,-8-12 1,12 12-25,0 1 1,0 0-1,-1 1 1,-9-8-1,19 26-219,5 7 179,0-2 16,1 2-5,0 0 0,13 18 0,-19-32 13,1 1 1,1-1-1,-1 0 0,0-1 1,1 1-1,0 0 0,0-1 1,0 0-1,0 0 0,0 0 1,0-1-1,1 1 0,5 1 1,-5-3 1,-1 0 1,1-1 0,-1 1-1,0-1 1,1 0-1,-1 0 1,1-1 0,-1 1-1,0-1 1,1 0-1,-1 0 1,0-1 0,7-2-1,8-5 7,27-16-1,-33 17-5,-2 1-5,0 0 1,-1-1-1,0-1 0,-1 1 0,15-18 0,38-56 13,-29 35 5,-27 39 24,-1-1-1,0 1 1,0-1 0,-1 0-1,6-18 1,-16 53 46,2 1 1,0 0 0,2 0-1,0 0 1,2 0 0,1 0-1,6 36 1,5-27-85,-11-34 0,-1 0 0,1 0 0,0-1 0,0 1 0,1 0 0,-1 0 0,0-1 0,0 1 0,1-1 0,-1 1 0,1-1 0,0 1 0,-1-1 0,1 0 0,2 1 0,-3-2 0,0 0 0,0 0 0,0 0 0,0 0 0,0 0 0,0 0 0,0 0 0,0 0 0,0-1 0,0 1 0,-1-1 0,1 1 0,0 0 0,0-1 0,0 1 0,0-1 0,0 0 0,-1 1 0,1-1 0,1-1 0,19-20 0,-14 14 0,8-9 0,-1 0 0,21-33 0,11-14 0,-36 50 0,0 0 0,-1-1 0,0 1 0,10-29 0,19-64 0,-36 103 0,23-104 0,-11 43 0,-6 22-21,-2 0-1,-1 0 1,-2-57 0,-13 41-230,-3 108 145,7-29 120,-5 31-1,4 21 53,-11 73 107,10-90-85,-2 62 0,6-60-88,1-30 0,2 0 0,0 0 0,2 0 0,5 31 0,-4-32 0,-3-22 0,2 1 0,-1-1 0,0 0 0,1 1 0,1 5 0,-1-8 0,6 13 0,-6-15 0,-1 0 0,1 1 0,-1-1 0,1 0 0,-1 1 0,1-1 0,-1 0 0,1 0 0,-1 0 0,1 0 0,-1 1 0,1-1 0,-1 0 0,1 0 0,0 0 0,-1 0 0,1 0 0,-1 0 0,1 0 0,-1-1 0,1 1 0,0 0 0,-1 0 0,1 0 0,-1 0 0,1-1 0,-1 1 0,1 0 0,-1-1 0,1 1 0,0-1 0,7-5 0,0 0 0,0-1 0,0 0 0,-1-1 0,0 1 0,0-1 0,-1-1 0,0 1 0,-1-1 0,1 0 0,5-15 0,61-92 0,-13 25 0,-59 91 0,0 0 0,0 0 0,0 0 0,1 0 0,-1-1 0,0 1 0,0 0 0,0 0 0,0 0 0,0 0 0,0 0 0,0 0 0,0 0 0,0-1 0,1 1 0,-1 0 0,0 0 0,0 0 0,0 0 0,0 0 0,0 0 0,0 0 0,1 0 0,-1 0 0,0 0 0,0 0 0,0 0 0,0 0 0,0 0 0,0 0 0,1 0 0,-1 0 0,0 0 0,0 0 0,0 0 0,0 0 0,0 0 0,1 0 0,-1 0 0,0 0 0,0 0 0,0 0 0,0 0 0,0 0 0,0 0 0,1 1 0,-1-1 0,0 0 0,0 0 0,0 0 0,0 0 0,0 0 0,0 0 0,0 0 0,0 1 0,0-1 0,0 0 0,0 0 0,1 0 0,-1 0 0,0 0 0,0 1 0,0-1 0,0 0 0,0 0 0,0 0 0,0 0 0,0 0 0,0 1 0,2 10 0,-2-11 0,9 62 0,-7-43 0,0 0 0,1 0 0,2 0 0,-1 0 0,2-1 0,9 20 0,-8-18 0,-7-18 0,0 0 0,0 0 0,1 0 0,-1 0 0,1 0 0,0 0 0,-1-1 0,1 1 0,0 0 0,0 0 0,0-1 0,1 1 0,-1 0 0,0-1 0,0 1 0,1-1 0,-1 0 0,4 3 0,-4-4 0,0 0 0,-1 0 0,1 0 0,0 0 0,0 0 0,0 0 0,0 0 0,0-1 0,0 1 0,0 0 0,0 0 0,0-1 0,0 1 0,0-1 0,0 1 0,0-1 0,-1 1 0,1-1 0,0 0 0,0 1 0,-1-1 0,1 0 0,0 1 0,-1-1 0,2-1 0,15-25 0,-14 22 0,11-19 0,-1-1 0,-2 0 0,11-29 0,-21 48 0,1 0 0,1 0 0,-1 0 0,1 0 0,0 1 0,0-1 0,1 1 0,0-1 0,4-4 0,-8 10 0,0 0 0,1-1 0,-1 1 0,0 0 0,0-1 0,1 1 0,-1 0 0,0-1 0,1 1 0,-1 0 0,0 0 0,1-1 0,-1 1 0,0 0 0,1 0 0,-1 0 0,1 0 0,-1 0 0,0 0 0,1-1 0,-1 1 0,1 0 0,-1 0 0,0 0 0,1 0 0,-1 0 0,1 0 0,-1 1 0,0-1 0,1 0 0,-1 0 0,1 0 0,-1 0 0,0 0 0,1 0 0,-1 1 0,0-1 0,1 0 0,-1 0 0,0 1 0,1-1 0,-1 0 0,0 1 0,1-1 0,-1 0 0,0 1 0,0-1 0,0 0 0,1 1 0,-1-1 0,0 0 0,0 1 0,0 0 0,7 25 0,-6-21 0,3 31 0,-1 0 0,-1 0 0,-8 72 0,2-57 0,2-27 0,-1 0 0,-2 0 0,0-1 0,-15 41 0,1-4 0,13-39 0,-14 36 0,17-50 0,-1-1 0,0 1 0,0-1 0,0 0 0,0 0 0,-1-1 0,0 1 0,0-1 0,-8 6 0,10-9 0,0-1 0,0 1 0,0 0 0,-1-1 0,1 0 0,-1 1 0,1-2 0,-1 1 0,1 0 0,-1-1 0,1 1 0,-1-1 0,0 0 0,1 0 0,-1 0 0,0-1 0,1 1 0,-1-1 0,1 0 0,-1 0 0,-6-3 0,1 0 0,0 0 0,1-1 0,-1 0 0,1 0 0,0-1 0,1 0 0,-9-8 0,13 10 0,-1 0 0,1 0 0,0-1 0,1 1 0,-1 0 0,1-1 0,0 0 0,0 0 0,0 1 0,1-1 0,0 0 0,0 0 0,0 0 0,0 0 0,1-9 0,0 10 0,0 1 0,0 0 0,1-1 0,-1 1 0,1 0 0,0-1 0,0 1 0,0 0 0,0 0 0,0 0 0,1-1 0,-1 1 0,1 1 0,0-1 0,0 0 0,0 0 0,0 1 0,1-1 0,-1 1 0,1 0 0,-1 0 0,1 0 0,0 0 0,4-2 0,16-6 0,0 2 0,1 1 0,0 0 0,0 2 0,1 1 0,-1 1 0,33 0 0,23 9 0,-37-1 0,-31-5 0,-11 0 0,0 0 0,0 0 0,0 0 0,1 0 0,-1 0 0,0 0 0,0 0 0,0 1 0,0-1 0,0 0 0,0 0 0,0 1 0,0-1 0,0 1 0,2 0 0,-3-1 0,0 2 0,-9 3 0,-9-4-289,8-2-5231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8536,'0'0'3362,"16"-8"-2644,-7 2-591,4-1 50,1 0 1,-1 1-1,1 0 0,0 1 1,0 0-1,1 1 1,14-2-1,146-3 2357,-130 9-1302,0-1 0,1-3 0,76-16 1,-117 19-1337,-1-1 848,-6 2-579,-6 1-3242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0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13864,'0'0'3447,"14"-5"-2940,27-9-38,1 3 1,0 1-1,55-4 0,18 3 1423,-1-5-1,182-50 1,-286 64-1696,1 0 1,0 0-1,20 0 0,-8 2-3513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11352,'0'0'6183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3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1011 6784,'0'0'7493,"9"-11"-6978,142-195 1855,-140 186-1933,-1-1 0,-1 0 0,-1 0-1,-1-1 1,-1 0 0,0 0 0,3-43 0,2 25 1285,-11 31-209,0 9-1473,0 0 1,0 1-1,0-1 1,0 0 0,0 0-1,0 0 1,0 0-1,-1 0 1,1 0 0,0 0-1,0 0 1,0 0-1,0 0 1,0 0-1,0-1 1,0 1 162,0 0-162,4 4 213,-1 0 0,1 0 0,-1 1 0,0-1 0,0 0 0,3 9 0,4 16-16,-1 2-1,-2-1 0,-1 1 0,-1 0 1,0 51-1,-4-60-67,0-13-72,-1-1 0,0 1 0,-1 0 1,0-1-1,-2 11 0,3-17-74,-1 1 0,0-1 0,0 0 0,0 1-1,-1-1 1,1 0 0,0 0 0,-1 1 0,0-1 0,1 0 0,-1-1 0,0 1 0,0 0 0,0 0 0,0-1 0,0 1 0,0-1 0,-1 0 0,1 0 0,0 1-1,-5 0 1,2-1-4,0-1-1,0 1 0,0-1 1,0 0-1,0 0 0,0-1 1,0 1-1,0-1 0,1-1 0,-1 1 1,-7-3-1,-1-1 30,1 0-1,0-1 0,-14-8 1,21 10-59,0-1 1,0 1 0,0-1-1,0-1 1,-6-8-1,-1-2-7,4-4-8,8 20 25,0-1-1,-1 1 1,1 0 0,0 0 0,0-1 0,0 1 0,0 0 0,0-1-1,0 1 1,0 0 0,0-1 0,-1 1 0,1 0 0,0-1 0,0 1 0,0 0-1,0-1 1,1 1 0,-1 0 0,0 0 0,0-1 0,0 1 0,0 0 0,0-1-1,0 1 1,0 0 0,1-1 0,-1 1 0,0 0 0,0 0 0,0-1-1,0 1 1,1 0 0,-1 0 0,0 0 0,0-1 0,1 1 0,-1 0 0,0 0-1,1 0 1,-1 0 0,0-1 0,0 1 0,1 0 0,-1 0 0,0 0 0,1 0-1,-1 0 1,0 0 0,1 0 0,-1 0 0,0 0 0,1 0 0,-1 0-1,0 0 1,1 0 0,-1 0 0,7 2 0,0 0 0,0-1 0,0 0 0,0-1 0,9 1 0,-10-2 0,1 2 0,-1-1 0,0 1 0,0-1 0,0 2 0,0-1 0,10 4 0,-8-1 31,0-1 0,1-1-1,-1 1 1,1-1 0,-1-1 0,1 1 0,-1-2-1,1 1 1,0-1 0,0 0 0,-1-1-1,1 0 1,0 0 0,-1-1 0,1 0 0,-1-1-1,0 0 1,0 0 0,0-1 0,0 0-1,0 0 1,-1 0 0,13-11 0,-7 3 44,-1-1 0,-1 0 1,0 0-1,-1-1 0,0-1 1,15-30-1,0 0 72,-23 41-127,0 1-1,1-1 0,-1 0 0,1 1 1,0-1-1,0 1 0,5-4 0,-7 6-13,1 0 1,0 0-1,0 0 0,-1 1 1,1-1-1,0 0 0,0 1 1,0-1-1,0 1 0,-1 0 0,1 0 1,0 0-1,0 0 0,0 0 1,0 0-1,0 0 0,0 0 0,2 1 1,0 1-4,1-1 0,-1 1 1,1 0-1,-1 0 0,0 0 1,0 0-1,0 1 0,0-1 0,5 6 1,10 7 67,-101-36 459,78 20-520,-1 0 0,0 1 0,1 0 0,-1 0 0,1 0 0,-1 0-1,1 1 1,-1 0 0,1 0 0,-1 0 0,1 0 0,0 1 0,0 0 0,-1-1-1,1 2 1,0-1 0,1 0 0,-1 1 0,-6 5 0,6-5-7,0 1 1,1-1-1,-1 1 0,1 0 1,-1 0-1,1 0 1,0 0-1,1 1 0,-1-1 1,1 1-1,0 0 1,0 0-1,0 0 0,1 0 1,0 0-1,0 0 1,-1 7-1,3-1 18,0 0 1,0-1-1,1 1 0,0-1 1,1 1-1,0-1 1,1 0-1,0 0 0,0 0 1,1-1-1,0 0 0,1 0 1,7 10-1,-9-14-9,0-1 0,0 1 0,1-1 0,-1 1 0,1-1 0,0-1 0,0 1 0,0-1 0,0 0 0,1 0 0,0 0 1,-1-1-1,1 0 0,0 0 0,0 0 0,0-1 0,0 0 0,0 0 0,0 0 0,1-1 0,-1 0 0,0 0 0,12-3 0,-10 1-12,1 0 0,-1-1 0,0 0 0,0 0 0,0-1 0,0 0 0,-1 0 0,1-1 0,-1 0 0,0 0 0,0-1 0,-1 0 0,0 0 0,9-12 0,10-7-13,0 1 1,2 1-1,0 1 1,45-27-1,-66 44-56,0 0 0,0 0 0,8-10 0,-10 10 11,1 0 0,0 0 1,0 0-1,1 1 1,-1-1-1,11-5 0,-16 10 59,0-1-1,0 1 0,0-1 0,0 1 0,1 0 0,-1-1 0,0 1 1,0-1-1,0 1 0,-1-1 0,1 1 0,0 0 0,0-1 0,0 1 1,0-1-1,0 1 0,0-1 0,-1 1 0,1 0 0,0-1 1,0 1-1,0 0 0,-1-1 0,1 1 0,0 0 0,-1-1 0,1 1 1,0 0-1,-1-1 0,1 1 0,0 0 0,-1 0 0,1 0 1,-1-1-1,1 1 0,0 0 0,-1 0 0,1 0 0,-1 0 0,1 0 1,-1 0-1,1 0 0,-1 0 0,-15 4 0,0 1 0,1 0 0,-23 12 0,21-9 0,5-3 23,0 1 0,1 1 0,-1-1 0,1 2 0,1 0 0,-1 0 0,1 1 0,1 0 0,-10 12 0,14-14-5,0 0-1,0 0 1,1 1 0,0-1-1,1 1 1,-1 0-1,2 0 1,-1 0 0,1 0-1,0 1 1,1-1-1,0 0 1,0 1 0,1 0-1,0 11 1,1-17-5,-1 1-1,1-1 1,0 1-1,0-1 1,0 1-1,0-1 1,1 1-1,-1-1 1,1 0-1,4 6 1,-5-8-10,0 1 1,0-1-1,0 0 0,0 0 1,1 1-1,-1-1 0,0 0 0,1 0 1,-1-1-1,1 1 0,-1 0 1,1 0-1,-1-1 0,1 1 1,0-1-1,-1 1 0,1-1 1,0 0-1,-1 1 0,1-1 0,0 0 1,0 0-1,-1 0 0,1-1 1,3 0-1,1 0-3,1-2 0,-1 1 0,1-1 0,-1 0 0,0 0 0,0-1 0,0 0 0,-1 0 0,0 0 0,1-1 0,-1 1 0,-1-1 0,1-1 0,-1 1 0,0-1 0,0 1 0,3-8 0,3-6 0,-1-1 0,-1 0 0,-1-1 0,5-22 0,-11 38 0,0 0 0,-1 0 0,1 0 0,-1-1 0,0 1 0,-1-6 0,0-7 0,1 31 0,1 0 0,0 0 0,0-1 0,1 1 0,1-1 0,0 1 0,1-1 0,1 0 0,-1 0 0,2-1 0,12 21 0,-12-23 0,-2-2 0,1-1 0,0 1 0,0-1 0,10 10 0,-13-15 0,0 1 0,1 0 0,-1-1 0,1 0 0,-1 1 0,1-1 0,0 0 0,-1 0 0,1 0 0,0-1 0,-1 1 0,1-1 0,0 0 0,0 1 0,0-1 0,0 0 0,4-1 0,0-1 0,1 0 0,0 0 0,-1 0 0,1-1 0,-1-1 0,0 1 0,0-1 0,0 0 0,0-1 0,-1 1 0,0-1 0,0-1 0,0 1 0,9-12 0,-3 2 0,0-1 0,-2 0 0,0 0 0,0-1 0,7-20 0,-7 13 0,-1 0 0,-1-1 0,9-49 0,7-62-36,-9 61-18,-3 0-1,1-94 0,-10 132-14,-2 29 48,0 1 0,0-1 0,-1 1 0,0-1 0,0 0 0,-1 1 0,0-1 0,0 1 0,-5-15 0,6 22 19,0 0 1,-1 0-1,1 0 0,0 0 0,0 0 0,0 0 0,0 0 0,-1 0 0,1 0 1,0 0-1,0 0 0,0 0 0,-1 0 0,1 0 0,0 0 0,0 1 0,0-1 0,0 0 1,-1 0-1,1 0 0,0 0 0,0 0 0,0 0 0,0 0 0,0 1 0,0-1 1,-1 0-1,1 0 0,0 0 0,0 0 0,0 0 0,0 1 0,0-1 0,0 0 1,0 0-1,0 0 0,0 0 0,0 1 0,0-1 0,0 0 0,0 0 0,0 0 0,0 1 1,0-1-1,0 0 0,0 0 0,0 0 0,0 0 0,0 1 0,-4 12 6,-8 43-2,-6 44 112,-5 25 100,12 13 14,-7 11-217,-6-46-11,12-58 0,10-35 0,0 0 0,0 1 0,1 0 0,0-1 0,1 1 0,0 0 0,1 0 0,0-1 0,1 1 0,5 17 0,-5-24 0,-1-1 0,1 0 0,0 0 0,0 0 0,0 0 0,1 0 0,-1 0 0,1-1 0,0 1 0,-1-1 0,1 0 0,0 1 0,1-1 0,-1-1 0,0 1 0,0 0 0,6 1 0,-2 0 0,-1-1 0,2 0 0,-1 0 0,0-1 0,0 0 0,0 0 0,13-1 0,-11 0 0,1-1 0,0 0 0,-1-1 0,1 0 0,12-5 0,-17 5 0,-1 0 0,1-1 0,-1 1 0,0-1 0,0 0 0,0 0 0,0 0 0,-1 0 0,1-1 0,-1 0 0,0 1 0,4-7 0,-1 1 0,0-1 0,-1 0 0,0-1 0,-1 1 0,0-1 0,5-21 0,-8 26 0,0 0 0,-1 0 0,1 0 0,-1 0 0,0 0 0,-1 0 0,1 0 0,-1 0 0,-1 0 0,1 0 0,-1 0 0,0 1 0,0-1 0,-6-10 0,6 13 0,0 0 0,0 0 0,-1 0 0,1 0 0,-1 0 0,1 0 0,-1 1 0,0-1 0,0 1 0,-7-4 0,8 5 0,1 0 0,-1 1 0,1-1 0,-1 1 0,1 0 0,-1-1 0,1 1 0,-1 0 0,0 0 0,1 0 0,-1 0 0,0 0 0,1 0 0,-1 1 0,1-1 0,-1 0 0,1 1 0,-1-1 0,1 1 0,-1 0 0,1-1 0,-1 1 0,1 0 0,0 0 0,-1 0 0,1 0 0,0 0 0,0 0 0,-2 2 0,-7 9 0,0 0 0,1 1 0,0 0 0,1 0 0,0 1 0,-11 27 0,17-34 0,-1 0 0,1-1 0,0 1 0,1 0 0,0 0 0,0 0 0,0 0 0,1 0 0,0 1 0,0-1 0,1 0 0,-1 0 0,2 0 0,-1 0 0,1 0 0,0-1 0,5 10 0,-4-10 0,0-1 0,1 0 0,0 0 0,0 0 0,0-1 0,1 1 0,0-1 0,-1 0 0,1-1 0,1 1 0,-1-1 0,0 0 0,1 0 0,0 0 0,0-1 0,8 2 0,-4-1 0,0-1 0,1-1 0,-1 1 0,1-2 0,-1 1 0,1-2 0,0 1 0,17-4 0,-16 0 0,1 0 0,-1 0 0,14-8 0,-12 6 0,-1 0 0,17-4 0,-17 5 709,2 0-1229,-7 9-3701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4216,'0'0'14930,"-7"11"-14438,-3 4-316,4-6-22,0 0 0,0 0 0,1 1 0,-6 17-1,-2 4 324,1-2 74,1 0 0,1 0 0,1 1 0,-5 38 0,13-66-482,1 0 0,0 0-1,0 0 1,0 0 0,0 1 0,0-1-1,0 0 1,1 0 0,-1 0-1,1 0 1,-1 0 0,1 0 0,0 0-1,0 0 1,0 0 0,2 2-1,-3-3-185,1 0-1,0 0 0,0 0 0,0-1 1,0 1-1,0 0 0,0-1 0,0 1 0,0-1 1,0 1-1,1-1 0,-1 0 0,0 1 0,0-1 1,0 0-1,1 0 0,-1 0 0,0 0 1,0 0-1,0 0 0,1 0 0,-1 0 0,0 0 1,0-1-1,0 1 0,2-1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5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10848,'0'0'4769,"1"11"-4016,-1 43 777,-13 91 1,7-86-308,-1-18-233,5-34-786,0 1 0,1 0 0,0-1 0,0 1 0,1 0-1,0 0 1,0-1 0,3 15 0,7 11 14,20 42 0,-18-44-3096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3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1091 5520,'0'0'8544,"14"-4"-7948,-5 1-477,3 0 39,0 0 1,-1-1-1,1-1 1,-1 0 0,0-1-1,16-10 1,-4-3 236,0 0 0,-1-2 0,20-24 1,53-76 783,-86 110-1086,23-33 364,-3-2-1,34-68 1,31-108 782,-85 197-1039,-1-1 1,-2 1-1,0-1 0,-2 0 0,-1 0 0,-1-1 0,-1 1 0,-2-1 0,-6-50 1,6 73-137,0 0 1,0 0 0,0 0 0,0 0-1,-1 0 1,1 0 0,-1 0 0,0 1 0,0-1-1,-1 1 1,1-1 0,-1 1 0,1 0-1,-5-3 1,6 4-35,-1 1 0,0 0 0,0 0 0,0 0 0,0 0 0,0 0 0,0 0 0,0 1 0,0-1 0,-1 1 0,1 0 0,0-1 0,0 1 0,0 0 0,-1 0 0,1 0 0,0 0 0,0 1 0,0-1 0,-1 1 0,1-1 0,0 1 0,0 0 0,0 0 0,0 0 0,0 0 0,0 0 0,-2 2 0,-5 3 30,0 1 1,0 0-1,1 1 0,0 0 1,-13 16-1,-29 49 143,36-49-120,1 2-1,1-1 0,1 2 1,-10 35-1,-17 115 346,35-142-284,0 0 0,3 1 1,0-1-1,3 1 0,1-1 0,1 0 0,2 0 0,12 36 0,-15-60-51,0-1-1,1 0 0,0 0 0,1-1 0,0 1 0,0-1 0,1 0 0,0-1 0,0 0 0,1 0 1,0 0-1,15 10 0,-19-15-20,0 0 0,0 0 0,0-1 0,0 1 1,0-1-1,6 3 0,-7-5-47,-1 1 0,0-1 0,0 1 0,1-1 0,-1 0 0,0 0 1,0 0-1,1 0 0,-1 0 0,0-1 0,0 1 0,1-1 0,-1 1 0,0-1 0,3-1 0,16-8 98,-2-1 0,1 0 0,-2-2 0,29-23 0,-15 6 25,40-46 0,-65 68-123,-1 0 1,0 0-1,-1 0 1,0-1-1,0 0 0,-1 0 1,4-12-1,-7 17-13,1-1-1,-1 1 1,0-1 0,0 1-1,-1-1 1,0 0-1,1 1 1,-1-1 0,-1 1-1,1-1 1,-1 0-1,0 1 1,0-1 0,0 1-1,-1 0 1,1-1-1,-5-7 1,5 11-9,1 0-1,-1 0 1,0 0 0,0 0 0,1-1-1,-1 1 1,0 1 0,0-1-1,0 0 1,0 0 0,-1 0 0,1 0-1,0 1 1,0-1 0,0 1 0,-1-1-1,1 1 1,0-1 0,0 1-1,-1 0 1,1-1 0,0 1 0,-1 0-1,1 0 1,-1 0 0,1 0-1,0 0 1,-1 0 0,1 1 0,0-1-1,-1 0 1,1 1 0,0-1-1,0 1 1,-3 0 0,-2 3-2,-1 0 1,1 0 0,0 1-1,0 0 1,-6 6 0,6-5 1,-2 2 2,0 1 1,0 0 0,1 1 0,0-1-1,1 2 1,0-1 0,1 0 0,0 1-1,1 0 1,0 0 0,0 1 0,1-1-1,1 1 1,0 0 0,-1 17 0,3-21 4,0 1 0,0-1 0,0 1 1,1 0-1,0-1 0,1 1 0,0-1 1,0 0-1,1 0 0,0 1 0,0-2 1,1 1-1,0 0 0,1-1 0,-1 0 1,1 0-1,1 0 0,-1 0 0,1-1 1,0 0-1,14 10 0,-17-14 3,1-1 0,-1 1 1,1-1-1,0 1 0,-1-1 0,1 0 1,0-1-1,0 1 0,0-1 0,0 1 1,0-1-1,-1-1 0,1 1 0,0 0 1,0-1-1,0 0 0,0 0 0,0 0 1,5-3-1,2 0 12,0-1 1,-1 0 0,0-1-1,0 0 1,10-9 0,6-8 33,-1-2 0,37-46 0,22-23 69,-21 36-17,-62 58-109,-1 0 0,1 0 1,-1 0-1,0 0 1,1 1-1,-1-1 0,1 0 1,-1 0-1,1 0 1,-1 1-1,0-1 0,1 0 1,-1 0-1,1 1 0,-1-1 1,0 0-1,1 1 1,-1-1-1,0 0 0,1 1 1,-1-1-1,0 0 1,0 1-1,1-1 0,-1 1 1,0-1-1,0 1 0,0-1 1,0 0-1,0 1 1,1-1-1,-1 1 0,0-1 1,0 1-1,0-1 1,0 1-1,-1 0 0,6 20 81,-4 2-83,0 0 0,-2 0 0,0 0 0,-7 35 0,7-56 0,1 1 0,-1 0 0,1-1 0,-1 1 0,1 0 0,0-1 0,0 1 0,0 0 0,1-1 0,-1 1 0,0 0 0,1-1 0,0 1 0,0-1 0,2 5 0,-3-6 0,0-1 0,1 1 0,-1-1 0,1 1 0,-1-1 0,1 1 0,-1-1 0,1 0 0,0 1 0,-1-1 0,1 0 0,-1 1 0,1-1 0,0 0 0,-1 0 0,1 1 0,0-1 0,-1 0 0,1 0 0,0 0 0,-1 0 0,2 0 0,1-1 0,-1 1 0,0-1 0,0 0 0,0 1 0,0-1 0,0 0 0,0 0 0,0 0 0,-1-1 0,4-1 0,10-11 0,0 0 0,-1-1 0,22-31 0,-20 26 0,34-36 0,-35 42 0,-7 5 0,1 1 0,0 1 0,0-1 0,19-10 0,-27 18 0,-1 0 0,1 0 0,-1 0 0,1 1 0,-1-1 0,0 0 0,1 0 0,-1 1 0,1-1 0,-1 0 0,1 1 0,-1-1 0,0 1 0,1-1 0,-1 0 0,0 1 0,0-1 0,1 1 0,-1-1 0,0 1 0,0-1 0,1 1 0,-1-1 0,0 1 0,0-1 0,0 1 0,0-1 0,0 1 0,0-1 0,0 1 0,0 0 0,4 19 0,-4-20 0,1 21 0,-1 0 0,0 0 0,-2 0 0,-5 27 0,-1 7 0,8-23 0,0-31 0,0 1 0,1-1 0,-1 1 0,0-1 0,0 1 0,1-1 0,-1 0 0,1 1 0,-1-1 0,1 0 0,-1 1 0,1-1 0,0 0 0,0 0 0,0 1 0,0-1 0,0 0 0,2 2 0,0-4 0,1 1 0,-1 0 0,1-1 0,-1 1 0,1-1 0,-1 0 0,1-1 0,-1 1 0,0 0 0,7-5 0,21-11 0,-1-3 0,0 0 0,-1-2 0,-2-1 0,29-30 0,15-13 0,-71 65 0,1 1 0,-1-1 0,1 0 0,0 0 0,-1 1 0,0-1 0,1 0 0,-1 0 0,1 0 0,-1 1 0,0-1 0,0 0 0,1 0 0,-1 0 0,0 0 0,0 0 0,0-1 0,0 1 0,0 1 0,0 0 0,0 0 0,0-1 0,-1 1 0,1 0 0,0 0 0,0-1 0,0 1 0,0 0 0,-1 0 0,1 0 0,0-1 0,0 1 0,0 0 0,-1 0 0,1 0 0,0 0 0,0-1 0,-1 1 0,1 0 0,0 0 0,0 0 0,-1 0 0,1 0 0,0 0 0,0 0 0,-1 0 0,1 0 0,0 0 0,0 0 0,-1 0 0,1 0 0,0 0 0,-1 0 0,1 0 0,0 0 0,0 0 0,-1 0 0,1 0 0,0 0 0,0 1 0,-1-1 0,1 0 0,0 0 0,0 0 0,0 0 0,-1 1 0,1-1 0,0 0 0,0 0 0,0 0 0,-1 1 0,-13 9 0,0 1 0,1 0 0,0 1 0,1 0 0,0 1 0,1 1 0,1 0 0,0 0 0,1 1 0,0 0 0,1 0 0,1 1 0,-9 27 0,11-30 0,2-5 0,0-1 0,1 1 0,-3 15 0,5-22 0,-1 1 0,1-1 0,0 0 0,0 0 0,0 1 0,0-1 0,0 0 0,0 0 0,1 1 0,-1-1 0,0 0 0,1 0 0,-1 1 0,0-1 0,1 0 0,0 0 0,-1 0 0,1 0 0,0 0 0,-1 0 0,1 0 0,0 0 0,0 0 0,0 0 0,0 0 0,0-1 0,0 1 0,0 0 0,0-1 0,0 1 0,1 0 0,1 0 0,-1-1 0,0 1 0,0-1 0,0 1 0,1-1 0,-1 0 0,0 0 0,1 0 0,-1 0 0,0-1 0,0 1 0,1 0 0,-1-1 0,0 0 0,0 1 0,0-1 0,0 0 0,0 0 0,0 0 0,0 0 0,0-1 0,0 1 0,0-1 0,-1 1 0,1-1 0,0 1 0,-1-1 0,0 0 0,1 0 0,-1 0 0,0 0 0,2-3 0,3-8 0,0 1 0,0-1 0,-2 0 0,4-14 0,-5 16 0,18-92 0,-22 105 0,-16 181 0,11-143 0,-2 1 0,-20 59 0,24-88 0,-2 6 0,0-1 0,-13 23 0,17-35 0,-1-1 0,1 0 0,-1 0 0,0-1 0,0 1 0,0-1 0,-1 1 0,1-1 0,-1 0 0,0 0 0,0 0 0,0-1 0,0 0 0,-8 4 0,9-5 0,0 0 0,0 0 0,1-1 0,-1 1 0,0-1 0,0 0 0,0 0 0,0 0 0,0 0 0,0 0 0,0-1 0,0 1 0,0-1 0,1 0 0,-1 0 0,0 0 0,0 0 0,1 0 0,-1-1 0,1 1 0,-1-1 0,1 0 0,0 1 0,-4-5 0,3 3 0,1 0 0,-1 0 0,1 0 0,0-1 0,0 1 0,0-1 0,1 1 0,-1-1 0,1 1 0,0-1 0,0 0 0,0 0 0,0 0 0,1 1 0,-1-1 0,1 0 0,1-7 0,0 6 0,0-1 0,0 1 0,1 0 0,0 0 0,0 0 0,0 0 0,1 0 0,0 0 0,-1 0 0,2 1 0,-1 0 0,0-1 0,1 1 0,0 1 0,7-7 0,7-4 0,1 1 0,31-16 0,-14 9 0,-2 1 0,38-14 0,-43 20 0,0 0 0,42-29 0,-37 18 0,55-51 0,-74 60 0,-1 0 0,-1-1 0,0-1 0,-1 0 0,15-31 0,-14 20 0,-1-2 0,-2 0 0,0 0 0,-3-1 0,7-49 0,1-157 0,-15 236 0,-8-114 0,2 133 0,-34 228 0,-10 80 0,47-290 0,2 0 0,4 41 0,-2-56 0,-1-17 0,0-1 0,1 1 0,-1-1 0,1 1 0,0-1 0,0 1 0,0-1 0,1 0 0,-1 0 0,1 0 0,-1 0 0,1 0 0,0 0 0,0 0 0,1 0 0,-1-1 0,4 4 0,-4-4 0,0-1 0,1 1 0,-1-1 0,1 0 0,-1 0 0,1 0 0,-1 0 0,1 0 0,0-1 0,-1 1 0,1-1 0,0 1 0,0-1 0,-1 0 0,1 0 0,0 0 0,-1-1 0,1 1 0,0-1 0,0 1 0,-1-1 0,1 0 0,2-1 0,11-7 0,0 0 0,-1 0 0,0-1 0,0-1 0,-2-1 0,1 0 0,-1-1 0,-1 0 0,-1-1 0,19-27 0,-12 7 0,-2-1 0,-1-1 0,12-41 0,-6 14 0,86-268 0,-103 314 0,0 1 0,14-30 0,-32 128 0,-34 93 0,-29 134 0,53-219 0,10-44 0,-8 55 0,22-98 0,0 0 0,-1 0 0,1-1 0,-1 1 0,0-1 0,1 1 0,-1 0 0,-1-1 0,1 0 0,0 1 0,-3 2 0,21-33 0,20-47 0,-22 41 0,24-37 0,-33 62 0,0-1 0,1 1 0,0 0 0,1 1 0,0 0 0,1 0 0,-1 1 0,12-8 0,-19 14 0,0 1 0,1-1 0,-1 0 0,0 0 0,1 1 0,-1-1 0,0 1 0,1 0 0,-1-1 0,1 1 0,-1 0 0,1 0 0,-1 0 0,1 0 0,-1 0 0,1 0 0,-1 0 0,0 0 0,1 0 0,2 2 0,-2-1 0,1 0 0,-1 1 0,0-1 0,0 1 0,0-1 0,0 1 0,0 0 0,0 0 0,0 0 0,-1 0 0,2 2 0,5 9 0,-2-1 0,0 1 0,8 22 0,-8-19 0,-1-1 0,1 0 0,1 0 0,1-1 0,14 22 0,-19-33 0,0 1 0,0-1 0,0 0 0,0 0 0,1 0 0,-1 0 0,1 0 0,0-1 0,0 1 0,0-1 0,0 0 0,0-1 0,0 1 0,1-1 0,-1 1 0,0-1 0,1-1 0,-1 1 0,1 0 0,-1-1 0,9-1 0,-1 1 0,0-2 0,0 0 0,0 0 0,0-1 0,0-1 0,0 0 0,-1 0 0,0-1 0,0-1 0,0 0 0,-1 0 0,1-1 0,9-9 0,-20 15 0,0 1 0,0 0 0,0-1 0,0 1 0,0-1 0,0 1 0,0 0 0,0-1 0,0 1 0,0-1 0,0 1 0,-1 0 0,1-1 0,0 1 0,0 0 0,0-1 0,-1 1 0,1 0 0,0-1 0,0 1 0,-1 0 0,1 0 0,0-1 0,-1 1 0,1 0 0,0 0 0,-1-1 0,1 1 0,-1 0 0,1 0 0,-15-9 0,4 4-528,0 1 1,0 1-1,-24-5 1,26 6-2850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3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11760,'0'0'1246,"16"-4"-492,315-65 2252,69 14 109,-373 52-2910,0 2 1,46 3 0,-28 2-2670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4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6016,'0'0'11498,"13"-11"-10947,0 0-403,2 0 34,-1-1-1,-1 0 1,0-1-1,15-20 1,77-87 1882,-68 80-868,41-54 0,-60 70-689,-13 19-215,0-2 1,0 1-1,-1 0 0,0-1 1,0 0-1,0 1 1,2-10-1,-3 8 480,-3 6-94,-2 5-164,-5 4-279,-5 6-41,1 0-1,1 1 1,0 0 0,0 1 0,1 0 0,1 1 0,-8 21-1,9-16-17,0-3 75,-6 29-1,12-42-192,0 1 0,1 0 0,-1 0 0,1-1 0,0 1 0,1 0 0,-1-1 0,1 1-1,3 8 1,-4-11-38,2 3 73,0 0 1,1 1-1,-1-1 1,7 10-1,-8-15-71,0 1-1,0-1 1,0 1-1,1-1 1,-1 0-1,1 1 1,-1-1-1,1 0 1,-1 0-1,1 0 1,0 0-1,-1 0 1,1 0-1,0-1 1,0 1 0,0-1-1,0 1 1,-1-1-1,1 1 1,3-1-1,1 0 0,0 0-1,-1 0 1,1 0 0,0 0-1,-1-1 1,1 0-1,-1-1 1,1 1 0,-1-1-1,0 0 1,0 0 0,1-1-1,-2 1 1,1-1-1,0 0 1,0-1 0,-1 1-1,7-7 1,5-5-21,-2 0 0,1-1 0,-2 0 0,0-1 0,-1 0 0,-1-1 0,-1-1 0,0 0 0,-1 0 0,-1-1 0,-1 0 0,5-25 0,-6 32 0,-14 126 0,8-101 0,1 1 0,0 0 0,1-1 0,1 1 0,6 22 0,-8-34 0,-1 0 0,1-1 0,-1 1 0,1 0 0,0 0 0,-1 0 0,1-1 0,0 1 0,0 0 0,-1-1 0,1 1 0,0 0 0,0-1 0,0 1 0,0-1 0,0 0 0,0 1 0,-1-1 0,1 0 0,0 1 0,0-1 0,0 0 0,0 0 0,0 0 0,0 0 0,0 0 0,0 0 0,0 0 0,0 0 0,2-1 0,0 1 0,-1-1 0,1 1 0,0-1 0,0 0 0,-1 0 0,1 0 0,-1-1 0,1 1 0,-1 0 0,4-3 0,18-20 0,31-37 0,-31 34 0,30-29 0,-34 37 0,-17 14 0,1 1 0,0 0 0,0 0 0,1 0 0,-1 1 0,1-1 0,0 1 0,0 0 0,9-3 0,-14 6 0,1-1 0,0 1 0,0 0 0,-1 0 0,1 0 0,0 0 0,0 0 0,0 0 0,-1 1 0,1-1 0,0 0 0,0 0 0,-1 0 0,1 1 0,0-1 0,-1 0 0,1 1 0,0-1 0,-1 1 0,1-1 0,0 1 0,-1-1 0,1 1 0,-1-1 0,1 1 0,-1 0 0,1-1 0,-1 1 0,0 0 0,1-1 0,-1 1 0,0 0 0,1-1 0,-1 1 0,0 0 0,0 0 0,0-1 0,0 1 0,1 0 0,-1 1 0,3 37 0,-3-32 0,0 12 0,1 5 0,0-1 0,1 0 0,8 36 0,-9-57 0,1 1 0,-1 0 0,0-1 0,1 1 0,0-1 0,-1 0 0,1 0 0,0 1 0,0-1 0,0 0 0,1 0 0,-1-1 0,0 1 0,1 0 0,-1-1 0,1 0 0,0 1 0,-1-1 0,1 0 0,0 0 0,0-1 0,4 2 0,0-1 0,0 0 0,1 0 0,-1 0 0,1-1 0,-1 0 0,1-1 0,10-1 0,-1 0 32,-15 2-44,-1 0-1,1 0 1,-1 0 0,1 0-1,0-1 1,-1 1 0,1 0-1,0-1 1,-1 1 0,1-1 0,-1 0-1,1 0 1,-1 1 0,0-1-1,1 0 1,1-2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120 190 15576,'0'0'768,"-67"-53"-377,37 23 17,14 6 200,10 6 8,10 0-152,4 6 0,2 1-120,10 3-8,14 2-64,9-2 8,13 6-120,9 8 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4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22 187 6928,'0'0'12361,"0"10"-11663,-10 71 461,5-47-176,1 1 1,2 0 0,3 65 0,1-77-403,-2-16-328,0 1-1,1-1 0,0 0 1,0 1-1,1-1 0,0 0 1,0 0-1,1 0 0,4 8 1,0-3 374,-7-11-497,0 0 0,1-1 0,-1 1 0,0 0 0,1-1 0,-1 1 0,1 0 0,-1-1 0,1 1 0,-1-1 0,1 1 0,-1-1 0,1 1 0,-1-1 0,1 1 0,0-1 0,0 1 0,0-1-68,0-1 0,0 1 0,0 0 0,0-1 0,0 1 0,0-1 0,0 1 0,0-1 0,0 0 0,-1 1 0,1-1 1,0 0-1,0 0 0,-1 0 0,1 1 0,0-1 0,0-2 0,6-7-7,-1-1 0,-1 0 1,0 0-1,-1 0 0,0-1 0,0 1 1,1-14-1,3-4-8,53-159-47,-49 157 0,2 0 0,2 0 0,33-49 0,-39 64 0,-8 11 0,1 0 0,0 0 0,1 0 0,6-6 0,-9 9 0,1 1 0,-1 0 0,1 0 0,-1 0 0,1 0 0,-1 0 0,1 0 0,0 0 0,0 1 0,0-1 0,-1 1 0,1-1 0,0 1 0,0 0 0,0 0 0,0-1 0,0 1 0,3 1 0,-3-1 0,0 1 0,0 0 0,0 0 0,-1 0 0,1 0 0,0 0 0,-1 0 0,1 1 0,0-1 0,-1 1 0,0-1 0,1 1 0,-1-1 0,0 1 0,0 0 0,0-1 0,0 1 0,0 0 0,0 0 0,1 2 0,1 5 0,0 0 0,0 0 0,2 10 0,1 22 0,-1-1 0,-3 1 0,-1-1 0,-5 53 0,9-55 0,-5-38 0,0 0 0,0 0 0,0 0 0,0 0 0,0 0 0,0 0 0,0 0 0,0 0 0,0 0 0,1 0 0,-1 0 0,0 0 0,0 0 0,0-1 0,0 1 0,0 0 0,0 0 0,0 0 0,0 0 0,0 0 0,0 0 0,0 0 0,0 0 0,0 0 0,0 0 0,0 0 0,0 0 0,1 0 0,-1 0 0,0 0 0,0 0 0,0 0 0,0 0 0,0 0 0,0 0 0,0 0 0,0 0 0,0 0 0,0 0 0,0 0 0,0 0 0,0 0 0,0 0 0,1 0 0,-1 1 0,0-1 0,0 0 0,0 0 0,0 0 0,0 0 0,0 0 0,0 0 0,0 0 0,0 0 0,0 0 0,0 0 0,0 0 0,0 0 0,0 0 0,0 0 0,0 0 0,0 0 0,0 1 0,0-1 0,0 0 0,7-9 0,7-14 0,31-75 0,-34 69 0,2 0 0,1 1 0,1 0 0,1 2 0,28-36 0,-28 43 0,-8 9 0,0 0 0,1 0 0,0 1 0,15-11 0,-22 19 0,-1 0 0,0 1 0,0-1 0,1 1 0,-1 0 0,0-1 0,1 1 0,-1 0 0,0 0 0,1 0 0,-1 0 0,1 0 0,-1 0 0,0 0 0,1 0 0,-1 1 0,0-1 0,1 1 0,-1-1 0,0 1 0,0-1 0,1 1 0,-1-1 0,0 1 0,0 0 0,0 0 0,0 0 0,0 0 0,0 0 0,2 2 0,0 1 0,1 0 0,-1 0 0,1 1 0,-1-1 0,0 1 0,3 7 0,3 13 0,-1 2 0,-1-1 0,-2 1 0,0 1 0,-2-1 0,0 45 0,9 55 0,-16-115 839,-1 1-1674,10-5-3161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4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99 7232,'0'0'17746,"-9"1"-17338,-29 7-4,37-8-382,0 1 0,0-1 0,1 0 0,-1 0-1,0 1 1,0-1 0,1 0 0,-1 1 0,1-1 0,-1 1 0,0-1 0,1 0 0,-1 1 0,1 0 0,-1-1 0,1 1 0,-2 0-1,2 0-2,0-1-1,0 0 0,0 1 0,0-1 1,0 0-1,0 1 0,0-1 0,0 1 1,0-1-1,0 0 0,0 1 0,0-1 1,0 0-1,1 1 0,-1-1 0,0 0 0,0 1 1,0-1-1,0 0 0,1 1 0,-1-1 1,0 0-1,0 1 0,1-1 0,0 1 31,0 0 0,0 0 0,0 0 0,0-1 0,0 1 0,0 0 0,0-1 0,0 1 0,1-1 0,-1 1 0,0-1 0,0 1 0,1-1 0,1 1 0,2-2 8,0 0 0,0 0 0,0-1 0,0 1 0,0-1 0,0 0-1,-1 0 1,1-1 0,-1 1 0,0-1 0,0 0 0,0 0 0,0 0 0,0-1 0,3-4 0,-4 5-39,-1 0 1,1 0 0,-1 0 0,0-1 0,0 1 0,0-1 0,0 1 0,-1-1 0,1 0 0,-1 0 0,0 1 0,0-1 0,-1 0 0,1 0 0,-1 0 0,0 0 0,0 0 0,0 0 0,-1-6-1,1 9-4,0 1-1,0-1 0,-1 0 0,1 1 0,0-1 1,0 0-1,0 1 0,-1-1 0,1 1 0,0-1 1,-1 0-1,1 1 0,0-1 0,-1 1 0,1-1 0,-1 1 1,1-1-1,-1 1 0,1-1 0,-1 1 0,1 0 1,-1-1-1,1 1 0,-1 0 0,0-1 0,1 1 1,-2 0-1,1 0 2,-1 0 1,1 0-1,0 0 1,-1 0-1,1 1 0,0-1 1,0 0-1,0 1 1,-1-1-1,1 1 1,0-1-1,0 1 1,-1 1-1,-4 1 47,2 1 0,-1 0-1,0 1 1,-5 6 0,8-8-2,0-1 0,1 1 1,-1-1-1,0 1 0,1 0 0,0 0 0,0 0 1,0 0-1,0 0 0,0 0 0,0 5 0,1-7-25,0 0 0,0 0 0,0 0 0,1 0 0,-1 1 0,0-1 0,0 0 0,1 0 0,-1 0 0,1 0 0,-1 0-1,1-1 1,-1 1 0,1 0 0,-1 0 0,1 0 0,0 0 0,0 0 0,-1-1 0,1 1 0,0 0 0,0-1 0,0 1-1,0-1 1,0 1 0,0-1 0,0 1 0,0-1 0,0 0 0,0 1 0,0-1 0,0 0 0,0 0 0,0 0 0,0 0 0,0 0-1,2 0 1,6 0 29,0 0 0,0 0 0,0-1 0,0-1 0,-1 0 0,1 0 0,0 0 0,-1-1-1,1-1 1,-1 1 0,13-9 0,-14 7-1133,1 1 0,-1-2 0,9-8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0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12760,'0'0'7087,"8"-13"-6313,-2 3-595,-1 1-40,0 0 1,0 1 0,1 0-1,0 0 1,0 1 0,1-1-1,0 2 1,12-11 0,3 2 286,0 0 1,1 2 0,1 0 0,0 2-1,44-16 1,-58 25-265,0-1-1,0 1 1,1 1 0,-1 0-1,1 0 1,-1 1 0,19 2-1,-22-1-67,-1 1-1,1 0 0,-1 0 0,0 0 0,1 0 1,-1 1-1,0 0 0,-1 1 0,1-1 0,0 1 1,-1 0-1,0 0 0,6 7 0,-7-7-47,-1 1 0,1 0-1,-1 0 1,0 0 0,-1 0 0,1 0-1,-1 0 1,0 1 0,0-1 0,-1 1-1,0-1 1,0 1 0,0 0 0,0-1-1,-1 1 1,0 0 0,0 0 0,-1-1-1,1 1 1,-1 0 0,-3 9 0,-4 10 89,-1 0 0,0-1 0,-21 35 1,23-44-68,-22 35 343,-59 79-1,32-50 245,53-75-587,0-1 49,0 2 0,0-1 0,1 0 0,-1 0 0,1 1 0,0 0 0,-2 8 0,4-12-98,0 0 0,0 0-1,1-1 1,-1 1 0,0-1 0,1 1-1,-1 0 1,1-1 0,-1 1 0,1-1-1,-1 1 1,1-1 0,0 1 0,-1-1 0,1 1-1,-1-1 1,1 0 0,0 1 0,-1-1-1,1 0 1,0 0 0,0 1 0,-1-1-1,1 0 1,0 0 0,0 0 0,-1 0-1,1 0 1,1 0 0,29 1 237,-24-1-190,277 5 497,-234-6-563,16 1 0,-56 2 855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6016,'0'0'12781,"3"11"-12164,4 10-38,1-1 0,18 34 0,-10-26 51,-11-17-370,0-1 0,1 1 0,0-1 0,1 0 1,0-1-1,0 0 0,1 0 0,0 0 0,12 8 0,-19-16-238,0-1-1,1 1 1,-1-1 0,0 1-1,0-1 1,1 1 0,-1-1-1,0 0 1,1 0 0,-1 0-1,1 0 1,-1 0 0,0 0-1,1 0 1,-1 0 0,0 0-1,1-1 1,-1 1 0,0 0-1,0-1 1,1 1 0,-1-1-1,0 0 1,0 1 0,2-2-1,28-26-1467,-21 19-1074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5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11152,'0'0'3601,"4"15"-2882,34 197 2360,-36-192-1979,7 32 1,-8-47-1191,1 0 0,0 1 0,0-1-1,0 0 1,0 0 0,1 0 0,0 0 0,0-1 0,7 9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00:55:5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6128,'0'0'14671,"0"12"-14271,0 40-30,0-49-311,0 0 1,-1 1-1,1-1 1,-1 0 0,0 0-1,0 0 1,0 0-1,0 0 1,-1 0-1,1-1 1,-4 6 0,4-6 6,0-1 1,0 1 0,-1 0 0,2 0 0,-1 0 0,0 0-1,0-1 1,1 1 0,-1 0 0,1 0 0,-1 0 0,1 1-1,0 2 1,2 16 1308,-2-21-1269,0-1 0,0 0 1,0 1-1,-1-1 0,1 0 0,0 0 0,0 1 1,0-1-1,-1 0 0,1 1 0,0-1 0,-1 0 1,1 1-1,-1-1 0,1 1 0,0-1 1,-1 1-1,1-1 0,-1 1 0,0-1 0,1 1 1,-1-1-1,1 1 0,-1-1 0,0 1 0,-1-1-80,1 1-1,0 0 0,0 0 1,0 0-1,0-1 0,-1 1 1,1 0-1,0 0 0,0 1 1,0-1-1,-1 0 0,1 0 1,0 1-1,0-1 0,0 0 1,0 1-1,0-1 0,0 1 1,0-1-1,-2 2 0,-7 3 604,10-11 472,1-9-560,-5 15-457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8:59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0 3000,'0'0'4810,"3"14"-4706,-3-13-102,5 21 56,-1 0 0,-1 1-1,-1-1 1,-1 41 0,-15 183 262,0-26-94,-1 26-57,16 97 9,0-119-60,-1 8-13,2-116-32,0-32 21,-2-69-62,-2-1 1,0 1 0,-1-1-1,-6 21 1,5-18 14,0-1 1,-3 22-1,5-30 38,-3-8 4,-4-16-56,4-9-1296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00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3112,'0'0'2953,"-1"11"-2818,-1-4-115,1-1 33,0 0-1,0 0 0,0 0 1,1 0-1,0 0 0,0 0 0,1-1 1,-1 1-1,1 0 0,0 0 1,5 11-1,-2-9 24,0 1 1,0 0 0,-1 0-1,0 0 1,-1 0 0,0 0-1,2 17 1,-1 71 93,-2-39-72,-10 323 350,0-229-315,0-3-17,0 220 178,31 132 368,-21-479-620,-1-9 24,1 1-1,-2-1 1,0 1-1,-3 16 1,4-27-47,-6 16 204,1-17-121,-2-13-76,2-4-1272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02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3616,'0'0'8273,"-1"10"-8158,2 30-14,0-39-96,-1 0 1,0 0-1,0-1 1,1 1-1,-1 0 1,0 0-1,1-1 1,-1 1-1,1 0 1,-1-1-1,1 1 1,-1 0-1,1-1 1,-1 1-1,1-1 1,0 1-1,-1-1 1,1 1-1,0-1 1,-1 1-1,1-1 1,0 0-1,0 1 1,0-1-1,-1 0 1,1 0-1,0 0 1,1 1-1,25-2 134,-18 0-78,17 3 53,-18-1-76,-1-1 0,0 0 0,1 0 0,8-1 0,27-6 112,39-7 138,-59 8-163,0-1 0,24-11 0,-41 16-56,1 0 0,-1 1 0,1 0 0,11-1 0,-17 4-199,-1 0-1,1 1 0,-1-1 1,0 0-1,0 1 0,0-1 1,0 1-1,-1-1 0,1 0 1,-1 0-1,1 1 0,-2 2 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03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1 3112,'0'0'4584,"1"10"-4286,0 34-20,-1-43-171,0 1 0,0 0 0,0 0 0,0 0 0,0 0 0,0 0 0,-1 0 0,1 0 0,-1 0 0,0 0 0,1 0 0,-1 0-1,0-1 1,-1 3 0,-3 8 613,1 2-418,-1-1 0,0 1 0,-1-1 1,-11 19-1,-2 6 121,-3 8-48,3 2 0,-21 78-1,37-115-319,-2 7 32,1 0 0,1 0 0,-3 37 0,6-46-65,6 139 269,-4-129-252,1-1-1,0 0 1,2 0-1,0-1 1,1 1-1,8 17 1,13 31 47,-24-55-72,0 0 1,1-1-1,0 0 1,1 1-1,0-1 1,1-1-1,0 1 1,1-1-1,0 0 1,0-1-1,10 10 1,-14-15-6,1 0 1,0-1 0,0 1-1,1-1 1,-1 1 0,1-1-1,-1-1 1,1 1 0,-1-1-1,1 1 1,0-1 0,0-1-1,9 2 1,-7-3 2,-1 1-1,1-1 1,0 0 0,-1-1-1,1 0 1,-1 0 0,0 0-1,0 0 1,11-7 0,6-5 20,-1-1 0,-1 0 1,34-33-1,50-62 39,-100 103-65,28-34 31,-2-1-1,-3-1 1,-1-2-1,31-69 1,-52 100-22,1 1-1,-2-1 1,0 0 0,-1 0 0,0 0-1,-1-1 1,-1 0 0,0 1 0,-1-1-1,0 0 1,-2 0 0,1 0 0,-2 0-1,-6-28 1,4 29 4,-1 0 0,0 0 1,-1 0-1,-1 1 0,0 0 0,-1 0 0,0 1 0,-1 0 0,-1 0 1,1 1-1,-2 0 0,0 1 0,0 0 0,0 0 0,-1 2 0,-1-1 0,0 2 1,0-1-1,-28-10 0,-3-2 77,35 14-64,-1 2-1,0-1 1,0 1 0,-20-5 0,26 8-26,0 0 6,0 0 0,0 0 0,1 1-1,-1-1 1,0 1 0,0 0 0,0 0-1,1 0 1,-1 0 0,0 1 0,0 0 0,1 0-1,-1 0 1,0 0 0,1 0 0,-1 1-1,-4 2 1,-3 2 2,0 1-1,1 0 1,0 1-1,0 0 1,-14 16-1,-38 52-93,50-59 47,8-12-167,1-1 1,1 1-1,-1 0 0,1 1 1,0-1-1,0 0 0,0 1 1,1-1-1,-1 1 0,2-1 1,-1 1-1,0 9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04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0 122 3408,'0'0'7352,"12"-8"-7070,97-55 742,-98 58-870,1 0 1,-1 1-1,1 0 0,0 1 0,0 0 0,1 1 1,23-1-1,20-4 343,-37 3-342,-14 2-103,-1 1 0,1 0 0,0 0-1,0 1 1,0-1 0,-1 1 0,1 0-1,8 1 1,-7 0 24,1 0 0,-1-1 0,1 0 0,11-1 0,5 0 240,-22-5-2186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05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1 247 5320,'0'0'6017,"10"-1"-5752,30-3-1,-37 3-234,-1 0-1,0 0 1,0 0 0,0-1-1,-1 1 1,1 0-1,0-1 1,0 0-1,-1 1 1,1-1 0,-1 0-1,1 1 1,-1-1-1,0 0 1,0 0-1,0 0 1,0 0 0,0-1-1,0 1 1,0-4-1,3-2 69,18-52 380,-19 50-380,1-1 0,-1 0 0,2 1 0,0 0 1,0 0-1,0 0 0,1 1 0,13-16 0,3 0 358,-22 25-450,0 0 0,0-1 0,1 1 0,-1 0 0,0 0 0,0-1 0,0 1 0,1 0 0,-1 0 0,0 0 0,0 0 0,1-1 0,-1 1 0,0 0 0,0 0 0,1 0 0,-1 0 0,0 0 0,1 0 0,-1 0 0,0 0 0,0 0 0,1 0 0,-1 0 0,0 0 0,1 0 0,-1 0 0,0 0 0,1 0 0,-1 0 0,0 0 0,0 0 0,1 0 0,8 10 71,4 14-15,21 88 45,-25-77-80,1 0-1,2-1 1,32 64-1,-40-92-143,0-1-1,0 1 1,0-1-1,1 0 1,-1-1-1,1 1 1,0-1-1,0 0 1,1 0-1,0-1 1,-1 1-1,1-1 1,0 0-1,0-1 1,1 1-1,11 1 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07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69 2704,'0'0'2960,"4"-10"-2858,16-49 168,-20 59-253,0 1 1,0-1-1,0 0 1,0 0 0,0 0-1,0 0 1,0 0-1,0 0 1,0 0-1,0 0 1,0 0-1,0 0 1,0 0-1,0 0 1,0 1-1,0-1 1,1 0 0,-1 0-1,0 0 1,0 0-1,0 0 1,0 0-1,0 0 1,0 0-1,0 0 1,0 0-1,0 0 1,0 0-1,0 0 1,0 0 0,1 0-1,-1 0 1,0 0-1,0 0 1,0 0-1,0 0 1,0 0-1,0 0 1,0 0-1,0 0 1,0 0-1,0 0 1,0 0 0,1 0-1,-1 0 1,0 0-1,0 0 1,0 0-1,0 0 1,0 0-1,0-1 1,0 1-1,0 0 1,0 0 0,0 0-1,0 0 1,0 0-1,0 0 1,0 0-1,0 0 1,0 0-1,0 0 1,0 0-1,0 0 1,0-1-1,0 1 1,0 0 0,0 0-1,3 7 466,-1 5-360,0-1 0,6 19 0,3 12 19,-2 35 147,1 115 1,-8-119-177,-9 877 924,-10-632-376,14-218 27,3-99-664,0-1 0,0 1 0,0-1 0,0 1 0,0 0 0,0-1 0,0 1 0,-1-1 0,1 1 0,0-1 0,0 0 0,-1 1 0,1-1 0,0 1 0,-1-1 0,1 1-1,0-1 1,-1 0 0,1 1 0,-1-1 0,1 0 0,-1 1 0,-3-4 156,3-11-157,5-13-1505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15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0 4720,'0'0'14198,"-11"14"-13987,-3 1-141,2-1 1,1-1 0,0 2-1,1-1 1,-10 21 0,-93 218 599,19 10-193,47-126-163,34-101-212,3-12 30,2 1-1,0 0 1,2 0-1,-7 47 1,13-70-112,0-1 0,0 1 0,0 0 0,0-1 0,0 1 0,1-1 0,-1 1 0,0 0 0,1-1 0,-1 1 0,2 1 0,-2-2-11,0-1-1,0 0 1,1 1 0,-1-1-1,0 0 1,1 1 0,-1-1 0,1 0-1,-1 1 1,0-1 0,1 0 0,-1 0-1,0 0 1,1 0 0,-1 1-1,1-1 1,-1 0 0,1 0 0,-1 0-1,1 0 1,-1 0 0,0 0-1,1 0 1,-1 0 0,2 0 0,2-1 33,0-1 1,-1 0-1,1 1 1,0-1-1,-1 0 1,7-5-1,-1 1-21,18-11 181,1 0 0,36-14 0,-53 26-120,-1 1 0,0 1 0,1 0 0,-1 0 0,1 1 0,0 1 0,0 0 0,0 0 0,0 1 0,18 2 0,-24-1-48,-1 0-1,1 0 1,0 1-1,-1 0 1,1 0-1,-1 0 1,1 0-1,-1 1 1,0 0-1,0 0 0,6 5 1,-4-1 10,1 0 0,-2 0 0,1 1-1,-1-1 1,8 15 0,-3 1 36,-1 0-1,0 1 0,7 41 1,-8-25-16,-2 1 0,-2-1-1,-2 1 1,-4 48 0,-4-5 81,-19 84 0,-59 144 265,36-150-118,42-138-234,6-19-38,-1 0-1,0 0 1,0-1 0,0 1 0,-1 0-1,1-1 1,-1 0 0,0 1-1,-1-1 1,1 0 0,-4 5-1,6-28-148,6-53-798,-4 54-1765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08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0 5624,'0'0'3721,"2"10"-3509,26 182 936,-8 141-307,-19-278-743,11 466 503,-15-380-221,-33 219 1,30-318-269,5-32-70,-1 1-1,-1-1 1,0 0-1,0-1 1,-1 1-1,0 0 1,-1-1 0,0 0-1,-1 0 1,1 0-1,-2-1 1,-13 15-1,20-23-42,0 0 0,0 1 0,0-1-1,0 0 1,-1 0 0,1 0 0,0 1 0,0-1-1,0 0 1,0 0 0,-1 0 0,1 0 0,0 0 0,0 1-1,0-1 1,-1 0 0,1 0 0,0 0 0,0 0-1,0 0 1,-1 0 0,1 0 0,0 0 0,0 0-1,-1 0 1,1 0 0,0 0 0,0 0 0,-1 0-1,1 0 1,0 0 0,0 0 0,0 0 0,-1 0-1,1 0 1,0 0 0,0 0 0,-1 0 0,1 0-1,0-1 1,0 1 0,0 0 0,-1 0 0,1 0-1,0 0 1,0 0 0,0-1 0,0 1 0,0 0-1,-1 0 1,1 0 0,0-1 0,0 1 0,0 0 0,0 0-1,0 0 1,0-1 0,0 1 0,0 0 0,0-1-1,-2-11-1724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10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0 2304,'0'0'11616,"-4"11"-11472,1-3-118,0 0 0,1 1 0,0-1 0,0 0 0,1 1 1,0-1-1,1 1 0,0 0 0,0-1 0,2 11 1,11 70 255,-4 1 0,-5 0 0,-10 150 0,6-200-190,1-31-29,-1-1 0,1 1-1,-2-1 1,1 1 0,-1-1 0,-1 0-1,1 1 1,-2-1 0,-5 16 0,6-11 345,-1-19-225,2 4-191,0 1-1,1-1 0,-1 0 0,1 1 0,0-1 1,-1 0-1,1 1 0,0-1 0,0 0 0,0 1 0,0-1 1,1-2-1,0-5-35,3-53-2340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11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0 160 6128,'0'0'178,"6"-11"-216,-2 2 39,-1-1 35,2 0 0,-1 1 0,2-1 0,-1 1 0,1 0 0,0 1 0,1-1 0,9-8 0,2 7 302,-16 9-254,1 0 0,-1 0-1,0 0 1,1 0-1,-1-1 1,0 1 0,0-1-1,4-3 1,-3 3 269,1 0 1,0 0-1,0 0 1,1 0 0,-1 1-1,0-1 1,1 1-1,-1 0 1,0 1-1,6-1 1,141-5 1430,-37 12-1138,41 0 461,-89-12-345,-54-2-2642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12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1 4008,'0'0'6042,"-7"13"-5688,-1 4-233,3-6-12,0 0 0,-1-1 0,-1 1 0,-13 17 0,-5 6 518,-27 54 0,9-16-185,6-11 238,-49 111 0,76-146-402,0 1 0,1 0 0,-8 56 0,15-70-178,0 1 0,1 0 0,1 0 0,0 0 0,1 0 0,1 0 0,0 0 0,1-1 0,0 1 0,6 13 0,-7-22-71,7 17 154,1 1 1,24 36-1,-31-53-162,1-1-1,0 0 1,0 0 0,1 0 0,-1-1-1,1 1 1,0-1 0,0 0 0,0-1-1,1 1 1,-1-1 0,1 0 0,0 0-1,0-1 1,12 4 0,-7-4-4,0 0 1,0-1-1,0-1 1,0 1-1,0-2 1,0 1-1,-1-1 1,1-1-1,0 0 1,0-1-1,-1 0 1,1-1-1,-1 1 1,0-2-1,0 0 1,13-8-1,-6 1 9,0-1-1,-1-1 0,0 0 1,-1-1-1,26-33 1,51-92 107,-68 100-110,-12 23-3,-1 0-1,-2-1 1,1-1-1,-2 1 1,-1-1-1,0-1 1,7-34-1,-9 19-6,-1 12 11,-1 0 0,-1-1 0,-1 1 0,0-1 0,-5-26-1,2 38-3,-1 1 0,0 0 0,-1 0-1,-1 1 1,0-1 0,0 1-1,-1 0 1,0 1 0,-8-11-1,9 14-9,0 0 0,0 1-1,0 0 1,0 0-1,-1 1 1,0-1 0,0 1-1,0 1 1,0-1-1,-1 1 1,1 0 0,-1 0-1,0 1 1,0 0-1,-10-2 1,-1 3 1,1 0 0,0 1 0,-1 1 0,1 1 0,0 0 0,0 1 0,0 1 0,0 1 0,0 0 0,-29 14 0,1 2 15,0 2 0,1 3 0,2 0 0,-43 37 0,78-56-18,10-11-2837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13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 5824,'0'0'9333,"10"6"-9177,34 18 1,-38-21-101,0-1-1,-1 0 1,1-1-1,0 0 1,0 1-1,0-2 0,0 1 1,0-1-1,1 0 1,-1 0-1,0-1 1,0 0-1,0 0 1,0 0-1,8-4 1,4 1 88,100-30 682,-38 9-435,-41 9-206,-33 13-142,0 0 1,1 1 0,-1-1 0,1 1 0,-1 0-1,12-1 1,10 1 93,-22 1-99,1 0 0,-1 0 0,1 1 0,-1 0 0,1 0 0,-1 1 0,1 0 0,9 2 0,-12 0 13,-1-1-88,-3-9-220,-4-4-2189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5T00:29:14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1 455 4416,'0'0'7510,"10"-9"-7191,-3 2-264,7-6 168,1-1 1,-2 0 0,21-29-1,75-148 2012,-49 79-587,-53 95-1412,-5 13-157,-1 1 0,0-1 0,1 0-1,0 1 1,-1 0 0,1-1 0,1 1-1,2-4 1,-5 7-65,1 0 1,0 0-1,-1 0 0,1 1 1,-1-1-1,1 0 1,-1 0-1,1 0 0,0 0 1,-1 1-1,1-1 0,-1 0 1,1 1-1,-1-1 0,1 0 1,-1 1-1,0-1 0,1 1 1,-1-1-1,1 1 0,-1-1 1,0 0-1,1 1 0,-1 0 1,0-1-1,0 1 0,1 0 1,12 22 7,3 15 1,-2 0 0,-1 1 1,9 50-1,-13-48-4,2-1 0,1 0 0,23 48 0,-35-87-16,1 0-1,-1 1 1,1-1 0,0 1-1,-1-1 1,1 0-1,0 0 1,0 1-1,0-1 1,0 0-1,0 0 1,0 0-1,0 0 1,1 0-1,-1 0 1,0-1-1,0 1 1,1 0-1,-1 0 1,1-1-1,-1 1 1,0-1-1,1 0 1,-1 1-1,1-1 1,-1 0-1,1 0 1,-1 0-1,1 0 1,0 0-1,-1 0 1,1 0 0,-1 0-1,1-1 1,-1 1-1,0-1 1,1 1-1,2-2 1,0 0-267,0-1 0,0 1 0,0-1 0,-1 0 1,1 0-1,-1-1 0,1 1 0,-1-1 0,3-4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4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450 117 6328,'0'0'9457,"-2"-11"-8997,-7-34-8,8 42-367,0 0 0,0 0 1,0 0-1,0 0 0,-1 1 1,1-1-1,-1 0 0,1 0 0,-1 1 1,0-1-1,0 1 0,0 0 1,0 0-1,-1-1 0,1 1 1,-1 1-1,1-1 0,-1 0 0,1 1 1,-1-1-1,0 1 0,-6-2 1,0 1 172,0 0 0,0 1 0,0 0 0,0 1 0,-17 1 0,7-1 74,10 1-201,1 0 0,0 0 0,0 0 0,0 1 0,0 1 0,1-1 0,-1 1 0,1 1 0,-1-1 0,1 1 0,-8 6 0,-3 3 155,0 1 1,-27 27-1,32-28-172,0 1 1,1 0-1,1 1 0,1 0 0,0 1 1,0 0-1,-11 29 0,18-37-55,0 1-1,1-1 0,0 1 1,0 0-1,1-1 1,0 1-1,0 0 0,1 0 1,0 0-1,1 0 0,0 0 1,0 0-1,1-1 1,0 1-1,0 0 0,1-1 1,7 14-1,-6-14-8,1 1-1,0-1 1,1 0-1,0-1 1,0 0-1,0 0 1,1 0-1,0-1 1,1 1-1,-1-2 1,1 1-1,0-1 1,1 0-1,-1-1 1,15 6-1,7 1 106,0-2 0,50 10-1,-65-17-113,-1-1 0,0 0 0,0-2 0,1 1 0,-1-2 0,0 0 1,0 0-1,0-1 0,0-1 0,-1-1 0,17-6 0,-11 2 21,0-1 0,-1-1 0,0 0 1,-1-1-1,0-1 0,29-29 0,-41 37-38,1-1 0,-1 0-1,0-1 1,-1 1 0,1-1 0,-1 0-1,-1 0 1,1 0 0,-1 0-1,0-1 1,-1 1 0,0-1 0,0 0-1,-1 0 1,0 0 0,0 0-1,0 0 1,-1 0 0,-1 1 0,1-1-1,-1 0 1,-1 0 0,1 0 0,-1 0-1,-1 1 1,1-1 0,-1 1-1,-7-12 1,4 9 9,-1 0 0,0 0 1,-1 0-1,0 1 0,-1 0 0,0 1 0,0-1 0,-1 2 0,0 0 1,0 0-1,-1 0 0,1 1 0,-2 1 0,1 0 0,0 1 0,-1 0 0,0 0 1,0 1-1,0 1 0,0 0 0,0 1 0,-1 0 0,1 1 0,0 0 1,-1 1-1,-16 3 0,-13-3 201,23-1-130,19 0-105,0 0 0,0 0-1,0 0 1,0 0-1,0-1 1,0 1 0,0 0-1,0 0 1,0 0-1,0 0 1,0 0 0,0 0-1,0 0 1,0 0-1,0 0 1,0 0 0,0 0-1,0 0 1,0 0-1,0 0 1,0 0 0,0 0-1,0 0 1,0 0-1,0 0 1,0 0 0,0 0-1,-1 0 1,12 1-87,12 7-179,-10-5-3364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47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1 338 11552,'0'0'1730,"12"-4"-750,7-3-319,0 0 0,0-1 0,0-1 0,-1-1 0,18-14-1,-22 14-82,-2 2 305,-1-1 1,1 0-1,-1-1 1,18-22-1,0-31 2413,-24 57-3189,1-1 1,0 1-1,0 0 1,0 1-1,1-1 1,-1 1-1,2 1 1,-1-1-1,8-3 0,-14 8-99,0-1 0,0 1 0,0 0 0,0-1-1,0 1 1,-1 0 0,1 0 0,0-1-1,0 1 1,0 0 0,0 0 0,0 0 0,0 0-1,0 0 1,0 0 0,0 1 0,0-1-1,0 0 1,0 0 0,0 1 0,0-1 0,0 1-1,0-1 1,1 1 0,-1 1 0,1-1 0,-1 1 0,0-1 0,0 1 0,0-1 0,0 1 0,0 0 0,0-1 0,-1 1 0,1 0 0,0 0 0,0 2 0,1 6 8,-1 1 1,0-1 0,0 17-1,-1-23-13,-1 24 14,0-6 15,3 33 1,-1-50-21,0 0 1,0 0-1,0 0 1,0 0 0,1 0-1,-1 0 1,1 0-1,1 0 1,-1-1-1,1 1 1,5 7-1,-6-10-5,0 0 0,1 0 0,-1-1-1,1 1 1,-1-1 0,1 1-1,-1-1 1,1 0 0,0 0 0,0 0-1,0 0 1,-1-1 0,1 1-1,0-1 1,0 0 0,0 0-1,0 0 1,0 0 0,0 0 0,0 0-1,0-1 1,0 0 0,-1 1-1,1-1 1,0 0 0,5-3 0,3-1 10,1-1 0,-1 0 0,1-1 0,16-13 0,-8 4 18,0 0 0,-1-1 0,-1 0 1,-1-2-1,0 0 0,-1-1 0,-2-1 0,14-23 0,-16 23 64,-9 16-55,0 0 0,0 0-1,0 0 1,-1 0 0,0-1 0,0 1-1,0-1 1,-1 1 0,1-1-1,0-9 1,-3 15-37,1 0 0,-1 1-1,1-1 1,-1 0 0,1 0 0,-1 0 0,1 0-1,-1 1 1,1-1 0,-1 0 0,1 1-1,0-1 1,-1 0 0,1 1 0,-1-1 0,1 0-1,0 1 1,-1-1 0,1 1 0,0-1-1,0 0 1,-1 1 0,1 0 0,-8 19 10,2 0-1,0 1 1,-6 41 0,11-55-17,0 0 0,1 0 0,0 0-1,1 0 1,-1 0 0,1 0 0,1 0 0,-1 0 0,1 0 0,0 0 0,1 0 0,0-1-1,0 0 1,0 1 0,8 9 0,-8-12 3,1-1 0,-1 1 0,1-1-1,0 0 1,0-1 0,0 1 0,0-1 0,0 0-1,1 0 1,-1 0 0,1 0 0,-1-1 0,1 0-1,0 0 1,-1 0 0,1 0 0,0-1 0,0 0-1,0 0 1,-1 0 0,7-1 0,6-1 15,-1-1 0,0-1 1,1 0-1,27-12 0,16-13 56,-1-2-1,-2-2 0,0-3 1,-3-2-1,58-53 0,-103 79-13,-12 10-16,-6 7-6,-27 21 13,-62 51 79,84-65-115,2 0-1,0 1 0,0 0 1,-19 30-1,28-38-12,1 0-1,-1 0 1,1 1-1,0-1 1,1 0 0,-1 1-1,1-1 1,0 1-1,0 10 1,1-14-2,0 0 0,0 0 0,0-1 0,0 1 1,0 0-1,0 0 0,1 0 0,-1 0 0,1-1 0,0 1 0,-1 0 0,1 0 1,0-1-1,0 1 0,0 0 0,0-1 0,0 1 0,1-1 0,-1 0 0,0 1 1,1-1-1,-1 0 0,1 0 0,-1 0 0,1 0 0,-1 0 0,1 0 0,0 0 1,0 0-1,-1-1 0,1 1 0,2 0 0,-1-1 1,0 0 1,-1 0-1,1 0 0,-1 0 1,1 0-1,0-1 0,-1 1 1,1-1-1,-1 0 0,1 0 1,-1 0-1,1 0 0,-1 0 1,0 0-1,0-1 0,1 1 1,-1-1-1,0 1 0,0-1 1,-1 0-1,4-3 0,4-6 24,0 0-1,13-23 1,-11 17-11,-4 3 0,-6 11-8,-1 1 1,1-1-1,1 1 0,-1 0 0,0-1 0,0 1 0,1 0 0,0 0 0,-1 0 0,1 0 0,0 0 0,0 0 0,3-2 0,1 31 34,-3-1-22,-2-1 0,-1 1 1,-5 45-1,0-14 4,2 44-1,-16 158-25,17-241 1,-1-1 0,-1 0 0,-1 0 0,0 0-1,-12 24 1,16-39 11,0-1-1,0 1 1,0-1-1,0 1 1,0-1-1,-1 1 1,1-1-1,-1 1 0,1-1 1,-1 0-1,1 0 1,-1 0-1,0 0 1,1 0-1,-1 0 1,0-1-1,0 1 0,0 0 1,0-1-1,0 1 1,0-1-1,1 0 1,-1 0-1,0 0 1,0 0-1,0 0 1,0 0-1,0 0 0,0-1 1,0 1-1,0-1 1,-3-1-1,2 1 21,-1 0-1,0-1 1,1 0-1,-1 0 1,1 0-1,-1 0 1,1-1-1,0 1 1,0-1-1,0 0 1,1 0-1,-1 0 1,1 0 0,-5-6-1,6 5-6,-1 0-1,0 1 1,1-1 0,-1 0 0,1 0-1,0 0 1,1 0 0,-1 0 0,1-1-1,0 1 1,0 0 0,0-8-1,3 3-1,-1-1 0,2 1 0,-1-1 0,7-10 0,0-1-632,1 0 0,1 1 1,1 1-1,19-23 0,-2 10-1087,46-41 0,8-5 624,32-28 411,-89 82 591,-1-1 1,-2-2-1,34-45 0,-52 63 71,0-1-1,-1 0 0,-1 0 1,1 0-1,-1 0 0,-1-1 0,0 1 1,-1-1-1,0 0 0,0 0 1,-2 0-1,1-17 0,-13 64-84,10-27 86,-1 9-26,0-1 1,1 1 0,1 25 0,1-38 22,0 0 0,1 0 0,0 0 0,0-1 1,0 1-1,1 0 0,-1 0 0,1-1 0,0 1 0,0-1 0,1 0 0,-1 0 0,1 0 0,0 0 0,0 0 0,0 0 0,6 4 0,-8-8 4,1 1-1,-1-1 1,1 1-1,-1-1 0,1 1 1,0-1-1,-1 0 1,1 0-1,-1 0 0,1 0 1,0 0-1,-1 0 1,1-1-1,-1 1 0,1 0 1,-1-1-1,1 1 1,1-2-1,29-12-38,-15 3 47,0-2 0,-1 0 1,-1 0-1,0-2 0,-1 0 1,0 0-1,20-33 0,-33 46-6,1 0 0,-1-1-1,1 1 1,-1 0-1,1 1 1,0-1 0,0 0-1,0 0 1,0 1-1,0-1 1,0 1 0,0 0-1,1-1 1,-1 1-1,0 0 1,1 0 0,2 0-1,-3 1 0,-1 0 0,1 0 0,-1 1 0,1-1 0,-1 0 1,1 1-1,-1-1 0,0 1 0,1-1 0,-1 1 0,1 0 0,-1 0 0,0 0 0,0 0 0,0-1 0,1 2 0,-1-1 0,0 0 0,0 0 0,0 0 0,-1 0 0,1 1 0,0-1 0,0 0 0,-1 1 0,1-1 0,0 3 0,12 34 5,-10-29 0,0 0 0,0 0-1,6 10 1,-9-18-1,1 0-1,-1-1 1,1 1-1,-1-1 0,1 1 1,0 0-1,-1-1 1,1 1-1,-1-1 1,1 1-1,0-1 0,0 0 1,-1 1-1,1-1 1,0 0-1,0 1 1,-1-1-1,1 0 0,0 0 1,0 0-1,0 0 1,-1 0-1,1 1 1,0-2-1,0 1 0,0 0 1,0 0-1,-1 0 1,1 0-1,0 0 0,0-1 1,-1 1-1,1 0 1,0-1-1,0 1 1,-1 0-1,2-2 0,29-21 60,-24 17-41,129-110 279,-135 115-297,0 0-1,0 1 0,0-1 1,0 0-1,0 0 1,0 1-1,0-1 0,0 1 1,0-1-1,1 1 0,-1-1 1,0 1-1,0 0 1,0 0-1,1-1 0,-1 1 1,0 0-1,0 0 1,1 0-1,-1 0 0,0 1 1,0-1-1,1 0 0,-1 0 1,0 1-1,0-1 1,0 1-1,0-1 0,1 1 1,-1-1-1,0 1 1,0 0-1,0 0 0,0-1 1,0 1-1,-1 0 0,1 0 1,0 0-1,1 2 1,3 4 1,-1 0 0,1 0 0,-1 1 1,5 14-1,-3-7-1,34 82 87,-24-54 5,3 1 0,42 71 1,-50-96-99,-9-16-43,0 1 0,-1 0 0,1-1 0,1 1 0,-1-1 0,0 0 0,1 1 0,0-1-1,0 0 1,0-1 0,0 1 0,0-1 0,1 1 0,-1-1 0,7 3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48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77 12256,'0'0'1608,"-36"-63"-1552,36 55-80,4 2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4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40 8432,'0'0'1528,"-82"-2"-952,69-2-112,7 2 16,10-2-216,11-2 8,15-4-128,12-2 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16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65 6824,'0'0'8256,"-6"10"-7736,-41 55 602,-39 60 906,-175 252 1207,255-369-3134,4-5-18,0 0 1,0 0-1,-1 0 0,1 0 1,-1-1-1,0 1 0,-4 3 1,20-36 697,116-180-82,20-36 131,-64 72-76,-81 161-614,-5 11 21,-9 22-30,-5 29-90,2-1 0,3 2 0,1-1 0,3 1 0,2 1 1,2-1-1,8 89 0,-2-113 11,0-1 0,2-1 0,13 41 0,-18-65-44,-1 0 0,0 1 0,1-1 1,-1 1-1,0-1 0,1 1 0,-1-1 0,0 1 1,0-1-1,0 1 0,1-1 0,-1 1 0,0-1 1,0 1-1,0-1 0,0 1 0,0-1 0,0 1 0,0-1 1,0 1-1,0 0 0,0-1 0,-1 1 0,1-1 1,0 1-1,0-1 0,0 1 0,-1-1 0,1 1 1,0-1-1,0 0 0,-1 2 0,-18-6 271,2-1-255,-108-31 305,101 26-152,2 0-663,9 8-2935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5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270 587 5520,'0'0'5356,"-14"2"-4975,3 0-295,1-1-3,0 0 1,0 1-1,0 1 0,0-1 0,0 2 0,1-1 1,-13 7-1,8-2 77,-3 0 64,1 1-1,1 1 0,-1 0 1,2 1-1,-16 15 1,27-23-174,0 0 0,0 0 0,0 1 0,1-1 0,-1 1 0,1 0 0,0 0 1,0 0-1,0 0 0,1 0 0,-1 0 0,1 0 0,0 0 0,1 1 0,-1-1 1,1 0-1,-1 1 0,1-1 0,0 0 0,1 1 0,-1-1 0,1 0 0,0 1 0,0-1 1,0 0-1,1 0 0,2 6 0,-1-4 12,0 0 0,0 0 0,1-1 0,0 0 0,0 1 0,0-1 0,0-1 0,1 1 0,0-1 1,0 1-1,0-1 0,0-1 0,10 6 0,-11-7-22,0 0-1,0-1 1,0 1 0,0-1 0,1 0-1,-1 0 1,0-1 0,1 1 0,-1-1 0,0 0-1,1 0 1,-1-1 0,0 1 0,0-1-1,1 0 1,-1 0 0,0 0 0,0 0 0,0-1-1,0 0 1,6-3 0,-1-2 60,0 1 1,0-1-1,-1-1 1,0 1-1,14-19 1,-17 20-36,-1 0 1,0-1-1,1 1 0,-2-1 0,1 0 1,-1 0-1,0-1 0,-1 1 0,3-11 1,-5 12-14,0 0 1,0 0-1,0 0 0,-1 0 1,0 0-1,0 0 1,0 0-1,-1 0 0,0 0 1,0 1-1,0-1 1,-1 1-1,-5-10 0,6 11-21,-1 1-1,1-1 0,-1 1 0,0 0 0,0 0 0,0 0 0,0 0 0,0 1 0,0-1 0,-1 1 0,1 0 0,-1 0 0,0 0 1,0 0-1,0 1 0,0 0 0,0-1 0,0 1 0,0 1 0,-8-2 0,10 2-15,1 1 1,-1-1-1,0 0 1,0 1-1,1-1 0,-1 1 1,0 0-1,1 0 0,-1-1 1,0 1-1,1 0 1,-1 0-1,1 1 0,0-1 1,-3 2-1,4-2-12,-1-1 1,0 1-1,1-1 0,-1 1 0,1 0 1,-1-1-1,1 1 0,0 0 0,-1 0 1,1-1-1,0 1 0,-1 0 0,1 0 1,0 0-1,0-1 0,0 1 0,-1 0 1,1 0-1,0 0 0,0 0 0,0-1 1,1 1-1,-1 0 0,0 0 0,0 0 1,0 0-1,1-1 0,-1 1 0,0 0 1,1 0-1,-1-1 0,0 1 1,1 0-1,0 0 0,2 3-2,0-1 1,0 0-1,0 0 1,1-1-1,-1 1 0,1-1 1,-1 1-1,1-1 1,0 0-1,0 0 0,0-1 1,0 1-1,0-1 1,0 0-1,1 0 0,-1 0 1,0-1-1,1 0 0,-1 1 1,0-1-1,1-1 1,-1 1-1,0-1 0,1 0 1,-1 0-1,7-2 1,-2-1 7,0 1 1,-1-2 0,1 0 0,-1 0-1,0 0 1,0-1 0,0 0 0,-1 0-1,0-1 1,0 0 0,5-8 0,3-6 36,-1 1 0,-2-2 0,21-44 0,17-73 109,-18 46-54,-2 6 10,15-37 148,-41 114-219,7-11 237,-11 21-274,0 0 0,0 0-1,0 0 1,0 0-1,1 0 1,-1 0 0,0-1-1,0 1 1,0 0-1,0 0 1,0 0 0,0 0-1,1 0 1,-1 0-1,0 0 1,0 0 0,0 0-1,0 0 1,0 0-1,0 0 1,1 1 0,-1-1-1,0 0 1,0 0-1,0 0 1,0 0 0,0 0-1,0 0 1,0 0 0,0 0-1,1 0 1,-1 0-1,0 0 1,0 0 0,0 0-1,0 1 1,0-1-1,0 0 1,0 0 0,0 0-1,0 0 1,0 0-1,0 0 1,0 0 0,0 1-1,0-1 1,0 0-1,0 0 1,4 18 44,5 147 103,-13 187 0,2-288-119,-25 318 104,16-307-66,-2 0 1,-47 144-1,36-161 25,21-53-78,1 0-1,-1-1 0,0 0 0,0 1 0,-1-1 1,1 0-1,-1-1 0,0 1 0,-4 3 0,7-6-6,-1-1-1,1 1 1,0-1-1,0 0 0,0 1 1,0-1-1,0 0 1,0 0-1,-1 0 1,1 0-1,0 0 0,0 0 1,0 0-1,0 0 1,-1 0-1,1-1 0,0 1 1,0 0-1,0-1 1,0 1-1,0-1 1,0 1-1,0-1 0,0 0 1,0 1-1,0-1 1,0 0-1,0 0 1,1 0-1,-1 1 0,0-1 1,0 0-1,1 0 1,-1 0-1,1 0 0,-2-2 1,0-1 21,0 0 0,0 0 1,0 0-1,0 0 0,0 0 0,1 0 1,0 0-1,-1-7 0,2 1 5,0-1 0,1 0 0,1 1-1,0-1 1,0 1 0,1-1 0,0 1-1,1 0 1,0 0 0,0 1 0,1-1-1,1 1 1,0 0 0,0 0 0,0 1 0,1 0-1,0 0 1,1 0 0,0 1 0,0 0-1,1 1 1,-1-1 0,1 2 0,1-1-1,-1 2 1,17-7 0,-2 3 4,0 0 0,0 2 1,1 1-1,43-3 0,-26 4-31,-18 2-94,1 0-1,41 4 1,-37-1-233,-19-1-2562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5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1191 6728,'0'0'2384,"12"-11"-1972,-12 11-406,22-20 234,-2-1-1,32-39 0,9-25 324,72-101 925,-101 135-685,47-98-1,-49 81 410,40-137 1,-69 197-819,-5 12-128,-5 15-102,-9 30-81,3 1 0,2 0 0,3 1 0,-9 97-1,18-131-48,1-1-1,0 1 0,1-1 0,1 1 0,0-1 1,2 0-1,-1 0 0,2 0 0,7 17 0,-12-32-22,1 0-1,0 0 0,-1 1 0,1-1 0,0 0 0,0 0 0,0 0 1,0 0-1,0 0 0,0 0 0,0 0 0,0-1 0,0 1 0,0 0 0,0-1 1,0 1-1,1 0 0,-1-1 0,0 1 0,1-1 0,-1 0 0,2 1 1,-1-1 5,1 0 0,0 0 1,0-1-1,-1 1 1,1-1-1,0 1 1,-1-1-1,1 0 1,0 0-1,2-2 0,6-2 47,-1-1 0,0-1 0,17-15 0,3-7 74,0-1 1,-2-2-1,-2-1 1,36-56-1,73-154 246,22-83 228,-155 320-556,1 0 0,-1 0 0,0-1 0,0 1 1,-1 0-1,0-1 0,0 1 0,0-11 0,-22 48 182,9-8-211,1 0-1,0 1 1,-7 31-1,-16 78 62,16-57-33,-13 68 24,18-73 88,-40 117-1,39-164-41,13-22-91,-1 0 0,0 1 0,1-1 0,-1 1 0,1-1 0,0 1-1,0-1 1,-2 6 0,3-8-21,0 0-1,-1 0 0,1 0 0,0 0 0,-1 0 1,1 0-1,0 0 0,0 0 0,-1 0 0,1 0 0,0 0 1,0-1-1,-1 1 0,1 0 0,0 0 0,0 0 1,0 0-1,-1-1 0,1 1 0,0 0 0,0 0 1,0 0-1,0-1 0,-1 1 0,1 0 0,0 0 1,0-1-1,0 1 0,0 0 0,0 0 0,0-1 1,0 1-1,0 0 0,0 0 0,0-1 0,0 1 1,0 0-1,0-1 0,0 1 0,0 0 0,0 0 1,0-1-1,0 1 0,0 0 0,0 0 0,0-1 0,1 1 1,10-23 130,0 0 0,2 1 1,1 1-1,26-32 1,-38 50-123,0 1 1,0-1-1,1 1 0,-1 0 1,0-1-1,1 1 1,-1 0-1,1 1 1,0-1-1,-1 0 1,1 1-1,0 0 1,5-2-1,-7 3-12,0 0 0,0 0 0,0 0 0,0 0 0,0 0 0,-1 0 0,1 0 0,0 0 0,0 0 0,0 1 0,0-1 0,0 0 0,0 1 0,0-1 0,0 0 0,-1 1-1,1-1 1,1 2 0,-1-1-3,1 1 0,-1 0 0,1-1 0,-1 1 0,0 0 0,0 0 0,0 0 0,0 0 0,0 0 0,1 4 0,2 8 0,1 0 1,0 0 0,1-1-1,1 0 1,0 0 0,1 0-1,10 13 1,-14-21-5,0-1 1,1 1-1,-1-1 0,1 0 1,0-1-1,0 1 0,1-1 1,-1 0-1,1 0 0,-1 0 1,1-1-1,0 0 0,0 0 1,0-1-1,0 1 0,0-1 1,0 0-1,1-1 0,10 0 1,-5-1 14,1 1 1,-1-2-1,17-4 1,-24 5-7,0-1 1,0 0 0,0 0 0,0 0-1,0-1 1,-1 0 0,1 0-1,-1 0 1,0 0 0,7-7 0,-2-1 21,0 0 0,-1-1 0,0 0 0,-1 0 0,0 0 0,-1-1 0,0 0 0,-1 0 1,-1-1-1,0 0 0,3-19 0,-8 23 19,-5 11 4,-9 15-29,12-10-27,0 0-1,0 0 1,0 1-1,0 0 1,1-1 0,0 1-1,1 0 1,0 0-1,0 0 1,0 12 0,1-15-1,0 1 0,0 0 1,1 0-1,0-1 1,0 1-1,1 0 0,-1-1 1,1 1-1,0-1 1,0 0-1,0 0 0,1 1 1,-1-1-1,1-1 0,0 1 1,5 5-1,3 0 16,0-1-1,0 0 0,0-1 1,1 0-1,0-1 1,0 0-1,1-1 0,0 0 1,0-1-1,21 4 1,-15-5-5,0 0 0,0-2 0,0 0 1,0-1-1,0 0 0,0-2 0,19-4 1,17-11-1559,-49 15-349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5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10448,'0'0'3672,"94"-67"-3368,-37 57 0,9-2-32,13 0-8,5-4-8,3 4-8,6-10-136,-3 2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59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411 547 5520,'0'0'5762,"-13"1"-5443,-8 1-99,0 1 0,-1 1 0,1 0 0,1 2 0,-35 13 0,32-7 36,1 1-1,0 1 1,1 1 0,1 1-1,-30 30 1,41-37-178,1 1 0,0 0 0,1 0 0,1 0 0,-1 1 0,1 0 0,1 0 0,0 1 0,1-1 0,0 1 0,1 0 0,0 0 0,-2 21 1,5-27-33,0 1 1,1-1 0,0 0 0,-1 0 0,2 0 0,-1 0 0,1 0 0,0 0 0,0 0 0,1 0-1,-1-1 1,1 1 0,1-1 0,-1 0 0,1 0 0,6 7 0,-7-10-22,-1 0-1,1-1 1,0 1 0,0 0 0,0-1 0,-1 0-1,2 0 1,-1 0 0,0 0 0,0 0-1,0-1 1,0 0 0,0 1 0,1-1 0,-1 0-1,0 0 1,0-1 0,0 1 0,1-1 0,-1 1-1,0-1 1,4-2 0,5-1 42,0 0-1,-1-1 1,1-1 0,12-8 0,-3-1 28,-2-1 0,0 0 1,-1-2-1,-1 0 0,-1-1 1,20-30-1,2 0 98,-21 27-76,-1-1 0,-1-1 0,-1 0 1,19-46-1,-19 30 30,-1-1 0,11-60-1,-22 92-125,28-185 344,-28 169-293,-1 1 0,-1 0 0,-1-1 1,-2 1-1,-10-48 0,13 71-66,0 0 0,0 0-1,0 0 1,-1 0 0,1 0 0,-1 0-1,1 0 1,-1 0 0,1 0-1,-1 1 1,1-1 0,-1 0 0,0 0-1,-1-1 1,2 2-5,-1 0-1,1 0 1,0 0 0,-1 0-1,1 0 1,0-1 0,-1 1-1,1 0 1,-1 0-1,1 0 1,0 0 0,-1 0-1,1 0 1,0 1 0,-1-1-1,1 0 1,-1 0-1,1 0 1,0 0 0,-1 0-1,1 1 1,0-1 0,-1 0-1,1 0 1,-1 1-1,-2 2-7,0 1 0,0-1-1,0 1 1,0 0-1,-2 4 1,-1 1 5,-5 9-20,1 0 0,0 1 0,1 0 1,-10 33-1,9-14 31,-11 61 0,17-52 7,2 90-1,4-109 4,1 0-1,1-1 1,2 1-1,8 26 1,1-9 67,31 66 0,-43-106-67,-1 1-1,1-1 1,0 0-1,1 0 1,-1 0-1,1-1 1,0 1-1,0-1 1,0 0 0,1 0-1,6 5 1,-8-8-10,0 0 0,-1 1 0,1-1 0,0-1 0,0 1 0,-1 0 1,1-1-1,0 1 0,0-1 0,0 0 0,0 0 0,0 0 0,0 0 1,-1-1-1,1 1 0,0-1 0,0 0 0,0 0 0,-1 0 0,1 0 1,0 0-1,-1 0 0,1-1 0,-1 1 0,3-3 0,15-12 70,-1 0-1,-1-1 0,31-38 0,-22 23 7,58-72 163,-83 102-238,7-11 62,0 1-1,-2-1 1,1 0-1,6-17 1,-12 19 125,-4 8 8,1 3-197,0 1-1,1 0 1,-1-1 0,0 1-1,1 0 1,-1 0-1,0-1 1,1 1 0,-1 0-1,1 0 1,-1 0-1,1 0 1,0 0-1,-1 0 1,1 1 0,-23 93 155,15-57-65,7-30-81,0 1 0,1-1 1,-1 1-1,2-1 0,-1 0 0,1 1 1,0-1-1,1 1 0,0-1 0,0 0 0,1 0 1,0 0-1,6 9 0,-8-13-7,1 0 0,1 0 0,-1-1 0,0 1 0,1-1-1,0 0 1,-1 1 0,1-1 0,1-1 0,-1 1 0,0 0 0,1-1 0,-1 0 0,1 1-1,0-1 1,0-1 0,0 1 0,0-1 0,0 1 0,0-1 0,0 0 0,0-1 0,0 1-1,0-1 1,1 1 0,-1-1 0,0-1 0,5 0 0,-1-1 5,-1 0 1,0 0-1,0-1 1,0 0-1,-1 0 0,1-1 1,-1 0-1,9-7 1,47-43 166,-49 42-151,1-2 43,19-26 0,-22 25-13,26-25 0,-32 36-50,0 0 1,0 0-1,0 0 1,1 1-1,-1 0 1,1 0 0,0 0-1,0 1 1,9-3-1,-8 4-5,-1 0-1,0 0 0,1 0 1,-1 1-1,1 0 0,-1 1 1,1 0-1,-1 0 0,0 0 1,1 0-1,-1 1 0,0 0 1,0 1-1,0-1 0,8 6 1,1 2 8,-30-16 33,12 4-36,0 1-1,0-1 1,0 1-1,0 0 1,-1 0-1,1 0 1,-5 0-1,-1 1-17,0 1 0,0 0 0,0 0 1,0 1-1,0 0 0,1 1 0,-1 0 0,1 0 1,-1 1-1,1 0 0,0 0 0,1 1 0,-1 0 1,1 1-1,0-1 0,0 1 0,-8 10 0,13-12 4,0 0 1,0 1-1,0-1 0,0 1 0,1-1 1,0 1-1,0 0 0,0-1 0,0 1 1,1 0-1,0 0 0,0 0 0,0-1 0,1 1 1,1 6-1,-1-4-1,0-1 0,0 0-1,1 0 1,0 0 0,1-1 0,-1 1 0,1 0-1,0-1 1,0 0 0,1 1 0,5 5 0,-8-11 3,-1 1 0,1-1 0,0 0 0,0 1 0,-1-1 0,1 0 0,0 0 1,0 0-1,0 1 0,-1-1 0,1 0 0,0 0 0,0 0 0,0 0 0,-1-1 0,1 1 1,0 0-1,0 0 0,0 0 0,-1-1 0,1 1 0,0 0 0,0-1 0,-1 1 1,1-1-1,0 1 0,0-1 0,19-15 15,-12 8 1,-1-1 0,0 0 0,0-1-1,-1 0 1,0 0 0,6-16 0,7-11 49,-17 34-50,0 0-1,0 0 1,-1-1 0,1 1 0,-1 0-1,0-1 1,0 1 0,0 0-1,0-1 1,-1 0 0,0 1 0,1-1-1,-1-4 1,-4 13-2,2 5-8,2 2-1,1-1 0,0 0 0,1 0-1,0 0 1,1 0 0,0 0 0,1 0 0,0-1 0,1 0 0,0 0 0,8 12 0,-12-20 0,0-1-1,1 1 1,-1-1 0,1 0 0,-1 1 0,1-1 0,0 0 0,-1 0 0,1 0 0,0 0 0,0 0 0,0 0 0,0-1 0,-1 1 0,1-1 0,0 1 0,0-1 0,0 0-1,0 1 1,0-1 0,1 0 0,-1 0 0,0-1 0,0 1 0,0 0 0,0-1 0,-1 1 0,1-1 0,3-1 0,5-2 6,-1-1 1,0-1-1,0 1 1,13-12-1,-4 4 20,6-5 34,35-34 1,7-6 21,-60 53-81,1 1 0,-1 0 0,1 0 0,0 0 0,0 1 0,12-4 0,-17 6-4,1 0 0,-1 1 0,0 0 0,1-1 1,-1 1-1,1 0 0,-1 0 0,1 0 0,-1 0 0,1 1 0,-1-1 0,1 1 0,-1 0 0,0-1 0,1 1 1,-1 0-1,0 0 0,1 1 0,-1-1 0,0 0 0,0 1 0,0-1 0,2 3 0,1 1 6,0 1 0,-1 0 0,1 0 0,-1 0 0,-1 1 0,1-1 0,-1 1 0,0 0 0,0 0 0,-1 0 0,2 9 0,-1-4 12,4 5 103,-7-17-117,1 0 0,0 1 0,-1-1 0,1 0 0,0 0 0,0 0 0,-1 0 0,1 0 0,0 0 0,-1 0 0,1 0 0,0 0 0,-1 0 0,1-1-1,0 1 1,-1 0 0,1 0 0,-1-1 0,1 1 0,0 0 0,-1-1 0,1 1 0,-1 0 0,1-1 0,-1 1 0,1-1 0,0 0 0,12-10 48,-1 1 1,19-23 0,-18 19 16,26-23 1,-29 28-29,-9 7-34,1 1 0,-1-1 0,1 1-1,-1-1 1,1 1 0,-1 0-1,1-1 1,-1 1 0,1 0 0,0 0-1,0 0 1,0 0 0,0 1-1,0-1 1,0 0 0,0 1 0,0 0-1,0-1 1,0 1 0,0 0-1,0 0 1,4 0 0,-5 1-6,0 0 1,0 0 0,-1 0-1,1 0 1,0 0-1,-1 0 1,1 0 0,0 0-1,-1 0 1,1 0-1,-1 0 1,0 1-1,1-1 1,-1 0 0,0 0-1,0 2 1,3 24 7,-3-14 1,-1-10-10,1 1 0,-1 0 1,1-1-1,0 1 0,1 0 1,-1 0-1,1-1 0,-1 1 0,1 0 1,0-1-1,3 7 0,-4-10 2,1 0 1,0 1-1,0-1 0,-1 1 0,1-1 1,0 0-1,0 0 0,0 0 0,-1 1 0,1-1 1,0 0-1,0 0 0,0 0 0,0 0 1,-1 0-1,1-1 0,0 1 0,0 0 1,0 0-1,-1 0 0,1-1 0,0 1 0,0 0 1,0-1-1,19-10 29,65-55 106,-42 33 14,-42 32-150,0 1 0,0-1 0,0 1 0,0-1 0,0 1 0,0-1 0,0 1 0,1 0 0,-1-1 0,0 1 0,0 0 0,0 0 0,0 0 0,1 0 0,-1 0 0,0 0 0,0 0 0,0 0 0,0 1 0,1-1 0,-1 0 1,0 1-1,0-1 0,0 1 0,0-1 0,0 1 0,0-1 0,0 1 0,0 0 0,0-1 0,0 1 0,0 0 0,-1 0 0,2 1 0,2 2-13,1 0 0,-1 1 1,0 0-1,-1-1 0,5 8 0,-5-7 17,0 0-1,1 0 1,-1 0 0,1-1-1,1 0 1,-1 1-1,0-1 1,1-1-1,7 5 1,-9-5-9,1-1-1,-1 0 1,1-1 0,0 1 0,0 0-1,0-1 1,0 0 0,0 0-1,0 0 1,0-1 0,0 1-1,0-1 1,0 0 0,7-1 0,16-6 29,0-1 0,-1-2 0,0 0 0,-1-2 0,34-20 1,46-21 132,-100 51-153,1 0-1,0 1 1,-1 0 0,1 0-1,0 0 1,0 0 0,0 1-1,0 0 1,-1 1 0,1-1 0,0 1-1,0 0 1,0 1 0,-1-1-1,10 4 1,-2 1-23,0 0 1,0 1-1,0 1 0,-1 0 1,12 10-1,-20-16 14,-16-7 36,0 0 0,0 0 0,0 1 0,-1 0 0,1 1 0,-23-2 0,28 4-29,-1 1-1,0 0 1,0 0 0,0 1-1,1 0 1,-1 1 0,0-1-1,1 1 1,-1 1 0,1 0-1,0 0 1,-11 6 0,13-7-8,1 1 0,0 0 0,0-1 0,0 1 0,0 1 0,0-1 0,1 1 0,-1-1 0,1 1 1,0 0-1,0 0 0,0 0 0,1 1 0,0-1 0,-1 1 0,2-1 0,-1 1 0,0 0 0,1 0 0,0 0 0,0 0 0,0 0 0,1 0 0,0 0 1,0 0-1,0 0 0,0 0 0,1-1 0,2 10 0,-2-11-1,0 0 1,0 1-1,0-1 1,0 0-1,1 0 1,0 0-1,-1 0 1,1-1-1,0 1 1,0 0-1,1-1 1,-1 1-1,0-1 1,1 0-1,4 3 1,-5-4 3,-1 0 1,1 0-1,0 0 1,0 0-1,0-1 1,0 1-1,0-1 1,0 1-1,0-1 0,0 0 1,0 0-1,0 0 1,0 0-1,0 0 1,0 0-1,0 0 1,0-1-1,0 1 1,0-1-1,0 0 1,0 1-1,0-1 0,0 0 1,-1 0-1,4-3 1,9-7 20,0-1 0,-1-1 0,-1 0 0,0-1-1,-1-1 1,-1 1 0,0-2 0,-1 1 0,-1-1 0,9-23 0,-18 45-14,0-1 0,1 1 1,0 0-1,0-1 0,0 1 1,0 0-1,1-1 0,0 1 1,2 7-1,0-1-19,0 0-1,1-1 1,0 1 0,7 12-1,-8-19 12,0 0 0,0 0 0,0 0 0,1 0 0,0 0 0,0-1-1,0 0 1,6 5 0,-7-8 2,-1 1 0,1-1 0,0 1 0,0-1 0,-1 0 0,1 0 0,0 0 0,0 0 0,0-1 0,0 1 0,0-1 0,0 0 0,0 0-1,0 0 1,0 0 0,0 0 0,0-1 0,5 0 0,33-12 1,-1-2 0,0-2 0,60-34 0,-49 25 0,-39 20 0,33-17 2,62-42 0,-102 61 8,-1 2 0,0-1 1,0 0-1,0 0 1,-1 0-1,1 0 1,-1-1-1,3-3 1,-6 6-11,0 1 1,0 0-1,0 0 1,0 0-1,0 0 1,-1-1 0,1 1-1,0 0 1,0 0-1,0 0 1,0 0-1,-1 0 1,1 0 0,0 0-1,0 0 1,0-1-1,0 1 1,-1 0-1,1 0 1,0 0 0,0 0-1,0 0 1,-1 0-1,1 0 1,0 0-1,0 0 1,0 0-1,-1 0 1,1 0 0,0 0-1,0 0 1,0 1-1,-1-1 1,1 0-1,0 0 1,0 0 0,0 0-1,0 0 1,0 0-1,-1 0 1,1 0-1,0 1 1,0-1 0,-12 5 3,12-5-4,-18 8 3,0 1 0,0 0-1,1 2 1,-26 20 0,38-27-6,0 0 0,0 0 0,1 1 0,-1 0 0,1 0 1,0 0-1,0 1 0,1-1 0,-1 1 0,1 0 0,1 0 0,-1 0 0,1 0 0,0 1 0,0-1 0,1 0 0,-2 14 0,4-15-2,-1 0-1,1-1 1,0 1 0,0 0-1,1 0 1,-1-1 0,1 1-1,0-1 1,0 1-1,4 4 1,-6-8 3,1 1 0,0-1 0,0 0 0,-1 1 1,1-1-1,0 0 0,0 0 0,0 0 0,1 0 0,-1 0 0,0 0 0,0 0 1,1 0-1,-1-1 0,0 1 0,1 0 0,-1-1 0,0 1 0,1-1 0,-1 1 1,1-1-1,-1 0 0,1 0 0,-1 0 0,1 0 0,-1 0 0,1 0 1,-1 0-1,1 0 0,-1 0 0,1-1 0,-1 1 0,1-1 0,-1 1 0,3-2 1,6-4 10,-1 0 1,0-1-1,0-1 0,-1 1 1,0-1-1,0-1 1,-1 0-1,11-15 1,-3-1 45,0-1 1,12-33 0,-26 59-55,-1-1 1,0 1 0,0-1-1,1 0 1,-1 1 0,0-1-1,0 1 1,0-1 0,0 1-1,0-1 1,1 0 0,-1 1-1,0-1 1,0 1 0,-1-1 0,1 0-1,0 1 1,0-1 0,0 1-1,0-1 1,-1 0 0,1 1-3,0 0 0,-1 0 0,1 0 0,0 0 0,-1 0 0,1 1 0,0-1 0,-1 0 0,1 0 0,0 0 0,-1 1 0,1-1 0,0 0 0,0 0 0,-1 1 1,1-1-1,0 0 0,0 0 0,-1 1 0,1-1 0,0 0 0,0 1 0,0-1 0,0 0 0,0 1 0,-1-1 0,1 0 0,0 1 0,0-1 0,0 0 0,0 1 0,0-1 0,0 0 0,0 1 1,-8 32-28,1 0 1,-6 58 0,7 72-66,1-27 1,3-104 81,-8 71-41,8-91 47,-1-1 1,0 1-1,-1-1 1,0 1-1,0-1 1,-9 15-1,10-22 11,0-1 0,0 1 0,-1-1 1,1 0-1,-1 1 0,0-2 0,0 1 0,0 0 0,0-1 0,0 0 0,0 0 0,-1 0 0,1 0 0,-1-1 0,1 1 1,-1-1-1,1-1 0,-1 1 0,-6 0 0,-1 0 12,0-1 0,0 0 1,0-1-1,0-1 0,0 1 0,-18-7 1,28 8-17,-1-1 1,1 0 0,0 0 0,0 0-1,-1 0 1,1 0 0,0 0 0,0 0-1,0-1 1,1 1 0,-1-1 0,0 0 0,1 0-1,-1 1 1,0-1 0,1 0 0,0 0-1,0 0 1,-1 0 0,1-1 0,0 1-1,1 0 1,-1 0 0,0-1 0,1 1 0,-1 0-1,1-1 1,0 1 0,0 0 0,0-1-1,0 1 1,0-1 0,0 1 0,1 0-1,0-5 1,1-1 8,1 0 0,0 0 1,0 0-1,0 1 0,1-1 0,0 1 0,1 0 0,0 0 0,6-8 0,71-68 25,-11 13-34,91-96 55,-126 130-13,1 1 1,62-44-1,-82 66-40,-4 3 1,1 0 0,0 0 0,30-14 0,-42 23-8,-1 1 1,1-1-1,0 0 0,-1 1 0,1 0 0,0-1 1,0 1-1,0 0 0,-1 0 0,1 0 0,0 0 1,0 0-1,-1 1 0,1-1 0,0 0 0,0 1 1,-1-1-1,1 1 0,0 0 0,-1 0 0,1-1 1,-1 1-1,1 0 0,-1 0 0,1 1 0,-1-1 1,0 0-1,1 0 0,-1 1 0,0-1 0,0 0 1,0 1-1,0-1 0,0 1 0,0 0 0,-1-1 1,1 1-1,-1 0 0,1 1 0,2 6-14,0 0 0,-1-1 0,0 1 0,0 0-1,-1 0 1,0 12 0,-2-7 0,0-10 13,1 0 0,-1 0 1,1 0-1,0 0 0,1-1 0,-1 1 0,2 6 0,7-30 51,-1 6-34,1 0 0,0 1 0,14-16-1,-7 10 4,-7 7-6,1 0 1,0 2 0,1-1 0,0 1 0,0 1 0,1 0-1,22-13 1,-32 21-14,0 0 0,0 0 0,0 0 0,0 1 0,0-1 0,0 1 0,0-1 0,0 1 0,1 0 0,-1 0 0,0 0 0,0 0 0,0 0 0,0 0 0,0 0 0,0 1 0,1-1 0,-1 1 0,0 0 0,0-1 0,0 1 0,-1 0 0,1 0 0,0 1 0,0-1 0,0 0 0,-1 0 0,1 1 0,-1-1 0,1 1 0,1 2 0,4 5-16,0 1 0,-1 0 1,-1 0-1,8 19 0,-3-9 11,-2-2 7,-6-13 1,0 0-1,1 0 1,-1-1 0,1 1 0,0-1 0,5 7 0,-6-9 0,0-1 0,0 0 0,0 1 0,0-1 0,1 0 0,-1 0 0,0 0 0,1 0 0,-1 0 0,0-1 0,1 1 0,-1-1 0,1 1 0,-1-1 0,1 0 0,-1 0 0,5-1 0,7 0 10,1-1 0,-1-1 0,0 0 0,0-1 0,0 0 0,-1-2 0,0 1 0,0-2 0,16-9 0,-13 6 18,-1-1 0,1-1 0,-2-1-1,1 0 1,-2-1 0,18-22 0,-30 34-24,0 1 0,0-1 1,0 1-1,0-1 0,0 1 1,0-1-1,0 0 0,-1 1 0,1-1 1,-1 0-1,0 0 0,1 1 1,-1-1-1,0 0 0,0 0 0,0 1 1,0-1-1,-1-3 0,1 4-3,0 0 0,-1 0 0,0 0 0,1 1 0,-1-1 0,1 0 1,-1 0-1,0 1 0,0-1 0,1 1 0,-1-1 0,0 1 0,0-1 0,0 1 0,1-1 0,-1 1 0,0 0 0,0-1 0,0 1 0,0 0 0,0 0 0,0 0 0,0 0 0,0-1 0,0 1 0,0 1 0,0-1 0,0 0 1,0 0-1,0 0 0,1 0 0,-1 1 0,0-1 0,0 0 0,0 1 0,-1 0 0,-5 1-1,0 1 1,1-1-1,-1 1 1,1 1-1,-1-1 1,1 1-1,0 0 1,1 1-1,-1-1 1,1 1-1,-8 9 1,11-12-1,0 1 0,1-1 0,-1 1 0,1-1 0,0 1 0,-1 0 0,1-1 0,0 1 1,0 0-1,1 0 0,-1 0 0,1 0 0,-1-1 0,1 1 0,0 0 0,0 0 1,0 0-1,1 0 0,-1 0 0,1 0 0,-1 0 0,1 0 0,0-1 0,0 1 0,0 0 1,1-1-1,-1 1 0,1 0 0,-1-1 0,3 3 0,-1-1 1,0-1-1,0 1 1,0-1-1,0 0 1,0 0-1,1-1 0,-1 1 1,1-1-1,0 1 1,-1-1-1,7 2 1,-3-2 2,1 0-1,-1 0 1,0-1 0,0 0 0,1 0 0,8-1 0,3-1 9,0-1 1,0 0 0,-1-2 0,1 0 0,-1-1 0,0 0-1,26-13 1,-40 16-11,142-66 7,-130 59 0,1-1-1,-1-1 0,-1-1 1,0 0-1,-1 0 0,18-21 1,-11 7 20,0-1 1,-3-1 0,0 0 0,-2-1-1,19-44 1,17-80 20,-49 121-42,-3 32-11,0-1 0,0 0 1,1 0-1,-1 0 0,0 0 1,0 1-1,0-1 0,-1 0 1,1 0-1,0 0 0,0 1 1,0-1-1,-1 0 0,1 0 1,0 1-1,-1-1 0,1 0 1,0 0-1,-1 1 0,1-1 1,-1 0-1,1 1 0,-1-1 1,0 1-1,1-1 0,-1 1 1,0-1-1,1 1 0,-1-1 0,0 1 1,1 0-1,-1-1 0,-1 1 1,0 0-1,0 1 0,1 0 1,-1 0-1,0 0 0,1 0 1,-1 0-1,0 0 0,1 1 1,0-1-1,-1 0 0,1 1 1,0-1-1,-2 4 0,-7 5 1,2-2 0,1 0 1,0 0 0,0 0-1,0 1 1,-9 17-1,-21 53-49,28-55 34,2 1 1,1-1 0,1 2-1,1-1 1,2 0 0,0 51-1,2-52 2,2 1 0,6 37 1,-7-53 19,2 1 0,-1-1 1,1 0-1,0-1 1,1 1-1,0 0 0,1-1 1,0 0-1,10 14 1,-12-20-5,-1 0 1,1 0 0,0 0 0,0 0 0,0 0 0,0-1 0,0 1 0,0-1 0,0 0 0,0 0 0,1 0 0,-1 0 0,0-1 0,1 1 0,-1-1 0,0 0 0,1 0 0,-1 0 0,1 0 0,-1-1 0,0 0 0,1 1 0,4-3 0,7-1 17,-1-1 0,1-1 0,23-14 1,154-104-19,-178 113 4,-13 9-4,1 0 1,1 0-1,-1 0 0,0 1 1,0-1-1,1 0 0,-1 1 1,1 0-1,2-1 1,-5 4-2,0 1 1,0 0 0,0 0 0,-1-1-1,1 1 1,-1 0 0,-1 4 0,1-3-1,-10 35 0,8-32 0,0-1 0,1 1 0,0 1 0,1-1 0,0 0 0,0 0 0,0 1 0,1-1 0,0 0 0,0 1 0,1-1 0,2 12 0,-3-18 0,1 0 0,-1 0 0,1 0 0,-1 0 0,1 0 0,0-1 0,-1 1 0,1 0 0,0 0 0,0-1 0,0 1 0,-1-1 0,1 1 0,0-1 0,0 1 0,0-1 0,0 1 0,0-1 0,0 0 0,0 1 0,0-1 0,0 0 0,0 0 0,0 0 0,0 0 0,0 0 0,0 0 0,0 0 0,0 0 0,0 0 0,0 0 0,0-1 0,2 1 0,36-15 0,-34 13 0,82-34 50,117-31-1,-93 36 73,-88 29-93,-16 5-9,-13 6-11,-15 7-5,-20 16-52,29-21 42,4-4-2,1 1 0,0 0 1,0 0-1,0 0 0,-10 18 0,16-24 7,0 1 0,0-1 0,0 1 0,0-1 0,1 1 0,-1-1 0,1 1 1,0-1-1,0 1 0,0 0 0,0-1 0,0 1 0,0-1 0,1 1 0,-1 0 0,1-1 0,0 1 0,0-1 0,-1 0 0,2 1 0,-1-1 0,0 0 0,0 1 0,1-1 0,-1 0 0,1 0 0,0 0 0,0 0 0,0-1 0,2 3 0,0-1 2,0 0 0,0 1 0,1-2 0,-1 1 0,1 0 0,0-1 0,0 0 0,-1 0 0,1 0 0,1-1 0,-1 0 0,0 0 0,0 0 0,0-1 0,1 1 0,-1-1 0,0 0 0,0-1 0,7 0 0,-3-1-2,0 0 0,0-1 0,0 0 0,-1 0 0,1-1 0,-1 0 0,0 0-1,0-1 1,0 0 0,9-9 0,-16 13-27,0 1 0,0-1 0,-1 0 0,1 1 0,0-1-1,-1 0 1,1 0 0,-1 1 0,1-1 0,-1 0 0,1 0 0,-1 0 0,0 0 0,1 0-1,-1 0 1,0 0 0,0 0 0,0 0 0,0 0 0,1 0 0,-1 0 0,-1 0 0,1 0-1,0 0 1,0 1 0,0-1 0,0 0 0,-1 0 0,1 0 0,0 0 0,-2-1 0,-4-9-3658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2:5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13560,'0'0'2776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3:00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9040,'0'0'353,"12"0"35,411-34 2242,-209 11-1321,-47 3 536,-145 23-1146,-22-3-726,0 0 1,0 0-1,0 0 0,1 0 1,-1 0-1,0 0 1,0 0-1,1 0 0,-1 1 1,0-1-1,0 0 1,0 0-1,0 0 0,1 0 1,-1 0-1,0 1 0,0-1 1,0 0-1,0 0 1,0 0-1,1 1 0,-1-1 1,0 0-1,0 0 1,0 0-1,0 1 0,0-1 1,0 0-1,0 0 0,0 0 1,0 1-1,0-1 1,0 0-1,0 0 0,0 1 1,0-1-1,0 0 1,0 0-1,0 0 0,0 1 1,0-1-1,0 0 0,0 0 1,0 1-1,-1-1 1,1 0-1,0 0 0,0 0 1,0 0-1,0 1 1,0-1-1,-1 0 0,1 0 1,0 0-1,0 0 0,0 0 1,-1 1-1,1-1 1,0 0-1,0 0 0,0 0 1,-1 0-1,1 0 1,0 0-1,0 0 0,0 0 1,-1 0-1,1 0 1,-1 0-1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3:00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9 8840,'0'0'1432,"-56"-2"-752,46-2 0,8 2-64,4 2 8,10 2-72,12 4 8,12 4-120,6-6 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3:0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489 743 5320,'0'0'3944,"2"-10"-3427,3-32-104,-4 42-390,-1-1 0,0 0 0,0 0 0,-1 0-1,1 0 1,0 0 0,0 0 0,0 1 0,0-1-1,-1 0 1,1 0 0,0 0 0,-1 1 0,1-1 0,-1 0-1,1 0 1,-1 1 0,1-1 0,-1 0 0,0 1-1,1-1 1,-1 0 0,0 1 0,1-1 0,-1 1-1,0-1 1,-1 1 0,-20-6 227,17 6-172,-9-2 26,1 1 0,-1 0 1,0 1-1,0 1 0,0 0 0,-20 5 0,-81 25 463,112-30-550,-27 8 287,-49 24 0,68-28-178,1 1 0,0 0 0,0 0 0,1 1 0,-1 1 0,2 0 0,-16 17 0,21-22-64,1 1 1,-1 0-1,1-1 0,0 1 0,1 0 0,-1 0 0,1 1 0,0-1 1,0 0-1,0 0 0,0 1 0,1-1 0,0 0 0,-1 1 0,2-1 1,-1 0-1,1 6 0,0-7-31,0 0 1,-1 0 0,1-1-1,0 1 1,0 0 0,0-1 0,1 1-1,-1-1 1,1 0 0,-1 1-1,1-1 1,0 0 0,0 0-1,0 0 1,0 0 0,0 0-1,0 0 1,1-1 0,-1 1-1,0-1 1,1 0 0,-1 1-1,1-1 1,0 0 0,-1-1-1,1 1 1,5 0 0,0 0 17,1-1 1,0 0 0,0-1 0,0 0 0,0 0 0,-1-1 0,1-1 0,-1 1 0,1-1 0,-1 0 0,0-1 0,15-9-1,5-5 56,-1-1 0,27-24-1,-22 15-6,-1-1-1,-1-2 1,-2-1 0,-1-1-1,-2-2 1,-1 0-1,-2-1 1,-1-2 0,-2 0-1,-1-1 1,-3 0 0,-1-2-1,10-46 1,-13 32 136,-1 0 1,-3 0 0,-1-69-1,-6 124-232,0 1 0,0-1 0,0 0 0,0 0 0,-1 0-1,1 0 1,0 1 0,0-1 0,0 0 0,0 0 0,-1 0-1,1 0 1,0 0 0,0 0 0,-1 0 0,1 0 0,0 0-1,0 0 1,0 1 0,-1-1 0,1 0 0,0 0 0,0 0-1,-1 0 1,1-1 0,0 1 0,0 0 0,0 0 0,-1 0-1,1 0 1,0 0 0,0 0 0,0 0 0,-1 0 0,1 0-1,0 0 1,0-1 0,0 1 0,-1 0 0,1 0 0,0 0-1,0 0 1,0-1 0,0 1 0,0 0 0,-1 0 0,1 0-1,0-1 1,0 1 0,0 0 0,0 0 0,0 0 0,0-1-1,0 1 1,0 0 0,0 0 0,0-1 0,0 1-1,0 0 1,0 0 0,0-1 0,0 1 0,0 0 0,0 0-1,0-1 1,-16 21 26,10-13-27,-3 4 0,1 1 1,0 0-1,0 0 0,2 1 1,-11 26-1,5-6 2,-9 45 0,9-10 22,-4 80 0,14-121-20,-1 5 21,2 0-1,4 42 1,-2-60 1,1 0 1,1-1-1,0 1 1,1-1-1,0 0 1,1 0-1,0-1 1,9 14-1,-12-22-22,4 6 33,0 0 0,1 0 0,15 16 0,-19-23-23,-1-1 0,1 1 0,0-1 0,0 0 1,0 0-1,0 0 0,0-1 0,0 1 0,1-1 0,-1 0 0,1 0 1,-1 0-1,1 0 0,-1 0 0,1-1 0,-1 0 0,7 0 0,0-1 23,1 0 0,0-1 0,-1-1-1,0 0 1,1 0 0,-1-1-1,0 0 1,-1-1 0,15-8 0,-11 4 7,0 0 0,-1-1 0,0 0 0,0-1 0,18-23 0,-23 26 4,-1 1 0,-1-1-1,1 0 1,-1 0-1,-1-1 1,0 1-1,0-1 1,0 0-1,-1 0 1,0 0 0,-1-1-1,0 1 1,0-11-1,20 23 24,7 8-23,-8-4-25,29 15 0,-45-19-10,0-1 0,-1 1 0,1 0 0,0 1 0,-1-1 0,0 1 0,0 0 0,0 0 0,-1 0 0,1 0-1,3 6 1,-2 2 12,0 0-1,5 21 0,6 15-78,-14-43 51,1 1-1,-1-1 1,1 0 0,1 0 0,-1 0-1,1 0 1,-1 0 0,10 7-1,-10-9 11,1 0 1,0-1-1,0 0 0,0 0 0,0 0 0,0 0 0,0-1 0,0 1 1,0-1-1,1 0 0,-1-1 0,0 1 0,5-1 0,2 0 11,-1 0 0,1-1-1,-1 0 1,1-1-1,-1 0 1,0-1 0,0 0-1,0-1 1,0 0 0,-1 0-1,1-1 1,-1 0-1,9-8 1,11-9 80,-1-1 1,36-38-1,-47 44-36,-16 15-53,0 1 1,1-1 0,-1 1-1,1 0 1,0-1 0,0 1-1,-1 0 1,1 0 0,0 0-1,0 0 1,0 1 0,3-2-1,-4 2-8,-1 0 0,0 0 0,1 0 0,-1 0 0,0 0 0,1 0 0,-1 0-1,0 0 1,1 0 0,-1 0 0,0 0 0,0 1 0,1-1 0,-1 0-1,0 0 1,0 0 0,1 0 0,-1 1 0,0-1 0,0 0 0,1 0 0,-1 1-1,0-1 1,0 0 0,0 0 0,0 1 0,0-1 0,1 0 0,-1 1 0,-1 16 19,-1-3 5,1 0 1,0 0 0,1 0 0,0 0 0,1 0 0,1 0-1,6 25 1,-8-37-25,0-1 0,1 1 1,-1 0-1,1-1 0,0 1 0,-1-1 0,1 1 0,0-1 0,0 1 0,0-1 0,0 0 0,0 1 0,0-1 0,0 0 1,0 0-1,0 0 0,1 0 0,-1 0 0,0 0 0,1 0 0,-1 0 0,1-1 0,-1 1 0,1 0 0,-1-1 0,1 1 1,0-1-1,-1 0 0,1 1 0,-1-1 0,1 0 0,0 0 0,-1 0 0,1 0 0,0-1 0,-1 1 0,1 0 0,0-1 1,-1 1-1,1-1 0,2 0 0,5-3 7,0 0 0,0 0 0,0-1 0,-1 0 0,11-9 0,7-7 13,-2-1 0,-1-1 0,0-1 1,-2-1-1,-1-1 0,-1-1 0,24-44 1,-6-2 4,49-139 1,-71 166-25,-7 21 44,18-40-1,-43 120-2,-42 149-75,1-5 46,-130 352-112,176-520 91,-16 32 1,14-36 28,-15 47 1,24-63 16,4-18 23,5-21 40,3 10-71,1 0 0,0 1 0,1 0 0,1 1 0,18-23 0,67-70 83,-81 94-96,197-180 168,-135 131-120,80-89 0,-112 102-36,-2-1-1,-2-2 1,-3-2 0,-2-2-1,-2-1 1,47-123 0,-70 157-21,-7 20-8,-1 0 0,0 0-1,0-1 1,0 1 0,0 0-1,-1-1 1,0 1 0,0-1 0,0 0-1,-1-8 1,0 13-3,0 1 1,0 0-1,0-1 1,0 1-1,0 0 1,0-1-1,0 1 0,0 0 1,0-1-1,0 1 1,-1 0-1,1 0 1,0-1-1,0 1 1,0 0-1,0-1 1,-1 1-1,1 0 0,0 0 1,0 0-1,-1-1 1,1 1-1,0 0 1,-1 0-1,1 0 1,0-1-1,0 1 0,-1 0 1,1 0-1,0 0 1,-1 0-1,1 0 1,0 0-1,-1 0 1,1 0-1,0 0 0,-1 0 1,0 0-1,-13 9-22,-11 18-3,7 1 2,0 0 1,2 1-1,2 0 0,0 1 0,-10 38 1,5-18 14,3 1 0,2 1 0,2 0 0,3 1 0,2 0 0,-1 58 0,8-101 13,4 115 85,-2-108-59,0 0 0,1 0 0,1 0 0,1-1 0,8 21 0,-11-34-17,-1 0 0,1 0 0,-1-1 0,1 1-1,0-1 1,0 1 0,0-1 0,0 0 0,1 0 0,-1 0-1,1 0 1,-1 0 0,1 0 0,0-1 0,-1 1-1,1-1 1,0 0 0,0 0 0,0 0 0,0 0 0,0 0-1,0-1 1,0 1 0,0-1 0,1 0 0,-1 0 0,0 0-1,0 0 1,4-1 0,-4 0-175,0 1 1,1-1-1,-1 0 1,0 0-1,0 0 1,0-1-1,0 1 1,0-1-1,0 1 0,0-1 1,-1 0-1,1 0 1,0 0-1,-1-1 1,0 1-1,1-1 1,-1 1-1,0-1 0,0 0 1,-1 1-1,1-1 1,0 0-1,-1 0 1,0-1-1,0 1 1,1-4-1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3:0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11448,'0'0'2616,"10"-2"-2228,458-50 2539,-351 45-3513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3:0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8136,'0'0'12751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18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 5824,'0'0'11327,"-2"14"-10877,-12 66 120,-38 256 1525,46-288-1514,-2 0 0,-18 62 0,20-79 1025,24-61-2201,-14 19-2360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13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1 476 6128,'0'0'8665,"11"-6"-8306,83-50 690,-93 55-1031,15-8 219,0 0-1,-1-1 1,0 0-1,0-2 1,16-16-1,-12 9 111,-2 0 0,0-1 0,-1-1 0,-1 0 0,-1-1 0,15-32 0,-25 46-232,1-2 89,0-1 0,-1 1 0,-1-1 0,1 1-1,-2-1 1,1 0 0,-1-1 0,0-16 0,-6 6 422,4 21-610,0 1 0,0-1 1,0 0-1,0 1 0,0-1 0,0 1 0,-1-1 0,1 0 0,0 1 0,0-1 1,-1 1-1,1-1 0,0 1 0,-1-1 0,1 1 0,0-1 0,-1 1 0,1 0 1,-1-1-1,1 1 0,0-1 0,-1 1 0,1 0 0,-1-1 0,1 1 0,-1 0 1,0 0-1,1-1 0,-1 1 0,1 0 0,-1 0 0,0 0 0,-1 2 17,0 0-1,0 0 1,0 0-1,1 1 1,-1-1 0,1 0-1,-1 1 1,1-1-1,-2 6 1,0-2 19,-2 5-11,0 1 0,1-1 1,0 1-1,1 0 1,0 0-1,1 0 0,1 1 1,0-1-1,0 0 1,2 13-1,0-4 14,1-1 0,2 1 0,0-1 0,1 0 0,9 24 0,-12-39-42,4 12 73,1-1-1,0 0 1,1 0-1,14 20 1,-20-32-68,1-1 1,0 1-1,0-1 1,0 0-1,0 0 1,0 0-1,1-1 1,-1 1-1,1-1 1,-1 0-1,1 0 0,0 0 1,0 0-1,0-1 1,0 1-1,1-1 1,-1 0-1,0 0 1,0-1-1,1 1 1,-1-1-1,0 0 0,8-1 1,-4-1-1,0-1 0,1 0 1,-1 0-1,-1-1 0,1 0 0,0 0 1,-1-1-1,0 0 0,0 0 0,11-12 1,2 1 7,15-16 49,-1-2 0,-1-1 1,40-57-1,-53 66-26,-16 21-23,-4 5-24,1 0 1,-1 0 0,1 0-1,-1-1 1,0 1 0,1 0 0,-1 0-1,0-1 1,1 1 0,-1 0-1,0-1 1,0 1 0,1 0-1,-1-1 1,0 1 0,0-1 0,1 1-1,-1 0 1,0-1 0,0 1-1,0-1 1,0 1 0,0-1-1,0 1 1,0-1 0,0 1 0,0 0-1,0-1 1,0 1 0,0-1-1,0 1 1,0-1 0,0 1-1,0-1 1,-1 0 0,-20 21 134,6-3-89,1 2 0,1 0 0,-15 30-1,23-40-36,1 0-1,0 0 1,1 1-1,0-1 1,0 1-1,1 0 1,0-1-1,1 1 1,0 0-1,1 16 1,0-22-9,1 0 1,0 0-1,0 0 0,0 0 1,0 0-1,0 0 1,1 0-1,0 0 0,0 0 1,0 0-1,0-1 0,1 1 1,-1-1-1,1 0 1,0 0-1,0 0 0,0 0 1,1 0-1,-1-1 0,0 1 1,1-1-1,6 3 1,-4-2-3,-1-1 0,1-1 0,-1 1 0,1-1 0,0 0 1,-1 0-1,1 0 0,0-1 0,0 0 0,0 0 0,-1-1 1,1 0-1,0 0 0,0 0 0,9-4 0,-8 3 2,-1-1 0,0 0 0,0 0 0,0-1 0,-1 1 0,1-1-1,-1 0 1,0-1 0,0 1 0,-1-1 0,1 0 0,-1-1 0,0 1 0,0 0 0,-1-1 0,1 0-1,-1 0 1,-1 0 0,1-1 0,-1 1 0,0 0 0,-1-1 0,1 1 0,-1-1 0,0 0-1,-1 1 1,0-1 0,0 0 0,0 0 0,-1 1 0,0-1 0,0 1 0,-1-1 0,0 1 0,0-1-1,0 1 1,-6-10 0,1 3 22,-1 1 0,0 0 0,-1 0 0,0 1 0,-1 0 0,0 1 0,-1 0 0,0 1 0,0 0 0,-13-8 0,12 10 141,10 2-58,21-1-25,-5 3-84,60-14 31,128-15 0,-197 31-16,0 1 1,0 0 0,0 0 0,0 1-1,0-1 1,0 1 0,0 0 0,0 0-1,0 1 1,0-1 0,-1 1 0,1 0-1,-1 1 1,1-1 0,-1 1 0,0 0-1,0 0 1,0 0 0,4 4 0,-5-2 11,1-1 0,-1 1 0,0 0 1,0 0-1,0 0 0,-1 0 0,1 1 0,-1-1 1,-1 1-1,1 0 0,-1-1 0,0 1 1,0 0-1,-1 0 0,0-1 0,0 8 0,-2 4 94,0 0-1,-2 0 0,0 0 0,0-1 0,-2 0 0,-8 19 0,9-23 7,4-11-110,1-1-1,0 1 0,-1 0 0,1-1 0,0 1 0,-1-1 1,1 1-1,0 0 0,0-1 0,0 1 0,-1 0 0,1-1 0,0 1 1,0 0-1,0 0 0,0-1 0,0 1 0,0 0 0,1-1 0,-1 1 1,0 1-1,11-8 191,15-21-66,21-34 22,11-13 4,-50 65-127,1 0 0,0 1 0,0 0 0,1 0 0,16-9 0,-25 16-34,0 1-1,1-1 1,-1 0 0,0 1 0,0-1-1,0 1 1,1 0 0,-1-1 0,0 1 0,0 0-1,1 0 1,-1 0 0,0 0 0,1 0-1,-1 0 1,0 0 0,0 0 0,1 1 0,-1-1-1,0 0 1,3 2 0,-3-1-2,1 0 0,0 1 1,0-1-1,-1 1 0,1-1 0,-1 1 1,1-1-1,-1 1 0,0 0 0,0 0 1,2 3-1,1 4 4,-1 0 1,0 0-1,-1 0 1,3 17-1,-2-7 18,10 58 87,-11-68-98,0-1 0,0 0 0,1-1 0,1 1 0,-1 0 0,9 12 0,-11-17-8,0-1 0,1 0 1,0 0-1,-1-1 0,1 1 0,0 0 1,0 0-1,0-1 0,0 1 1,0-1-1,0 0 0,0 1 0,0-1 1,0 0-1,1 0 0,-1-1 1,0 1-1,1 0 0,-1-1 1,1 0-1,-1 1 0,1-1 0,-1 0 1,1 0-1,-1 0 0,1-1 1,-1 1-1,1 0 0,-1-1 0,0 0 1,1 0-1,-1 1 0,0-1 1,1-1-1,-1 1 0,4-3 0,3-2 6,0-2-1,0 1 1,0-1 0,-1 0-1,0-1 1,9-14-1,140-224 70,-128 200-38,-26 43-32,0-1 1,1 1 0,-1 1 0,1-1 0,0 0 0,0 1 0,0 0 0,6-4 0,-8 7-9,-1 0 1,0-1-1,1 1 1,-1 0-1,0 0 0,1 0 1,-1 0-1,0 0 1,1 0-1,-1 0 0,0 1 1,1-1-1,-1 0 0,0 1 1,0-1-1,1 1 1,-1-1-1,0 1 0,0 0 1,0-1-1,0 1 1,0 0-1,0 0 0,0 0 1,0 0-1,0 0 1,0 0-1,0 0 0,0 0 1,-1 0-1,1 0 0,0 2 1,4 5 2,-1-1 1,0 1 0,5 15-1,-2-2 15,-1 1-1,-1 0 0,-1 1 0,2 32 0,-5-45-5,-1 0 1,0 0-1,0 1 0,-2-1 0,1 0 1,-1 0-1,0 0 0,-1 0 1,-1 0-1,1-1 0,-1 1 0,-7 10 1,9-18-3,0 0 0,1 0 0,-1 0 0,0 0 1,0 0-1,0 0 0,0-1 0,-1 1 0,1-1 1,0 0-1,-1 1 0,1-1 0,-1 0 0,1 0 1,-1-1-1,1 1 0,-1-1 0,0 1 0,1-1 0,-1 0 1,0 0-1,1 0 0,-1 0 0,0 0 0,1-1 1,-1 1-1,0-1 0,1 0 0,-3-1 0,1 1 7,0 0 0,0-1 0,0 0 0,1 0 0,-1 0 0,0 0 0,1 0 0,0-1 0,0 0 0,0 0 0,0 1 0,0-2 0,0 1 0,1 0 0,0 0 0,-1-1 0,1 0 0,-2-4 0,4 7-16,0 1 0,0-1 0,0 0 0,-1 0 0,1 1 0,0-1 0,0 0-1,0 0 1,0 0 0,0 1 0,0-1 0,0 0 0,1 0 0,-1 1 0,0-1 0,0 0 0,0 1-1,1-1 1,-1 0 0,0 1 0,1-1 0,-1 0 0,1 1 0,-1-1 0,1 0 0,-1 1-1,1-1 1,-1 1 0,1-1 0,0 1 0,-1 0 0,1-1 0,0 1 0,-1-1 0,1 1-1,0 0 1,-1 0 0,1-1 0,0 1 0,0 0 0,-1 0 0,2 0 0,37-2-8,-34 2 3,30 3-42,1 1 0,-1 2 1,0 1-1,-1 2 0,0 1 1,0 2-1,44 21 0,-75-31 4,1 0-1,0 1 1,-1-1-1,0 1 1,1-1-1,-1 1 1,0 0-1,-1 0 1,5 6-1,4 8-2961,-5-8-400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14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121 134 11048,'0'0'1312,"-74"-57"-584,56 49 0,6 2-64,2 0 8,8 0-56,-2 2 559,4 2-615,12-2-160,18-4 8,22-6-312,15-4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0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295 887 5416,'0'0'5054,"-10"-5"-4644,-31-16 26,38 19-290,0 1 0,-1 0 1,1 0-1,0 0 0,-1 0 1,1 0-1,-1 1 0,1-1 1,-1 1-1,1 0 0,-1 0 1,1 0-1,-1 1 0,-6 1 0,2 0 190,0 1-1,1 1 0,-1-1 0,-9 7 1,-8 4 335,21-12-568,-1 1 0,1-1-1,0 1 1,0 0 0,0 0-1,1 0 1,-1 0 0,1 1-1,0 0 1,0-1 0,0 1-1,0 0 1,0 0 0,1 1-1,0-1 1,-3 9 0,3-6-14,0-1 0,1 1 1,0 0-1,0-1 0,1 1 1,-1 0-1,2 0 0,-1-1 1,1 1-1,0 0 0,3 11 0,1 0 113,-4-12-137,0 0 0,1 0 0,0-1 0,0 1 0,1-1 0,-1 1-1,1-1 1,0 0 0,5 6 0,-6-8-14,1 0 0,0 0 1,-1 0-1,1 0 0,0 0 0,0-1 0,1 1 0,-1-1 1,0 0-1,1 0 0,-1 0 0,6 1 0,-7-2-22,1-1 0,-1 0 0,0 0 0,0 0 1,1 0-1,-1 0 0,0 0 0,1-1 0,-1 1 0,0-1 0,0 1 0,1-1 0,-1 0 0,0 0 0,0 0 0,0 0 0,0 0 0,0-1 0,0 1 0,-1-1 1,1 1-1,0-1 0,1-2 0,1 0 15,0 0 1,-1-1-1,0 1 0,1-1 1,-2 0-1,1 0 1,-1 0-1,1-1 0,-1 1 1,-1-1-1,1 1 1,-1-1-1,1-10 0,-1-5 97,0 1-1,-5-34 0,0-5 242,3 42-203,-1-5 304,2 20-206,3 14-19,5 32-77,-2 0-1,-3 0 1,-1 52-1,-16 136 280,12-207-406,-3 24 106,-2-1-1,-3 0 1,-1 0 0,-2-1 0,-22 49 0,34-93-136,0-1 1,0 0 0,0 0 0,0 0-1,0 0 1,0 0 0,-1 0 0,1 0 0,-1-1-1,1 1 1,-1 0 0,0-1 0,0 1 0,0-1-1,0 0 1,0 1 0,-2 0 0,2-2-2,0 1 0,0-1 0,1 0 0,-1 0 0,0 1 0,0-1 0,0-1 0,1 1 0,-1 0 0,0 0 0,0-1 0,1 1 0,-1-1 0,0 1 0,0-1 0,1 0 0,-3-1 0,-1-1 13,0-1 1,0 0-1,1 0 0,-1 0 0,1-1 1,0 1-1,0-1 0,1 0 1,-1 0-1,1 0 0,-4-10 1,3 6-23,1 0 1,1 0 0,-1 0-1,1 0 1,1 0 0,0-1-1,0 1 1,1-1-1,0 1 1,1 0 0,0-1-1,0 1 1,1 0 0,0 0-1,0 0 1,1 0 0,1 0-1,-1 0 1,10-15 0,-7 13-18,1 0 1,0 0-1,0 0 0,1 1 1,0 1-1,1-1 0,0 1 1,19-14-1,25-15-46,63-42-5,-89 64 37,-1-1 0,-1-1 1,-1-1-1,-1-1 0,0-1 0,-2-1 0,0-1 0,21-32 0,-25 31 11,-11 17 13,-1 0 0,0-1 0,0 0 0,-1 0 0,0 0 0,0 0 0,-1 0 0,0-1 0,0 0 0,2-16 0,1 6 91,0-4 109,-16 52-123,1 29-51,2-16-8,-3 74 0,8-80-20,1-25 12,1-1-1,-1 0 0,2 1 1,-1-1-1,2 0 1,-1 0-1,1 0 1,4 13-1,-5-22-11,-1 0 0,0-1-1,0 1 1,1 0 0,-1-1 0,0 1-1,1-1 1,-1 1 0,0 0 0,1-1-1,-1 1 1,1-1 0,-1 1 0,1-1-1,-1 0 1,1 1 0,-1-1 0,1 1-1,0-1 1,-1 0 0,1 1 0,0-1-1,-1 0 1,1 0 0,0 0 0,-1 1-1,1-1 1,0 0 0,-1 0 0,1 0-1,0 0 1,0 0 0,-1 0 0,1 0-1,0-1 1,-1 1 0,1 0 0,0 0-1,-1 0 1,1-1 0,0 1 0,-1 0-1,2-1 1,2-3 23,1 1 0,-1 0-1,0-1 1,7-7-1,-4 3-6,7-9 35,0 0 0,-2-2 1,0 0-1,0 0 0,12-31 0,22-37 162,-37 76-137,-8 11-80,-1 0 1,0 0-1,0 0 0,0 0 1,0 0-1,0 0 0,1 0 1,-1 0-1,0 0 0,0 0 1,0 0-1,0 0 1,0 0-1,0 0 0,1 0 1,-1 0-1,0 0 0,0 0 1,0 0-1,0 0 0,0 0 1,0 0-1,1 0 0,-1 1 1,0-1-1,0 0 0,0 0 1,0 0-1,0 0 0,0 0 1,0 0-1,0 0 0,0 1 1,0-1-1,0 0 0,1 0 1,-1 0-1,0 0 0,0 0 1,0 0-1,0 1 0,0-1 1,0 0-1,0 0 1,0 0-1,-1 29 58,0-15-63,-3 57 19,-2-1-1,-4 1 0,-3-1 0,-2-1 1,-48 125-1,56-175-1,-2 0 0,-11 18 0,16-31 1,0 0 0,0 0-1,0-1 1,-1 1 0,0-1-1,0-1 1,0 1 0,-1 0-1,-8 4 1,14-8-12,-1-1 0,1 1 1,-1-1-1,1 1 1,-1-1-1,0 0 0,1 1 1,-1-1-1,1 0 0,-1 0 1,0 1-1,1-1 0,-1 0 1,1 0-1,-1 0 1,0 0-1,1 0 0,-1 0 1,0 0-1,1 0 0,-1 0 1,0 0-1,1 0 0,-1 0 1,0 0-1,1-1 0,-1 1 1,0 0-1,1 0 1,-1-1-1,1 1 0,-1 0 1,1-1-1,-1 1 0,1-1 1,-1 1-1,1-1 0,-1 1 1,1-1-1,-1 0 1,0-1-3,1 1 0,0-1 0,-1 1 0,1-1 0,0 1 0,0-1 0,0 0 0,0 1 1,0-1-1,1 1 0,-1-1 0,0 1 0,1-1 0,-1 1 0,2-4 0,9-14-26,1 0-1,1 0 1,1 1-1,20-21 1,-9 10-7,213-223-279,-221 235 296,52-65-40,-9 10 28,-43 55 36,-2 0 1,0-1-1,-1-1 0,-1-1 0,-1 1 1,0-2-1,-2 0 0,0 0 1,9-33-1,-17 27 57,-3 24-57,1 0 1,0 0-1,0-1 1,1 1-1,-1 0 1,1 0-1,-1 0 1,3-6-1,2-2-13,-5 11 8,0-1-1,0 0 0,0 0 1,0 1-1,1-1 0,-1 0 1,0 0-1,1 1 0,-1-1 1,1 1-1,-1-1 1,1 0-1,-1 1 0,1-1 1,-1 1-1,1-1 0,-1 1 1,1-1-1,-1 1 0,1-1 1,0 1-1,-1 0 0,1-1 1,0 1-1,0 0 0,-1 0 1,1 0-1,0-1 1,0 1-1,-1 0 0,1 0 1,0 0-1,0 0 0,-1 0 1,1 0-1,0 0 0,0 1 1,-1-1-1,1 0 0,0 0 1,0 0-1,-1 1 0,2-1 1,-1 1-2,1 0 0,-1 0 0,1 0 1,-1 0-1,1 0 0,-1 0 0,1 0 1,-1 0-1,0 0 0,0 1 0,0-1 1,0 0-1,0 1 0,0-1 0,0 1 1,0-1-1,0 1 0,0 3 0,12 32 39,-13-37-39,6 28 28,-2 1 1,-1-1-1,0 47 1,-3-37 9,8 50 0,-8-84-34,1 1 1,0-1-1,0 0 0,0 0 1,1 1-1,-1-1 1,1 0-1,0-1 1,0 1-1,1 0 1,3 4-1,-4-6-4,-1 0 0,1-1 0,1 1 0,-1-1 0,0 0 0,0 1 1,0-1-1,1 0 0,-1 0 0,1-1 0,-1 1 0,1 0 0,-1-1 0,1 0 0,-1 1 0,1-1 0,-1 0 1,1 0-1,-1-1 0,5 0 0,9-2 9,0 0 0,0-1 0,-1-1 0,0-1 0,0 0 0,0-1 0,-1 0 0,25-17 0,3-8 34,52-50 0,-27 23-45,48-45-11,-109 97 42,1 0 0,-2-1 0,1 0 1,8-17-1,-28 30 127,-4 9-106,1 1 0,0 1 0,1 1 0,-22 30 1,32-38-42,0 0 1,0 1-1,1 0 1,1 0-1,-1 0 0,2 0 1,-1 1-1,1-1 1,1 1-1,0 0 1,-1 21-1,3-30-9,0 8 2,1-1-1,-1 1 1,4 15 0,-3-24-3,-1 1 1,0-1-1,1 0 0,-1 1 1,1-1-1,0 0 0,-1 1 1,1-1-1,0 0 0,0 0 1,0 0-1,0 1 0,0-1 1,1 1-1,-1-2 0,0 1 0,0-1 0,0 0 0,0 0 0,0 1 0,-1-1 1,1 0-1,0 0 0,0 0 0,0 0 0,0 0 0,0 0 0,0 0 0,0-1 0,0 1 0,-1 0 0,1 0 0,0-1 0,0 1 1,0-1-1,0 1 0,-1 0 0,1-1 0,0 0 0,-1 1 0,2-2 0,6-5 0,1 0 0,-1-1 0,-1 0 0,0-1 0,0 0 0,-1 0 0,0 0 0,0-1 0,4-12 0,1-3 0,-1-1 0,10-40 0,-18 59 0,1-1 0,-1 0 0,2 1 0,-1-1 0,1 1 0,0 0 0,6-8 0,-9 15 0,-1 0 0,0-1 0,0 1 0,0 0-1,0 0 1,1 0 0,-1 0 0,0 0 0,0-1 0,1 1 0,-1 0-1,0 0 1,0 0 0,1 0 0,-1 0 0,0 0 0,0 0 0,0 0-1,1 0 1,-1 0 0,0 0 0,0 0 0,1 0 0,-1 0 0,0 0-1,0 0 1,1 0 0,-1 0 0,0 0 0,0 1 0,1-1 0,-1 0-1,0 0 1,0 0 0,0 0 0,1 1 0,9 10-13,8 18-18,-17-26 27,15 27-18,-9-15 12,1-1-1,0 0 1,1 0 0,14 16-1,-22-29 13,7 9 5,1-1 0,0 0 0,0 0 0,1-1 0,13 9 0,-20-16-4,0 1 0,1 0 1,-1-1-1,1 0 1,-1 0-1,1 0 1,0 0-1,-1 0 1,1-1-1,0 1 1,-1-1-1,1 0 1,0 0-1,-1-1 0,1 1 1,0-1-1,-1 0 1,1 0-1,-1 0 1,1 0-1,-1-1 1,7-3-1,-3 1 1,0-1 0,1-1-1,-2 1 1,1-1 0,-1 0 0,0 0 0,0-1-1,-1 0 1,1 0 0,6-15 0,3-7 13,17-50 0,-20 48-14,35-101-37,57-271 1,-100 383 34,9-45 36,-2 0 0,3-98 0,-14 162-34,1 0 1,-1-1-1,0 1 0,0 0 1,0 0-1,0 0 0,0-1 0,0 1 1,-1 0-1,1 0 0,0 0 1,-1 0-1,1 0 0,-1 0 1,1-1-1,-1 1 0,1 0 1,-2-1-1,2 2-1,-1 0-1,0 0 1,1 0 0,-1 1 0,1-1 0,-1 0-1,1 0 1,-1 0 0,0 1 0,1-1-1,-1 0 1,1 1 0,-1-1 0,1 0 0,0 1-1,-1-1 1,1 1 0,-1-1 0,1 1 0,0-1-1,-1 1 1,1-1 0,0 1 0,-1 0 0,-22 43 2,7-6-28,3 0-1,1 0 1,-7 44 0,-13 125-71,19-107 80,-17 267 43,30-343-6,1 0 0,0 0 0,2-1 0,1 1-1,13 44 1,-14-62-2,-1 0 1,1 0-1,1 0 0,-1 0 0,1 0 0,0-1 1,0 1-1,1-1 0,0 0 0,0-1 1,6 6-1,-10-10-15,1 1 1,0 0 0,-1-1-1,1 1 1,0-1 0,-1 1 0,1-1-1,0 0 1,-1 0 0,1 0-1,0 0 1,0 0 0,-1 0-1,1 0 1,0 0 0,0-1-1,-1 1 1,1-1 0,-1 1-1,1-1 1,0 0 0,-1 0-1,3-1 1,35-26 66,-36 25-66,10-9 33,0 0 1,-1-1-1,-1-1 0,0 0 0,16-28 0,35-82 163,-62 123-200,4-6 27,4-17 109,-13 33-101,-1 10 16,2 7 14,1-1-1,0 45 0,4-59-39,0 0 1,0 0-1,1-1 0,0 1 0,1-1 0,0 1 0,0-1 1,1 0-1,7 13 0,-10-22-21,0 0-1,0 1 1,0-1 0,0 0-1,0 0 1,0 0 0,0 0-1,0 0 1,0 0-1,0 0 1,0 0 0,1 0-1,-1 0 1,0 0 0,1-1-1,-1 1 1,0-1 0,1 1-1,-1-1 1,1 0 0,-1 1-1,4-1 1,-2 0 2,0-1 1,0 1-1,0-1 1,0 0-1,-1 1 1,1-1-1,0-1 0,0 1 1,0 0-1,4-4 1,4-3 26,-1 0 1,0-1-1,0 0 1,9-13-1,92-132 254,-51 64-186,-58 87-103,0 1 0,0-1 0,0 1 0,0-1 0,1 1 0,-1 0 0,1 0 0,0 0 0,-1 0 0,6-3 0,-7 5 0,-1 0 0,1 0 0,-1 0 0,1-1 0,0 1 0,-1 0 0,1 0 0,-1 0 0,1 0 0,0 0 0,-1 0 0,1 0 0,-1 1 0,1-1 0,-1 0 0,1 0 0,0 0 0,-1 1 0,1-1 0,-1 0 0,1 0 0,-1 1 0,1 0 0,1 0 0,-1 0 0,-1 1 0,1-1 0,0 0 0,0 1 0,0-1 0,-1 1 0,1-1 0,-1 1 0,1 0 0,-1-1 0,1 4 0,1 16 0,-1 0 0,0 1 0,-4 25 0,1-23 0,1-1 0,3 32 0,-2-54 0,0-1 0,0 0 0,0 1 0,0-1 0,0 0 0,0 1 0,1-1 0,-1 0 0,0 1 0,0-1 0,0 0 0,0 0 0,0 1 0,0-1 0,0 0 0,1 1 0,-1-1 0,0 0 0,0 0 0,0 1 0,1-1 0,-1 0 0,0 0 0,0 0 0,1 1 0,-1-1 0,0 0 0,0 0 0,1 0 0,-1 0 0,0 0 0,1 1 0,9-6 0,7-15 0,0-3 0,48-69 0,9-17 0,-54 89 0,-12 18 0,-7 2 0,-1 1 0,0-1 0,1 1 0,-1-1 0,0 1 0,0-1 0,0 1 0,1 0 0,-1-1 0,0 1 0,0-1 0,0 1 0,0-1 0,0 1 0,0 0 0,0-1 0,0 1 0,0-1 0,0 1 0,-1 0 0,-20 155 0,21-150 0,0 0 0,0 0 0,0 0 0,1 0 0,0 0 0,0-1 0,0 1 0,1 0 0,0 0 0,4 8 0,-5-12 0,0 0 0,0 0 0,0 0 0,1 0 0,-1 0 0,1 0 0,-1 0 0,1 0 0,0 0 0,0-1 0,0 1 0,0-1 0,0 1 0,0-1 0,0 0 0,1 0 0,-1 0 0,0 0 0,0 0 0,1-1 0,-1 1 0,1-1 0,-1 1 0,1-1 0,-1 0 0,1 0 0,2 0 0,11-4 0,0 0 0,0-1 0,-1-1 0,1 0 0,-1-1 0,-1-1 0,1 0 0,-2-1 0,20-15 0,-24 17 0,-1 0 0,1-1 0,-1 0 0,-1-1 0,1 0 0,-2 0 0,1 0 0,-1-1 0,0 0 0,-1 0 0,-1-1 0,1 1 0,4-19 0,-9 27 0,0 1 0,0 0 0,0 0 0,1 0 0,-1 0 0,0 0 0,0 0 0,-1 0 0,1 0 0,0-1 0,0 1 0,0 0 0,-1 0 0,1 0 0,-1-1 0,1 2 0,-1-1 0,1 1 0,0 0 0,-1 0 0,1-1 0,0 1 0,-1 0 0,1 0 0,0 0 0,-1-1 0,1 1 0,0 0 0,-1 0 0,1 0 0,-1 0 0,1 0 0,0 0 0,-1 0 0,1 0 0,-1 0 0,1 0 0,0 0 0,-1 0 0,1 0 0,-1 0 0,1 0 0,-1 1 0,-2 0 0,1 0 0,-1 1 0,0-1 0,1 1 0,-1-1 0,1 1 0,0 0 0,0 0 0,-3 4 0,-5 6 0,2 0 0,0 0 0,0 1 0,1 1 0,1-1 0,-9 27 0,8-18 0,2 1 0,0-1 0,-2 40 0,6-48 0,1 0 0,1 0 0,2 15 0,-2-24 0,0 0 0,0 0 0,0 0 0,1 0 0,0-1 0,0 1 0,0 0 0,0-1 0,1 1 0,-1-1 0,6 6 0,-7-9 0,0 0 0,0-1 0,0 1 0,0 0 0,1-1 0,-1 1 0,0-1 0,0 1 0,0-1 0,1 1 0,-1-1 0,0 0 0,1 0 0,-1 1 0,0-1 0,0 0 0,1 0 0,-1-1 0,0 1 0,1 0 0,-1 0 0,0-1 0,0 1 0,1 0 0,-1-1 0,0 1 0,2-2 0,1 0 0,1-1 0,0 0 0,-1 0 0,1 0 0,4-6 0,0 0 0,-1 0 0,-1 0 0,0-1 0,0 0 0,-1 0 0,7-16 0,25-72 0,-3 5 0,-33 87 0,0-1 0,0 0 0,0-12 0,-2 19 0,-1 16 0,-2 18 0,-1 0 0,-13 45 0,-26 68 0,31-107 0,-3 10 0,-3 0 0,-2-1 0,-1-1 0,-40 63 0,54-99 0,-2-1 0,1 0 0,-1 0 0,-17 15 0,24-24 0,-1 0 0,1 0 0,-1 0 0,0-1 0,0 1 0,0-1 0,0 1 0,0-1 0,0 0 0,0 0 0,-4 0 0,5-1 0,0 0 0,0 0 0,0 0 0,0 0 0,0-1 0,0 1 0,0-1 0,0 1 0,0-1 0,0 0 0,1 1 0,-1-1 0,0 0 0,0 0 0,1 0 0,-1-1 0,1 1 0,-1 0 0,1-1 0,-2-1 0,-3-4 0,0 0 0,1 0 0,-1-1 0,1 0 0,1 0 0,0 0 0,0 0 0,1-1 0,0 0 0,0 1 0,1-1 0,0 0 0,0 0 0,0-19 0,3 24 0,0-1 0,0 1 0,1 0 0,-1-1 0,1 1 0,0 0 0,0 0 0,0 0 0,1 0 0,-1 0 0,1 0 0,0 1 0,0 0 0,0-1 0,6-4 0,1 1 0,0-1 0,1 1 0,0 0 0,16-6 0,-16 9 0,0 0 0,20-4 0,2 0 0,-27 6 174,0 0-1,1 1 1,-1 0-1,12 0 1,-16 1-628,0 0 0,0 0 0,0 0 1,0 0-1,0 1 0,0-1 0,0 1 0,0 0 1,0-1-1,3 3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0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12864,'0'0'1648,"37"-60"-1744,-27 45-24,-2 7 16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0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9240,'0'0'817,"19"-2"-496,245-34 837,413-24 2900,-473 58-3187,-121 3-2867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2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1 319 6328,'0'0'11098,"10"-1"-10571,-1 1-400,-5 0-69,0 0 0,0-1 0,0 1 0,0-1 0,0 0 1,0 0-1,0 0 0,0 0 0,0-1 0,-1 0 0,1 0 0,0 0 1,-1 0-1,0 0 0,4-4 0,13-13 393,-1-1 0,-1 0 0,0-2 0,-2 0 0,-1-1 0,0-1 0,-2 0 0,14-36 0,-16 39-22,-9 18-287,0 0 0,0 0 0,-1 0 1,1-1-1,-1 1 0,0 0 0,1-1 0,-2 1 0,2-6 0,-2 9 61,-9 23 321,-7 19-194,-20 80-1,33-107-274,0 0 1,1 1-1,1-1 0,0 0 1,1 1-1,1-1 0,0 1 0,1-1 1,5 20-1,-4-25 12,1 0 1,-1-1 0,2 1-1,-1-1 1,1 0 0,8 10-1,-12-18-52,0 1-1,1-1 1,-1 0-1,1 0 0,0 0 1,-1 0-1,1 0 1,0 0-1,0-1 1,0 1-1,0 0 1,-1-1-1,1 0 0,0 1 1,0-1-1,0 0 1,0 0-1,0 0 1,0 0-1,0 0 1,0-1-1,0 1 1,0 0-1,-1-1 0,1 0 1,0 1-1,0-1 1,0 0-1,1-1 1,8-4 33,-1 0 0,0 0 0,14-13 1,-14 11-12,20-18 83,-1 0 0,34-42-1,26-25 167,-81 86-240,0 0 0,1 0 0,0 1 0,0 0-1,17-7 1,-26 13-39,0 0 1,1 0-1,-1 0 0,0 1 0,1-1 1,-1 0-1,0 1 0,0-1 1,1 0-1,-1 1 0,0-1 0,0 0 1,1 1-1,-1-1 0,0 0 0,0 1 1,0-1-1,0 1 0,1-1 0,-1 0 1,0 1-1,0-1 0,0 1 0,0-1 1,0 0-1,0 1 0,0-1 1,0 1-1,0-1 0,-1 1 0,1-1 1,0 1-1,-1 18 90,-3 21 49,-3 71 627,7-111-767,0 0 0,0 0-1,0 1 1,0-1 0,0 0 0,0 0 0,0 0-1,0 0 1,0 0 0,1 1 0,-1-1-1,0 0 1,0 0 0,0 0 0,0 0 0,0 0-1,0 0 1,1 0 0,-1 1 0,0-1-1,0 0 1,0 0 0,0 0 0,1 0 0,-1 0-1,0 0 1,0 0 0,0 0 0,0 0 0,1 0-1,-1 0 1,0 0 0,0 0 0,0 0-1,0 0 1,1 0 0,-1 0 0,0 0 0,0 0-1,0 0 1,0 0 0,0 0 0,1-1-1,-1 1 1,0 0 0,0 0 0,0 0 0,0 0-1,0 0 1,1 0 0,-1 0 0,0-1-1,0 1 1,0 0 0,0 0 0,0 0 0,0 0-1,0 0 1,0-1 0,0 1 0,0 0-1,13-12 91,-11 10-71,66-76 273,-17 16-78,-47 58-206,-1 0 0,1 0 0,0 1 0,0-1-1,1 1 1,-1 0 0,1 0 0,-1 0 0,1 1-1,0-1 1,0 1 0,0 1 0,6-3 0,-8 5-5,-1 1 0,1-1 1,-1 0-1,0 1 0,0-1 1,0 1-1,0-1 0,0 1 0,0 0 1,0 0-1,0 0 0,2 3 1,1 1 13,-1 0-1,0 0 1,0 0 0,0 1 0,-1-1-1,0 1 1,0-1 0,3 12-1,10 51 179,-12-48-97,1 35 0,-5-55-144,0 1-1,0-1 0,0 1 0,0-1 1,-1 1-1,1 0 0,0-1 0,-1 1 1,1-1-1,-1 0 0,0 1 0,-1 2 1,2-4-245,-1 1 0,1-1 0,-1 1 0,1-1 0,-1 1 0,0-1 0,1 0 0,-1 1 0,1-1 1,-1 0-1,0 1 0,1-1 0,-1 0 0,0 0 0,1 0 0,-1 1 0,0-1 0,1 0 0,-2 0 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2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13864,'0'0'1864,"84"-46"-1992,-33 48-24,5 8 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5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34 6824,'0'0'9048,"7"16"-8350,-3-7-584,7 16 272,-1 0 1,12 50-1,-7 2 951,-3 1 0,3 142 0,-14-205-1089,-1-9-75,1 0 0,-1 0 1,0 0-1,0 0 0,-1 0 1,0 0-1,0 0 0,0-1 1,-1 1-1,0 0 1,-3 7-1,4-13-147,1 1-1,-1-1 1,1 0-1,-1 1 1,0-1 0,1 0-1,-1 0 1,1 1-1,-1-1 1,0 0 0,1 0-1,-1 0 1,0 0-1,1 0 1,-1 0 0,0 0-1,1 0 1,-1 0-1,0 0 1,1 0 0,-1 0-1,0 0 1,1-1-1,-1 1 1,1 0 0,-1 0-1,0-1 1,1 1-1,-2-1 1,-15-12 314,3-6-227,0 0 0,0-1 0,2 0 0,1-1 0,0-1 0,2 0 0,0 0 0,2 0 0,-9-43 1,12 37-33,0-1 1,2 0 0,3-43 0,0 61-65,0 0 1,1 0-1,0 1 0,1-1 1,0 1-1,0 0 1,1 0-1,1 0 0,0 1 1,0-1-1,1 1 0,12-15 1,-10 15-3,0 0 0,0 1 1,1 0-1,1 0 0,-1 1 0,20-11 1,-23 15-10,-1 1-1,1 0 1,0 0 0,-1 0 0,1 1 0,0 0-1,0 0 1,0 0 0,0 1 0,0 0 0,1 0 0,-1 1-1,0-1 1,0 1 0,7 2 0,-7-1-1,0 1 0,1-1 0,-1 1 0,0 0-1,0 0 1,0 1 0,-1 0 0,1 0 0,-1 0 0,0 0 0,0 1 0,-1 0 0,1 0 0,-1 0 0,0 1 0,0 0 0,-1-1 0,0 1-1,0 0 1,0 1 0,0-1 0,-1 0 0,2 13 0,-2-9 5,-1 0 0,0 0-1,0 0 1,-1 0 0,0 0 0,-1 0 0,0 0-1,-1 0 1,0 0 0,-1 0 0,0-1-1,0 1 1,-1-1 0,0 0 0,-9 14-1,3-7 72,-1-1 0,-1 0-1,0-1 1,-29 25-1,41-39-72,0 0-1,0 0 1,-1 0-1,1 0 1,0 1-1,0-1 1,0 0 0,-1 0-1,1 0 1,0 1-1,0-1 1,0 0-1,0 0 1,-1 0-1,1 1 1,0-1 0,0 0-1,0 0 1,0 1-1,0-1 1,0 0-1,0 0 1,0 1 0,0-1-1,0 0 1,0 0-1,0 1 1,0-1-1,0 0 1,0 1-1,0-1 1,0 0 0,0 0-1,0 0 1,0 1-1,1-1 1,-1 0-1,0 0 1,0 1-1,0-1 1,0 0 0,0 0-1,1 0 1,-1 1-1,0-1 1,0 0-1,0 0 1,1 0-1,-1 1 1,16 6-32,-12-5 51,50 19-24,-27-11-22,47 24 0,-65-29 16,-1 0 0,0 1 0,-1 0 1,1 0-1,-1 0 0,-1 1 0,1 0 0,-1 1 0,9 12 0,-10-11 3,0-1-1,0 1 0,0-1 0,-1 2 0,-1-1 1,5 16-1,-8-22 1,0 0 0,0 1-1,0-1 1,0 0 0,0 0 0,-1 1 0,1-1 0,-1 0-1,0 0 1,0 1 0,0-1 0,0 0 0,-1 0 0,1 0 0,-1 0-1,0-1 1,0 1 0,0 0 0,0-1 0,0 1 0,0-1-1,-1 0 1,-3 3 0,-1 0 16,0 0-1,0 0 0,0-1 1,0 0-1,-1-1 1,0 1-1,0-2 0,0 1 1,0-1-1,0 0 1,0 0-1,-1-1 0,1-1 1,0 1-1,-1-1 1,1-1-1,-16-1 0,8-1 17,1-1 0,-1-1 0,0 0-1,1-1 1,0 0 0,0-1-1,1-1 1,-17-11 0,31 18-36,-3-1-29,0 0 0,1 0 0,-1 1 0,0-1 0,0 0 0,0 1 1,-1 0-1,1 0 0,0 0 0,0 0 0,-5 0 0,4-2-702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7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6224,'0'0'11079,"14"-5"-10660,0-1-293,-7 2-52,1 1-1,-1 1 1,1-1 0,0 1-1,0 0 1,0 1-1,0 0 1,16 0-1,178 7 2178,-198-6-2102,1 1 1,-1-1 0,1 1 0,-1 0-1,0 0 1,1 1 0,-1-1 0,0 1-1,7 4 1,-10-5-47,18-12-222,-8 8-2784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8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1104 10448,'0'0'2033,"14"-17"-1710,37-47 235,53-86 1,-50 58 625,61-142 0,5-67 1142,-107 263-1815,10-42 0,-13 43 419,19-50 0,-27 84-403,-2 4-192,-1 12-69,-8 22-130,-86 312 590,49-189-427,-8-3 0,-6-2 0,-115 210 0,122-274-31,41-78-128,8-13-40,6-7-34,6-13-33,1 1 1,1 0 0,0 1 0,2 0 0,0 1 0,1 0 0,1 1 0,1 1 0,1 0-1,0 1 1,32-25 0,23-6-30,23-19-16,1-1 28,-64 48 0,-1-2 0,33-31 0,-45 36 12,18-19 22,-34 33-40,0 0 0,0-1 0,-1 1 0,1-1 0,-1 0-1,1 0 1,-1 0 0,0 1 0,0-1 0,0 0 0,-1 0 0,1 0-1,0-6 1,-1 9 1,0-1 0,0 1 0,0-1 0,0 0 0,-1 1 0,1-1 0,0 1 0,0-1 0,0 0 0,0 1 0,-1-1 0,1 1 0,0-1 0,0 1 0,-1-1 0,1 1 0,0-1 0,-1 1 0,1-1 0,-1 1 0,1-1 0,-1 1 0,1 0-1,-1-1 1,1 1 0,-1 0 0,1-1 0,-1 1 0,1 0 0,-1 0 0,1 0 0,-1-1 0,0 1 0,1 0 0,-1 0 0,1 0 0,-1 0 0,0 0 0,1 0 0,-1 0 0,1 0 0,-1 0 0,1 1 0,-1-1 0,0 0 0,1 0 0,-1 0 0,1 1 0,-1-1 0,1 0 0,-1 0 0,1 1 0,-1-1 0,1 1 0,-1-1 0,0 1 0,-5 6 76,1 0 1,-1 0-1,1 1 1,-7 14 0,-5 8 60,12-20-101,0-1 0,1 1 0,1 0 0,-5 19 0,2-9-6,2-1 24,1 1-1,0-1 1,1 28 0,0-18-1,2-28-60,-1 16 111,0-1 0,3 29 0,-2-44-103,0 0 0,0 0 1,0-1-1,0 1 0,0 0 0,0-1 0,0 1 1,1 0-1,-1-1 0,0 1 0,0-1 0,1 1 0,-1 0 1,0-1-1,1 1 0,-1-1 0,1 1 0,-1-1 0,1 2 1,7-9-35,6-29-297,-10 27 271,24-59-814,-19 47-2349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18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11552,'0'0'2674,"12"-3"-2350,20-5 3,0 1 0,0 2 0,58-2 1,-40 6 199,0 3 0,52 9 1,-29 0 452,-1 2 0,72 25 0,-135-35-794,19 5 1446,-34-12-4278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8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14568,'0'0'1688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29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1257 8136,'0'0'1857,"14"-12"-1528,4-2-217,-3 4 8,-1-1 0,0-1-1,-1-1 1,18-21 0,-29 32-94,11-14 316,0-1 0,-1 0 0,-1-1 0,17-35 0,-27 51-268,-1 0 0,1 0 1,-1 1-1,1-1 0,-1 0 0,0 0 1,1 0-1,-1 0 0,0 0 0,0 0 1,-1 0-1,1 0 0,0 0 0,-1 0 0,1 0 1,-1 0-1,-1-2 0,2 3-38,-1 0 0,0 1 0,1-1 0,-1 0 0,0 1 0,0-1 0,0 1 0,1 0 0,-1-1 0,0 1 0,0-1 0,0 1 0,0 0 0,0 0 0,0 0 0,0-1 0,0 1 0,0 0 0,0 0 0,0 0 0,0 0 0,0 1 0,0-1 0,1 0 0,-1 0 0,0 1 0,0-1 0,0 0 0,0 1 0,0-1 0,0 1 0,1-1 0,-1 1 0,0-1 0,-1 2 0,-5 3 66,1 0-1,0 0 1,0 0-1,1 1 1,-1 0 0,1 0-1,0 0 1,1 1 0,-5 7-1,-4 10 212,-12 31 0,21-46-230,1-1 0,0 1 0,1 0 0,0 0 0,1 0-1,-1 1 1,2-1 0,-1 0 0,2 1 0,-1-1 0,1 0-1,2 11 1,-1-13-7,0 0-1,0 0 1,1 0 0,0 0-1,0-1 1,0 1 0,1-1-1,0 0 1,0 0-1,1 0 1,0 0 0,0-1-1,0 0 1,1 0-1,10 8 1,-11-11-33,-1 0 1,1 1-1,0-2 0,0 1 0,0 0 1,0-1-1,0 0 0,0 0 0,0-1 1,0 0-1,0 1 0,1-2 0,-1 1 0,0 0 1,0-1-1,0 0 0,0 0 0,0-1 1,0 0-1,9-4 0,0 0 38,-1-1-1,0-1 0,0 0 1,-1-1-1,0-1 0,11-10 1,-3 0-32,-1-2 0,-1 0 0,30-48 0,34-81-262,-68 121 147,16-33-280,39-124-1,2-72-533,-55 195 632,13-70-354,-26 114 429,-1 0 0,-1 0 0,-1 1 0,-4-37 0,4 54 158,0 0-1,0 1 1,0-1 0,-1 0-1,1 1 1,-1-1-1,0 1 1,1-1 0,-1 1-1,0-1 1,0 1-1,0-1 1,0 1 0,0 0-1,0-1 1,-2-1 0,2 3 12,0-1 0,0 1 0,0-1 0,0 1 0,0-1 0,0 1 1,0 0-1,-1 0 0,1-1 0,0 1 0,0 0 0,0 0 0,0 0 0,-1 0 1,1 0-1,0 1 0,0-1 0,-2 1 0,-2 1 17,1 0-1,-1 0 1,1 0 0,-1 1-1,1 0 1,0 0-1,0 0 1,1 1 0,-8 6-1,-15 22 118,2 1 1,1 1-1,2 1 0,-17 37 0,10-11 258,-33 109-1,43-102-38,3 0-1,3 2 0,3-1 0,4 1 0,3 99 0,3-147-162,1 0 0,1 0 0,9 34-1,-10-48-114,1-1 0,-1 0-1,1 0 1,0 0 0,1 0-1,-1 0 1,2-1 0,-1 0-1,1 1 1,-1-2 0,2 1-1,-1 0 1,11 7 0,-14-12-42,1 1 1,0-1-1,-1 0 1,1 0 0,0-1-1,0 1 1,0 0-1,0-1 1,0 0-1,0 0 1,0 0 0,-1 0-1,1 0 1,0 0-1,0-1 1,0 1-1,0-1 1,0 0 0,0 0-1,-1 0 1,4-2-1,6-3 57,0-1 1,0 0-1,13-11 0,42-38 188,-2-3 1,57-68 0,-113 114-230,-7 8-12,-5 6 39,-21 18-42,1 1 1,0 1 0,2 1-1,-22 29 1,32-36-11,0 1 0,1 1 0,1 0 0,0 0 0,2 1 0,0 0 0,-9 35 1,16-50-14,-1-1 0,1 1 0,-1 0 0,1 0 0,0-1 0,0 1 0,0 0 0,1-1 0,-1 1 0,1 0 1,1 3-1,-2-5-6,0 0 1,1 0-1,0 0 0,-1 0 1,1 0-1,0-1 1,-1 1-1,1 0 1,0 0-1,0-1 0,-1 1 1,1 0-1,0-1 1,0 1-1,0-1 1,0 1-1,0-1 0,0 0 1,0 1-1,0-1 1,0 0-1,0 0 1,0 0-1,0 0 0,0 0 1,0 0-1,0 0 1,0 0-1,0 0 1,0 0-1,0 0 0,2-1 1,9-3 11,0 0 1,-1 0-1,1-1 0,-1 0 1,0-1-1,-1-1 0,1 0 1,-1 0-1,-1-1 0,17-15 0,-2-3 15,-1-1 0,31-46 0,-11 3 9,-3 0 0,-4-3 0,42-114-1,53-235 70,-107 340-80,-4 12 51,18-110 0,-38 164-22,-3 15-6,-3 12-13,-50 132 44,4 10 43,-60 312 0,95-348 16,4 1 0,6 185 0,13-184 227,-5-103-1123,2 0-1,0 0 0,0 0 1,12 29-1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36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1 859 4616,'0'0'11330,"11"-11"-11011,65-67 279,-66 67-507,39-41 633,60-85 0,-96 117-578,-1 0-1,0-1 1,-1-1 0,-2 0-1,0 0 1,-1 0-1,-1-1 1,5-33 0,-7 19 119,-1 0 1,-3-44 0,-1 64-148,-2-1 0,0 1 0,-1 0 0,0-1-1,-2 1 1,-10-28 0,13 42-88,1 0 0,0 0 0,-1 1 0,0-1 0,1 0 0,-1 0 0,0 1 0,0-1 0,-1 1-1,1 0 1,-5-4 0,6 6-20,0-1 1,0 1-1,0 0 0,-1-1 0,1 1 0,0 0 0,-1 0 1,1 0-1,0 0 0,0 0 0,-1 0 0,1 0 0,0 0 0,-1 0 1,1 1-1,0-1 0,0 0 0,-1 1 0,1-1 0,0 1 1,0 0-1,0-1 0,0 1 0,0 0 0,0 0 0,0-1 1,0 1-1,0 0 0,0 0 0,0 0 0,-1 2 0,-6 6 26,1 1 0,0 1 0,1-1 0,-1 1 1,2 0-1,0 0 0,-6 19 0,-19 87 153,21-69-60,1 0 0,-1 87 0,9-110-75,1-1 0,2 1 1,0-1-1,2 0 0,0 0 0,1-1 1,16 36-1,-20-53-37,1 0 0,1-1 0,-1 1 1,1-1-1,0 1 0,0-1 0,1 0 0,0 0 0,-1-1 0,2 0 1,-1 0-1,0 0 0,1 0 0,0-1 0,0 0 0,0 0 0,0 0 1,0-1-1,0 0 0,1 0 0,-1-1 0,1 0 0,-1 0 1,1 0-1,7-1 0,-4 0 8,1-1 1,0 0-1,-1 0 1,1-1 0,-1-1-1,0 0 1,1 0-1,-2-1 1,1 0-1,0-1 1,-1 0-1,0 0 1,0-1-1,0 0 1,8-8 0,6-8 75,20-25 0,-35 38-57,-1 0 0,-1 0 0,0-1 0,0 0 0,-1 0 0,6-15 0,-11 25-40,0-1-1,0 1 0,1 0 0,-1-1 1,0 1-1,0 0 0,0-1 1,0 1-1,0 0 0,1-1 1,-1 1-1,0-1 0,0 1 1,0 0-1,0-1 0,0 1 1,0-1-1,0 1 0,0 0 0,0-1 1,-1 1-1,1 0 0,0-1 1,0 1-1,0-1 0,0 1 1,0 0-1,-1-1 0,1 1 1,0 0-1,-1-1 0,-10 5 81,-13 15-30,11-6-40,1 1 0,0 0-1,1 1 1,-13 24 0,21-33-5,0 0 0,0 0-1,1 0 1,0 0 0,1 1 0,-1-1 0,1 1 0,0-1 0,1 1 0,-1-1 0,1 1 0,1-1 0,-1 1-1,1-1 1,0 1 0,3 8 0,-3-12-1,0 0 0,0 0 0,1-1 0,-1 1-1,1 0 1,-1 0 0,1-1 0,0 1 0,0-1 0,0 1-1,0-1 1,1 0 0,-1 0 0,0 0 0,1 0-1,0-1 1,4 3 0,-5-3-1,-1-1-1,1 1 0,0-1 1,0 1-1,0-1 1,0 0-1,0 0 0,0 0 1,0 0-1,0 0 1,-1 0-1,1-1 1,0 1-1,0 0 0,0-1 1,0 0-1,0 1 1,-1-1-1,1 0 0,0 0 1,-1 0-1,1 0 1,0 0-1,-1-1 0,0 1 1,1 0-1,-1-1 1,0 1-1,2-3 1,2-2 7,-1 0 1,0-1 0,-1 1-1,1-1 1,-1 0 0,-1 0 0,1 0-1,-1 0 1,0-1 0,-1 1 0,0 0-1,0-1 1,0 1 0,-1-1-1,-1-8 1,0 6 9,0 1-1,-1-1 1,0 1-1,-1 0 1,0 0-1,0 0 1,-1 0-1,0 0 0,0 1 1,-1 0-1,-9-13 1,4 15 42,9 5-18,10 2-25,-8-1-23,13 2 0,0-1 0,0-1 0,0-1 0,0 0 0,0-1 0,-1 0 0,18-5 0,1 0 0,-21 4 21,1 0 0,-1-1 0,0 0 0,0-1 0,-1-1 0,1 1 0,14-12 0,-25 16-11,1 1 0,0-1 0,-1 1 0,1-1 0,0 1 0,-1 0 0,1-1 0,0 1 0,0 0 0,-1-1 0,1 1 0,0 0 0,0 0 0,0 0-1,-1 0 1,2 0 0,-1 0-5,-1 0 0,0 0 1,0 0-1,1 0 0,-1 1 0,0-1 0,1 0 0,-1 0 0,0 1 0,0-1 0,0 0 0,1 0 0,-1 1 0,0-1 0,0 0 0,0 1 0,0-1 0,1 0 0,-1 1 0,0-1 1,0 0-1,0 1 0,0-1 0,0 0 0,0 1 0,0 0 0,-5 32 158,2-17-142,1 2 6,-1-2 17,1 1-1,0-1 1,2 0 0,0 1 0,1-1-1,0 1 1,6 26 0,-6-40-30,0 0 0,0 0 0,1 0 0,-1-1 0,1 1 0,-1 0 0,1-1 0,0 1 0,0-1 0,0 0 0,4 4 0,-5-5-8,1 0 0,-1 0 0,0-1 0,1 1 0,-1 0 0,1-1 0,-1 0 0,1 1-1,-1-1 1,1 0 0,-1 1 0,1-1 0,-1 0 0,1 0 0,-1 0 0,1-1 0,-1 1 0,1 0-1,-1 0 1,1-1 0,-1 1 0,0-1 0,1 0 0,1 0 0,7-5 19,-1-1 0,0 1 0,0-1 0,0-1 0,-1 0 0,0 0-1,-1 0 1,13-19 0,-11 16 3,-3 1 13,-4 7-21,0 0-1,0 1 0,0-1 1,0 0-1,0 0 0,1 1 1,-1 0-1,1-1 0,-1 1 1,1 0-1,4-2 0,-6 20 57,2 0-80,0 0 0,1 0-1,0-1 1,1 1 0,1-1 0,1 0-1,0-1 1,1 1 0,0-2 0,19 25-1,-26-37 5,0 0-1,1 1 1,-1-1-1,0 0 1,1 0-1,-1 0 1,1 0-1,-1 0 1,1 0-1,0-1 0,-1 1 1,1 0-1,0-1 1,0 1-1,-1-1 1,1 0-1,0 0 1,0 1-1,-1-1 1,1 0-1,0-1 0,0 1 1,0 0-1,-1 0 1,1-1-1,0 1 1,0-1-1,-1 1 1,1-1-1,0 0 1,1-1-1,1 0 6,-1 0-1,1 0 1,0-1-1,-1 0 1,1 0-1,-1 0 1,0 0 0,0 0-1,0-1 1,0 1-1,2-6 1,-1 1 4,0 0 0,0-1 0,-1 0 0,-1 1 0,1-1 1,-2 0-1,1 0 0,-1 0 0,0 0 0,-1-1 0,0 1 0,-1 0 1,1 0-1,-2 0 0,1 0 0,-2 0 0,1 0 0,-1 0 0,0 1 1,-1-1-1,0 1 0,0 0 0,-1 0 0,0 0 0,0 1 0,-7-7 0,-2-5 66,16 14-48,9 9-45,-9-3 7,1 0-1,-1-1 0,1 1 0,-1-1 0,1 0 0,-1 1 0,1-1 0,4-1 0,11 2-23,-12 1 27,0 0-1,-1 1 1,1 0 0,0 0-1,-1 0 1,0 0 0,0 1-1,5 5 1,22 14-15,-20-15 20,-11-7 3,-1 0 0,1-1 0,0 1-1,0 0 1,0-1 0,0 1-1,0-1 1,0 1 0,-1-1 0,1 1-1,0-1 1,0 0 0,1 1 0,-1-1-1,0 0 1,0 0 0,0 0 0,0 0-1,0 0 1,0 0 0,0 0 0,0 0-1,2-1 1,26-8 177,49-7 0,-12 9-4612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37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12 6928,'0'0'7450,"-9"3"-6811,3-1-540,3-2-50,0 1 1,0 0-1,1 0 0,-1 0 1,0 0-1,0 0 1,1 1-1,-1-1 0,1 1 1,-1-1-1,1 1 0,0 0 1,0 0-1,-1 0 1,1 0-1,1 1 0,-1-1 1,0 0-1,1 1 0,-1-1 1,1 1-1,-2 5 1,-4 10 341,2 1 1,1 1 0,0-1 0,2 1-1,0-1 1,1 1 0,1 0 0,0 0 0,2-1-1,0 1 1,2-1 0,7 28 0,-3-33 207,2 7 2723,6-38-2479,-9 4-741,-1 0 1,0-1-1,0 0 1,-2 0-1,4-16 1,2-6 31,-4 17-67,3-11 110,16-36 1,-21 57-144,0 1 0,1-1 0,0 1 0,1 0 0,-1 1 0,1-1 0,1 1 0,11-10 0,-14 14-18,1-1 1,0 1-1,0 0 1,0 0-1,0 0 1,0 1-1,1 0 1,-1 0 0,7-1-1,-9 2-10,0 1-1,0-1 1,0 1-1,-1 0 1,1 1-1,0-1 1,0 0-1,0 1 1,-1-1-1,1 1 1,0 0-1,0 0 1,-1 0-1,1 0 1,-1 1-1,1-1 1,-1 1-1,0-1 1,1 1-1,-1 0 1,2 2-1,-1 0 6,0-1-1,-1 1 0,0-1 1,1 1-1,-2 0 0,1 0 0,0 0 1,-1 0-1,0 0 0,1 0 1,-2 0-1,1 0 0,0 7 0,0 9 102,-2 32-1,0-29-14,-6 103 971,7-125-1066,0-1 0,0 0 0,0 1-1,0-1 1,0 1 0,1-1-1,-1 1 1,0-1 0,0 1 0,0-1-1,0 0 1,1 1 0,-1-1-1,0 1 1,0-1 0,1 0 0,-1 1-1,0-1 1,0 0 0,1 1-1,-1-1 1,1 0 0,-1 0 0,0 1-1,1-1 1,-1 0 0,0 0-1,1 0 1,-1 1 0,1-1 0,0 0-1,19-1 433,14-9-3882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39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4720,'0'0'6969,"9"-10"-6496,26-32 10,-27 32-6,-7 10-404,0 0 0,-1 1-1,1-1 1,-1 0 0,1 1-1,-1-1 1,1 0 0,-1 1-1,1-1 1,-1 1 0,0-1-1,1 1 1,-1-1 0,1 1-1,-1-1 1,0 1 0,0-1-1,1 1 1,-1 0-1,0-1 1,0 1 0,0-1-1,1 2 1,2 16 655,6 63 642,1 21-239,-3 173 1479,10-132-1320,-3-41-100,5 33 1080,-18-117-2037,0-7 521,4-27-377,11-52-154,4 0 0,44-102 0,-58 155-194,2 1-1,0-1 1,1 1-1,0 0 0,1 1 1,13-13-1,-22 24-27,0 1 0,1 0 0,-1-1 0,0 1 0,1 0 0,-1 0 0,1 0 1,-1 0-1,1 0 0,0 1 0,-1-1 0,1 0 0,0 1 0,0-1 0,-1 1 0,1 0 0,0-1 0,0 1 0,0 0 0,-1 0 0,1 0 0,0 0 0,0 1 0,0-1 0,-1 0 0,1 1 0,0-1 1,0 1-1,2 1 0,-1 0-1,0 0 0,-1 0 0,1 0 1,-1 1-1,1-1 0,-1 0 1,0 1-1,0 0 0,0 0 0,0-1 1,-1 1-1,1 0 0,-1 0 1,0 0-1,2 6 0,10 38 82,-1 0 1,7 79-1,-7-52 434,-9-45 100,-1 39 0,-2-61-658,0-6-155,1-13-1971,-1 7-1613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40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13672,'0'0'1605,"-1"12"-1012,-2 25-152,-17 175 2982,13-137-823,12-71-2252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40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1 528 11656,'0'0'2408,"4"-82"-2256,4-118-88,4 41 8,0 98-88,-4 45 8,2 10-112,2 2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41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1 6728,'0'0'2660,"-14"13"-2160,-6 7-297,0-2 100,2 2 0,-20 24 0,32-37-124,-7 11 385,-17 26 0,28-40-327,-1 1 0,1-1 1,0 1-1,0 0 0,0 0 0,1 0 1,0 0-1,-1 0 0,2 0 1,-1 0-1,1 0 0,0 6 1,0-11-210,0 0 1,0 1-1,0-1 1,0 0 0,0 1-1,0-1 1,0 0 0,1 1-1,-1-1 1,0 0-1,0 0 1,0 1 0,0-1-1,1 0 1,-1 0 0,0 0-1,0 1 1,1-1-1,-1 0 1,0 0 0,0 0-1,1 0 1,-1 1 0,0-1-1,1 0 1,-1 0-1,0 0 1,0 0 0,1 0-1,-1 0 1,0 0 0,1 0-1,-1 0 1,1 0 0,15-4 582,14-11 174,-25 10-675,1 1 0,-1-1-1,0 0 1,-1-1 0,0 1-1,1-1 1,-2 0 0,7-12 0,-2-2 207,10-32 0,7-17 412,-21 58-652,5-7 726,-5 19-385,-2 14-192,15 118 358,-10 143 383,-9-235-673,-2 0 0,-2 0 0,-1-1 0,-21 65 0,27-102-246,0-1 0,0 1 0,0 0 1,0-1-1,-1 1 0,1-1 0,-1 1 0,1-1 0,-1 0 1,0 1-1,0-1 0,0 0 0,0 0 0,-1-1 0,1 1 1,0 0-1,-1-1 0,0 1 0,1-1 0,-1 0 0,1 0 1,-5 1-1,4-1-10,-1-1 1,1 0 0,0 0-1,0 0 1,-1 0-1,1-1 1,0 1 0,0-1-1,-1 0 1,1 0-1,0 0 1,0 0 0,0-1-1,0 1 1,0-1-1,1 1 1,-1-1 0,-4-5-1,-18-12 158,11 7-60,-1 0-1,2 0 1,-13-15 0,23 24-98,0-1 0,0 1 0,1-1 0,0 0 0,-1 0 1,1 0-1,1 0 0,-1 0 0,0 0 0,1-1 0,0 1 0,0 0 0,1-1 0,-1 1 0,1-1 0,0 1 0,0-9 0,3 6-4,0-1 0,1 1 0,-1 0 1,1 0-1,1 1 0,-1 0 0,1-1 0,0 1 0,10-8 0,-14 12-28,6-4 6,-1 1 1,1-1 0,0 1 0,0 1-1,0-1 1,1 1 0,0 0-1,0 1 1,0 0 0,0 0-1,0 1 1,12-2 0,-18 3-8,46-17 57,-37 13 15,0 1 0,23-7-1,-23 7 295,-6 3-565,-4 10-4584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42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 6728,'0'0'7913,"-3"15"-7329,-15 80 852,-6 111 1,11 66 1216,7-115 1739,5-146-1345,3-33-3069,12-24 139,2 1-1,34-69 1,-23 55 15,-23 51-122,0-1 0,0 2 0,1-1 0,0 0 0,0 1 1,1 0-1,0 0 0,0 0 0,10-7 0,-15 13-10,0 1 0,-1-1 0,1 1 0,0 0 0,0-1 0,-1 1-1,1 0 1,0-1 0,0 1 0,-1 0 0,1 0 0,0 0 0,0-1 0,0 1 0,-1 0 0,1 0 0,0 0-1,0 0 1,0 1 0,-1-1 0,1 0 0,0 0 0,0 0 0,-1 1 0,1-1 0,0 0 0,0 1 0,-1-1-1,1 0 1,0 1 0,-1-1 0,1 1 0,0-1 0,-1 1 0,1 0 0,-1-1 0,1 1 0,-1 0 0,1-1-1,-1 1 1,0 0 0,1-1 0,-1 1 0,1 1 0,2 5 1,0 0 0,0 0 0,2 13 0,-4-17 0,6 26 37,-2 0-1,3 54 0,-8 63 354,-1-65 409,1-80-593,6-8-733,0 0-3453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43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19 4912,'0'0'9726,"-12"-3"-9323,-36-11 4,45 13-354,1 1 0,-1 0 0,1 0 1,-1 0-1,0 0 0,1 0 1,-1 1-1,0-1 0,1 1 0,-1-1 1,1 1-1,-1 0 0,1 0 1,0 0-1,-1 1 0,1-1 0,0 0 1,0 1-1,0 0 0,0-1 1,0 1-1,0 0 0,-2 2 0,-7 6 214,-6 3 93,0-1-95,2 0 1,0 0 0,0 2 0,1 0 0,1 0 0,-13 18 0,20-22-55,0 0-1,0 0 1,1 0 0,0 1-1,0 0 1,-2 12 0,6-21-171,1 0-1,-1 0 1,1 0 0,0 0 0,-1 0-1,1 0 1,0 1 0,0-1 0,0 0 0,0 0-1,1 0 1,-1 0 0,1 0 0,-1 0-1,1 0 1,0 0 0,0 0 0,-1 0-1,1 0 1,1 0 0,-1-1 0,0 1 0,0 0-1,1-1 1,-1 1 0,1-1 0,-1 1-1,1-1 1,0 0 0,-1 1 0,1-1 0,0 0-1,0 0 1,0 0 0,0-1 0,0 1-1,0 0 1,0-1 0,0 1 0,0-1 0,4 0-1,4 2 80,1-2-1,0 1 0,0-2 1,0 1-1,-1-1 0,1-1 1,0 0-1,-1 0 1,15-6-1,6-4-542,46-26 1,-46 22-1482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8336,'0'0'8799,"-1"16"-8244,1-4-439,-2 14 207,0 0 0,-9 35 0,4-34-16,-46 230 2836,52-245-2867,-1 1 0,2-1 0,0 1 0,2 24 1,-1-34-193,0 1 1,0-1 0,0 1 0,0-1 0,0 1 0,1-1 0,-1 0-1,1 1 1,0-1 0,0 0 0,0 0 0,0-1 0,1 1 0,-1 0 0,1-1-1,0 1 1,0-1 0,-1 0 0,1 0 0,1 0 0,4 2 0,0-1 21,0 0 0,0-1 0,0 0 0,0 0 0,0-1 0,1 0 0,-1 0 0,13-1 0,5-2 215,36-9 1,-39 7-60,0 0 0,30 0 0,-43 4-192,-6-1-83,-1 1-1,1 0 0,0 1 0,0-1 0,-1 1 1,8 1-1,-11-2-85,1 0 1,0 1 0,-1-1-1,1 0 1,0 0 0,-1 1-1,1-1 1,0 0 0,-1 1-1,1-1 1,0 1 0,-1-1-1,1 1 1,-1-1 0,1 1-1,-1-1 1,1 1 0,-1 0-1,0-1 1,1 1 0,-1 0-1,1-1 1,-1 1 0,0 0-1,1 0 1,0 3-2049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19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0 11152,'0'0'2338,"2"14"-1871,4 27-90,-2 1 0,-1 43 0,-12-3 259,-4 0 0,-27 95 0,12-59 58,15-64-309,5-21 195,0 0-1,3 1 1,-3 45 0,8-83-459,1 0 0,0 0 0,0 0 0,1 0-1,-1 0 1,4-5 0,-1-1-8,13-32 145,28-63 302,-36 87-381,0 0-1,2 1 1,20-26 0,-25 37-102,-1 0 0,1 0 0,1 0 0,-1 1 0,1 0 0,0 0 0,0 1 0,0 0 0,1 0 0,0 1 0,-1 0 0,12-3 0,-18 6-69,0 0 0,0 0 0,0 0-1,0 0 1,0 0 0,-1 0 0,1 0-1,0 0 1,0 1 0,0-1 0,0 0-1,0 1 1,-1-1 0,1 1 0,0-1-1,0 1 1,-1-1 0,1 1 0,0-1 0,-1 1-1,1 0 1,-1-1 0,1 1 0,0 0-1,-1-1 1,0 1 0,1 0 0,-1 0-1,1 0 1,-1-1 0,0 1 0,1 1-1,8 34 74,-8-30-59,7 70 100,-8-58-50,1-1 0,1 1 0,1-1 0,1 0 0,0 0-1,8 20 1,-11-36-58,-1 1 1,1-1-1,0 0 0,-1 0 0,1 1 0,0-1 0,0 0 1,0 0-1,0 0 0,0 0 0,0 0 0,0 0 0,0 0 1,0 0-1,1-1 0,-1 1 0,0 0 0,1-1 0,-1 1 1,0-1-1,1 1 0,-1-1 0,1 0 0,-1 1 0,1-1 1,-1 0-1,0 0 0,1 0 0,-1 0 0,1 0 0,-1-1 1,1 1-1,-1 0 0,0-1 0,1 1 0,-1-1 1,1 1-1,-1-1 0,0 0 0,0 1 0,1-1 0,0-1 1,7-4 25,0-1 0,0 1 0,-1-2 0,10-9 0,-15 14-24,14-15 78,-2-2 0,21-30 0,-22 29 61,0 0-1,27-27 0,-40 47-139,0 0 1,-1 1-1,1-1 1,0 0-1,-1 1 1,1-1-1,0 1 1,0-1-1,0 1 0,0-1 1,0 1-1,0-1 1,-1 1-1,1 0 1,0 0-1,0-1 1,2 1-1,-2 0-7,-1 0 0,1 1 0,0-1 1,-1 0-1,1 0 0,-1 1 0,1-1 0,0 0 0,-1 1 0,1-1 0,-1 0 1,1 1-1,-1-1 0,1 1 0,-1-1 0,0 1 0,1-1 0,-1 1 0,1 0 0,-1 0 1,3 4 17,-1 1 0,0 0 0,0 0 0,1 11 0,0-4-12,3 11 22,1 0 1,1-1-1,1 0 0,13 22 1,-21-42-27,1-1 1,0 1 0,-1-1-1,1 1 1,0-1 0,0 0-1,0 0 1,1 0 0,-1 0-1,0-1 1,1 1 0,-1-1-1,1 1 1,0-1 0,-1 0 0,1 0-1,0 0 1,0 0 0,-1 0-1,1-1 1,3 1 0,-2-1 1,0 0 1,0-1-1,0 1 1,0-1-1,0 0 0,0 0 1,0 0-1,-1-1 1,1 1-1,0-1 1,-1 0-1,0 0 1,1 0-1,-1-1 1,4-3-1,11-10 56,-1-1-1,-1-1 1,0-1 0,-2 0-1,0-1 1,-1 0 0,14-32-1,-8 12 56,34-64 386,-53 104-505,1-1 0,-1 1 0,0 0-1,0 0 1,0 0 0,0 0-1,0-1 1,0 1 0,0 0 0,0 0-1,0 0 1,1 0 0,-1 0-1,0 0 1,0 0 0,0-1 0,0 1-1,0 0 1,0 0 0,1 0-1,-1 0 1,0 0 0,0 0 0,0 0-1,0 0 1,1 0 0,-1 0-1,0 0 1,0 0 0,0 0-1,0 0 1,1 0 0,-1 0 0,0 0-1,0 0 1,0 0 0,0 0-1,1 0 1,-1 0 0,0 0 0,6 8 46,0 10-29,2 20-21,-1 0 0,-2 0 0,-2 1 0,-1 0-1,-3-1 1,-7 64 0,8-99-2,-1 1 1,1-1-1,-1 1 0,0-1 0,0 0 0,-1 0 0,1 1 1,0-1-1,-1 0 0,-2 4 0,3-6 4,-1 0-1,1 0 0,0 0 1,0-1-1,0 1 0,-1 0 1,1 0-1,0-1 0,-1 1 1,1-1-1,0 1 0,-1-1 1,1 0-1,-1 0 0,1 1 1,0-1-1,-1 0 0,1 0 1,-1 0-1,1 0 0,-1-1 0,1 1 1,0 0-1,-1-1 0,1 1 1,-1-1-1,1 1 0,-2-2 1,-1 1 7,0-1 1,0 0 0,0-1-1,0 1 1,1-1 0,-1 1 0,1-1-1,-1 0 1,1 0 0,0-1-1,-4-4 1,0-4 30,-1 0 1,-7-17 0,-1-3 42,15 32-81,1-1 0,0 0 0,-1 1 0,1-1 1,0 1-1,-1-1 0,1 0 0,0 1 0,-1-1 0,1 0 0,0 1 0,0-1 0,0 0 0,0 0 0,0 1 0,0-1 1,0 0-1,0 1 0,0-1 0,0-1 0,1 2-1,-1 0 0,0-1 0,1 1 1,-1 0-1,0 0 0,1 0 0,-1-1 1,1 1-1,-1 0 0,0 0 0,1 0 0,-1 0 1,1 0-1,-1 0 0,0 0 0,1 0 0,-1 0 1,1 0-1,-1 0 0,1 0 0,-1 0 0,0 0 1,1 0-1,27 11-1,1 6-3,2-1-1,38 14 1,-1-1-119,-32-16 48,-15-9-1062,-6-6-3284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4:45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5120,'0'0'11817,"11"8"-11204,-2-3-476,-5-3-86,-1 0-1,1 1 0,-1-1 1,1 1-1,-1-1 0,0 1 1,0 0-1,0 0 0,0 0 1,-1 1-1,1-1 0,-1 1 1,0-1-1,0 1 0,0 0 1,0 0-1,-1 0 0,1 0 1,0 5-1,12 132 1644,-3-18 379,-8-106-1470,-2-12-329,0 0-1,0-1 1,-1 1-1,1 0 1,-1 0-1,0 0 1,0-1-1,-2 10 1,-2-10 716,2-12-661,0-14-207,2-15 22,2-1 1,1 1-1,2 0 0,12-49 0,-12 69-102,0 1-1,2 0 1,0 1-1,0-1 1,2 1-1,0 1 1,0-1-1,2 2 1,12-15-1,-21 26-40,0 0-1,0 1 1,0-1-1,0 1 0,0-1 1,1 1-1,-1 0 1,0 0-1,0 0 1,1 0-1,-1 0 1,1 1-1,-1-1 1,1 1-1,-1-1 1,1 1-1,-1 0 1,1 0-1,0 0 0,-1 0 1,1 1-1,-1-1 1,1 1-1,-1-1 1,1 1-1,-1 0 1,0 0-1,1 0 1,-1 0-1,0 1 1,0-1-1,2 2 0,4 2 18,-1 0-1,0 0 0,-1 1 1,0 0-1,1 0 0,-2 0 0,1 1 1,6 10-1,-1 6 77,-1 0 1,0 1-1,-2 0 0,9 46 1,-10-31 367,-2 0 1,0 77 0,-2-108-230,-3-8-237,0 0 0,0 0 0,0 1 0,0-1-1,0 0 1,1 0 0,-1 0 0,0 1 0,0-1 0,0 0-1,0 0 1,0 0 0,0 1 0,0-1 0,0 0 0,0 0-1,0 0 1,0 1 0,0-1 0,0 0 0,0 0 0,0 0-1,0 1 1,0-1 0,0 0 0,0 0 0,0 1-1,0-1 1,0 0 0,0 0 0,0 0 0,0 0 0,-1 1-1,1-1 1,0 0 0,0 0 0,0 0 0,0 0 0,-1 1-1,1 0-259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0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0 696,'0'0'0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41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48 642 5224,'0'0'3802,"-8"5"-3436,-25 13 32,33-19-378,0 1 1,0 0-1,0 0 0,0 0 0,0 0 0,0 0 0,0-1 0,0 1 0,0 0 1,0 0-1,0 0 0,0 0 0,0 0 0,0-1 0,0 1 0,0 0 0,0 0 0,0 0 1,0 0-1,0 0 0,0-1 0,0 1 0,-1 0 0,1 0 0,0 0 0,0 0 1,0 0-1,0 0 0,0 0 0,0-1 0,-1 1 0,1 0 0,0 0 0,0 0 0,0 0 1,0 0-1,0 0 0,-1 0 0,1 0 0,0 0 0,0 0 0,0 0 0,0 0 0,-1 0 1,1 0-1,0 0 0,0 0 0,0 0 0,0 0 0,-1 0 0,1 0 0,0 0 1,0 0-1,0 0 0,0 0 0,-1 0 0,1 0 0,0 0 0,0 0 0,0 0 0,0 1 1,0-1-1,-1 0 0,1 0 0,5-12 535,-4 11-479,5-11 254,0 0-1,2 1 1,-1-1 0,2 1-1,0 1 1,0-1 0,17-14-1,-12 14-7,-7 4 15,1 1 0,0 0 0,1-1 0,0 2 0,0-1-1,19-7 1,-27 12-290,0 1-1,1 0 1,-1-1 0,0 1-1,0 0 1,0 0-1,0 0 1,0 0 0,0 0-1,0 0 1,1 0-1,-1 0 1,0 0 0,0 0-1,0 1 1,0-1-1,0 0 1,0 1 0,0-1-1,0 1 1,0-1-1,0 1 1,0-1 0,0 1-1,0-1 1,-1 1-1,1 0 1,0-1-1,0 1 1,-1 0 0,1 0-1,0-1 1,-1 1-1,1 2 1,2 2 116,0 0 0,-1 0 0,0 0-1,2 9 1,-3-12-111,3 13 206,4 16 412,15 35-1,-19-58-530,0 1 0,1-1 1,0 0-1,0 0 0,1 0 0,0 0 0,1-1 0,13 12 1,-19-18-112,0-1 1,0 1-1,0 0 1,1 0-1,-1-1 0,0 1 1,1-1-1,-1 1 1,1-1-1,-1 1 1,1-1-1,-1 0 1,1 0-1,-1 1 1,1-1-1,-1 0 1,1 0-1,-1 0 0,1 0 1,-1-1-1,1 1 1,-1 0-1,1-1 1,-1 1-1,1 0 1,-1-1-1,0 1 1,1-1-1,-1 0 1,0 1-1,1-1 1,-1 0-1,0 0 0,0 0 1,2-1-1,2-3 35,0 1-1,0-1 0,-1 0 1,0 0-1,0 0 1,4-7-1,0-4 82,0 0 1,-1 0-1,9-33 1,1-53 489,-20 62-90,3 40-489,11 0 110,17 10-113,1-1 0,0-1 0,1-2-1,54 7 1,-2 0-22,-59-10 24,1 0 0,41 0 0,-82 15 64,-18 3-28,23-15-41,0 1-1,1 1 1,0 0 0,0 0 0,1 1 0,-15 15 0,23-22-25,1 0-1,-1 1 0,1-1 1,-1 0-1,1 1 1,0-1-1,0 1 1,1-1-1,-2 6 1,2-8-19,0 1 1,0 0 0,1 0-1,-1 0 1,0-1 0,0 1-1,0 0 1,1-1 0,-1 1-1,1 0 1,-1 0 0,0-1-1,1 1 1,0-1 0,-1 1-1,1 0 1,-1-1 0,1 1-1,0-1 1,-1 1 0,1-1-1,0 1 1,0-1 0,-1 0-1,1 1 1,0-1 0,0 0-1,0 1 1,0-1 0,0 0-1,-1 0 1,1 0 0,0 0-1,0 0 1,0 0 0,1 0-1,3 1 15,-1-1-1,1 0 1,0-1-1,0 1 1,0 0-1,-1-1 1,1 0-1,-1 0 1,1 0-1,-1-1 1,1 1-1,-1-1 1,0 0-1,1 0 1,-1 0-1,-1-1 1,1 1 0,0-1-1,-1 0 1,1 1-1,3-6 1,-1 2 10,0-1 0,-1-1 0,1 1 0,-2-1 0,1 1 0,-1-1 0,-1-1 1,0 1-1,2-10 0,-4 16-11,0-1 0,0 0 0,0 0 0,-1 1 0,0-1 0,0 0 0,0 0 0,0 0 0,0 1 0,0-1 0,-1 0 0,0 0 0,0 1 0,0-1 0,0 0 0,0 1 0,0-1 1,-1 1-1,0-1 0,1 1 0,-1 0 0,0-1 0,-1 1 0,-2-2 0,4 3-11,0 1 1,-1-1-1,1 1 1,-1-1-1,1 1 1,-1 0-1,1-1 1,-1 1-1,1 0 1,-1 0-1,1 0 1,-1 0-1,1 0 1,-1 0-1,1 1 1,-1-1-1,1 0 1,-1 1-1,1-1 1,-1 1-1,1-1 1,0 1-1,-1-1 1,1 1-1,0 0 1,-2 1 0,2-2-9,0 1 1,0-1 0,0 1 0,-1-1 0,1 1 0,0 0-1,0 0 1,1-1 0,-1 1 0,0 0 0,0 0 0,0 0 0,1 0-1,-1 0 1,0 0 0,1 0 0,-1 0 0,1 0 0,0 0-1,-1 0 1,1 0 0,0 1 0,0-1 0,0 0 0,0 0 0,0 0-1,0 0 1,0 0 0,0 0 0,1 2 0,0-1 2,1 0 1,0 0-1,-1-1 0,1 1 1,0 0-1,0-1 0,0 1 1,0-1-1,1 1 1,-1-1-1,0 0 0,1 0 1,-1 0-1,1 0 0,-1 0 1,1-1-1,0 1 1,-1-1-1,1 1 0,0-1 1,0 0-1,2 0 0,8 1-1,0-2 0,-1 1 0,19-4 0,-21 2-7,1-1 0,-1 1-1,0-2 1,0 1 0,-1-1 0,0-1 0,1 1-1,-2-1 1,1-1 0,-1 1 0,12-11-1,-3 1 2,0-1-1,-1 0 0,25-35 1,-22 20 28,-1-1 0,-1 0 0,-2 0 1,-2-2-1,15-65 0,-25 84 4,2-23-1,-4 33-13,-1-1 1,-1 1-1,1-1 0,-1 1 1,0-1-1,0 1 0,-4-8 0,5 12-12,0 0 0,-1 1 0,1-1 0,0 1 0,0-1 0,-1 1-1,1-1 1,-1 1 0,1-1 0,-1 1 0,1-1 0,-1 1-1,1 0 1,-1-1 0,1 1 0,-1 0 0,1-1 0,-1 1 0,0 0-1,1-1 1,-1 1 0,0 0 0,1 0 0,-1 0 0,0 0-1,0-1 1,-1 1 0,1 1 0,-1-1 0,1 0 0,-1 0-1,1 1 1,0-1 0,-1 1 0,1-1 0,-1 1 0,1-1-1,-2 2 1,-2 1 5,1 0-1,-1 0 1,1 0-1,0 1 1,-5 5-1,2 1-2,1-1-1,0 1 1,1 0 0,0 0-1,1 0 1,-3 13-1,-11 64-13,12-31 28,1 0 1,4 0 0,10 78-1,-8-127-6,0 0-1,1 0 0,0 0 0,0 0 1,1-1-1,-1 1 0,2-1 0,-1 1 0,1-1 1,1 0-1,4 6 0,-8-11-9,0-1-1,-1 1 1,1-1 0,0 1-1,-1-1 1,1 0-1,0 1 1,-1-1 0,1 0-1,0 1 1,0-1-1,0 0 1,-1 0 0,1 0-1,0 0 1,0 0-1,0 1 1,0-1 0,-1 0-1,1 0 1,0-1-1,0 1 1,0 0 0,0 0-1,-1 0 1,1 0-1,0-1 1,0 1 0,0 0-1,-1-1 1,2 0-1,25-15 52,-23 13-45,5-4 1,-1 0 0,0 0 0,0-1 0,-1 1 0,10-15 0,23-45 81,-18 39-27,-25 37-51,1 0 1,0 1 0,1-1 0,0 1-1,1-1 1,0 1 0,1-1 0,0 1-1,0-1 1,1 0 0,1 1-1,6 12 1,-9-21-10,0 0 0,1 0 0,-1-1 0,0 1 0,1 0 0,-1-1 0,1 1 0,-1 0 0,1-1 0,0 1 0,-1-1 0,1 1 0,0-1 0,-1 1 0,1-1 0,0 1 0,0-1 0,-1 1 0,1-1 0,0 0 0,0 0 0,0 1 0,0-1 0,0 0 0,1 0 0,0 0 1,0 0 1,0 0-1,-1-1 0,1 1 1,0-1-1,-1 1 0,1-1 1,-1 1-1,1-1 0,0 0 1,-1 0-1,3-1 0,2-3 22,0 0 0,0 0 0,-1 0 0,8-10 0,23-31 111,-36 46-136,0 0 0,0 0 1,0 0-1,0 0 0,0 0 0,0 0 0,0 0 0,0 0 0,1 0 0,-1 0 0,0 0 0,0 0 0,0 0 0,0 0 0,0 0 0,0-1 0,0 1 0,0 0 0,0 0 0,0 0 0,0 0 0,0 0 0,0 0 0,0 0 0,0 0 0,0 0 1,0 0-1,0 0 0,1 0 0,-1 0 0,0 0 0,0 0 0,0 0 0,0 0 0,0 0 0,0 0 0,0 0 0,0 0 0,0 0 0,0 0 0,0 0 0,0 0 0,1 0 0,-1 0 0,0 0 0,0 0 0,0 0 0,0 0 0,0 0 0,0 0 1,0 0-1,0 0 0,0 0 0,0 0 0,0 0 0,0 0 0,0 0 0,0 0 0,0 0 0,1 1 0,-1-1 0,0 0 0,0 0 0,1 7 29,0 12-15,-1-17-11,0 7 19,1 0 0,0 1 0,1-1 0,0 0 0,4 11-1,-4-17-10,-1 0 0,1 0 0,-1-1 0,1 1 0,0 0 0,0-1 0,0 1 0,5 4 0,-5-6-8,-1 0 1,0-1 0,1 1 0,-1 0 0,1 0 0,-1-1 0,1 1-1,-1 0 1,1-1 0,0 0 0,-1 1 0,1-1 0,0 0 0,-1 1-1,1-1 1,0 0 0,0 0 0,-1 0 0,4-1 0,0 0 13,-1 0 0,1 0 1,0 0-1,-1-1 0,1 0 1,-1 1-1,0-2 0,0 1 1,0 0-1,0-1 0,0 1 1,6-7-1,1-2 53,0 0 0,12-18 0,-13 16 18,15-15-1,-20 22-42,-4 5-33,-1 0 1,1 0 0,0 0-1,-1 0 1,1 0-1,0 0 1,0 0-1,0 1 1,0-1-1,0 0 1,0 0 0,0 1-1,0-1 1,0 0-1,0 1 1,0-1-1,0 1 1,0-1-1,3 1 1,-3 0-5,0 1 1,-1 0-1,1 0 0,0 0 1,-1 0-1,1 0 0,-1 0 1,1 0-1,-1 1 0,0-1 1,1 0-1,-1 0 0,0 0 0,0 2 1,0 1 14,2 5 14,-1 0-1,0 0 1,-2 15-1,2 19 233,-1-42-264,0-1-1,0 0 1,0 1-1,0-1 1,0 0-1,0 1 1,0-1 0,0 0-1,0 1 1,0-1-1,0 0 1,0 1-1,0-1 1,1 0 0,-1 1-1,0-1 1,0 0-1,0 1 1,1-1-1,-1 0 1,0 1 0,0-1-1,1 0 1,-1 0-1,0 1 1,1-1-1,-1 0 1,1 0 0,-1 0-1,0 0 1,1 1-1,-1-1 1,0 0-1,1 0 1,-1 0 0,1 0-1,1 0 4,-1-1-1,0 1 1,0-1-1,1 1 1,-1-1-1,0 1 1,0-1 0,0 0-1,0 1 1,0-1-1,2-2 1,24-27 114,-26 28-110,10-11 10,-8 7-20,1 1 1,0 0-1,0 0 1,1 0-1,-1 0 1,1 1-1,6-5 1,-10 9-4,-1 0 0,0-1 0,1 1 0,-1 0 0,1 0 0,-1 0 0,0-1 0,1 1 0,-1 0 0,1 0 0,-1 0 0,1 0 0,-1 0 0,0 0 0,1-1 0,-1 1 0,1 0 0,-1 0 0,1 0 0,-1 0 0,1 1 0,-1-1 0,1 0 0,-1 0 0,0 0 0,1 0 0,-1 0 0,1 0 0,-1 1 0,1-1 0,-1 0 0,0 0 0,1 0 0,-1 1 0,0-1 0,1 0 0,-1 0 0,0 1 0,1-1 0,-1 0 0,0 1 0,0-1 0,1 0 0,-1 1 0,0-1 0,0 0 0,0 1 0,0-1 0,0 1 0,0-1 0,1 0 0,-1 2 0,2 22 0,-2-22 0,-2 46 0,5-47 0,5-4 0,5-6 0,3-11 0,-13 15 0,0 1 0,1 0 0,0 0 0,6-7 0,-9 11 0,-1 0 0,0-1 0,1 1 0,-1 0 0,0 0 0,1-1 0,-1 1 0,1 0 0,-1 0 0,0-1 0,1 1 0,-1 0 0,1 0 0,-1 0 0,1 0 0,-1 0 0,1 0 0,-1 0 0,1 0 0,-1 0 0,1 0 0,-1 0 0,1 0 0,-1 0 0,0 0 0,1 0 0,-1 0 0,1 0 0,-1 0 0,1 0 0,-1 0 0,1 1 0,-1-1 0,0 0 0,1 0 0,-1 1 0,1-1 0,-1 0 0,0 0 0,1 1 0,-1-1 0,0 0 0,0 1 0,1-1 0,-1 0 0,0 1 0,1 0 0,7 22 0,-4-12 0,-4-11 0,0 1 0,1-1 0,-1 1 0,0 0 0,1-1 0,-1 1 0,0-1 0,1 1 0,-1-1 0,1 1 0,-1-1 0,1 1 0,0-1 0,-1 0 0,1 1 0,0-1 0,-1 0 0,1 1 0,0-1 0,-1 0 0,1 0 0,0 1 0,-1-1 0,1 0 0,0 0 0,0 0 0,0 0 0,0 0 0,1 0 0,0 0 0,0-1 0,0 1 0,0-1 0,0 1 0,0-1 0,0 0 0,0 0 0,0 0 0,1-1 0,9-5 0,-8 4 0,1 0 0,-1 0 0,1 1 0,0 0 0,6-3 0,-10 5 0,0 0 0,0-1 0,1 1 0,-1 0 0,0 0 0,0 0 0,1-1 0,-1 1 0,0 1 0,0-1 0,1 0 0,-1 0 0,0 0 0,0 0 0,0 1 0,1-1 0,-1 0 0,0 1 0,0-1 0,0 1 0,0-1 0,0 1 0,0 0 0,0-1 0,0 1 0,0 0 0,0-1 0,1 3 0,12 12 0,-7-8 0,0 1 0,0-1 0,18 13 0,-22-18 0,0 0 0,1-1 0,0 1 0,-1 0 0,1-1 0,0 0 0,0 0 0,0 0 0,0 0 0,0 0 0,0-1 0,0 1 0,0-1 0,7 0 0,-3-1 0,-1-1 0,-1 1 0,1-1 0,0 0 0,0 0 0,-1-1 0,1 0 0,-1 0 0,0 0 0,0-1 0,-1 1 0,1-1 0,-1-1 0,0 1 0,0 0 0,8-11 0,-10 12 0,-1-1 0,1 0 0,-1 0 0,2-7 0,-3 10 0,-1 0 0,1 0 0,-1 0 0,0 0 0,1-1 0,-1 1 0,0 0 0,0 0 0,0 0 0,0 0 0,0-1 0,-1 1 0,1 0 0,0 0 0,-1 0 0,1 0 0,0 0 0,-1-1 0,0 1 0,1 0 0,-3-2 0,3 3 0,-1 0 0,1 0 0,-1-1 0,0 1 0,1 0 0,-1 0 0,0-1 0,1 1 0,-1 0 0,0 0 0,1 0 0,-1 0 0,0 0 0,0 0 0,1 0 0,-1 0 0,0 0 0,1 0 0,-1 0 0,0 0 0,1 1 0,-1-1 0,0 0 0,1 0 0,-1 1 0,0-1 0,1 0 0,-1 1 0,1-1 0,-1 0 0,1 1 0,-1-1 0,1 1 0,-1-1 0,1 1 0,-1-1 0,1 1 0,-1 0 0,-1 2 0,-1-1 0,1 1 0,0 0 0,0 0 0,-3 4 0,5-5 0,-1 0 0,0 0 0,1 0 0,-1 1 0,1-1 0,0 0 0,0 0 0,0 0 0,0 0 0,0 0 0,0 0 0,1 0 0,-1 0 0,1 0 0,-1 0 0,1 0 0,1 2 0,0-1 0,1 0 0,-1 0 0,0 0 0,1-1 0,0 1 0,-1-1 0,1 1 0,1-1 0,4 3 0,2 0 0,0-1 0,0 1 0,0-2 0,0 1 0,1-1 0,19 3 0,-17-5 0,-1 0 0,0 0 0,1-1 0,-1 0 0,0-1 0,1 0 0,17-4 0,0-2 0,52-19 0,-71 21 171,0 0 1,-1 0-1,1-1 1,12-9-1,9-9-4997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28.020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91 154 4616,'0'0'7012,"7"-10"-6920,21-29-6,-27 39-74,-1 0 0,0 0 0,1-1-1,-1 1 1,0 0 0,1-1 0,-1 1-1,0 0 1,1-1 0,-1 1 0,0 0-1,0-1 1,0 1 0,1 0 0,-1-1-1,0 1 1,0-1 0,0 1-1,0 0 1,0-1 0,0 1 0,1-1-1,-1 1 1,0-1 0,0 1 0,0 0-1,-1-1 1,1 1 0,0-1 0,0 1-1,0 0 1,0-1 0,0 1 0,0-1-1,-1 1 1,1 0 0,0-1 0,0 1-1,0-1 1,-1 1 0,1 0 0,0-1-1,-1 1 1,-17-2 216,14 2-273,3 0 60,21 3 81,-6 2-63,39 13 166,1-2 0,61 10 1,-100-23-132,0 0 0,21 9 1,-24-7-11,1-1 0,-1-1-1,1 0 1,13 2 0,-7-3 30,-14-1-66,-1-1 1,0 1-1,0-1 0,0 0 1,0 0-1,1-1 1,4 0-1,10 0 97,-17 1-97,0 1 0,1-1 1,-1 0-1,0 0 0,0 0 1,0 0-1,0-1 0,0 1 0,0-1 1,0 1-1,0-1 0,0 0 0,3-1 1,-3 1 0,0 1 1,0-1 0,0 1 0,0 0 0,0-1 0,1 1 0,-1 0 0,0 0 0,0 1 0,4 0 0,0-1 39,6 0-57,-10 1-4,1-1 0,0 0-1,0 0 1,0 0-1,0 0 1,0 0 0,0-1-1,0 0 1,0 1-1,0-1 1,4-2 0,2-3 15,-7 6-9,0-1 0,0-1 0,0 1-1,0 0 1,0 0 0,0-1 0,0 1-1,-1-1 1,1 1 0,0-1 0,-1 0 0,0 0-1,3-3 1,-2 0 6,2-8 38,-4 9-51,1 0 0,0 0 1,0 0-1,0 0 1,1 1-1,-1-1 0,1 0 1,0 1-1,2-4 1,-2 4-5,0-1 0,0 1 0,0-1 0,-1 0 0,1 1 0,-1-1 0,0 0 0,0 0 0,0-4 0,-1 7-5,-15-13-8,2 10 16,0 1 0,-1 0 0,1 2 0,-20-2 0,-3 1 0,-274-20 192,270 27-143,13 0-32,-27 6 77,40-8-54,0 0 1,0-1-1,-20 1 0,32-3-28,1 0-1,0-1 1,0 1-1,0 0 1,0 0 0,0 0-1,0 1 1,0-1 0,-1 0-1,1 0 1,0 1 0,0-1-1,0 0 1,0 1 0,0-1-1,0 1 1,0-1 0,0 1-1,0 0 1,1-1 0,-1 1-1,-1 1 1,2-2 7,172 7 23,-55-1-7,-51-1 3,79-4 0,-106-4-16,54 3 0,-84 3-19,-8-3-3,-1 0 0,1 1 0,-1-1 0,1 0 0,0 0 0,-1 0 0,1 0 1,-1 0-1,1 0 0,0 0 0,-1 0 0,1 0 0,0 0 0,-1 0 0,1 0 0,-1 0 1,1 0-1,0 0 0,-1-1 0,1 1 0,-1 0 0,1-1 0,-1 1 0,1 0 0,0-1 1,-1 1-1,0 0 0,1-1 0,-1 1 0,1-1 0,-1 1 0,1-1 0,-1 0 1,1 0 19,23 2 372,-24 14-407,0 0 0,0 0 0,2 0 0,0 0 0,0 0 0,1-1 0,6 16 0,-2 11 15,-4-28 0,0 1 0,0 0 0,-2 0 0,1 0 0,-2 27 0,0-29 0,-1-1-14,-1 0 0,0 0 1,0 0-1,-1-1 1,0 1-1,-9 18 1,0-3-36,-22 16 170,31-35-111,0 0 25,4-13 56,23-99 89,20-190 0,-43 285-171,1-4 5,4-26 159,-3 34-159,0 9-4,2 11 0,-3-6-14,3 6-9,-1 0-1,0-1 1,-1 1-1,-1 1 0,1 21 1,-2-17-4,2 0 0,5 25 0,-8-42 17,0-1 0,0-1 0,0 1 0,0 0 0,0-1 0,0 1 0,0-1 0,0 1 0,0 0 0,0-1 0,0 1 0,0-1 0,0 1 0,0-1 0,0 1 0,1 0 0,-1-1 0,0 1 0,0-1 0,1 1 0,-1-1 0,0 1 0,1-1 0,-1 1 0,1-1 0,-1 1 0,0-1 0,1 0 0,0 1 0,6-21 47,2-28-18,-5 33-13,-1-1 0,-1 0 0,0 0 0,-1 0 0,-1-28 0,0 44-14,0 0-1,0 0 1,0 0-1,-1 0 1,1 1-1,0-1 1,0 0-1,0 0 1,0-1-1,0 1 1,0 0-1,0 0 1,0 0-1,0 0 1,0 0-1,0 0 1,0 0-1,-1 0 1,1 0-1,0 0 1,0 0-1,0 0 1,0 0-1,0 0 1,0 0-1,0 0 1,0 0-1,0 0 1,0 0-1,0 0 1,0 0-1,0 0 1,0 0-1,0-1 1,0 1-1,0 0 1,0 0-1,0 0 1,0 0-1,0 0 1,0 0-1,0 0 1,0 0-1,0 0 1,0 0-1,0 0 1,-3 12 25,-4 34-35,3-19 13,-4 29-44,-1 76-1,3-34-31,1-30 100,0 109 852,4-174-848,1 0 0,-1 0 0,0 0 0,0-1 0,0 1 0,-1 0 0,1-1-1,0 1 1,-1-1 0,0 1 0,1-1 0,-1 0 0,0 0 0,0 0 0,-1 0 0,-3 3 0,-1 0-8,1 0 1,-1-1 0,0 1 0,0-2 0,-8 4 0,0 0 38,13-6-49,0 0-1,0 0 1,-1 0 0,1 0-1,0 0 1,-1-1 0,1 1-1,-1-1 1,1 1-1,-6-1 1,1-1-6,-1 0 0,1 0 0,-1-1 1,1 0-1,0 0 0,0-1 0,0 0 0,0 0 0,-12-8 0,-6-5 38,-25-22 0,34 25-16,8 5-6,-1 1 0,0 1 0,0 0 0,-12-7 0,-1 2 17,18 8-30,0 1 0,0-1 0,-1 1 0,0 0-1,1 1 1,-1-1 0,0 1 0,0 0 0,-4-1-1,-3 1 9,0 1 0,0 0 0,0 1 0,0 0-1,0 1 1,0 1 0,0 0 0,1 0-1,0 1 1,-1 0 0,-10 7 0,-18 4 35,31-13-50,1 1 0,0 0-1,0 0 1,0 1-1,1 0 1,-9 6 0,-21 17-63,34-25 58,5-3 0,0 0 0,1 0 0,-1-1 0,0 1 0,0 0 0,0-1 0,0 0 0,3-3 0,2-1 0,12-8 5,5-4 21,31-28 1,-50 40-22,1 0 1,-1 0 0,0-1 0,-1 0-1,1 0 1,-1 0 0,-1 0 0,1-1-1,-1 1 1,-1-1 0,4-13 0,-4 9 0,-1 0 1,0 0-1,-1 0 1,0 0-1,-1 0 0,0 0 1,-4-15-1,-2 1 43,-1 0 0,-1 0 0,-1 1 0,-2 1 0,0 0 0,-22-31-1,16 24-8,11 13-40,-7 43-57,9-16 42,1 0 0,0 0-1,0 1 1,1-1 0,0 1 0,1 0 0,0 0-1,0 0 1,1 0 0,1 0 0,0 13-1,8 98-180,-8-90 96,10-52 135,-9 3-17,-1 0 0,-3-20 1,0-16 19,-7-119 173,9 146-152,1 22-35,0 1 0,0 0-1,0-1 1,-1 1 0,1 0 0,-1-1 0,-2-3-1,-9 23-115,0 3-73,11-17 146,-5-11-34,0-42 296,6 51-230,-6-11-128,6 12 116,-1 0-1,1-1 1,-1 1 0,1 0-1,-1-1 1,1 1-1,-1 0 1,1-1-1,0 1 1,-1-1-1,1 1 1,0 0-1,-1-1 1,1 1-1,0-1 1,-1 1 0,1-1-1,0 0 1,0 1-1,0-1 1,-1 0-1,1 0 1,0 0-1,0 1 0,0-1 1,-1 1-1,1-1 1,0 0-1,0 1 0,-1-1 1,1 1-1,0-1 1,-1 1-1,1-1 0,-1 1 1,1-1-1,-1 1 1,1-1-1,-1 1 0,1 0 1,-1-1-1,1 1 1,-1 0-1,1-1 0,-2 1 1,1 0-2,1 0 1,-1 0 0,0 1-1,0-1 1,0 0-1,1 0 1,-1 1 0,0-1-1,0 0 1,1 1 0,-1-1-1,0 1 1,1-1-1,-1 1 1,1 0 0,-1-1-1,0 1 1,1-1 0,0 1-1,-1 0 1,0 1-1,-9 20-8,3-5 5,5-15 4,1 0-1,0 1 0,0-1 1,0 1-1,1-1 0,-1 0 0,0 1 1,1-1-1,0 1 0,-1 0 1,1-1-1,0 1 0,1 4 0,8 36-15,-2-14 12,10 43 28,-12-55-13,-1 1 0,0 0 0,-1 0-1,0 23 1,3-1-47,-6-37 43,0-1-1,0 1 0,0 0 0,-1-1 0,1 1 0,-1-1 0,1 1 0,-2 2 0,-2 17 23,3-14-22,0 1 0,0-1 0,-1 0 0,0 0 0,-5 13-1,4-13 6,0 0 0,1 0 0,0 0 0,0 0 0,0 15-1,1-17 1,1 0 0,-1 0 0,0 0 0,-1-1 0,0 1 0,1-1 0,-2 1 0,1-1 0,-1 0 0,0 1 0,0-1 0,0-1 0,0 1 0,-1 0 0,-8 7 0,11-11-10,0 0-1,0 0 1,0 1-1,1-1 1,-1 0-1,0 1 1,1-1-1,-1 1 1,1-1-1,-1 1 1,1-1-1,0 1 1,0-1-1,-1 1 1,1 1-1,-6 9-1,2 26 0,6-37 9,0-1-1,0 1 0,0-1 0,0 1 0,0-1 0,0 0 0,0 0 0,0 0 0,0 0 1,3-1-1,-3 1 1,37 0 11,-39 2-23,0 0 0,0-1 0,0 1 0,0 0 0,-1-1 0,1 1 0,0-1-1,-1 1 1,1 0 0,-1-1 0,0 1 0,-1 1 0,1-1 8,0 1 0,-1-1 0,1 1 0,-1-1 0,1 0 0,-1 0 0,0 1 0,0-1-1,-5 3 1,4 2 34,3-7-37,0 0 0,0 1 0,0-1 0,0 0 0,0 0 0,0 0 0,0 1 0,0-1 0,0 0 0,0 0 0,0 0 0,0 0 0,0 1 0,0-1 0,0 0 0,0 0 0,0 0 0,0 0 0,-1 1 0,1-1 0,0 0 0,0 0 0,0 0 0,0 0 0,0 0 0,0 1 0,-1-1 0,1 0 0,0 0 0,0 0 0,0 0 0,-1 0 0,1 0 0,0 0 0,0 0 0,0 0-1,0 0 1,-1 0 0,1 0 0,0 0 0,0 0 0,0 0 0,-1 0 0,1 0 0,0 0 0,0 0 0,0 0 0,-1 0 0,-11 34 78,12-34-93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29.005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121 154 6224,'0'0'3457,"4"-10"-2906,4-9-347,3-8 714,16-55 0,-27 67 459,0 15-1357,0 0 0,0 0 1,0 0-1,0 0 0,0 0 0,0 0 0,-1 0 0,1 0 1,0 0-1,0 0 0,0-1 0,0 1 0,0 0 1,-1 0-1,1 0 0,0 0 0,0 0 0,0 0 1,0 0-1,0 0 0,-1 0 0,1 0 0,0 0 0,0 1 1,0-1-1,0 0 0,0 0 0,-1 0 0,1 0 1,0 0-1,0 0 0,0 0 0,0 0 0,0 0 1,0 0-1,-1 0 0,1 1 0,0-1 0,0 0 0,0 0 1,0 0-1,0 0 0,0 1 0,-20 24 752,10-12-641,-36 46 332,25-31-14,-33 34 0,53-61-413,-1 0 1,1 1-1,0-1 1,0 1-1,0-1 0,0 1 1,0-1-1,0 1 1,0 0-1,0 0 1,0-1-1,1 1 1,-1 0-1,1 0 0,0 0 1,-1 0-1,1 0 1,0 0-1,0-1 1,0 1-1,0 0 1,1 0-1,-1 0 0,0 0 1,1 0-1,-1 0 1,1-1-1,0 1 1,1 2-1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42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0 4912,'0'0'15938,"-5"11"-15658,3-7-251,-6 11 93,1 1 1,1 0-1,-7 29 1,-36 221 1663,38-199-1183,8-49 66,1 33 1,1-45-285,-2-8 21,-1-12-668,4 9-3155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43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7328,'0'0'12122,"9"0"-11555,142-13 1451,16-1-686,102 27 892,-235-16-1093,-34 3-1112,0 0-1,0 0 1,0 0 0,0 0-1,1 0 1,-1 0 0,0 0-1,0 0 1,0 0 0,0 0-1,0 0 1,0 0 0,0-1-1,1 1 1,-1 0 0,0 0 0,0 0-1,0 0 1,0 0 0,0 0-1,0 0 1,0 0 0,0-1-1,0 1 1,0 0 0,0 0-1,0 0 1,0 0 0,0 0 0,0 0-1,0-1 1,0 1 0,0 0-1,0 0 1,0 0 0,0 0-1,0 0 1,0 0 0,0-1-1,0 1 1,0 0 0,0 0-1,0 0 1,0 0 0,0 0 0,0 0-1,0 0 1,0 0 0,0-1-1,-1 1 1,-2-5-3729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47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0 5320,'0'0'8317,"1"8"-7874,0 12-129,-1 0 0,-1 0 1,-1 0-1,-6 28 1,-24 88 1344,22-99-1209,-55 173 3372,63-205-3508,0-1 0,0 0 0,0 0 0,-5 6 0,5-7-90,-1 1-1,1 0 1,0-1 0,-3 8-1,0-3 264,1-12-75,4 2-387,-1 1 1,0-1-1,1 0 0,0 0 1,-1 1-1,1-1 0,0 0 1,0-3-1,2-9 10,1 0 0,1-1 1,0 1-1,0 1 0,13-26 0,-12 29-17,0 1-1,1 0 1,0 0 0,0 1-1,1-1 1,0 2-1,0-1 1,16-11-1,-7 9 6,-13 8-6,1 0 0,-1 0 0,1-1 0,4-4 0,-7 7-13,-1-1-1,1 1 1,-1-1 0,1 1-1,-1-1 1,1 1-1,-1 0 1,1-1 0,-1 1-1,1 0 1,-1-1-1,1 1 1,-1 0 0,1 0-1,0 0 1,-1-1-1,1 1 1,0 0 0,-1 0-1,1 0 1,-1 0-1,1 0 1,0 0 0,-1 0-1,2 1 1,-1-1 6,0 1 1,0-1 0,-1 1-1,1-1 1,0 1 0,0 0-1,-1 0 1,1-1-1,0 1 1,-1 0 0,1 0-1,0 0 1,-1 0-1,1 1 1,1 4 61,1 0-1,-1 0 0,2 13 1,9 90 521,-12-100-535,-1-1-8,0 0 0,1 0 0,1 0 0,-1-1 0,1 1 0,0 0 0,6 12-1,-7-19-43,0 1-1,-1-1 0,1 0 1,0 0-1,0 0 0,1 0 0,-1 0 1,0 0-1,0 0 0,0 0 1,0-1-1,1 1 0,-1 0 0,0-1 1,1 1-1,-1-1 0,1 1 0,-1-1 1,1 0-1,-1 0 0,0 1 1,1-1-1,-1 0 0,1 0 0,-1 0 1,1-1-1,-1 1 0,3-1 0,3-1 8,1 0-1,0-1 0,-1 0 0,9-5 1,0 0-4,-7 4 5,0 0 0,-1-1-1,1 0 1,-1 0 0,0-1-1,12-12 1,-16 13-5,0 1 1,0 0-1,0-1 1,-1 0-1,0 0 0,0 0 1,0 0-1,-1-1 0,0 1 1,0-1-1,0 1 0,2-11 1,-3 9 14,-1 0 0,1 1-1,-1-1 1,-1 0 0,-1-12 0,2 17-17,0 0 0,-1 0 0,1 0-1,-1 1 1,0-1 0,1 0 0,-1 0-1,0 1 1,0-1 0,0 0 0,-1 1 0,1-1-1,0 1 1,0 0 0,-1-1 0,1 1 0,-1 0-1,1 0 1,-1 0 0,0 0 0,1 0 0,-1 0-1,0 0 1,0 0 0,1 1 0,-3-1-1,1 0-9,0 0 0,0 1-1,0-1 1,0 1-1,0 0 1,0 0 0,-3 0-1,4 1 6,1-1-1,-1 1 1,1 0-1,0-1 1,-1 1-1,1 0 1,-1 0 0,1 0-1,0 0 1,0 0-1,0 0 1,0 0-1,0 0 1,0 0-1,-2 2 1,1 1 0,-1-1 1,1 1 0,0 0-1,0 0 1,0 0 0,1 0-1,-1 0 1,1 0 0,0 0-1,0 0 1,1 1 0,-1-1-1,1 0 1,0 0 0,0 7-1,1-2 14,-1 1-1,2-1 0,-1 0 1,1 1-1,1-1 0,0 0 0,0 0 1,0-1-1,1 1 0,1-1 0,-1 0 1,2 0-1,-1 0 0,1 0 0,0-1 1,0 0-1,14 11 0,-18-16 8,0-1 0,0 0 0,0 0 0,0 0 0,0 0 0,0 0 0,0 0 0,0-1 0,0 1 0,1-1 0,-1 0 0,0 1 0,0-1 0,1 0 0,-1 0 0,4-1-1,5 1 51,3 1 84,-12 0-144,-1-1-1,1 0 1,-1 1 0,1-1-1,-1 0 1,1 0 0,0 0-1,-1 0 1,1-1 0,-1 1-1,1 0 1,-1-1 0,3 0-1,-1 0 8,-1 0 0,1 1 0,0-1 0,0 1 0,-1 0-1,1 0 1,0 0 0,4 0 0,-5 0-11,1 1 1,-1-1-1,1 0 1,0-1-1,-1 1 1,1 0-1,-1-1 1,1 1-1,-1-1 1,3-1-1,-2 1 7,1-1 0,-1 0 0,0 0 0,0 0 1,0-1-1,0 1 0,0-1 0,-1 0 0,1 0 0,-1 1 0,0-2 0,3-4 0,5-9 5,-8 14-17,1-1-1,-1 0 1,0 0-1,2-6 1,8-27 207,-10 30-179,-2 7-30,1-1-1,-1 1 0,0 0 0,0-1 1,0 1-1,0-1 0,0 1 1,1 0-1,-1-1 0,0 1 1,0-1-1,0 1 0,0-1 1,0 1-1,-1 0 0,1-1 1,0 1-1,0-1 0,0 1 0,0 0 1,0-1-1,0 1 0,-1-1 1,4-18 7,1 9-9,-4 10 0,1-1 0,-1 1 0,0-1 0,0 1 0,1-1 0,-1 1 0,0-1 0,0 1 0,0-1 0,1 1 0,-1-1 0,0 1 0,0-1 0,0 0 0,0 1 0,0-1 0,0 1 0,0-1 0,0 1 0,0-1 0,-1 1 0,1-2 0,0 2 2,0 0 0,0 0 0,-1 0 0,1-1 0,0 1 0,0 0 0,0 0 0,0 0 0,0-1 0,0 1 0,0 0 0,0 0 0,0 0 0,0-1 0,0 1 0,0 0 0,0 0 0,0 0 0,0-1 0,0 1 0,0 0 0,0 0 0,0 0 0,0-1 0,0 1 0,0 0-1,0 0 1,0-1 0,0 1 0,0 0 0,0 0 0,0 0 0,1 0 0,-1-1 0,0 1 0,0 0 0,0 0 0,1 0 0,1-5 49,17 3-35,-16 3-16,-1-1 0,1 1 0,0-1 0,0 1 0,0 0 0,-1 0 0,1 0 0,-1 1 0,1-1 0,-1 1 0,1-1 0,-1 1 0,0 0 0,1 0 0,-1 0 0,0 0 0,-1 0 0,1 0 0,0 1 0,0-1 0,-1 1 0,0-1 0,2 3 0,-2 0 9,1-1 0,-1 1 0,0-1 0,0 0 0,0 1 0,-1 0 1,0-1-1,1 1 0,-2-1 0,0 8 0,1 16 28,0-8-30,0-16 7,0 1 1,1 0-1,-1 0 1,1 0-1,1 5 1,-1-4 20,-1-6-34,0 1-1,0-1 1,0 0 0,1 1-1,-1-1 1,0 0-1,0 1 1,0-1 0,0 1-1,0-1 1,0 0-1,1 1 1,-1-1-1,0 0 1,0 1 0,1-1-1,-1 0 1,0 0-1,0 1 1,1-1 0,-1 0-1,0 0 1,1 1-1,-1-1 1,1 0-1,1 2 2,-1-2-2,0 1 1,1 0-1,-1-1 1,0 1-1,0 0 0,0 0 1,0 0-1,0 0 0,-1 0 1,1 0-1,0 0 0,0 0 1,0 3-1,1-2 0,-1 0 0,0-1 0,1 1 0,-1 0 0,1-1 0,0 0 0,-1 1 0,1-1 0,0 0 0,0 1 0,0-1 0,0 0 0,0-1 0,0 1 0,0 0 0,0 0 0,0-1 0,0 1 0,0-1 0,1 0 0,-1 0 0,4 0 0,12 6 72,-18-6-8,10 0-52,-9 0 9,0 0-13,0-1-1,-1 1 0,1-1 0,0 1 1,-1-1-1,1 1 0,0 0 1,0-1-1,-1 1 0,1 0 0,0 0 1,0 0-1,0-1 0,0 1 0,-1 0 1,1 0-1,1 0 0,5-1 50,2-4-41,0-1 0,0 0-1,0 0 1,-1-1-1,8-8 1,34-41-12,-47 52-5,0 0 0,0 0 0,-1 0 0,1 0 0,-1 0 0,0 0 0,0-1 0,-1 1 0,1-1 1,-1 1-1,0-1 0,0 1 0,-1-1 0,1 0 0,-1-7 0,-1 11 3,1 0 0,-1-1 0,0 1-1,1 0 1,-1 0 0,0-1 0,0 1 0,1 0 0,-1 0-1,0 0 1,0 0 0,0 0 0,0 0 0,-1 0 0,1 1 0,0-1-1,0 0 1,-3 0 0,2-1 3,0 1 0,-1 0 0,1 0 0,0 1 0,-1-1-1,1 0 1,-1 1 0,1 0 0,-5-1 0,1 2-8,-1 0-1,1 0 0,-1 1 1,1 0-1,0 0 1,0 1-1,0-1 1,0 1-1,0 1 1,0-1-1,1 1 1,0 0-1,-1 0 1,2 0-1,-1 1 1,-8 9-1,12-11-4,0-1-1,0 1 1,0-1 0,0 1-1,0-1 1,1 1-1,-1 0 1,1-1 0,-1 1-1,1 0 1,0-1 0,0 4-1,6 34 10,-4-28-28,0-1 71,1-1 0,0 1-1,1-1 1,0 1-1,1-1 1,9 16 0,-12-25-29,-1 1 0,0-1 1,1 0-1,-1 1 1,1-1-1,0 0 0,-1 0 1,1 0-1,0 0 0,-1 0 1,1 0-1,0-1 1,0 1-1,0-1 0,0 1 1,0-1-1,0 0 0,0 0 1,0 0-1,0 0 0,0 0 1,0 0-1,0 0 1,2-1-1,7-1 48,-1-1 0,0 0 1,11-5-1,66-34 449,-46 25-128,-33 11-291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47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11152,'0'0'3280,"0"9"-2371,-1 9-280,-2 0 0,1 0 1,-2 0-1,-1 0 0,0 0 1,-12 26-1,15-41-288,1 1 0,-1-1 0,1 1 0,-1 0 0,1 0 0,0 0-1,1-1 1,-1 1 0,1 0 0,-1 5 0,2-7-254,-1 1 0,0-1 0,1 0 1,-1 0-1,1 0 0,0 1 0,0-1 0,2 4 0,9 8-2864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48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1 314 11552,'0'0'4576,"9"-7"-3831,-1 2-576,-3 2-79,-1 0 0,1 0 0,-1 0 0,0-1 0,0 0 0,0 1 0,-1-1 0,0-1 0,1 1 0,-1 0 0,0-1 0,-1 0 0,4-8 0,9-29 636,41-117 2495,-55 156-3110,1-2 245,0 1 1,0-1-1,0-1 1,1-9 298,5 17 489,-4 2-1044,-1 0 1,1 1 0,-1-1 0,1 1 0,-1 0 0,0 0 0,-1 0 0,4 8 0,0 0 29,4 8 39,-4-11-83,-1 1 1,0-1 0,0 1 0,-2 0 0,1 0-1,-1 1 1,1 11 0,-2-4 67,0-9-51,-1 0 0,0 0 0,-1 0 0,0 0 0,-1 0 0,0 0 0,-5 20 0,6-28-83,-1-1-1,0 0 0,0 0 0,0 1 1,-1-1-1,1 0 0,0 0 0,0 0 0,-1 0 1,1 0-1,0 0 0,-1 0 0,1-1 1,-1 1-1,1 0 0,-1-1 0,0 0 0,1 1 1,-1-1-1,1 0 0,-1 1 0,0-1 0,1 0 1,-1 0-1,0 0 0,1-1 0,-3 1 1,-2-1 38,0 0 0,0 0 0,1 0 0,-1-1 0,0 0 1,-7-3-1,-41-28 755,53 33-801,1 0 0,0 0 0,-1 0 0,1 0 0,0 0 0,-1 0 0,1 0 0,0-1-1,-1 1 1,1 0 0,0 0 0,-1 0 0,1-1 0,0 1 0,-1 0 0,1-1 0,0 1 0,0 0 0,0 0 0,-1-1 0,1 1 0,0 0-1,0-1 1,0 1 0,0 0 0,0-1 0,-1 1 0,1-1 0,0 1 0,0 0 0,0-1 0,0 1 0,0 0 0,0-1 0,0 1 0,0-1-1,1 0 2,0 0 0,0 0 0,0 0 1,-1 1-1,1-1 0,0 0 0,0 0 0,0 1 0,0-1 0,0 1 0,2-2 0,31-9 54,-24 10-44,0-1 0,0 1-1,0 1 1,0 0-1,0 0 1,18 4-1,-7 0 200,-1 1-1,25 10 1,-44-14-211,-1-1 0,1 0 0,0 1 0,-1-1 0,1 0 1,-1 1-1,1-1 0,-1 1 0,1-1 0,-1 1 0,0-1 0,1 1 0,-1-1 0,0 1 0,1-1 0,-1 1 0,0-1 0,1 1 1,-1 0-1,0-1 0,0 1 0,0-1 0,0 1 0,0 0 0,0-1 0,0 2 0,-2 17-1329,1-13-1950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20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14672,'0'0'2487,"81"32"-2687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49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0 5520,'0'0'11622,"-11"3"-11003,3-1-502,-2 0 34,0 0 1,0 1-1,0 0 1,0 1-1,1 0 1,-10 6-1,-12 8 797,2 2 1,0 1-1,-28 27 0,55-45-787,-1 1-1,0-1 1,1 0-1,0 1 1,0-1-1,0 1 0,0 0 1,-2 6-1,4-10-137,0 1 0,0-1-1,0 1 1,1-1 0,-1 1-1,0-1 1,0 0 0,0 1-1,0-1 1,0 1 0,1-1-1,-1 1 1,0-1 0,0 1-1,1-1 1,-1 0 0,0 1-1,1-1 1,-1 1 0,0-1-1,1 0 1,-1 0 0,0 1-1,2 0 1,12 8 286,-11-8-226,2 2-5,0 0-1,0-1 1,0 0 0,1 0 0,-1 0 0,0-1-1,1 1 1,-1-1 0,1-1 0,-1 1 0,1-1-1,-1 0 1,1 0 0,-1-1 0,1 1 0,-1-1-1,1-1 1,-1 1 0,1-1 0,-1 1-1,0-2 1,0 1 0,0-1 0,0 1 0,-1-1-1,1 0 1,-1-1 0,1 1 0,-1-1 0,0 0-1,6-8 1,-6 6 56,-1 0 0,0-1 0,0 1 0,-1 0 0,1-1 0,1-10-1,2-6 427,-6 23-534,0 0 0,0-1 0,0 1 0,0 0 0,0 0 0,1-1 1,-1 1-1,0 0 0,0 0 0,0-1 0,0 1 0,0 0 0,0 0 0,1 0 0,-1-1 0,0 1 0,0 0 0,0 0 0,0 0 0,1-1 0,-1 1 0,0 0 0,0 0 0,1 0 0,-1 0 0,0 0 0,0 0 0,1-1 0,-1 1 0,0 0 0,0 0 0,1 0 0,-1 0 0,0 0 0,0 0 0,1 0 0,-1 0 0,1 0 0,9 10 342,8 23-270,-15-27 29,2 3-33,0 0-1,1-1 1,0 1-1,9 8 0,-12-14-43,-1 0 0,1 0-1,1 0 1,-1-1 0,0 1 0,1-1-1,-1 0 1,1 0 0,0 0-1,-1-1 1,1 1 0,0-1-1,6 2 1,-7-3-9,0 0-1,1 0 1,-1 0 0,0-1-1,0 1 1,0-1 0,0 0-1,0 0 1,1 0 0,-1 0-1,-1 0 1,1 0 0,4-4-1,4-2 22,-1 0 0,11-11-1,2-1-115,-16 13-272,3-1-21,-2 8-4236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57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329 570 7936,'0'0'3553,"-10"1"-2738,3-1-651,-4 1 130,0 0-1,0 1 0,0 0 0,-16 5 0,11-1 144,0 0 0,0 1 0,1 0 0,0 1 0,0 1 0,-15 12 0,14-9-71,-42 38 978,53-45-1164,0 0 0,0 1 0,1-1 0,0 1 0,0 0 0,0 0 0,1 0 0,-4 10 0,6-13-114,1 0 0,-1 0 0,1-1 0,-1 1 0,1 0 0,0 0 0,0-1 0,0 1 0,1 0 0,-1 0 0,1 0-1,-1-1 1,1 1 0,0 0 0,0-1 0,0 1 0,0-1 0,1 1 0,-1-1 0,1 0 0,-1 1 0,1-1 0,0 0-1,0 0 1,0 0 0,0 0 0,0-1 0,4 3 0,0 1 12,1-1-1,0 0 1,0-1-1,0 0 1,0 0-1,0 0 1,1-1-1,-1 0 0,10 1 1,-7-2-2,-1 0 1,1 0-1,-1-1 1,0-1-1,1 0 1,-1 0-1,0-1 0,1 0 1,-1 0-1,0-1 1,0 0-1,-1-1 0,1 0 1,-1 0-1,0-1 1,0 0-1,0-1 1,0 1-1,-1-1 0,0-1 1,-1 0-1,1 0 1,-1 0-1,8-13 1,-2 1 25,-1-1 0,0 0 1,-2-1-1,0 0 0,-2 0 1,0-1-1,-1 0 1,-2 0-1,0 0 0,-1-1 1,-1 1-1,-2-1 0,-2-38 1,-35-180 613,34 222-610,-2 0 0,0 0 0,-2 0 0,0 1 1,-1 0-1,0 0 0,-20-27 0,27 42-48,-1 1 0,0-1-1,0 1 1,0-1 0,0 1 0,0 0 0,-2-2-1,3 4-43,1-1-1,-1 1 0,1 0 1,0 0-1,-1 0 0,1 0 1,-1-1-1,1 1 0,-1 0 1,1 0-1,-1 0 0,1 0 1,0 0-1,-1 0 0,1 0 1,-1 0-1,1 0 0,-1 0 1,1 1-1,-1-1 0,0 0-3,0 1-1,0 0 0,0-1 0,0 1 0,1 0 0,-1-1 1,0 1-1,1 0 0,-1 0 0,0 0 0,1 0 0,-1 1 0,-4 8 20,1-1-1,0 1 0,0 1 0,1-1 0,1 0 0,0 1 1,-2 17-1,4 74 59,0-101-86,1 39 33,1 21 30,16 106-1,-6-104-11,-8-31-9,3 0 0,0-1-1,2 0 1,14 33-1,-20-57-9,1 0 1,0 0-1,0-1 0,0 0 0,6 6 0,-8-9-12,0-1-1,0 0 1,0 0 0,1-1 0,-1 1 0,0 0 0,1-1 0,0 1-1,-1-1 1,1 0 0,0 0 0,-1 0 0,1 0 0,0 0 0,5 0-1,0-1 10,0 0 0,0-1 0,0 0 0,0-1 0,0 0-1,0 0 1,0 0 0,-1-1 0,1 0 0,-1-1 0,0 1-1,13-10 1,-2 0 66,-1-2 0,-1 1 0,23-27 0,-31 32 2,0-1-1,-1-1 0,0 0 0,0 0 0,-1 0 0,6-15 0,-12 23-56,1-1 0,-1 1 0,1-1 0,-1 1 0,0-1 0,0 0-1,0 1 1,-1-1 0,-1-5 0,1 3 14,-1 0 0,0 0-1,0-1 1,-3-6 0,-3 6 87,8 7-130,-1 0 0,1 0 1,0-1-1,-1 1 0,1 0 0,0 0 0,-1-1 1,1 1-1,0 0 0,-1-1 0,1 1 0,0 0 0,-1-1 1,1 1-1,0-1 0,0 1 0,0 0 0,-1-1 1,1 1-1,0-1 0,0 1 0,0-1 0,0 0 1,1 0 2,1 0 0,0 0 0,0 0 1,-1 1-1,1-1 0,0 0 0,0 1 1,3-1-1,0 1-19,0 1 1,0 0-1,0-1 0,0 2 1,0-1-1,0 1 0,-1-1 1,1 1-1,0 0 0,-1 1 0,1-1 1,-1 1-1,0 0 0,0 0 1,0 1-1,0-1 0,3 5 1,-2-3-3,-1 1 1,0-1 0,0 1 0,-1 0-1,1 0 1,-1 0 0,0 1 0,-1-1-1,0 1 1,0-1 0,0 1 0,0 7-1,1 15-5,-3-16 27,1-1 1,1 1 0,0-1 0,7 21-1,-9-31-15,1-1 1,-1 0-1,1 1 0,0-1 0,0 0 0,0 0 0,0 1 0,0-1 0,0 0 1,0 0-1,0 0 0,0-1 0,1 1 0,-1 0 0,0 0 0,1 0 0,-1-1 1,0 1-1,1-1 0,-1 1 0,1-1 0,-1 0 0,1 1 0,-1-1 1,1 0-1,-1 0 0,0 0 0,1 0 0,-1 0 0,1-1 0,-1 1 0,1 0 1,1-1-1,3-1 2,-1 0 0,1 0 0,0 0 0,-1 0 0,0-1 0,0 0 0,6-4 0,-2-1-3,0 0 0,-1 0 0,1-1 0,10-16 0,25-42 0,-32 43 0,-10 19 0,0 0 0,1 0 0,-1 0 0,7-7 0,-3-1 0,-7 24 0,1-1 0,1 0 0,0 0 0,0 0 0,1 0 0,3 13 0,-4-20 0,1 1 0,-1 0 0,1-1 0,0 1 0,0-1 0,0 1 0,0-1 0,1 0 0,-1 0 0,1 0 0,0 0 0,0 0 0,0-1 0,0 1 0,1-1 0,4 3 0,-6-4 0,1 0 0,-1-1 0,1 0 0,-1 1 0,0-1 0,1 0 0,-1 0 0,1 0 0,-1 0 0,1-1 0,-1 1 0,1-1 0,-1 1 0,0-1 0,1 0 0,-1 0 0,0 0 0,0 0 0,1 0 0,1-2 0,8-5 0,-1 0 0,13-12 0,-20 17 0,10-10 0,0-1 0,-1 0 0,-1 0 0,0-2 0,16-25 0,-20 27 0,5-5 0,-2-1 0,-1 0 0,14-38 0,-18 42 0,5-16 0,-2-1 0,0-1 0,5-52 0,-9 43 0,-2 29 0,0-24 0,-4 58 0,-5 25 0,2-11 0,-27 274 0,21-229 0,-21 88 0,30-163 0,-4 21 0,-2-1 0,-1 0 0,0-1 0,-2 1 0,-20 35 0,27-54 0,0-1 0,0 0 0,0 0 0,-1 0 0,-4 4 0,8-8 0,-1 1 0,1-1 0,-1 1 0,0-1 0,1 1 0,-1-1 0,1 1 0,-1-1 0,0 0 0,1 1 0,-1-1 0,0 0 0,1 0 0,-1 1 0,0-1 0,0 0 0,1 0 0,-1 0 0,0 0 0,0 0 0,1 0 0,-1 0 0,0 0 0,1 0 0,-1 0 0,0-1 0,0 1 0,1 0 0,-1 0 0,0-1 0,1 1 0,-1 0 0,0-1 0,1 1 0,-1-1 0,1 1 0,-1-1 0,1 1 0,-1-1 0,1 1 0,-1-1 0,1 0 0,-1 1 0,1-1 0,-1-1 0,1 0 0,-1 0 0,0 0 0,1 0 0,0 0 0,-1 0 0,1 0 0,0 0 0,0 0 0,0 0 0,1 0 0,-1 0 0,1-3 0,8-28 0,-7 29 0,3-9 0,0 1 0,1-1 0,0 2 0,1-1 0,0 1 0,15-18 0,62-57 0,-41 44 0,197-195 0,-227 224 0,-1-1 0,-1 0 0,0 0 0,-1-2 0,0 1 0,-1-1 0,12-33 0,-14 28 0,0-1 0,-2 1 0,-1-1 0,-1 0 0,0 0 0,-2-25 0,-3 50 0,0 9 0,-17 369 0,18-349 0,2 1 0,4 33 0,1-45 0,-6-19 0,-2-11 0,3-6-456,1-1 0,4-17 0,-1 9-4481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57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14272,'0'0'1565,"10"-1"-994,47-2 567,102 6 1,-121 0-190,0 3 1,-1 1 0,71 22-1,-82-16 336,-25-13-1174,1 1 0,-1 0 0,0 0 0,0 0 0,0 0 0,1 0 0,-1 0 0,0 0 0,0 1 0,-1-1 0,1 0 0,0 0 0,0 1 0,-1-1 1,2 2-1,-4-1-26,0-1 1,0 0 0,0 0 0,0 0 0,0 0 0,0 0 0,0 0 0,-4 0 0,-10 3-3501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58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51 15880,'0'0'4159,"-16"-46"-3815,32 41 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22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306 481 5320,'0'0'11875,"-10"0"-11493,-1 0-259,3 0-37,1 0 0,0 1 1,0 0-1,0 0 0,0 0 0,-12 5 0,1 0 216,1 2-1,0 0 0,1 0 0,0 2 1,1 0-1,-22 18 0,29-20-125,-1-1 1,2 1-1,-1 0 1,1 1-1,0 0 0,1 0 1,0 1-1,1-1 0,0 1 1,0 0-1,1 1 0,-3 11 1,6-18-124,0 0 1,1 0-1,-1 0 0,1 1 1,0-1-1,0 0 1,1 0-1,-1 1 1,1-1-1,0 0 1,0 0-1,0 0 1,0 0-1,1 0 1,0 0-1,0 0 1,0 0-1,0-1 0,0 1 1,1-1-1,4 5 1,-1-2-20,0-1 0,1 1 0,-1-1 0,1 0 0,0-1 0,1 0 1,-1 0-1,1 0 0,14 3 0,-17-5-20,-1-2 1,1 1-1,0 0 0,0-1 1,0 0-1,0 0 1,0 0-1,0-1 0,0 0 1,0 0-1,0 0 0,0 0 1,0-1-1,-1 0 1,1 0-1,-1 0 0,1-1 1,-1 1-1,0-1 0,0 0 1,0 0-1,0 0 1,3-5-1,0 1 2,0 0 0,-1-1 1,1 0-1,-1-1 0,-1 1 1,0-1-1,0 0 0,-1-1 0,0 1 1,4-14-1,-2-10 37,-1 1 0,-1-1 0,-1-1 0,-3 1 1,-5-58-1,-4 22 114,-29-113 0,34 166-139,-41-128 294,44 141-296,0-1 0,-1 1 1,0 0-1,1 0 1,-1 0-1,-1 0 1,-2-4-1,4 7-16,1 0 0,0-1 0,-1 1 0,1-1 0,-1 1-1,1 0 1,-1 0 0,1-1 0,-1 1 0,1 0 0,-1 0-1,0 0 1,1 0 0,-1-1 0,1 1 0,-1 0 0,1 0-1,-1 0 1,0 0 0,0 1 0,0-1 0,0 0 1,1 1-1,-1-1 0,0 1 1,0-1-1,0 1 0,1-1 1,-1 1-1,0 0 1,0-1-1,1 1 0,-1 0 1,1 0-1,-1-1 0,1 1 1,-1 1-1,-3 5 16,1 0 1,0 0-1,0 1 0,1-1 0,0 1 1,-1 9-1,-4 48 56,6-61-76,0 34 59,5 70 1,16 38 45,-15-115-86,-2-10 11,2-1 0,0 1 0,1-1 0,2 0 0,0-1 0,0 0 0,20 30 0,-25-44-15,1 0 1,0 0-1,0 0 0,0-1 1,1 1-1,-1-1 0,1 0 1,0-1-1,0 1 0,6 2 0,-7-4-7,0 0-1,0-1 0,0 0 1,1 0-1,-1 0 0,0 0 1,0 0-1,1-1 0,-1 0 1,0 0-1,1 0 0,-1 0 1,0-1-1,0 0 0,6-1 1,5-3 48,0 0 0,-1-1 0,1-1 0,-1-1-1,0 0 1,-1-1 0,0 0 0,21-19 0,-31 25-16,1 0-1,-1 0 1,0 0-1,0-1 1,0 1-1,0-1 1,-1 0-1,3-5 0,-2 2 208,-3 5-141,-3 5-51,-26 37 153,26-36-206,1 0 0,-1 0 0,1 0 0,0 0-1,0 1 1,0-1 0,1 1 0,-1-1 0,1 1-1,0 0 1,1-1 0,-1 1 0,1 0 0,0 0-1,0-1 1,0 1 0,1 0 0,-1 0 0,4 8-1,-3-9-9,0-1 1,0 1-1,0-1 0,1 0 0,0 0 0,-1 1 0,1-1 0,0 0 0,1-1 0,-1 1 0,0 0 1,1-1-1,0 1 0,-1-1 0,1 0 0,0 1 0,0-2 0,0 1 0,0 0 0,1-1 0,-1 1 1,0-1-1,1 0 0,-1 0 0,1 0 0,-1 0 0,5-1 0,-4 1 3,0-1 1,0-1-1,0 1 1,-1 0-1,1-1 0,0 0 1,0 0-1,0 0 1,-1 0-1,1-1 0,0 1 1,-1-1-1,0 0 1,1 0-1,-1 0 0,0-1 1,0 1-1,0-1 1,0 0-1,-1 1 0,1-1 1,-1 0-1,1-1 0,-1 1 1,0 0-1,0-1 1,-1 1-1,1-1 0,1-5 1,-1 2 21,0 0 1,-1 0-1,1 0 1,-1 0-1,-1 0 1,0-1-1,0 1 1,0 0-1,-1 0 1,0 0-1,0 0 1,-1 0-1,1 0 0,-2 0 1,-4-12-1,0 7 57,0-1-1,-14-19 1,18 28-60,0 1 1,0 0-1,0-1 1,-1 1-1,1 1 1,-1-1-1,1 0 1,-1 1-1,0 0 1,0 0-1,0 0 1,-1 0-1,-4-1 1,-1 0 48,8 2-53,1 1-1,-1-1 1,0 0-1,0 1 1,0 0-1,0-1 1,0 1 0,-1 0-1,1 0 1,0 0-1,-2 0 1,4 0-16,0 1 0,-1-1 1,1 0-1,0 1 0,0-1 1,0 0-1,0 0 0,0 1 1,0-1-1,0 0 0,-1 1 1,1-1-1,0 0 0,0 1 0,0-1 1,0 0-1,1 0 0,-1 1 1,0-1-1,0 0 0,0 1 1,0-1-1,0 0 0,0 0 1,0 1-1,0-1 0,1 0 1,-1 1-1,0-1 0,0 0 0,0 0 1,1 0-1,-1 1 0,0-1 1,1 0-1,7 12-55,4 0 28,1-1 1,1 0 0,0 0-1,28 15 1,-37-23 17,1 0 0,-1 0 1,1-1-1,0 0 0,-1 0 1,1 0-1,0-1 0,0 1 1,1-1-1,-1-1 0,0 1 1,11-2-1,-8 0 2,1-1 1,0 0-1,0-1 1,-1 0-1,1-1 1,-1 0-1,10-6 0,-6 3-5,0-1-1,-1 0 0,0-1 1,0 0-1,-1-1 0,0 0 1,18-23-1,-27 30 30,0 0-1,-1 1 1,1-1 0,-1 0-1,0 0 1,0 0 0,1-3-1,-3 5 99,-1 4-62,-2 6 19,-11 40 85,8-31-123,2-1 0,0 1-1,-2 19 1,5-22-13,1-6-6,0-1-1,0 1 1,1 8 0,0-15-13,0 0 0,0-1 0,0 1 0,1 0 0,-1-1 0,1 1 0,-1-1 0,1 1 0,-1-1 0,1 1 0,0-1 0,0 1 0,0-1 0,-1 1 0,2-1 0,-1 0 0,0 0 0,0 1 0,0-1 0,0 0 0,2 1 0,-2-2 0,0 0 1,0 1-1,0-1 0,0 0 0,-1 0 0,1 0 0,0 0 0,0 0 0,0 0 0,0 0 0,0 0 0,0 0 0,-1 0 1,1-1-1,0 1 0,0 0 0,0 0 0,0-1 0,-1 1 0,1-1 0,0 1 0,1-1 0,17-15 27,-15 13-27,8-9 30,0 0 0,-1 0 0,0-1 0,-1 0-1,-1-1 1,0 0 0,-1-1 0,0 0 0,-1 0 0,6-19 0,-9 25 101,1 8 31,4 13 69,-3-3-281,-6-9 48,13 16-6,0 0 1,19 16-1,-27-28 4,0 0 1,0 0-1,1 0 1,-1-1 0,1 0-1,0 0 1,0 0-1,1-1 1,-1 0-1,12 3 1,-15-5 4,0 1 0,0-1 0,1 0 1,-1 0-1,0 0 0,0 0 0,0 0 0,0 0 0,0-1 1,0 0-1,0 0 0,0 0 0,0 0 0,5-2 0,-7 2 0,1-1 0,0 1 0,-1-1 0,1 0-1,0 1 1,-1-1 0,0 0 0,1 0 0,-1 0 0,0 0-1,0 0 1,0 0 0,-1 0 0,1 0 0,0 0 0,-1-1-1,1 1 1,-1 0 0,0 0 0,0-5 0,1 4 9,-1-1 0,0 0 0,0 1 0,0-1 0,-1 0 0,1 1 0,-1-1 0,0 1 0,0-1 0,0 1 0,0-1 0,-1 1 0,1 0 0,-1-1 0,0 1 0,0 0 0,-3-4 0,4 6-5,0 1 1,0-1 0,0 0 0,0 0 0,0 0-1,0 0 1,0 0 0,1-1 0,-1 1 0,0 0-1,1 0 1,-1 0 0,1-1 0,-1 1-1,1 0 1,0-1 0,0 1 0,-1 0 0,1 0-1,0-1 1,0 1 0,0 0 0,1-3 0,0 3-6,-1-1 0,1 1 0,0 0 0,0-1 0,0 1 0,0 0 0,0 0 0,1 0 0,-1-1 0,0 1 0,0 0 0,1 1 0,-1-1 0,1 0 0,-1 0 0,1 1 1,-1-1-1,1 1 0,2-1 0,7-3 6,1 2 1,-1 0-1,1 0 1,0 1-1,20 1 0,-24 0 0,1 1-1,-1 0 0,0 0 0,0 1 0,0 0 0,0 0 0,0 1 0,14 7 0,-18-8-4,-1 0-1,0 0 0,0 1 1,0 0-1,0-1 0,-1 1 1,1 0-1,-1 0 1,1 0-1,-1 0 0,0 1 1,-1-1-1,1 1 0,0-1 1,-1 1-1,2 7 0,-1 1-11,0 0 0,-1 1-1,-1 22 1,-1-15-46,14-36-67,-5 5 107,-1 1 0,2 0 0,-1 1 0,1 0 0,1 0 0,0 1 0,0 0 0,0 1 0,17-9 0,-27 16 17,1 0-1,-1 0 1,0 0-1,1-1 1,-1 1-1,1 0 0,-1 0 1,1 0-1,-1 0 1,1 0-1,0 0 1,-1 0-1,1 0 1,-1 0-1,1 0 0,-1 0 1,1 0-1,-1 1 1,1-1-1,-1 0 1,0 0-1,1 0 1,-1 1-1,2 0 0,8 12 16,3 22-7,-12-30-7,1 2 2,1 0 1,0 1 0,0-1 0,9 12-1,-11-17 6,0 0 0,0-1 0,0 1 0,1 0-1,-1-1 1,1 1 0,-1-1 0,1 1 0,0-1 0,-1 0-1,1 0 1,0 0 0,0 0 0,0 0 0,0 0-1,0 0 1,0-1 0,0 1 0,0-1 0,0 1-1,0-1 1,4 0 0,-4 0 3,1-1 0,-1 0-1,1 0 1,0 0 0,-1 0 0,0 0-1,1-1 1,-1 1 0,0-1 0,1 0-1,-1 1 1,3-5 0,21-25 131,-16 14-145,-1 0 0,-1-1 0,0 0 0,8-34 0,-12 41 0,-2-7 0,-2 16 0,0 0 0,1 0 0,-1 1 0,0-1 0,0 0 0,1 0 0,-1 0 0,1 1 0,0-1 0,1-2 0,-1 18 0,1 0 0,5 16 0,3 26 0,-7-31 0,11 37 0,-14-61 0,1 1 0,-1-1 0,1 1 0,0-1 0,-1 1 0,1-1 0,0 0 0,0 1 0,0-1 0,0 0 0,0 0 0,0 1 0,0-1 0,0 0 0,0 0 0,1 0 0,-1 0 0,0 0 0,1-1 0,-1 1 0,1 0 0,2 0 0,-3-1 0,1 0 0,-1 0 0,1 0 0,-1 0 0,1 0 0,-1-1 0,1 1 0,-1 0 0,0-1 0,1 1 0,-1-1 0,0 0 0,1 1 0,-1-1 0,0 0 0,0 0 0,1 0 0,-1 0 0,0 0 0,0 0 0,0 0 0,0 0 0,-1 0 0,1-1 0,0 1 0,0-2 0,8-12 0,-2 0 0,0-1 0,0 0 0,-2-1 0,0 1 0,-1-1 0,3-20 0,-3 6 0,1 39 0,1 15 0,1-1 0,1 0 0,0 0 0,2-1 0,15 24 0,-24-43 0,0 0 0,1 0 0,-1-1 0,1 1 0,-1 0 0,1-1 0,-1 1 0,1-1 0,0 0 0,0 0 0,0 0 0,-1 1 0,1-2 0,0 1 0,0 0 0,1 0 0,2 0 0,-4-1 0,0 0 0,1 1 0,-1-1 0,0 0 0,0 0 0,1-1 0,-1 1 0,0 0 0,1 0 0,-1 0 0,0-1 0,0 1 0,1-1 0,-1 1 0,0-1 0,0 0 0,0 1 0,0-1 0,0 0 0,0 0 0,0 0 0,0 1 0,0-1 0,0 0 0,0 0 0,0-1 0,-1 1 0,1 0 0,1-2 0,4-12 0,0 0 0,5-20 0,-9 28 0,0-1 0,-1 1 0,0-1 0,0 1 0,0-1 0,-1 1 0,-1-9 0,0 13 0,0 0 0,1 0 0,-1 0 0,0 1 0,-1-1 0,1 0 0,0 1 0,-3-4 0,1 1 0,2 4 0,1 1 0,-1-1 0,1 1 0,0-1 0,-1 0 0,1 1 0,0-1 0,-1 1 0,1-1 0,0 0 0,0 1 0,0-1 0,0 0 0,-1 1 0,1-1 0,0 0 0,0 1 0,0-1 0,0 0 0,1 1 0,-1-1 0,0 0 0,0 1 0,0-1 0,0 1 0,1-1 0,-1 0 0,0 1 0,0-1 0,1 1 0,-1-1 0,1 0 0,-1 1 0,0-1 0,1 1 0,-1 0 0,1-1 0,-1 1 0,1-1 0,0 1 0,-1 0 0,1-1 0,-1 1 0,1 0 0,0-1 0,-1 1 0,1 0 0,1 0 0,3-2 0,0 1 0,1 1 0,0-1 0,9 1 0,70 1 0,101-3 0,-174 1 0,-7 0 0,0 0 0,1 0 0,-1 1 0,1 0 0,-1 0 0,10 2 0,-40 18 0,-23 17 0,-43 34 0,78-59 0,1 0 0,0 1 0,1 0 0,-16 23 0,26-33 0,0-1 0,0 1 0,0 0 0,0 0 0,0-1 0,0 1 0,1 0 0,-1 0 0,1 5 0,0-7 0,-1 0 0,1 0 0,0 0 0,0-1 0,0 1 0,1 0 0,-1 0 0,0 0 0,0 0 0,0 0 0,1 0 0,-1 0 0,0-1 0,1 1 0,-1 0 0,1 0 0,-1 0 0,1-1 0,-1 1 0,1 0 0,-1-1 0,1 1 0,0 0 0,0-1 0,-1 1 0,1-1 0,0 1 0,0-1 0,-1 1 0,1-1 0,2 1 0,-2-1 0,1-1 0,-1 1 0,1-1 0,-1 1 0,1-1 0,-1 0 0,1 1 0,-1-1 0,0 0 0,0 0 0,1 0 0,-1 0 0,0 0 0,0 0 0,2-3 0,-3 4 0,9-11 0,-1-1 0,0 1 0,-1-2 0,-1 1 0,1-1 0,6-21 0,4-8 0,-5 9 0,-11 33 0,-1 0 0,0-1 0,0 1 0,0 0 0,0 0 0,1 0 0,-1 0 0,0 0 0,0-1 0,0 1 0,0 0 0,1 0 0,-1 0 0,0 0 0,0 0 0,1 0 0,-1 0 0,0 0 0,0 0 0,1 0 0,-1 0 0,0 0 0,0 0 0,0 0 0,1 0 0,-1 0 0,0 0 0,0 0 0,1 0 0,-1 0 0,0 0 0,0 0 0,0 0 0,1 0 0,-1 0 0,0 1 0,0-1 0,0 0 0,1 0 0,-1 0 0,0 0 0,0 0 0,0 1 0,0-1 0,1 0 0,-1 0 0,0 1 0,15 36 0,-8-20 0,0 1 0,1-2 0,18 30 0,-24-43 0,1 0 0,-1-1 0,0 1 0,1 0 0,0-1 0,-1 1 0,1-1 0,0 0 0,5 3 0,-6-5 0,-1 1 0,1-1 0,0 1 0,0-1 0,-1 0 0,1 1 0,0-1 0,0 0 0,0 0 0,-1-1 0,1 1 0,0 0 0,0 0 0,0-1 0,-1 1 0,1-1 0,0 0 0,-1 1 0,1-1 0,2-2 0,5-3 0,0 0 0,0 0 0,-1-1 0,0-1 0,0 1 0,8-12 0,37-56 0,-48 67 0,0-1 0,1 0 0,3-13 0,-5 12 0,1 1 0,6-12 0,-11 21 0,0 0 0,1 0 0,-1 0 0,0 0 0,0 0 0,0 0 0,0 0 0,0 0 0,0 0 0,0-1 0,0 1 0,0 0 0,1 0 0,-1 0 0,0 0 0,0 0 0,0 0 0,0 0 0,0 0 0,0-1 0,0 1 0,0 0 0,0 0 0,0 0 0,0 0 0,0 0 0,0 0 0,0 0 0,0-1 0,0 1 0,0 0 0,0 0 0,0 0 0,0 0 0,0 0 0,0 0 0,0 0 0,0-1 0,0 1 0,0 0 0,0 0 0,-1 0 0,1 0 0,0 0 0,0 0 0,0 0 0,0 0 0,0 0 0,0 0 0,0-1 0,0 1 0,0 0 0,-1 0 0,1 0 0,0 0 0,0 0 0,0 0 0,0 0 0,0 0 0,0 0 0,0 0 0,0 0 0,-1 0 0,1 0 0,0 0 0,0 0 0,0 0 0,-8 3 0,7-1 0,-1 0 0,1 0 0,0 1 0,-1-1 0,1 0 0,0 1 0,0-1 0,1 1 0,-1-1 0,0 1 0,1-1 0,0 1 0,-1 0 0,1-1 0,0 1 0,0-1 0,1 1 0,-1 0 0,0-1 0,2 6 0,2 3 0,-1 0 0,1 0 0,7 13 0,-9-19 0,4 8 0,1 0 0,0 0 0,15 19 0,-19-29 0,0 1 0,0-1 0,0 0 0,1 0 0,-1 0 0,1 0 0,0-1 0,0 1 0,0-1 0,0 0 0,0 0 0,1-1 0,-1 1 0,1-1 0,8 2 0,-6-3 0,1 0 0,0 0 0,-1-1 0,1 1 0,0-2 0,-1 1 0,1-1 0,-1 0 0,8-4 0,1-1 0,0 0 0,-1-1 0,14-10 0,-6 2 0,-1 0 0,0-2 0,20-21 0,-31 24 0,-10 15 0,-1 0 0,0 0 0,1-1 0,-1 1 0,0 0 0,0 0 0,0-1 0,1 1 0,-1 0 0,0-1 0,0 1 0,0 0 0,0-1 0,1 1 0,-1 0 0,0-1 0,0 1 0,0 0 0,0-1 0,0 1 0,0-1 0,0 1 0,0 0 0,0-1 0,0 1 0,0 0 0,0-1 0,0 1 0,-1 0 0,1-1 0,0 1 0,0 0 0,0-1 0,0 1 0,-1 0 0,1-1 0,0 1 0,0 0 0,-1-1 0,0 1 0,1 0 0,0 0 0,-1 0 0,1 0 0,-1 1 0,1-1 0,-1 0 0,1 0 0,-1 0 0,1 1 0,0-1 0,-1 0 0,1 0 0,-1 1 0,1-1 0,0 0 0,-1 1 0,1-1 0,0 0 0,0 1 0,-1 0 0,-3 3 0,-24 18 0,10-9 0,0 1 0,1 1 0,1 1 0,-24 28 0,36-39 0,-1 3 0,-1 0 0,1-1 0,-5 13 0,9-18 0,0 0 0,0 0 0,1 0 0,-1 0 0,0 0 0,1 1 0,0-1 0,0 0 0,-1 0 0,1 0 0,0 1 0,1-1 0,-1 0 0,0 0 0,1 0 0,-1 0 0,1 0 0,0 0 0,-1 1 0,2 1 0,0-2 0,0 0 0,0-1 0,0 1 0,0 0 0,0-1 0,0 1 0,0-1 0,0 0 0,1 1 0,-1-1 0,0 0 0,1-1 0,-1 1 0,1 0 0,-1-1 0,1 1 0,-1-1 0,1 0 0,-1 0 0,5 0 0,-2-1 0,1 0 0,-1 0 0,0 0 0,1-1 0,-1 0 0,0 0 0,0-1 0,0 1 0,0-1 0,-1 0 0,7-5 0,-4 2 0,-1-1 0,0 0 0,0 1 0,0-2 0,-1 1 0,6-12 0,1-5 0,-2 0 0,0-1 0,10-49 0,-8 20 0,-2 0 0,-3-1 0,0-82 0,-6 93 0,0 25 0,-1 0 0,-3-27 0,1 42 0,0 11 0,-1 18 0,3 43 0,2 1 0,3-1 0,18 85 0,-20-135 0,21 84 0,-20-90 0,1-1 0,-1 0 0,2 0 0,0 0 0,0-1 0,13 16 0,-3-2 868,-10-7-5755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25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0 255 7328,'0'0'14905,"3"-9"-14435,10-27-30,-12 33-332,1 0 0,0 0 0,0 0 1,0 0-1,0 1 0,0-1 0,1 1 0,-1 0 0,1 0 0,0-1 0,-1 2 0,1-1 0,0 0 0,0 0 0,0 1 0,1 0 0,-1 0 0,0 0 0,6-1 1,64-22 1280,-70 23-1343,-1 0-1,1 0 1,-1 1 0,1-1 0,0 1 0,-1-1-1,1 1 1,0 0 0,-1 0 0,1 0 0,0 0 0,-1 1-1,1-1 1,-1 1 0,1-1 0,-1 1 0,1 0-1,-1 0 1,1 0 0,-1 0 0,0 1 0,1-1-1,-1 1 1,0-1 0,0 1 0,0 0 0,0 0-1,0 0 1,-1 0 0,3 3 0,0 3 55,-1-1 0,0 0 1,0 1-1,-1 0 0,2 14 1,3 42 300,-5-37-228,0 13 35,4 32 197,-5-64-308,1 1 0,-1-1 0,2 0 1,0 0-1,7 16 0,-10-23-78,1 1 1,0-1-1,0 0 1,0 0-1,0 0 1,0 0-1,0 0 1,0 0-1,0 0 1,1-1-1,-1 1 1,0 0-1,0 0 0,1-1 1,-1 1-1,0-1 1,1 1-1,-1-1 1,1 0-1,-1 0 1,0 1-1,1-1 1,-1 0-1,1 0 1,-1 0-1,1-1 1,-1 1-1,1 0 1,-1 0-1,0-1 1,1 1-1,1-2 1,6-1 49,0-1 0,-1 0 1,15-10-1,-14 8-2,5-4 4,0-1-1,-1 0 1,0-1-1,-1-1 1,0 0 0,-1 0-1,-1-1 1,0 0-1,13-27 1,-17 27-10,-1-1 1,0 0-1,-1 0 0,0 0 1,-2-1-1,1 1 0,-1-28 1,-2 38-55,0-14-4,-1-1-1,-4-30 1,1 27-5,1-26 0,3 48 1,0 1 0,0-1 0,0 1 0,0-1 0,0 1 0,1-1 0,-1 1 0,0-1 0,0 1 0,1-1 0,-1 1 0,0 0 0,0-1 0,1 1 0,-1-1 0,1 1 0,-1 0 0,0-1 0,1 1 0,-1 0 0,1 0 0,-1-1 0,0 1 0,1 0 0,-1 0 0,1 0 0,-1-1 0,1 1 0,-1 0 0,1 0 0,-1 0 0,1 0 0,-1 0 0,1 0 0,-1 0 0,2 0 0,22 3 0,-18-2 0,9 2 0,0 0 0,-1 1 0,1 1 0,17 9 0,11 3 0,-25-9 0,5 2 0,-21-9 304,4 1-162,-8 3-4855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26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56 12760,'0'0'5863,"0"8"-5045,4 26 128,1 0 0,10 38 0,10 17 1862,-25-89-2773,-1 0-1,1 0 0,0 0 1,0 0-1,0 1 0,0-1 0,0 0 1,1 0-1,-1 0 0,0 0 1,0 1-1,0-1 0,0 0 1,0 0-1,0 0 0,0 0 1,0 0-1,0 1 0,0-1 1,0 0-1,0 0 0,1 0 1,-1 0-1,0 0 0,0 0 1,0 0-1,0 1 0,0-1 1,0 0-1,1 0 0,-1 0 1,0 0-1,0 0 0,0 0 0,0 0 1,1 0-1,-1 0 0,0 0 1,0 0-1,3-7 507,-2-15-221,-19-157 1406,18 172-1553,-1-1 1,1 1-1,1 0 0,0-1 1,2-13-1,-1 19-105,-1 0 0,1-1 0,-1 1-1,1 0 1,0 0 0,0 0 0,0 0 0,0 1-1,0-1 1,0 0 0,0 1 0,0 0 0,1-1 0,4-1-1,-2 2-40,0 1 0,1-1 0,-1 1 0,0 0 0,0 1 0,1-1 0,-1 1 0,0 0 0,0 0 0,0 1 0,0-1 0,0 1 0,0 0-1,0 1 1,6 3 0,2 2 8,0 1-1,-1 0 0,0 1 1,12 11-1,-16-12-9,0 0-1,-1 0 1,0 1-1,9 15 1,-14-22-15,0 1 0,0 0 0,0 1 0,0-1 0,-1 0 1,0 0-1,0 1 0,0-1 0,0 1 0,-1-1 0,0 0 0,1 1 0,-2-1 1,0 8-1,0-10-5,1 0 0,-1 0 1,0-1-1,0 1 0,0 0 0,0 0 1,0-1-1,-1 1 0,1-1 0,0 0 1,-1 1-1,1-1 0,-1 0 0,0 0 1,1 1-1,-1-1 0,-2 1 1,-1 0 23,0 0 1,0 0 0,-1 0 0,-9 1 0,5-1 3,1-2 0,-1 1 0,0-1 0,0-1 1,0 0-1,0 0 0,-12-4 0,-66-23 227,73 22-252,5 3-102,0-2 0,-17-10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26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8136,'0'0'13919,"10"3"-13371,-3-1-451,66 17 784,-17-8-230,108 18 663,82-12 305,-218-16-1333,-16 0-6,0-1-1,0 0 1,15-2 0,-21 1 415,-5 1-1103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28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0 7432,'0'0'15567,"2"13"-14932,28 194 1717,5 101 1285,-34-303-3283,0 0-1,0 1 1,5 8 0,-2-1 447,-4-12-724,1 0-1,-1 0 1,0 1 0,0-1-1,0 0 1,0 0 0,0 0-1,0 1 1,0-1 0,0 0-1,-1 2 1,-20-1-77,-7-1 0,-58 5 0,72-4 0,0 0 0,0 1 0,-26 9 0,27-7 0,-23 4 0,2 0 0,29-7 0,3-1 0,0 0 0,-1 0 0,1-1 0,0 1 0,0 0 0,-1-1 0,1 0 0,-1 1 0,1-1 0,0 0 0,-5-1 0,7 1 0,-1 0 0,1 0 0,0 0 0,0 0 0,0 0 0,0 0 0,0 0 0,0-1 0,-1 1 0,1 0 0,0 0 0,0 0 0,0 0 0,0 0 0,0-1 0,0 1 0,0 0 0,0 0 0,0 0 0,0 0 0,0-1 0,0 1 0,0 0 0,0 0 0,0 0 0,0-1 0,0 1 0,0 0 0,0 0 0,0 0 0,0 0 0,0-1 0,0 1 0,0 0 0,0 0 0,0 0 0,0 0 0,0-1 0,1 1 0,-1 0 0,0 0 0,0 0 0,0 0 0,0 0 0,0 0 0,0 0 0,1-1 0,6-3 0,-7 3 0,15-6 0,1 1 0,0 0 0,0 0 0,0 2 0,1 0 0,-1 1 0,26-1 0,0 3 0,65 6 0,-9 1 0,1-9 0,35 1 0,-134 2 0,8 1 0,1 0 0,-1-1 0,0 0 0,1 0 0,-1-1 0,0 0 0,1 0 0,10-5 0,-19 7 0,0-1 0,0-1 0,0 1 0,1 0 0,-1 0 0,0 0 0,0 0 0,0 0 0,0 0 0,0 0 0,0 0 0,0 0 0,1 0 0,-1 0 0,0 0 0,0 0 0,0 0 0,0 0 0,0 0 0,0 0 0,0-1 0,0 1 0,1 0 0,-1 0 0,0 0 0,0 0 0,0 0 0,0 0 0,0 0 0,0-1 0,0 1 0,0 0 0,0 0 0,0 0 0,0 0 0,0 0 0,0 0 0,0-1 0,0 1 0,0 0 0,0 0 0,0 0 0,0 0 0,0 0 0,0 0 0,0-1 0,-7-3 0,-9-1 0,5 1-3983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30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6928,'0'0'11703,"-8"3"-11048,-24 7-4,32-10-562,-1 0 0,1 1 0,-1-1 0,1 0 0,-1 0 0,1 1 0,-1-1 0,1 1-1,-1-1 1,1 0 0,0 1 0,-1-1 0,1 1 0,0-1 0,-1 1 0,1-1 0,0 1 0,-1-1 0,1 1 0,0-1 0,0 1 0,0-1 0,0 1 0,-1 0 0,1-1 0,0 1 0,0-1 0,0 1 0,0-1 0,0 1 0,0 0 0,1-1 0,-1 1 0,0-1 0,0 1 0,0-1 0,0 1 0,1-1 0,-1 1 0,0-1 0,1 1 0,-1-1 0,0 1 0,1-1 0,-1 1 0,0-1-1,1 1 1,-1-1 0,2 1 0,-2-1-60,63 99 1669,-38-57-1188,178 276 2451,-183-282-1526,-17-70 175,5-8-1593,2 0-1,1 0 0,3 1 1,1 1-1,1 1 0,3 0 1,35-56-1,-3 28-16,-45 59 0,1 1 0,-7 7 0,0-1 0,0 1 0,0 0 0,0 0 0,0 0 0,0 0 0,0 0 0,0 0 0,0-1 0,0 1 0,0 0 0,0 0 0,0 0 0,0 0 0,0-1 0,0 1 0,0 0 0,0 0 0,0 0 0,0 0 0,0 0 0,0-1 0,0 1 0,0 0 0,0 0 0,0 0 0,0 0 0,0 0 0,0-1 0,0 1 0,0 0 0,0 0 0,0 0 0,-1 0 0,1 0 0,0 0 0,0-1 0,-2 0 0,-1 0 0,0 0 0,1-1 0,-1 1 0,0 1 0,1-1 0,-1 0 0,0 1 0,0-1 0,-4 1 0,-32 3 0,14-1 0,-14-1 0,1 2 0,0 1 0,-69 18 0,55-9 0,28-8 0,-32 12 0,50-15 0,1 0 0,-1 0 0,-11 1 0,15-2 0,0-1 0,1 0 0,-1 0 0,0 0 0,1 0 0,-1 0 0,0 0 0,1-1 0,-1 1 0,1-1 0,-1 1 0,1-1 0,-1 1 0,1-1 0,-1 0 0,1 0 0,-1 0 0,1 0 0,-2-1 0,4 1 0,0-1 0,0 1 0,0-1 0,0 1 0,0-1 0,0 1 0,0 0 0,0-1 0,1 1 0,-1 0 0,1 0 0,2-2 0,1-1 0,37-28 316,-17 14-4804,-22 17 3595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22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0 893 7528,'0'0'6004,"14"-11"-5464,-10 8-498,18-14 208,-1-1-1,-1-2 0,22-26 1,160-233 1917,-108 154-1323,-56 78-447,-2-2 0,37-67 0,-66 103-312,1-1 45,0-1 0,-1 1-1,-1-1 1,0-1 0,-1 1 0,5-27-1,-10 41-96,0 1 0,0-1 0,0 0-1,0 1 1,1-1 0,-1 0 0,0 1-1,0-1 1,-1 0 0,1 1-1,0-1 1,0 0 0,0 1 0,0-1-1,0 0 1,-1 1 0,1-1 0,0 0-1,-1 1 1,1-1 0,0 1 0,-1-1-1,1 1 1,-2-2 0,2 2-14,-1 0-1,0 0 1,0 0 0,1 0-1,-1 0 1,0 0 0,0 0 0,1 0-1,-1 0 1,0 1 0,0-1-1,1 0 1,-1 0 0,0 1 0,1-1-1,-1 0 1,0 1 0,0 0-1,-33 30 143,30-27-100,-10 11 7,0 2-1,2-1 0,0 1 1,1 1-1,0 0 0,2 1 1,0 0-1,-8 27 0,3 0 115,2 0 0,-10 75 0,20-99-113,0-1-1,1 1 1,2-1-1,5 43 0,-4-51-26,1 0 1,0 0-1,1-1 0,1 0 0,0 0 0,1 0 0,0 0 0,0-1 0,13 16 0,-16-23-21,1-1 1,-1 0-1,1 0 1,0 0-1,-1-1 1,1 1-1,1-1 0,-1 0 1,0 0-1,0 0 1,1-1-1,-1 1 1,1-1-1,0 0 1,-1 0-1,1-1 0,0 1 1,6-2-1,-2 1 14,0 0 0,-1-1 0,0 0 0,1-1 0,-1 0-1,0 0 1,1-1 0,-1 0 0,9-5 0,2-3 52,-1 0 0,0-1 0,0-1 0,-1-1 0,21-22-1,-31 28-44,0-1-1,0 0 1,-1 0 0,0 0-1,-1-1 1,0 0-1,0 0 1,-1 0-1,0-1 1,-1 1-1,0-1 1,1-14-1,-3 18 3,0 1 1,0-1-1,-1 0 0,0 1 0,-1-1 0,1 0 0,-1 1 0,-3-12 1,3 17-39,1 0 0,-1 0 0,1 1 0,-1-1 0,1 0 0,-1 1 0,0-1 0,1 1 0,-1-1 0,0 1 0,1-1 0,-1 1 0,0 0 0,0-1 0,0 1 0,1 0 0,-1-1 0,0 1 0,0 0 0,0 0 0,0 0 0,1 0 0,-1 0 0,0 0 0,0 0 0,0 0 0,0 0 0,1 0 0,-1 0 0,0 1 0,0-1 0,0 0 0,0 1 0,1-1 0,-1 0 1,0 1-1,0 0 0,-30 18 82,21-11-88,2 2 1,-1-1-1,1 1 0,1 0 1,-1 1-1,2 0 0,0 0 1,0 0-1,1 1 1,0 0-1,1 0 0,-3 12 1,5-16-6,0 0 1,1 0 0,0-1 0,0 1 0,1 0-1,0 0 1,0 0 0,1 0 0,0 0-1,0-1 1,1 1 0,0 0 0,0-1-1,1 1 1,0-1 0,0 0 0,1 0 0,0 0-1,0 0 1,8 9 0,-9-13 7,-1-1 0,1 1 0,0-1 1,0 0-1,0 0 0,0 0 0,0 0 0,1 0 1,-1-1-1,1 0 0,-1 1 0,1-1 0,-1 0 0,7 0 1,-3 0 5,-1-1 0,0-1-1,1 1 1,-1-1 0,0 0 0,1 0 0,-1-1 0,6-2 0,2-1 19,-1-1-1,1-1 1,-2 0 0,1-1-1,-1 0 1,19-17-1,-5 2 43,39-38 108,-57 53-136,-1 0 0,-1-1 0,1 0 0,-1 0 0,-1 0 0,5-11 0,-9 18-20,0-1 0,0 1 0,-1 0 0,1-1 0,-1 1 0,0-1 0,0 1 0,0-1 0,0 1 0,0 0 0,0-1 0,-1 1 0,1-1 0,-1 1 0,1 0 0,-1-1 0,0 1 0,0 0 0,0 0 0,-1 0 0,1-1 0,0 1 0,-1 1 0,1-1 1,-1 0-1,0 0 0,1 0 0,-1 1 0,0-1 0,0 1 0,-4-2 0,6 2-13,-1 0-1,0 1 1,0-1 0,1 1 0,-1-1-1,0 1 1,0 0 0,0-1 0,0 1-1,0 0 1,0 0 0,1-1 0,-1 1 0,0 0-1,0 0 1,0 0 0,0 0 0,0 0-1,0 0 1,0 0 0,0 1 0,0-1-1,0 0 1,0 0 0,0 1 0,0 0-1,0 0-5,0 1-1,0 0 1,0 0-1,1-1 1,-1 1-1,1 0 0,-1 0 1,1 0-1,0 0 1,0-1-1,0 1 1,0 0-1,0 3 0,0 17-21,2 0-1,0 0 1,1 0-1,1 0 1,1 0-1,1-1 1,0 0-1,17 33 0,-22-53 20,0 1 0,0-1 0,0 0 0,1 1 0,-1-1 0,0 0 0,1 0 0,-1 0 0,1 0 0,-1 0 0,1 0 0,0-1 0,-1 1 0,1 0 0,0-1 0,-1 0 0,1 1-1,0-1 1,0 0 0,0 0 0,-1 0 0,1 0 0,0 0 0,0 0 0,0 0 0,-1-1 0,1 1 0,0 0 0,0-1 0,2-1 0,4-1 4,1 0-1,-1-1 1,1 0 0,11-8 0,12-12 73,-2-1 1,45-48-1,-49 46 39,1 1-1,1 2 1,36-25-1,-62 47-101,-1 1 0,1 0 0,-1 1 0,1-1 0,-1 0 0,1 0-1,0 1 1,-1-1 0,1 1 0,0-1 0,-1 1 0,1 0-1,0-1 1,0 1 0,0 0 0,-1 0 0,1 1 0,0-1 0,0 0-1,-1 0 1,1 1 0,3 0 0,-3 1 0,0-1 0,0 1 0,0 0 0,0-1 0,0 1 0,0 0 0,-1 0-1,1 0 1,0 1 0,-1-1 0,0 0 0,1 0 0,0 5 0,3 7 40,-1 0 0,0 0 0,-1 0-1,2 19 1,-5 1 45,0-27-44,0 1 0,0 0 0,1 0 0,0-1-1,3 13 1,-4-19-51,0-1 1,0 1-1,1 0 0,-1-1 0,0 1 1,1-1-1,-1 1 0,0-1 0,1 1 1,-1-1-1,1 1 0,-1-1 0,1 1 1,-1-1-1,1 1 0,0-1 0,-1 0 1,1 0-1,-1 1 0,1-1 0,0 0 1,-1 0-1,1 1 0,0-1 0,-1 0 1,1 0-1,0 0 0,-1 0 0,1 0 1,0 0-1,-1 0 0,1 0 0,0 0 1,-1-1-1,1 1 0,0 0 0,-1 0 1,1-1-1,-1 1 0,1 0 0,0 0 1,-1-1-1,1 1 0,-1-1 0,1 0 1,31-25 82,-23 17-47,91-74 473,-99 82-505,0 1 0,0-1-1,0 0 1,0 0 0,-1 1 0,1-1 0,0 1-1,1-1 1,-1 1 0,0-1 0,0 1-1,0-1 1,0 1 0,0 0 0,0 0 0,0-1-1,1 1 1,-1 0 0,0 0 0,0 0 0,0 1-1,0-1 1,1 0 0,0 1 0,0 0-1,-1-1 0,0 1-1,0 1 1,0-1 0,0 0 0,0 0 0,0 0 0,0 0 0,0 1 0,-1-1 0,1 0 0,0 1 0,-1-1 0,1 1 0,-1-1 0,1 2 0,1 9 30,0 0 0,-1-1 1,0 21-1,-1-29-27,0-2-7,-1 0-1,1-1 1,0 1 0,0 0-1,0 0 1,0 0-1,0 0 1,0 0 0,0-1-1,1 1 1,-1 0-1,0 0 1,0 0 0,1 0-1,-1-1 1,0 1 0,1 0-1,-1 0 1,1-1-1,-1 1 1,1 0 0,-1-1-1,1 1 1,-1 0-1,1-1 1,0 1 0,-1-1-1,1 1 1,0-1 0,-1 1-1,1-1 1,0 0-1,0 1 1,0-1 0,-1 0-1,1 0 1,0 1-1,0-1 1,0 0 0,0 0-1,-1 0 1,1 0 0,0 0-1,0 0 1,0 0-1,0 0 1,0-1 0,-1 1-1,1 0 1,0 0 0,0-1-1,0 1 1,1-1-1,6-3 12,1-1 1,-1 1-1,15-12 0,-18 13-5,32-26 27,27-17 33,-57 42-55,0 0 0,1 0 0,-1 1 0,1 0 0,0 0 0,0 0 0,10-1 0,-16 4-8,-1 0 1,1 0-1,0 0 1,-1 0-1,1 0 0,0 1 1,-1-1-1,1 0 1,0 1-1,-1-1 0,1 1 1,-1-1-1,1 1 1,-1 0-1,1 0 0,-1 0 1,0 0-1,1 0 1,-1 0-1,0 0 0,0 0 1,0 0-1,0 1 1,0-1-1,0 0 0,0 1 1,0-1-1,1 3 1,2 5 9,-1 0 1,0 0 0,-1 0 0,2 11-1,2 5 19,-1-10 0,-4-10-22,0 0 1,0 0 0,1-1 0,0 1 0,0 0-1,0-1 1,0 1 0,1-1 0,-1 0-1,1 1 1,6 4 0,-8-8-37,1-1 0,0 1 0,0-1 1,-1 0-1,1 1 0,0-1 0,0 0 0,0 0 0,0 0 0,-1-1 1,1 1-1,0 0 0,0-1 0,-1 1 0,1-1 0,0 0 0,2-1 1,7-3-4684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30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8432,'0'0'13419,"12"7"-12797,-6-3-529,2 2 24,0-2 1,1 1-1,-1-1 1,1 0-1,0-1 1,0 0-1,0 0 1,17 2-1,183 5 1858,-76-7-862,-44-2 1376,-85-5-1560,-4 4-920,1 0 1,-1-1-1,0 1 1,0 0 0,1-1-1,-1 1 1,0 0-1,1-1 1,-1 1 0,0 0-1,1-1 1,-1 1-1,1 0 1,-1 0 0,0 0-1,1-1 1,-1 1-1,1 0 1,-1 0 0,1 0-1,-1 0 1,1 0-1,0 0 1,3 1-3908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31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26 10248,'0'0'6809,"-1"8"-6155,0 37 635,6 74 0,0-31 216,-5-85-1334,1 1-1,-1 0 1,1 0 0,0 0-1,0-1 1,0 1 0,2 4-1,-3-8-138,0 0 0,0 1 1,0-1-1,0 0 0,1 0 0,-1 0 0,0 0 0,0 0 0,0 0 0,0 1 0,0-1 0,0 0 0,0 0 0,0 0 1,0 0-1,0 0 0,0 0 0,1 0 0,-1 0 0,0 0 0,0 1 0,0-1 0,0 0 0,0 0 0,0 0 1,0 0-1,1 0 0,-1 0 0,0 0 0,0 0 0,0 0 0,0 0 0,0 0 0,0 0 0,1 0 0,-1 0 0,0 0 1,0 0-1,0 0 0,5-5 511,6-15-335,-9 15-79,8-21 162,0-1-1,9-45 1,-11 38 227,18-47 0,-11 52 82,-13 26-510,-1 1-1,1 0 0,-1 0 1,1 0-1,0 0 0,0 0 1,0 1-1,0-1 0,0 0 0,4-1 1,-5 3-57,1-1 0,-1 1-1,0 0 1,1 0 0,-1 1 0,0-1 0,1 0 0,-1 0 0,0 1 0,1-1 0,-1 0-1,0 1 1,0-1 0,1 1 0,-1 0 0,0-1 0,0 1 0,0 0 0,2 2 0,21 19 366,-14-9-237,0 0 0,0 1 0,-2 0 1,1 0-1,9 26 0,24 82 1042,-41-114-1066,1-1 1,-1 1-1,-1 0 0,1 8 0,-1-16-137,0 0 1,0 0-1,0 0 1,0-1-1,0 1 1,0 0-1,0 0 1,0 0-1,0 0 1,0 0-1,0 0 1,0 0-1,0 0 1,0 0-1,0 0 1,0 0-1,0 0 0,0 0 1,0 0-1,0 0 1,0 0-1,1 0 1,-1 0-1,0 0 1,0 0-1,0 0 1,0 0-1,0 0 1,0 0-1,0 0 1,0 0-1,0 0 1,0 1-1,0-1 0,0 0 1,0 0-1,0 0 1,0 0-1,0 0 1,0 0-1,0 0 1,0 0-1,0 0 1,0 0-1,0 0 1,0 0-1,0 0 1,0 0-1,0 0 0,0 0 1,0 0-1,0 0 1,0 0-1,0 0 1,0 0-1,0 0 1,0 0-1,0 0 1,0 0-1,0 1 1,0-1-1,0 0 1,3-4-1109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33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443 994 8240,'0'0'8690,"1"-10"-8055,2-23 16,-2-1 0,-2 1-1,0-1 1,-3 1 0,-10-48 0,-53-130 2480,-6-24-68,69 218-2734,1-2-1,0 1 0,2 0 1,1-23-1,0 36-228,1 0 0,0-1 0,0 1 0,0 1 1,1-1-1,-1 0 0,1 0 0,0 0 0,1 1 0,-1-1 0,4-3 1,1-1 31,-1 2-1,1-1 1,0 1 0,12-9 0,5-6 185,-21 18-265,1 0 0,0 0 0,1 1-1,-1-1 1,0 1 0,1 0-1,0 0 1,0 1 0,8-4 0,-4 3-10,0 1 0,0 1 0,0-1 0,0 1 0,1 1 0,-1 0 0,0 0 0,0 1-1,1 0 1,-1 0 0,0 1 0,0 1 0,9 2 0,-11-2-55,0 0-1,0 0 1,0 1-1,-1-1 1,1 1 0,-1 1-1,0-1 1,0 1-1,0 0 1,-1 1-1,1-1 1,-1 1-1,-1 0 1,1 1-1,-1-1 1,4 10-1,-5-8-3,0 0 0,-1 0 0,0 1 0,0-1 0,-1 1 0,0-1 0,-1 1-1,0 0 1,0-1 0,-3 17 0,-1-7-3,0-1 0,-1 1 0,0-1 0,-10 19 0,12-29 25,0-1 0,0 0-1,-1 0 1,0 0 0,0 0-1,0-1 1,-1 0-1,1 1 1,-1-2 0,-1 1-1,1 0 1,-1-1 0,1 0-1,-1-1 1,-1 1-1,1-1 1,0 0 0,-1-1-1,1 1 1,-12 1 0,-15 3 110,0-2 0,-65 1 0,58-5 7,-58 9 0,89-8-122,0 1 0,0 0 0,0 0 0,0 1 0,1 0 0,-15 10 0,-41 35 0,57-42 0,0-1 0,1 1 0,0 0 0,0 1 0,1 0 0,0 0 0,0 0 0,1 0 0,0 1 0,0-1 0,-3 17 0,3-10 0,1-1 0,1 1 0,0 0 0,1 0 0,1 0 0,2 23 0,-1-24 0,2 0 0,0 0 0,0 0 0,2-1 0,-1 1 0,2-1 0,0 0 0,0-1 0,1 1 0,13 16 0,-14-21 0,1-1 0,0 1 0,0-1 0,0 0 0,1-1 0,1 0 0,-1 0 0,1 0 0,-1-1 0,2-1 0,-1 0 0,0 0 0,1 0 0,0-1 0,11 1 0,-4-1 0,-1-1 0,1-1 0,-1-1 0,1 0 0,-1-1 0,1-1 0,-1 0 0,1-1 0,-1-1 0,0-1 0,-1 0 0,1-1 0,-1-1 0,0 0 0,0-1 0,-1-1 0,0 0 0,16-14 0,-21 16 0,-1-1 0,1 0 0,-1 0 0,-1 0 0,1-1 0,-2 0 0,1 0 0,-1-1 0,9-19 0,6-40 0,-21 69 0,0-1 0,0 1 0,0-1 0,0 1 0,0-1 0,0 1 0,1-1 0,-1 1 0,0-1 0,0 1 0,1-1 0,-1 1 0,0-1 0,0 1 0,1-1 0,-1 1 0,1-1 0,-1 1 0,0 0 0,1-1 0,-1 1 0,1 0 0,-1-1 0,1 1 0,0 0 0,11 7 0,-8-3 0,16 14 0,31 37 0,-11-9 0,-39-45 0,6 7 0,1 0 0,0-1 0,1 1 0,16 10 0,-24-18 37,-1 0-1,1 0 1,0 0-1,-1 0 1,1 0-1,0 0 1,-1 0 0,1 0-1,0 0 1,-1 0-1,1 0 1,0 0 0,-1 0-1,1-1 1,-1 1-1,1 0 1,0 0-1,-1-1 1,1 1 0,-1 0-1,1-1 1,-1 1-1,1-1 1,0 0 0,5-6-4016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35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0 279 6328,'0'0'12609,"2"-8"-12003,-1 3-529,0 0-1,0 0 1,0 1 0,1-1-1,0 0 1,0 1-1,0-1 1,0 1-1,1 0 1,0 0-1,0 0 1,0 0-1,0 1 1,5-5-1,18-16 466,-12 10-24,1 1-1,17-13 1,-29 24-368,0 0 0,1 1 0,-1-1 0,1 1 0,5-2 0,-8 3-115,-1-1 0,1 1 0,-1 0 0,1 0 0,0 0 0,-1 0 1,1 0-1,0 0 0,-1 0 0,1 0 0,0 0 0,-1 0 0,1 0 0,0 0 0,-1 0 0,1 0 1,0 0-1,-1 1 0,1-1 0,-1 0 0,1 1 0,-1-1 0,1 0 0,0 1 0,-1-1 0,1 1 1,-1-1-1,0 0 0,1 1 0,-1-1 0,1 1 0,-1 0 0,0-1 0,1 1 0,-1-1 0,1 2 1,3 19 255,-1 0 0,-1 1 0,0-1 1,-2 1-1,-3 31 0,1-30-100,1 0 1,1 0-1,2 0 0,4 31 0,-1-30 2,-3-13-88,0 0-1,0-1 1,1 0 0,1 0 0,5 11 0,-8-18-81,1 0 1,0 0 0,0 0 0,0-1 0,0 1-1,1-1 1,-1 0 0,1 1 0,-1-1 0,1 0-1,0-1 1,0 1 0,0 0 0,0-1 0,0 0-1,0 1 1,0-1 0,0 0 0,1-1 0,-1 1-1,4 0 1,-3-1 8,1 0-1,0 1 1,0-2-1,-1 1 1,1-1-1,0 1 1,0-1 0,-1-1-1,1 1 1,-1-1-1,6-2 1,-3 0 4,0 0 0,0 0 1,-1-1-1,0 1 0,0-1 0,7-8 1,-2 0 36,-1 0 0,0 0 0,-1-1 1,0 0-1,11-29 0,-9 14 111,-2 0 0,-1 0-1,-1-1 1,-1 0-1,-2-1 1,-1 1 0,-2-1-1,-1 0 1,-1 1-1,-9-55 1,7 73-30,3 12-142,-1 0 0,1-1 0,0 1 1,0-1-1,0 1 0,0 0 0,0-1 1,-1 1-1,1-1 0,0 1 1,0 0-1,0-1 0,0 1 0,0-1 1,0 1-1,0-1 0,0 1 0,0 0 1,1-1-1,-1 0 0,1 1-3,0 0-1,0 0 1,0 0-1,0 0 1,0 0-1,0 0 1,0 0-1,0 0 1,0 0-1,0 0 1,-1 1-1,1-1 1,0 0-1,1 1 1,84 29-10,40 10 0,-88-30 0,-17-4 0,35 5 0,-51-10 0,4 1 0,-11 6 0,-1 0 0,-9 36 986,3-12-6059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36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56 122 13672,'0'0'3730,"2"10"-2859,9 38-24,1 9 953,23 69 1,-29-102-1082,3 4 967,-7-26-864,-1-8-393,-2-12-31,-5-34 32,-10-110 527,15 148-778,1-1 0,0 1 1,1-1-1,1 1 0,0-1 0,7-20 0,-8 31-115,0 1 0,1 0 0,-1 0 0,1 0 0,0 0 0,-1 1 0,1-1 0,0 0 0,1 1 0,-1-1 0,0 1 0,1 0 0,-1 0 0,1 0 0,0 0 0,0 0 0,3-1 0,0 1-13,-1 0 1,0 1-1,0-1 0,1 1 0,-1 1 0,1-1 0,-1 1 0,1 0 0,7 0 0,-6 1-17,1 1 0,-1-1 0,0 1 0,0 1 0,0-1 0,0 1 1,0 1-1,0-1 0,10 8 0,-4-1 43,0 0-1,-1 0 1,17 19 0,-16-13 28,0 0 1,-1 0-1,16 28 0,-24-37-63,-1-1 0,0 1 0,0 0 0,-1 0-1,1 0 1,-2 0 0,1 0 0,-1 0 0,0 0-1,0 1 1,-1-1 0,0 0 0,-2 10 0,1-12-41,0-1 1,-1 1 0,0-1 0,0 0-1,0 0 1,0 0 0,-1 0 0,0 0 0,0-1-1,0 1 1,0-1 0,0 0 0,0 1-1,-1-1 1,0-1 0,0 1 0,-8 4-1,0-1-2,0-1 0,-1 1 0,0-2-1,-24 6 1,17-7 1,1 0 0,-1-1 0,0-1 0,0-1 0,0-1 0,1 0 0,-1-2 0,0 0 0,-34-11 0,29 7 0,20 6 0,-1 0 0,1 0 0,-1-1 0,1 0 0,-1 0 0,1-1 0,0 1 0,-7-6 0,11 8 65,0-1-1,1 0 1,-1 1-1,1-1 1,-1 0-1,1 1 1,0-1 0,-1 0-1,1 0 1,0 0-1,0 1 1,-1-1-1,1 0 1,0-1 0,0-5-3379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37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6128,'0'0'13858,"9"0"-13227,180 0 1763,36 0-340,-145-4-1201,-14 0 1485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40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379 60 7528,'0'0'6201,"-4"-8"-5594,0-2-390,1 3 54,-1 0 0,1 0 0,-6-7 0,4 7 3417,5 13-1415,0 2-2177,0 22 457,8 286 2525,-5-276-2680,-2-8 195,2 0 1,1-1 0,14 52 0,-17-80-216,0-1 1,-1 1 0,1-1-1,-1 1 1,1-1 0,-1 5-1,0-6-206,-10-3 264,-18 2-258,1 1 0,-39 7 0,57-7-149,-17 3 118,-44 15 0,46-11-11,0-2 1,-34 5 0,50-10-109,5-1-18,0 0 0,1 0-1,-1 0 1,0 1 0,0-1 0,0 1 0,0 0 0,0 0-1,1 0 1,-6 3 0,6-3-10,32 0 0,-20-2 0,0 1 0,-1 1 0,17 2 0,4 1 0,238-3 0,-220-3 0,151-10 0,-168 8 0,0-1 0,-1-2 0,1-1 0,40-17 0,-56 20 0,-14 5 0,1 0 0,0 0 0,0-1 0,0 1 0,-1-1 0,1 0 0,0 1 0,-1-1 0,1 0 0,0 0 0,1-1 0,-4 1-1,1 1 0,-1-1 0,1 0 0,-1 1 0,1-1 0,-1 1 0,1-1 0,-1 1 0,1 0 0,-1-1 0,0 1 0,1-1 0,-1 1 0,0 0 0,0 0 0,1-1 0,-1 1 0,0 0 0,1 0 0,-2 0 0,-5 0-4166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42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80 152 5920,'0'0'13775,"-1"14"-13100,1-7-591,-2 16 299,2 0-1,4 42 1,6 14 627,-7-44-356,2-1-1,14 54 1,-14-72-294,-1 1 0,-1 0 1,2 32-1,0-17 915,-5-31-835,0 0 59,-4-7-145,0-1-226,1-1 0,0 1 0,-4-12 0,-1-4 6,-83-224 1400,86 230-1364,1-1 0,0 0 0,1 0 0,1 0 1,1-1-1,1 1 0,0 0 0,1 0 0,1-1 0,5-17 1,-6 30-164,2 1 0,-1-1 0,0 1 0,1 0 1,0 0-1,0 0 0,1 1 0,-1-1 0,1 1 1,0-1-1,0 1 0,1 1 0,8-7 0,-4 4-3,1 0-1,0 1 1,-1 0-1,2 1 1,-1 0-1,16-4 1,-13 5-4,1 1 0,-1 0 0,0 1 0,1 1 0,-1 0 0,1 0 0,20 5 0,-24-3 0,1 0 0,-1 1 0,0 1 0,0 0 0,0 0 0,0 1 0,-1 0 0,0 0 0,0 1 0,9 8 0,-15-11 0,0-1 0,0 1 0,0 0 0,-1 0 0,1 0 0,-1 0 0,0 1 0,0-1 0,0 1 0,-1-1 0,1 1 0,-1 0 0,0-1 0,2 9 0,-3-7 0,0 0 0,0 0 0,0 1 0,0-1 0,-1 0 0,0 0 0,0 0 0,0 0 0,-1 0 0,-2 6 0,-2 0 0,0 0 0,0 0 0,-1 0 0,-1-1 0,0 0 0,0 0 0,-1-1 0,-13 11 0,0-3 0,0-2 0,0 0 0,-2-2 0,0-1 0,-39 15 0,63-27 0,0 0 0,-1 0 0,1 0 0,-1 0 0,1 0 0,0 0 0,-1 1 0,1-1 0,0 0 0,-1 0 0,1 0 0,0 0 0,-1 0 0,1 1 0,0-1 0,0 0 0,-1 0 0,1 0 0,0 1 0,-1-1 0,1 0 0,0 0 0,0 1 0,0-1 0,-1 0 0,1 1 0,0-1 0,10 2 0,-1-2 0,26 5 0,1 1 0,-1 1 0,-1 2 0,45 18 0,-70-24 0,0 1 0,0 1 0,0 0 0,0 0 0,-1 0 0,0 1 0,0 1 0,-1-1 0,0 1 0,0 0 0,0 1 0,5 8 0,-11-14 0,0-1 0,0 1 0,-1-1 0,1 1 0,-1-1 0,1 1 0,-1 0 0,1-1 0,-1 1 0,0 0 0,0-1 0,0 1 0,0 0 0,0-1 0,0 1 0,-1 0 0,1 0 0,-1 2 0,-1-1 0,1 0 0,-1 0 0,1 0 0,-1 0 0,0 0 0,0-1 0,-1 1 0,1 0 0,-3 1 0,-2 2 0,-1 0 0,1-1 0,-1 0 0,0-1 0,0 1 0,-10 2 0,-1-1 0,-1 0 0,1-2 0,-1 0 0,0-2 0,0 0 0,-1-1 0,1-1 0,0-1 0,0 0 0,0-2 0,0-1 0,-22-6 0,27 8 0,-3-2 0,14 0 1018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44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5720,'0'0'17115,"12"-3"-16557,192-35 1544,-138 34-1251,0 2 0,79 9 0,-133-6-548,-1 0 0,1 0-1,-1 1 1,1 1 0,19 6-1,-31-8-270,0-1 0,0 0 0,1 0 0,-1 0 0,0 1 0,0-1 0,0 0 0,0 0-1,1 1 1,-1-1 0,0 0 0,0 0 0,0 1 0,0-1 0,0 0 0,0 1 0,0-1 0,0 0-1,0 0 1,0 1 0,0-1 0,0 0 0,0 1 0,0-1 0,0 0 0,0 0 0,0 1-1,0-1 1,-1 0 0,1 0 0,0 1 0,0-1 0,0 0 0,0 0 0,0 1 0,-1-1-1,1 0 1,0 0 0,0 0 0,-1 1 0,1-1 0,0 0 0,0 0 0,-1 0 0,1 0 0,0 1-1,-1-1 1,-15 12-1347,12-10-1529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50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0 196 7432,'0'0'10170,"9"8"-9595,30 28-9,-36-33-474,1-1 0,-1 0 0,1 0-1,0 0 1,0 0 0,0 0 0,0-1-1,0 0 1,0 0 0,0 0-1,0 0 1,1-1 0,-1 1 0,6-1-1,0 0 101,1 1 24,0-1 0,-1-1 0,1 0 0,0 0 0,0-1 0,0 0 0,-1-1 0,1-1 0,13-5 0,-19 6-126,0 1 0,-1 0 0,1-1 0,-1 0 0,0 0 0,0-1 0,0 1 0,0-1 0,-1 1 0,1-1 0,-1 0 0,0-1 0,0 1 0,-1 0 0,1-1 0,-1 0 0,0 1 0,0-1 0,0 0 0,-1 0 0,2-9 0,-3 11-35,0 0 0,0-1 0,-1 1-1,1 0 1,-1 0 0,1 0 0,-1 0-1,0 0 1,0 0 0,0 0 0,-1 0-1,1 0 1,-1 1 0,1-1 0,-4-3 0,2 2 14,0 1 1,0-1-1,-1 1 1,1 0-1,-1 0 1,0 0-1,0 0 1,0 1 0,-5-3-1,7 4-33,0 0 0,0 1 0,0-1 0,0 1 0,-1 0 0,1 0 0,0-1 0,0 1 0,0 1 0,-1-1 0,1 0 0,0 0 0,0 1 0,0 0-1,-3 0 1,-31 17 256,24-11-183,7-3-67,0-1-1,0 1 1,0 0-1,0 0 1,1 0-1,0 1 0,0-1 1,0 1-1,0 0 1,1 0-1,0 1 1,0-1-1,-3 8 1,3-5 15,0-1 0,1 1 0,0 0 0,0 0 0,1 0 1,0 0-1,0 0 0,1 0 0,1 13 0,0-13 1,1 0 0,-1-1 1,1 1-1,1-1 0,-1 0 0,1 0 0,1 0 0,-1 0 1,1 0-1,0-1 0,1 0 0,-1 0 0,1 0 0,1 0 1,7 6-1,-8-7-19,1-1 0,-1 1 0,1-1 0,0-1 0,0 1 0,1-1 0,-1-1 0,1 1 0,0-1 0,-1 0 0,1 0 0,0-1 0,0 0 0,0 0 0,0-1 0,0 1 0,0-2 0,0 1 0,0-1 0,0 0 0,7-2 0,-3 0-3,-1 0-1,0 0 1,0-1 0,0-1-1,0 1 1,-1-2 0,0 1-1,0-1 1,0-1-1,-1 0 1,0 0 0,0 0-1,7-10 1,-7 6 26,-1-1-1,0 0 1,-1 0 0,0 0-1,-1-1 1,0 0 0,-1 0-1,-1 0 1,0-1-1,-1 1 1,0-1 0,-1-14-1,-3 8 227,0 15 16,4 16-121,3 31-10,17 59-1,-18-86-151,1-1-1,1 1 1,0-1-1,1 0 1,0 0-1,2 0 1,11 15-1,-19-28-17,0 0-1,0 0 1,0 1-1,0-1 1,0 0-1,0 0 1,1 0-1,-1 0 1,0-1-1,1 1 1,-1 0-1,0 0 1,1-1-1,-1 1 1,1-1-1,-1 1 1,2-1-1,-1 0 1,-1 0 0,0 0 0,0 0-1,0 0 1,1-1 0,-1 1 0,0 0 0,0-1 0,0 1-1,0-1 1,0 0 0,0 1 0,0-1 0,0 0 0,0 1 0,0-1-1,1-1 1,2-2 4,-1-1 1,0 1-1,0-1 0,0 0 0,0 0 0,-1 0 0,4-9 1,4-24-6,0 0 0,5-59 0,-11 68 14,6-18 43,-10 46-59,1 0 0,-1 1 0,1-1 0,0 0 0,-1 0 0,1 1 0,-1-1 0,1 0 0,0 1 0,0-1 0,-1 1 0,1-1 0,0 1 0,0 0 0,0-1 0,-1 1 0,1 0 0,0-1 0,0 1 0,0 0 0,0 0 0,0 0 0,0 0 0,0 0 0,0 0 0,-1 0 0,1 0 0,1 0 0,28 4 0,126 52 0,-149-54 0,0 0 0,0-1 0,1 1 0,-1-1 0,0-1 0,0 0 0,0 0 0,1 0 0,7-2 0,-14 2 0,0-1 0,1 1 0,-1-1 0,1 0 0,-1 0 0,0 0 0,1 0 0,-1 0 0,0 0 0,0 0 0,0 0 0,0 0 0,0 0 0,0 0 0,0-1 0,0 1 0,-1-1 0,1 1 0,0 0 0,-1-1 0,1 1 0,-1-1 0,0 1 0,1-1 0,-1 1 0,0-1 0,0 0 0,0 1 0,0-3 0,0-1 0,0 0 0,0-1 0,-1 1 0,0-1 0,0 1 0,0 0 0,-3-8 0,1 7 0,0 0 0,-1 0 0,1 0 0,-1 0 0,0 1 0,-1-1 0,-9-8 0,13 13 0,-1-1 0,1 1 0,-1-1 0,0 1 0,0 0 0,0 0 0,0-1 0,0 1 0,0 1 0,0-1 0,0 0 0,0 0 0,0 1 0,0-1 0,0 1 0,-1 0 0,1 0 0,0 0 0,0 0 0,0 0 0,-1 0 0,1 0 0,0 1 0,0-1 0,0 1 0,0 0 0,0-1 0,-3 3 0,0 0 0,0 1 0,0 0 0,0 0 0,1 1 0,0-1 0,0 1 0,0 0 0,0 0 0,1 0 0,0 1 0,0-1 0,0 1 0,1 0 0,0 0 0,0 0 0,0 0 0,1 0 0,-1 8 0,1-1 0,0 0 0,0-1 0,1 1 0,1 0 0,0 0 0,1-1 0,1 1 0,3 12 0,-4-20 0,1 0 0,-1 0 0,1 0 0,0 0 0,0 0 0,0-1 0,6 7 0,9 11 0,-16-19 0,-1 0 0,1-1 0,0 0 0,0 1 0,1-1 0,-1 0 0,0 0 0,1 0 0,-1-1 0,1 1 0,0 0 0,-1-1 0,1 0 0,0 0 0,0 0 0,0 0 0,0 0 0,0 0 0,0-1 0,0 1 0,0-1 0,0 0 0,5 0 0,-3-1 0,-1 0 0,1 0 0,-1 0 0,1-1 0,-1 1 0,1-1 0,-1 0 0,0 0 0,0-1 0,0 1 0,0-1 0,-1 0 0,1 0 0,-1 0 0,4-4 0,12-15 0,-11 11 0,20-19 0,-17 19 0,17-21 0,-21 23 0,-1 1 0,1 0 0,1 1 0,0 0 0,17-13 0,-2 10 0,-23 10 0,1 0 0,-1 0 0,1 0 0,-1 0 0,1 0 0,-1 0 0,1 1 0,-1-1 0,0 0 0,1 0 0,-1 0 0,1 0 0,-1 1 0,0-1 0,1 0 0,-1 0 0,1 1 0,-1-1 0,0 0 0,1 1 0,-1-1 0,0 0 0,0 1 0,1-1 0,-1 0 0,0 1 0,0-1 0,1 1 0,-1 0 0,7 12 0,-6-8 0,0 0 0,0-1 0,-1 1 0,0 0 0,0 0 0,0-1 0,-1 8 0,0 14 0,1-25 0,0-1 0,0 0 0,0 0 0,0 0 0,0 0 0,0 0 0,0 1 0,0-1 0,0 0 0,0 0 0,0 0 0,0 0 0,0 1 0,0-1 0,0 0 0,0 0 0,0 0 0,0 0 0,0 0 0,0 0 0,0 1 0,1-1 0,-1 0 0,0 0 0,0 0 0,0 0 0,0 0 0,0 0 0,0 0 0,0 1 0,1-1 0,-1 0 0,0 0 0,0 0 0,0 0 0,0 0 0,0 0 0,1 0 0,-1 0 0,0 0 0,0 0 0,0 0 0,0 0 0,1 0 0,-1 0 0,0 0 0,0 0 0,0 0 0,1 0 0,8-8 0,15-23 0,-14 18 0,-4 5 0,0 1 0,0 0 0,1 1 0,0-1 0,0 1 0,1 0 0,8-4 0,-16 10 0,1-1 0,-1 1 0,0 0 0,1 0 0,-1 0 0,1 0 0,-1 0 0,0 0 0,1 0 0,-1 0 0,0 0 0,1 0 0,-1 0 0,0 0 0,1 0 0,-1 1 0,0-1 0,1 0 0,-1 0 0,0 0 0,1 0 0,-1 1 0,0-1 0,1 0 0,-1 0 0,0 1 0,0-1 0,1 0 0,-1 0 0,0 1 0,0-1 0,0 0 0,1 1 0,-1-1 0,0 0 0,0 1 0,0-1 0,0 0 0,0 1 0,1-1 0,3 19 0,-3-15 0,4 17 0,14 37 0,-16-50 0,1 1 0,0-1 0,1 0 0,0 0 0,0 0 0,12 12 0,-16-19 20,-1 0-1,1 0 1,0-1 0,-1 1-1,1 0 1,0-1 0,0 1-1,0 0 1,0-1 0,0 1-1,-1-1 1,1 0 0,0 1-1,0-1 1,0 0 0,0 1-1,0-1 1,0 0 0,0 0-1,0 0 1,0 0 0,0 0-1,0 0 1,2 0 0,-2-1 13,1 0-1,-1 0 1,0 1 0,0-1 0,0 0 0,1 0-1,-1 0 1,0 0 0,0 0 0,-1 0-1,1-1 1,0 1 0,0 0 0,1-3 0,1-2-853,-1-1 0,1 1 1,-1-1-1,0 0 0,0-7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22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6928,'0'0'7648,"19"7"-7134,-8-3-418,7 4 64,1-2 0,-1 0 0,1-2 0,0 0 0,32 3 0,6-8 321,0-1 0,0-3 0,0-3 0,80-21 0,-114 23-553,49-12 826,-30 3-3054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52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0 489 7232,'0'0'6960,"2"8"-6327,9 61 2568,-11-69-3107,0 1 0,0-1-1,0 0 1,0 0 0,0 1-1,0-1 1,0 0 0,0 1 0,0-1-1,1 0 1,-1 0 0,0 1 0,0-1-1,0 0 1,0 0 0,1 0 0,-1 1-1,0-1 1,0 0 0,0 0-1,1 0 1,-1 0 0,0 1 0,0-1-1,1 0 1,-1 0 0,0 0 0,0 0-1,1 0 1,-1 0 0,1 0-1,8-3 1100,8-14-450,1-14 189,0 0 0,21-58 1,-26 51 2935,-17 46-3567,1 1 0,0 0 0,-2 14 0,2-9-172,0-2-20,0 0 0,1 0 0,1 0 0,0 23 0,2-29-58,-1 0 1,1 0 0,0 0-1,0-1 1,1 1-1,0 0 1,0-1 0,0 1-1,1-1 1,-1 0 0,1 0-1,5 7 1,-3-6-25,-1-1 20,-1 0 0,1-1 0,1 1 0,-1-1 0,0 0 0,7 4 0,-9-7-39,-1 0 1,1-1-1,-1 1 1,1 0-1,0-1 1,-1 0-1,1 1 1,0-1-1,0 0 0,-1 0 1,1 1-1,0-1 1,0-1-1,-1 1 1,1 0-1,0 0 1,0-1-1,-1 1 0,1-1 1,0 1-1,-1-1 1,1 0-1,-1 0 1,1 0-1,-1 1 1,3-4-1,8-5-8,-1-1 0,0 0 0,-1 0 0,0-2 0,-1 1 0,0-1 0,-1 0 0,11-23 0,3-11 0,17-57 0,-31 83 0,46-138 0,-35 106 0,-12 28 0,1 1 0,16-29 0,-21 45 0,3-6 0,-6 13 0,0 0 0,0 0 0,0-1 0,1 1 0,-1 0 0,0 0 0,0-1 0,0 1 0,1 0 0,-1 0 0,0-1 0,0 1 0,1 0 0,-1 0 0,0 0 0,0 0 0,1-1 0,-1 1 0,0 0 0,0 0 0,1 0 0,-1 0 0,0 0 0,1 0 0,-1 0 0,0 0 0,1 0 0,-1 0 0,1 0 0,-1 1 0,1 0 0,-1-1 0,1 1 0,-1 0 0,1 0 0,-1 0 0,0 0 0,0 0 0,1 1 0,-1-1 0,0 0 0,0 0 0,0 0 0,0 0 0,0 0 0,0 1 0,0 6 0,4 32 0,-3 0 0,-1 0 0,-1 0 0,-3-1 0,-1 1 0,-13 45 0,-8 30 0,-5 14 0,24-106 0,-1-1 0,-1 1 0,-19 33 0,26-54 0,1 1 0,-1-1 0,0 0 0,0 1 0,0-1 0,0 0 0,0 0 0,0 0 0,0-1 0,-1 1 0,1-1 0,-1 1 0,1-1 0,-1 0 0,0 1 0,1-2 0,-1 1 0,-3 1 0,5-2 0,1 0 0,-1 0 0,1 0 0,0 0 0,-1 0 0,1 0 0,-1 0 0,1 0 0,0 0 0,-1 0 0,1-1 0,-1 1 0,1 0 0,0 0 0,-1 0 0,1 0 0,0-1 0,-1 1 0,1 0 0,0 0 0,-1-1 0,1 1 0,0 0 0,0 0 0,-1-1 0,1 1 0,0 0 0,0-1 0,0 1 0,-1 0 0,1-1 0,0 1 0,0-1 0,-3-14 0,5 9 0,-1 0 0,0 0 0,1 1 0,0-1 0,1 1 0,-1 0 0,6-9 0,1 1 0,18-21 0,-10 16 0,1 1 0,0 0 0,1 1 0,30-19 0,-16 16 0,1 1 0,41-16 0,-68 31 6,7-3-2,-10 5-22,-5 3-26,-3 0-400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52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11 17583,'0'0'832,"-76"4"-464,44-8 8,9 0 24,6-1 0,12 4-104,8 1-288,4 0 8,10 1-72,6-1 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57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173 273 4816,'0'0'6610,"-8"2"-5898,-2 0-389,0 1-1,0 0 1,0 0-1,0 1 1,1 1-1,0-1 1,0 2-1,-16 11 1,17-11-12,1 1 0,0 1 0,0-1 0,1 1 1,-10 16-1,14-21-175,0 0 0,1 1 0,0-1 0,-1 1 0,1-1 0,1 1 0,-1-1 0,0 1 0,1-1 0,0 1 0,0 0 0,0-1 0,0 1 0,0-1 0,1 1 1,0 0-1,-1-1 0,1 1 0,1-1 0,1 4 0,-1-3-31,0 0 0,0 0 1,1 0-1,-1 0 1,1-1-1,0 1 0,0-1 1,1 0-1,-1 0 0,0 0 1,1 0-1,0-1 1,0 1-1,0-1 0,7 3 1,-8-4-41,0 0-1,0 0 1,0 0 0,0-1 0,0 1 0,0-1 0,1 0 0,-1 0 0,0 0-1,0 0 1,0-1 0,0 1 0,0-1 0,0 0 0,0 1 0,0-2 0,0 1 0,-1 0-1,1 0 1,0-1 0,-1 0 0,1 1 0,-1-1 0,4-3 0,0-1 87,0 0 0,-1-1 0,0 1 0,0-1 0,0 0 1,-1 0-1,0-1 0,0 1 0,-1-1 0,0 0 0,-1 0 1,1 0-1,-1 0 0,-1 0 0,1-15 0,1 17 71,-3 6-212,0 0 0,0 0 0,0 0 0,0 0 0,0 0-1,0 0 1,0 0 0,0 0 0,0 0 0,0 0 0,0 0 0,0 0 0,0 0 0,0 0 0,0 0 0,0 0 0,0 0 0,0 0-1,0 0 1,0 0 0,0 0 0,0 0 0,0 0 0,0 0 0,0 0 0,0-1 0,1 1 0,-1 0 0,0 0 0,0 0 0,0 0-1,0 0 1,0 0 0,0 0 0,-1 0 0,1 0 0,0 0 0,0 0 0,0 0 0,0 0 0,0 0 0,0 0 0,0 0 0,0 0 0,0-1-1,0 1 1,0 0 0,0 0 0,0 0 0,0 0 0,0 0 0,0 0 0,0 0 0,0 0 0,0 0 0,0 0 0,0 0 0,0 0-1,0 0 1,0 0 0,0 0 0,-1 0 0,1 0 0,0 0 0,0 0 0,0 0 0,5 20 877,9 43-496,23 140 436,-35-178-709,0-1 1,-2 1 0,-1 0-1,0-1 1,-2 1-1,-8 32 1,10-53-71,0 1-1,-1-1 1,1 0-1,-1 0 1,0 1 0,0-1-1,-1 0 1,1-1-1,-1 1 1,0 0 0,-5 5-1,6-8-18,0 0 1,1 0-1,-1 0 0,0 0 0,0 0 0,1 0 0,-1-1 1,0 1-1,0 0 0,0-1 0,0 0 0,0 1 0,0-1 0,0 0 1,0 0-1,0 0 0,0-1 0,0 1 0,0 0 0,0-1 1,0 1-1,0-1 0,0 1 0,1-1 0,-1 0 0,0 0 1,0 0-1,1 0 0,-3-2 0,-2-1 35,0-1-1,1 0 1,-1 0 0,1 0 0,0-1-1,0 1 1,1-1 0,0 0 0,0-1-1,0 1 1,1-1 0,0 0-1,-2-7 1,2 5 28,0 0 0,1 0 1,0 0-1,1-1 0,0 1 0,0 0 0,1-1 0,0 1 0,3-19 0,-2 22-89,1 1-1,0-1 0,0 1 1,0-1-1,0 1 0,1 0 1,-1 0-1,2 0 0,5-7 1,-3 5-5,1 0-1,0 1 1,0-1 0,1 2 0,9-7 0,-2 4 1,1-1 0,21-6 0,-23 10 0,0-1 0,-1-1 0,1 0 0,15-11 0,-2-3 0,0-2 0,40-45 0,-56 55 0,1-1 0,13-25 0,-16 27 0,-7 11 0,0-1 0,-1 0 0,1 1 0,-1-1 0,0 0 0,0 0 0,1 0 0,0-4 0,-9 82 0,3-49 0,-1 10 0,-4 44 0,9-70 0,0 1 0,0-1 0,1 0 0,1 1 0,2 10 0,-4-21 0,0 0 0,1 0 0,-1 0 0,0 0 0,0 0 0,1 0 0,-1 0 0,1-1 0,-1 1 0,1 0 0,-1 0 0,1-1 0,-1 1 0,1 0 0,-1-1 0,1 1 0,0 0 0,0-1 0,-1 1 0,1-1 0,0 1 0,0-1 0,0 1 0,0-1 0,1 0 0,-1 0 0,0 0 0,0 0 0,0 0 0,1 0 0,-1 0 0,0 0 0,0-1 0,0 1 0,1-1 0,-1 1 0,0-1 0,0 1 0,0-1 0,1-1 0,4-2 0,-1 0 0,0-1 0,0 0 0,0 0 0,5-7 0,7-13 0,21-45 0,-4 10 0,-14 33 0,-13 40 0,-5-6 0,-1 0 0,1 0 0,-2 0 0,1 13 0,0-12 0,-1-1 0,1 1 0,0-1 0,3 12 0,0-9 0,-1-1 0,1 0 0,1 0 0,0-1 0,0 1 0,7 8 0,-11-17 0,0 1 0,-1 0 0,1 0 0,0-1 0,0 1 0,0-1 0,0 1 0,0 0 0,0-1 0,0 0 0,0 1 0,0-1 0,0 0 0,0 1 0,0-1 0,0 0 0,0 0 0,0 0 0,2 0 0,0 0 0,-1-1 0,0 1 0,0-1 0,0 1 0,1-1 0,-1 0 0,0 0 0,4-3 0,-1 0 0,1 0 0,-1 0 0,0-1 0,0 0 0,5-7 0,1-2 0,-1-1 0,-1 0 0,0-1 0,-1 0 0,-1-1 0,0 1 0,8-36 0,-6 21 0,-9 29 0,-2 3 0,-3 8 0,4 1 0,0 0 0,1 1 0,0-1 0,3 17 0,-2-11 0,0-8 0,0 0 0,0 0 0,1 0 0,-1-1 0,2 1 0,-1-1 0,5 10 0,-6-15 0,0 0 0,0-1 0,1 1 0,-1 0 0,0 0 0,1-1 0,-1 1 0,1-1 0,0 1 0,-1-1 0,1 0 0,0 1 0,0-1 0,0 0 0,0 0 0,0-1 0,0 1 0,0 0 0,0-1 0,0 1 0,0-1 0,1 1 0,-1-1 0,0 0 0,0 0 0,0 0 0,1 0 0,-1-1 0,0 1 0,2-1 0,7-2 0,-1 0 0,1 0 0,-1-1 0,0-1 0,0 0 0,17-11 0,49-44 0,-33 24 0,-38 31 0,16-14 0,-47 31 0,20-7 0,-1 1 0,1-1 0,0 1 0,1 0 0,-1 1 0,1-1 0,0 1 0,-4 9 0,7-12 0,0-1 0,0 0 0,1 1 0,-1-1 0,1 1 0,0 0 0,0-1 0,1 1 0,-1 0 0,1 0 0,-1-1 0,1 1 0,0 0 0,1 0 0,-1-1 0,1 1 0,0 0 0,0 0 0,0-1 0,2 7 0,-2-9 0,0 1 0,0-1 0,1 1 0,-1-1 0,0 0 0,0 1 0,1-1 0,-1 0 0,1 0 0,-1 0 0,1 0 0,0 0 0,-1 0 0,1 0 0,0-1 0,-1 1 0,1-1 0,0 1 0,0-1 0,0 0 0,-1 0 0,1 1 0,0-1 0,0-1 0,0 1 0,0 0 0,0 0 0,1-1 0,1 0 0,0 0 0,0 0 0,0 0 0,0-1 0,0 0 0,0 0 0,-1 0 0,1 0 0,-1 0 0,0 0 0,7-7 0,-1-2 0,0-1 0,0 0 0,-1-1 0,0 1 0,-1-2 0,-1 1 0,7-20 0,-5 5 0,-1 1 0,8-56 0,-14 61 0,0 1 0,-1 0 0,-1 0 0,-5-26 0,-1 9 0,-17-51 0,24 87 0,-1 1 0,1-1 0,-1 0 0,0 1 0,1 0 0,-1-1 0,0 1 0,0-1 0,0 1 0,0 0 0,0-1 0,0 1 0,0 0 0,-1 0 0,1 0 0,0 0 0,-1 0 0,-2-1 0,4 2 0,-1 0 0,1-1 0,-1 1 0,0 0 0,1 0 0,-1 0 0,1 0 0,-1 0 0,0 0 0,1 0 0,-1 1 0,1-1 0,-1 0 0,0 0 0,1 0 0,-1 1 0,1-1 0,-1 0 0,0 1 0,0 0 0,0 0 0,-1 0 0,1 0 0,0 0 0,1 1 0,-1-1 0,0 0 0,0 0 0,0 1 0,1-1 0,-1 2 0,-6 16 0,2-1 0,0 1 0,1 1 0,1-1 0,1 0 0,1 39 0,17 118 0,-15-165 0,2 15 0,1 0 0,1 0 0,1-1 0,13 35 0,-18-59 0,-1 1 0,1 0 0,0-1 0,0 1 0,0-1 0,0 0 0,0 1 0,0-1 0,0 0 0,1 1 0,-1-1 0,0 0 0,1 0 0,-1 0 0,1 0 0,-1-1 0,1 1 0,0 0 0,-1-1 0,1 1 0,0-1 0,-1 1 0,1-1 0,0 0 0,0 1 0,-1-1 0,1 0 0,0 0 0,0-1 0,-1 1 0,1 0 0,0 0 0,0-1 0,-1 1 0,4-2 0,0 0 0,1-1 0,-1 1 0,0-1 0,1 0 0,-2 0 0,1-1 0,0 1 0,-1-1 0,7-7 0,1-4 0,-1 0 0,0-1 0,-1 0 0,-1-1 0,13-33 0,-17 39 0,-1-1 0,4-20 0,-7 51 0,1-1 0,1 0 0,8 32 0,0-5 0,-11-44 0,0 0 0,0 0 0,0 0 0,0 0 0,1 0 0,-1-1 0,0 1 0,1 0 0,-1 0 0,1 0 0,-1-1 0,1 1 0,-1 0 0,1 0 0,-1-1 0,1 1 0,0-1 0,-1 1 0,1 0 0,0-1 0,-1 1 0,1-1 0,0 1 0,0-1 0,1 1 0,-1-1 0,1 0 0,0 0 0,-1 0 0,1 0 0,-1 0 0,1 0 0,0-1 0,-1 1 0,1 0 0,-1-1 0,1 1 0,-1-1 0,2-1 0,4-1 0,-1-1 0,1 0 0,-1-1 0,0 0 0,5-5 0,2-4 0,-1-1 0,11-18 0,-14 19 0,0 1 0,1 1 0,21-21 0,0 7 0,-30 26 0,-1 0 0,0 0 0,0 0 0,0 0 0,0 0 0,0 0 0,1 0 0,-1 0 0,0 0 0,0 0 0,0 0 0,0 0 0,0 0 0,1 0 0,-1 0 0,0 0 0,0 0 0,0 0 0,0 0 0,0 0 0,1 0 0,-1 0 0,0 0 0,0 1 0,0-1 0,0 0 0,0 0 0,0 0 0,0 0 0,0 0 0,1 0 0,-1 1 0,0-1 0,0 0 0,0 0 0,0 0 0,0 0 0,0 0 0,0 1 0,0-1 0,0 0 0,0 0 0,2 8 0,-2-7 0,3 17 0,-2-1 0,0 0 0,-2 31 0,0-5 0,-2-16 0,10-43 0,-1 6 0,9-27 0,-12 28 0,0 1 0,1-1 0,0 1 0,0 0 0,1 0 0,0 0 0,0 0 0,12-12 0,-17 19 0,0 1 0,1 0 0,-1 0 0,0 0 0,0 0 0,0-1 0,0 1 0,1 0 0,-1 0 0,0 0 0,0 0 0,0 0 0,1 0 0,-1 0 0,0-1 0,0 1 0,1 0 0,-1 0 0,0 0 0,0 0 0,0 0 0,1 0 0,-1 0 0,0 0 0,0 0 0,1 0 0,-1 0 0,0 0 0,0 0 0,0 1 0,1-1 0,-1 0 0,0 0 0,0 0 0,1 0 0,-1 0 0,0 0 0,0 0 0,0 1 0,0-1 0,1 0 0,-1 0 0,0 0 0,0 1 0,4 14 0,-4 27 0,0-37 0,-1 13 0,0 28 0,2-41 0,-1-1 0,1 1 0,-1-1 0,1 1 0,1-1 0,-1 0 0,4 8 0,-4-11 0,-1 0 0,1 0 0,-1-1 0,1 1 0,0 0 0,-1-1 0,1 1 0,0-1 0,0 1 0,-1-1 0,1 1 0,0-1 0,0 1 0,0-1 0,0 0 0,-1 0 0,1 1 0,0-1 0,0 0 0,0 0 0,0 0 0,0 0 0,0 0 0,0 0 0,0 0 0,0 0 0,-1 0 0,3-1 0,28-10 0,-24 8 0,16-8 0,0 0 0,0-2 0,25-18 0,59-53 0,-98 77 0,40-28 0,-13 11 0,-34 23 0,-1 0 0,0 1 0,0-1 0,0 1 0,0-1 0,0 0 0,-1 1 0,1-1 0,0 0 0,0 0 0,-1 0 0,1 0 0,-1 1 0,1-1 0,-1 0 0,1 0 0,-1 0 0,1 0 0,-1 0 0,0 0 0,1 0 0,-1-2 0,-16 13 0,4 0 0,0 0 0,1 2 0,1-1 0,-1 1 0,2 1 0,-10 15 0,16-22 0,1-1 0,-1 1 0,1 0 0,1 0 0,-2 8 0,2-11 0,0 1 0,1-1 0,0 0 0,0 0 0,0 0 0,0 1 0,0-1 0,1 0 0,-1 0 0,1 0 0,1 4 0,-2-7 0,0 0 0,0 1 0,0-1 0,1 0 0,-1 1 0,0-1 0,0 0 0,0 0 0,1 1 0,-1-1 0,0 0 0,0 0 0,1 0 0,-1 1 0,0-1 0,0 0 0,1 0 0,-1 0 0,0 0 0,1 1 0,-1-1 0,0 0 0,1 0 0,-1 0 0,0 0 0,1 0 0,-1 0 0,0 0 0,1 0 0,0 0 0,10-7 0,-9 5 0,1 0 0,-1-1 0,0 1 0,0-1 0,3-5 0,2-6 0,-6 10 0,1-1 0,0 1 0,0 0 0,0 0 0,1 0 0,0 0 0,-1 0 0,6-5 0,-6 8 0,4-3 0,-3 14 0,-3 23 0,-2 54 0,0-77 0,1 1 0,-1-1 0,-1 0 0,0 0 0,0 0 0,-8 13 0,-6 14 0,11-22 0,0-1 0,-2 0 0,-12 18 0,18-29 0,-1 0 0,0-1 0,1 1 0,-1-1 0,-1 1 0,1-1 0,0 0 0,0 0 0,-1-1 0,1 1 0,-1-1 0,0 1 0,1-1 0,-1 0 0,0-1 0,0 1 0,0-1 0,1 1 0,-1-1 0,0 0 0,0-1 0,-5 0 0,3 0 0,1 0 0,-1 0 0,0-1 0,0 0 0,1 0 0,-1 0 0,1-1 0,-1 0 0,1 0 0,0 0 0,0-1 0,1 1 0,-7-7 0,5 3 0,-2 0 0,1-1 0,0 0 0,1-1 0,0 0 0,-7-12 0,12 19 0,1 1 0,-1-1 0,1 0 0,0 1 0,0-1 0,-1 0 0,1 1 0,0-1 0,1 0 0,-1 0 0,0 1 0,0-1 0,1 0 0,-1 1 0,1-1 0,-1 0 0,1 1 0,0-1 0,-1 1 0,1-1 0,0 1 0,0 0 0,0-1 0,1 1 0,-1 0 0,2-3 0,1 1 0,-1 0 0,1 0 0,0 1 0,0-1 0,0 1 0,0 0 0,1 0 0,7-2 0,64-11 0,-16 4 0,-53 11 997,-7 0-1071,0 0-1,0 0 1,0 0 0,0 0-1,0 0 1,0 0-1,0 0 1,1 0-1,-1 0 1,0 0 0,0 0-1,0 0 1,0 0-1,0 0 1,0 0-1,0 0 1,0 0 0,0 0-1,0 0 1,0 0-1,1 0 1,-1 1 0,0-1-1,0 0-148,0 0 148,0 0 1,0 0 0,0 0-1,0 0 1,0 0-1,0 0 1,0 0-1,0 1 1,0-1 0,0 0-1,0 0 1,0 0-1,0 0 1,0 0-1,0 0 1,0 0 0,0 0-1,0 0 1,0 0-1,0 1 1,0-1-1,0 0 1,0 0 0,0 0-1,0 0 1,0 0-1,0 0 1,0 0-1,0 0 1,0 0 0,0 0-1,0 1 1,0-1-150,-1 0 150,1 0 0,0 0-1,0 0 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57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16575,'0'0'1776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8:57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13056,'0'0'2080,"54"-25"-1920,0 8-64,1 3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00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272 504 3712,'0'0'6464,"0"-8"-5680,-1-26 1,1 32-670,0 1 1,-1 0-1,1-1 0,0 1 1,-1-1-1,1 1 0,-1 0 1,1-1-1,-1 1 0,0 0 0,1 0 1,-1 0-1,0-1 0,0 1 1,0 0-1,0 0 0,0 0 1,0 0-1,0 0 0,0 1 1,0-1-1,0 0 0,-3-1 1,0 1 250,0-1 1,0 1 0,-1 0-1,1 0 1,-7 0-1,4 0-7,0 0-80,-1 0 0,1 1 0,-1 0-1,1 0 1,-1 1 0,1 0 0,-1 0-1,1 1 1,0 0 0,-1 0 0,1 1-1,0 0 1,-10 6 0,9-4-5,0 0-1,1 1 1,0 0 0,0 0-1,0 0 1,1 1 0,0 0 0,1 1-1,-1-1 1,-7 16 0,10-16-104,-1-1 1,2 0 0,-1 1 0,-3 13-1,6-17-108,-1 0 0,1 1 0,0-1 0,0 0 0,0 1 0,1-1 0,-1 1 0,1-1 0,0 0-1,0 0 1,0 1 0,2 4 0,3 2 73,-1 0-1,2 0 1,-1 0-1,1-1 1,1 0 0,-1 0-1,2 0 1,-1-1-1,1-1 1,0 1-1,1-2 1,0 1-1,0-1 1,0-1 0,1 0-1,13 5 1,-10-5 37,0-1 1,0-1 0,0 0 0,0-1-1,1-1 1,-1 0 0,1-1 0,-1 0-1,0-1 1,1-1 0,-1 0 0,27-8-1,-15 1 159,1-1-1,29-17 0,-44 20-233,0 0 0,0-1 0,0 0 1,-1-1-1,-1-1 0,12-11 0,-13 10-37,-5 8-34,-1 0 1,0-1 0,0 0-1,0 0 1,0 1 0,-1-2 0,1 1-1,-1 0 1,0 0 0,0-1-1,-1 1 1,3-9 0,-3 5 4,0 0 0,-1 1 0,0-1 0,0 0 0,-1 1 0,0-1 0,-4-14 0,4 19-20,0 0 0,0-1 0,-1 1 0,1 0 0,-1 1 1,0-1-1,0 0 0,0 0 0,0 1 0,0-1 0,0 1 0,-1 0 1,1 0-1,-1-1 0,0 2 0,1-1 0,-1 0 0,0 0 1,0 1-1,0 0 0,-4-2 0,4 3-11,0-1 1,0 0-1,0 1 1,0-1-1,0 1 0,-1 0 1,1 0-1,0 1 0,0-1 1,0 0-1,0 1 1,0 0-1,0 0 0,0 0 1,0 0-1,0 0 0,0 1 1,1-1-1,-1 1 1,0-1-1,1 1 0,0 0 1,-1 0-1,1 1 0,0-1 1,0 0-1,0 1 1,-3 3-1,-1 5 0,0-1 0,0 1 0,1 0 1,1 0-1,0 1 0,-3 12 0,6-17 0,-1 0 0,1 0 0,1 0 0,0 0 0,0 0 0,0 0 0,1 0 0,0 0 0,0-1 0,0 1 0,4 9 0,-2-8 0,1 1 0,0-1 0,0 0 0,1 0 0,0 0 0,0-1 0,0 0 0,11 11 0,-11-14 0,0 1 0,0 0 0,1-1 0,0 0 0,0-1 0,0 1 0,0-1 0,0 0 0,1 0 0,-1-1 0,9 2 0,-10-3 0,1 0 0,-1-1 0,1 0 0,-1 0 0,0 0 0,1 0 0,-1-1 0,0 0 0,1 0 0,-1 0 0,0-1 0,0 0 0,0 0 0,0 0 0,7-5 0,1-2 0,0-1 0,21-21 0,-2 2 0,45-41 0,37-30 0,-102 90 0,-10 8 0,0 0 0,0 0 0,0 0 0,1 0 0,-1 0 0,1 1 0,-1-1 0,1 1 0,0 0 0,-1 0 0,1 0 0,5-1 0,-8 2 0,1 0 0,-1 0 0,0 0 0,1 0 0,-1 0 0,0 0 0,0 1 0,1-1 0,-1 0 0,0 0 0,0 0 0,1 1 0,-1-1 0,0 0 0,0 0 0,1 1 0,-1-1 0,0 0 0,0 0 0,0 1 0,0-1 0,1 0 0,-1 0 0,0 1 0,0-1 0,0 0 0,0 1 0,0-1 0,0 0 0,0 1 0,0-1 0,0 1 0,0 12 0,0-12 0,-1 23 0,-2 0 0,-1 0 0,0-1 0,-11 30 0,15-53 0,0 0 0,0 0 0,0 0 0,0 1 0,0-1 0,-1 0 0,1 0 0,0 0 0,0 0 0,0 0 0,0 0 0,0 0 0,0 1 0,0-1 0,0 0 0,0 0 0,0 0 0,0 0 0,0 0 0,0 0 0,0 1 0,0-1 0,0 0 0,0 0 0,0 0 0,0 0 0,0 0 0,0 1 0,0-1 0,0 0 0,0 0 0,0 0 0,0 0 0,0 0 0,0 0 0,0 0 0,0 1 0,1-1 0,-1 0 0,0 0 0,0 0 0,0 0 0,0 0 0,0 0 0,0 0 0,0 0 0,0 0 0,1 1 0,3-5 0,55-91 0,-44 75 0,14-20 0,-26 36 0,0 0 0,1 1 0,0-1 0,-1 1 0,1 0 0,0 0 0,5-3 0,-7 6 0,-1-1 0,1 1 0,-1-1 0,1 1 0,0-1 0,-1 1 0,1 0 0,0 0 0,-1 0 0,1 0 0,-1 0 0,1 0 0,0 0 0,-1 0 0,1 1 0,-1-1 0,1 1 0,-1-1 0,1 1 0,-1 0 0,1-1 0,-1 1 0,1 0 0,-1 0 0,0 0 0,0 0 0,1 0 0,-1 1 0,0-1 0,0 0 0,0 0 0,1 3 0,2 2 0,0 0 0,-1 0 0,1 1 0,-2-1 0,1 1 0,2 10 0,-1 1 0,-2 0 0,1 20 0,3 22 0,-6-59 0,0 0 0,0 0 0,1-1 0,-1 1 0,0 0 0,0 0 0,1 0 0,-1-1 0,0 1 0,1 0 0,-1-1 0,1 1 0,-1 0 0,1-1 0,-1 1 0,1 0 0,0-1 0,-1 1 0,1-1 0,0 1 0,-1-1 0,2 1 0,0-1 0,-1 1 0,1-1 0,-1 0 0,1 1 0,-1-1 0,1 0 0,-1 0 0,1 0 0,0 0 0,-1-1 0,3 1 0,2-2 0,1 0 0,-1-1 0,1 1 0,7-5 0,4-4 0,0-1 0,0-1 0,-1 0 0,-1-1 0,0-1 0,-1 0 0,20-27 0,-18 17 0,0 0 0,-2 0 0,0-2 0,19-52 0,-18 31 0,8-55 0,-19 83 0,-2-2 0,0 0 0,-1 0 0,-2 0 0,0-1 0,-1 1 0,-6-30 0,7 51 0,0 0 0,0 0 0,-1-1 0,1 1 0,0 0 0,-1 0 0,1 0 0,0 0 0,-1 0 0,0 0 0,0-1 0,1 2 0,0 0 0,-1 0 0,1-1 0,0 1 0,0 0 0,0 0 0,-1 0 0,1 0 0,0 0 0,0 0 0,-1-1 0,1 1 0,0 0 0,0 0 0,-1 0 0,1 0 0,0 0 0,0 0 0,-1 0 0,1 0 0,0 0 0,-1 0 0,1 0 0,0 0 0,0 0 0,-1 1 0,1-1 0,0 0 0,-1 0 0,0 1 0,-1 1 0,1-1 0,-1 0 0,1 1 0,0-1 0,-1 1 0,1-1 0,0 1 0,0 0 0,0 0 0,-1 2 0,-7 18 0,1 0 0,1 0 0,1 1 0,1 0 0,1 0 0,-1 35 0,3 1 0,8 83 0,-5-127 0,1 0 0,1 0 0,0-1 0,1 1 0,10 23 0,-11-31 0,0 0 0,1-1 0,0 1 0,0-1 0,1 0 0,-1 0 0,1 0 0,1-1 0,-1 1 0,1-1 0,0-1 0,11 8 0,-13-10 0,-1-1 0,1 0 0,-1 0 0,1 0 0,0 0 0,-1 0 0,1-1 0,0 1 0,0-1 0,0 0 0,-1-1 0,1 1 0,0 0 0,0-1 0,-1 0 0,1 0 0,0 0 0,5-3 0,1 0 0,0-1 0,-1-1 0,1 1 0,15-14 0,-5 3 0,-4 4 0,25-25 0,-38 33 0,0 1 0,0-1 0,0 0 0,0 0 0,-1 0 0,1 0 0,-1 0 0,0 0 0,0 0 0,-1-1 0,0 1 0,1-1 0,-1-5 0,0 9 0,-1 0 0,0-1 0,0 1 0,0 0 0,0-1 0,0 1 0,-1 0 0,1-1 0,0 1 0,-1 0 0,1 0 0,-1-1 0,1 1 0,-1 0 0,1 0 0,-1 0 0,0 0 0,0-1 0,1 1 0,-1 0 0,-2-1 0,2 1 0,-1 0 0,0 0 0,0 0 0,0 0 0,0 0 0,0 0 0,0 1 0,0-1 0,0 1 0,-1-1 0,-3 1 0,-2 0 0,0 0 0,0 1 0,0 0 0,1 0 0,-1 1 0,-8 2 0,10-2 0,1 1 0,-1-1 0,0 1 0,1 0 0,0 0 0,-1 0 0,1 1 0,1 0 0,-1 0 0,0 0 0,1 1 0,0-1 0,-7 11 0,9-11 0,0-1 0,0 1 0,1 0 0,-1 0 0,1 0 0,0 0 0,0 0 0,0 0 0,1 0 0,-1 0 0,1 0 0,0 1 0,0-1 0,1 0 0,-1 0 0,1 0 0,0 0 0,0 0 0,0 0 0,1 0 0,3 7 0,-2-5 0,0-1 0,0 0 0,1 0 0,0 0 0,0 0 0,1-1 0,-1 0 0,1 1 0,0-2 0,0 1 0,0 0 0,0-1 0,6 2 0,-6-2 0,-1-2 0,0 1 0,1 0 0,-1-1 0,1 0 0,0 0 0,-1-1 0,1 1 0,0-1 0,-1 0 0,1 0 0,0 0 0,-1-1 0,1 0 0,0 0 0,-1 0 0,8-3 0,7-5 0,0-2 0,-1 0 0,24-19 0,46-44 0,-75 62 0,-2 1 0,-9 8 0,0 1 0,1-1 0,-1 1 0,1 0 0,-1 0 0,1 0 0,0 0 0,0 1 0,0-1 0,0 1 0,6-3 0,-9 4 0,1 0 0,-1 0 0,1 0 0,-1 0 0,0 0 0,1 1 0,-1-1 0,1 0 0,-1 0 0,1 0 0,-1 0 0,1 1 0,-1-1 0,0 0 0,1 0 0,-1 1 0,1-1 0,-1 0 0,0 1 0,1-1 0,-1 0 0,0 1 0,1-1 0,-1 0 0,0 1 0,0-1 0,1 1 0,-1 0 0,6 16 0,-4-9 0,23 51 0,-21-52 0,0 1 0,1-1 0,-1 0 0,1 0 0,10 9 0,-13-14 0,0 0 0,0-1 0,1 1 0,-1-1 0,0 1 0,1-1 0,-1 0 0,1 0 0,0 0 0,-1 0 0,1 0 0,0-1 0,-1 1 0,1-1 0,0 0 0,0 0 0,0 0 0,-1 0 0,1 0 0,0-1 0,0 1 0,-1-1 0,1 0 0,0 0 0,-1 0 0,1 0 0,-1 0 0,1 0 0,3-3 0,4-3 0,0 0 0,-1 0 0,0-1 0,0-1 0,10-11 0,7-9 0,-7 9 0,-1-1 0,26-39 0,-24 27 0,-20 33 0,0 0 0,0 0 0,0 0 0,0-1 0,0 1 0,0 0 0,0 0 0,0 0 0,0 0 0,0-1 0,0 1 0,0 0 0,0 0 0,0 0 0,1 0 0,-1-1 0,0 1 0,0 0 0,0 0 0,0 0 0,0 0 0,0 0 0,1 0 0,-1 0 0,0 0 0,0-1 0,0 1 0,0 0 0,0 0 0,1 0 0,-1 0 0,0 0 0,0 0 0,0 0 0,0 0 0,1 0 0,-1 0 0,0 0 0,0 0 0,0 0 0,1 0 0,-1 0 0,0 0 0,0 0 0,0 0 0,0 0 0,1 1 0,-1-1 0,0 0 0,0 0 0,0 0 0,0 0 0,0 0 0,0 0 0,1 0 0,-1 1 0,0-1 0,0 0 0,0 0 0,0 0 0,0 0 0,0 1 0,5 9 0,-5-9 0,5 17 0,-1 0 0,-1 0 0,-1 1 0,1 19 0,-5 77 0,1-100 0,1-13 0,0-1 0,0 1 0,0 0 0,0-1 0,-1 1 0,1-1 0,0 1 0,-1 0 0,1-1 0,-1 1 0,1-1 0,-1 1 0,0-1 0,0 1 0,0-1 0,0 0 0,0 0 0,0 1 0,-2 1 0,1-2 0,1-1 0,-1 1 0,1-1 0,-1 0 0,1 1 0,-1-1 0,1 0 0,-1 0 0,1 0 0,-1 0 0,1 0 0,-1-1 0,1 1 0,-1 0 0,1-1 0,-1 1 0,1-1 0,-1 1 0,1-1 0,0 0 0,-3-1 0,-4-3 0,0 0 0,1 0 0,-1-1 0,1 0 0,1 0 0,-1-1 0,1 0 0,0 0 0,0 0 0,1-1 0,0 0 0,1 0 0,-1 0 0,-4-16 0,7 13 0,3 11 0,-1-1 0,1 1 0,-1 0 0,1-1 0,0 1 0,-1 0 0,1 0 0,0-1 0,-1 1 0,1 0 0,0 0 0,-1 0 0,1 0 0,0 0 0,0 0 0,1 0 0,25-1 0,0 2 0,1 1 0,44 9 0,-21 0 0,49 20 0,-90-28 0,1-1 0,-1 1 0,1-1 0,-1-1 0,1 0 0,10-1 0,-24-2 0,-12-1 0,-11 0-4009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01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1 134 12864,'0'0'1128,"57"6"-440,-7-7 8,27-2 128,17-4-1,17-8-207,-3 4-8,0 2-160,-6 0 8,-10 0-152,-9-8 16,-10-14-200,-9 3 16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02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0 3112,'0'0'11690,"-8"9"-10836,-29 24 3,34-30-679,-1-1 0,1 0 0,0 0 1,-1 0-1,0 0 0,1-1 0,-1 1 0,-6 0 1,-9 5 743,6 1-319,-1 1 0,1 1-1,1 0 1,-12 12 0,20-17-390,0-1 1,0 1 0,0 1-1,1-1 1,0 0 0,0 1-1,0 0 1,1-1-1,0 1 1,0 0 0,1 0-1,-1 0 1,0 10 0,2-13-121,-1 1 0,1 0 1,0 0-1,1 0 0,-1 0 1,0 0-1,1-1 0,0 1 0,0 0 1,0 0-1,1-1 0,-1 1 1,1-1-1,-1 1 0,1-1 1,1 0-1,-1 1 0,0-1 1,1 0-1,-1 0 0,1-1 1,3 3-1,-2-2-23,0-2 0,0 1 1,0 0-1,0-1 0,0 0 0,0 0 1,0 0-1,0 0 0,0 0 0,1-1 1,-1 0-1,0 0 0,1 0 0,-1-1 1,0 1-1,0-1 0,7-2 0,-4 1 14,0 0-1,0-1 1,0 0-1,0 0 1,-1 0 0,0-1-1,0 0 1,0 0-1,10-9 1,-10 6-22,-1 1 1,0-1-1,0 1 1,-1-2-1,0 1 1,0 0-1,0-1 1,-1 1-1,0-1 1,-1 0-1,0 0 1,0-1-1,0 1 1,-1 0-1,-1 0 1,1-13-1,-7 3 297,6 18-244,-6 10 317,4-1-332,-1 0 0,1 0 1,1 0-1,0 1 0,0-1 1,1 13-1,0-16-43,1 0-1,-1 1 1,2-1 0,-1 0-1,1 0 1,0 0-1,0 0 1,0 0 0,1-1-1,4 8 1,-5-11-51,0 1 0,0-1 0,0 0 0,0 0 0,1 0 0,-1 0 0,1-1 0,0 1 0,-1 0 0,1-1 0,0 0 0,0 0 0,0 0 0,0 0 0,0 0 0,0-1 0,0 1 0,0-1 0,0 0 0,0 1 0,5-2 0,-2 1-1,1-1 0,0 0 0,-1 0 0,1-1-1,-1 0 1,1 0 0,-1 0 0,12-7 0,-8 3-5,-1-1 0,1 0 0,-1-1 0,0 0 0,8-10 0,35-49 0,4-6 0,-54 71 0,9-10 0,-11 12 0,0 0 0,0 0 0,0 0 0,1 0 0,-1 0 0,0 0 0,0-1 0,0 1 0,1 0 0,-1 0 0,0 0 0,0 0 0,1 0 0,-1 0 0,0 0 0,0 0 0,1 0 0,-1 0 0,0 0 0,0 0 0,1 0 0,-1 0 0,0 0 0,0 1 0,0-1 0,1 0 0,-1 0 0,0 0 0,0 0 0,0 0 0,1 0 0,-1 1 0,0-1 0,0 0 0,0 0 0,0 0 0,1 1 0,-1-1 0,0 0 0,0 0 0,0 0 0,0 1 0,0-1 0,0 0 0,0 0 0,0 1 0,0-1 0,1 0 0,-1 0 0,0 0 0,0 1 0,0-1 0,0 0 0,0 0 0,-1 1 0,16 62 0,-11-49 0,0 0 0,0 1 0,2-1 0,9 19 0,-13-30 0,0 1 0,0-1 0,1 0 0,0 1 0,-1-1 0,1 0 0,0-1 0,0 1 0,0 0 0,1-1 0,-1 0 0,1 1 0,-1-1 0,1-1 0,0 1 0,0 0 0,6 1 0,-2-2 0,0 0 0,0-1 0,0 1 0,0-1 0,0-1 0,1 0 0,-1 0 0,0 0 0,0-1 0,0-1 0,-1 1 0,1-1 0,9-5 0,-2 0 0,0 0 0,-1-1 0,0-1 0,-1-1 0,17-15 0,-22 18 0,-1 0 0,-1 0 0,1 0 0,-1-1 0,-1 0 0,0 0 0,8-18 0,-13 25 0,1 0 0,-1 0 0,1 0 0,-1 0 0,0-1 0,0 1 0,0 0 0,0 0 0,0 0 0,0 0 0,-1-1 0,1 1 0,-1 0 0,1 0 0,-1 0 0,0 0 0,0 0 0,0 0 0,0 0 0,0 0 0,0 1 0,-1-1 0,1 0 0,-4-2 0,4 3 0,0 0 0,0 0 0,0 0 0,-1 0 0,1 0 0,-1 0 0,1 1 0,0-1 0,-1 1 0,1-1 0,-1 1 0,0-1 0,1 1 0,-1 0 0,1 0 0,-1 0 0,1 0 0,-1 0 0,0 0 0,1 0 0,-1 0 0,1 1 0,-1-1 0,1 1 0,-1-1 0,1 1 0,-1-1 0,1 1 0,0 0 0,-1 0 0,1 0 0,0 0 0,-3 2 0,2-1 0,0 1 0,0-1 0,0 1 0,0 0 0,1 0 0,-1-1 0,1 1 0,0 0 0,-1 1 0,1-1 0,1 0 0,-1 0 0,0 0 0,0 6 0,1-4 0,0 0 0,0 0 0,0 0 0,1 0 0,0 0 0,0 0 0,0 0 0,3 9 0,0-8 0,-1 0 0,1-1 0,0 1 0,1-1 0,-1 1 0,1-1 0,0-1 0,0 1 0,1-1 0,-1 1 0,1-2 0,8 6 0,-5-5 0,0 0 0,-1 0 0,1 0 0,1-1 0,-1-1 0,0 0 0,1 0 0,14 1 0,-12-3 0,0-1 0,0-1 0,0 1 0,0-2 0,-1 0 0,1 0 0,-1-1 0,0 0 0,0-1 0,-1-1 0,1 1 0,-1-2 0,11-7 0,-18 11 108,1-1 0,-1 1 0,0-1 0,0 0-1,0 0 1,0 0 0,3-8 0,4-12-4967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04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1 659 8240,'0'0'5672,"5"-10"-4887,153-262 3649,-136 233-3613,-1-1-1,23-64 1,-33 74-352,1 0-1,19-31 1,-28 55-249,1 1-1,-2-1 1,1 0-1,0 1 1,-1-1-1,0 0 1,-1-1-1,1 1 0,0-12 1,1 16 540,-3 2-746,0 1 0,0-1 0,0 0 0,0 0 0,0 0 0,0 0 0,1 0 0,-1 1 0,0-1-1,0 0 1,0 0 0,0 0 0,0 0 0,0 1 0,0-1 0,0 0 0,0 0 0,0 0 0,0 1 0,0-1 0,0 0 0,0 0 0,0 0 0,0 0 0,0 1 0,0-1 0,0 0 0,0 0-1,-1 0 1,1 0 0,0 1 0,0-1 0,0 0 0,0 0 0,0 0 0,0 0 0,0 0 0,-1 0 0,1 1 0,0-1 0,-6 16 238,0 0 0,-5 27-1,2-7-41,-27 99 420,-30 105 448,38-137-591,18-59 76,-3 0 0,-20 50 0,25-85-1,5-9-67,5-7-215,2-3-276,1 0 0,0 0 0,1 1 0,0-1 0,0 1-1,1 1 1,0-1 0,1 1 0,0 0 0,12-9 0,2 2-3,0 0 0,0 1 0,30-12 0,-38 18-1,-1 0 0,20-14 0,-19 11 0,23-12 0,-19 12 0,0-1 0,0-1 0,-1 0 0,-1-1 0,16-17 0,-26 24 0,-3 6 0,-1-1 0,0 0 0,0-1 0,0 1 0,-1 0 0,1-1 0,1-2 0,-3 5 0,0-1 0,1 1 0,-1-1 0,0 1 0,0 0 0,1-1 0,-1 1 0,0-1 0,1 1 0,-1 0 0,0-1 0,1 1 0,-1 0 0,1 0 0,-1-1 0,1 1 0,-1 0 0,1-1 0,-1-1 0,1 6 0,-1-1 0,0 0 0,0 0 0,0 0 0,0 0 0,0 0 0,-1 0 0,1 0 0,-2 5 0,-1 5 0,2-3 0,-1 2 0,1 1 0,0 21 0,1-30 0,0-1 0,1 1 0,-1 0 0,1-1 0,0 1 0,0-1 0,0 0 0,0 1 0,1-1 0,0 0 0,-1 0 0,1 1 0,0-1 0,5 4 0,-6-6 0,0 0 0,1 0 0,-1-1 0,0 1 0,0-1 0,1 1 0,-1-1 0,1 1 0,-1-1 0,0 0 0,1 0 0,-1 0 0,1 0 0,-1 0 0,1 0 0,-1 0 0,0 0 0,3-1 0,27-8 0,-17 3 0,0-2 0,0 1 0,-1-2 0,-1 0 0,1 0 0,14-16 0,35-25 0,-55 45 0,1 1 0,-1 0 0,0 0 0,1 0 0,0 1 0,0 1 0,10-3 0,-15 4 0,0 1 0,1-1 0,-1 1 0,1 0 0,-1 0 0,0 0 0,1 1 0,-1-1 0,1 1 0,-1 0 0,0 0 0,0 0 0,0 0 0,1 1 0,-1-1 0,0 1 0,0 0 0,-1-1 0,1 1 0,0 1 0,-1-1 0,1 0 0,-1 1 0,0-1 0,0 1 0,0 0 0,2 3 0,4 7 0,-1 2 0,0-1 0,-1 1 0,7 23 0,-6-17 0,-2-3 0,-1-5 0,11 23 0,-14-33 0,1 0 0,0 0 0,0 1 0,0-1 0,1-1 0,-1 1 0,1 0 0,-1-1 0,1 1 0,0-1 0,5 4 0,22 8 0,-30-14 0,0 0 0,0-1 0,0 1 0,0 0 0,0 0 0,0 0 0,0 0 0,0 0 0,0-1 0,0 1 0,0 0 0,0 0 0,0 0 0,0 0 0,0-1 0,0 1 0,0 0 0,0 0 0,0 0 0,0 0 0,0 0 0,0-1 0,0 1 0,0 0 0,0 0 0,0 0 0,0 0 0,0 0 0,0-1 0,0 1 0,1 0 0,-1 0 0,0 0 0,0 0 0,0 0 0,0 0 0,0 0 0,0-1 0,1 1 0,-1 0 0,0 0 0,0 0 0,0 0 0,0 0 0,0 0 0,1 0 0,-1 0 0,0 0 0,0 0 0,0 0 0,0 0 0,1 0 0,-1 0 0,0 0 0,0 0 0,0 0 0,0 0 0,1 0 0,-1 0 0,-1-2 0,0 0 1,0 0-1,0 0 1,0-1-1,0 1 1,1 0-1,0-1 1,-1-4-1,-2-9-24,-6-6-4136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04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 13360,'0'0'712,"-3"7"-90,-8 19 103,-1 0 0,-1-1-1,-31 43 1,-39 24 1354,11-13 387,53-65-371,20-15-2168,-1 1 0,0-1 0,1 1 0,-1-1 0,0 1 1,1-1-1,-1 1 0,0-1 0,1 1 0,-1 0 1,1-1-1,-1 1 0,1 0 0,-1-1 0,1 1 0,0-1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27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444 555 4120,'0'0'8676,"-11"-3"-8360,-1 1-240,-7-2 325,0 0 1,-37-1 0,32 6-73,-1 1 0,1 1 0,-1 1 0,1 2 0,1 0 0,-31 12-1,45-13-232,-1-1 0,1 1 0,0 1-1,1 0 1,-1 0 0,1 1 0,0 0-1,1 0 1,0 1 0,0 0 0,-9 14-1,13-19-60,1 1 0,-1 0-1,1 0 1,0 0 0,1 0-1,-1 1 1,1-1-1,-1 0 1,1 1 0,0-1-1,1 1 1,-1-1 0,1 1-1,0-1 1,0 1 0,1 0-1,-1-1 1,1 1-1,0-1 1,0 0 0,0 1-1,1-1 1,0 0 0,0 1-1,0-1 1,0 0-1,0-1 1,5 6 0,-4-5-17,0-1 0,0 0 0,0 0 0,1 0 0,-1 0 0,1 0 0,-1-1 1,1 1-1,0-1 0,0 0 0,0-1 0,1 1 0,-1-1 0,0 1 0,0-1 0,5 0 0,-2 0 8,0-1 0,0 0 0,0-1 0,0 0 0,0 0 0,0 0 0,0-1 0,0 0-1,9-4 1,1-2 28,-1 0-1,0-2 0,-1 0 1,0 0-1,0-1 0,-1-1 1,14-16-1,-9 9 18,-1-2 1,-1 0-1,-1-1 1,-1-1-1,-1 0 1,-1-1-1,-1-1 1,-1 0-1,-1 0 0,-1-1 1,-2 0-1,0-1 1,-2 0-1,-1 0 1,-1 0-1,-1 0 0,-2 0 1,-3-32-1,1 37-24,1-3 43,-2 1 1,-1 0 0,-1 0 0,-10-30-1,14 51-67,0 1 0,0 0 0,0 0-1,0 0 1,0 0 0,-1 0 0,1 0-1,-1 1 1,1-1 0,-1 0 0,0 1-1,1-1 1,-4-1 0,4 3-11,0 0 0,1-1 0,-1 1 0,0 0 0,0-1 0,0 1 0,0 0 0,0 0 0,0 0 0,0 0 0,0 0 0,0 0 0,0 0 0,0 0 0,0 1 0,0-1 0,0 0 0,1 0 0,-1 1 0,0-1 0,0 1 0,0-1 0,0 1 0,1-1 0,-1 1 0,0-1 0,0 1 0,1 0 0,-1-1 0,0 1 0,1 0 0,-1 0 0,0 0 0,-11 17 42,1 0 0,0 0 0,1 1 0,1 0 0,1 1 0,1 0 0,0 1 0,2-1 1,0 1-1,-2 29 0,1-8 21,2 1 0,3 78 0,2-103-49,1 0 1,1 1-1,0-1 1,2 0-1,0 0 0,1-1 1,0 0-1,2 0 1,10 18-1,-14-28-9,0-2 0,0 1 0,1 0 0,-1-1 0,1 0 0,1 0 0,-1 0 0,1-1 0,-1 1 0,11 4 0,-11-6-3,0-1-1,0 0 1,0-1 0,0 1-1,0-1 1,1 0-1,-1-1 1,0 1 0,1-1-1,-1 0 1,0 0 0,1-1-1,-1 1 1,0-1 0,6-2-1,2-1 25,0 0 0,-1-1 0,1-1 0,-1 0 0,0-1 0,0 0 0,-1-1 0,0 0 0,18-18 0,0-6 237,46-62 0,-56 69-95,-6 8 198,-13 26 111,-3 17-430,3-14-29,0 0 0,0 1 0,1-1-1,1 0 1,0 0 0,1 0 0,0 0 0,5 13-1,-6-21-19,-1 0-1,1 0 1,1-1-1,-1 1 0,0 0 1,1-1-1,0 1 0,0-1 1,0 0-1,0 0 1,0 0-1,1 0 0,-1-1 1,1 0-1,0 1 0,0-1 1,0 0-1,0-1 1,0 1-1,0-1 0,0 0 1,1 0-1,-1 0 0,0 0 1,1-1-1,6 0 1,1 0 12,0-1 0,-1-1 0,1 0 0,0 0 1,21-8-1,56-30 94,-56 25-51,6-6 36,56-39-1,-43 26-33,-30 22-17,-18 11-36,-1 0 0,1-1 1,-1 0-1,1 0 1,-1 0-1,0 0 0,0-1 1,0 1-1,5-6 0,-8 8-12,0 0 0,0 0 0,0 0 0,0 0-1,0 0 1,0 0 0,0 0 0,0 0-1,0 0 1,0 0 0,0 0 0,0 0-1,0 0 1,0 0 0,0 0 0,0 0 0,0 0-1,0 0 1,-1 0 0,1 0 0,0 0-1,0 0 1,0 0 0,0 0 0,0 0-1,0 0 1,0 0 0,0 0 0,0 0 0,0 0-1,0 0 1,0 0 0,0 0 0,0 0-1,0-1 1,0 1 0,0 0 0,0 0-1,0 0 1,0 0 0,0 0 0,0 0-1,0 0 1,0 0 0,0 0 0,0 0 0,0 0-1,0 0 1,0 0 0,0 0 0,0 0-1,0 0 1,0 0 0,0 0 0,0 0-1,0-1 1,0 1 0,0 0 0,0 0 0,-8 4 48,-9 6 3,-4 5 12,0 0 1,1 2-1,-20 21 0,31-29-54,1 1 0,0 0-1,1 0 1,0 0 0,0 1-1,1 0 1,1 0 0,-7 20-1,11-29-12,0-1-1,1 1 1,-1-1 0,1 1-1,0-1 1,0 1 0,-1 0-1,1-1 1,0 1 0,0-1-1,1 1 1,-1 0-1,0-1 1,0 1 0,1-1-1,-1 1 1,1-1 0,0 3-1,0-4 2,0 1 0,-1 0-1,1-1 1,0 1 0,-1-1-1,1 1 1,0-1 0,0 1 0,0-1-1,0 0 1,-1 1 0,1-1-1,0 0 1,0 0 0,0 0-1,0 1 1,0-1 0,0 0 0,0 0-1,0 0 1,0-1 0,1 1-1,3-1 1,0 0 0,0-1 0,-1 1 1,1-1-1,-1 0 0,1-1 0,-1 1 0,0-1 0,1 0 0,3-4 0,8-9 15,0-1 0,-1 0 0,-1-1-1,-1-1 1,15-29 0,-8 10 43,28-79 0,-33 75 16,-2 0 0,-3-1 1,-1 0-1,-2 0 0,-2-1 0,0-57 0,-5 94-36,-1-1 0,1 0-1,-1 1 1,-1-1 0,0 1 0,-3-12-1,4 19-34,1 0 0,0-1 0,0 1 0,0 0 0,0 0 0,0-1 0,-1 1-1,1 0 1,0 0 0,0 0 0,0 0 0,-1-1 0,1 1 0,0 0-1,0 0 1,-1 0 0,1 0 0,0 0 0,0 0 0,-1 0 0,1 0 0,0-1-1,0 1 1,-1 0 0,1 0 0,0 0 0,0 0 0,-1 0 0,1 0-1,0 1 1,0-1 0,-1 0 0,1 0 0,0 0 0,0 0 0,-1 0 0,1 0-1,0 0 1,0 0 0,-1 1 0,1-1 0,0 0 0,-9 8 24,6-2-22,0 0 1,0 0-1,0 0 0,1 0 1,0 1-1,0-1 0,1 1 1,0-1-1,-1 8 0,0 63 4,2-56-6,0 7 0,1-1-1,2 0 0,0 0 0,2-1 0,1 1 1,1-1-1,1 0 0,2 0 0,23 46 0,-18-44 12,24 40 47,-34-61-55,0 0 0,1 0 1,-1 0-1,1-1 0,1 0 0,10 8 1,-13-11 13,0-1 1,0 0 0,0 0-1,0-1 1,1 1 0,-1-1-1,1 0 1,-1-1 0,1 1-1,7 0 1,-9-1-301,-1 0 1,1 0-1,0 0 1,-1 0 0,1-1-1,0 1 1,-1-1-1,1 0 1,0 1-1,-1-1 1,1 0 0,-1-1-1,0 1 1,1 0-1,-1-1 1,0 1-1,4-4 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05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0 472 8936,'0'0'3889,"10"0"-3073,4 0-499,0-1-1,-1 0 1,1-1 0,0-1 0,-1 0-1,14-5 1,-16 3-20,-1 0 0,0 0 0,-1-1 0,1-1 0,-1 1 0,9-10 0,-15 13-168,1 0 1,-1-1 0,0 1-1,0-1 1,0 0 0,0 0-1,-1 0 1,1 0 0,-1-1-1,0 1 1,0 0-1,-1-1 1,0 0 0,1 1-1,-1-1 1,0-6 0,-1 9-85,0 1 0,0 0 0,0 0 1,0-1-1,0 1 0,-1 0 0,1 0 1,0 0-1,-1-1 0,1 1 1,-1 0-1,1 0 0,-1 0 0,1 0 1,-1 0-1,0 0 0,0 0 0,1 0 1,-1 0-1,0 0 0,0 0 0,0 1 1,0-1-1,0 0 0,0 1 0,0-1 1,0 1-1,0-1 0,-1 1 0,1-1 1,0 1-1,0 0 0,0-1 0,-1 1 1,1 0-1,-2 0 0,-2 0 34,1 0-1,-1 0 1,1 1-1,0 0 1,-1 0-1,1 0 1,0 0 0,0 0-1,-4 3 1,-2 1 57,0 1 0,1 0 1,0 1-1,0 0 1,1 0-1,0 1 0,0 0 1,0 0-1,1 1 0,-10 17 1,13-20-47,2-1 1,-1 1 0,1 0-1,-1 0 1,2 0-1,-1 0 1,1 0-1,-1 0 1,1 8 0,1-9-24,0-1 0,1 0 0,-1 1 0,1-1 0,0 0 1,0 0-1,0 1 0,1-1 0,-1 0 0,1 0 0,0-1 0,0 1 1,1 0-1,3 5 0,-2-5-7,0-1-1,0 1 1,0-1 0,0 1 0,1-1-1,-1 0 1,1-1 0,0 1 0,0-1-1,0 0 1,0 0 0,0 0-1,0-1 1,0 0 0,1 0 0,-1 0-1,0-1 1,1 0 0,8 0 0,6-2 63,-1 0-1,0-2 1,0 0 0,20-7 0,0-3 53,-1-2-1,-1-2 1,37-23 0,6-3 129,-70 39-211,0-1 0,-1 1 0,9-8 0,-18 13-85,0 0 0,0 0-1,0-1 1,0 1 0,1 0 0,-1 0 0,0 0-1,0 0 1,0 0 0,0 0 0,0 0 0,0 0-1,0 0 1,0 0 0,0 0 0,0 0-1,1 0 1,-1-1 0,0 1 0,0 0 0,0 0-1,0 0 1,0 0 0,0 0 0,0 0 0,0 0-1,0 0 1,0-1 0,0 1 0,0 0-1,0 0 1,0 0 0,0 0 0,0 0 0,0 0-1,0 0 1,0 0 0,0-1 0,0 1 0,0 0-1,0 0 1,0 0 0,0 0 0,0 0 0,0 0-1,-1 0 1,1 0 0,0-1 0,-7 0 199,-11 2-12,7 1-132,0 0 1,-1 1 0,1 0-1,0 1 1,0 0-1,1 1 1,-1 0 0,1 0-1,0 1 1,1 1 0,-1 0-1,1 0 1,1 1-1,-16 16 1,23-23-56,0 0 0,0 0 0,1 0 0,-1 1 0,0-1 0,0 0-1,1 0 1,-1 1 0,1-1 0,-1 0 0,1 1 0,0-1 0,-1 1 0,1-1 0,0 1 0,0-1 0,0 0 0,0 1-1,0-1 1,0 1 0,1-1 0,-1 1 0,0-1 0,1 0 0,-1 1 0,1-1 0,-1 0 0,1 1 0,0-1 0,0 0-1,-1 0 1,1 0 0,0 0 0,0 0 0,0 0 0,0 0 0,0 0 0,0 0 0,1 0 0,0 1 0,2 1 11,1 0 0,-1-1 0,1 1-1,-1-1 1,1 0 0,0 0 0,0 0 0,0-1 0,9 2 0,-9-3-2,0 0-1,0 0 1,0-1-1,0 1 1,0-1-1,-1 0 1,1 0-1,0-1 1,-1 0-1,1 1 1,0-2-1,-1 1 1,0 0-1,0-1 1,0 0-1,0 0 1,0 0-1,0 0 1,4-6-1,3-4 41,0-1 0,-2 0-1,1-1 1,8-19 0,-6 7 39,-2 1 0,-1-2 0,-1 1 0,6-36 0,-8 35-54,1-16-35,4-85 0,-11 123-8,0-36 0,0 41 0,0 1 0,0 0 0,0 0 0,0 0 0,0 0 0,0 0 0,0-1 0,0 1 0,0 0 0,0 0 0,0 0 0,0 0 0,0-1 0,0 1 0,0 0 0,0 0 0,0 0 0,0 0 0,0 0 0,0-1 0,0 1 0,0 0 0,0 0 0,0 0 0,-1 0 0,1 0 0,0-1 0,0 1 0,0 0 0,0 0 0,0 0 0,0 0 0,0 0 0,-1 0 0,1 0 0,0 0 0,0 0 0,0 0 0,0-1 0,0 1 0,-1 0 0,1 0 0,0 0 0,0 0 0,0 0 0,0 0 0,-1 0 0,1 0 0,0 0 0,0 0 0,0 0 0,0 0 0,-1 1 0,-8 19 0,-2 10 0,1 0 0,2 1 0,1 0 0,1 1 0,2-1 0,1 1 0,2 34 0,1 44 0,1 6 0,-3-97 858,-3-10-5689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06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22511,'0'0'2920,"18"-47"-2432,4 30 16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2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63 9272,'0'0'7909,"0"-7"-7579,0-34 317,3 30 119,-2 7-178,-2 9 475,-22 158 702,13-71-1179,-4 57 374,3-25 447,9-116-1167,2 0 0,-1 0 0,1 0 0,3 15 0,-3-23-229,0 0 9,0 1 0,0-1 0,1 0 0,-1 1 0,0-1 1,0 0-1,0 1 0,0-1 0,0 0 0,1 1 0,-1-1 0,0 1 0,0-1 0,0 0 0,0 1 0,0-1 0,0 0 0,0 1 1,0-1-1,-1 1 0,1-1 0,0 0 0,0 1 0,0-1 0,0 0 0,-1 1 0,1-1 0,0 0 0,0 1 0,-1-1 0,1 0 1,0 0-1,0 1 0,-1-1 0,1 0 0,0 0 0,-1 1 0,1-1 0,-1 0 0,1 0 0,0 0 0,-1 0 0,1 0 0,-1 1 0,1-1 1,0 0-1,-1 0 0,1 0 0,-1 0 0,1 0 0,-1 0 0,1 0 0,-1 0 0,1 0 0,0 0 0,-1 0 0,1 0 0,-1-1 0,-132 10 782,82-9-460,82 0-272,1-1 0,-1-1-1,62-12 1,-72 10-25,1 0 0,0 2 0,0 0 0,25 1 0,-30 0 9,-14 1-47,0-1 1,-1 1-1,1 0 0,0 0 0,-1 0 1,1 0-1,0 0 0,-1 1 0,1-1 0,-1 1 1,1-1-1,-1 1 0,1 0 0,-1 0 0,1 0 1,-1 0-1,0 0 0,1 0 0,-1 1 1,2 1-1,-4-3-13,0 0 0,0 0-1,0 0 1,0 0 0,0 0 0,0 0 0,0 0 0,0 0 0,0 0 0,0 0 0,-1 1-1,1-1 1,0 0 0,0 0 0,0 0 0,0 0 0,0 0 0,0 0 0,0 0 0,0 0 0,0 0-1,0 0 1,0 0 0,0 0 0,0 0 0,0 1 0,0-1 0,0 0 0,0 0 0,0 0-1,0 0 1,0 0 0,0 0 0,0 0 0,0 0 0,0 0 0,0 0 0,0 0 0,0 1-1,0-1 1,0 0 0,0 0 0,0 0 0,0 0 0,-9-3-547,3 0-3283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3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8536,'0'0'4385,"9"5"-3914,27 15 3,-34-19-429,1 0-1,-1 0 1,0-1 0,1 1-1,-1 0 1,1-1-1,-1 0 1,1 0 0,-1 1-1,1-1 1,0 0-1,-1-1 1,1 1 0,-1 0-1,1-1 1,-1 1 0,3-2-1,5 0 96,162-19 1946,-105 14 10,106-22 0,-166 27-1883,-1 1 0,0-2-1,1 1 1,-1-1-1,0 0 1,0 0-1,-1 0 1,9-7 0,-6 6 98,-8 4-287,1 0-1,-1 0 1,1-1 0,-1 1-1,1 0 1,-1 0 0,0-1-1,1 1 1,-1 0 0,1-1-1,-1 1 1,0 0-1,1-1 1,-1 1 0,0 0-1,0-1 1,1 1 0,-1-1-1,0 1 1,0 0 0,0-1-1,1 1 1,-1-1 0,0 0-1,4-5 169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3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1 328 7328,'0'0'5033,"1"-10"-4580,2-9-146,2 1-1,0 0 1,1 0-1,1 0 0,17-29 1,28-20 1024,-45 59-922,1 0-1,1 0 0,-1 1 0,1-1 0,16-8 0,-24 16-381,-1-1 0,1 1 0,-1 0 0,1-1 0,-1 1 0,1 0 0,-1 0 0,1-1 0,-1 1 0,1 0 0,-1 0 0,1 0 0,-1 0 0,1-1 0,-1 1 0,1 0 0,-1 0 0,1 0 0,0 0 0,-1 0 0,1 0 0,-1 1 0,1-1 0,-1 0 0,1 0 0,0 0 0,-1 0 0,1 0 0,-1 1 0,1-1 0,-1 0 0,1 0 0,-1 1 0,0-1 0,1 0 0,-1 1 0,1-1 0,-1 0 0,0 1 0,1-1 0,-1 0 0,0 1 0,1-1 0,-1 1 0,0-1 0,0 1 0,0-1 0,1 1 0,-1-1 0,0 1 0,0-1 0,0 1-1,1 5 160,0-1 0,0 0 0,-1 11 0,0-14-159,-8 156 2057,8-159-2051,1 1 0,0 0 1,-1 0-1,1 0 0,-1 0 0,1-1 1,0 1-1,-1 0 0,1 0 0,-1-1 0,1 1 1,-1 0-1,1-1 0,-1 1 0,1-1 0,-1 1 1,0 0-1,1-1 0,-1 1 0,0-1 1,1 0-1,15-15 136,-1-4-40,119-144 879,-121 148-883,-10 12-67,0 0 1,1 0 0,-1 1-1,1-1 1,0 0-1,0 1 1,5-3 0,-8 6-50,-1 0 1,0 0 0,1 0 0,-1 0 0,0 0 0,1 0 0,-1 0 0,0 1 0,1-1 0,-1 0 0,0 0 0,1 0 0,-1 1 0,0-1-1,0 0 1,1 0 0,-1 0 0,0 1 0,0-1 0,0 0 0,1 1 0,-1-1 0,0 0 0,0 0 0,0 1 0,0-1 0,0 0-1,0 1 1,0-1 0,0 0 0,1 1 0,-1-1 0,0 0 0,-1 0 0,1 1 0,4 17 76,-3-16-52,3 29 184,1 33 1,-4-35 180,9 48 1,-9-71-667,3 8 1465,-1-12-1846,1-9-2362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5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51 731 5824,'0'0'5886,"2"-8"-5478,11-45 894,43-99-1,-4 14-173,29-176 1254,-74 248 292,-25 176-1687,6-45-672,-97 452 1335,48-317-856,50-171-346,-19 33-1,30-62-433,0 0 0,0 0 0,0 1-1,0-1 1,0 0 0,0 0 0,0 0 0,0 1 0,0-1 0,-1 0-1,1 0 1,0 0 0,0 0 0,0 1 0,0-1 0,-1 0 0,1 0 0,0 0-1,0 0 1,0 0 0,-1 1 0,1-1 0,0 0 0,0 0 0,-1 0 0,1 0-1,0 0 1,0 0 0,-1 0 0,1 0 0,0 0 0,0 0 0,-1 0 0,1 0-1,-7-6 252,0-13-48,7 11-182,0-1 0,1 0 1,0 0-1,0 1 1,1-1-1,1 1 0,0-1 1,0 1-1,1 0 1,0 0-1,0 0 1,1 0-1,1 1 0,7-10 1,6-3 6,0 1-1,2 0 1,38-27 0,-10 12-18,2 2-1,74-36 1,-113 62-4,-1 0 1,0-1-1,-1-1 1,1 1-1,-2-1 1,1-1-1,9-10 1,-13 13 10,-4 5-16,-1 0-1,0 0 1,1 0 0,-1-1-1,0 1 1,0 0-1,0 0 1,0-1 0,0 1-1,1-3 1,-2 4 35,0-23 1178,-2 21-1012,-3 5-106,-3 6-35,8-9-74,-6 8 26,1 0-1,1 1 1,0 0 0,0 0 0,1 0 0,0 0-1,1 1 1,-2 11 0,4-16-11,-1 0 0,2 1 0,-1-1 0,0 1 0,1-1-1,0 0 1,1 0 0,-1 1 0,1-1 0,1 0 0,-1 0 0,6 8 0,-7-12-13,0 0 0,0 0 0,0 0 0,0 0 0,0 0 0,1 0 1,-1 0-1,0 0 0,0-1 0,1 1 0,-1 0 0,1-1 0,-1 1 0,1-1 0,-1 1 1,1-1-1,-1 0 0,1 1 0,-1-1 0,1 0 0,0 0 0,-1 0 0,1 0 0,-1 0 1,1 0-1,0-1 0,-1 1 0,1 0 0,-1-1 0,1 1 0,-1-1 0,1 1 0,-1-1 1,0 1-1,1-1 0,-1 0 0,2-1 0,5-3 19,1 0 1,-1-1 0,-1 0-1,10-9 1,-14 12-12,101-98 231,-99 96-229,22-20 104,-26 24-110,0 0 0,0 0 0,0 0 0,0 1 0,0-1 0,1 0 0,-1 1 0,0-1 0,1 0-1,-1 1 1,0-1 0,1 1 0,-1 0 0,1-1 0,-1 1 0,1 0 0,-1 0 0,1 0 0,-1 0 0,1 0-1,1 0 1,-2 0-4,0 1-1,0-1 1,0 1-1,0-1 0,0 1 1,0 0-1,0-1 1,-1 1-1,1 0 0,0 0 1,0-1-1,-1 1 1,1 0-1,0 0 0,-1 0 1,1 1-1,7 18 15,-4-9 1,3 2 21,1-1 0,1 0 0,0 0 0,15 15-1,-12-13 59,-11-14-95,5 8 81,1-1-1,10 9 0,-15-15-55,0 1 0,0-1-1,0 0 1,1 1 0,-1-1 0,0 0-1,0 0 1,1 0 0,-1 0 0,1-1 0,-1 1-1,1 0 1,-1-1 0,1 0 0,2 1-1,-1-1 29,0 0-1,1 0 0,-1-1 1,0 1-1,0-1 0,0 1 1,0-1-1,-1 0 0,1-1 1,0 1-1,6-3 0,-8 2-197,0 1-1,0-1 1,0 1-1,0-1 1,0 0-1,0 0 0,-1 1 1,1-1-1,-1 0 1,1 0-1,-1-1 1,0 1-1,0 0 1,1-3-1,6-12-1555,-5 12-1882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6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509 0 11448,'0'0'978,"-10"6"-706,-307 201 1807,297-193-1740,1 1-1,0 1 1,2 0-1,-21 24 1,-17 17 1608,45-45-1180,7-8-92,4-4 435,48-39-897,-30 23-2817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7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0 814 10040,'0'0'3720,"9"-3"-3260,8-3-84,-1 0 0,0-1 1,-1-1-1,0 0 1,26-19-1,-35 22-119,0 0 0,0-1 0,-1 0 0,0 1 0,0-2 0,6-11 0,-11 18-237,0 0 0,0 0 0,0 0-1,0-1 1,0 1 0,0 0 0,0 0 0,0 0 0,0 0 0,0 0 0,0-1 0,0 1 0,0 0 0,0 0 0,-1 0 0,1 0-1,0 0 1,0-1 0,0 1 0,0 0 0,0 0 0,0 0 0,-1 0 0,1 0 0,0 0 0,0 0 0,0 0 0,0 0 0,-1 0-1,1-1 1,0 1 0,0 0 0,0 0 0,-1 0 0,1 0 0,0 0 0,0 0 0,0 0 0,-1 0 0,1 0 0,0 0 0,0 0-1,0 0 1,0 1 0,-1-1 0,1 0 0,0 0 0,0 0 0,0 0 0,0 0 0,-1 0 0,1 0 0,0 0 0,-13 4 401,5 0-305,0 0-1,1 0 1,0 1 0,0-1-1,0 1 1,0 1-1,1-1 1,0 1 0,1 0-1,0 0 1,-6 9 0,9-12-72,0 0 1,1 0 0,-1 0-1,1 0 1,0 0-1,0 0 1,0 0 0,0 1-1,1-1 1,0 0 0,0 1-1,0-1 1,0 0 0,0 0-1,1 1 1,-1-1 0,1 0-1,0 0 1,1 0 0,-1 0-1,0 0 1,1 0 0,0 0-1,0 0 1,0 0 0,0-1-1,1 1 1,3 3 0,-2-3-9,-1 0 1,1 0-1,0-1 0,0 1 1,0-1-1,1 1 1,-1-1-1,1-1 1,-1 1-1,1 0 0,0-1 1,0 0-1,0 0 1,6 1-1,-3-2 16,-1 0 0,1 0 0,0 0 0,-1-1 0,1 0 0,0 0 0,-1-1 0,12-3 0,3-3 63,-1-1 1,-1-1-1,0 0 0,0-1 0,22-17 0,-10 6 91,35-33-1,-55 44-117,-1 0 0,-1 0-1,0-1 1,-1 0 0,14-24-1,-23 35-78,0 1 0,1 0 0,-1-1 0,0 1 0,0 0 0,1 0 0,-1-1 0,0 1 0,0 0 0,0-1 0,0 1 0,0 0 0,1-1 0,-1 1 0,0 0 0,0-1 0,0 1 0,0-1 0,0 1 0,0 0 0,0-1 0,-1 1 0,1 0 0,0-1 0,0 1 0,0 0 0,0-1 0,0 1 0,-1 0 0,1-1 0,0 1 0,0 0 0,-1 0 0,1-1 0,0 1 0,-2 0 2,1 0 0,0 0-1,0 0 1,0 0 0,0 0 0,0 0 0,0 0 0,0 0-1,0 0 1,0 1 0,0-1 0,0 0 0,-1 1 0,-33 16 117,14-5-49,1 2-1,-22 18 0,33-24-40,1 0 0,-1 1 0,2 0 0,-1 0 0,1 0-1,-8 16 1,12-19-8,1 0 0,0 1 0,0 0 0,1-1 0,0 1-1,0 0 1,1-1 0,0 8 0,0-10-14,0-1 1,1 1-1,-1-1 0,1 1 0,0 0 1,0-1-1,1 0 0,-1 1 0,1-1 1,0 0-1,0 0 0,0 0 0,1 0 1,-1 0-1,1 0 0,4 3 1,-6-5-10,1 0 0,-1 0 0,1 0 0,0-1-1,-1 1 1,1 0 0,0-1 0,-1 0 0,1 1 0,0-1 0,0 0 0,0 0 0,-1 1 0,1-1 0,0 0 0,0-1 0,0 1 0,-1 0 0,1 0 0,0-1 0,0 1 0,-1-1 0,1 1 0,0-1 0,-1 1 0,1-1 0,-1 0 0,1 0 0,1-1 0,6-4 15,-1 1 0,0-2-1,13-11 1,-15 12-2,7-7-1,-1-1 0,0-1 0,-1 0 0,-1 0 0,0 0 1,-2-1-1,0 0 0,8-28 0,0-12 31,8-69 0,-22 116-45,13-90 99,-4 0 0,-7-127 0,-4 217-81,-1 1 0,0-1-1,0 0 1,-2 1 0,-5-17 0,8 24-19,-1 1-1,1-1 1,0 0-1,0 1 1,-1-1-1,1 0 1,-1 1-1,1-1 1,0 0-1,-1 1 1,1-1-1,-1 1 1,0-1-1,1 1 1,-1-1-1,1 1 1,-1-1 0,0 1-1,0 0 1,1-1-1,-1 1 1,0 0-1,0-1 1,1 1-1,-1 0 1,0 0-1,0 0 1,0-1-1,0 1 1,1 0-1,-1 0 1,0 0-1,0 0 1,0 0-1,0 1 1,1-1-1,-2 0 1,-1 1 4,0 1 0,1-1 1,-1 0-1,0 1 0,1 0 0,0-1 0,-1 1 1,1 0-1,-2 2 0,-6 8 14,0-1-1,1 2 1,1-1-1,0 1 1,1 0-1,0 0 1,-6 23 0,0 6 35,-7 55 1,13-41-12,3 0 0,2 0 0,15 112 0,64 164 109,-39-215-1439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5:37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12864,'0'0'904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09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89 715 5224,'0'0'10914,"10"1"-10715,-8-1-188,17 0 165,0 0 0,23-4-1,-18 1 117,-2-1 0,44-13 0,-62 16-218,-1 0-29,0 0 0,-1 0 0,1 0 0,-1 0 0,1 0-1,-1 0 1,4-3 0,-5 3-34,-1 0-1,1 1 1,-1-1-1,1 0 1,-1 0 0,1 0-1,-1 1 1,1-1-1,-1 0 1,0 0-1,0 0 1,0 0-1,0 0 1,1 0-1,-1 0 1,0 0-1,-1 0 1,1 1-1,0-1 1,0 0-1,0 0 1,-1 0-1,1 0 1,-1-1-1,0 0 3,-5-13 223,0 0 1,-13-19-1,17 30-185,0 1 0,-1-1 1,0 1-1,0 0 0,0 0 0,0 0 0,0 0 0,-1 0 0,1 0 0,-1 1 0,0 0 0,0-1 0,0 1 0,-9-3 0,10 5-22,-1-1 0,1 1-1,-1-1 1,1 1-1,-1 0 1,1 0 0,-1 0-1,1 1 1,-1-1 0,1 1-1,0-1 1,-1 1-1,1 0 1,-6 3 0,-3 1 46,0 0 1,-15 11-1,20-11-35,0 0-1,0 1 1,1 0-1,0 0 1,-9 12-1,1-1 22,4-5 41,0 0 1,0 0-1,2 1 0,0 0 1,-7 14-1,14-24-76,1 0 0,-1-1 0,1 1 0,-1-1 1,1 1-1,0 0 0,0-1 0,1 1 0,-1 0 0,1-1 0,-1 1 0,1-1 0,0 1 0,0-1 0,0 1 0,3 4 0,2 1 55,1 0-1,0 0 1,8 8 0,-13-14-71,5 4 20,0-1-1,0 0 0,0 0 0,1-1 0,0 0 1,0 0-1,0 0 0,0-1 0,17 4 0,-18-5-8,0 0 0,0-1-1,0 0 1,0 0-1,0-1 1,0 0 0,0 0-1,0 0 1,0-1 0,11-2-1,-6 1-2,0-2 0,-1 1 0,1-1 0,-1-1-1,16-7 1,0-4-4,0-1 0,-1-1 0,32-29 0,-32 24 19,0-1 1,-2 0-1,-1-2 1,-2-1-1,0 0 1,-3-1-1,0-1 0,13-32 1,-13 18 21,-1-1-1,-3-1 1,-2 0 0,-3 0-1,4-69 1,-12 109-50,-1-8 27,0-1 0,-2-12 0,2 23-26,-1 1-1,1-1 1,-1 1-1,1-1 1,-1 1 0,0 0-1,0-1 1,0 1-1,-1 0 1,1 0-1,-1 0 1,1 0-1,-1-1 1,0 2 0,0-1-1,0 0 1,-4-3-1,4 5-5,1-1 0,-1 1 0,1-1 0,-1 1-1,0 0 1,1 0 0,-1-1 0,0 1 0,1 0 0,-1 0-1,0 1 1,1-1 0,-1 0 0,0 0 0,1 1-1,-1-1 1,0 1 0,1-1 0,-1 1 0,1-1 0,-1 1-1,1 0 1,0 0 0,-3 1 0,-3 3-10,0 0-1,0 0 1,-6 7 0,-4 6-25,0 0 1,2 1-1,0 1 1,2 0-1,-12 23 1,7-6-7,2 0 0,-11 45 1,16-40 7,3 1 0,2-1 1,1 54-1,5-84 51,1 1 0,0 0 0,1-1 0,0 1 0,2-1 0,-1 0 0,8 14 0,-9-21 6,1 0-1,0 0 0,0 0 1,1 0-1,0-1 0,0 1 1,0-1-1,1 0 0,-1 0 0,1 0 1,0 0-1,1-1 0,-1 0 1,1 1-1,-1-2 0,1 1 1,13 3-1,-12-3 6,0-1 1,1 0-1,-1-1 0,1 0 1,-1 0-1,1 0 0,-1-1 1,1 1-1,12-3 0,-3 1 88,31-8-1,-41 7-84,0 0 0,-1-1 0,1 1 0,-1-1 0,0 0-1,0-1 1,7-4 0,-7 4 0,-1 0-1,0-1 0,0 1 1,0-1-1,-1 0 1,1 0-1,-1-1 0,-1 1 1,0-1-1,0 1 0,0-1 1,0 0-1,-1 0 1,0 0-1,-1 0 0,0 0 1,0 0-1,0-1 1,-1 1-1,0 0 0,0 0 1,-1 0-1,0-1 0,0 1 1,-4-7-1,5 11-21,-1 0-1,1 0 1,-1 0-1,0 1 0,0-1 1,0 0-1,0 1 1,0-1-1,0 1 0,-1-1 1,1 1-1,0-1 1,-1 1-1,0 0 1,1 0-1,-1-1 0,0 1 1,0 0-1,1 0 1,-1 1-1,0-1 1,0 0-1,0 0 0,0 1 1,-1-1-1,1 1 1,0 0-1,0-1 1,0 1-1,0 0 0,-1 0 1,1 0-1,0 0 1,0 0-1,0 1 1,0-1-1,0 1 0,-1-1 1,1 1-1,0-1 1,0 1-1,0 0 1,1 0-1,-1 0 0,0 0 1,0 0-1,0 0 1,1 0-1,-1 1 1,1-1-1,-1 0 0,1 1 1,0-1-1,0 1 1,-2 2-1,0 1-15,1 1-1,-1-1 1,2 1-1,-1 0 1,0 0-1,1 0 1,1 0-1,-1 0 1,1-1 0,0 1-1,1 0 1,-1 0-1,1 0 1,3 7-1,-3-8 2,1 0 1,0 0-1,1 0 0,-1 0 0,1 0 0,0-1 1,0 1-1,1-1 0,0 1 0,0-1 0,0 0 1,0-1-1,1 1 0,0 0 0,0-1 0,6 3 1,-8-4 7,-1-1 0,1-1 1,-1 1-1,1 0 1,0 0-1,-1-1 0,1 0 1,0 1-1,0-1 1,0 0-1,-1 0 0,1 0 1,0 0-1,0-1 1,-1 1-1,1-1 0,0 1 1,-1-1-1,1 0 1,0 0-1,-1 0 0,0 0 1,4-2-1,5-3 18,0-1-1,-1 0 1,17-15-1,-5 4 22,62-50 104,12-9 185,-95 76-311,1 0-1,-1 0 0,0 0 1,1 0-1,-1 1 1,0-1-1,1 0 1,0 0-1,-1 1 0,1-1 1,-1 1-1,1-1 1,0 1-1,-1 0 0,1 0 1,0-1-1,-1 1 1,1 0-1,0 0 1,2 1-1,-3-1-1,1 1 0,-1-1 0,1 1-1,-1 0 1,0 0 0,1-1 0,-1 1 0,0 0 0,0 0 0,0 0 0,0 0-1,0 0 1,0 0 0,0 0 0,0 1 0,0-1 0,0 2 0,2 4 37,0 1 0,0-1 0,-1 1 0,0-1 0,-1 1 0,0 9 0,0 56 350,-1-73-402,-1 0 0,1 0 0,0 0-1,0 1 1,0-1 0,0 0 0,0 0 0,0 0-1,0 1 1,0-1 0,0 0 0,0 0-1,0 0 1,0 1 0,0-1 0,0 0 0,0 0-1,0 0 1,1 1 0,-1-1 0,0 0 0,0 0-1,0 0 1,0 1 0,0-1 0,0 0 0,1 0-1,-1 0 1,0 0 0,0 0 0,0 1 0,1-1-1,-1 0 1,0 0 0,0 0 0,0 0 0,1 0-1,-1 0 1,0 0 0,0 0 0,1 0 0,-1 0-1,0 0 1,0 0 0,1 0 0,-1 0 0,0 0-1,0 0 1,1 0 0,-1 0 0,0 0-1,0 0 1,1 0 0,-1 0 0,0 0 0,0 0-1,0 0 1,1 0 0,-1 0 0,0-1 0,0 1-1,0 0 1,1 0 0,-1 0 0,0 0 0,0 0-1,0-1 1,17-12 132,-15 11-115,27-27 118,-21 20-77,1 0 1,1 0-1,-1 0 0,2 1 1,17-10-1,-28 17-57,1 1 0,0 0 0,0-1-1,-1 1 1,1 0 0,0-1 0,0 1 0,0 0 0,-1 0 0,1 0 0,0 0 0,0 0 0,0 0 0,0 0-1,-1 0 1,1 0 0,0 0 0,0 0 0,0 0 0,0 0 0,-1 1 0,1-1 0,1 1 0,0 0-1,-1 0 0,1 0 0,-1 0 0,1 0 0,-1 0 1,0 0-1,0 1 0,0-1 0,0 0 0,1 2 1,2 3 6,-1 0 0,-1-1 0,1 1 1,1 9-1,-3-10 5,4 16 27,-5-20-35,0-1 0,1 1 0,-1 0 0,0 0 0,1 0 0,-1 0 0,1 0 0,-1 0 0,1-1 0,0 1 0,-1 0 0,1 0 0,0-1 0,-1 1 0,3 1 0,-2-2-4,0 0-1,0-1 1,0 1 0,0 0-1,0 0 1,0-1 0,0 1-1,0-1 1,0 1 0,0-1-1,0 1 1,0-1 0,0 1-1,-1-1 1,1 0-1,0 1 1,0-1 0,-1 0-1,1 1 1,-1-1 0,1 0-1,0-1 1,1-1 3,27-31 58,40-43 28,-68 76-91,-1 1 1,1-1-1,-1 1 0,1-1 1,-1 1-1,1-1 0,0 1 1,-1 0-1,1-1 0,0 1 1,-1 0-1,1-1 1,0 1-1,-1 0 0,1 0 1,0 0-1,0-1 0,-1 1 1,1 0-1,0 0 0,0 0 1,-1 0-1,1 0 0,0 0 1,0 0-1,-1 1 1,1-1-1,0 0 0,0 0 1,-1 0-1,1 1 0,0-1 1,-1 0-1,1 1 0,0-1 1,-1 0-1,1 1 1,-1-1-1,1 1 0,-1-1 1,1 1-1,-1-1 0,1 1 1,0 0-1,3 3 9,-1 0 0,1 1 0,-1-1 0,3 7 0,-4-8-8,2 3 0,-1 0-1,2 0 1,-1 0 0,1 0-1,0-1 1,1 0-1,-1 0 1,1 0 0,12 7-1,-14-10-5,0 0 1,0 0-1,0 0 0,0-1 0,0 0 0,0 1 0,1-1 1,-1-1-1,0 1 0,1 0 0,-1-1 0,1 0 1,-1 0-1,1 0 0,-1 0 0,0-1 0,1 1 1,-1-1-1,0 0 0,5-1 0,1-2 23,-1 1 0,0-1 0,0 0 0,0-1 0,0 0-1,-1 0 1,0 0 0,-1-1 0,1 0 0,-1-1 0,0 1 0,-1-1 0,0 0 0,0 0 0,-1-1-1,0 0 1,-1 1 0,0-1 0,0-1 0,-1 1 0,0 0 0,1-9 0,-3 14 1,-1 0 0,0 0 0,-1 0 0,1 1 0,0-1 0,-1 0 0,0 0 0,-2-4 0,3 6-15,0 1 1,0-1 0,-1 0-1,1 1 1,0-1 0,-1 1-1,1-1 1,0 1 0,-1-1-1,1 1 1,-1-1 0,1 1 0,-1-1-1,1 1 1,-1-1 0,0 1-1,1 0 1,-1-1 0,0 1-1,1 0 1,-1-1 0,0 1 0,1 0-1,-1 0 1,0 0 0,0 0-1,1-1 1,-1 1 0,0 0-1,0 0 1,1 0 0,-1 0-1,0 0 1,0 1 0,1-1 0,-1 0-1,0 0 1,0 0 0,1 0-1,-2 1 1,-4 2 2,0 0 0,0 1 0,1-1 0,-1 1 0,1 0 0,0 0 0,1 1 0,-1-1-1,1 1 1,0 0 0,0 0 0,1 0 0,0 0 0,0 0 0,-3 9 0,2-5-18,1 1 1,0 0-1,1 0 0,0-1 1,1 1-1,0 1 0,1-1 1,2 12-1,-2-20 6,0-1 0,0 1 1,1 0-1,-1 0 0,1-1 0,-1 1 1,1-1-1,0 1 0,0 0 0,0-1 0,0 1 1,0-1-1,0 1 0,0-1 0,0 0 0,3 2 1,-3-2-1,0 0 0,1-1 0,-1 1 0,1 0 1,-1-1-1,1 1 0,0-1 0,-1 0 0,1 1 1,-1-1-1,1 0 0,0 0 0,-1 0 0,1 0 1,3 0-1,1-1 2,0 0 0,0-1 0,-1 1 0,1-1 0,-1 0 1,1-1-1,-1 1 0,0-1 0,7-3 0,85-63 143,-82 57-124,-9 7 6,1 1-1,13-9 0,-18 12-14,1 0 0,-1 0 0,1 0 0,-1 0 1,1 0-1,-1 1 0,1-1 0,0 1 0,-1-1 0,1 1 0,0 0 0,0 0 1,3 0-1,-5 0-4,0 1-1,0-1 1,0 0 0,0 1 0,0-1-1,0 1 1,0-1 0,0 1 0,-1-1-1,1 1 1,0-1 0,0 1 0,0 0 0,-1-1-1,1 1 1,0 0 0,-1-1 0,1 1-1,-1 0 1,1 0 0,0 1 0,7 21 23,-7-18-20,5 16 56,2 23 1,-8-44-63,0 1 0,0-1 0,0 0 0,0 0 0,0 1 0,0-1 0,0 0 0,0 0 0,0 1 0,0-1 0,0 0 0,0 1 0,0-1 0,0 0 0,1 0 0,-1 1 0,0-1 0,0 0 0,0 0 0,0 1 0,1-1 0,-1 0 0,0 0 0,0 0 0,1 1 0,-1-1 0,0 0 0,0 0 0,1 0 0,-1 0 0,0 1 0,1-1 0,-1 0 0,0 0 0,0 0 0,1 0 0,-1 0 0,0 0 0,1 0 0,-1 0 0,0 0 0,1 0 0,-1 0 0,0 0 0,1 0 0,-1 0 0,0 0 0,1 0 0,-1 0 0,0 0 0,1 0 0,-1-1 0,0 1 0,1 0 0,-1 0 0,0 0 1,0 0-1,1 0 0,-1-1 0,0 1 0,0 0 0,1-1 0,16-14 51,19-31 58,-27 32-58,1 1-1,1 1 0,16-17 1,-26 29-50,0-1 0,0 0 1,0 0-1,0 1 0,0-1 0,0 0 1,0 1-1,0-1 0,0 1 1,0-1-1,0 1 0,0-1 0,1 1 1,-1 0-1,0-1 0,0 1 1,0 0-1,2 0 0,-2 0 0,0 0 0,0 0 0,0 1 0,0-1 0,0 0 0,-1 1 1,1-1-1,0 1 0,0-1 0,-1 1 0,1-1 0,0 1 0,-1-1 0,1 1 0,0-1 0,-1 1 0,1 0 0,-1-1 0,1 2 0,2 4 11,0 0-1,0 1 0,-1-1 1,3 13-1,-2-6 2,-1-6 1,0-1 0,1 0 0,0 1 0,0-1 0,1 0 0,7 9 0,-10-13-10,0-1 0,1 0 0,-1 1 1,0-1-1,1 0 0,-1 0 1,1 0-1,-1 0 0,1 0 0,0-1 1,0 1-1,-1 0 0,1 0 0,0-1 1,0 1-1,0-1 0,0 0 0,0 1 1,0-1-1,0 0 0,0 0 0,-1 0 1,1 0-1,0 0 0,0 0 1,0-1-1,0 1 0,0-1 0,0 1 1,0-1-1,0 1 0,2-2 0,6-3 2,-1 0 0,0 0 0,0 0 1,-1-1-1,1 0 0,-1-1 0,-1 0 0,0 0 0,0 0 0,0-1 0,8-12 0,4-11 70,26-58 1,-28 52-19,17-43 93,-4-1-1,23-115 1,-51 190-132,-1 4-12,0 0 1,-1 0 0,1 0 0,-1 0 0,1 0 0,-1 0 0,0 0 0,0-1-1,0 1 1,0 0 0,0 0 0,-1 0 0,0-4 0,0 6-6,1 0 1,-1 0 0,1 0-1,-1 1 1,1-1-1,-1 0 1,1 0 0,-1 0-1,1 0 1,-1 0 0,1 1-1,0-1 1,-1 0-1,1 0 1,-1 1 0,1-1-1,0 0 1,-1 1 0,1-1-1,0 0 1,-1 1 0,1-1-1,0 0 1,0 1-1,-1-1 1,1 1 0,0-1-1,0 0 1,0 1 0,-9 14 32,0 4-38,2 0 0,0 1 0,1-1 0,2 2 0,-3 26 0,5-4-55,5 65 1,0-78 52,2-2 1,2 1 0,1 0-1,1-1 1,2-1 0,1 1-1,18 28 1,-7-21 96,-20-32-92,0 0 0,-1 0 0,1 0 0,1 0 0,-1 0 0,0 0 0,1-1 1,4 3-1,-7-4-11,0-1 0,0 1 0,1-1 0,-1 0 0,1 0 0,-1 1 1,0-1-1,1 0 0,-1 0 0,1 0 0,-1 0 0,1 0 0,-1 0 0,0-1 1,1 1-1,-1 0 0,0-1 0,1 1 0,-1-1 0,0 1 0,1-1 1,-1 1-1,2-2 0,-1 1-555,1-1 1,-1 0 0,0 1-1,0-1 1,1 0-1,-1 0 1,-1 0-1,1 0 1,2-3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27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14064,'0'0'2559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09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16687,'0'0'2576,"15"-1"-2106,199-28 604,108-34 1238,-282 54-2092,11 0 49,-17 6-3167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41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87 3712,'0'0'9560,"-5"10"-9136,-1 1-259,0 1 0,-1-2 1,0 1-1,-2-1 0,1 0 1,-12 11-1,15-17-62,-28 21 516,31-23-552,-1-1-1,1 1 1,-1-1-1,1 0 1,-1 1 0,1-1-1,-1 0 1,0-1-1,0 1 1,0 0 0,1-1-1,-5 1 1,5-1-26,0 0-1,1-1 1,-1 1 0,0-1 0,1 1 0,-1-1-1,0 0 1,1 1 0,-1-1 0,1 0 0,0 0 0,-1 0-1,1 0 1,0 0 0,-1 0 0,1 0 0,0 0-1,0-1 1,0 1 0,0 0 0,0 0 0,0-3-1,-4-4 114,1 0 0,-4-13-1,6 16-67,0-1-18,1 0 1,-1 0-1,1 0 1,1 0-1,0 0 0,0 0 1,0 0-1,0 0 0,1 0 1,1 0-1,-1 0 0,1 0 1,0 0-1,1 0 1,-1 1-1,1-1 0,1 1 1,-1 0-1,1 0 0,0 0 1,7-6-1,-9 8-43,1 1-1,-1-1 1,1 1-1,0 0 0,0 0 1,0 0-1,0 0 1,1 0-1,-1 1 1,0-1-1,1 1 1,5-2-1,-6 3-5,-1-1 0,1 1 0,0-1 0,0 1 0,0 0 0,0 0 0,-1 1 0,1-1 0,0 0-1,0 1 1,0-1 0,-1 1 0,1 0 0,0 0 0,-1 0 0,1 0 0,2 1 0,7 5 53,-8-6-43,0 1 0,0 0 0,0 0 0,0 0 0,0 1 0,-1-1 0,0 1 0,1 0 0,-1 0 0,0 0 0,-1 0 0,1 0 0,2 4 0,2 7 79,0 0-1,-1 0 1,-1 0-1,-1 1 1,0-1-1,-1 1 1,-1 0-1,0 24 1,-3-19 32,-1 1 0,0 0 1,-2-1-1,-1 1 0,-13 30 1,0-8 449,18-43-579,0 0 0,0 1 0,0-1 0,0 0 0,0 1 0,-1-1 0,1 0 0,0 1 0,0-1 0,0 0 0,-1 1 0,1-1 0,0 0 0,0 0 0,-1 1 0,1-1-1,0 0 1,-1 0 0,1 0 0,0 1 0,-1-1 0,1 0 0,-1 0 0,1 0 0,0 0 0,-1 0 0,1 0 0,-1 0 0,1 1 0,0-1 0,-1 0 0,1 0 0,-1 0 0,1 0 0,0 0 0,-1-1-1,1 1 1,-1 0 0,1 0 0,0 0 0,-1 0 0,1 0 0,-1 0 0,1-1 0,-1 1 0,0-1 10,0 0 0,0 1 1,0-1-1,0 0 0,0 0 0,0 0 0,0 0 0,1 0 0,-1 0 1,0 0-1,1-1 0,-1 1 0,0-1 0,-1-5 20,1 0-1,0 0 0,1 0 1,-1 0-1,1 1 1,1-1-1,2-12 0,16-49 180,-17 61-191,4-9 31,1 1 0,0-1-1,2 1 1,0 0 0,0 1-1,14-16 1,-15 21 7,1 0 1,0 0 0,1 1-1,-1 0 1,2 1-1,-1-1 1,1 1-1,1 1 1,19-9 0,-29 15-52,-1-1-1,1 0 1,0 1 0,0-1 0,-1 1 0,1-1 0,0 1 0,0 0 0,0-1 0,0 1 0,-1 0 0,1 0 0,0 0 0,0 1 0,0-1 0,0 0 0,-1 0 0,1 1 0,0-1 0,0 1 0,-1 0 0,1-1 0,0 1 0,-1 0 0,1 0 0,-1 0 0,1-1 0,-1 1 0,1 1 0,-1-1 0,0 0-1,0 0 1,0 0 0,1 1 0,-2-1 0,1 0 0,0 1 0,0-1 0,0 1 0,0 2 0,4 6 36,-1 1 0,-1 0 0,0-1 0,-1 1 0,0 0 0,-1 1 0,0-1 0,-3 20 0,-2 0 98,-17 58-1,20-85-114,-1 1-1,1-1 1,-1 0 0,-1 0-1,1 0 1,-5 6 0,9-23 116,-1 2-129,2-5 2,22-105 123,-19 102-104,0 0 1,2 1 0,0 0-1,17-25 1,-19 33-20,-5 8-17,0-1 0,0 1 1,1 0-1,-1 0 0,1-1 1,0 1-1,0 0 1,-1 0-1,2 0 0,-1 1 1,0-1-1,0 0 0,1 1 1,-1-1-1,1 1 0,-1 0 1,6-2-1,-8 3-6,1 0 0,-1 0 0,1 0 0,-1 0 0,0 0 0,1 0 0,-1 0 0,1 0 0,-1 0 0,1 0 0,-1 0 0,0 0 0,1 0 0,-1 1 0,1-1 0,-1 0 0,0 0 0,1 0 0,-1 1 0,0-1 0,1 0 0,-1 1 0,0-1 0,1 0 0,-1 0 0,0 1 0,0-1 0,1 0 0,-1 1 0,0-1 0,0 1 0,0-1 0,0 0 0,0 1 0,1 0 0,2 16 4,-3-14-5,3 40 4,-5 57 0,-1-64 28,3 1 0,7 63 0,-6-98-28,-1 0 0,0 0 0,1 0 0,0 0 0,-1 0 0,1 0-1,0-1 1,0 1 0,0 0 0,1 0 0,1 2 0,-2-4-2,0 1 0,-1-1 0,1 1 0,0-1 0,0 0 0,0 1 0,0-1 0,0 0 0,0 0 0,0 1 0,-1-1 0,1 0 0,0 0 0,0 0 0,0 0 0,0 0 0,0 0 0,0 0 0,0-1 0,0 1 0,0 0 1,0 0-1,0-1 0,0 1 0,-1 0 0,1-1 0,0 1 0,0-1 0,0 1 0,0-1 0,15-8 8,-2-1 0,0 0 0,0-1 1,17-17-1,26-20 9,-19 20-13,17-13 86,-72 65-6,6-10-44,0 1-1,-14 28 1,21-35-10,0 1 0,1 0 0,0 0 0,1 0-1,0 0 1,-1 18 0,3-25-27,0-1-1,0 0 0,0 0 1,0 0-1,0 1 0,1-1 1,-1 0-1,0 0 0,1 0 1,-1 0-1,1 0 0,-1 0 1,1 0-1,0 0 0,-1 0 1,1 0-1,0 0 0,0 0 1,0 0-1,0 0 0,0 0 1,0 0-1,0-1 0,0 1 1,0 0-1,1-1 0,-1 1 0,0-1 1,0 1-1,1-1 0,-1 0 1,0 1-1,1-1 0,-1 0 1,1 0-1,-1 0 0,0 0 1,3 0-1,-1 0 7,0 0 0,0 0 0,0-1 0,-1 1 0,1-1 0,0 0-1,-1 1 1,1-1 0,-1 0 0,1 0 0,-1-1 0,1 1 0,-1 0 0,0-1 0,0 1 0,1-1 0,-1 0 0,2-2-1,-1 0 10,-1 0-1,0 0 1,0 0-1,0 0 1,-1 0 0,0 0-1,1 0 1,-2 0-1,1-1 1,0-7-1,-1 6 10,-1-1-1,0 1 1,0 0-1,0-1 1,-1 1 0,-4-10-1,5 14-16,-1-1-1,1 1 1,-1 0-1,0 0 0,0 0 1,0 0-1,0 0 1,0 0-1,0 0 1,-3-1-1,-7-6 95,12 9-103,0 0 0,0 0 0,0-1 0,0 1 0,0 0 0,0-1 0,0 1 0,0 0 0,0-1-1,0 1 1,0 0 0,0 0 0,0-1 0,0 1 0,0 0 0,0-1 0,0 1 0,1 0 0,-1 0 0,0-1 0,0 1 0,0 0 0,0 0 0,1-1-1,-1 1 1,0 0 0,0 0 0,1-1 0,-1 1 0,0 0 0,1 0 0,-1 0 0,0 0 0,1 0 0,-1-1 0,0 1 0,1 0 0,-1 0 0,0 0-1,1 0 1,19-9 11,-13 7-3,41-20 5,-31 13-32,1 1-1,0 0 1,1 1 0,0 1-1,27-6 1,-43 12 14,-1-1 0,0 1 1,1-1-1,-1 1 0,1 0 0,-1 0 1,1 0-1,-1 1 0,1-1 1,-1 0-1,1 1 0,-1-1 0,4 2 1,-4-1 3,1 1 0,-1-1 0,0 1 0,0 0 0,1 0 0,-1 0 0,-1-1 1,1 1-1,0 1 0,-1-1 0,3 3 0,0 1 13,-1 1 0,1 0 0,-1 0 0,-1 0 1,0 0-1,2 8 0,3 46 129,-4-23 5,0-14-35,-3-13 11,1 0 0,1 0-1,0-1 1,6 15 0,-8-25-104,0 1 0,0-1 0,0 1 0,1-1 0,-1 1 0,0-1 0,0 0 0,1 1 0,-1-1 0,0 0 0,1 1-1,-1-1 1,1 0 0,-1 1 0,0-1 0,1 0 0,-1 1 0,1-1 0,-1 0 0,1 0 0,-1 0 0,1 1 0,-1-1 0,1 0-1,-1 0 1,1 0 0,0 0 0,-1 0 0,1 0 0,0 0 0,1 0 28,0-1 1,0 1-1,0-1 0,0 1 0,-1-1 1,1 0-1,0 1 0,0-1 0,1-1 1,4-3 110,-1 1 0,0-1 0,8-7 0,-7 4-140,1 1 0,0 0 1,18-11-1,-22 15-20,-3 3 0,0-1 0,0 1 0,-1 0 0,1-1 0,0 1 0,-1-1 0,1 1 0,0-1 0,-1 0 0,1 1 0,-1-1 0,1 1 0,-1-1 0,1 0 0,-1 0 0,0 1 0,1-1 0,-1 0 0,1-1 0,8-1 0,4-1 0,-3-5 0,-1 1 0,-1-2 0,1 1 0,6-12 0,5-5 0,-12 17 0,-1 0 0,-1 0 0,0 0 0,-1-1 0,6-12 0,-11 19 0,1 1 0,-1-1 0,0 1 0,0-1 0,0 1 0,-1-1 0,1 1 0,-1 0 0,1-1 0,-1 1 0,-2-5 0,3 6 0,-1 0 0,1 0 0,-1 1 0,1-1 0,0 0 0,-1 0 0,0 1 0,1-1 0,-1 0 0,1 1 0,-1-1 0,0 0 0,0 1 0,1-1 0,-1 1 0,0-1 0,0 1 0,0-1 0,0 1 0,0 0 0,0-1 0,0 1 0,0 0 0,0 0 0,0-1 0,0 1 0,0 0 0,0 0 0,0 0 0,0 0 0,0 0 0,0 0 0,0 0 0,0 0 0,0 1 0,0-1 0,-1 1 0,-4 1 0,0 1 0,0 0 0,0 0 0,1 0 0,-1 1 0,1 0 0,0 0 0,1 0 0,-1 0 0,1 1 0,0-1 0,-6 10 0,5-8 0,1 1 0,1 0 0,0 0 0,0 0 0,0 0 0,1 0 0,1 0 0,-1 0 0,0 14 0,2-16 0,0 1 0,1-1 0,0 1 0,0-1 0,0 1 0,1-1 0,0 0 0,0 1 0,6 8 0,-7-11 0,1-1 0,0 0 0,-1-1 0,1 1 0,0 0 0,0 0 0,0-1 0,1 1 0,-1-1 0,0 1 0,1-1 0,-1 0 0,1 0 0,-1 0 0,1 0 0,0 0 0,-1 0 0,1-1 0,0 1 0,0-1 0,-1 0 0,1 1 0,0-1 0,0 0 0,4-1 0,6-1 0,-1 0 0,0 0 0,0-1 0,0-1 0,-1 0 1,21-9-1,18-7-5,-31 16-189,-9 1-4675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44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0 257 5320,'0'0'9485,"9"3"-8944,31 7 1,-39-10-515,0 1 0,0-1 0,0 0 1,0 0-1,0 0 0,1 0 1,-1 0-1,0-1 0,0 1 0,0 0 1,0 0-1,0-1 0,0 1 1,0 0-1,0-1 0,0 1 0,0-1 1,0 1-1,0-1 0,0 0 1,0 1-1,0-1 0,0 0 0,-1 1 1,1-1-1,0 0 0,-1 0 1,1 1-1,-1-1 0,1 0 1,0-1-1,2-3 106,11-12 302,-2 0-1,0-2 1,13-25 0,20-62 1418,-44 103-1797,3-7 230,-2 5 38,0 0 1,0 0-1,0-1 1,1-8-1,-10 52 911,1-8-993,1 3 90,2 40 0,3-59-178,1 0-1,1 0 0,1-1 1,0 1-1,9 22 0,-11-34-118,-1-1 0,1 1-1,0-1 1,0 1 0,0-1 0,0 1-1,0-1 1,0 1 0,1-1-1,-1 0 1,0 0 0,1 1 0,-1-1-1,1 0 1,0 0 0,-1 0-1,1 0 1,3 1 0,-3-2-2,1 1 0,-1-1 0,1 0-1,-1 0 1,1 0 0,0 0 0,-1 0 0,1 0 0,-1 0 0,1-1 0,-1 1-1,1-1 1,4-1 0,2-1 42,0-1 0,-1 0 0,1 0 0,-1-1 0,0 0 0,0 0 0,-1-1 0,0 1 0,0-1 0,11-13 0,3-6 352,26-42 0,-44 62-366,-1 3 7,-1-1 0,1 1 0,-1-1 1,1 0-1,-1 1 0,0-1 0,0 0 0,-1 0 0,1 0 0,-1-3 0,0 5 58,0 1-101,-1 1 0,1-1 0,-1 0 0,1 0 1,-1 1-1,1-1 0,-1 0 0,1 1 0,-1-1 0,1 0 1,-1 1-1,1-1 0,0 1 0,-1-1 0,1 1 1,0-1-1,-1 1 0,1-1 0,0 1 0,0-1 0,0 1 1,-1 0-1,-6 16 100,6-16-100,0 4-3,-1-1-1,1 1 1,-1 0 0,2 0-1,-1 0 1,1-1 0,-1 1 0,2 0-1,-1 0 1,0 0 0,1 0-1,0-1 1,1 1 0,-1 0-1,1-1 1,0 1 0,1-1-1,-1 1 1,1-1 0,0 0-1,0 0 1,4 4 0,-6-7-14,1 1 0,-1-1 1,0 0-1,1 0 0,-1-1 0,1 1 1,0 0-1,-1 0 0,1 0 1,-1-1-1,1 1 0,0-1 0,0 1 1,0-1-1,-1 0 0,1 0 0,3 1 1,-2-1 3,1-1 1,0 1 0,0 0-1,0-1 1,0 0-1,-1 1 1,1-1 0,4-2-1,-4 2 3,0-1-1,0 1 0,-1-1 0,1 0 1,-1 0-1,1 0 0,-1 0 1,0-1-1,0 1 0,0-1 0,0 1 1,-1-1-1,1 0 0,-1 0 1,0 0-1,3-5 0,-4 3-2,0 0 0,0 1 0,-1-1 1,0 0-1,0 1 0,0-1 0,-1 0 0,1 1 0,-1-1 0,-1 0 0,1 1 1,-1-1-1,0 1 0,0 0 0,0 0 0,-1-1 0,0 1 0,0 0 0,0 1 1,-4-5-1,-2 0 13,0 0 0,0 1 0,-1-1 0,0 2 0,0-1 0,0 1 0,-19-8 0,24 12-13,5 11-34,2-6 14,1 1 0,-1-1 0,1 0 0,-1 1 0,1-1 0,1 0 0,-1 0 0,7 4 0,-3-2-4,0-1-1,1 1 1,12 5 0,-14-8 7,1 0-1,-1 0 1,1 0 0,-1-1 0,1 0-1,0 0 1,-1 0 0,1-1-1,0 1 1,0-1 0,0-1 0,10-1-1,-8 1 0,0-1-1,0-1 1,-1 0 0,1 0-1,-1 0 1,1-1-1,-1 0 1,12-7-1,-10 4 11,0 1-1,-1-2 0,0 1 0,14-15 0,-20 19 41,-1-3 8,-2 6-51,0-1-1,0 1 1,1 0-1,-1 0 0,0 0 1,0 0-1,0 0 1,0 0-1,0 0 1,0-1-1,1 1 0,-1 0 1,0 0-1,0 0 1,0 0-1,0 0 1,1 0-1,-1 0 0,0 0 1,0 0-1,0 0 1,0 0-1,1 0 0,-1 0 1,0 0-1,0 0 1,0 0-1,0 0 1,1 0-1,-1 0 0,0 0 1,0 0-1,0 0 1,0 0-1,1 0 0,-1 0 1,0 0-1,0 0 1,0 0-1,0 1 1,0-1-1,1 0 0,-1 0 1,0 0-1,0 0 1,0 0-1,0 0 1,0 0-1,0 1 0,0-1 1,0 0-1,0 0 1,1 0-1,3 7 6,0 0 1,-1-1-1,1 1 1,-1 0-1,-1 1 0,0-1 1,0 0-1,-1 0 1,0 1-1,0-1 0,-1 1 1,-1 13-1,-3 8 63,-15 53 1,18-82-69,-12 55 203,16-62-155,0 0 0,1-1 1,10-11-1,6-12 15,-9 12-12,0 0-1,2 1 1,0 0-1,2 0 1,0 2 0,21-19-1,-34 34-40,-1 0 1,0 0-1,1-1 0,-1 1 0,0 0 0,1 1 0,0-1 0,-1 0 1,1 0-1,0 0 0,-1 1 0,1-1 0,0 1 0,0-1 0,0 1 0,-1 0 1,1-1-1,0 1 0,0 0 0,0 0 0,0 0 0,0 0 0,2 1 0,-2 0-12,0 0 0,0 0 0,0 0-1,0 0 1,0 1 0,-1-1-1,1 0 1,-1 1 0,1 0 0,-1-1-1,1 1 1,-1 0 0,0-1-1,0 1 1,0 0 0,0 0 0,0 0-1,1 3 1,8 27-11,-8-24 14,0 0-1,1 0 0,0 0 1,0-1-1,1 1 0,0-1 0,1 1 1,6 6-1,-2-4 17,-7-7-4,1 1 0,0-2 0,0 1 0,0 0 0,7 4 1,-9-6-13,0-1-1,0 1 1,0-1 0,0 1 0,0-1 0,0 0 0,0 0 0,1 1 0,-1-1 0,0 0 0,0 0 0,0 0 0,1 0 0,-1 0 0,0 0 0,0 0 0,0 0 0,1 0 0,-1-1 0,0 1 0,0 0 0,0-1 0,0 1 0,0-1 0,0 1 0,2-2 0,3-2-2,0 0 0,-1 0 0,0 0 0,0-1 0,0 0 0,0 1 0,-1-2 0,6-8 0,-1 0 0,-1-1 0,7-19 0,-4 3 0,-8 19 0,1 0 0,1 1 0,0-1 0,8-10 0,-13 21 0,0 1 0,0 0 0,0 0 0,0 0 0,0 0 0,0 0 0,0 0 0,0 0 0,0 0 0,1-1 0,-1 1 0,0 0 0,0 0 0,0 0 0,0 0 0,0 0 0,0 0 0,0 0 0,1 0 0,-1 0 0,0 0 0,0 0 0,0 0 0,0 0 0,0 0 0,0 0 0,1 0 0,-1 0 0,0 0 0,0 0 0,0 0 0,0 0 0,0 0 0,1 0 0,-1 0 0,0 0 0,0 0 0,0 0 0,0 0 0,0 0 0,0 0 0,1 0 0,-1 0 0,0 0 0,5 7 0,2 10 0,0 9 0,-2 1 0,-1 0 0,-1 0 0,-2 30 0,-1-52 0,-1 0 0,1 0 0,-1 0 0,0 0 0,-1 0 0,0 0 0,0 0 0,-3 6 0,4-9 0,0 0 0,0 0 0,0-1 0,-1 1 0,1 0 0,0-1 0,-1 1 0,0-1 0,1 1 0,-1-1 0,0 0 0,0 1 0,0-1 0,0 0 0,0 0 0,0 0 0,-1 0 0,1 0 0,0-1 0,0 1 0,-5 0 0,5-1 0,1 0 0,0 0 0,-1 0 0,1 0 0,-1-1 0,1 1 0,0 0 0,0-1 0,-1 1 0,1-1 0,0 1 0,0-1 0,-1 1 0,1-1 0,0 0 0,-2-1 0,-16-17 0,8 8 0,5 6 0,-12-10 0,18 14 0,-1 0 0,0 1 0,1-1 0,-1 0 0,1 0 0,-1 1 0,1-1 0,0 0 0,-1 0 0,1 0 0,0 0 0,-1 1 0,1-1 0,0 0 0,0 0 0,0 0 0,0 0 0,0 0 0,0 1 0,1-2 0,0 1 0,1 1 0,0 0 0,0 0 0,-1 0 0,1 0 0,0 0 0,0 0 0,0 0 0,-1 1 0,1-1 0,0 1 0,1 0 0,0-1 0,26 8 0,-1 2 0,0 0 0,0 1 0,27 16 0,-23-12 0,-24-11 0,0 1 0,-1 0 0,0 1 0,0-1 0,8 8 0,18 14 0,-24-19 979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44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55 14368,'0'0'1504,"-31"-42"-1208,33 37-1,6 0-255,4 2 16,9 3-192,4 0 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47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42 418 5320,'0'0'7184,"-4"-7"-6548,-2-4-163,0-2 0,0 1 1,2 0-1,0-1 0,-4-19 1,6 15-71,1 1 0,0 0 0,1-1 1,1 1-1,1 0 0,1-1 1,1 1-1,0 0 0,13-27 1,-17 43-402,35-66 1234,-31 60-1064,1 0 0,-1 0 0,1 0 0,0 0 1,0 1-1,1 0 0,0 0 0,8-6 1,-13 11-136,0-1 0,0 1 1,0-1-1,0 0 0,0 1 0,0 0 1,0-1-1,0 1 0,0-1 1,0 1-1,0 0 0,0 0 1,0-1-1,0 1 0,0 0 1,1 0-1,-1 0 0,0 0 0,0 0 1,0 0-1,0 0 0,0 1 1,0-1-1,1 0 0,-1 0 1,0 1-1,0-1 0,0 1 0,0-1 1,0 1-1,0-1 0,-1 1 1,1-1-1,0 1 0,0 0 1,0-1-1,0 1 0,-1 0 1,1-1-1,0 1 0,0 2 0,3 3 81,-1 0-1,0 0 0,-1 0 0,0 0 0,2 7 0,-2-5-36,2 6 86,-1 1-1,-1 0 1,0 0-1,-1 0 1,-1 0-1,-4 24 1,-3-3 447,-19 54 1,25-87-542,1-2-48,0-1 0,0 1 0,-1 0 1,1 0-1,0 0 0,-1-1 0,1 1 0,0 0 0,-1 0 0,1-1 0,-1 1 0,1 0 1,-1-1-1,0 1 0,1-1 0,-1 1 0,-1 1 0,11-17 600,13-27-339,-13 26-184,0 0-1,13-18 1,-11 21-1,0 0 1,0 0-1,1 1 0,1 0 1,1 1-1,0 0 0,1 1 1,0 1-1,0 0 0,1 0 1,20-7-1,-35 16-77,1-1 1,-1 0-1,1 1 0,-1-1 0,1 1 0,-1 0 1,1-1-1,0 1 0,-1 0 0,1 0 1,0 0-1,-1 0 0,1 0 0,0 0 0,-1 1 1,1-1-1,0 0 0,-1 1 0,1-1 1,1 1-1,-1 1 1,0-1 0,0 0 1,-1 0-1,1 1 0,-1-1 1,1 1-1,-1 0 0,0-1 0,1 1 1,-1 0-1,0-1 0,-1 1 0,1 0 1,1 3-1,1 5 44,-1 1 0,0-1 0,0 1 0,-1 0 0,-1 18-1,-10 55 471,10-82-486,-2 9 176,2-8-134,3-7-56,9-19-39,1 1 0,1 0 0,2 0 0,0 2 0,38-37 0,-53 56 0,0 0 0,0 0 0,0 0 0,0 0 0,0 0 0,1 1 0,-1-1 0,0 0 0,0 1 0,1-1 0,-1 1 0,0-1 0,1 1 0,-1-1 0,1 1 0,-1 0 0,3-1 0,-3 2 0,0-1 0,0 0 0,-1 1 0,1-1 0,0 1 0,0-1 0,0 1 0,-1-1 0,1 1 0,0 0 0,-1-1 0,1 1 0,-1 0 0,1-1 0,-1 1 0,1 0 0,-1-1 0,1 1 0,-1 0 0,0 0 0,1 0 0,-1-1 0,0 1 0,0 0 0,0 0 0,0 0 0,0 1 0,3 17 0,-2 29 0,0-4 0,0-13 0,-2-25 0,1 1 0,0-1 0,0 1 0,1-1 0,0 1 0,1-1 0,2 9 0,-3-14 0,-1-1 0,0 1 0,1 0 0,0-1 0,-1 1 0,1 0 0,-1-1 0,1 1 0,0 0 0,0-1 0,-1 1 0,1-1 0,0 1 0,0-1 0,0 0 0,0 1 0,0-1 0,0 0 0,0 1 0,-1-1 0,1 0 0,0 0 0,0 0 0,0 0 0,0 0 0,0 0 0,0 0 0,0 0 0,0 0 0,0 0 0,0 0 0,0 0 0,2-1 0,3-1 0,1 1 0,-1-2 0,12-4 0,-15 6 0,20-10 0,-1 0 0,-1-1 0,36-26 0,52-52 0,-68 54 0,-24 24 0,-21 17 0,-25 27 0,23-26 0,-2 3 0,0 0 0,0 1 0,1 0 0,-9 18 0,14-24 0,0 0 0,1 0 0,-1 0 0,1 0 0,0 0 0,1 0 0,-1 0 0,1 0 0,0 0 0,0 1 0,0-1 0,1 0 0,-1 0 0,1 0 0,1 0 0,2 7 0,-3-10 0,-1 0 0,1 1 0,0-1 0,0 0 0,0 1 0,0-1 0,0 0 0,0 0 0,0 0 0,1 0 0,-1 0 0,1 0 0,-1 0 0,0 0 0,1-1 0,0 1 0,-1 0 0,1-1 0,-1 1 0,1-1 0,0 1 0,0-1 0,-1 0 0,1 1 0,0-1 0,0 0 0,-1 0 0,1 0 0,0 0 0,2-1 0,-1 0 0,0 1 0,-1-1 0,1 0 0,-1 0 0,1 0 0,-1 0 0,1-1 0,-1 1 0,0-1 0,1 1 0,-1-1 0,0 1 0,0-1 0,-1 0 0,1 0 0,0 0 0,-1 0 0,1 0 0,-1 0 0,1-3 0,2-3 0,0-1 0,-1 1 0,0-1 0,-1 0 0,1-14 0,-2 21 0,-1-1 0,0 1 0,0 0 0,0-1 0,0 1 0,0 0 0,-1-1 0,1 1 0,-1 0 0,0 0 0,0-1 0,0 1 0,0 0 0,0 0 0,0 0 0,-1 0 0,1 0 0,-1 0 0,0 0 0,0 1 0,0-1 0,0 0 0,0 1 0,0-1 0,0 1 0,0 0 0,-1-1 0,1 1 0,-6-1 0,4 0 0,-17-3 0,19 5 0,12 6 0,-2-4 0,-1 1 0,1-1 0,0 0 0,-1-1 0,1 1 0,0-1 0,0 0 0,0-1 0,1 0 0,-1 0 0,15-2 0,-2-1 0,1-1 0,-1-1 0,25-8 0,35-21 0,-79 34 0,-1-1 0,1 0 0,0 1 0,-1-1 0,1 1 0,0 0 0,0-1 0,-1 1 0,1 0 0,0 0 0,0 0 0,0 0 0,-1 0 0,1 1 0,2-1 0,-2 1 0,-1 0 0,0-1 0,0 1 0,0 0 0,0 0 0,0-1 0,0 1 0,0 0 0,0 0 0,-1 0 0,1 0 0,0 0 0,0 0 0,-1 0 0,1 0 0,-1 1 0,0-1 0,1 0 0,-1 0 0,0 2 0,4 16 0,-1 0 0,0 24 0,-3-27 0,1 0 0,1 0 0,1 0 0,7 23 0,-6-27 0,-4-10 0,0 0 0,1 0 0,-1 0 0,1 0 0,-1-1 0,1 1 0,0 0 0,0 0 0,0-1 0,0 1 0,0-1 0,0 1 0,1-1 0,2 3 0,-4-4 0,0 0 0,1 0 0,-1 0 0,0 0 0,1 0 0,-1 0 0,0 0 0,1 0 0,-1 0 0,0-1 0,0 1 0,1 0 0,-1 0 0,0 0 0,0 0 0,1 0 0,-1-1 0,0 1 0,0 0 0,1 0 0,-1 0 0,0-1 0,0 1 0,0 0 0,0 0 0,1-1 0,-1 1 0,0 0 0,0-1 0,6-10 0,-4 9 0,73-148 0,-32 61 0,-43 88 0,0 1 0,1-1 0,-1 1 0,0-1 0,0 1 0,0-1 0,1 1 0,-1-1 0,0 1 0,1-1 0,-1 1 0,0 0 0,1-1 0,-1 1 0,1 0 0,-1-1 0,1 1 0,-1 0 0,1-1 0,-1 1 0,1 0 0,-1-1 0,2 1 0,7 7 0,-4-1 0,13 13 0,44 41 0,-55-54 0,0-1 0,1 1 0,0-1 0,0 0 0,1 0 0,18 6 0,-25-10 0,1 0 0,0-1 0,0 1 0,0-1 0,0 0 0,1 0 0,-1 0 0,0 0 0,0 0 0,0 0 0,0-1 0,0 1 0,0-1 0,-1 0 0,1 0 0,0 0 0,0 0 0,0 0 0,-1 0 0,1-1 0,-1 1 0,1-1 0,-1 0 0,0 1 0,0-1 0,0 0 0,3-3 0,-1 1 0,0 0 0,0-1 0,-1 0 0,1 1 0,-1-1 0,0 0 0,-1-1 0,1 1 0,-1 0 0,-1-1 0,3-8 0,-4 11 0,0-1 0,-1 1 0,1-1 0,-1 1 0,1-1 0,-1 1 0,0-1 0,-1 1 0,1-1 0,-1 1 0,0 0 0,-3-5 0,4 7 0,0 0 0,0 0 0,1 0 0,-1 0 0,0 0 0,0 1 0,0-1 0,0 0 0,0 1 0,0-1 0,0 0 0,-1 1 0,1-1 0,0 1 0,0 0 0,0-1 0,-1 1 0,1 0 0,0-1 0,-1 1 0,1 0 0,0 0 0,-1 0 0,1 0 0,0 0 0,0 0 0,-1 1 0,1-1 0,0 0 0,-1 0 0,1 1 0,0-1 0,0 1 0,0-1 0,-1 1 0,1-1 0,0 1 0,0 0 0,0-1 0,0 1 0,0 0 0,0 0 0,-1 1 0,-4 3 0,0 1 0,0-1 0,1 1 0,0 0 0,0 0 0,1 0 0,0 1 0,0-1 0,1 1 0,0 0 0,0 0 0,1 0 0,0 0 0,0 0 0,1 0 0,0 0 0,0 1 0,1-1 0,1 0 0,1 12 0,1-4 0,0 0 0,2-1 0,0 0 0,1 1 0,0-2 0,1 1 0,1-1 0,1 1 0,0-2 0,1 1 0,16 14 0,-23-23 0,0-1 0,0 0 0,1 0 0,0 0 0,-1-1 0,1 1 0,0-1 0,1 0 0,-1 0 0,0 0 0,1 0 0,-1-1 0,1 1 0,0-1 0,0 0 0,-1 0 0,1-1 0,0 1 0,0-1 0,0 0 0,0 0 0,0 0 0,0 0 0,0-1 0,-1 0 0,1 0 0,9-3 0,-4 0 82,1-1 0,-1 0 0,0 0 0,0-1 0,-1-1 0,0 1 0,0-1 0,-1 0 0,0-1 0,0 0 0,10-13 0,-9 8-785,0 0 0,-1-1 1,0 0-1,-1 0 1,-1 0-1,6-24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50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311 421 6824,'0'0'6046,"-11"-1"-5487,10 1-542,-9 0 117,1-1 0,-1 2 0,0-1 1,1 1-1,-1 0 0,1 1 0,-17 4 1,10-1 118,1 1 0,0 0 1,0 1-1,1 0 1,0 1-1,-23 17 1,29-19-12,0 2 1,0-1 0,0 1-1,1-1 1,1 2 0,0-1 0,0 1-1,1-1 1,0 1 0,-6 17-1,10-24-146,1 1 0,-1-1 0,1 0 0,0 1 0,0-1 0,0 0 0,0 1 0,1-1 0,-1 0 0,1 1 0,-1-1 0,1 0 0,0 0 0,0 0 0,0 1 0,1-1 0,-1 0 0,0 0 0,1 0 0,0 0 0,-1-1 0,1 1 0,0 0 0,0-1 0,4 4 0,-1-3 8,-1 1 0,0-1 0,1 1 0,-1-1-1,1-1 1,0 1 0,0 0 0,0-1-1,0 0 1,0 0 0,0 0 0,9 0 0,-8-1-43,-1 0 0,0-1 0,1 1 0,-1-1 0,0 0 0,1-1 0,-1 1 0,0-1 0,0 1 0,0-1 0,-1-1 0,1 1 0,5-4 0,-3 1-7,0 0 0,-1 0 0,0-1 0,-1 0-1,1 0 1,-1 0 0,6-10 0,0-3 15,-2 0 0,-1-1 1,0 1-1,-2-1 1,4-21-1,1-15 214,6-109-1,-17 142-197,-1-1 0,-1 1 0,-2 1-1,0-1 1,-2 0 0,-1 1 0,-16-34 0,21 53-65,1 1 1,-1-1-1,1 0 0,-1 1 1,0 0-1,0-1 0,-2-1 1,3 3-13,0 1 0,1-1 0,-1 1 0,0 0 0,0-1 0,1 1 0,-1 0 0,0-1 0,0 1 0,0 0 0,1 0 1,-1-1-1,0 1 0,0 0 0,0 0 0,0 0 0,0 0 0,0 0 0,1 0 0,-1 0 0,0 0 0,0 0 0,0 1 0,0-1 1,0 0-1,1 0 0,-1 1 0,0-1 0,0 0 0,1 1 0,-1-1 0,-1 1 0,-3 3 12,0 0-1,0 0 1,0 0-1,1 0 1,0 1-1,0-1 1,0 1-1,1 0 1,0 0-1,0 0 1,-3 6-1,-2 8 44,-9 35 0,9-21-4,1 0 0,2 1 0,2-1 0,1 0 0,7 64 0,-2-81-15,0-1-1,2 1 0,0 0 0,1-1 0,0 0 0,11 16 0,-11-21 13,1-1-1,0 0 1,1 0 0,0 0-1,1 0 1,0-1-1,1-1 1,0 1 0,18 10-1,-24-17-22,0 1-1,0 0 0,0-1 1,0 0-1,0 0 1,1 0-1,-1 0 1,0-1-1,1 1 0,-1-1 1,0 0-1,1 0 1,-1-1-1,0 1 0,1-1 1,-1 1-1,0-1 1,0 0-1,0-1 1,5-1-1,4-1 30,-2-1-1,1-1 1,0 0 0,-1 0-1,12-9 1,3-6 101,-1-1 0,43-48 1,-60 61-122,-6 6-26,21-25 140,-21 26-136,-1 0 1,0 1 0,0-1 0,0 0-1,-1 0 1,1 0 0,0 0 0,-1 0 0,0 0-1,1 0 1,-1 0 0,0 0 0,0-4-1,-4 7 12,0 0 0,0 0-1,0 0 1,1 0 0,-1 0-1,1 0 1,-7 4 0,0 1-6,0 0 1,1 1-1,0 0 1,0 1 0,1-1-1,0 1 1,-9 13-1,12-14-8,0-1 1,1 1-1,0 0 0,0 0 0,1 0 0,0 1 0,1-1 0,0 1 0,0-1 1,0 14-1,2-19-9,-1 1 0,1-1 0,1 0 0,-1 1 1,0-1-1,1 0 0,-1 0 0,1 1 0,0-1 1,0 0-1,0 0 0,0 0 0,0 0 0,1 0 1,-1 0-1,1 0 0,-1 0 0,1 0 0,0-1 0,0 1 1,0 0-1,0-1 0,0 0 0,0 1 0,0-1 1,1 0-1,-1 0 0,1 0 0,-1 0 0,1 0 0,-1 0 1,1-1-1,0 1 0,-1-1 0,1 0 0,0 1 1,-1-1-1,4 0 0,0-1 5,1 1-1,-1 0 1,1-1-1,-1 0 1,0-1 0,0 1-1,1-1 1,-1 0-1,0 0 1,-1 0 0,1-1-1,0 0 1,-1 0-1,0 0 1,5-4 0,-5 3-2,-1 0 0,0 0 1,0-1-1,-1 1 1,0-1-1,0 0 0,0 1 1,0-1-1,-1 0 1,0 0-1,0-1 0,-1 1 1,1 0-1,-1 0 1,-1-1-1,1 1 0,-1-1 1,0 1-1,-1 0 0,-1-9 1,1 10 2,0 0 0,-1-1 0,0 1 1,0 0-1,0 0 0,0 1 0,0-1 0,-1 0 0,0 1 1,0-1-1,0 1 0,-1 0 0,1 0 0,-1 0 0,0 0 1,0 0-1,0 1 0,0-1 0,-1 1 0,1 0 0,-1 0 1,1 1-1,-1-1 0,0 1 0,-8-2 0,8 2 1,1 0-1,0 1 1,0-1-1,0 1 1,-1 0-1,1 0 1,0 0-1,0 0 0,0 1 1,-1-1-1,1 1 1,0 0-1,0 0 1,0 0-1,0 1 1,-7 2-1,11-4-13,-1 1 1,0-1-1,1 0 0,-1 1 0,1-1 0,-1 1 1,0-1-1,1 0 0,-1 1 0,1-1 1,0 1-1,-1-1 0,1 1 0,-1 0 1,1-1-1,0 1 0,-1 0 0,1-1-1,0 1 0,0-1-1,0 0 1,0 1-1,1-1 1,-1 0 0,0 0-1,0 1 1,0-1-1,0 0 1,1 1 0,-1-1-1,0 0 1,0 0-1,1 0 1,-1 1-1,0-1 1,0 0 0,1 0-1,-1 0 1,0 0-1,1 1 1,-1-1 0,0 0-1,1 0 1,30 6 2,-23-5 1,14 1 6,1 0 0,-1-2 0,0 0-1,0-1 1,0-1 0,0-1 0,0 0 0,-1-2 0,0 0 0,0-1 0,0 0 0,25-12 0,3 0 58,-49 18-65,0 0 1,0 0-1,1 0 1,-1 0-1,0 0 0,0 0 1,0 0-1,0 0 0,0 0 1,0 0-1,0 0 1,1 0-1,-1 0 0,0 0 1,0 0-1,0 0 1,0 0-1,0 0 0,0 0 1,0 0-1,0 0 0,1 0 1,-1 0-1,0 0 1,0 0-1,0 0 0,0 1 1,0-1-1,0 0 1,0 0-1,0 0 0,0 0 1,0 0-1,0 0 0,0 0 1,0 0-1,1 0 1,-1 0-1,0 1 0,0-1 1,0 0-1,0 0 1,0 0-1,0 0 0,0 0 1,0 0-1,0 0 0,0 0 1,0 1-1,-1 9 82,-7 18-34,5-14-7,-2 6-18,0 1 15,0 0 1,2 1-1,0 24 0,3-43-41,0-1 0,1 1 0,-1-1 0,1 1 0,-1-1 0,1 1 0,0-1 0,0 0 0,0 1 0,0-1 0,1 0 0,-1 0 0,1 1 0,0-1 0,0 0 0,-1 0 0,1-1 0,1 1 0,-1 0 0,4 2 0,-5-4 0,0 1 0,0-1 0,0 0 0,0 0 0,0 0 0,0 0 0,0 0 0,0 0 0,0 0 0,0 0 0,0 0 0,0 0 0,0 0 0,0 0 0,0-1 0,0 1 0,0 0 0,0-1 0,0 1 0,0-1 0,-1 1 0,1 0 0,0-1 0,0 0 0,0 1 0,0-2 0,2 1 0,19-15 0,0 0 0,-2-2 0,0 0 0,26-31 0,-41 43 0,22-30 0,-25 46 0,1 0 0,8 16 0,-6-18 0,0 0 0,0-1 0,1 1 0,1-1 0,-1-1 0,1 1 0,11 8 0,-15-13 0,1 1 0,-1-1 0,1 0 0,-1 0 0,1 0 0,0 0 0,0-1 0,0 1 0,0-1 0,0 0 0,1 0 0,-1 0 0,0-1 0,0 1 0,1-1 0,-1 0 0,1 0 0,-1 0 0,0 0 0,6-1 0,-7 0 0,-1 1 0,1-1 0,0 0 0,-1 0 0,1 0 0,-1 0 0,1 0 0,-1 0 0,0 0 0,1-1 0,-1 1 0,0-1 0,0 1 0,0-1 0,0 0 0,-1 0 0,1 0 0,-1 0 0,1 0 0,-1 0 0,0 0 0,0 0 0,0 0 0,0 0 0,0-1 0,0 1 0,-1 0 0,1-5 0,0 4 0,-1 0 0,0-1 0,0 1 0,0 0 0,0 0 0,-1-1 0,0 1 0,1 0 0,-1 0 0,-1-1 0,1 1 0,0 0 0,-1 0 0,0 0 0,-2-2 0,-2-3 0,-1 1 0,0 0 0,-16-11 0,-12-11 0,34 28 0,0 0 0,0 1 0,1-1 0,-1 0 0,1 0 0,-1 0 0,1 1 0,-1-1 0,1 0 0,-1 0 0,1 0 0,0 0 0,0 0 0,-1 0 0,1 0 0,0 0 0,0 1 0,0-1 0,0 0 0,0 0 0,1 0 0,-1-2 0,1 2 0,0 0 0,0-1 0,0 1 0,0-1 0,0 1 0,0 0 0,0 0 0,1 0 0,-1 0 0,0 0 0,1 0 0,1-1 0,3-2 0,1 2 0,-1-1 0,0 0 0,1 1 0,0 0 0,7-1 0,0 1 0,0 1 0,0 1 0,-1-1 0,1 2 0,0 0 0,24 4 0,-33-4 0,-1 0 0,1 0 0,-1 1 0,0-1 0,1 1 0,-1 0 0,0 0 0,0 0 0,0 0 0,-1 1 0,1 0 0,-1-1 0,0 1 0,1 0 0,-1 0 0,-1 1 0,1-1 0,-1 0 0,1 1 0,-1-1 0,0 1 0,-1 0 0,2 4 0,-1-2 0,0 1 0,-1-1 0,0 1 0,-1-1 0,0 1 0,0 0 0,0-1 0,-1 1 0,0-1 0,-1 1 0,0-1 0,0 0 0,-4 9 0,3-8 0,3-5 0,-1 0 0,1 0 0,-1 0 0,0 0 0,0 1 0,0-1 0,0 0 0,0-1 0,-1 1 0,1 0 0,-2 2 0,3-4 0,0 0 0,0 0 0,-1 0 0,1 0 0,0 0 0,0 0 0,0 0 0,0 0 0,0 0 0,0 0 0,0 0 0,0 0 0,0 0 0,0 0 0,0 0 0,0 0 0,0 0 0,0 0 0,-1 0 0,1 0 0,0 0 0,0 0 0,0 0 0,0 0 0,0 0 0,0 0 0,0 0 0,0 0 0,0 0 0,0 0 0,0-1 0,0 1 0,0 0 0,0 0 0,0 0 0,0 0 0,0 0 0,-1 0 0,1 0 0,0 0 0,0 0 0,0 0 0,0 0 0,0 0 0,0 0 0,0 0 0,0 0 0,0 0 0,0 0 0,0-1 0,0 1 0,0 0 0,0 0 0,0 0 0,0 0 0,0 0 0,0 0 0,0 0 0,0 0 0,1 0 0,-1 0 0,0 0 0,0 0 0,3-7 0,8-8 0,-1 3 0,59-67 0,-59 69 0,1 0 0,-1 1 0,2 0 0,0 1 0,20-11 0,-30 17 0,1 1 0,-1 0 0,1 0 0,0 1 0,-1-1 0,1 0 0,0 1 0,0-1 0,0 1 0,-1 0 0,1 0 0,0 0 0,0 0 0,0 0 0,0 1 0,-1-1 0,1 1 0,0-1 0,0 1 0,-1 0 0,1 0 0,-1 0 0,1 0 0,-1 0 0,1 1 0,-1-1 0,0 0 0,0 1 0,0 0 0,3 2 0,5 5 0,-1 0 0,0 1 0,-1 0 0,10 15 0,-16-23 0,30 53 0,0 1 0,-31-55 0,0 1 0,0-1 0,0 0 0,0 0 0,0 1 0,1-1 0,-1 0 0,0 0 0,0 0 0,1 0 0,-1 0 0,1 0 0,-1-1 0,1 1 0,0 0 0,-1 0 0,1-1 0,0 1 0,0-1 0,-1 0 0,1 1 0,0-1 0,0 0 0,0 0 0,-1 0 0,1 0 0,0 0 0,0 0 0,0 0 0,-1-1 0,1 1 0,0 0 0,0-1 0,-1 1 0,1-1 0,0 0 0,-1 0 0,1 1 0,-1-1 0,1 0 0,1-2 0,9-6 170,0 0 0,0-1 0,-1 0 0,9-12 0,10-17-4955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53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0 645 6520,'0'0'8969,"8"3"-8417,-7-3-539,2 2 29,-1-1 0,1 0 0,0 0 1,-1 0-1,1-1 0,0 1 0,0 0 0,0-1 0,0 0 0,0 1 0,0-1 0,-1 0 0,1 0 0,0 0 0,0-1 0,0 1 0,0-1 0,0 1 0,0-1 0,-1 0 0,1 0 0,0 0 0,3-2 0,23-12 345,-1-1-1,-1-2 1,-1 0-1,-1-1 1,23-23-1,-10 4 290,-2-1-1,35-49 1,-58 69-308,0-1 1,-2 0-1,-1-1 1,10-29-1,-14 35-36,-4 12-215,-1 0 1,0 1 0,0-1-1,0 0 1,0 0 0,-1 0-1,1 0 1,-1 0 0,0 0-1,0 0 1,0 1 0,-1-5 0,1 7-106,0 0 0,0 0 1,0-1-1,0 1 0,0 0 1,0 0-1,0 0 1,0 0-1,0-1 0,0 1 1,-1 0-1,1 0 0,0 0 1,0 0-1,0 0 1,0-1-1,0 1 0,-1 0 1,1 0-1,0 0 0,0 0 1,0 0-1,0 0 0,-1 0 1,1 0-1,0-1 1,0 1-1,0 0 0,-1 0 1,1 0-1,0 0 0,0 0 1,0 0-1,-1 0 1,1 0-1,0 0 0,0 0 1,0 0-1,-1 0 0,1 0 1,0 0-1,0 0 1,0 0-1,-1 1 0,1-1 1,0 0-1,0 0 0,0 0 1,0 0-1,-1 0 0,1 0 1,0 0-1,0 0 1,0 1-1,0-1 0,0 0 1,-1 0-1,1 0 0,0 0 1,0 0-1,0 1 1,0-1-1,0 0 0,0 0 1,0 0-1,0 0 0,0 1 1,-9 12 208,-5 13-38,1 0 0,2 2-1,1-1 1,-8 41 0,16-55-132,0 0 0,1 1 0,0-1 0,1 0-1,1 0 1,0 1 0,2-1 0,-1 0 0,2 0 0,0 0 0,1-1 0,0 1 0,1-1 0,1 0 0,11 14 0,-17-24-37,1 1-1,0-1 0,0 0 0,0 0 1,0-1-1,0 1 0,0 0 0,1 0 1,-1-1-1,0 1 0,1-1 0,4 2 1,-5-3-3,1 1 0,-1-1 0,1 1 0,-1-1-1,1 0 1,-1 0 0,1 0 0,-1 0 0,1 0 0,-1-1 0,1 1 0,-1-1 0,1 1 0,-1-1 0,0 0 0,3-1 0,4-1 13,-1-1 1,0-1-1,-1 1 1,1-1-1,-1 0 0,0 0 1,0-1-1,10-10 0,2-6 63,18-28 0,-25 34-44,6-12 47,-1 0 0,-1-1 0,-2 0 0,18-56-1,-17 28 98,11-98 0,-21 109 139,-5 46-319,0 0 0,0 1 0,0-1 0,0 0-1,0 0 1,-1 0 0,1 0 0,0 0 0,0 0 0,0 0-1,0 0 1,0 0 0,0 0 0,0 1 0,0-1-1,0 0 1,-1 0 0,1 0 0,0 0 0,0 0-1,0 0 1,0 0 0,0 0 0,0 0 0,0 0 0,-1 0-1,1 0 1,0 0 0,0 0 0,0 0 0,0 0-1,0 0 1,0 0 0,-1 0 0,1 0 0,0 0-1,0 0 1,0 0 0,0 0 0,0 0 0,0 0 0,0 0-1,-1 0 1,1-1 0,0 1 0,0 0 0,0 0-1,0 0 1,0 0 0,0 0 0,0 0 0,0 0-1,0 0 1,-1 0 0,-1 12 50,-1 0 1,-5 12-1,-1 5-13,-92 475 912,98-487-771,0-1-1,-8 19 1,8-26-47,13-44-27,-4 10 67,15-35-1,-18 52-156,1 1 0,0 0-1,0 0 1,1 0-1,0 1 1,0-1-1,1 1 1,0 0-1,11-9 1,-15 14-21,0 0 0,0 0 0,0 0 0,1 0 0,-1 1 0,0-1 0,0 0 0,1 1 0,-1-1 0,1 1 0,-1 0 0,0 0 0,1-1 0,-1 1 0,1 1 0,-1-1 0,0 0 0,1 0 0,-1 1 0,1-1 0,3 2 0,-2-1 0,-1 1 0,0-1 0,1 0 0,-1 1 0,0 0 0,0 0 0,0-1 0,0 1 0,0 1 0,-1-1 0,1 0 0,-1 1 0,4 3 0,40 66 0,-39-60 0,-5-8 0,0-1 0,0 0 0,0 0 0,0 0 0,5 6 0,-6-9 0,0 1 0,0 0 0,1 0 0,-1 0 0,0 0 0,1-1 0,-1 1 0,1-1 0,-1 1 0,1-1 0,-1 1 0,1-1 0,-1 0 0,1 1 0,-1-1 0,1 0 0,0 0 0,-1 0 0,1 0 0,1-1 0,6 0 0,0-1 0,0 0 0,-1 0 0,1-1 0,-1 0 0,0 0 0,1 0 0,-2-1 0,15-10 0,-4 3 0,-1-2 0,28-26 0,26-29 0,-69 67 0,20-20 0,-21 20 0,0 0 0,0-1 0,0 1 0,0 0 0,0 0 0,0-1 0,-1 1 0,1 0 0,-1-1 0,1 1 0,-1 0 0,0-1 0,1 1 0,-1 0 0,0-1 0,0-1 0,0 3 0,0 0 0,-1-1 0,1 1 0,0 0 0,0 0 0,0 0 0,0 0 0,0-1 0,-1 1 0,1 0 0,0 0 0,0 0 0,0 0 0,-1 0 0,1-1 0,0 1 0,0 0 0,-1 0 0,1 0 0,0 0 0,0 0 0,-1 0 0,1 0 0,0 0 0,0 0 0,-1 0 0,1 0 0,0 0 0,0 0 0,-1 0 0,1 0 0,0 0 0,-1 0 0,1 0 0,0 0 0,0 0 0,-1 0 0,1 0 0,0 0 0,0 1 0,0-1 0,-1 0 0,1 0 0,-15 7 0,13-5 0,-9 3 0,-59 36 0,62-36 0,0 1 0,0 1 0,1-1 0,0 1 0,1 0 0,-8 9 0,9-8 0,-1 0 0,1 1 0,1-1 0,0 1 0,0 0 0,-3 15 0,7-21 0,-1 1 0,1-1 0,-1 1 0,1 0 0,1-1 0,-1 1 0,1-1 0,-1 1 0,1 0 0,0-1 0,1 1 0,-1-1 0,1 0 0,-1 1 0,1-1 0,0 0 0,1 0 0,-1 0 0,1 0 0,4 4 0,-6-6 0,0 0 0,0-1 0,0 1 0,0 0 0,1 0 0,-1 0 0,0-1 0,0 1 0,1-1 0,-1 1 0,0-1 0,1 1 0,-1-1 0,1 0 0,-1 1 0,1-1 0,-1 0 0,1 0 0,-1 0 0,1 0 0,-1 0 0,3-1 0,-1 1 0,-1-1 0,1 0 0,0 0 0,-1 0 0,1-1 0,-1 1 0,0 0 0,0-1 0,1 1 0,-1-1 0,2-2 0,3-4 0,0 0 0,0 0 0,-1-1 0,8-14 0,-6 8 0,-1-1 0,0 0 0,-2 1 0,0-2 0,-1 1 0,2-32 0,-5 61 0,1 1 0,7 25 0,-4-18 0,-4-17 0,0 1 0,0 0 0,1-1 0,0 1 0,0-1 0,3 5 0,-5-9 0,1 1 0,-1 0 0,1 0 0,0 0 0,0-1 0,-1 1 0,1 0 0,0-1 0,0 1 0,0-1 0,0 1 0,0-1 0,0 1 0,0-1 0,0 1 0,0-1 0,0 0 0,0 1 0,0-1 0,0 0 0,0 0 0,0 0 0,1 0 0,-1 0 0,0 0 0,0 0 0,0 0 0,0 0 0,0 0 0,0-1 0,1 1 0,-1 0 0,0 0 0,1-2 0,7-2 0,1 0 0,-2-1 0,1 0 0,-1-1 0,0 0 0,0 0 0,-1 0 0,11-13 0,21-15 0,-39 33 0,1 1 0,0-1 0,-1 0 0,1 1 0,0 0 0,0-1 0,-1 1 0,1-1 0,0 1 0,0 0 0,0-1 0,0 1 0,0 0 0,-1 0 0,1-1 0,0 1 0,0 0 0,0 0 0,0 0 0,0 0 0,0 0 0,0 0 0,0 0 0,1 1 0,-1-1 0,0 1 0,-1-1 0,1 1 0,0-1 0,-1 1 0,1-1 0,-1 1 0,1 0 0,-1-1 0,1 1 0,-1 0 0,0-1 0,1 1 0,-1 0 0,0-1 0,1 1 0,-1 0 0,0-1 0,0 1 0,0 0 0,0 0 0,0-1 0,0 1 0,0 0 0,0 1 0,-2 12 0,0 7 0,-7 30 0,6-44 0,7-15 0,6-12 0,25-35 0,-29 47 0,0 1 0,1 0 0,-1 0 0,2 1 0,-1-1 0,1 1 0,13-7 0,-20 12 0,0 1 0,0-1 0,0 1 0,0-1 0,1 1 0,-1 0 0,0 0 0,0-1 0,1 1 0,-1 0 0,0 0 0,0 0 0,1 0 0,-1 0 0,0 0 0,0 1 0,1-1 0,1 1 0,0 0 0,0 0 0,1 0 0,-1 1 0,0-1 0,0 1 0,4 2 0,1 2 0,0 1 0,-1-1 0,10 12 0,1 5 0,-10-13 0,-1 0 0,2-1 0,12 12 0,-19-19 0,1 0 0,-1 0 0,1 0 0,0 0 0,0-1 0,0 1 0,0-1 0,0 0 0,0 1 0,0-1 0,0 0 0,1-1 0,-1 1 0,0 0 0,1-1 0,-1 0 0,1 0 0,4 0 0,17-3 0,0 0 0,48-14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53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11856,'0'0'2584,"73"0"-1856,-3-3 8,17-4-105,7-6-7,4-2 144,-1 2-8,-3 6-8,-7 3 16,-4-1-144,-6 2 8,-1 8-304,-11-2 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6:56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25 5520,'0'0'10924,"1"7"-10226,-1 30 844,-5 37 1,4-60-1276,-1 5 385,2-1-1,2 21 1,-2-33-431,1 1-1,1-1 1,-1 1 0,1-1 0,1 0 0,-1 0-1,1 0 1,0 0 0,7 9 0,-5-10-105,-4-3-8,0 0 0,1 0 0,-1-1 1,1 1-1,-1 0 0,1-1 1,2 2-1,-3-2-76,0-1-1,-1 0 1,1 0-1,0 1 1,0-1-1,-1 0 1,1 0-1,0 0 1,0 0-1,0 0 1,-1 0-1,1 0 1,0 0-1,0 0 1,-1 0-1,1 0 1,0 0-1,0 0 1,-1 0-1,1-1 1,0 1-1,0 0 1,-1 0-1,1-1 1,0 1-1,-1-1 1,1 1 0,-1 0-1,2-1 1,3-3 90,1-1 0,-1 1 0,0-1 0,0 0 0,-1 0 1,7-9-1,18-36 251,-23 40-291,8-21 287,-2 1 0,15-64 0,-22 78 129,15-30-1,-19 44-432,-1 2-53,0 0 0,0 0 0,0 0 0,0 0 0,0 1 0,0-1 0,0 0 0,0 0 0,1 0 0,-1 0 0,0 0 0,0 0 0,0 0 0,0 0 0,0 0 0,0 0 0,0 0 0,1 0 0,-1 0 0,0 0 0,0 0 0,0 0 0,0 0 1,0 0-1,0 0 0,1 0 0,-1 0 0,0 0 0,0 0 0,0 0 0,0 0 0,0 0 0,0 0 0,0 0 0,1 0 0,-1 0 0,0 0 0,0 0 0,0 0 0,0 0 0,0 0 0,0 0 0,0-1 0,0 1 0,0 0 0,1 0 0,-1 0 0,0 0 0,0 0 0,0 0 0,0 0 0,0 0 0,0-1 0,2 14 255,1 33-17,-3-21-12,8 36-1,-5-45-120,-2-8-2,0-1 0,1 1 0,0-1 0,3 7 0,-4-12-99,0-1 0,0 1-1,0-1 1,0 1 0,0-1 0,0 1 0,1-1 0,-1 1-1,0-1 1,1 0 0,-1 0 0,1 0 0,0 0 0,-1 0-1,1 0 1,0 0 0,0 0 0,0 0 0,0-1 0,0 1-1,0-1 1,2 1 0,-2-1-16,1 0 0,0 0 0,0 0 0,0 0 0,-1 0 0,1-1 0,0 1 0,0-1 0,-1 0 0,1 0 0,0 0 0,-1 0 0,1 0 0,-1 0 0,0 0 0,4-3 0,1-1 0,0 0 0,-1 0 0,11-12 0,-1 0 0,0-1 0,-2 0 0,-1-1 0,-1 0 0,12-24 0,-21 38 0,-2 8 0,1 6 0,3 12 0,-1 0 0,2 41 0,0-4 0,10 87 0,-15-135 0,0-1 0,1 1 0,0-1 0,1 1 0,0-1 0,8 15 0,-8-15 0,5 7 0,-8-16 0,0 0 0,0 0 0,0 0 0,0 0 0,0 0 0,0 0 0,0 0 0,0 1 0,1-1 0,-1 0 0,0 0 0,0 0 0,0 0 0,0 0 0,0 0 0,0 0 0,0 0 0,1 0 0,-1 0 0,0 0 0,0 0 0,0 0 0,0 0 0,0 0 0,1 0 0,-1 0 0,0 0 0,0 0 0,0 0 0,0 0 0,0 0 0,1 0 0,-1 0 0,0 0 0,0 0 0,0 0 0,0 0 0,0 0 0,0-1 0,6-8 0,8-33 0,-2-1 0,10-84 0,-15 80 0,-5 23 0,6-24 0,-8 48 0,0-1 0,0 1 0,0 0 0,0-1 0,0 1 0,0 0 0,0 0 0,0-1 0,0 1 0,-1 0 0,1-1 0,0 1 0,0 0 0,0 0 0,0-1 0,-1 1 0,1 0 0,0 0 0,0 0 0,-1-1 0,1 1 0,0 0 0,0 0 0,-1 0 0,1 0 0,0-1 0,-1 1 0,1 0 0,0 0 0,-1 0 0,1 0 0,0 0 0,-1 0 0,1 0 0,0 0 0,-1 0 0,1 0 0,0 0 0,-1 0 0,-21 0 0,10 0 0,9-1 0,3 1 0,-1 0 0,0 1 0,0-1 0,1 0 0,-1-1 0,0 1 0,1 0 0,-1 0 0,0 0 0,1 0 0,-1 0 0,0 0 0,1-1 0,-1 1 0,0 0 0,1-1 0,-1 1 0,1 0 0,-1-1 0,0 1 0,1 0 0,-1-1 0,1 1 0,-1-1 0,1 1 0,0-1 0,-1 1 0,1-1 0,0 1 0,-1-1 0,1 1 0,0-1 0,0 0 0,-1 1 0,1-2 0,-1-3 0,1 4 0,-1 1 0,1 0 0,0-1 0,0 1 0,0 0 0,0-1 0,0 1 0,0 0 0,0-1 0,0 1 0,0-1 0,0 1 0,0 0 0,0-1 0,0 1 0,0 0 0,0-1 0,1 1 0,-1 0 0,0-1 0,0 1 0,0 0 0,1-1 0,-1 1 0,1-1 0,3-4 0,1 1 0,0-1 0,0 1 0,7-4 0,5-6 0,-14 12 0,0-1 0,1 1 0,-1 0 0,0 0 0,1 0 0,-1 0 0,1 1 0,-1-1 0,1 1 0,0 0 0,0 0 0,0 0 0,0 0 0,0 1 0,0-1 0,0 1 0,0 0 0,8 0 0,-6 1 0,-1 0 0,0 0 0,1 0 0,-1 0 0,0 1 0,0 0 0,0 0 0,-1 0 0,1 1 0,-1-1 0,1 1 0,-1 0 0,8 6 0,-6-4 0,0 0 0,0 1 0,-1 0 0,0 0 0,0 0 0,-1 0 0,1 1 0,-2-1 0,1 1 0,-1 0 0,0 0 0,-1 0 0,0 0 0,2 14 0,-3-14 0,-1-1 0,0 0 0,0 1 0,0-1 0,-1 0 0,0 1 0,-1-1 0,0 0 0,-2 7 0,2-9 0,-1-1 0,1 1 0,-1 0 0,1-1 0,-1 0 0,0 1 0,-1-1 0,1 0 0,-1 0 0,1-1 0,-1 1 0,0-1 0,0 1 0,-9 2 0,4-1 0,0-1 0,0 0 0,-1-1 0,0 0 0,1 0 0,-1-1 0,0 0 0,0 0 0,0-1 0,0 0 0,0-1 0,0 0 0,1 0 0,-12-3 0,7 1 0,0-1 0,0 0 0,1-1 0,-1 0 0,1-1 0,0 0 0,1-1 0,-21-14 0,31 19 0,-1 1 0,1-1 0,0 0 0,0 0 0,0 0 0,0 0 0,0-1 0,-2-3 0,3 5 0,1 0 0,0 0 0,-1 0 0,1 0 0,0 0 0,0 0 0,0-1 0,0 1 0,0 0 0,0 0 0,1 0 0,-1 0 0,0 0 0,1 0 0,-1 0 0,1-1 0,-1 1 0,1 0 0,0 0 0,-1 1 0,1-1 0,0 0 0,1-1 0,30-28 851,-14 16-5643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9:52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4216,'0'0'7204,"10"-5"-6967,32-16 7,-41 20-195,0 1 0,1-1-1,-1 0 1,1 1 0,-1-1 0,1 1-1,-1 0 1,1-1 0,0 1 0,-1 0-1,1 0 1,-1 0 0,1 0 0,0 0-1,-1 0 1,1 1 0,-1-1 0,1 0 0,-1 1-1,1-1 1,-1 1 0,1 0 0,1 0-1,14 5 530,-15-6-523,-1 0 1,0 0-1,1 1 1,-1-1-1,0 0 1,1 1-1,-1-1 0,0 1 1,0 0-1,1-1 1,-1 1-1,0 0 1,2 2-1,-2-3-21,0 1-1,0 0 1,-1 0-1,1 0 1,0-1-1,0 1 1,1-1-1,-1 1 1,0-1-1,0 1 1,0-1-1,0 0 1,0 1 0,1-1-1,-1 0 1,0 0-1,0 0 1,3 0-1,0 0 84,0 0 0,1 0-1,-1 0 1,1 0-1,-1 1 1,0 0 0,1 0-1,3 2 1,-1-1 96,-1-1 0,0 1 0,1-1 0,7 0 0,8 0 105,0 2-1,0 0 1,35 11 0,-2-1 19,-39-10-255,5 0 185,-1 2 0,0 0 0,38 16 0,-38-8-29,5 2 191,-3-7-40,-19-4-334,0-1 1,0 0-1,1 0 0,0 0 0,0-1 0,-1 1 0,1-1 0,6 2 0,18 13 64,-17-10-85,1-1-1,-1 0 1,1-1-1,23 8 1,1 0-2,17 7 13,94 23-1,-115-34-26,0 3-1,32 15 0,33 13 11,-62-27-25,-17-6 8,33 8-1,-21-7 29,0 1 0,48 22 0,11 5-28,-65-26-16,0 1-1,-2 0 0,1 2 0,22 17 1,40 23-8,8-3 9,46 24 61,-82-43 18,-33-17 10,41 16-1,-21-15-75,-18-6 25,-1 0 1,37 20-1,-37-16 31,1-1 0,43 13-1,6 4 45,61 19-54,-43-18-64,3 1 4,-34-9 21,111 25-1,-57-17 4,-69-16 14,-14-4 30,48 9-1,-56-14-45,-1 1 0,37 15 1,16 4-7,-22-12 11,31 9 53,-3 18-28,52 2 53,9 4-47,-125-39-53,29 6 0,-29-8 3,29 10 0,-34-10 8,0-1 0,1-1 0,-1 0 0,1-1 0,-1 0 0,19-2 0,39 6 25,26 6-26,-70-10-8,1 1 1,-1 1-1,0 2 1,0 0 0,32 13-1,-36-10-2,44 10 0,-40-12 0,33 13 0,-2 6 0,-40-16 0,1-1 0,1-1 0,36 9 0,-30-10 13,0 2-1,49 22 1,-30-11-1,87 25 18,-101-34-10,-6-5 10,-20-5-22,0 0 0,0 1-1,0 0 1,10 4-1,-8-2-8,0-1-1,0 0 0,1-1 0,-1 1 0,15 0 1,25 8-2,-29-6 28,0-1 1,23 3-1,30 7 79,-36-6-84,-25-6-24,0 0-1,0 1 0,16 6 0,6 4 8,1-2-1,1-2 0,0-1 0,45 5 1,15 3 48,39 6-22,-87-15-25,14 1 18,0-2 0,0-3-1,67-6 1,-68 2-3,0 3-1,65 11 1,-23-3 8,-89-8-16,15 0 10,0 0-1,42-4 1,-35 0 2,-1 2 1,62 7-1,-49-2-13,22 1 13,-1 3 0,0 3 0,125 39 0,-106-22-14,-47-17 12,0 1 0,-2 3 0,0 0 1,61 37-1,-67-33 2,50 22 0,21 12 49,-102-53-71,22 14 16,0-1 1,1 0-1,1-2 1,42 15-1,-41-19 18,36 19-1,-1-1 24,-26-15-16,-25-9-33,-1 1 1,0 0 0,0 0 0,10 6 0,106 65 34,-110-66-40,-1 0 1,18 5-1,22 13 41,-20-9 0,0-1-1,0-1 0,41 11 1,-33-13 45,-21-7-62,-1 0 0,34 17 0,42 24 2,5-8-24,-80-30 32,-1 0-1,39 10 1,-18-6-11,-29-12-1,-11-1-21,0 0 0,0 0 0,0 0-1,0 1 1,0-1 0,0 0 0,0 0-1,0 0 1,0 1 0,0-1 0,0 1-1,-1-1 1,1 0 0,1 2 0,-1-2-3,0 0-1,0 0 1,0 0 0,0 0 0,0 0 0,0 0 0,1 0 0,-1 0 0,0 0 0,0 0 0,0-1 0,0 1 0,0 0 0,0-1 0,1 0 0,2 0 5,-5-4-3,0 0-1,0 0 1,0-1-1,0 1 1,-1 0 0,0 0-1,0 0 1,-1 1-1,1-1 1,-1 0-1,-6-7 1,-2-2 13,0 1 0,-18-15 0,10 11 3,-1 0 0,0 2 1,-23-13-1,-80-43 116,107 62-119,11 5-10,-1 1 0,0 0 0,0 0 0,0 0 0,0 1 0,-1 0 0,-8-2 0,6 1 10,0 1-1,1-1 1,-1-1-1,-12-6 1,-14-6 27,-2-3-14,31 15-22,-1 1-1,0-1 1,1 1 0,-1 0-1,-13-3 1,15 5 10,-1-1-1,1 0 1,-1 0 0,1-1-1,0 0 1,0 0 0,-9-7 0,-13-7 63,19 12-58,7 5-21,0-1 0,0 0 0,0 0-1,-1 1 1,1-1 0,0 1-1,0-1 1,0 1 0,-1 0 0,1-1-1,0 1 1,0 0 0,-3 0 0,4-1 3,18 14-4,126 112 71,-101-82-35,-35-34-31,0 0-1,1-1 1,0 0 0,13 10 0,20 17 71,-11-8-20,8 7-15,-34-29-44,1 0 1,0 0 0,0-1-1,0 0 1,0 0 0,1-1-1,0 0 1,0 0 0,-1 0-1,2-1 1,-1 0 0,0 0-1,0-1 1,1 0 0,13 1-1,-20-2-19,-28-7-83,-11-3 142,31 8-21,-1-1 1,0 1-1,0 1 0,0-1 1,0 1-1,-1 1 1,-11 0-1,-71 6 155,-17 3 64,92-6-175,-31 8 0,40-8-43,1-1-1,0 1 0,1 0 0,-1 0 0,0 1 1,1-1-1,-9 9 0,-1 1 19,10-9-12,0 0-1,0 1 1,1-1 0,0 1-1,0 0 1,-6 9-1,0-2 1,10-12-20,-1 1 0,0 0 0,0-1 0,1 1 0,-1 0 0,1 0 0,-1-1 0,1 1 0,-1 0 0,1 0 0,-1 0 0,1 0 0,0 0 0,-1 0 0,1 0 0,0 1 0,0-1-1,-1-1-1,1 0 0,0 0 1,0 0-1,0 0 0,0 0 1,0 0-1,0 1 0,0-1 0,0 0 1,0 0-1,0 0 0,0 0 1,0 0-1,0 1 0,0-1 1,0 0-1,0 0 0,1 0 0,-1 0 1,0 0-1,0 1 0,0-1 1,0 0-1,0 0 0,0 0 0,0 0 1,0 0-1,0 0 0,0 0 1,1 1-1,-1-1 0,0 0 1,0 0-1,0 0 0,0 0 0,0 0 1,1 0-1,-1 0 0,0 0 1,0 0-1,0 0 0,0 0 1,0 0-1,0 0 0,1 0 0,7-6 16,9-15-47,-16 20 30,117-172-75,-51 71 25,-14 31-55,-47 61 92,-6 9 12,0 0 0,1 1 0,-1-1 0,0 1 0,1-1 0,-1 0 0,0 1 0,1-1 0,-1 1 0,1-1-1,-1 1 1,1-1 0,-1 1 0,1-1 0,-1 1 0,1 0 0,-1-1 0,1 1 0,0 0 0,0-1 0,0 1 3,-1 0 1,0 0-1,0 0 1,0 0 0,1 0-1,-1 0 1,0 0-1,0 0 1,1 0-1,-1 0 1,0 0-1,0 0 1,0 0-1,1 0 1,-1 0-1,0 0 1,0 0 0,0 0-1,1 0 1,-1 0-1,0 0 1,0 0-1,0 0 1,1 1-1,-1-1 1,0 0-1,0 0 1,0 0-1,0 0 1,1 0 0,-1 1-1,0-1 1,0 0-1,0 0 1,0 0-1,0 1 1,0-1-1,2 12 99,-7 16 15,4-24-104,0 8 18,-1 0-1,-1-1 1,0 0-1,-1 1 0,0-1 1,0 0-1,-1-1 1,0 1-1,-9 10 0,12-19-21,0 0-1,0-1 1,0 1-1,0-1 0,0 1 1,-1-1-1,1 0 0,-1 0 1,1 0-1,-1-1 0,1 1 1,-1 0-1,1-1 0,-1 0 1,-5 1-1,-39-5-6,41 3-11,1 0-1,-1 0 1,1-1-1,0 0 1,-10-4-1,13 5 4,0-1 1,0 1-1,0 0 0,1-1 1,-1 1-1,0-1 0,1 1 0,-1-1 1,1 0-1,-1 1 0,1-1 1,0 0-1,0 0 0,0 0 1,0 0-1,0 0 0,0-3 0,0 3-39,3 1 22,2 2 19,19 8 3,-21-7 1,0-1 0,0 0 0,0 0 0,0 0 0,1 0 0,-1 0 0,0 0 0,1-1 0,-1 1 0,1-1 0,-1 1 0,3-1 0,-3 0-1,-1 0-1,1 0 1,0-1 0,-1 1-1,1 0 1,0-1 0,-1 1-1,1-1 1,-1 0 0,1 1-1,-1-1 1,1 0 0,-1 0-1,2-1 1,0-1-6,-1 0 1,1 0-1,-1 0 1,0 0-1,0 0 1,0 0-1,-1-1 1,2-3-1,9-25-1,-2 0 0,-2-1 0,9-58 0,-2-82-2762,-13 156 1650,0-14-16254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29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20 957 6520,'0'0'8374,"-4"-11"-7851,1 5-453,0 0-1,1 0 1,0 0 0,1 0 0,-1 0 0,1 0-1,0-1 1,1 1 0,-1 0 0,1 0-1,0-1 1,1 1 0,0 0 0,1-8-1,12-29 658,1 1-1,2 0 0,37-65 1,-25 64 282,-27 40-902,1 1 1,-1-1-1,1 0 0,0 1 0,-1-1 0,1 1 1,0 0-1,0 0 0,1 0 0,-1 0 0,4-1 1,-6 3-76,0 0 0,-1 0 0,1 0 0,0 0 0,0 1 0,0-1 0,0 0 0,0 0 0,-1 1 1,1-1-1,0 1 0,0-1 0,-1 1 0,1-1 0,0 1 0,-1-1 0,1 1 0,0-1 0,-1 1 0,1 0 1,-1-1-1,1 1 0,-1 0 0,1 0 0,-1-1 0,1 1 0,-1 0 0,0 0 0,0 0 0,1 0 0,-1 1 0,8 32 338,-8-34-360,3 32 236,-1-1 0,-4 51-1,0-14 66,0-33-116,1-25-79,1 0-1,0 0 1,1 12 0,-1-22-107,0 0 0,0 1 1,0-1-1,0 0 0,0 1 1,0-1-1,0 0 0,1 1 1,-1-1-1,0 0 0,0 1 1,0-1-1,0 0 0,1 0 1,-1 1-1,0-1 0,0 0 1,1 0-1,-1 1 0,0-1 1,0 0-1,1 0 0,-1 1 1,0-1-1,1 0 1,-1 0-1,0 0 0,0 0 1,1 0-1,-1 0 0,0 0 1,1 0-1,-1 1 0,0-1 1,1 0-1,16-6 161,13-17-6,30-35 81,-29 26-10,2 2 1,52-39-1,-83 67-222,-1 1 0,1 0 0,0 0 0,0 0 0,-1 0 0,1 0 1,0 1-1,0-1 0,0 0 0,0 1 0,0-1 0,0 1 0,0 0 0,0 0 0,0-1 0,0 2 1,0-1-1,0 0 0,0 0 0,0 0 0,2 1 0,-3 0-5,1 1 0,-1-1 0,1 0 1,-1 0-1,0 0 0,0 1 0,1-1 0,-1 1 0,0-1 0,0 1 0,0-1 0,-1 1 0,1 0 1,0-1-1,-1 1 0,1 0 0,-1-1 0,1 1 0,-1 0 0,0 0 0,0 0 0,0 3 1,1 16 38,-2 1 0,-1-1 1,-5 26-1,4-27-7,0 1 1,1-1-1,2 41 0,0-54-31,1-1 16,-1 0 0,1-1 0,0 1 0,0 0 0,1-1 0,2 8 0,-3-12-18,0 1-1,-1-1 1,1 0-1,0 0 1,0 0-1,0 0 1,0 0-1,0 0 1,0-1-1,0 1 1,0 0-1,0 0 0,0-1 1,0 1-1,0-1 1,1 1-1,-1-1 1,0 1-1,0-1 1,1 0-1,-1 1 1,0-1-1,0 0 1,1 0-1,-1 0 1,0 0-1,1 0 1,-1-1-1,0 1 1,1 0-1,-1 0 1,0-1-1,0 1 1,0-1-1,2 0 1,9-4 28,0-1 1,-1 0 0,1 0-1,-1-1 1,-1-1 0,18-15 0,56-62 196,-57 55-132,66-68 707,-91 108-387,-5 18-396,1-11 12,1-2-25,1 0 1,0 0 0,3 18-1,-3-29-9,1 1-1,0-1 0,0 0 0,0 1 1,1-1-1,-1 0 0,1 0 0,0 0 1,0 0-1,1 0 0,-1 0 0,1-1 1,0 1-1,0-1 0,4 4 0,-6-6 0,0 0-1,0-1 1,0 1-1,0-1 1,-1 1-1,1-1 0,0 0 1,0 1-1,0-1 1,0 0-1,0 1 0,0-1 1,0 0-1,0 0 1,0 0-1,0 0 1,0 0-1,0 0 0,1 0 1,-1-1-1,0 1 1,1-1-1,0 0 3,1 0 0,-1 0 1,0-1-1,0 1 0,0-1 0,0 1 0,0-1 0,4-4 1,-1 0 4,0-1 0,-1 0 0,0 0 0,7-13 0,-7 9 8,-1 0 0,0 0 0,0 0 0,-1 0 0,-1 0 0,0 0 0,0 0 0,-1-1 0,-1 1 0,0 0 0,-3-16 0,3 23-2,0 1 1,-1-1-1,1 0 1,-1 1-1,0 0 0,0-1 1,0 1-1,0 0 1,-1 0-1,1 0 0,-1 1 1,-6-6-1,8 7-6,-1-1 0,0 1 0,0-1 0,0 1 0,0 0 0,0 0 1,-1 0-1,1 0 0,0 0 0,0 1 0,-1-1 0,1 0 0,0 1 0,-1 0 0,1 0 0,0 0 0,-1 0 0,1 0 0,0 0 0,-1 0 0,-4 2 0,3 0-3,0 0 0,0 0 0,0 0-1,0 0 1,0 1 0,0-1 0,0 1 0,1 0-1,0 1 1,-6 6 0,8-9-4,0 0 0,0 1 0,1-1 0,-1 0 0,0 1 0,1-1 0,0 1 1,-1-1-1,1 1 0,0-1 0,0 1 0,0 0 0,0-1 0,0 1 0,0-1 0,0 1 0,0-1 0,0 1 0,1-1 0,-1 1 0,1-1 0,-1 1 0,1-1 0,0 0 0,0 1 0,-1-1 1,1 0-1,0 1 0,0-1 0,0 0 0,0 0 0,0 0 0,1 0 0,-1 0 0,0 0 0,2 1 0,-1-1-1,0 0 0,0 1 0,0-1 0,0 0 0,0 0 0,0 0 0,0 0 0,1-1 0,-1 1 0,0-1 0,0 1 0,1-1 0,-1 0 0,0 1 0,1-1 0,3-1 0,0 0 0,-1 0-1,0 0 1,0-1 0,0 0 0,0 0 0,0 0 0,5-3 0,4-4 1,-1 0 1,0-1-1,23-22 0,-6 0 25,-2-1 0,-1-1 0,-2-1 0,-1-1-1,27-56 1,-25 37 29,-3-2 0,-2 0 0,15-74 0,-5 7 230,-31 120-197,-3 9-37,-4 12-7,-21 123 51,18-87-77,1 20 3,-2 110 1,10-129-18,-2 34-84,17 154 1,-13-237 64,0 0 1,0 0-1,0 0 0,1-1 1,0 1-1,0 0 0,0-1 0,0 0 1,6 8-1,-8-11-10,1 0 0,0 0 1,0 0-1,0 0 0,0 0 0,0-1 0,0 1 1,0 0-1,0-1 0,0 1 0,0-1 0,0 1 1,1-1-1,-1 1 0,0-1 0,0 0 0,3 1 0,-3-2-31,1 1 0,0 0-1,-1 0 1,1-1-1,-1 1 1,1-1-1,-1 0 1,1 1 0,-1-1-1,1 0 1,-1 0-1,0 0 1,1 0-1,-1 0 1,0 0 0,0 0-1,2-2 1,0-2-467,1-1 0,-1 1 0,0 0 1,0-1-1,2-8 0,-3 10-1365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0:36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0 5320,'0'0'15442,"-9"9"-15261,-27 26 5,35-34-148,-1 1 1,1-1-1,-1 0 1,1 0-1,-1 0 1,0-1-1,1 1 1,-1 0-1,0-1 1,1 1-1,-1-1 1,0 1-1,0-1 1,0 0-1,0 1 1,1-1-1,-1 0 1,0-1-1,0 1 1,0 0-1,0 0 1,1-1-1,-1 1 1,0-1-1,0 1 1,1-1-1,-1 0 1,0 0-1,1 0 1,-1 0-1,-2-2 1,4 3-26,0 0 0,0 0 0,0 0 0,0-1 0,0 1 0,-1 0 0,1 0-1,0 0 1,0 0 0,0-1 0,0 1 0,0 0 0,0 0 0,0 0 0,0-1 0,0 1 0,0 0 0,0 0 0,0-1 0,0 1 0,0 0 0,0 0 0,0 0 0,0-1 0,0 1 0,0 0 0,0 0 0,0 0 0,0-1 0,0 1 0,0 0 0,0 0 0,1 0 0,-1 0 0,0-1 0,0 1 0,9-2 263,10 5 42,-15-1-273,1 1-1,-1 0 0,0 0 0,-1 0 0,1 0 1,0 0-1,-1 1 0,6 8 0,-8-11-9,0 1 0,0-1 0,1 1 0,-2 0 0,1 0-1,0-1 1,0 1 0,0 0 0,-1 0 0,1 0 0,-1 0 0,0 0-1,0 0 1,1 0 0,-1 0 0,0 0 0,-1 0 0,1 0-1,0 0 1,-1 0 0,1 0 0,-1 0 0,1 0 0,-2 3 0,1-5-25,1 0 0,0 0 0,0 1 1,0-1-1,0 0 0,0 0 0,0 0 1,-1 0-1,1 0 0,0 1 0,0-1 0,0 0 1,0 0-1,-1 0 0,1 0 0,0 0 1,0 0-1,0 0 0,-1 0 0,1 1 1,0-1-1,0 0 0,0 0 0,-1 0 1,1 0-1,0 0 0,0 0 0,-1 0 1,1 0-1,0 0 0,0 0 0,0-1 1,-1 1-1,1 0 0,0 0 0,0 0 0,0 0 1,-1 0-1,1 0 0,0 0 0,0 0 1,0-1-1,0 1 0,-1 0 0,1 0 1,0 0-1,0 0 0,0-1 0,0 1 1,0 0-1,0 0 0,0 0 0,-1-1 1,1 1-1,0 0 0,0 0 0,0 0 0,0-1 1,0 1-1,0 0 0,0 0 0,-4-15 302,5 10-277,1 1-1,-1 0 1,1 0 0,-1 0-1,1 0 1,1 0 0,-1 0-1,0 0 1,1 0-1,0 1 1,4-5 0,3-4 35,-9 11-58,0-1 0,0 1 0,0 0 1,1 0-1,-1 0 0,0 0 0,1 0 1,-1 0-1,1 1 0,-1-1 1,1 0-1,0 1 0,-1-1 0,1 1 1,-1-1-1,1 1 0,0 0 1,2 0-1,-4 0-8,0 0 1,0 1-1,1-1 1,-1 0 0,0 1-1,0-1 1,0 0-1,0 1 1,0-1-1,0 1 1,1-1-1,-1 0 1,0 1-1,0-1 1,0 0 0,0 1-1,0-1 1,0 1-1,-1-1 1,1 0-1,0 1 1,0-1-1,0 0 1,0 1-1,0-1 1,0 0 0,-1 1-1,1-1 1,0 0-1,0 1 1,-1-1-1,-6 13 59,5-10-44,-1-1 0,1 1 0,-1-1 0,1 0 0,-1 0 0,0 0 0,1 0 0,-1 0 0,-4 1 0,6-2-4,0-1 1,0 1-1,-1-1 1,1 1-1,0-1 0,0 1 1,-1-1-1,1 0 1,0 0-1,-1 0 0,1 1 1,0-1-1,-1 0 1,1-1-1,0 1 0,-1 0 1,1 0-1,0 0 1,0-1-1,-1 1 0,1-1 1,0 1-1,0-1 1,-1 0-1,0 0 0,2 1-12,0 0 0,0 0-1,0 0 1,0 0 0,-1-1-1,1 1 1,0 0-1,0 0 1,0 0 0,0 0-1,0 0 1,0 0 0,0 0-1,0-1 1,0 1-1,0 0 1,0 0 0,0 0-1,-1 0 1,1 0 0,0-1-1,0 1 1,0 0-1,0 0 1,0 0 0,0 0-1,0-1 1,1 1-1,-1 0 1,0 0 0,0 0-1,0 0 1,0 0 0,0 0-1,0-1 1,0 1-1,0 0 1,0 0 0,0 0-1,0 0 1,0 0 0,1 0-1,-1-1 1,9-2 22,10 1-35,-15 2-3,-1 0 0,1 0 0,-1 1 0,0-1-1,6 2 1,-9-2 12,1 0 0,-1 1 0,1-1 0,0 0 0,-1 0-1,1 1 1,-1-1 0,1 0 0,-1 1 0,1-1 0,-1 1-1,1-1 1,-1 0 0,1 1 0,-1-1 0,0 1 0,1 0 0,-1-1-1,1 1 1,-1-1 0,0 1 0,0-1 0,0 1 0,1 0 0,-1-1-1,0 1 1,0 0 0,0-1 0,0 1 0,0 0 0,0-1 0,0 1-1,0 0 1,0-1 0,0 1 0,-1 1 0,1-2 5,0 0 0,0 1 0,0-1 0,0 1 0,-1-1 0,1 0 0,0 1 0,0-1 0,0 0 0,-1 1 0,1-1 0,0 0 0,-1 1 0,1-1 0,0 0 0,-1 0 0,1 1 1,0-1-1,-1 0 0,1 0 0,0 0 0,-1 1 0,1-1 0,-1 0 0,1 0 0,0 0 0,-1 0 0,1 0 0,-1 0 0,1 0 0,-1 0 0,1 0 0,0 0 0,-1 0 0,1 0 0,-1 0 0,1 0 0,0 0 0,-1 0 0,1-1 0,-1 1 0,0 0 0,1-1 2,0 1 1,-1 0-1,1 0 0,0 0 0,-1 0 0,1-1 0,0 1 0,-1 0 0,1 0 0,0-1 0,0 1 0,-1 0 0,1-1 0,0 1 0,0 0 0,-1-1 0,1 1 0,0 0 0,0-1 0,0 1 1,0 0-1,0-1 0,0 1 0,-1 0 0,1-1 0,0 1 0,0-1 0,0 1 0,0 0 0,0-1 0,0 1 0,1-1 0,-1 1 0,0 0 0,0-1 0,0 1 0,0 0 0,0-1 0,0 1 1,1 0-1,-1-1 0,0 1 0,0 0 0,1-1 0,-1 1 0,1-1-5,0 0 1,0 1-1,0-1 0,0 0 1,0 1-1,0-1 0,0 1 1,0 0-1,0-1 0,0 1 1,1 0-1,-1 0 1,1-1-1,-1 1-4,-1 0 0,0 0 1,1 0-1,-1 1 0,0-1 1,1 0-1,-1 0 0,0 0 1,1 0-1,-1 0 0,0 0 0,1 0 1,-1 1-1,0-1 0,0 0 1,1 0-1,-1 0 0,0 1 1,0-1-1,1 0 0,-1 0 0,0 1 1,0-1-1,1 0 0,-1 0 1,0 1-1,0-1 0,0 0 1,0 1-1,0-1 0,0 0 0,1 1 1,-1-1-1,0 0 0,0 1 1,0-1-1,0 0 0,0 1 1,0-1-1,0 0 0,0 1 0,0-1 1,-1 0-1,1 1 0,0-1 1,0 0-1,0 1 0,0-1 1,0 0-1,-1 1 0,1-1 0,-1 2 6,0-1-1,0 1 0,0 0 0,-1-1 1,1 0-1,0 1 0,-1-1 0,1 0 1,-1 0-1,0 0 0,1 0 0,-4 2 1,-22 8 97,20-9-63,6-3-21,2 1-17,0 0 0,-1 0 0,1 0 0,-1 0 0,1 0 0,0 0 0,-1 0 0,1 0 0,0 0 0,-1 0 0,1 0 0,0 0 0,-1 1 0,1-1 0,-1 0 0,1 0 0,-1 1 0,1-1 0,0 1 0,5 3 29,-1 0 0,1 0 0,-1 0 0,0 1-1,-1 0 1,1 0 0,-1 0 0,0 1 0,0-1 0,-1 1-1,1 0 1,-1 0 0,-1 0 0,1 0 0,-1 1 0,0-1-1,0 1 1,-1-1 0,0 1 0,0 0 0,-1-1 0,0 1-1,0 0 1,-1 7 0,0-4 40,1-6-30,-1 0-1,1 1 0,-1-1 0,0 0 1,0 0-1,0 1 0,0-1 0,-1 0 0,0 0 1,0 0-1,0 0 0,0-1 0,-1 1 1,-2 3-1,-9 6 82,1 0-42,-1-1 0,-21 15-1,27-21-3808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0:40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72 6824,'0'0'11330,"-5"-8"-11059,-16-24-18,20 31-230,1 0 1,0 0-1,-1 0 0,1 0 1,0 0-1,0 0 0,0 0 1,0 0-1,0 0 0,0 0 1,0 0-1,0 0 1,0 0-1,0 0 0,0 0 1,1 0-1,-1 0 0,0 0 1,1 0-1,-1 0 0,1 0 1,-1 1-1,1-1 0,0 0 1,-1 0-1,1 0 0,0 1 1,0-2-1,0 2-7,-1-1 0,0 1 0,0 0 0,1 0-1,-1-1 1,0 1 0,1 0 0,-1 0 0,0 0 0,1-1 0,-1 1 0,0 0 0,1 0 0,-1 0-1,0 0 1,1 0 0,-1 0 0,0 0 0,1 0 0,-1 0 0,1 0 0,-1 0 0,0 0 0,1 0 0,-1 0-1,0 0 1,1 0 0,-1 0 0,0 0 0,1 0 0,-1 0 0,0 1 0,1-1 0,-1 0 0,0 0-1,1 0 1,-1 1 0,0-1 0,1 0 0,-1 0 0,0 1 0,0-1 0,0 0 0,1 1 0,-1-1-1,0 0 1,0 1 0,0-1 0,0 0 0,1 1 0,-1-1 0,0 0 0,0 1 0,0-1 0,0 1 0,0-1-1,0 0 1,0 1 0,0-1 0,0 0 0,0 1 0,0-1 0,0 1 0,-1-1 0,1 5 51,-1-1 1,0 1-1,0-1 0,-1 0 1,1 1-1,-1-1 1,0 0-1,0 0 1,0 0-1,-1 0 0,1-1 1,-1 1-1,0-1 1,0 1-1,0-1 1,0 0-1,-1 0 0,0 0 1,1-1-1,-7 4 1,10-6-50,-1 0 1,1 1 0,-1-1-1,1 0 1,-1 0 0,1 0-1,-1 0 1,0 1-1,1-1 1,-1 0 0,1 0-1,-1 0 1,1 0 0,-1 0-1,1-1 1,-1 1 0,1 0-1,-1 0 1,0 0-1,1 0 1,-1 0 0,1-1-1,-1 1 1,1 0 0,0-1-1,-1 1 1,1 0 0,-1-1-1,1 1 1,-1 0 0,1-1-1,0 1 1,-1-1-1,1 1 1,0-1 0,0 1-1,-1-1 1,1 0 0,-1 0 0,1 0 0,0 0 0,0 0 0,-1 0 1,1 0-1,0 0 0,0 0 0,0 0 0,0 0 0,0 0 0,0 0 0,1 0 0,-1 0 0,0 0 0,0 0 1,1 0-1,-1 1 0,0-1 0,1-1 0,2-1 8,0 0-1,-1 0 1,1 0-1,0 0 1,0 1-1,6-4 1,-8 5-26,0 0 0,0 1 0,0-1 0,0 0 0,0 1 0,0-1 1,0 1-1,0-1 0,0 1 0,0 0 0,0 0 0,0-1 0,0 1 0,1 0 0,-1 0 0,0 0 0,0 0 0,0 0 0,0 0 1,0 0-1,0 1 0,0-1 0,0 0 0,1 1 0,-1-1 0,0 0 0,0 1 0,1 0 0,-2 0 3,1 0 0,-1 0 0,1 0-1,-1 0 1,0 0 0,0 0 0,0 0-1,1 1 1,-1-1 0,0 0 0,0 0-1,0 0 1,-1 0 0,1 0 0,0 0-1,0 0 1,0 0 0,-1 0 0,1 0-1,-1 0 1,1 0 0,-1 0 0,0 1-1,-1 1 17,1 1 0,-1-1-1,0 0 1,0 0 0,-4 4-1,3-5 21,0 0-1,0 0 1,0 0 0,0 0-1,0 0 1,-1 0-1,1-1 1,-7 2-1,9-2-18,0-1 0,0 0-1,0 1 1,0-1 0,-1 0-1,1 0 1,0 0 0,0 0-1,0 0 1,0 0 0,0 0-1,0 0 1,-1-1 0,1 1-1,0 0 1,0-1 0,0 1-1,0-1 1,0 1 0,0-1-1,0 1 1,0-1 0,0 0-1,1 1 1,-1-1 0,0 0-1,0 0 1,0 0 0,1 0-1,-1 1 1,1-1 0,-1 0-1,0-2 1,1 3-9,0-1-1,0 0 1,0 0-1,-1 0 1,2 0 0,-1 0-1,0 1 1,0-1 0,0 0-1,0 0 1,0 0-1,1 0 1,-1 1 0,0-1-1,1 0 1,-1 0 0,1 1-1,-1-1 1,1 0-1,0 0 1,13-15 82,-12 14-85,4-4 6,0 0 0,1 0-1,14-8 1,-20 13-16,1 0 0,-1 0 0,1 0-1,-1 0 1,1 0 0,-1 1-1,1-1 1,0 1 0,0-1 0,-1 1-1,1 0 1,0-1 0,-1 1 0,1 0-1,0 0 1,0 0 0,-1 1-1,1-1 1,0 0 0,0 1 0,-1-1-1,1 1 1,0-1 0,-1 1-1,1 0 1,-1 0 0,3 1 0,-4-1 6,1 0 0,0 0 0,0 0 0,-1 0 0,1 1 0,0-1 0,-1 0 0,1 1 0,-1-1 0,0 0 0,1 1 1,-1-1-1,0 1 0,0-1 0,0 0 0,0 1 0,0-1 0,0 1 0,0-1 0,-1 0 0,1 1 0,-1 1 0,0 0 12,0 1-1,0-1 0,0 1 0,-1-1 1,1 1-1,-1-1 0,-3 4 0,3-4 10,-1 0-1,0 0 1,1 0-1,-1 0 1,-1-1-1,1 1 1,0-1-1,-6 3 1,7-4-6,0 0 1,0-1-1,0 1 0,0-1 1,0 1-1,0-1 1,0 0-1,0 1 0,1-1 1,-1 0-1,0 0 0,0-1 1,0 1-1,0 0 1,0-1-1,0 1 0,0-1 1,0 0-1,-2 0 1,4 0-10,-1 1 0,0 0 1,0-1-1,0 1 1,1-1-1,-1 0 1,0 1-1,1-1 1,-1 1-1,0-1 0,1 0 1,-1 0-1,1 1 1,-1-1-1,1 0 1,-1 0-1,1 0 1,0 1-1,-1-1 0,1 0 1,0 0-1,0-1 1,-1 0 1,2 0 0,-1 1 1,0-1-1,0 0 0,0 0 0,1 1 0,-1-1 1,1 0-1,0 1 0,1-4 0,1-1 10,1 0 0,0 0 0,1 1-1,8-10 1,-11 13-22,0 0-1,1 0 0,-1 0 0,1 1 1,0-1-1,0 0 0,-1 1 1,1 0-1,0 0 0,3-1 1,-5 1-2,0 1 0,0 0 0,0 0 0,0 0 1,0 0-1,0 0 0,0 0 0,0 0 0,-1 0 1,1 0-1,0 0 0,0 1 0,0-1 0,0 0 1,0 0-1,0 1 0,-1-1 0,1 1 0,0-1 1,0 1-1,-1-1 0,1 1 0,0-1 0,-1 1 1,1 0-1,0-1 0,-1 1 0,1 0 0,-1 0 1,1-1-1,-1 1 0,0 0 0,1 0 0,-1 0 1,0 0-1,1-1 0,-1 1 0,0 0 0,0 0 1,0 1-1,1 4 1,0 0 0,-1 0 1,1 0-1,-2 0 0,1 0 1,-2 10-1,1-14 11,1 1-1,-1-1 1,1 1 0,-1-1 0,0 0-1,0 1 1,0-1 0,0 0-1,-1 0 1,1 0 0,0 1-1,-1-1 1,0-1 0,1 1-1,-1 0 1,0 0 0,0-1-1,-3 3 1,4-4 1,0 0 0,0 0 0,0 1 0,0-1 0,0 0 0,1 0 1,-1-1-1,0 1 0,0 0 0,0 0 0,0 0 0,0 0 0,0-1 0,1 1 0,-1 0 0,0-1 0,0 1 0,0-1 0,1 1 0,-1-1 0,0 1 0,1-1 0,-1 0 0,0 1 0,1-1 0,-1 0 1,1 1-1,-1-1 0,1 0 0,-1-1 0,-1 0 17,1 0 1,-1 0 0,1-1 0,0 1-1,0 0 1,0-1 0,0 1-1,1-1 1,-2-4 0,2 7-31,0 0 0,0 0-1,0 0 1,0 0 0,0 0 0,0 0 0,0 0-1,0-1 1,0 1 0,0 0 0,0 0 0,0 0 0,0 0-1,0 0 1,0 0 0,0 0 0,0 0 0,0 0 0,0-1-1,0 1 1,0 0 0,0 0 0,0 0 0,-1 0 0,1 0-1,0 0 1,0 0 0,0 0 0,0 0 0,0 0 0,0 0-1,0 0 1,0 0 0,0 0 0,-1 0 0,1 0 0,0 0-1,0 0 1,0 0 0,0 0 0,0 0 0,0 0 0,0 0-1,-1 0 1,-6 3-40,-12 10 13,12-8 54,6-5-25,1 1 1,-1-1-1,1 0 1,-1 1-1,1-1 0,-1 0 1,0 1-1,1-1 1,-1 0-1,0 0 0,1 0 1,-1 0-1,0 1 1,1-1-1,-1 0 1,1 0-1,-1 0 0,0 0 1,1-1-1,-1 1 1,0 0-1,1 0 0,-1 0 1,0 0-1,1-1 1,-1 1-1,-1-1 0,2 1 0,0-1 0,0 1 0,0-1 0,-1 1 0,1-1 0,0 1 0,0 0 0,0-1-1,0 1 1,0-1 0,0 1 0,0-1 0,0 1 0,0-1 0,0 1 0,0-1 0,0 1-1,0-1 1,0 1 0,0-1 0,1 1 0,-1-1 0,0 1 0,0 0 0,0-1 0,1 1-1,-1-1 1,0 1 0,1 0 0,-1-1 0,0 1 0,1 0 0,-1-1 0,0 1 0,1 0-1,-1 0 1,1-1 0,2-2-12,0 0 0,1 1 0,-1-1 0,1 1 0,-1 0 0,1 0 0,0 0 1,0 1-1,0-1 0,0 1 0,0 0 0,0 0 0,0 0 0,1 1 0,-1-1 0,0 1 0,0 0 0,0 0 0,1 1 0,-1-1 0,0 1 0,0 0 0,0 0 0,0 0 0,0 1 0,0-1 0,0 1 0,0 0 0,0 0 0,-1 0 0,5 4 1,-4-3 12,-1 0 1,1 1-1,0 0 1,-1-1-1,0 1 1,0 0-1,0 1 1,-1-1-1,1 0 1,-1 1-1,0-1 1,0 1-1,1 6 1,-1-4 9,-1 0-1,0 1 1,-1-1 0,1 0 0,-1 1 0,-1-1 0,0 0 0,-2 10-1,-1 0 54,-1 0-1,-1-1 1,-1 0-1,0 0 1,-1-1-1,-19 29 1,15-29-48,-16 19-1,9-17-3945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1:46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11552,'0'0'0,"51"4"-200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2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51 5720,'0'0'8442,"-1"-9"-8092,-4-24 3,2 24 655,0 11 839,-1 8-693,-1 25-552,1 67 0,0-1-63,-32 192 1043,19-177-587,15-80-108,-2-45-105,5-5-574,1-1 0,6-26 0,1-8-4157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2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10544,'0'0'5916,"12"-1"-5383,19 1-237,153-1 1486,-150 3-1182,0-1 0,0-2 0,-1-1 0,67-14 0,-79 12-87,-18 4-321,1-1 1,-1 1 0,0-1-1,1 0 1,-1 0 0,0 0 0,0 0-1,5-3 1,-8 4-175,0-1 1,0 1-1,1 0 1,-1 0-1,0-1 0,0 1 1,0 0-1,0 0 1,1 0-1,-1 0 0,0-1 1,0 1-1,1 0 1,-1 0-1,0 0 0,0 0 1,1 0-1,-1 0 1,0 0-1,0 0 0,1 0 1,-1-1-1,0 1 1,1 0-1,-1 0 0,0 0 1,0 1-1,1-1 1,-1 0-1,0 0 0,0 0 1,1 0-1,-8 12-556,-6 1-2820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2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11448,'0'0'4592,"9"-1"-4081,33-5 410,53-17 0,-11 3 319,-66 17-799,0 1 0,26 0 0,18-2 1214,-60 4-1516,0 0 0,0-1-1,0 2 1,0-1 0,0 0-1,0 0 1,0 0 0,0 1-1,0-1 1,0 1 0,0 0 0,0-1-1,0 1 1,0 0 0,1 1-1,8 6-2308,-9-7 1295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2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 7632,'0'0'4712,"-9"2"-4312,-102 36 1233,76-27-1039,29-10-470,1 0 1,0 1 0,-1-1-1,1 1 1,0 0-1,0 1 1,1-1 0,-1 1-1,-7 6 1,5-4 169,1 2 0,0-1 0,1 1 0,0 0-1,0 0 1,-8 14 0,11-17-144,1 0 0,-1 0 0,1 1 0,0-1 0,0 0 0,1 0 0,-1 1-1,1-1 1,0 0 0,0 1 0,0-1 0,0 1 0,1-1 0,0 0 0,2 7 0,-2-8-85,0 0 1,1 0 0,-1-1-1,1 1 1,0 0-1,0-1 1,0 0 0,0 1-1,0-1 1,0 0-1,1 0 1,-1 0 0,1-1-1,-1 1 1,1 0 0,0-1-1,0 0 1,-1 0-1,1 0 1,0 0 0,0 0-1,0 0 1,4 0 0,-3-1-10,1 1 1,0-1 0,0 1 0,0-2-1,0 1 1,0 0 0,0-1-1,0 0 1,-1 0 0,1 0 0,0-1-1,-1 0 1,9-4 0,-7 3 9,-1-1 1,0 0-1,0 0 1,0-1-1,0 1 1,-1-1-1,0 0 1,0 0-1,0 0 1,6-12-1,-8 13-18,-1 0 0,1 0 0,-1 0-1,0 0 1,0 0 0,0 0 0,-1 0 0,0 0-1,1-1 1,-1 1 0,-1 0 0,1 0 0,-1-1 0,1 1-1,-1 0 1,0 0 0,-4-8 0,4 8-3,-1 0 0,0 0-1,-1 0 1,1 0 0,-1 0 0,0 0 0,0 1 0,-4-5-1,4 6-5,1 0 0,0 0 0,-1 1 0,0-1 0,1 1 0,-1 0 0,0 0-1,1 0 1,-1 0 0,0 0 0,0 0 0,0 1 0,0-1 0,-6 1 0,0 0 59,7-1-70,1 1 0,-1 0-1,0 0 1,1 0 0,-1 0 0,0 0 0,0 0 0,1 0 0,-1 0-1,0 1 1,1-1 0,-1 1 0,0-1 0,1 1 0,-1 0 0,-1 1 0,27-1 197,21-5-124,57-14 1,-99 17-98,40-9 52,-21 4 41,31-3 0,-34 6-15,-11 2-8,0 0 0,0 0 0,0 0 0,14 2-1,-20-1-53,0 1 0,-1-1 0,1 0 0,0 1 0,-1-1 0,1 1 0,-1 0 0,1-1 0,-1 1 0,0 0 0,1 0 0,-1 0 0,0 0 0,1 0 0,-1 0 0,0 0 0,0 1 0,0-1 0,0 0 0,0 1 0,0-1 0,0 1 0,-1-1 0,1 1 0,0-1 0,-1 1 0,1-1 0,0 3 0,9 56 343,11 45 410,-20-101-724,0-1 1,1 0-1,-1 0 0,1 0 1,-1 0-1,5 4 1,-6-6-37,1 0 0,-1 0 1,1-1-1,-1 1 0,1 0 0,-1-1 1,1 1-1,0 0 0,0-1 1,-1 1-1,1-1 0,0 1 1,0-1-1,0 0 0,-1 1 1,1-1-1,0 0 0,0 0 1,0 1-1,0-1 0,0 0 1,0 0-1,-1 0 0,1 0 1,0 0-1,0 0 0,0 0 0,2-1 1,31-8 264,-15 5-4368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3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0 827 8336,'0'0'8165,"8"1"-7737,9 2-150,0-1 0,0-1 1,0-1-1,25-2 0,-34 1-115,0 0-1,-1-1 0,1 0 1,0 0-1,-1 0 1,0-1-1,1 0 1,-1-1-1,0 0 0,-1 0 1,1 0-1,-1-1 1,7-5-1,-10 7 26,0 0 0,0 0 0,0-1 0,0 1 0,0-1 0,-1 1 0,4-8 1,-6 9-128,1 1 1,-1-1 0,0 1 0,0-1 0,0 0-1,0 1 1,0-1 0,0 1 0,0-1 0,0 0-1,-1 1 1,1-1 0,-1 1 0,1-1 0,-1 1-1,1-1 1,-1 1 0,0-1 0,0 1 0,0 0 0,0-1-1,0 1 1,-2-2 0,0-1 16,-1 1 1,0-1-1,0 1 0,0 0 1,0 0-1,-1 0 0,1 0 1,-1 1-1,1 0 0,-1 0 1,0 0-1,0 1 0,0-1 1,0 1-1,0 0 0,0 1 1,-11-1-1,10 1-18,0 0 0,-1 1 1,1 0-1,0 0 0,0 1 0,0-1 0,0 1 1,0 1-1,0-1 0,1 1 0,-1 0 1,1 0-1,-1 1 0,-7 6 0,9-5-4,0 0-1,0 0 0,1 1 1,0-1-1,0 1 1,0 0-1,1 0 1,-1 0-1,1 0 0,1 0 1,-1 1-1,1-1 1,0 7-1,1-8-16,0-1-1,1 0 1,0 0-1,0 1 1,0-1-1,0 0 1,1 0-1,-1 0 1,1 0-1,0 0 1,3 3-1,4 6 124,19 19 0,-21-23-125,-2-4-12,1 1 0,0-1 0,0 0 0,0 0 0,0-1 1,1 0-1,0 0 0,0-1 0,0 1 0,0-1 0,13 3 0,-9-4 3,-1 0 0,1-1-1,-1 0 1,1 0 0,0-1-1,-1-1 1,1 0 0,11-2-1,-10 0 5,0-1-1,0 0 0,0-1 1,-1 0-1,0 0 0,0-2 0,-1 1 1,0-1-1,0-1 0,0 1 0,-1-2 1,9-9-1,12-16 185,48-73 1,-61 83-141,-6 7-35,-1 0 0,0-1 0,-1 0 0,-1-1 0,-1 0 0,-1 0 0,0 0 0,-1-1 0,3-32 0,-5 23-7,-2 0 1,0-1-1,-2 1 1,-9-52 0,-38-113 114,36 166-128,11 27-21,1 0-1,-1-1 1,0 1-1,1 0 0,-1 0 1,0 0-1,0 0 1,0 0-1,0 1 1,0-1-1,0 0 1,0 0-1,0 1 1,0-1-1,0 0 0,0 1 1,0-1-1,-1 1 1,1-1-1,-2 1 1,2 0-5,0 0 1,0 1-1,0-1 1,0 1-1,0-1 1,1 1-1,-1-1 1,0 1-1,0 0 1,0-1-1,0 1 1,1 0-1,-1 0 0,0 0 1,0 0-1,1-1 1,-1 1-1,1 0 1,-2 2-1,-10 24-74,10-22 57,-7 18-26,0 1 0,1 0 1,2 0-1,0 0 0,2 1 1,1-1-1,0 1 0,2 31 0,1-34 2,-4 27-1,2-35 16,1 1 0,0 0 0,1 0 0,4 28 0,1-19-2,-2-4 20,1 1 1,1-1-1,1-1 1,16 37-1,-6-24 20,-9-16 7,0-1 0,1-1 0,1 1-1,18 21 1,-24-33-11,0 1-1,0-1 0,1 0 1,-1 0-1,1-1 0,0 1 1,0-1-1,0 1 0,0-1 0,0-1 1,1 1-1,-1-1 0,1 1 1,-1-1-1,1 0 0,-1-1 1,1 1-1,0-1 0,-1 0 1,1 0-1,8-1 0,-3-1-2,-1 0 0,1 0 0,-1-1 0,0 0 0,0 0 0,0-1 0,0-1 0,0 1 0,-1-1 0,0-1 0,0 1 0,0-1 0,13-14 0,-14 13 23,0 0-1,-1-1 0,1 1 1,-2-2-1,7-8 0,-10 13-11,-1-1 0,1 1 0,-1 0 0,1 0 0,-1-1 0,0 1 0,-1-1-1,1 1 1,-1 0 0,0-1 0,0 1 0,0-1 0,-2-8 0,1 10-3,1 1 0,-1-1 1,0 0-1,0 1 0,-1-1 0,1 1 1,0-1-1,-1 1 0,1 0 0,-1 0 1,0 0-1,0 0 0,1 0 0,-2 0 1,1 0-1,0 0 0,0 1 0,0-1 1,-1 1-1,1 0 0,-1-1 0,1 1 1,-1 1-1,1-1 0,-1 0 0,0 0 1,0 1-1,-5-1 0,3 1 9,0 0-1,0 0 1,0 0 0,0 1-1,-1-1 1,1 1 0,0 1-1,0-1 1,0 1 0,1-1-1,-1 2 1,0-1 0,1 0-1,-9 7 1,7-5-6,1 1-1,-1 0 1,1 0 0,0 1-1,1-1 1,-1 1-1,-5 9 1,8-11-12,1 0-1,-1 0 1,1 0-1,0 0 1,0 0-1,0 0 1,1 0-1,-1 0 1,1 0-1,0 0 1,0 1-1,0-1 1,1 0-1,1 8 1,1-4-6,0 0 0,0 0 0,0 0 0,1-1 0,0 1 0,0-1 0,1 0 0,0 0 1,0-1-1,1 1 0,0-1 0,0 0 0,12 8 0,-6-5 5,1-1 0,0 0 0,0-1 0,0-1 0,1 0 0,29 8 0,-34-13 7,1 0-1,0 0 1,0-1-1,-1 0 1,1 0-1,0-1 0,0-1 1,-1 0-1,1 0 1,11-4-1,-14 2 13,0 1 0,-1-1 0,0 0 0,0-1 0,9-7 0,5-5 20,-13 12-26,-1-1 0,0-1 0,0 1 0,-1-1 0,9-13 1,-9 14 14,-1-1 1,1 0 0,0 1 0,1 0 0,0 0 0,11-8 0,-4 2 26,-12 11-49,1-1 1,-1 1-1,1-1 0,-1 1 1,1 0-1,0-1 1,0 1-1,-1 0 1,1 0-1,0 0 1,4-1-1,14-3 7,-11 3-35,0-1 0,0 2 0,17-3 0,-26 5 24,0-1 0,0 0 0,0 0-1,1 0 1,-1 0 0,0 0 0,0 0 0,0 0 0,1 0-1,-1 0 1,0-1 0,0 1 0,0 0 0,1 0 0,-1 0 0,0 0-1,0 0 1,0 0 0,0 0 0,1 0 0,-1 0 0,0-1-1,0 1 1,0 0 0,0 0 0,1 0 0,-1 0 0,0-1-1,0 1 1,0 0 0,0 0 0,0 0 0,0-1 0,0 1-1,0 0 1,0 0 0,0 0 0,0 0 0,0-1 0,0 1 0,0 0-1,0 0 1,0-1 0,0 1 0,0 0 0,0 0 0,0 0-1,0-1 1,0 1 0,0 0 0,0 0 0,0 0 0,0 0-1,0-1 1,0 1 0,-1 0 0,-7-10 60,5 9-54,0 0 0,1 0 1,-1 0-1,1 0 0,-1 1 1,0 0-1,0-1 0,1 1 0,-1 0 1,0 0-1,1 0 0,-1 1 1,0-1-1,0 1 0,1-1 1,-6 3-1,-2 1 9,-1 0 0,-15 10 0,13-7 6,1 1 1,0 1 0,1 0-1,-13 12 1,18-14-14,-1 0 0,2 0 0,-1 0 0,1 1 0,0 0 0,0 0 0,-5 13 0,9-17-10,0-1 1,1 0 0,-1 0-1,1 1 1,0-1-1,-1 0 1,2 1 0,-1-1-1,0 0 1,1 1-1,-1-1 1,1 0 0,0 0-1,0 0 1,0 0-1,1 0 1,-1 0 0,1 0-1,0 0 1,-1 0-1,6 4 1,-2 0-7,0-2 0,1 1 0,0 0 1,0-1-1,0 0 0,1-1 0,0 1 0,7 2 0,-4-2 11,1 0-1,-1-1 1,18 4 0,-23-7 0,1 0 0,-1-1 1,0 1-1,0-1 1,0 0-1,0-1 1,0 1-1,0-1 1,1 0-1,4-2 0,3-1 5,0-2 0,0 1 0,-1-1 0,0-1 0,0 0 0,-1-1 0,0 0 0,17-17 0,80-88 75,-92 93-74,-1 0 1,0-2-1,-2 1 0,13-29 1,-14 21 11,-1-1 1,-2 0 0,-1-1 0,-1 0-1,3-33 1,-4-7 92,-4-82-1,-2 140-83,0-28 76,-3 0 1,-7-45-1,10 83-97,-1 0-1,0 0 0,0-1 0,0 1 1,-1 0-1,1 0 0,-3-4 0,3 6-9,1 1-1,0 0 0,-1-1 1,1 1-1,0 0 1,-1-1-1,1 1 1,0 0-1,-1-1 0,1 1 1,-1 0-1,1 0 1,-1-1-1,1 1 1,-1 0-1,1 0 1,-1 0-1,1 0 0,-1 0 1,1 0-1,-1 0 1,0 0-3,0 0 1,0 0 0,0 1-1,1-1 1,-1 0 0,0 1 0,0-1-1,1 1 1,-1-1 0,0 1-1,1-1 1,-1 1 0,0 0 0,1-1-1,-1 1 1,1 0 0,-1 0-1,-6 9-23,1 0 0,1 1 0,0 0 0,0-1-1,-5 20 1,-10 58-82,16-58 49,0 46-1,2-18 14,-3 134-115,5-176 154,0 13-2,2-1 1,1 1 0,0-1-1,14 47 1,-14-66 9,0-1 0,1 1 0,0-1 0,0 0 0,1 0 0,0 0 0,0-1 0,1 0 0,0 0 0,0 0 0,13 10 0,-17-16 3,0 0 0,0 0 0,0-1 0,0 1 0,0 0 0,1-1 0,-1 1 0,0-1 0,0 0 0,0 0 0,1 0 0,-1 0 0,0 0 0,1 0 0,-1-1 0,0 1 0,0-1 0,0 1-1,0-1 1,1 0 0,-1 0 0,0 0 0,0 0 0,-1 0 0,1-1 0,0 1 0,0-1 0,1-1 0,6-4 7,-1-1 1,-1 0-1,1 0 0,6-10 0,-4 4 26,0 0 0,-1-1-1,7-16 1,-13 23 3,1-1 1,-2 1-1,1 0 0,-1-1 1,0 0-1,-1 1 0,1-16 1,-7-11 212,5 35-250,0 0 0,0 0-1,0 0 1,0 0 0,0 0 0,0 0 0,0 0 0,0 0 0,0 0 0,0 0 0,0 0 0,0-1 0,0 1 0,0 0 0,0 0 0,0 0 0,0 0-1,0 0 1,0 0 0,0 0 0,0 0 0,0 0 0,0 0 0,0 0 0,1 0 0,-1 0 0,0 0 0,0 0 0,0 0 0,0 0 0,0 0-1,0 0 1,0 0 0,0 0 0,0 0 0,0 0 0,0 0 0,0 0 0,0 0 0,1 0 0,-1 0 0,0 0 0,0 0 0,0 0 0,0 0-1,0 0 1,0 0 0,0 0 0,0 0 0,0 0 0,0 0 0,0 0 0,0 0 0,0 0 0,0 0 0,0 0 0,1 0 0,-1 0 0,0 0-1,0 0 1,0 1 0,0-1 0,0 0 0,0 0 0,7 7 34,10 12-53,-15-15 26,7 8-16,0 1-1,-2 1 1,0-1-1,0 1 1,-1 0-1,5 21 1,6 11-52,-17-44 58,1 0-1,0-1 1,-1 1-1,1 0 0,0-1 1,0 1-1,0 0 1,0-1-1,0 1 0,1-1 1,-1 1-1,0-1 1,1 0-1,-1 0 1,1 1-1,-1-1 0,1 0 1,-1 0-1,1-1 1,0 1-1,-1 0 0,1 0 1,0-1-1,0 1 1,0-1-1,0 0 0,-1 1 1,1-1-1,0 0 1,0 0-1,0 0 1,0 0-1,0-1 0,0 1 1,0 0-1,-1-1 1,1 1-1,0-1 0,0 0 1,-1 0-1,4-1 1,29-19 22,0-1 0,41-37 0,-51 40 20,-14 10-26,-9 7-6,0 1-1,1-1 1,-1 1 0,1 0 0,0-1-1,-1 1 1,1 0 0,0 0 0,3-1-1,-3 0 26,-3 2-2,1 0-31,-1 1 0,1-1 1,-1 0-1,1 1 0,-1-1 1,1 1-1,-1-1 0,1 1 1,0-1-1,-1 1 0,1-1 1,0 1-1,-1-1 0,1 1 1,0-1-1,0 1 0,-1 0 1,-3 10 1,1 0-1,0 1 1,1-1 0,0 0 0,-1 14 0,3-20-1,0-1-1,0 1 1,1-1 0,-1 1 0,1-1 0,0 0 0,0 1 0,0-1 0,1 0 0,-1 0 0,1 1 0,0-1-1,0-1 1,1 1 0,-1 0 0,7 6 0,-7-7-5,1 0 1,1 0-1,-1-1 0,0 0 0,0 1 0,1-1 1,0 0-1,-1 0 0,1-1 0,0 1 1,0-1-1,6 2 0,-7-3 1,0 0-1,0 0 1,0 0 0,0 0-1,-1 0 1,1-1-1,0 1 1,0-1 0,0 0-1,-1 0 1,1 0-1,-1 0 1,1 0-1,0-1 1,-1 1 0,0-1-1,1 0 1,-1 1-1,2-3 1,0 0 7,-1 1 0,0 0 0,0-1 0,0 1 0,0-1 0,-1 0 0,0 0 0,0 0 0,0 0 0,0 0 0,0-1 0,-1 1 1,0-1-1,0 1 0,0-1 0,0 1 0,-1-1 0,1 1 0,-1-1 0,-1 0 0,1 1 0,-1-1 0,1 1 0,-1-1 0,-1 1 0,1-1 0,0 1 0,-1 0 0,0 0 0,0-1 0,-1 1 0,1 1 0,-1-1 0,1 0 0,-7-5 0,3 3 33,-1 1-1,0 0 0,0 1 1,-1-1-1,1 2 0,-1-1 1,0 1-1,0 0 0,0 0 1,0 1-1,-11-2 0,2 6 73,15-1-62,11-2-42,148-26-114,-123 20 42,1 3 0,54-2 0,-87 6 64,0 1 1,0-1-1,0 0 1,0 0-1,0 1 1,0-1-1,0 1 0,0-1 1,0 1-1,0 0 1,-1 0-1,1 0 1,0 0-1,0 0 1,-1 0-1,1 1 1,-1-1-1,1 0 1,-1 1-1,0-1 1,1 1-1,-1 0 1,0-1-1,0 1 0,0 0 1,0 0-1,0-1 1,-1 1-1,1 0 1,0 3-1,0 0 21,0 0 0,0 0-1,-1 0 1,0 1-1,0-1 1,0 0 0,0 0-1,-1 0 1,0 0-1,-3 9 1,1-4 28,2-5-13,0-1 0,-1 1 0,1-1 0,-1 0 0,0 0 0,-1 0 0,1 0 0,0 0 0,-1 0 0,-6 6 0,15-32-23,4 3-11,1-1 0,1 2 0,0 0 0,2 0 0,0 1 0,0 1 0,2 0 0,0 1 0,25-18 0,-40 33 0,0-1 0,0 0 0,0 0 0,0 1 0,0-1 0,0 1 0,0-1 0,0 1 0,1-1 0,-1 1 0,0-1 0,0 1 0,0 0 0,0 0 0,1 0 0,-1 0 0,0 0 0,0 0 0,0 0 0,1 0 0,-1 0 0,2 1 0,-1 0 0,-1 0 0,0 0 0,0 0 0,0 0 0,0 0 0,0 0 0,0 0 0,-1 0 0,1 1 0,0-1 0,-1 0 0,1 0 0,0 1 0,-1-1 0,0 1 0,1-1 0,-1 0 0,1 4 0,5 45 0,-5-32 0,1 0 0,5 18 0,-6-33 0,0-1 0,0 0 0,0 1 0,0-1 0,0 0 0,0 0 0,1 0 0,-1 0 0,1 0 0,-1 0 0,1 0 0,0 0 0,-1-1 0,1 1 0,0-1 0,0 1 0,0-1 0,1 0 0,-1 0 0,0 0 0,0 0 0,1 0 0,-1 0 0,0-1 0,5 1 0,-3 0 0,-1-1 0,0 0 0,1 0 0,-1 0 0,1 0 0,-1-1 0,0 0 0,1 1 0,-1-1 0,0 0 0,1-1 0,-1 1 0,0-1 0,0 1 0,0-1 0,0 0 0,5-4 0,0-2 0,-1 0 0,0-1 0,0 1 0,0-1 0,-1-1 0,-1 1 0,7-16 0,-4 5 0,-1-1 0,8-39 0,-6 32 0,10 52 0,-9-7 0,-1 1 0,-1 0 0,-1 0 0,0 1 0,-1 0 0,-1 0 0,-1 1 0,-1-1 0,0 1 0,-2 0 0,0 21 0,-7-3 0,6-37 0,-1-1 0,1 0 0,0 1 0,0-1 0,0 0 0,0 1 0,0-1 0,-1 0 0,1 1 0,0-1 0,0 0 0,0 0 0,-1 1 0,1-1 0,0 0 0,0 0 0,-1 0 0,1 1 0,0-1 0,-1 0 0,1 0 0,0 0 0,-1 0 0,1 0 0,0 1 0,0-1 0,-1 0 0,1 0 0,-1 0 0,1 0 0,0 0 0,-1 0 0,1 0 0,0 0 0,-1 0 0,1 0 0,0 0 0,-1-1 0,1 1 0,-1 0 0,-16-5 0,16 5 0,-3-2 0,-1 0 0,1 0 0,0 0 0,0 0 0,0-1 0,-5-3 0,8 4 0,-1 1 0,1 0 0,-1-1 0,1 1 0,0-1 0,-1 1 0,1-1 0,0 1 0,0-1 0,0 0 0,0 0 0,0 0 0,1 0 0,-1 1 0,1-1 0,-1 0 0,0-3 0,2 3 0,-1 1 0,0-1 0,1 0 0,0 1 0,-1-1 0,1 1 0,0-1 0,0 1 0,0-1 0,0 1 0,0-1 0,0 1 0,0 0 0,0-1 0,0 1 0,1 0 0,-1 0 0,0 0 0,1 0 0,2-1 0,2-2 0,1 1 0,0 0 0,9-3 0,-11 4 0,0 1 0,0 0 0,0 0 0,0 0 0,0 1 0,0 0 0,0 0 0,0 0 0,9 2 0,0 1 0,-1 1 0,16 7 0,-15-6 0,28 7 0,-40-11 37,0 0 1,0-1-1,0 1 1,0 0-1,1 0 1,-1 0-1,0 0 1,-1 1-1,1-1 1,0 0-1,0 1 1,0 0-1,-1-1 1,1 1-1,-1 0 1,1 0-1,-1 0 1,0-1-1,0 2 1,0-1-1,0 0 1,1 2-1,-2-2-340,1 0-1,-1 0 1,1 0 0,-1 0-1,0 0 1,0 0 0,0 0-1,0 0 1,0 0-1,0 0 1,0 0 0,-1 0-1,1-1 1,-1 1 0,-1 4-1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3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8432,'0'0'16131,"10"0"-15741,140 10 671,-86-11-648,0-3-1,93-18 1,122-46 1039,-278 67-1440,5-1 97,1 0 1,0 0-1,0 0 0,0 1 1,0 0-1,0 1 1,0-1-1,0 1 0,14 2 1,-21-2-98,0 0 1,1 0 0,-1 0 0,0 0-1,1 0 1,-1 1 0,0-1-1,1 0 1,-1 0 0,0 0-1,0 0 1,1 1 0,-1-1-1,0 0 1,0 0 0,1 1 0,-1-1-1,0 0 1,0 1 0,0-1-1,0 0 1,1 0 0,-1 1-1,0-1 1,0 0 0,0 1 0,0-1-1,0 0 1,0 1 0,0-1-1,0 0 1,0 1 0,0-1-1,0 0 1,0 1 0,0-1-1,0 0 1,0 1 0,0-1 0,0 1-1,-9 15 11,7-12-8,-10 16-78,0-2 0,-2 1-1,-16 17 1,1-7-3751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3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5320,'0'0'15450,"1"8"-15110,-1 2-224,0-5-64,0-1 1,0 1-1,0-1 1,1 1-1,0-1 1,0 1 0,0-1-1,1 0 1,1 5-1,3 5 132,-1-1-1,0 1 0,-1 0 1,-1 0-1,-1 0 0,2 17 1,-4-25-121,0-1 1,0 1-1,0-1 1,-1 0-1,0 1 1,0-1-1,0 0 1,-1 0-1,1 0 1,-1 0-1,-1 0 1,1 0-1,-1 0 1,0-1-1,0 1 1,0-1 0,0 0-1,-1 0 1,0 0-1,-4 4 1,-1-1 21,0 0 0,-1 0 0,0-1 0,0 0 0,0-1 0,-1 0 0,0-1 0,0 0 0,0-1 0,0 0 0,-1 0 0,-16 1 0,17-3 29,0-1 0,0 0 0,-1 0 0,-11-3 1,23 3-121,0 0 0,0 0 0,0-1 0,0 1 1,0 0-1,0 0 0,0 0 0,0 0 0,0 0 1,0-1-1,0 1 0,0 0 0,-1 0 0,1 0 1,0 0-1,0 0 0,0-1 0,0 1 0,1 0 1,-1 0-1,0 0 0,0 0 0,0 0 0,0-1 1,0 1-1,0 0 0,0 0 0,0 0 0,0 0 1,0 0-1,0 0 0,0-1 0,0 1 0,1 0 1,-1 0-1,0 0 0,0 0 0,0 0 0,0 0 1,0 0-1,0 0 0,1 0 0,-1-1 0,0 1 1,0 0-1,0 0 0,0 0 0,0 0 0,1 0 1,-1 0-1,0 0 0,0 0 0,9-6-2646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2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12864,'0'0'1830,"13"5"-1252,31 10-2,0-1 0,61 10-1,-16-13 599,0-4-1,150-7 0,-215-1-1134,34-4 1270,-54 5-1456,0-1 0,0 0 1,-1-1-1,1 1 0,0 0 0,0-1 0,-1 0 0,1 0 0,-1 0 0,0-1 1,6-3-1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37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1 356 6016,'0'0'9289,"12"-12"-8569,4-4-476,58-53 814,94-81 2086,-141 129-2571,-26 21-501,1-1 1,-1 0 0,1 0 0,0 0 0,-1 1 0,1-1-1,-1 1 1,1 0 0,0-1 0,-1 1 0,1 0 0,0 0 0,-1 0-1,1 0 1,0 0 0,2 1 0,-3-1-44,0 1 1,-1-1 0,1 1-1,-1-1 1,1 1-1,-1 0 1,1-1-1,-1 1 1,0 0-1,1 0 1,-1-1-1,0 1 1,1 0-1,-1 0 1,0-1-1,0 1 1,0 0-1,0 0 1,0 0-1,0-1 1,0 2-1,0 21 153,0-19-117,-4 81 498,-1 54 271,6-127-699,0 0 0,1 0-1,0 0 1,0-1 0,1 1-1,1 0 1,0-1 0,1 0-1,11 19 1,-14-26-76,1-1 0,-1 1-1,1-1 1,0 0 0,0 0 0,1 0 0,-1-1-1,1 1 1,-1-1 0,1 0 0,0 0 0,-1 0-1,1 0 1,0-1 0,1 1 0,-1-1 0,0 0 0,0-1-1,0 1 1,1-1 0,-1 1 0,0-1 0,0-1-1,1 1 1,-1 0 0,0-1 0,0 0 0,0 0-1,1 0 1,-1-1 0,0 1 0,-1-1 0,1 0 0,0 0-1,6-5 1,1-3 9,-2 0 1,1-1-1,-2 0 0,1 0 0,-1-1 0,-1 0 1,0 0-1,-1-1 0,0 1 0,-1-1 1,6-25-1,-3 3 72,-2-1 1,-2 0 0,1-51-1,-5 80-118,0-18 107,2-1 1,5-30-1,-7 55-121,0-1-1,1 0 1,-1 1 0,1-1 0,-1 0 0,1 1-1,0-1 1,-1 1 0,1-1 0,0 1 0,0-1-1,0 1 1,0 0 0,0-1 0,0 1 0,1 0-1,-1 0 1,0 0 0,1 0 0,-1 0 0,1 0 0,-1 0-1,1 0 1,-1 1 0,1-1 0,0 0 0,-1 1-1,1-1 1,0 1 0,-1 0 0,1 0 0,0 0-1,-1 0 1,1 0 0,2 0 0,2 1-4,0 0-1,0 1 1,0 0 0,0 0-1,0 0 1,-1 0 0,1 1 0,8 6-1,8 7 41,0 1 0,31 33 0,-52-50-86,-1 0 0,1 1 0,-1-1 0,0 0 0,1 1 0,-1-1 0,1 1 0,-1-1 0,0 1 0,0-1 0,1 0 0,-1 1 0,0 0 0,0-1 0,0 1 0,0-1 0,1 1 0,-1-1 0,0 1 0,0-1 0,0 1 0,0-1 0,0 1 0,0-1 0,0 1 0,0-1 0,-1 1 0,1 0 0,0-1 0,0 1 0,0-1 0,-1 1 0,1-1 0,0 0 0,0 1 0,-1-1 0,1 1 0,-1 0 0,-2 4-3127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3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51 10040,'0'0'4929,"1"12"-4212,10 60 265,12 82 1397,-19-126-1468,13 44-1,-9-40 196,-5-31-288,-3-6-281,-1 1-431,-1 0 0,1 0 1,0-1-1,0 1 0,1 0 0,-1-5 1,-2-11 59,-24-109 650,11 59-266,11 51-202,0 1 1,-3-34-1,3-8 1554,5 60-1867,0-1-1,0 0 0,0 1 0,0-1 0,1 1 0,-1-1 0,0 0 0,0 1 1,0-1-1,0 1 0,1-1 0,-1 1 0,0-1 0,1 0 0,-1 1 1,0-1-1,1 1 0,-1 0 0,0-1 0,1 1 0,-1-1 0,1 1 0,-1 0 1,1-1-1,-1 1 0,1 0 0,-1-1 0,1 1 0,-1 0 0,1 0 0,0 0 1,-1-1-1,1 1 0,-1 0 0,1 0 0,0 0 0,-1 0 0,1 0 0,-1 0 1,1 0-1,0 0 0,-1 0 0,1 1 0,0-1 0,4 1 19,0 0-1,0 1 0,-1-1 0,7 4 1,7 4-19,-1 0 0,1 1 1,-2 1-1,1 1 1,-2 0-1,1 2 0,-2-1 1,15 18-1,-7-5-17,-11-15-10,-1 0 0,0 2 0,0-1 0,-2 1 0,9 16 0,-13-22-6,-1 1 0,0-1 0,0 1 0,-1 0 0,3 14 0,-5-20 1,0 0 0,0 1 0,0-1 0,0 0 1,-1 0-1,1 1 0,-1-1 0,1 0 0,-1 0 0,0 0 0,0 0 0,0 0 0,0 0 0,0 0 0,0 0 0,0 0 0,-1 0 0,1 0 0,-1-1 0,1 1 0,-1-1 0,0 1 1,1-1-1,-1 1 0,-4 1 0,0-1 14,1 1 1,-1-1-1,0 0 1,0-1-1,0 1 1,0-1-1,0-1 1,-1 1-1,-11-1 1,-5-2 68,-28-4 1,-29-11 169,54 11-54,0 1 0,0 0 1,-36 0-1,62 5-203,0 0 0,0 0 0,0 0 0,0 0 0,-1 0 1,1 0-1,0 0 0,0 0 0,0 0 0,-1 0 0,1 0 0,0 0 0,0 0 1,0 0-1,0 0 0,-1 0 0,1 0 0,0 0 0,0 0 0,0 0 1,0 0-1,-1 0 0,1 0 0,0 0 0,0 1 0,0-1 0,0 0 1,-1 0-1,1 0 0,0 0 0,0 0 0,0 0 0,0 1 0,0-1 0,0 0 1,0 0-1,0 0 0,0 0 0,-1 1 0,7 3-311,-3-3 258,0-1 1,0 0-1,-1 0 1,1 0-1,0-1 1,0 1-1,-1 0 1,1-1-1,-1 0 1,6-2-1,23-11-2273,-26 11 149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3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6520,'0'0'10631,"7"3"-9889,4 0-544,-1 0 0,1-1 0,0 0 0,0-1 1,17 1-1,65-6 739,-49 2-521,222-26 2285,-254 27-2492,14-6 1005,-26 7-1195,0 0 0,0 0-1,0 0 1,0 0 0,0 0 0,0 1-1,-1-1 1,1 0 0,0 0-1,0 0 1,0 0 0,0 0 0,0 0-1,0 0 1,0 0 0,0 0-1,0 0 1,0 0 0,0 0 0,0 1-1,0-1 1,0 0 0,0 0-1,0 0 1,0 0 0,0 0-1,0 0 1,0 0 0,0 0 0,0 0-1,0 1 1,0-1 0,0 0-1,0 0 1,0 0 0,0 0 0,0 0-1,0 0 1,0 0 0,0 0-1,0 0 1,0 0 0,0 0 0,0 1-1,0-1 1,0 0 0,0 0-1,1 0 1,-1 0 0,0 0 0,0 0-1,0 0 1,0 0 0,0 0-1,0 0 1,0 0 0,0 0 0,0 0-1,0 0 1,1 0 0,-1 0-1,0 0 1,0 0 0,0 0 0,0 0-1,0 0 1,0 0 0,0 0-1,-3 5-3171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4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6928,'0'0'8337,"11"2"-7764,-3-1-448,-2 0-53,-1 0 0,0-1 0,1 1 0,-1-1 0,0 0 0,1 0 0,-1-1 0,0 0-1,0 0 1,1 0 0,-1-1 0,0 1 0,5-3 0,2-3 173,0-1 0,-1 1-1,0-2 1,0 0 0,13-14-1,45-56 1343,-56 61-1009,0 0 1,-1-1 0,-1-1-1,-1 1 1,8-25 0,-4-16 1804,-12 53-384,-3 35-1801,2 0 0,1 1 0,1-1 0,2 0 0,14 49 0,-15-66-131,1-1 0,1 1 0,0-2 0,0 1 0,12 14-1,-17-23-54,0 0 0,0 0 0,0 1-1,0-1 1,0 0 0,0 0 0,0 0-1,0-1 1,1 1 0,-1 0 0,0 0-1,0-1 1,1 1 0,-1 0 0,1-1-1,-1 0 1,1 1 0,-1-1-1,0 0 1,1 0 0,-1 1 0,1-1-1,-1 0 1,1-1 0,-1 1 0,1 0-1,-1 0 1,1-1 0,-1 1 0,0 0-1,1-1 1,-1 0 0,1 1 0,-1-1-1,0 0 1,3-1 0,1-3 23,0 1 1,0-1-1,0 0 1,0 0-1,-1-1 1,6-8-1,1-6 35,0-2-1,-1 1 1,-1-1 0,-1-1-1,8-39 1,0 5 164,-16 57-226,0 0-1,0-1 1,0 1-1,0-1 1,0 1-1,0 0 1,0-1-1,0 1 1,1-1-1,-1 1 1,0 0-1,0-1 1,0 1 0,1 0-1,-1-1 1,0 1-1,0 0 1,1 0-1,-1-1 1,0 1-1,1 0 1,-1 0-1,0-1 1,1 1-1,-1 0 1,0 0-1,1 0 1,-1 0 0,0-1-1,1 1 1,-1 0-1,1 0 1,-1 0-1,0 0 1,1 0-1,-1 0 1,1 0-1,-1 0 1,0 0-1,1 0 1,-1 0-1,0 1 1,1-1 0,-1 0-1,1 0 1,-1 0-1,0 0 1,1 1-1,-1-1 1,0 0-1,1 0 1,-1 0-1,0 1 1,0-1-1,1 0 1,-1 1-1,0-1 1,1 1-1,17 22 99,-16-20-77,5 10 11,0 0 1,0 0 0,-1 1-1,-1 0 1,0 0 0,3 19-1,-4-11 29,0 0 0,-2 0 0,0 35 0,-2-51-45,-1 0 0,0 0 0,0 0 0,-1 0 0,1 0 0,-1-1 0,-4 9 0,5-11-6,-1 0 0,0 1 0,0-1 0,0-1-1,0 1 1,0 0 0,-1 0 0,1-1 0,-1 1 0,0-1 0,1 0 0,-1 0-1,-4 3 1,4-5-9,1 1 0,0-1 0,0 0 0,0 1 0,-1-1-1,1 0 1,0 0 0,0 0 0,0 0 0,-1-1 0,1 1 0,0-1-1,0 1 1,0-1 0,0 0 0,0 0 0,0 0 0,0 0-1,0 0 1,0 0 0,0 0 0,0-1 0,-2-2 0,-4-3 31,1 0 1,0 0-1,-10-14 1,14 17-41,0 0 0,0-1 0,1 1 0,0-1 0,0 1 0,0-1 0,1 0 0,-3-8 0,4 11 0,0 1 0,0 0 0,-1-1 0,1 1 0,0 0 0,0-1 0,1 1 0,-1-1 0,0 1 0,0 0 0,0-1 0,1 1 0,-1 0 0,1-1 0,-1 1 0,1 0 0,0 0 0,-1 0 0,1-1 0,0 1 0,0 0 0,0 0 0,0 0 0,0 0 0,0 0 0,0 0 0,0 1 0,0-1 0,0 0 0,1 0 0,-1 1 0,0-1 0,0 1 0,1-1 0,-1 1 0,3-1 0,10-2 0,0 0 0,1 1 0,-1 1 0,1 0 0,-1 1 0,1 1 0,-1 0 0,1 1 0,-1 0 0,1 1 0,-1 1 0,0 0 0,-1 1 0,21 10 0,-22-10 0,1 2 0,-1 0 0,-1 0 0,0 1 0,0 0 0,0 1 0,-1 0 0,0 0 0,-1 1 0,9 12 0,-18-22-1,19 22-1067,-19-21 1029,1-1 0,-1 0 0,0 1 0,1-1 0,-1 0 0,1 0 0,-1 1 0,1-1 1,-1 0-1,0 0 0,1 0 0,-1 1 0,1-1 0,-1 0 0,1 0 0,-1 0 0,1 0 0,-1 0 1,1 0-1,-1 0 0,2 0 0,-2-1 7,0 1 0,1-1 0,-1 1 1,1-1-1,-1 1 0,1-1 0,-1 1 0,0-1 0,1 0 1,-1 1-1,0-1 0,0 1 0,0-1 0,1 0 1,-1 1-1,0-1 0,0 0 0,0 1 0,0-1 0,0 0 1,0-1-1,0-19-4500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40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67 14776,'0'0'584,"-70"-24"-424,46 14 0,12 5 128,9 5 0,11-3-144,15-2 7,29-3-23,16-3-8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4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240 847 4616,'0'0'3576,"-2"-8"-3079,-6-25 47,8 33-502,0-1 1,0 0-1,-1 1 0,1-1 1,-1 0-1,1 1 0,0-1 0,-1 0 1,1 1-1,-1-1 0,1 1 1,-1-1-1,0 1 0,1-1 0,-1 1 1,0-1-1,1 1 0,-1 0 1,0-1-1,1 1 0,-1 0 0,0 0 1,0 0-1,1-1 0,-3 1 1,-16 1 544,15 0-386,-6 0 133,1 1 1,0 0-1,0 1 0,0-1 1,0 2-1,0-1 0,1 1 1,0 1-1,-1 0 0,2 0 1,-1 0-1,0 1 0,1 0 1,-9 10-1,11-10-55,-1 0 0,1 0 0,0 1 0,1-1 0,-1 1 0,1 1 0,1-1 0,-1 0 0,1 1 0,0 0 0,1 0 0,0 0 0,0 0 0,1 0 0,0 0 0,0 14 0,2-17-177,-1-1 0,1 1 0,0-1-1,0 1 1,0-1 0,1 1-1,0-1 1,-1 0 0,1 0 0,1 0-1,-1 0 1,1 0 0,-1-1 0,1 1-1,0-1 1,1 1 0,-1-1 0,0 0-1,1 0 1,0-1 0,-1 1-1,1-1 1,6 3 0,-4-2-24,0-1 0,0 0 0,0-1 0,0 1 0,0-1 0,0 0 1,1-1-1,-1 1 0,0-1 0,1-1 0,-1 1 0,0-1 0,0 0 0,1 0 0,-1-1 0,9-3 1,-6 1-12,-1 0 1,1-1 0,-1 0-1,0-1 1,0 1 0,-1-1-1,1-1 1,-1 0 0,6-7-1,-4 3 38,-1-1-1,0 0 0,0-1 1,-2 1-1,9-21 0,-13 28-66,-1 0-1,1 0 1,-1 0-1,-1 1 1,1-1-1,-1 0 1,1 0-1,-2 0 1,1 0-1,0 0 1,-1 0-1,0 0 1,0 0-1,-2-6 1,0 3 34,-1 0 0,1 1 0,-2-1 0,1 1 0,-1-1 0,0 1 0,-8-9 0,11 14-37,-1 0 1,0 0-1,1 0 0,-1 0 1,0 0-1,0 0 0,0 1 1,0-1-1,0 1 0,0 0 1,-1 0-1,1 0 1,0 0-1,-1 1 0,1 0 1,0-1-1,-6 1 0,4 0 40,1 1-1,-1-1 0,0 1 0,0 0 1,1 0-1,-1 1 0,1-1 1,-1 1-1,1 0 0,-1 0 1,-7 6-1,13-6 214,4-1-212,9 0-50,18-7 41,0-1 0,51-20 0,33-7 75,-113 33-134,1 0 0,0 1 0,-1-1 0,1 1 0,0 0 0,-1 0 0,1 0 0,0 1 0,-1-1 0,1 1 0,0 0 0,-1 0 0,1 0-1,-1 1 1,5 2 0,-5-2-3,1 0-1,-1 1 1,0 0-1,0-1 0,-1 1 1,1 1-1,-1-1 1,1 0-1,-1 0 0,0 1 1,0-1-1,0 1 1,-1 0-1,2 4 0,1 7 7,0 0-1,-2 0 0,1 0 0,-2 0 0,0 1 1,-1 18-1,-3-2 22,0 0 0,-9 32 0,-9 17 88,-36 91-1,44-141-40,-23 40-1,10-23 41,21-36-85,4-9-12,1-1 0,-1 0 0,0 0 0,0 0 0,0 0 0,-1 0 1,1-1-1,0 1 0,-2 2 0,2-4 44,9-19 362,27-58-191,-19 45-144,18-55 0,22-131 223,26-77 113,-75 279-390,0 1-1,1 0 1,1 0-1,0 0 0,1 2 1,0-1-1,1 1 1,1 1-1,23-21 0,-33 31-33,0 1 0,0-1 1,-1 1-1,1 0 0,0-1 0,0 1 0,1 0 0,-1 0 0,0 0 0,0 1 0,0-1 0,1 0 0,-1 1 0,0 0 0,1-1 0,-1 1 1,0 0-1,1 0 0,-1 0 0,0 1 0,1-1 0,-1 0 0,0 1 0,0 0 0,1-1 0,-1 1 0,0 0 0,0 0 0,0 0 0,0 0 1,0 1-1,0-1 0,0 1 0,0-1 0,-1 1 0,1-1 0,2 4 0,0 1-2,1 0 0,-1 0 0,0 0 0,0 1 0,-1-1 1,0 1-1,0 0 0,-1 0 0,0 0 0,3 14 0,-4-14-3,-1 1 1,0-1-1,-1 0 0,0 1 1,0-1-1,0 1 0,-1-1 1,0 0-1,0 0 1,-1 0-1,0 0 0,0-1 1,-5 9-1,-1-1 0,-1-1 0,0 0-1,0-1 1,-1 0 0,-14 11 0,20-19 0,0 0 0,0-1 0,0 0 0,-1 0 0,1-1 0,-1 1 0,1-1 0,-1 0 0,0-1 0,0 1 0,0-1 0,-9 0 0,15-1 0,-1 1 0,0-1 0,1 0 0,-1 0 0,1 0 0,-1 0 0,0 0 0,1 0 0,-1 0 0,1 0 0,-1 0 0,0 0 0,1 0 0,-1 0 0,1 0 0,-1 0 0,1-1 0,-1 1 0,0 0 0,1 0 0,-1-1 0,1 1 0,-1 0 0,1-1 0,-1 1 0,1-1 0,0 1 0,-1-1 0,1 1 0,-1 0 0,1-1 0,0 1 0,0-1 0,-1 0 0,1 0 0,0 0 0,0 0 0,0 1 0,0-1 0,0 0 0,0 0 0,1 0 0,-1 1 0,0-1 0,0 0 0,1 0 0,-1 1 0,1-1 0,-1 0 0,0 1 0,1-1 0,-1 0 0,1 1 0,0-1 0,-1 1 0,1-1 0,0 1 0,-1-1 0,1 1 0,0 0 0,0-1 0,8-4 0,-1 1 0,1 1 0,0 0 0,1 0 0,-1 0 0,0 1 0,1 1 0,14-1 0,-20 1 0,1 1 0,0 1 0,0-1 0,0 1 0,0 0 0,0 0 0,0 0 0,0 0 0,-1 1 0,1 0 0,-1 0 0,1 1 0,-1-1 0,0 1 0,0 0 0,0 0 0,0 0 0,5 5 0,0 3 0,-1 1 0,0 0 0,-1 0 0,0 0 0,-1 1 0,0 0 0,-1 1 0,0-1 0,-1 1 0,4 25 0,-3 5 0,-2 0 0,-2 51 0,-2-74 0,0 0 0,-1-1 0,-2 1 0,-6 26 0,5-33 0,1-1 0,-2 1 0,0-1 0,-1 0 0,0-1 0,-1 1 0,-9 10 0,16-22 0,0 1 0,0-1 0,0 0 0,0 0 0,0 0 0,0 0 0,0 0 0,0 0 0,-1 0 0,1 0 0,0-1 0,-1 1 0,1 0 0,-1-1 0,1 1 0,0-1 0,-1 0 0,1 1 0,-1-1 0,-2 0 0,3 0 0,0-1 0,-1 1 0,1 0 0,0-1 0,-1 0 0,1 1 0,0-1 0,-1 0 0,1 0 0,0 0 0,0 1 0,0-1 0,0 0 0,0-1 0,0 1 0,0 0 0,0 0 0,0 0 0,1-1 0,-1 1 0,0 0 0,0-3 0,-3-7 0,0-1 0,0 0 0,1-1 0,1 1 0,0-1 0,1 1 0,0-14 0,7-90 0,-6 114 0,3-26 0,1 0 0,2 1 0,1 0 0,18-47 0,-7 31 0,3 0 0,27-40 0,-30 55 0,2 2 0,1 0 0,1 0 0,1 2 0,35-28 0,-51 47 0,0 0 0,0 0 0,1 0 0,13-5 0,-17 8 0,0 1 0,-1 0 0,1-1 0,0 2 0,0-1 0,0 0 0,0 1 0,-1 0 0,1 0 0,0 0 0,0 0 0,0 0 0,4 2 0,-8-2 0,1 0 0,-1 1 0,1-1 0,-1 0 0,1 0 0,-1 1 0,1-1 0,-1 1 0,1-1 0,-1 1 0,0-1 0,1 0 0,-1 1 0,0-1 0,1 1 0,-1 0 0,0-1 0,0 1 0,1-1 0,-1 1 0,0-1 0,0 1 0,0-1 0,0 1 0,0 0 0,0-1 0,0 1 0,0-1 0,0 2 0,-4 21 0,3-16 0,-2 5 0,0 0 0,0-1 0,-1 0 0,-1 0 0,0 0 0,-7 12 0,7-16 0,1 1 0,-2-1 0,1 0 0,-1-1 0,0 1 0,0-1 0,-1 0 0,1-1 0,-10 6 0,10-8 0,-7 4 0,14-5 0,8-4 0,124-40 0,-120 39 0,181-54 0,-138 44 0,-50 8 0,-6 4 0,-2 2 0,-3 4 0,0-1 0,0 0 0,-1-1 0,-10 6 0,10-6 0,0 1 0,0-1 0,-10 9 0,11-7 0,-1 0 0,1 1 0,0 0 0,0 0 0,-3 6 0,7-10 0,0-1 0,0 1 0,0-1 0,0 1 0,1-1 0,-1 1 0,0 0 0,1-1 0,0 1 0,-1 0 0,1 0 0,0-1 0,0 1 0,0 0 0,0 0 0,0-1 0,0 1 0,1 0 0,-1-1 0,0 1 0,1 0 0,0-1 0,-1 1 0,1 0 0,0-1 0,0 1 0,1 1 0,0 0 0,0-1 0,0 0 0,1 0 0,-1 0 0,0 0 0,1 0 0,-1-1 0,1 1 0,0-1 0,-1 1 0,1-1 0,0 0 0,0 0 0,0 0 0,0-1 0,0 1 0,0-1 0,0 1 0,0-1 0,0 0 0,0 0 0,0-1 0,0 1 0,0 0 0,0-1 0,0 0 0,-1 0 0,1 0 0,0 0 0,0 0 0,0-1 0,-1 1 0,1-1 0,-1 1 0,1-1 0,-1 0 0,0 0 0,0 0 0,0 0 0,0-1 0,0 1 0,2-4 0,-3 4 0,0-1 0,0 0 0,0 0 0,0 0 0,0 0 0,-1 0 0,0 0 0,1 0 0,-1 0 0,0 0 0,-1 0 0,0-6 0,0 2 0,0 1 0,-1-1 0,0 1 0,-5-11 0,5 14 0,0 0 0,0 1 0,0-1 0,0 1 0,-1 0 0,1-1 0,-1 1 0,-2-2 0,42 9 0,-17-3 0,0-1 0,30-1 0,-40-1 0,1-1 0,-1 0 0,0 0 0,0-1 0,0 0 0,18-9 0,-16 6 0,1-2 0,-1 0 0,-1 0 0,1-1 0,-1-1 0,-1 1 0,0-2 0,0 1 0,-1-2 0,0 1 0,-1-1 0,-1 0 0,0-1 0,9-20 0,-14 28 0,-1 2 0,0 0 0,0 1 0,0-1 0,0 0 0,1 1 0,-1-1 0,1 1 0,0-1 0,-1 1 0,1 0 0,0 0 0,4-3 0,-6 5 0,1 0 0,-1 0 0,1 0 0,-1 0 0,1 0 0,0 0 0,-1 0 0,1 0 0,-1 0 0,1 1 0,-1-1 0,1 0 0,-1 0 0,1 0 0,-1 1 0,1-1 0,-1 0 0,1 1 0,-1-1 0,0 0 0,1 1 0,-1-1 0,1 0 0,-1 1 0,0-1 0,1 1 0,-1-1 0,0 1 0,0-1 0,1 2 0,8 18 0,-7-13 0,5 12 0,0 1 0,-2 0 0,0 0 0,2 29 0,-5-40 0,-2 0 0,1 0 0,-1 0 0,-1 1 0,0-1 0,0 0 0,-1 0 0,0 0 0,0 0 0,-1-1 0,0 1 0,-7 11 0,9-18 0,0 0 0,0-1 0,0 1 0,-1-1 0,1 0 0,-1 1 0,1-1 0,0 0 0,-1 0 0,0 0 0,1 0 0,-1 0 0,0 0 0,1-1 0,-1 1 0,-4 1 0,3-2 0,-1 1 0,0-1 0,1 0 0,-1 0 0,0 0 0,0-1 0,1 1 0,-6-2 0,3 0 0,-1 0 0,1 0 0,0-1 0,0 0 0,0 0 0,0 0 0,0-1 0,1 0 0,-8-6 0,9 7 0,0-1 0,0 0 0,0-1 0,1 1 0,0-1 0,0 1 0,0-1 0,0 0 0,1 0 0,-3-8 0,4 12 0,1 0 0,0 1 0,-1-1 0,1 0 0,0 0 0,0 0 0,0 0 0,0 1 0,-1-1 0,1 0 0,1 0 0,-1 0 0,0 0 0,0 0 0,0 0 0,0 1 0,0-1 0,1-1 0,0 2 0,0-1 0,0 1 0,1-1 0,-1 1 0,0 0 0,0 0 0,0 0 0,0 0 0,0 0 0,0 0 0,1 0 0,-1 0 0,0 0 0,0 0 0,0 1 0,2-1 0,6 3 0,0 0 0,-1 0 0,1 1 0,-1 0 0,1 0 0,7 6 0,19 10 0,-23-14 0,1-1 0,0 0 0,0-1 0,0-1 0,0 0 0,0 0 0,17 0 0,-21-3 0,0 0 0,0-1 0,1 0 0,-1 0 0,0-1 0,0 0 0,-1-1 0,1 0 0,0-1 0,-1 1 0,13-8 0,-12 4 0,0 0 0,0 0 0,-1 0 0,0-1 0,0 0 0,-1-1 0,7-9 0,41-69 0,-51 80 0,-1 2 0,1-1 0,-14 43 0,8-29 0,-8 54 0,9-55 0,0 1 0,1-1 0,0 1 0,1-1 0,0 0 0,2 12 0,-3-17 0,1 0 0,-1-1 0,1 1 0,0 0 0,-1-1 0,1 1 0,0 0 0,0-1 0,0 1 0,0-1 0,0 0 0,0 1 0,0-1 0,0 0 0,1 0 0,-1 1 0,1-1 0,-1 0 0,1 0 0,-1-1 0,1 1 0,-1 0 0,1 0 0,0-1 0,-1 1 0,1-1 0,0 1 0,0-1 0,-1 0 0,1 0 0,0 0 0,0 0 0,-1 0 0,1 0 0,0 0 0,0-1 0,-1 1 0,4-2 0,4-1 0,0-1 0,0 0 0,0 0 0,-1-1 0,13-9 0,-8 4 0,-2 0 0,1 0 0,-1-1 0,-1-1 0,16-22 0,-7 5 0,22-46 0,-25 40 0,-2 0 0,-2 0 0,10-47 0,-9 19 0,4-71 0,-14 100 0,-2-1 0,-6-67 0,4 96 0,-1 0 0,1 0 0,-1 0 0,-1 0 0,1 1 0,-5-9 0,7 15 0,-1-1 0,1 1 0,-1-1 0,1 1 0,-1-1 0,1 1 0,-1-1 0,1 1 0,0 0 0,-1-1 0,1 1 0,0-1 0,0 1 0,-1 0 0,1 0 0,0-1 0,0 1 0,0 0 0,-9 51 0,2 0 0,3 0 0,2 0 0,2 0 0,3 0 0,18 101 0,-14-110 0,9 35 0,-15-74 0,0 0 0,0 0 0,1 1 0,0-1 0,-1-1 0,2 1 0,-1 0 0,0 0 0,1-1 0,-1 1 0,1-1 0,0 0 0,0 0 0,1 0 0,-1 0 0,1-1 0,-1 1 0,1-1 0,0 0 0,0 0 0,0 0 0,0-1 0,0 1 0,0-1 0,0 0 0,0 0 0,1 0 0,-1-1 0,0 1 0,1-1 0,-1 0 0,1-1 0,-1 1 0,0-1 0,0 0 0,6-1 0,4-2 0,0-1 0,0 0 0,-1-1 0,18-10 0,47-36 0,-63 41 0,-5 4 0,-1 0 0,-1-1 0,0 0 0,0-1 0,0 0 0,-1 0 0,0 0 0,-1-1 0,0 0 0,-1 0 0,5-13 0,-9 21 0,0 1 0,-1 0 0,1-1 0,-1 1 0,0-1 0,0 1 0,1 0 0,-1-1 0,0 1 0,0-1 0,0 1 0,0-1 0,0 1 0,-1-2 0,1 2 0,-1 1 0,1-1 0,0 0 0,-1 1 0,1-1 0,-1 0 0,1 1 0,-1-1 0,1 1 0,-1-1 0,1 1 0,-1-1 0,1 1 0,-1-1 0,0 1 0,1 0 0,-1-1 0,0 1 0,1 0 0,-2-1 0,0 1 0,-1 0 0,1-1 0,-1 1 0,0 0 0,1 0 0,-1 0 0,1 1 0,-1-1 0,1 1 0,-1-1 0,1 1 0,-1 0 0,1 0 0,-3 1 0,-15 9 0,1 0 0,-29 21 0,39-24 0,0-1 0,0 1 0,1 0 0,1 1 0,-1 0 0,1 0 0,-6 11 0,11-15 0,0-1 0,1 1 0,-1-1 0,1 1 0,0-1 0,0 1 0,0 0 0,1-1 0,0 1 0,0 0 0,0 0 0,2 9 0,-1-6 0,1 0 0,0 0 0,1 0 0,0 0 0,0 0 0,7 11 0,-7-15 0,0 0 0,0-1 0,1 1 0,0-1 0,0 1 0,0-1 0,0 0 0,0-1 0,0 1 0,1-1 0,-1 1 0,1-1 0,0-1 0,0 1 0,-1-1 0,11 2 0,1 0 0,-1-2 0,1 1 0,-1-2 0,21-2 0,-26 1 0,0 0 0,0-1 0,0-1 0,-1 0 0,1 0 0,17-9 0,-9 2 0,-1-1 0,24-18 0,-40 28 8,-1 1 1,1-1-1,0 0 1,0 1-1,-1-1 0,1 0 1,-1 0-1,1 0 0,0 1 1,-1-1-1,1 0 1,-1 0-1,0 0 0,1 0 1,-1 0-1,0 0 0,0 0 1,1 0-1,-1 0 1,0 0-1,0 0 0,0 0 1,0 0-1,0 0 0,0 0 1,-1 0-1,1 0 1,0 0-1,0 0 0,-1 1 1,1-1-1,0 0 0,-1 0 1,1 0-1,-1 0 1,0-1-1,-2-2-692,0 0 1,-1 0-1,1 1 0,-1-1 1,-4-3-1,4 5-1086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45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14272,'0'0'706,"16"-3"-396,200-38 1508,-160 31-1025,1 2 1,90 0-1,-107 6-333,-29 0-264,1 1 0,-1 1 0,1 0 1,-1 1-1,1 0 0,-1 0 0,19 6 0,-29-7-194,-1 0 1,0 0-1,0 0 0,0 0 0,0 1 0,0-1 0,1 0 1,-1 0-1,0 0 0,0 0 0,0 0 0,0 0 0,0 0 0,0 0 1,1 0-1,-1 1 0,0-1 0,0 0 0,0 0 0,0 0 1,0 0-1,0 0 0,0 0 0,0 1 0,0-1 0,0 0 0,0 0 1,0 0-1,0 0 0,1 1 0,-1-1 0,0 0 0,0 0 0,0 0 1,-1 0-1,1 0 0,0 1 0,0-1 0,0 0 0,0 0 1,0 0-1,0 1 0,-6 6 60,-6 1-2877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45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13864,'0'0'2376,"51"-46"-2696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4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1058 7936,'0'0'6294,"9"-3"-5596,1-1-505,0 0 0,-1 0 1,1-1-1,-1 0 1,0 0-1,-1-1 1,1-1-1,-1 1 1,9-11-1,1-3 259,-2-1 1,24-40-1,23-54 709,-33 57-602,-5 11 22,-2-2 0,-2 0-1,22-78 1,-5-103 610,-37 228-1182,4-38 467,-2 0 0,-1-57 0,-9 62 377,3 38-454,-2 7-242,-8 36 19,5-18-125,-6 29 0,-5 69 197,-4 153 0,24-236-126,2 0 1,1 0-1,2 0 1,2-1 0,20 65-1,-17-78 56,2 0 0,1-1 0,18 30 0,-30-58-175,0 3 22,1 0 0,-1-1-1,1 1 1,0 0 0,0-1-1,0 0 1,0 0 0,0 0-1,1 0 1,-1 0 0,4 2-1,-5-3-10,1-1 0,-1 1 0,1-1 0,0 1-1,-1-1 1,1 0 0,0 1 0,-1-1 0,1 0-1,0 0 1,-1 0 0,1 0 0,0-1-1,-1 1 1,1 0 0,0-1 0,-1 1 0,1-1-1,0 1 1,-1-1 0,1 0 0,2-2-1,6-4 22,0 0-1,0-1 0,-1 0 0,0-1 0,0 0 0,-1 0 0,0-1 0,-1 0 0,0 0 1,0-1-1,-1 0 0,-1 0 0,5-13 0,0-4 49,-1-1 1,-2 0-1,-1 0 1,3-40-1,-4 50-14,-4 17-51,0-1 0,-1 1-1,1 0 1,0-1 0,-1 1-1,0 0 1,1-1-1,-1 1 1,0 0 0,0-1-1,-1 1 1,1-4 0,-1 6 35,1 1-40,1 1 0,-1-1-1,0 0 1,1 1 0,-1-1-1,0 1 1,1-1 0,0 0 0,1 3-1,-1-1-2,1 1-6,11 29 24,26 45 0,-34-69-27,0-1-1,1 0 1,0 1 0,1-2-1,0 1 1,0-1-1,0 0 1,1 0 0,0-1-1,10 6 1,-15-10-6,1 0-1,-1-1 1,1 1-1,0-1 1,-1 0-1,1 0 1,0 0-1,0-1 1,0 1-1,0-1 1,-1 0-1,1 0 1,0 0-1,0 0 1,0-1-1,0 0 1,6-2-1,-5 1 6,-1 0-1,0 0 1,0 0-1,0-1 1,0 0 0,0 0-1,0 0 1,-1 0-1,0 0 1,1-1-1,-1 0 1,-1 1 0,1-1-1,3-6 1,-2 2 10,0 1 1,-1-1-1,0 1 1,-1-1-1,0 0 1,0 0-1,0 0 1,-1-1-1,0-9 1,-1 14-3,0 0 1,0 0 0,-1 0 0,1-1-1,-1 1 1,0 0 0,0 0 0,0 0-1,-1 0 1,0 0 0,1 1 0,-1-1-1,-1 0 1,1 1 0,0-1 0,-1 1-1,0 0 1,0 0 0,-6-5 0,8 7-5,0 0 1,-1 0-1,1 0 1,-1 0 0,0 1-1,1-1 1,-1 0-1,0 1 1,1 0-1,-1-1 1,0 1 0,1 0-1,-1 0 1,0 0-1,0 0 1,1 0-1,-1 0 1,0 0 0,0 1-1,1-1 1,-1 1-1,0-1 1,1 1-1,-1 0 1,1-1 0,-1 1-1,-1 2 1,-1-1-5,1 1 0,0-1 1,0 1-1,0 0 1,0 0-1,0 0 0,1 1 1,-1-1-1,1 0 0,-3 6 1,2 0-2,-1 0 1,2 1 0,-1-1 0,1 0 0,1 1-1,-1-1 1,2 1 0,-1-1 0,1 1-1,1 0 1,0-1 0,0 1 0,1-1-1,0 1 1,1-1 0,4 12 0,-3-11 10,1 0 0,0 0 0,0-1 0,1 1 0,0-1 1,0-1-1,1 1 0,1-1 0,-1-1 0,1 1 0,1-1 0,-1 0 0,1-1 1,13 8-1,-12-10 7,-1 1 1,1-1-1,0 0 1,1-1-1,-1 0 1,0-1 0,16 2-1,-18-4 12,0 0 0,0-1 0,0 1 0,0-1 0,0-1 0,-1 1 0,1-1 1,-1-1-1,1 0 0,13-6 0,97-59 840,-95 56-447,-6 4-1409,-7 2-3004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5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379 128 5824,'0'0'8312,"-6"-8"-7786,0-1-203,0 0 0,-1 0 0,0 1 0,0 0 0,-1 0 0,0 1 0,-1 0 0,-17-11 0,12 10 108,2 2 139,0 0-1,-20-6 1,27 11-427,0 0-1,-1 0 1,1 0 0,0 1 0,0-1-1,0 1 1,0 1 0,0-1 0,-1 1 0,-5 1-1,2 2 88,-1 0 0,1 0 0,0 1-1,1 0 1,-1 0 0,-14 13 0,19-15-167,-2 2 45,0 1 0,0 0 1,0 0-1,1 1 0,0 0 0,0 0 0,1 0 0,0 0 0,0 1 0,-3 9 0,3-7-2,1 0-1,0 0 0,1 0 1,0 0-1,1 0 1,0 1-1,0 20 0,2-18 16,1 0 0,0 0 0,4 17 0,-4-25-79,0 1 1,1-1 0,-1 0-1,1 0 1,0 0-1,0 0 1,1 0-1,0-1 1,-1 1 0,7 4-1,-3-3 16,0 0 0,0 0 0,1-1 0,0 0 0,0-1 0,0 1 0,1-2 0,0 1 0,-1-1 0,11 2 0,-6-2 4,0-1 1,-1-1-1,1 0 0,0-1 1,0-1-1,20-2 0,-2-4 14,1-1 1,-2-1-1,1-2 0,-1-1 0,29-16 0,1-6 40,72-53 1,-79 50-64,-29 19 9,27-27 0,-33 29-19,-9 5 111,-9 11-148,0 0-1,0 0 0,0 0 0,0 0 0,0 0 1,0-1-1,0 1 0,0 0 0,0 0 0,-1 0 1,1 0-1,0 0 0,0 0 0,0 0 1,0 0-1,0-1 0,0 1 0,-1 0 0,1 0 1,0 0-1,0 0 0,0 0 0,0 0 0,0 0 1,-1 0-1,1 0 0,0 0 0,0 0 0,0 0 1,0 0-1,0 0 0,-1 0 0,1 0 0,0 0 1,0 0-1,0 0 0,0 0 0,0 0 1,-1 0-1,1 0 0,0 1 0,-25 7 218,25-8-227,-14 6 28,1 1-1,-1 0 1,2 1-1,-1 0 1,1 1 0,0 1-1,1 0 1,0 0-1,1 1 1,0 0-1,1 1 1,0 0 0,0 1-1,2 0 1,0 0-1,0 1 1,1-1 0,-7 26-1,12-35-13,0 0-1,0 1 1,0-1-1,1 1 0,0-1 1,0 1-1,0-1 1,0 1-1,1-1 1,-1 0-1,1 1 1,1-1-1,-1 0 1,0 1-1,1-1 1,0 0-1,0 0 0,0 0 1,1-1-1,-1 1 1,1 0-1,0-1 1,0 0-1,0 0 1,0 0-1,0 0 1,1 0-1,0 0 1,-1-1-1,1 0 1,0 0-1,0 0 0,0 0 1,1 0-1,-1-1 1,0 0-1,0 0 1,1 0-1,-1 0 1,1-1-1,-1 0 1,1 0-1,-1 0 1,0 0-1,1-1 0,-1 0 1,1 0-1,-1 0 1,0 0-1,8-4 1,-7 3 3,0-2 1,0 1-1,0 0 0,0-1 1,-1 0-1,1 0 1,-1 0-1,0-1 1,0 1-1,-1-1 0,6-9 1,-2 2 13,0-1 1,-1 0-1,7-21 0,-10 25 1,-1-1-1,1 1 0,-2-1 1,1 0-1,-2 1 0,1-1 1,-1 0-1,-1 0 0,1 1 1,-2-1-1,-4-17 0,6 26-20,0 1-1,0 0 1,0-1 0,0 1-1,0-1 1,-1 1-1,1-1 1,0 1-1,0 0 1,-1-1-1,1 1 1,0 0-1,-1-1 1,1 1-1,0 0 1,-1-1 0,1 1-1,0 0 1,-1 0-1,0-1 1,-5 5 113,-3 15 13,6-7-106,0 1 1,1-1-1,0 1 0,1 0 0,1-1 0,0 1 1,2 14-1,-1-21-12,0 0-1,0 0 1,0 0-1,1 0 1,0 0 0,0 0-1,0 0 1,1-1 0,0 1-1,0-1 1,1 0 0,-1 0-1,1 0 1,0 0-1,0-1 1,1 0 0,5 5-1,-6-6-2,-1-1 0,1 0 0,0 0 0,-1 0 0,1 0 1,0 0-1,1-1 0,-1 0 0,0 0 0,0 0 0,0 0 0,1-1 0,6 0 0,-6 0 1,0-1 0,0 0 1,-1 0-1,1-1 1,-1 1-1,1-1 1,-1 0-1,0 0 0,0-1 1,0 1-1,0-1 1,5-4-1,5-5 31,0-1 1,-1-1-1,-1 0 0,0-1 1,-1 0-1,-1-1 1,0 0-1,-1 0 0,-1-1 1,11-31-1,7-5 260,-27 70-196,0-1-1,2 1 1,2 23 0,-1-24-27,10 31-1,-12-43-73,1-1 0,1 1 0,-1-1 1,0 0-1,1 0 0,0 1 0,0-1 0,0 0 0,0 0 0,0-1 0,0 1 0,1 0 0,0-1 0,-1 1 0,1-1 0,3 2 0,-5-4-7,0 1 0,0-1 0,0 0 0,0 0 0,0 0 0,0 0 0,0 0 0,0-1 0,0 1 0,0 0 0,0 0 0,0-1 0,0 1 0,0 0 0,0-1 0,-1 1 0,1-1 0,0 1 0,0-1 0,1-1 0,18-15 0,-16 12 0,6-5 0,0-2 0,0 1 0,-2-1 0,14-23 0,20-56 0,-41 89 0,5-11 0,-2 11 0,-2 9 0,5 21 0,15 42 0,-14-49 0,-7-19 0,0 1 0,-1-1 0,2 1 0,-1-1 0,0 1 0,0-1 0,1 0 0,0 0 0,-1 1 0,1-1 0,0 0 0,0-1 0,0 1 0,0 0 0,0 0 0,4 1 0,-4-2 0,0-1 0,0 1 0,0-1 0,0 1 0,0-1 0,0 0 0,0 0 0,1 0 0,-1 0 0,0 0 0,0 0 0,0 0 0,0-1 0,1 1 0,-1-1 0,0 0 0,0 0 0,0 1 0,0-1 0,1-2 0,4-1 0,0 0 0,0-1 0,-1 0 0,0 0 0,0-1 0,0 1 0,-1-1 0,0-1 0,0 1 0,-1-1 0,1 0 0,-1 0 0,5-13 0,0-6 0,-1 0 0,8-48 0,0 3 0,-12 61 0,0 9 0,3 18 0,3 22 0,-2 0 0,-1 0 0,-2 1 0,-1 57 0,-4-92 0,0 1 0,-1 0 0,0-1 0,0 1 0,0 0 0,-1-1 0,0 0 0,-3 7 0,5-12 0,0 1 0,-1-1 0,1 1 0,-1-1 0,1 0 0,-1 1 0,1-1 0,-1 1 0,1-1 0,-1 0 0,1 1 0,-1-1 0,0 0 0,1 0 0,-1 0 0,1 1 0,-1-1 0,0 0 0,1 0 0,-1 0 0,0 0 0,1 0 0,-1 0 0,1 0 0,-1 0 0,0-1 0,1 1 0,-1 0 0,0 0 0,1 0 0,-1-1 0,1 1 0,-1 0 0,0-1 0,-23-13 0,20 11 0,2 1 0,0 1 0,0-1 0,0 0 0,0 0 0,1 0 0,-4-4 0,-8-9 0,12 14 0,0 1 0,0-1 0,1 0 0,-1 1 0,0-1 0,1 0 0,-1 1 0,0-1 0,1 0 0,-1 0 0,1 0 0,-1 1 0,1-1 0,0 0 0,-1 0 0,1 0 0,0 0 0,-1 0 0,1 0 0,0 0 0,0-2 0,0 3 0,0-1 0,1 0 0,-1 1 0,0-1 0,1 0 0,-1 1 0,0-1 0,1 1 0,-1-1 0,1 0 0,-1 1 0,1-1 0,-1 1 0,1-1 0,-1 1 0,1-1 0,0 1 0,-1 0 0,1-1 0,0 1 0,-1 0 0,1 0 0,0-1 0,-1 1 0,1 0 0,0 0 0,0 0 0,0 0 0,6-1 0,0 1 0,1 0 0,-1 1 0,0 0 0,0 0 0,10 3 0,24 3 0,57-8 0,-89 1 0,1-1 0,0 1 0,-1-2 0,1 1 0,-1-1 0,0 0 0,0-1 0,0 0 0,0-1 0,16-9 0,-19 11 0,0-1 0,-1 0 0,0-1 0,1 1 0,-1-1 0,-1 0 0,1 0 0,6-8 0,-9 9 0,0 0 0,0 0 0,0-1 0,-1 1 0,0-1 0,1 1 0,-1-1 0,0 1 0,-1-1 0,1 1 0,-1-1 0,1 0 0,-1 1 0,0-1 0,0 0 0,-1-3 0,0 1 0,-1 0 0,1 0 0,-1 0 0,0 1 0,0-1 0,-1 1 0,1-1 0,-1 1 0,-1 0 0,-3-5 0,4 6 0,0 0 0,0 1 0,-1-1 0,1 1 0,-1 0 0,0 0 0,0 0 0,0 0 0,0 1 0,0-1 0,-1 1 0,-8-3 0,11 5 0,0 0 0,0 0 0,0 0 0,-1 0 0,1 0 0,0 0 0,0 1 0,-1-1 0,1 1 0,0-1 0,0 1 0,0 0 0,0 0 0,0 0 0,0 0 0,0 0 0,0 1 0,1-1 0,-1 0 0,-2 3 0,1-1 0,-1 1 0,1-1 0,0 1 0,1-1 0,-1 1 0,1 0 0,0 0 0,-4 8 0,4-6 0,1 1 0,-1 0 0,1-1 0,0 1 0,1 0 0,-1 0 0,2 0 0,-1 0 0,1 0 0,0 0 0,0-1 0,0 1 0,5 11 0,-2-9 0,0-1 0,0 1 0,1-1 0,0 0 0,1 0 0,-1 0 0,2-1 0,-1 1 0,11 7 0,-9-8 0,0-1 0,1 0 0,-1 0 0,2-1 0,-1 0 0,0 0 0,1-1 0,16 4 0,-19-6 0,1 0 0,-1-1 0,1 0 0,-1-1 0,1 0 0,-1 0 0,1 0 0,-1-1 0,1 0 0,-1 0 0,1-1 0,8-3 0,-8 2 0,0-1 0,0 0 0,0 0 0,0 0 0,0-1 0,-1 0 0,10-9 0,-17 14 0,1-1 0,-1 0 0,0 1 0,1-1 0,-1 1 0,0-1 0,1 0 0,-1 1 0,0-1 0,1 1 0,-1-1 0,0 0 0,0 0 0,0 1 0,0-1 0,0 0 0,0 1 0,0-1 0,0 0 0,0 1 0,0-1 0,0 0 0,0 1 0,-1-1 0,1 0 0,0 1 0,0-1 0,-1 0 0,1 1 0,0-1 0,-1 0 0,1 1 0,-1-1 0,1 1 0,-1-1 0,1 1 0,-1-1 0,-3-3 0,0 1 0,0-1 0,-1 1 0,-4-3 0,-31-15-4012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32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419 196 7736,'0'0'5144,"-11"0"-4648,-12 3-236,-1 0 1,1 1 0,0 2 0,0 0 0,1 1-1,0 2 1,0 0 0,1 1 0,-39 26 0,44-25-61,-4 2 143,1 2 0,-29 27 0,44-38-240,0 0 0,1 0-1,-1 1 1,1-1 0,0 1 0,0 0 0,0 0 0,1 0 0,-1 0 0,1 0 0,0 0-1,1 1 1,-1-1 0,1 1 0,0-1 0,1 1 0,-1 6 0,1-10-74,0-1 0,0 1 0,0-1 0,1 1 0,-1-1 0,0 1 0,1-1 0,-1 0 0,0 1 0,1-1 0,0 1 0,-1-1 0,1 0 0,0 0 0,0 1 0,0-1 0,0 0 0,0 0 0,0 0 0,0 0 0,0 0 0,0 0 0,0 0 0,0 0 0,1-1 0,-1 1 0,0 0 0,1-1 0,-1 1 0,1-1 0,-1 1 0,0-1 0,1 0 0,-1 1 0,1-1 0,-1 0 0,1 0 0,-1 0 0,1 0 0,-1-1 0,1 1 0,2-1 0,3-1 57,1 0-1,-1 0 1,0-1 0,1 0 0,-1 0-1,-1-1 1,8-4 0,3-4 88,-2-1 0,0 0 1,-1-1-1,0-1 0,21-29 0,52-91 1638,-77 119-1410,-4 52 778,-3 6-994,-1-15-22,5 31 1,-5-50-120,0 0 1,0 0-1,1 0 1,0 0 0,0 0-1,1-1 1,0 0-1,6 9 1,-9-15-25,0 1 1,0-1-1,1 0 0,-1 1 1,0-1-1,1 0 1,-1 0-1,1 0 0,-1 0 1,1 0-1,-1 0 0,1-1 1,0 1-1,-1 0 1,1-1-1,0 1 0,0-1 1,3 1-1,-2-1 11,1-1 1,-1 1-1,0 0 0,0-1 0,1 0 1,-1 0-1,0 0 0,0 0 1,5-3-1,4-3 67,-1 0 0,0-1-1,19-17 1,-29 23-93,148-140 617,-128 121-494,21-30 0,-27 32 30,0 1 0,34-31 0,-39 42 0,-5 8 49,-7 18 75,0-8-315,-49 211 265,13-73-142,-11 92 56,-11 53 129,57-279-194,7-18 14,10-29 27,-10 24-128,85-232 206,-43 106-99,-45 133-101,82-212 151,-61 166-91,1 1 0,44-64 0,-46 80-29,66-103 173,-85 130-199,18-31 65,-18 32-70,-1 0 0,1 0 0,0 0 1,0 0-1,-1 1 0,1-1 1,0 1-1,0-1 0,1 1 0,-1-1 1,0 1-1,4-1 0,-5 2 0,-1 0 0,1 0 0,0 0 0,0 0 0,-1 0 0,1 0 0,0 0 0,-1 1 0,1-1 0,0 0 0,-1 0 0,1 1 0,-1-1 0,1 0 0,0 1 0,-1-1 0,1 1 0,-1-1 0,1 1-1,-1-1 1,1 1 0,-1-1 0,0 1 0,1-1 0,-1 1 0,0 0 0,1-1 0,-1 1 0,0 0 0,1 1 0,6 21-5,-7-13-2,1 0 1,-2 0 0,1-1-1,-1 1 1,-1 0 0,1 0-1,-2-1 1,1 0 0,-2 1 0,1-1-1,-1 0 1,0 0 0,-8 11-1,0-1-11,-1-1 1,0-1-1,-1 0 0,-32 28 0,42-41 18,2-2 3,-1 1 0,1-1 0,-1 0 0,0 0 0,0 0 0,1 0 0,-2 0 0,1 0 0,0-1 0,-6 2 0,9-2-5,0-1 0,0 0 0,0 0 0,-1 0 0,1 0 0,0 0 0,0 0 0,0 0 0,-1 0 0,1 0 0,0 0 0,0 0 0,0 0 0,0 0 0,-1-1 0,1 1 0,0 0 0,0 0 0,0 0 0,0 0 0,-1 0 0,1 0 0,0 0 0,0 0 0,0-1 0,0 1 0,0 0 0,0 0 0,-1 0 0,1 0 0,0 0 0,0-1 0,0 1 0,0 0 0,0 0 0,0 0 0,0 0 0,0-1 0,0 1 0,4-8-15,8-4 8,6-1-20,0 1 0,34-17-1,-43 25 14,1 0-1,0 0 1,-1 1 0,2 0-1,-1 1 1,0 0 0,19-1-1,-27 3 13,0 0-1,0 1 1,0-1-1,-1 0 1,1 1-1,0-1 1,-1 1-1,1-1 0,0 1 1,-1 0-1,1 0 1,-1-1-1,1 1 1,-1 0-1,1 1 1,-1-1-1,0 0 1,3 2-1,-2 0-1,0 1 0,0-1 0,0 1 1,0-1-1,0 1 0,-1 0 0,1-1 0,0 5 0,1 7-8,-1 0-1,0 0 1,0 22-1,-3 25-36,-3 0 1,-20 113-1,-51 118-4,61-236 50,10-36 3,-2 1 0,-9 22 1,12-40 43,3-14-25,4-20 2,148-534 315,-124 490-281,66-127 0,-65 144-40,-28 54-14,3-6 4,0 1 0,0 0-1,1 0 1,0 0 0,1 1-1,9-11 1,-14 18-4,-1 0 0,0-1 0,1 1 0,-1 0 0,0 0 0,1 0 1,-1-1-1,1 1 0,-1 0 0,0 0 0,1 0 0,-1 0 0,0 0 0,1 0 0,-1 0 1,1 0-1,-1 0 0,0 0 0,1 0 0,-1 0 0,1 0 0,-1 0 0,0 0 0,1 1 1,-1-1-1,1 0 0,-1 0 0,0 0 0,1 1 0,-1-1 0,0 0 0,0 0 0,1 1 1,-1-1-1,0 0 0,1 0 0,-1 1 0,0-1 0,0 0 0,0 1 0,1-1 0,-1 1 1,0-1-1,7 19 20,-5-6-18,-1-1 0,0 1-1,-1 0 1,-1 0 0,-2 18 0,-19 65-20,18-83-7,-1-1-1,-1 1 0,0-1 0,0 0 0,-14 18 1,14-22-19,11-15 28,0 0-1,0 0 1,1 0 0,0 1 0,0 0 0,1 0 0,-1 0-1,1 1 1,1 0 0,-1 0 0,1 1 0,-1 0 0,1 0-1,0 1 1,11-3 0,97-23-74,2 0-6,-102 24 96,-1-1 1,1 0-1,-1-1 0,-1-1 1,18-12-1,-24 14 2,4-3 7,0 0 0,18-18-1,-27 24-6,-1 0-1,1 1 0,-1-1 0,0 0 0,0 0 0,-1 0 0,1 0 0,-1 0 0,1-1 0,-1 1 0,0 0 1,0-1-1,0 1 0,-1-1 0,1 1 0,-1-1 0,0-4 0,0 8 0,0-1-1,0 1 1,0-1-1,0 1 1,0-1-1,0 1 1,0-1-1,0 1 1,0-1 0,-1 1-1,1-1 1,0 1-1,0 0 1,0-1-1,-1 1 1,1-1-1,0 1 1,-1 0-1,1-1 1,0 1 0,-1 0-1,1-1 1,0 1-1,-1 0 1,1 0-1,-1-1 1,1 1-1,-1 0 1,0-1-1,-15 5 38,-14 17 35,21-12-64,0 1 1,1 0-1,0 0 1,0 0 0,2 1-1,-1 0 1,1 1-1,1 0 1,0-1-1,-6 23 1,10-31-12,0 0 1,1 0-1,-1 0 0,1 0 1,-1 0-1,1 0 0,0 1 1,0-1-1,1 0 0,-1 0 1,0 0-1,1 0 0,0 0 1,0 0-1,0 0 0,0 0 0,0 0 1,1 0-1,0 0 0,-1 0 1,1-1-1,0 1 0,0-1 1,0 0-1,0 1 0,1-1 1,-1 0-1,1 0 0,-1 0 1,1-1-1,0 1 0,-1 0 1,1-1-1,0 0 0,0 0 1,0 0-1,0 0 0,0 0 0,1-1 1,-1 1-1,5-1 0,8 0 3,1-1 1,-1 0-1,0-2 0,1 0 0,-1 0 0,0-2 0,17-7 0,105-54 80,-112 52-61,2-1 28,-1-1 1,-1-1 0,36-30-1,-61 46-42,0 0 0,0 1-1,0-1 1,0 0 0,0 0-1,0 0 1,-1 0 0,1 0-1,0 0 1,0 0 0,-1 0-1,1 0 1,-1 0-1,1-2 1,-13 5 69,-28 18-29,27-13-41,0 0-1,1 0 1,0 1 0,0 1 0,1 0 0,0 1-1,1 0 1,0 0 0,-9 14 0,11-15-4,-7 14 10,15-22-8,-1 0 1,1 0-1,0 0 1,-1 0-1,1 0 1,0 0-1,0 0 1,0 1-1,0-1 1,0 0-1,0 0 1,0 0-1,0 0 1,0 0-1,0 0 1,1 0-1,-1 0 1,0 0-1,1 0 1,-1 0 0,2 2-1,-1-2 1,-1-1 0,1 1-1,0-1 1,0 1 0,0-1 0,0 1 0,0-1-1,0 0 1,0 0 0,0 1 0,0-1 0,0 0-1,0 0 1,0 0 0,0 0 0,0 0-1,0 0 1,0 0 0,0 0 0,0-1 0,0 1-1,0 0 1,0 0 0,0-1 0,0 1 0,1-2-1,25-11 47,10-8 10,-2-2 0,-1-1 1,-1-1-1,-1-2 0,29-33 0,-59 58-51,5-5 55,-1 0-1,-1 0 1,1-1-1,7-13 1,-63 93 305,44-59-367,0-1 1,1 1-1,-6 21 0,10-30-2,0 0-1,0 1 1,1-1 0,-1 1 0,1-1 0,0 1 0,0-1 0,0 1 0,1-1 0,0 1 0,0-1-1,0 1 1,0-1 0,1 0 0,2 5 0,-3-7 0,-1-1 0,1 1 0,1-1 0,-1 0 0,0 1 0,0-1 0,0 0 0,1 0 0,-1 0 0,0 0 0,1 0 0,-1 0 0,1 0 0,0-1 0,-1 1 0,1 0 0,0-1 0,-1 1 0,3-1 0,0 1 0,0-1 0,0 0 0,0 0 0,0 0 0,0-1 0,0 0 0,0 1 0,5-3 0,5-2 0,-1 0 0,1-1 0,19-13 0,89-67 0,-67 45 0,-54 40 0,0 0 0,1 0 0,-1 0 0,0 1 0,0-1 0,1 0 0,-1 1 0,1-1 0,-1 1 0,0 0 0,1-1 0,-1 1 0,1 0 0,-1 0 0,1 0 0,-1 0 0,1 0 0,-1 0 0,0 0 0,1 1 0,-1-1 0,1 0 0,-1 1 0,0-1 0,1 1 0,-1 0 0,0-1 0,1 1 0,-1 0 0,0 0 0,0 0 0,0 0 0,0 0 0,0 0 0,1 1 0,4 6 0,0-1 0,-1 1 0,0 0 0,6 13 0,-1-2 0,-6-12 0,1 1 0,0 0 0,0-1 0,1 0 0,0-1 0,0 1 0,1-1 0,-1 0 0,1 0 0,1-1 0,-1 0 0,1 0 0,0-1 0,0 0 0,0-1 0,15 5 0,-20-7 30,36 8 738,-16-5-5569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5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0 306 8032,'0'0'2081,"12"-6"-1216,187-110 2862,-114 65-2159,18-12 309,-80 47-1082,45-23 0,-29 24-2718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5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426 508 5824,'0'0'7080,"-10"5"-6436,-111 43 1561,103-42-1823,0 1 0,1 1-1,0 1 1,-28 19 0,8-5 207,23-15-352,0 0 0,1 1-1,0 0 1,0 1 0,-20 22-1,28-26-127,-1 0-1,2 1 1,-1-1-1,1 1 0,0 0 1,0 1-1,-2 8 1,5-13-55,0 1 0,0-1 0,0 1 0,1-1 0,0 1 1,0 0-1,0-1 0,0 1 0,0 0 0,1-1 0,0 1 0,0-1 1,0 1-1,0-1 0,0 1 0,1-1 0,-1 0 0,4 5 0,0 0 25,0-2-1,1 1 1,-1 0-1,2-1 0,-1 0 1,1-1-1,0 1 1,0-1-1,0-1 0,0 1 1,1-1-1,12 4 1,-15-6-25,0 0 0,0 0 0,0-1 0,1 0 0,-1 0 0,0 0 0,1 0 0,-1-1 0,1 0 0,-1 0 0,1-1 0,-1 1 0,0-1 0,1 0 0,-1-1 0,0 1 0,0-1 0,1 0 0,-2-1 0,10-4 0,-8 2 19,0 0 1,0-1 0,-1 0 0,1 0-1,-1 0 1,-1 0 0,1-1-1,-1 1 1,0-1 0,-1 0 0,0-1-1,0 1 1,0-1 0,-1 1 0,0-1-1,-1 0 1,1 0 0,-1-13 0,-1-1 99,0 1 1,-2-1-1,0 1 1,-2 0 0,-10-37-1,-7-12 666,17 57-320,4 15-140,7 24-132,69 259 166,-73-267-390,22 140 168,-22-125-116,-1-1 0,-4 60 0,1-83-43,0 0 0,0 0 0,-1-1 0,-1 1 0,1-1 0,-1 1 0,-5 9 0,6-15-6,0 0 0,1-1-1,-1 1 1,0-1 0,0 1-1,-1-1 1,1 1 0,0-1-1,-1 0 1,1 0 0,-1 0-1,0-1 1,0 1 0,0-1-1,0 1 1,0-1 0,0 0-1,0 0 1,0 0 0,0-1-1,0 1 1,-6-1 0,-5 1 61,1-2 0,0 0 0,0-1 0,-1 0 0,-19-6 0,26 6-44,0-1 0,0 0-1,0 0 1,0 0 0,0-1 0,1 0 0,-1 0-1,1-1 1,0 1 0,1-1 0,-7-8 0,10 11-28,1 0 0,0-1 1,0 1-1,0 0 0,0-1 0,0 1 1,0-1-1,0 0 0,1 1 0,0-1 1,-1 0-1,1 1 0,0-1 0,0 0 1,1 1-1,-1-1 0,0 0 0,1 1 1,0-1-1,-1 1 0,1-1 1,0 1-1,1-1 0,-1 1 0,3-4 1,1-3 0,0 1 0,1 0 0,0 1 0,0 0 0,13-13 0,6 2-25,-1 0 0,29-14 0,12-9-28,-35 20 20,99-73-60,-99 70 72,-1-2 0,29-33 0,-50 51 12,86-107 147,-70 81-83,-3-1 0,22-44 0,-40 72-113,3-6 359,-8 24-1,-10 25-201,7-22-63,1 0 0,-5 25 0,5 2 28,2 0 0,2 0 1,8 73-1,-7-109-80,0-1 0,0 1 0,0 0 0,0-1 0,1 0 0,0 1 0,0-1 0,0 0 0,0 0 0,1 0 0,4 6 0,-7-10 0,1 1 0,-1-1 0,1 1 0,-1-1 0,1 1 0,-1-1 0,1 0 0,0 1 0,-1-1 0,1 0 0,-1 0 0,1 1 0,0-1 0,-1 0 0,1 0 0,0 0 0,-1 0 0,1 0 0,0 0 0,-1 0 0,1 0 0,-1 0 0,1 0 0,0 0 0,-1 0 0,1 0 0,0-1 0,-1 1 0,1 0 0,-1 0 0,1-1 0,0 1 0,-1 0 0,2-2 0,20-16 0,-20 16 0,8-9 0,-1 0 0,0 0 0,0 0 0,-1-1 0,12-26 0,24-69 0,-38 89 0,-5 15 0,7-16 0,-8 20 0,0-1 0,0 0 0,0 0 0,0 0 0,0 1 0,0-1 0,1 0 0,-1 0 0,0 0 0,0 0 0,0 1 0,0-1 0,0 0 0,0 0 0,0 0 0,0 0 0,1 0 0,-1 1 0,0-1 0,0 0 0,0 0 0,0 0 0,1 0 0,-1 0 0,0 0 0,0 0 0,0 0 0,0 0 0,1 0 0,-1 0 0,0 1 0,0-1 0,0 0 0,1 0 0,-1 0 0,0 0 0,0 0 0,0-1 0,0 1 0,1 0 0,-1 0 0,0 0 0,0 0 0,0 0 0,1 0 0,-1 0 0,0 0 0,0 0 0,0 0 0,0 0 0,0-1 0,1 1 0,-1 0 0,0 0 0,0 0 0,0 0 0,0 0 0,0-1 0,0 1 0,0 0 0,1 0 0,-1-1 0,7 34 0,-1 1 0,-1-1 0,0 50 0,-5-30 0,-11 81 0,5-95 0,-13 43 0,14-65 0,0 0 0,-2 0 0,0 0 0,-17 28 0,22-41 0,-1 0 0,-1 0 0,1 0 0,0 0 0,-1 0 0,0-1 0,0 1 0,0-1 0,-7 4 0,9-6 0,1 0 0,-1 0 0,0-1 0,0 1 0,0-1 0,0 1 0,0-1 0,0 0 0,0 0 0,0 1 0,0-1 0,0-1 0,1 1 0,-1 0 0,0 0 0,0-1 0,0 1 0,0-1 0,0 0 0,0 1 0,1-1 0,-1 0 0,0 0 0,0 0 0,1 0 0,-1 0 0,-1-3 0,-1 0 0,1 1 0,0-1 0,0 0 0,0 0 0,0 0 0,1-1 0,-1 1 0,1-1 0,0 0 0,1 1 0,-1-1 0,1 0 0,0 0 0,0 0 0,1 0 0,-1 0 0,1 0 0,0 0 0,0 0 0,1 0 0,0 0 0,2-9 0,-1 6 0,0 0 0,1-1 0,0 2 0,1-1 0,-1 0 0,1 1 0,1-1 0,0 1 0,0 1 0,0-1 0,1 1 0,-1-1 0,8-4 0,142-102 0,-19 14 0,-104 71 0,-1-1 0,45-54 0,-51 54 0,-22 25 0,0 0 0,0 0 0,0 0 0,-1 0 0,0 0 0,1-1 0,-1 1 0,-1-1 0,1 0 0,-1 0 0,0 1 0,0-1 0,0 0 0,0-6 0,-1 8 0,0 0 0,-1 1 0,1-1 0,0 0 0,-1 1 0,0-1 0,1 0 0,-1 1 0,0-1 0,-1 1 0,1-1 0,0 1 0,-1 0 0,1-1 0,-1 1 0,0 0 0,1 0 0,-1 0 0,0 0 0,0 0 0,-1 1 0,1-1 0,0 1 0,0-1 0,-1 1 0,-2-1 0,-1-1 0,0-1 0,1 1 0,-1-1 0,-7-6 0,13 9 0,0 1 0,0 0 0,0 0 0,0 0 0,0 0 0,0 0 0,0-1 0,0 1 0,0 0 0,0 0 0,0 0 0,0 0 0,0 0 0,0-1 0,0 1 0,0 0 0,0 0 0,0 0 0,0 0 0,0 0 0,0-1 0,1 1 0,-1 0 0,0 0 0,0 0 0,0 0 0,0 0 0,0 0 0,0-1 0,0 1 0,0 0 0,1 0 0,-1 0 0,0 0 0,0 0 0,0 0 0,0 0 0,0 0 0,0 0 0,1 0 0,-1 0 0,0 0 0,0 0 0,0 0 0,0 0 0,0 0 0,1 0 0,-1 0 0,0 0 0,0 0 0,0 0 0,0 0 0,0 0 0,1 0 0,-1 0 0,0 0 0,12-1 0,-12 1 0,14-1 0,-1 1 0,1 1 0,-1 0 0,0 0 0,0 2 0,0-1 0,0 2 0,0 0 0,20 9 0,-25-9 0,-1 0 0,1 0 0,-1 1 0,0 0 0,-1 1 0,1-1 0,-1 1 0,-1 0 0,1 1 0,-1 0 0,0 0 0,0 0 0,-1 0 0,0 1 0,0-1 0,4 12 0,-5-8 0,0-1 0,-1 1 0,0 0 0,-1 0 0,0 0 0,-1 13 0,-9 64 0,5-59 0,-2 40 0,6-68 0,0-1 0,0 1 0,0-1 0,0 1 0,1 0 0,-1-1 0,0 1 0,0-1 0,0 1 0,0 0 0,1-1 0,-1 1 0,0-1 0,1 1 0,-1-1 0,0 1 0,1-1 0,-1 1 0,0-1 0,1 0 0,-1 1 0,1-1 0,-1 1 0,1-1 0,-1 0 0,1 1 0,0-1 0,-1 0 0,1 0 0,-1 0 0,1 1 0,-1-1 0,1 0 0,0 0 0,-1 0 0,1 0 0,-1 0 0,2 0 0,1 0 0,1 0 0,-1-1 0,0 1 0,0-1 0,0 0 0,5-2 0,10-5 0,-1-2 0,0 0 0,0-1 0,18-15 0,20-13 0,-27 19 0,-1 0 0,47-49 0,17-14 0,-81 74 0,-9 8 0,0 0 0,0 1 0,1-1 0,-1-1 0,0 1 0,0 0 0,0 0 0,0 0 0,0 0 0,0-1 0,-1 1 0,1 0 0,0-1 0,-1 1 0,1-1 0,-1 1 0,1-1 0,0-2 0,-1 4 0,0 0 0,-1-1 0,1 1 0,0 0 0,0 0 0,0 0 0,0 0 0,0 0 0,0-1 0,0 1 0,0 0 0,0 0 0,0 0 0,0 0 0,0 0 0,0 0 0,-1 0 0,1 0 0,0-1 0,0 1 0,0 0 0,0 0 0,0 0 0,0 0 0,-1 0 0,1 0 0,0 0 0,0 0 0,0 0 0,0 0 0,0 0 0,-1 0 0,1 0 0,0 0 0,0 0 0,0 0 0,0 0 0,0 0 0,0 0 0,-1 0 0,1 0 0,0 0 0,0 0 0,0 0 0,0 0 0,0 0 0,-1 0 0,1 1 0,0-1 0,0 0 0,0 0 0,0 0 0,0 0 0,0 0 0,0 0 0,0 0 0,0 0 0,-1 1 0,1-1 0,0 0 0,0 0 0,-8 7 0,7-6 0,-19 18 0,0 1 0,1 1 0,-24 34 0,36-44 0,0 1 0,0-1 0,1 1 0,1 1 0,0-1 0,1 1 0,0 0 0,1 0 0,-3 20 0,6-27 0,0 0 0,0 0 0,0 0 0,1 0 0,0 0 0,2 8 0,-2-11 0,0 0 0,0 1 0,0-1 0,1 0 0,-1 0 0,1 0 0,0 0 0,0-1 0,0 1 0,0 0 0,0-1 0,5 4 0,-6-5 0,1 0 0,-1-1 0,1 1 0,-1-1 0,1 0 0,0 1 0,-1-1 0,1 0 0,0 0 0,-1 0 0,1 0 0,-1 0 0,1-1 0,0 1 0,-1 0 0,1-1 0,-1 1 0,1-1 0,-1 1 0,1-1 0,-1 0 0,1 0 0,-1 0 0,0 0 0,1 0 0,0-1 0,5-3 0,-1 0 0,1-1 0,8-10 0,-9 9 0,-1-1 0,0 0 0,0 0 0,-1-1 0,1 1 0,-2-1 0,0 0 0,3-11 0,1-11 0,3-34 0,-7 45 0,0 0 0,-3 20 0,0 0 0,0 0 0,0 0 0,0 0 0,0 0 0,0 0 0,0 0 0,0 0 0,0 0 0,0 0 0,0 0 0,0-1 0,0 1 0,0 0 0,0 0 0,0 0 0,0 0 0,0 0 0,0 0 0,0 0 0,0 0 0,0 0 0,0 0 0,1-1 0,-1 1 0,0 0 0,0 0 0,0 0 0,0 0 0,0 0 0,0 0 0,0 0 0,0 0 0,0 0 0,0 0 0,0 0 0,0 0 0,0 0 0,1 0 0,-1 0 0,0 0 0,0 0 0,0 0 0,0 0 0,0 0 0,0 0 0,0 0 0,0 0 0,0 0 0,0 0 0,1 0 0,-1 0 0,0 0 0,0 0 0,0 0 0,0 0 0,0 0 0,0 0 0,0 0 0,0 0 0,0 0 0,0 0 0,0 0 0,1 0 0,-1 0 0,0 0 0,6 28 0,-4-19 0,4 16 0,2-1 0,0 0 0,2-1 0,0 0 0,2 0 0,0-1 0,22 28 0,-32-48 0,-1 0 0,1 0 0,0 0 0,0 0 0,0-1 0,0 1 0,0 0 0,0-1 0,0 1 0,1-1 0,-1 0 0,0 0 0,1 0 0,-1 0 0,1 0 0,-1-1 0,1 1 0,0-1 0,-1 0 0,1 1 0,-1-1 0,1 0 0,0-1 0,-1 1 0,1 0 0,0-1 0,-1 1 0,4-2 0,2-1 0,1 0 0,-1-1 0,0 0 0,-1 0 0,1-1 0,-1 0 0,9-7 0,-6 2 0,1 0 0,-1 0 0,-1-1 0,1-1 0,-2 1 0,13-24 0,-11 14 0,0 1 0,-2-1 0,10-39 0,-6-2 0,-3-1 0,1-71 0,-9 124 0,2-73 0,-3 0 0,-17-121 0,16 183 0,1 19 0,1-1 0,-1 0 0,-1 0 0,1 0 0,0 1 0,-1-1 0,1 0 0,-1 1 0,0-1 0,0 0 0,-1-3 0,2 6 0,0 0 0,-1 0 0,1 0 0,0 0 0,0-1 0,0 1 0,0 0 0,0 0 0,0 0 0,0 0 0,0 0 0,0 0 0,0 0 0,-1 0 0,1 0 0,0 0 0,0 0 0,0 0 0,0 0 0,0 0 0,0 0 0,0 0 0,0 0 0,-1 0 0,1 0 0,0 0 0,0 0 0,0 0 0,0 0 0,0 0 0,0 0 0,0 0 0,0 0 0,-1 0 0,1 0 0,0 0 0,0 0 0,0 0 0,0 0 0,0 0 0,0 0 0,0 0 0,0 0 0,0 1 0,-1-1 0,1 0 0,0 0 0,0 0 0,0 0 0,-4 9 0,-2 13 0,6-20 0,-14 67 0,4 0 0,-3 138 0,11-124 0,2 133 0,10-96 0,-7-103 0,0-1 0,1 1 0,1-1 0,0 0 0,9 17 0,-14-32 0,1 1 0,0-1 0,-1 1 0,1-1 0,0 0 0,0 0 0,-1 1 0,1-1 0,0 0 0,0 0 0,0 0 0,1 0 0,-1 0 0,0 0 0,0 0 0,0-1 0,1 1 0,-1 0 0,0-1 0,2 1 0,-1-1 0,0 0 0,0 0 0,0 0 0,-1-1 0,1 1 0,0-1 0,0 1 0,-1-1 0,1 0 0,0 0 0,-1 1 0,1-1 0,-1 0 0,1 0 0,1-3 0,4-2 0,0 0 0,0 0 0,-1-1 0,0 0 0,6-11 0,23-42 0,-29 49 0,24-50 0,-24 45 0,2 1 0,-1 0 0,2 0 0,0 0 0,1 1 0,14-16 0,-24 30 0,0 0 0,0 0 0,1 0 0,-1 0 0,0 0 0,0 0 0,0 0 0,0-1 0,0 1 0,1 0 0,-1 0 0,0 0 0,0 0 0,0 0 0,0 0 0,1 0 0,-1 0 0,0 0 0,0 0 0,0 0 0,0 0 0,1 0 0,-1 0 0,0 0 0,0 0 0,0 0 0,0 0 0,1 1 0,-1-1 0,0 0 0,0 0 0,0 0 0,0 0 0,0 0 0,1 0 0,-1 0 0,0 0 0,0 1 0,0-1 0,0 0 0,0 0 0,0 0 0,0 0 0,0 0 0,1 1 0,-1-1 0,0 0 0,0 0 0,0 0 0,0 0 0,0 1 0,0-1 0,0 0 0,0 0 0,0 1 0,3 13 0,-2-11 0,8 70 0,2 10 0,-8-72 0,0 0 0,0 1 0,1-2 0,0 1 0,8 13 0,-11-22 0,0 1 0,1-1 0,0 1 0,0-1 0,0 1 0,0-1 0,0 0 0,0 0 0,0 0 0,1 0 0,-1 0 0,1-1 0,-1 1 0,1-1 0,0 0 0,0 1 0,-1-1 0,1-1 0,0 1 0,0 0 0,0-1 0,0 1 0,0-1 0,0 0 0,0 0 0,0 0 0,0 0 0,0-1 0,0 1 0,6-2 0,1-2 0,0 0 0,0 0 0,0-1 0,-1 0 0,0-1 0,0 0 0,11-9 0,-3 2 0,-1-1 0,-1-1 0,0 0 0,-1-1 0,-1-1 0,0 0 0,-2 0 0,13-24 0,-20 29 0,-3 9 0,-3 6 0,-3 8 0,-5 8 0,0 1 0,2 0 0,-12 40 0,19-55 0,0 0 0,0 0 0,0 0 0,1 0 0,0 1 0,0-1 0,0 0 0,1 0 0,-1 0 0,1 1 0,0-1 0,1 0 0,-1 0 0,1 0 0,0-1 0,0 1 0,1 0 0,-1-1 0,1 1 0,0-1 0,7 8 0,-8-11 0,-1 0 0,1 1 0,0-1 0,-1 0 0,1 0 0,0 0 0,0 0 0,0 0 0,0 0 0,0-1 0,0 1 0,0 0 0,0-1 0,0 0 0,0 1 0,0-1 0,0 0 0,0 0 0,1 0 0,-1-1 0,0 1 0,0 0 0,0-1 0,0 1 0,0-1 0,0 0 0,0 0 0,0 0 0,0 0 0,1-1 0,3-1 0,-1-1 0,0 0 0,0 0 0,-1 0 0,1 0 0,-1-1 0,0 0 0,7-9 0,-8 7 0,0 1 0,0-1 0,0 0 0,-1 0 0,0 0 0,-1 0 0,1 0 0,-1 0 0,-1-1 0,1 1 0,-1 0 0,0-1 0,-1 1 0,0 0 0,-2-8 0,2 9 0,0 1 0,-1-1 0,0 0 0,0 1 0,0 0 0,-1-1 0,1 1 0,-1 0 0,-1 0 0,1 1 0,-1-1 0,0 1 0,0 0 0,0-1 0,0 2 0,-1-1 0,1 0 0,-1 1 0,-8-4 0,11 6 0,0 1 0,0-1 0,0 0 0,0 1 0,-1 0 0,1-1 0,0 1 0,0 0 0,-1 0 0,1 0 0,0 1 0,0-1 0,-1 0 0,1 1 0,0 0 0,0-1 0,0 1 0,0 0 0,-3 2 0,0-1 0,1 1 0,0 0 0,0 0 0,0 1 0,0-1 0,0 1 0,-3 5 0,7-9 0,0 0 0,-1 0 0,1 0 0,0 0 0,0 0 0,0 0 0,0 1 0,-1-1 0,1 0 0,0 0 0,0 0 0,0 1 0,0-1 0,0 0 0,0 0 0,0 0 0,-1 1 0,1-1 0,0 0 0,0 0 0,0 0 0,0 1 0,0-1 0,0 0 0,0 0 0,0 0 0,0 1 0,0-1 0,0 0 0,0 0 0,0 1 0,0-1 0,1 0 0,-1 0 0,0 0 0,0 1 0,0-1 0,0 0 0,0 0 0,0 0 0,0 1 0,1-1 0,-1 0 0,0 0 0,0 0 0,0 0 0,0 0 0,1 1 0,-1-1 0,0 0 0,0 0 0,0 0 0,1 0 0,-1 0 0,0 0 0,0 0 0,0 0 0,1 0 0,-1 0 0,1 0 0,15 0 0,99-28 0,-13 3 0,-84 22 0,-1 0 0,1 2 0,33 0 0,-29 2 0,-15-1 0,1 0 0,-1 0 0,0 1 0,0-1 0,1 2 0,-1-1 0,0 1 0,0 0 0,11 6 0,-16-7 0,0 1 0,0 0 0,0 0 0,0 0 0,-1 1 0,1-1 0,-1 0 0,1 1 0,-1-1 0,0 1 0,0-1 0,0 1 0,0-1 0,0 1 0,-1 0 0,1-1 0,-1 1 0,0 0 0,0-1 0,0 1 0,0 0 0,0 0 0,-1-1 0,1 1 0,-2 2 0,0 6 0,-1 0 0,0 0 0,-1-1 0,-7 16 0,-2-7 0,13-19 0,0 0 0,0 0 0,0 0 0,0 0 0,0 0 0,0 0 0,0-1 0,0 1 0,0 0 0,0 0 0,0 0 0,0 0 0,0 0 0,0 0 0,0 0 0,0 0 0,0 0 0,0 0 0,0 0 0,0 0 0,0 0 0,0 0 0,0 0 0,0 0 0,0 0 0,0 0 0,0 0 0,0 0 0,0 0 0,0 0 0,0 0 0,0 0 0,0 0 0,0 0 0,-1 0 0,1 0 0,0-1 0,0 1 0,0 0 0,0 0 0,0 0 0,0 0 0,0 0 0,0 0 0,0 1 0,0-1 0,0 0 0,0 0 0,0 0 0,0 0 0,0 0 0,0 0 0,0 0 0,0 0 0,0 0 0,-1 0 0,6-13 0,2-2 0,22-44 0,-26 53 0,1 0 0,-1 1 0,1-1 0,1 1 0,-1 0 0,1 0 0,8-6 0,-11 10 0,1 0 0,-1 0 0,0 0 0,0 0 0,1 1 0,-1-1 0,1 1 0,-1-1 0,0 1 0,1 0 0,-1 0 0,1 0 0,-1 0 0,1 0 0,-1 1 0,1-1 0,-1 1 0,0 0 0,1 0 0,3 2 0,2 0 0,0 1 0,-1 0 0,1 1 0,9 8 0,-2 0 0,0 1 0,0 0 0,-2 1 0,0 1 0,0 0 0,11 21 0,-19-26 870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5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16184,'0'0'1647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2:59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0 255 11952,'0'0'984,"93"-34"-384,-2 12-16,24-3 8,30-4-136,14-7 0,11 2 160,-48 7-1,-57 15-87,10 4 16,22-3-200,7-5 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0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0 367 8640,'0'0'8863,"11"-7"-8341,-8 4-479,6-3 84,0-1 0,0 0-1,0-1 1,-1 0 0,0 0 0,0-1-1,6-11 1,-1-1 297,-2 0-1,17-44 1,8-50 1304,-22 65-490,-11 39-401,-4 13-30,-3 21-172,2-4-444,1 0-1,1 0 1,1 0-1,6 36 1,-5-42-98,1 0-1,1-1 1,0 0-1,1 0 1,0 0 0,1-1-1,0 1 1,10 12-1,-13-21-41,1 1 0,-1 0 0,1-1 0,0 0 0,0 0 0,0 0-1,0 0 1,0 0 0,1-1 0,-1 0 0,1 0 0,-1 0-1,1-1 1,0 1 0,0-1 0,7 0 0,-8 0-14,0-1 0,1 0 0,-1 0 0,0 0 0,0 0 0,0-1 1,0 0-1,0 0 0,0 0 0,0 0 0,0 0 0,0-1 0,0 0 0,0 0 1,-1 0-1,1 0 0,-1-1 0,0 1 0,6-6 0,4-9 140,0-1 0,-1 0-1,12-27 1,-7 14 77,-8 16 90,-1 0 0,8-23 0,-16 37-316,0 1-1,0-1 1,1 1 0,-1 0-1,0-1 1,0 1-1,0-1 1,0 1-1,0-1 1,1 1-1,-1 0 1,0-1 0,1 1-1,-1-1 1,0 1-1,0 0 1,1-1-1,-1 1 1,0 0-1,1 0 1,-1-1-1,1 1 1,-1 0 0,0 0-1,1-1 1,-1 1-1,1 0 1,0 0-1,0 0-1,-1 0 0,1 1-1,0-1 1,-1 0 0,1 1-1,-1-1 1,1 0 0,0 1-1,-1-1 1,1 1 0,-1-1-1,1 1 1,-1-1 0,1 1-1,-1 0 1,1 0 0,14 30 330,-14-28-316,2 5-24,-1 1 0,0-1 0,0 1-1,-1-1 1,0 1 0,0 9 0,-4 54 16,3-70-32,-1 1 0,1-1 0,-1 1 0,0-1 0,1 0 0,-1 0 0,0 0 0,0 1 0,-1-1 0,1 0 0,0 0 0,-1 0 0,1 0 0,-1-1 0,1 1 0,-1 0 0,0-1 0,0 1 0,0-1 0,0 0 0,-4 3 0,5-4 0,1 0 0,-1 0 0,0 0 0,0 0 0,1 0 0,-1 0 0,0 0 0,1 0 0,-1 0 0,0 0 0,1-1 0,-1 1 0,0 0 0,1 0 0,-1-1 0,0 1 0,1 0 0,-1-1 0,1 1 0,-1-1 0,1 1 0,-1-1 0,1 1 0,-1-1 0,1 1 0,-1-1 0,1 1 0,0-1 0,-1 1 0,1-1 0,0 0 0,-1 1 0,1-2 0,-1 1 0,1 0 0,0 0 0,0 0 0,-1 1 0,1-1 0,0 0 0,0 0 0,0 0 0,0 0 0,0 0 0,0 1 0,0-1 0,0 0 0,0 0 0,0 0 0,1 0 0,-1 0 0,0 1 0,1-1 0,-1 0 0,0 0 0,1 1 0,-1-1 0,1 0 0,-1 0 0,1 1 0,0-1 0,0-1 0,2 1 0,0 0 0,0-1 0,-1 1 0,1 0 0,0 0 0,0 1 0,0-1 0,0 1 0,6-1 0,31 2 0,-29 0 0,23 3 0,34 7 0,-36-4 0,44 2 0,-64-8 664,2 0-1184,-5-2-3833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0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17079,'0'0'1880,"52"-17"-2680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04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281 625 9240,'0'0'1797,"-8"0"-1105,4 1-652,-54 4 1402,49-4-1008,0 1 1,0 0 0,0 0-1,1 1 1,-12 5-1,8-1 100,0 0 0,1 1-1,0 0 1,0 1 0,0 0 0,1 0-1,1 1 1,0 1 0,-16 22 0,22-27-318,-1-1 0,1 2 0,0-1 0,1 0 0,-1 1 1,1-1-1,1 1 0,-1 0 0,1-1 0,0 1 0,1 0 1,-1 0-1,1 0 0,1 0 0,-1 0 0,1-1 0,0 1 0,1 0 1,0-1-1,0 1 0,0-1 0,4 7 0,-3-7-78,1 1 1,0-1-1,0 0 0,0-1 0,1 1 1,0-1-1,0 0 0,0 0 0,1 0 0,0-1 1,-1 0-1,2 0 0,-1-1 0,0 1 0,1-1 1,-1-1-1,1 1 0,0-1 0,0 0 1,10 1-1,-12-3-70,-1 0 1,1-1-1,0 1 1,0-1-1,-1 0 1,1-1-1,-1 1 0,1-1 1,-1 0-1,0 0 1,0 0-1,8-6 1,-6 5-17,-1-1-1,0-1 1,0 1 0,0-1 0,0 1-1,-1-2 1,0 1 0,5-8 0,-7 9-18,0-1-1,0 0 1,0 0 0,0 0 0,-1 0 0,0 0-1,0 0 1,-1-1 0,1 1 0,-1 0 0,0-1 0,0 1-1,-1 0 1,0 0 0,0 0 0,-2-8 0,-1 2 25,0 0 1,-1 0-1,-1 0 1,0 1 0,0 0-1,-8-10 1,12 17-24,0 1 0,0 0 1,0 0-1,-1-1 0,1 1 1,-1 1-1,1-1 0,-1 0 1,0 0-1,1 1 0,-1 0 1,0-1-1,0 1 0,0 0 1,0 1-1,0-1 0,0 0 1,0 1-1,-5 0 0,3 0 24,0 0-1,0 1 1,0-1-1,0 1 1,0 1-1,0-1 1,0 1-1,0 0 1,0 0 0,-7 4-1,12-6-59,-1 1 0,1-1 0,0 0 0,0 0 0,0 0 0,0 0 0,0 0 0,0 0 0,0 1 0,-1-1 0,1 0 0,0 0 0,0 0 0,0 0 0,0 1 0,0-1 0,0 0 0,0 0 0,0 0 0,0 0 0,0 1 0,0-1 0,0 0 0,0 0 0,0 0 0,0 0 0,0 1 0,0-1 0,0 0 0,0 0 0,0 0 0,0 0 0,0 1 0,1-1 0,-1 0 0,0 0 0,0 0 0,0 0 0,0 0 0,0 0 0,0 1 0,0-1 0,1 0 0,-1 0 0,0 0 0,0 0 0,0 0 0,0 0 0,1 0 0,-1 0 0,0 0 0,0 0 0,0 0 0,0 1 0,1-1 0,-1 0 0,0 0 0,13 4 0,-1-4 0,-1 0 0,1-1 0,-1 0 0,0-1 0,1-1 0,-1 1 0,0-2 0,0 1 0,-1-1 0,12-7 0,12-7 0,51-39 0,-68 45 0,92-69 0,-109 81 0,1-1 0,-1 1 0,0 0 0,0 0 0,0 0 0,1 0 0,-1 0 0,0-1 0,0 1 0,0 0 0,1 0 0,-1 0 0,0 0 0,0 0 0,0 0 0,1 0 0,-1 0 0,0 0 0,0 0 0,1 0 0,-1 0 0,0 0 0,0 0 0,0 0 0,1 0 0,-1 0 0,0 0 0,0 0 0,1 0 0,-1 0 0,0 0 0,0 0 0,0 1 0,1-1 0,-1 0 0,0 0 0,0 0 0,0 0 0,0 0 0,1 1 0,-1-1 0,0 0 0,0 0 0,0 0 0,0 1 0,1-1 0,1 15 0,-1-9 0,1 44 0,-1 0 0,-9 69 0,5-76 0,-41 368 0,42-391 0,-2-48 0,21-213 0,-8 180 0,33-105 0,-41 160 0,4-8 0,0 1 0,1-1 0,0 1 0,1 0 0,0 0 0,1 1 0,0 0 0,12-13 0,-17 22 0,1-1 0,0 0 0,0 1 0,0-1 0,0 1 0,1 0 0,-1 1 0,1-1 0,0 1 0,7-3 0,-10 4 0,0 1 0,0-1 0,0 1 0,0-1 0,0 1 0,0 0 0,-1 0 0,1 0 0,0 0 0,0 0 0,0 0 0,0 0 0,0 1 0,0-1 0,0 1 0,0 0 0,0-1 0,0 1 0,-1 0 0,1 0 0,0 0 0,-1 0 0,1 0 0,-1 1 0,1-1 0,-1 0 0,1 1 0,-1-1 0,0 1 0,2 2 0,0 1 0,-1-1 0,0 1 0,0 0 0,-1 0 0,1 0 0,-1 1 0,0-1 0,0 0 0,-1 0 0,1 1 0,-1-1 0,-1 0 0,1 1 0,-1-1 0,1 0 0,-2 0 0,-1 7 0,0-3 0,0-1 0,-1 1 0,0-1 0,0 0 0,-1 0 0,0 0 0,0 0 0,-1-1 0,-7 8 0,12-15 0,1 1 0,-1-1 0,1 0 0,-1 1 0,0-1 0,1 0 0,-1 0 0,1 1 0,-1-1 0,0 0 0,1 0 0,-1 0 0,1 0 0,-1 0 0,0 0 0,1 0 0,-1 0 0,0 0 0,1 0 0,-1 0 0,0 0 0,1-1 0,-1 1 0,0 0 0,0 0 0,0 0 0,1 0 0,-1 0 0,0 0 0,0 0 0,0 1 0,1-1 0,-1 0 0,0 1 0,0-1 0,1 0 0,-1 1 0,0-1 0,1 1 0,-1 0 0,0-1 0,1 1 0,-1-1 0,1 1 0,-1 0 0,1-1 0,-1 1 0,0 1 0,-4 5 0,3-6-1,-6 6-129,0 1 0,-1-1 0,-1-1 0,1 1 0,-1-2 0,-16 8 0,8-14-251,12-1 233,10 1 143,44-4-116,-37 3 87,0 0 0,0 1 1,15 0-1,-8 3-18,0-1-1,1-1 1,-1-1 0,0 0 0,0-1 0,0-1 0,27-8-1,-33 6 36,0 1 0,-1-2 0,1 0 0,-1 0 0,0-1 0,-1 0 0,0-1 0,0 0 0,0-1 0,-1 0 0,0 0 0,-1-1 0,9-14 0,21-26 142,-36 46-65,3-8 10,-5 12-61,0 0 0,0 0 1,0 0-1,0-1 1,0 1-1,0 0 1,0 0-1,0 0 1,0 0-1,0-1 1,0 1-1,0 0 1,0 0-1,1 0 1,-1 0-1,0 0 0,0 0 1,0-1-1,0 1 1,0 0-1,0 0 1,1 0-1,-1 0 1,0 0-1,0 0 1,0 0-1,0 0 1,1 0-1,-1 0 1,0 0-1,0 0 1,0 0-1,0 0 0,1 0 1,-1 0-1,0 0 1,0 0-1,0 0 1,0 0-1,1 0 1,-1 0-1,0 0 1,0 0-1,0 0 1,0 0-1,0 0 1,1 1-1,-1 0 19,0 0 1,1 0-1,-1 0 0,0 0 1,0 0-1,0 0 1,0 0-1,0 0 0,0 0 1,0 0-1,-1 0 0,1 2 1,-2 7 58,-4 59 167,-12 97 205,6-97-372,-55 266 305,66-334-392,-4 16 0,5-17 0,0 1 0,0-1 0,0 1 0,0-1 0,0 0 0,0 1 0,0-1 0,0 0 0,-1 1 0,1-1 0,0 0 0,0 1 0,0-1 0,-1 0 0,1 1 0,0-1 0,0 0 0,-1 0 0,1 1 0,0-1 0,0 0 0,-1 0 0,1 0 0,0 1 0,-1-1 0,1 0 0,0 0 0,-1 0 0,1 0 0,-1 1 0,-1-8 0,-1-32 0,2 1 0,1 0 0,8-53 0,-5 65 0,0-8 0,1-20 0,3-1 0,16-62 0,-19 102 0,0 1 0,1-1 0,1 1 0,0 0 0,1 0 0,1 1 0,0 0 0,1 0 0,0 1 0,1 0 0,0 1 0,19-17 0,-25 26 0,-1-1 0,1 1 0,0-1 0,0 1 0,0 0 0,0 1 0,0-1 0,0 1 0,0-1 0,1 1 0,-1 1 0,0-1 0,1 1 0,7-1 0,-10 2 0,0-1 0,1 0 0,-1 1 0,0-1 0,0 1 0,0 0 0,0 0 0,0 0 0,0 0 0,0 0 0,0 0 0,0 1 0,0-1 0,0 1 0,-1-1 0,1 1 0,-1 0 0,1-1 0,-1 1 0,0 0 0,1 0 0,-1 0 0,0 0 0,0 0 0,-1 0 0,1 0 0,0 1 0,-1-1 0,1 0 0,0 4 0,-1 1 0,1-1 0,-1 1 0,0 0 0,-1 0 0,1 0 0,-1-1 0,-1 1 0,1 0 0,-1-1 0,0 1 0,-1-1 0,1 0 0,-1 0 0,-1 0 0,1 0 0,-5 5 0,3-4 0,0-1 0,0 0 0,-1 0 0,0 0 0,0 0 0,0-1 0,-1 0 0,0-1 0,0 1 0,0-1 0,0-1 0,-16 6 0,16-6 0,-20 3 0,26-5 0,0-1 0,0 0 0,0 0 0,0 0 0,0 0 0,0 0 0,0 0 0,0 0 0,1 0 0,-1-1 0,0 1 0,0 0 0,0-1 0,0 1 0,0 0 0,1-1 0,-1 1 0,0-1 0,0 1 0,0-1 0,1 1 0,-1-1 0,0 0 0,0-1 0,1 2 0,0-1 0,0 1 0,0 0 0,0-1 0,0 1 0,0-1 0,0 1 0,0-1 0,0 1 0,0 0 0,0-1 0,0 1 0,0-1 0,1 1 0,-1 0 0,0-1 0,0 1 0,0-1 0,1 1 0,-1 0 0,0-1 0,1 1 0,-1 0 0,0 0 0,1-1 0,-1 1 0,14-11 0,-8 6 0,13-10 0,1 1 0,1 1 0,0 0 0,1 2 0,0 1 0,28-10 0,146-34 0,-128 38 0,-56 13 0,-1 0 0,1-1 0,-1 0 0,11-7 0,-41 21 0,1 1 0,0 0 0,-32 28 0,43-33 0,0 0 0,0 1 0,1 0 0,0 0 0,0 1 0,1 0 0,0 0 0,0 0 0,1 0 0,0 1 0,-5 16 0,8-22 0,1 0 0,-1 0 0,1 1 0,0-1 0,-1 0 0,2 0 0,-1 0 0,0 1 0,1-1 0,-1 0 0,1 0 0,0 0 0,0 0 0,0 0 0,0 0 0,1 0 0,-1 0 0,1 0 0,0-1 0,-1 1 0,1-1 0,1 1 0,-1-1 0,0 0 0,0 1 0,1-1 0,0 0 0,-1-1 0,1 1 0,0 0 0,0-1 0,5 3 0,-3-3 0,-1 0 0,0 1 0,0-1 0,1 0 0,-1-1 0,1 1 0,-1-1 0,1 0 0,-1 0 0,0-1 0,1 1 0,-1-1 0,1 0 0,-1 0 0,0 0 0,0-1 0,1 1 0,-1-1 0,0 0 0,-1 0 0,1-1 0,0 1 0,4-4 0,-4 2 0,0 0 0,-1 0 0,1 0 0,-1 0 0,1 0 0,-1-1 0,-1 1 0,1-1 0,-1 0 0,0 0 0,0 0 0,0 0 0,-1 0 0,1 0 0,-1-1 0,0 1 0,-1-6 0,1-1 0,-1 0 0,-1 0 0,0 0 0,-1 0 0,-4-14 0,5 21 0,-1 0 0,0-1 0,0 1 0,-1 0 0,0 1 0,0-1 0,0 0 0,0 1 0,-1 0 0,1-1 0,-1 1 0,0 1 0,-7-6 0,10 8 0,-4-2 0,1 0 0,-1 0 0,1 0 0,-7-2 0,10 5 0,0 0 0,0-1 0,0 1 0,0 0 0,0-1 0,0 1 0,0 0 0,0 0 0,0 0 0,0 0 0,0 0 0,0 0 0,0 0 0,0 0 0,0 1 0,0-1 0,0 0 0,0 1 0,0-1 0,0 0 0,0 1 0,0-1 0,0 1 0,1 0 0,-1-1 0,0 1 0,0 0 0,-1 1 0,2-1 0,0 0 0,0-1 0,0 1 0,0 0 0,-1 0 0,1 0 0,1 0 0,-1 0 0,0 0 0,0 0 0,0 0 0,0 0 0,1 0 0,-1 0 0,0-1 0,1 1 0,-1 0 0,1 0 0,-1 0 0,1 0 0,-1-1 0,1 1 0,0 0 0,0 0 0,0 1 0,5 5 0,0 0 0,0 0 0,0-1 0,1 1 0,0-2 0,0 1 0,0-1 0,1 0 0,0 0 0,0-1 0,0 0 0,1-1 0,-1 1 0,1-2 0,0 1 0,-1-1 0,19 1 0,-17-2 0,1-1 0,-1 0 0,1 0 0,-1-1 0,1-1 0,-1 0 0,0 0 0,1-1 0,-1 0 0,-1-1 0,1 0 0,-1-1 0,1 0 0,-1 0 0,10-8 0,-5 0 0,0 0 0,0 0 0,-2-1 0,0-1 0,0 0 0,-1 0 0,-1-1 0,13-30 0,-3 13 0,-20 33 0,1 0 0,-1 0 0,0 0 0,0 0 0,0 0 0,0 0 0,0-1 0,1 1 0,-1 0 0,0 0 0,0 0 0,0 0 0,1 0 0,-1 0 0,0 0 0,0 0 0,0 0 0,1 0 0,-1 0 0,0 0 0,0 0 0,0 0 0,0 0 0,1 0 0,-1 0 0,0 0 0,0 0 0,0 0 0,1 1 0,-1-1 0,0 0 0,0 0 0,0 0 0,0 0 0,1 0 0,-1 0 0,0 1 0,0-1 0,0 0 0,0 0 0,0 0 0,0 0 0,0 0 0,1 1 0,-1-1 0,0 0 0,0 0 0,0 0 0,0 1 0,0-1 0,0 0 0,0 0 0,0 0 0,0 1 0,0-1 0,0 0 0,6 27 0,5 34 0,-6-28 0,-3-21 0,-1 1 0,0-1 0,-1 0 0,0 0 0,-1 1 0,-3 15 0,3-22 0,0 0 0,-1-1 0,1 1 0,-1-1 0,-1 1 0,1-1 0,-1 0 0,0 0 0,0 0 0,-1 0 0,1 0 0,-1-1 0,0 1 0,-9 6 0,10-9 0,0 0 0,-1 0 0,1 0 0,-1-1 0,1 0 0,-1 1 0,0-1 0,1 0 0,-1-1 0,0 1 0,0-1 0,1 0 0,-1 0 0,0 0 0,0 0 0,0-1 0,1 1 0,-1-1 0,-5-2 0,-6-2 0,0-1 0,0 0 0,-18-12 0,15 8 0,14 8 0,2 2 0,1-1 0,-1 0 0,0 0 0,0 0 0,1 0 0,-1 0 0,0 0 0,1-1 0,-1 1 0,1-1 0,0 1 0,-3-3 0,6 3 0,-1 1 0,1 0 0,-1-1 0,1 1 0,0 0 0,-1 0 0,1 0 0,-1 0 0,1 0 0,-1 1 0,3 0 0,24 1 0,43 0 0,-15-1 0,-36 0 0,-1-1 0,1 0 0,0-1 0,-1-1 0,0-1 0,1-1 0,-1 0 0,31-13 0,-34 10 0,1 1 0,-2-1 0,1-1 0,-1 0 0,19-15 0,-13 9 0,14-14 0,-42 64 0,3-24 0,-10 48 0,13-55 0,1 0 0,-1 0 0,1 0 0,0 1 0,0-1 0,1 0 0,0 0 0,0 0 0,2 8 0,-2-12 0,-1 1 0,1-1 0,0 1 0,0-1 0,0 1 0,0-1 0,1 0 0,-1 0 0,0 1 0,1-1 0,-1 0 0,0 0 0,1-1 0,-1 1 0,1 0 0,-1 0 0,1-1 0,0 1 0,-1 0 0,1-1 0,0 0 0,-1 1 0,1-1 0,0 0 0,0 0 0,-1 0 0,4-1 0,2 1 0,0-1 0,1 0 0,-1-1 0,0 0 0,8-2 0,-2-2 0,0 0 0,-1-1 0,0 0 0,0-1 0,0 0 0,-1-1 0,17-18 0,2-4 0,32-45 0,-37 39 0,-2-1 0,-1-1 0,26-66 0,-37 77 0,-1-1 0,-1-1 0,-2 0 0,7-50 0,-12 57 0,0 1 0,-2-1 0,-1 0 0,-1 0 0,0 1 0,-11-41 0,12 59 0,0 1 0,0 0 0,0 0 0,-1-1 0,1 1 0,-1 0 0,1 0 0,-1 1 0,0-1 0,-1 0 0,-3-4 0,6 7 0,-1 0 0,1-1 0,0 1 0,-1 0 0,1 0 0,-1 0 0,1-1 0,0 1 0,-1 0 0,1 0 0,-1 0 0,1 0 0,0 0 0,-1 0 0,1 0 0,-1 0 0,1 0 0,0 0 0,-1 0 0,1 0 0,-1 0 0,1 0 0,0 0 0,-1 0 0,1 1 0,-1-1 0,-11 10 0,-4 18 0,9-10 0,0 0 0,2 0 0,0 1 0,1-1 0,1 1 0,-2 31 0,8 117 0,-2-157 0,2 23 0,1-1 0,13 46 0,24 59 0,-35-119 0,-2-5 0,1-1 0,0 0 0,0-1 0,1 1 0,1-1 0,0 0 0,0 0 0,15 14 0,-18-21 0,0 0 0,0 0 0,0-1 0,1 0 0,0 0 0,-1 0 0,1 0 0,0-1 0,0 0 0,0 0 0,1 0 0,-1 0 0,0-1 0,1 0 0,-1 0 0,1-1 0,-1 0 0,1 1 0,-1-2 0,1 1 0,-1-1 0,9-2 0,4-3 0,0-1 0,-1-1 0,0-1 0,31-21 0,-35 22 0,-7 4 0,0 0 0,0 0 0,-1 0 0,0-1 0,0 1 0,0-1 0,-1-1 0,1 1 0,-1-1 0,0 1 0,-1-1 0,1 0 0,-1 0 0,-1-1 0,1 1 0,-1-1 0,0 1 0,0-1 0,-1 0 0,0 0 0,0 1 0,-1-1 0,0-10 0,0 16 0,0-1 0,0 1 0,-1 0 0,1 0 0,0 0 0,-1-1 0,1 1 0,-1 0 0,1 0 0,-1 0 0,1 0 0,-1 0 0,0 0 0,0 0 0,0 0 0,1 0 0,-1 0 0,0 0 0,0 0 0,0 1 0,-1-2 0,-1 1 0,1 0 0,0 1 0,0-1 0,0 0 0,0 1 0,0 0 0,-1-1 0,1 1 0,0 0 0,0 0 0,-3 1 0,-1-1 0,0 1 0,0 1 0,0-1 0,0 1 0,1 0 0,-1 0 0,1 1 0,-7 3 0,7-2 0,0 0 0,0 0 0,1 0 0,-1 1 0,1 0 0,0 0 0,0 0 0,0 0 0,1 0 0,0 1 0,0-1 0,1 1 0,-1 0 0,1 0 0,0 0 0,1 0 0,-1 0 0,1 1 0,1-1 0,-1 9 0,1-7 0,0 0 0,1 0 0,0 0 0,0 0 0,1-1 0,0 1 0,0 0 0,1-1 0,0 0 0,0 1 0,1-1 0,0-1 0,0 1 0,1 0 0,9 10 0,-7-10 0,0-1 0,1 0 0,0 0 0,0-1 0,0 0 0,1 0 0,0-1 0,14 6 0,-17-8 0,0 0 0,0-1 0,0 1 0,0-1 0,0-1 0,1 1 0,-1-1 0,0 0 0,0 0 0,0-1 0,1 0 0,-1 0 0,0 0 0,10-4 0,-1-1 0,-5 2 0,0 0 0,12-7 0,-20 10 0,-1 0 0,1 0 0,0 0 0,-1 0 0,1-1 0,-1 1 0,0 0 0,1-1 0,-1 1 0,0-1 0,0 1 0,0-1 0,0 0 0,0 1 0,0-1 0,-1 0 0,1 1 0,0-1 0,0-3 0,-1 3 54,-1 1 1,1-1-1,0 0 0,-1 1 0,1-1 1,0 0-1,-1 1 0,0-1 0,1 1 1,-1-1-1,0 1 0,0-1 0,0 1 1,0 0-1,0-1 0,0 1 0,-2-1 1,-21-18-2794,21 18 453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0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15776,'0'0'731,"8"0"-381,54-1 609,78-12 1,18-1 425,117 5 2485,-274 9-3808,0 0 0,0 0 0,1 0 0,-1 0 0,0 0 0,0-1 0,0 1 0,0 0-1,1-1 1,-1 1 0,0-1 0,0 1 0,1-1 0,-3-2-459,-7 0-2563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05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14464,'0'0'384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30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46 131 2400,'0'0'793,"-6"7"-526,0 1-127,-28 23 7860,35-38-7480,0 0 0,0 0-1,1 0 1,0 0 0,0 0 0,5-9 0,5-16 856,-11 27-1040,1 1-1,0-1 1,1 1-1,-1-1 0,6-6 1,2-3 274,-7 9-205,2-1 0,-1 1 0,9-8-1,-7 7-70,-5 6-310,-1-1 0,0 1-1,1 0 1,-1-1-1,0 1 1,1 0-1,-1 0 1,0 0 0,1-1-1,-1 1 1,0 0-1,1 0 1,-1 0 0,1 0-1,-1 0 1,1 0-1,-1-1 1,0 1 0,1 0-1,-1 0 1,1 0-1,-1 1 1,0-1-1,1 0 1,-1 0 0,1 0-1,-1 0 1,1 0-1,-1 0 1,0 1 0,1-1-1,-1 0 1,0 0-1,1 0 1,-1 1-1,0-1 1,1 0 0,-1 1-1,0-1 1,1 0-1,-1 1 1,0-1 0,0 0-1,0 1 1,1-1-1,-1 0 1,0 1 0,0 0-1,9 21 231,-8-19-192,4 15 99,-1 0-1,-1 1 1,-1 0-1,0 26 1,-1-20-2,5 10 254,-6-34-338,10-11 243,-4 2-263,0 0 0,-1-1 0,0 0-1,-1 0 1,0 0 0,4-11 0,-5 9 14,2 1 0,0-1 0,0 1 0,8-11 1,-7 10 28,-5 9-73,0 0 0,0 0 0,1 0 0,-1 1 0,0-1 0,1 0-1,-1 0 1,1 1 0,-1-1 0,1 1 0,0-1 0,3-1 0,-5 3-17,1 0 0,0 0-1,-1 0 1,1 1 0,-1-1-1,1 0 1,-1 0 0,1 0 0,0 1-1,-1-1 1,1 0 0,-1 1-1,1-1 1,-1 1 0,0-1 0,1 0-1,-1 1 1,1-1 0,-1 1-1,0-1 1,1 1 0,-1 0 0,9 14 73,-8-14-74,4 10 61,0 0 1,-1 1 0,-1-1-1,5 23 1,-7-24 14,1 0 0,0-1-1,1 1 1,0-1 0,1 0-1,0 1 1,10 15 0,-14-24-56,1 1 1,0-1-1,1 0 1,-1 1-1,0-1 1,0 0-1,0 0 1,1 0-1,-1 0 1,1 0-1,-1 0 1,1-1-1,-1 1 1,1 0-1,-1-1 1,1 1-1,-1-1 1,1 1-1,0-1 1,-1 0-1,1 0 1,0 0-1,-1 0 1,1 0-1,0 0 1,0 0-1,2-1 1,1-1-483,0 0 0,-1 0 0,1 0 0,-1-1 0,1 1-1,-1-1 1,6-6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34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98 736 5720,'0'0'7225,"12"1"-6700,-10-1-501,4 0 38,-1 0-1,1 0 1,-1 0-1,0 0 1,1-1-1,-1 0 1,0 0-1,1 0 1,-1-1 0,0 0-1,0 0 1,0 0-1,0 0 1,0-1-1,-1 0 1,1 0-1,-1 0 1,5-5 0,16-19 453,-1-1 0,29-44 0,34-70 882,-49 77-785,-9 18-158,2-1 521,-3-2 0,45-105 0,-64 133-631,-7 18-208,0-1 0,0 1 0,-1-1 0,0 1 0,1-1 1,-2 0-1,2-6 0,-4 8 424,-4 7-292,-12 23-77,1 0-1,2 1 1,-19 44 0,17-34-90,-3 4-2,-187 372 570,150-324-480,-79 97 1,56-82 62,70-91-200,7-9 13,4-6 112,14-15-126,1-1 1,0 2-1,1 0 0,29-18 0,-16 11 7,226-157 375,34-2-61,-253 165-270,-11 6 8,-21 8-48,-5 2 33,-8 9 8,-5 12-68,0 0-1,-18 44 1,26-53-21,1-1-1,1 1 1,0-1-1,1 1 0,0 0 1,0 0-1,1 0 1,2 15-1,-2-26-10,1 0 0,1 0 0,-1 0 0,0 0-1,0 0 1,0 0 0,0 0 0,1 0 0,-1-1 0,0 1 0,1 0-1,-1 0 1,0 0 0,1 0 0,0-1 0,-1 1 0,1 0 0,-1-1-1,1 1 1,0 0 0,-1-1 0,1 1 0,0-1 0,0 1 0,-1-1-1,1 1 1,0-1 0,0 1 0,0-1 0,0 0 0,0 1 0,0-1-1,-1 0 1,1 0 0,0 0 0,0 0 0,0 0 0,0 0 0,2 0-1,3-1 9,1-1-1,-1 1 0,0-1 1,11-5-1,-6 3-9,-5 2 0,0 0 1,0 0-1,0-1 1,0 1-1,0-2 1,-1 1-1,1 0 1,-1-1-1,0 0 1,0 0-1,-1-1 1,1 1-1,-1-1 1,0 0 0,0 0-1,-1-1 1,1 1-1,-1-1 1,0 1-1,-1-1 1,4-9-1,-3 5 17,-1 0 1,0 0-1,-1 0 0,0-1 1,0 1-1,-1 0 0,0 0 1,-1 0-1,0-1 0,-4-14 0,3 19-2,0 0 0,0 1 0,-1-1 0,1 1 0,-1-1 0,0 1 0,-1 0 0,1 0 0,-1 0 0,0 1 0,0-1 0,-1 1 0,1 0-1,-1 0 1,0 1 0,0-1 0,0 1 0,-11-5 0,-42-14 320,58 22-335,0 0-1,0 0 1,0 0 0,0 0-1,-1 0 1,1 0-1,0 0 1,0 0 0,0 0-1,0-1 1,0 1-1,0 0 1,0 0 0,0 0-1,0 0 1,0 0 0,0 0-1,0 0 1,0 0-1,0-1 1,0 1 0,0 0-1,0 0 1,0 0-1,0 0 1,0 0 0,0 0-1,0 0 1,0 0 0,0-1-1,0 1 1,0 0-1,1 0 1,-1 0 0,0 0-1,0 0 1,0 0-1,0 0 1,0 0 0,0 0-1,0 0 1,0 0 0,0 0-1,0-1 1,0 1-1,1 0 1,-1 0 0,0 0-1,0 0 1,0 0-1,0 0 1,0 0 0,0 0-1,0 0 1,0 0 0,1 0-1,-1 0 1,0 0-1,0 0 1,0 0 0,0 0-1,0 0 1,0 0-1,1 1 1,7-5 15,28-5-20,1 1 0,66-6 0,-84 13 3,0 1-1,0 1 1,0 1-1,0 0 1,0 2-1,-1 0 1,27 10-1,-28-8 4,-2-1 12,0 1 0,23 12 0,-33-15-10,0 0 0,0 1-1,-1-1 1,0 1 0,0 0 0,0 0 0,0 1-1,0-1 1,-1 1 0,0-1 0,4 8-1,-1 4 15,0 1-1,-1-1 0,-1 1 0,0 1 0,-2-1 0,2 30 1,-2-25 52,0 1 1,2-1-1,8 30 1,-12-50-62,0-1 0,1 1 0,-1-1 0,0 0 1,1 1-1,0-1 0,-1 0 0,1 0 0,0 1 0,-1-1 0,1 0 0,0 0 0,0 0 0,0 0 0,0 0 1,0 0-1,0 0 0,1 0 0,-1 0 0,0 0 0,0-1 0,0 1 0,1-1 0,-1 1 0,1-1 0,-1 1 1,0-1-1,1 0 0,-1 1 0,1-1 0,-1 0 0,0 0 0,1 0 0,-1 0 0,3-1 0,3-1 17,0 0 0,0-1 0,-1 0-1,0-1 1,1 1 0,5-5 0,-2 1-7,60-34 84,-33 20-164,0-2-1,60-49 0,-56 33-3872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5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74 821 6328,'0'0'12719,"-4"-9"-12272,2 5-378,1 1-31,-1 0 1,1 1 0,0-1-1,0 0 1,0 0 0,0 0-1,1 0 1,-1 0-1,1 0 1,0 0 0,0 0-1,0 0 1,0 0 0,0 0-1,1 0 1,-1 0 0,1 0-1,0 1 1,0-1-1,1-3 1,26-43 704,-15 28-251,15-33 0,-5 0 82,-2 0 0,-2-2 1,12-62-1,3-137 797,-33 242-1231,-1 1 0,0-1 0,-1 0 0,-3-14 0,4 27-121,0 0 0,1 0 0,-1-1 0,0 1 0,0 0 0,0 0 0,0 0 0,0 0 1,0 0-1,0-1 0,0 1 0,0 0 0,0 0 0,0 0 0,0 0 0,0 0 0,0 0 1,-1-1-1,1 1 0,0 0 0,0 0 0,0 0 0,0 0 0,0 0 0,0 0 0,0-1 1,0 1-1,0 0 0,0 0 0,0 0 0,-1 0 0,1 0 0,0 0 0,0 0 0,0 0 1,0 0-1,0 0 0,0 0 0,-1 0 0,1 0 0,0-1 0,0 1 0,0 0 0,0 0 1,0 0-1,0 0 0,-1 0 0,1 0 0,-4 8 285,-1 18-147,-22 202 517,12-83-348,-63 312 844,74-437-1093,-1 0 0,0 0 0,-2-1 0,0 0 0,-1 0 0,-11 18 0,15-30-30,3-4-2,-1 0 0,0-1 0,0 1 0,0 0 0,0-1 0,0 1 0,0-1 1,-3 2-1,4-3-33,1-1 1,-1 0 0,1 1 0,-1-1-1,0 0 1,1 0 0,-1 0 0,1 0-1,-1 1 1,0-1 0,1 0 0,-1 0 0,0 0-1,1 0 1,-1 0 0,1 0 0,-1-1-1,0 1 1,0 0 0,0-1 6,-1 0 1,1 1 0,-1-1-1,1 0 1,0 0-1,0 0 1,0 0-1,-1 0 1,1-1 0,0 1-1,0-1 1,-2-1-10,1 0 1,0 0 0,1 0-1,-1 0 1,0 0-1,1-1 1,0 1 0,0 0-1,0-1 1,0 1 0,0-1-1,1 1 1,-1-1-1,1 1 1,0-1 0,0 1-1,1-1 1,-1 1 0,1-1-1,-1 1 1,1 0-1,0-1 1,0 1 0,1 0-1,-1-1 1,1 1 0,-1 0-1,1 0 1,0 0-1,0 1 1,4-5 0,131-130-111,-107 112 46,1 1 0,36-20 1,-38 26 2,-1-1 0,-1-2-1,33-31 1,-45 37 67,-1 0 0,-1-1 0,0-1 0,-1 0-1,-1 0 1,-1-1 0,0-1 0,-1 0 0,-2 0-1,0-1 1,0 1 0,4-32 0,-5 14 25,-1 0 0,0-40 1,-10-55 232,1 114-204,4 17-67,0 1 1,0-1-1,0 0 0,0 1 0,-1-1 0,1 0 0,0 1 0,0-1 1,-1 1-1,1-1 0,0 1 0,-1-1 0,1 1 0,-1-1 0,1 1 1,-1-1-1,1 1 0,-1-1 0,1 1 0,-1-1 0,1 1 0,-1 0 1,0-1-1,-1 2-3,1-1-1,1 1 1,-1 0 0,0-1 0,0 1 0,0 0-1,0 0 1,0-1 0,1 1 0,-1 0 0,0 0 0,1 0-1,-1 0 1,0 0 0,1 0 0,-1 1 0,0 0-3,-9 19-19,0 0 0,2 0-1,-9 31 1,-10 73-56,23-105 68,-7 40-11,3 0-1,-1 83 1,11-123 33,0-1 0,1 0 0,1 0 0,12 34-1,-14-44-7,0-4 14,1 0 1,-1 1 0,1-1 0,0-1-1,0 1 1,0 0 0,1-1 0,-1 0-1,1 0 1,0 0 0,1 0 0,-1 0-1,1-1 1,-1 0 0,9 4 0,-11-6-11,0 0 1,-1-1-1,1 1 1,0-1-1,0 0 1,0 1-1,0-1 1,0 0-1,0 0 1,0 0-1,0-1 1,0 1-1,-1 0 0,1-1 1,0 1-1,0-1 1,0 0-1,0 0 1,-1 1-1,4-3 1,2-1 11,0-1 1,-1 0-1,10-8 1,-8 5 1,0-1 0,-1 0 0,0 0 1,0 0-1,8-18 0,20-54 86,-11 29-108,-21 43 0,-2 8 0,-3 4 0,1-1 0,1 0 0,-1 0 0,1 0 0,-1 1 0,1-1 0,0 0 0,0 0 0,0 0 0,0 4 0,1 7 0,-4 16 0,1-8 0,1 0 0,1 0 0,0 0 0,6 33 0,-6-52 0,0 0 0,1-1 0,-1 1 0,1-1 0,-1 1 0,1-1 0,0 1 0,-1-1 0,1 0 0,0 1 0,0-1 0,0 0 0,0 0 0,0 1 0,0-1 0,1 0 0,-1 0 0,0 0 0,1 0 0,-1-1 0,2 2 0,-1-1 0,-1-1 0,0 0 0,0 0 0,0 0 0,1 0 0,-1 0 0,0 0 0,0 0 0,1 0 0,-1-1 0,0 1 0,0 0 0,0-1 0,0 1 0,1-1 0,-1 1 0,0-1 0,0 1 0,0-1 0,0 0 0,0 0 0,0 1 0,0-1 0,-1 0 0,1 0 0,0 0 0,0 0 0,0-1 0,20-28 0,28-56 0,-35 48 0,-2 3 0,-11 32 0,0-2 0,-1 5 0,0 0 0,0 0 0,0 0 0,0 0 0,0 0 0,0 0 0,1 0 0,-1 0 0,0 0 0,0 0 0,0 0 0,0 0 0,0 0 0,0 0 0,0-1 0,0 1 0,0 0 0,0 0 0,0 0 0,0 0 0,0 1 0,1-1 0,-1 0 0,0 0 0,0 0 0,0 0 0,0 0 0,0 0 0,0 0 0,0 0 0,0 0 0,0 0 0,0 0 0,0 0 0,0 0 0,0 0 0,0 0 0,1 0 0,-1 0 0,0 0 0,0 0 0,0 0 0,0 0 0,0 0 0,0 1 0,0-1 0,0 0 0,0 0 0,0 0 0,0 0 0,0 0 0,0 0 0,0 0 0,0 0 0,0 0 0,0 0 0,0 0 0,0 0 0,0 1 0,0-1 0,0 0 0,0 0 0,0 0 0,0 0 0,0 25 0,0-20 0,4 19 0,7 30 0,-10-49 0,1 0 0,0 1 0,0-1 0,0 0 0,0 0 0,1 0 0,0 0 0,0-1 0,0 1 0,1-1 0,7 8 0,-10-11 0,0 0 0,0-1 0,1 1 0,-1 0 0,0-1 0,1 1 0,-1-1 0,1 1 0,-1-1 0,0 0 0,1 0 0,-1 1 0,1-1 0,-1 0 0,1 0 0,-1-1 0,1 1 0,-1 0 0,1 0 0,-1-1 0,0 1 0,1-1 0,-1 1 0,0-1 0,1 1 0,-1-1 0,0 0 0,0 0 0,1 0 0,0-1 0,5-4 0,0 0 0,-1 0 0,11-14 0,-8 8 0,0 2 0,-1 0 0,-1-1 0,1 0 0,-2 0 0,0-1 0,0 0 0,-1 0 0,4-14 0,-6 17 0,-5 24 0,0 16 0,1-24 0,1 1 0,0-1 0,0 0 0,0 1 0,1-1 0,-1 0 0,2 1 0,-1-1 0,1 0 0,1 0 0,4 12 0,-6-18 0,0 1 0,0 0 0,0-1 0,1 1 0,-1 0 0,0-1 0,1 0 0,-1 1 0,1-1 0,-1 0 0,1 0 0,0 0 0,-1 0 0,1 0 0,0 0 0,0 0 0,0 0 0,-1-1 0,1 1 0,0-1 0,0 1 0,0-1 0,0 0 0,0 0 0,0 0 0,0 0 0,0 0 0,0-1 0,0 1 0,0 0 0,0-1 0,3-1 0,6-2 0,0-1 0,-1 0 0,0-1 0,15-10 0,-10 6 0,8-4 0,-6 4 0,-1-1 0,0 0 0,26-25 0,-8 7 0,-55 39 0,13-2 0,0 0 0,1 0 0,0 0 0,0 1 0,1 0 0,0 0 0,1 1 0,-8 16 0,13-25 0,-1 0 0,0 0 0,1 0 0,-1 0 0,1 0 0,-1 0 0,1 1 0,0-1 0,-1 0 0,1 0 0,0 0 0,0 0 0,0 1 0,0-1 0,0 0 0,0 0 0,0 0 0,0 1 0,0-1 0,1 0 0,-1 0 0,0 0 0,1 0 0,-1 0 0,1 0 0,-1 0 0,1 0 0,0 0 0,-1 0 0,1 0 0,0 0 0,0 0 0,-1 0 0,1 0 0,0-1 0,0 1 0,0 0 0,0-1 0,0 1 0,2 0 0,0 0 0,0 0 0,-1 0 0,1 0 0,-1-1 0,1 1 0,0-1 0,-1 0 0,1 0 0,0 0 0,-1 0 0,1-1 0,0 1 0,-1-1 0,1 1 0,0-1 0,-1 0 0,5-2 0,2-2 0,-1-1 0,1 0 0,-1-1 0,0 1 0,-1-1 0,0-1 0,0 0 0,0 0 0,-1 0 0,-1-1 0,1 0 0,4-10 0,-4 5 0,0 0 0,-1 0 0,-1-1 0,0 0 0,-1 1 0,0-1 0,0-29 0,-2-15 0,-2 1 0,-3-1 0,-12-58 0,16 113 0,-1 1 0,0-1 0,0 1 0,0-1 0,-1 1 0,1-1 0,-1 1 0,-3-5 0,4 7 0,1 1 0,-1-1 0,0 0 0,1 1 0,-1-1 0,0 1 0,0-1 0,1 1 0,-1-1 0,0 1 0,0 0 0,0-1 0,0 1 0,0 0 0,1 0 0,-1 0 0,0 0 0,0 0 0,0 0 0,0 0 0,0 0 0,0 0 0,0 0 0,0 0 0,0 0 0,1 1 0,-1-1 0,0 0 0,0 1 0,0-1 0,0 0 0,1 1 0,-1-1 0,0 1 0,0 0 0,1-1 0,-1 1 0,0 0 0,-3 2 0,1 1 0,-1 0 0,1-1 0,0 1 0,0 0 0,0 0 0,1 1 0,-1-1 0,1 0 0,0 1 0,-2 8 0,-1 4 0,2-1 0,-3 21 0,3-7 0,0 0 0,5 56 0,-1-68 0,2 1 0,0-1 0,1 0 0,1 0 0,15 34 0,-10-29 0,-2-5 0,0 0 0,1-1 0,13 18 0,-22-35 0,0 0 0,1 1 0,-1-1 0,0 0 0,0 0 0,1 0 0,-1 1 0,0-1 0,0 0 0,1 0 0,-1 0 0,0 0 0,1 0 0,-1 1 0,0-1 0,1 0 0,-1 0 0,0 0 0,1 0 0,-1 0 0,0 0 0,1 0 0,-1 0 0,0 0 0,1 0 0,-1 0 0,0-1 0,1 1 0,-1 0 0,0 0 0,0 0 0,1 0 0,-1 0 0,0-1 0,1 1 0,-1 0 0,0 0 0,0 0 0,1-1 0,-1 1 0,0 0 0,9-14 0,-4-12 817,-4 12-5843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17:53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14872,'0'0'2615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36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72 301 4120,'0'0'3113,"-8"8"-2593,-1 2-323,4-5-12,1 1 1,-1-1-1,0-1 1,-12 9-1,2-6 2840,11-8-65,11-5-1516,7-6-698,-1 0 0,-1-1 0,0-1 1,-1 0-1,16-25 0,-24 36-631,6-10 238,-1 0 0,1-1-1,-2 0 1,0 0 0,-1-1 0,0 1 0,4-21 0,-5 13 480,-2 0 1,3-46 0,-6 68-702,-5 10 485,-4 40-370,6-37-209,1-1-1,0 0 1,1 1-1,0 17 1,1-28-35,9 87 183,-8-75-150,2-1 0,0 0 0,1 0 0,8 21 0,-10-31-20,0 0 0,0 0 0,0 0 0,0 0 0,3 4 0,-4-6-12,-1-1 0,1 1 0,-1-1 1,1 1-1,0-1 0,-1 1 0,1-1 1,0 1-1,-1-1 0,1 1 0,0-1 1,-1 0-1,1 1 0,0-1 0,0 0 0,0 0 1,-1 0-1,1 1 0,0-1 0,0 0 1,0 0-1,-1 0 0,1 0 0,0-1 1,0 1-1,0 0 0,-1 0 0,1 0 1,1-1-1,5-3 13,-1 0-1,0-1 1,1 0 0,-2 0 0,1-1 0,8-10 0,26-41 66,-18 24-26,-17 25-28,0-1-1,6-16 0,6-10 74,-8 14-30,-9 20-67,0 0 0,0 1 0,1-1 0,-1 0 0,0 1 0,0-1 0,0 0 0,1 0 0,-1 1 0,0-1 0,0 0 0,0 0 0,0 1 0,-1-1 0,1 0 0,0 0 0,0 1-1,0-1 1,-1 0 0,1 0 0,0 1 0,0-1 0,-1 0 0,0 0 0,1 1 18,-10 11 83,6-2-99,0 1 0,0-1-1,1 1 1,0-1-1,0 1 1,1 0-1,0 14 1,1-17-4,1-1 0,0 0 0,1 0 0,0 0 0,0 0 0,0-1 0,1 1 0,-1 0 0,1 0 0,1-1 0,-1 1 0,1-1 0,6 10 0,-7-13-2,-1 0 0,1 0-1,0 0 1,-1 0 0,1 0 0,0-1 0,0 1-1,1-1 1,-1 1 0,0-1 0,0 0-1,1 0 1,-1 0 0,0 0 0,1 0 0,-1 0-1,1-1 1,0 1 0,-1-1 0,1 0-1,-1 1 1,1-1 0,-1-1 0,1 1 0,0 0-1,-1-1 1,1 1 0,-1-1 0,4-1-1,-3 1 2,0-1-1,0 1 1,0-1-1,-1 1 1,1-1-1,0 0 1,-1 0-1,0 0 1,1-1-1,-1 1 1,0 0-1,0-1 1,0 0-1,-1 1 1,1-1-1,-1 0 0,1 0 1,-1 0-1,0 0 1,0 0-1,0 0 1,-1 0-1,2-4 1,-2 2 9,0 0 0,0 0 0,-1 0 0,1 0 0,-1 0 0,0 0 0,0 0 0,-1 0 0,1 0 0,-1 1 0,-3-7 0,3 8-3,0 0-1,0 0 0,0 1 0,0-1 0,0 0 0,-1 1 0,1-1 0,-1 1 0,0 0 0,1 0 1,-1 0-1,0 0 0,0 0 0,-1 1 0,1-1 0,-7-1 0,5 2-15,0 0 1,0 0-1,0 1 0,0 0 1,-7 0-1,10 0 5,0 0 0,1 0 1,-1 1-1,1-1 0,-1 0 1,0 1-1,1-1 0,-1 1 1,1-1-1,-1 1 0,1 0 1,-1 0-1,1 0 0,0 0 1,0 0-1,-1 0 0,1 0 0,0 0 1,0 0-1,-2 2 0,9-7-4,1 0-1,-1 0 1,1 0-1,0 1 1,9-4-1,-3 2 4,-2-1 4,0 2 0,1-1 0,-1 1 0,1 1 0,0 0 0,14-1-1,-23 4 2,1-1-1,-1 1 0,0 0 0,1 1 0,-1-1 0,1 1 0,-1-1 0,0 1 1,0 0-1,1 0 0,-1 0 0,0 1 0,0-1 0,0 1 0,0 0 0,-1-1 0,1 1 1,0 1-1,-1-1 0,1 0 0,-1 1 0,0-1 0,0 1 0,0 0 0,0-1 1,0 1-1,1 3 0,2 5 36,-1 0-1,4 16 1,3 7 165,-11-34-196,0 0 1,0 0-1,0 1 1,0-1-1,0 0 1,0 1-1,0-1 1,1 0-1,-1 0 1,0 0-1,0 1 1,0-1-1,0 0 0,1 0 1,-1 1-1,0-1 1,0 0-1,1 0 1,-1 0-1,0 0 1,0 0-1,1 1 1,-1-1-1,0 0 1,0 0-1,1 0 1,-1 0-1,0 0 1,1 0-1,-1 0 1,0 0-1,0 0 1,1 0-1,-1 0 1,0 0-1,1 0 1,-1 0-1,0 0 1,0 0-1,1 0 0,-1-1 1,14-10 99,8-21-22,-21 31-76,11-20 50,-8 14-30,-1 1 0,1 0-1,0 0 1,0 0-1,0 0 1,1 0-1,0 1 1,0 0-1,1 0 1,-1 0 0,10-5-1,-15 10-24,0 0 0,1-1 0,-1 1 0,1 0 0,-1 0 0,1 0 0,-1 0 0,0 0 0,1 0 0,-1 0 0,1 0 0,-1 0 0,1 0 0,-1 0 0,0 0 0,1 0 0,-1 0 0,1 1 0,-1-1 0,0 0 0,1 0 0,-1 0 0,0 1 0,1-1 0,-1 0 0,0 0 0,1 1 0,-1-1 0,0 0 0,1 1 0,-1-1 1,0 0-1,0 1 0,1-1 0,-1 0 0,0 1 0,0-1 0,0 1 0,0-1 0,0 0 0,1 1 0,-1-1 0,0 1 0,4 23 54,-4-20-33,5 38 106,-4-23 10,1-1 1,1 1-1,0-1 0,10 26 0,-13-42-115,1 0-1,0 0 1,0 0-1,0 0 1,0 0-1,0 0 1,0 0-1,1-1 1,-1 1-1,0 0 1,1-1-1,0 0 1,-1 1-1,1-1 0,0 0 1,0 1-1,-1-1 1,1 0-1,0-1 1,0 1-1,0 0 1,0 0-1,0-1 1,1 1-1,-1-1 1,0 0-1,4 1 1,-3-2-34,0 1 1,-1-1 0,1 1 0,0-1 0,-1 0 0,1 0 0,-1 0-1,1 0 1,-1-1 0,1 1 0,-1-1 0,0 1 0,1-1 0,-1 0-1,0 0 1,0 0 0,-1 0 0,1 0 0,0 0 0,-1-1 0,2-1-1,0-3-91,0 1 0,-1-1-1,0 1 1,0-1 0,-1 0-1,1-7 1,0-5-3585,-2 18 3370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36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71 104 14568,'0'0'936,"-48"-42"-768,34 25 368,7 3 15,5 2-127,4 3 8,5 3-64,9 3 16,15 6-136,6 3 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3:38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 4912,'0'0'19463,"9"1"-19031,66 3 1044,-38-5-946,-1-2 1,38-7-1,71-22 107,43-6-146,110 11 285,-159 20-380,37 0 101,-142 8-253,0-2 1,0-2-1,48-9 0,-72 7-283,-9-1 587,-2 5-882,1 0 0,-1 0 0,0 1 0,1-1 0,-1 0 0,0 0 0,0 1 0,1-1 0,-1 0 0,0 1 0,0-1 0,-1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48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1 506 5824,'0'0'10782,"5"-14"-10226,-2 7-469,5-15 240,1 1 1,19-33-1,-7 19 124,-5 6-10,1 1 1,2 0-1,1 1 0,29-30 1,-39 47-154,0 1-1,1-1 1,0 2 0,0-1 0,1 2 0,0-1 0,0 2-1,24-10 1,-36 15-246,1 1-1,0 0 1,-1 0 0,1 0-1,0-1 1,0 1-1,-1 0 1,1 0-1,0 0 1,0 0 0,-1 0-1,1 0 1,0 0-1,0 1 1,-1-1-1,1 0 1,0 0 0,-1 0-1,1 1 1,0-1-1,-1 0 1,1 1-1,0-1 1,-1 1 0,1-1-1,0 1 1,-1-1-1,1 1 1,1 1 5,-1 1 0,0-1 0,1 0-1,-1 0 1,0 1 0,-1-1 0,1 0 0,0 1 0,0 2 0,1 8 37,-1 1 0,0 20 0,-1-32-51,-2 35 170,-1 0 0,-2-1 0,-12 45 0,9-61-95,6-18-57,1 1-1,0-1 1,-1 1 0,1-1 0,1 1 0,-1 0 0,-1 4 0,4-14 47,0 0 1,0 0-1,0 0 1,1 1-1,0-1 1,6-9-1,-1 0-23,5-10 11,0 0 0,2 0 0,0 1 0,2 1 1,1 1-1,1 0 0,34-32 0,-44 47-50,-3 2 3,0 1-1,0-1 1,1 1-1,-1 1 1,1-1-1,0 1 1,0 0-1,16-5 1,-22 9-32,0 0 0,1 0 0,-1 0-1,0 0 1,1 0 0,-1 0 0,0 1 0,0-1 0,1 0 0,-1 1 0,0-1 0,0 1 0,0 0 0,1-1-1,-1 1 1,0 0 0,0-1 0,0 1 0,0 0 0,0 0 0,0 0 0,-1 0 0,1 0 0,0 0 0,0 0-1,-1 1 1,1-1 0,-1 0 0,2 2 0,1 4 12,-1 0 0,0 0 0,0 0-1,1 7 1,-1 3 14,-1 1-1,0 0 1,-1-1 0,-5 30-1,1 24 246,16-88-88,25-54-60,-29 52-102,1 0-1,1 1 1,0 0 0,1 0-1,2 2 1,17-22 0,-26 36-20,-1-1 0,0 0 0,1 1 1,0-1-1,-1 1 0,9-3 0,-11 5-5,0-1 0,0 1 0,0-1 0,0 1-1,0 0 1,0 0 0,0-1 0,0 1 0,0 0 0,0 0-1,1 0 1,-1 0 0,0 0 0,0 1 0,0-1 0,0 0-1,0 0 1,0 1 0,0-1 0,0 0 0,0 1-1,0-1 1,0 1 0,0 0 0,0-1 0,0 1 0,0 0-1,0 0 1,-1-1 0,1 1 0,1 1 0,5 12 11,0 0 0,0 0 0,-1 1 0,-1 0 1,-1 0-1,0 0 0,3 20 0,5 113 78,-11-123-67,-1-23-20,0 1 0,0-1 0,0 1 0,1 0 0,-1-1 0,1 1 0,0-1 0,-1 1 0,1-1 0,0 0 0,1 1-1,-1-1 1,3 4 0,-3-5-3,1 0 0,-1 0 0,0 0-1,1 0 1,-1-1 0,1 1 0,-1 0-1,1-1 1,-1 0 0,1 1 0,-1-1-1,1 0 1,-1 0 0,1 0 0,-1 0-1,1 0 1,0 0 0,-1 0 0,1 0 0,-1-1-1,1 1 1,-1 0 0,1-1 0,-1 0-1,3 0 1,25-13 29,0 0-1,0-2 0,32-24 1,4-1 0,-12 8-62,-2-1 0,-1-3-1,71-69 1,-119 104 38,0 1-1,-1-1 0,1 0 1,-1 0-1,1 0 1,-1 0-1,0 0 1,0 0-1,0 0 1,0 0-1,0 0 0,0-1 1,-1 1-1,1 0 1,-1-1-1,1 1 1,-1-3-1,-19 19 122,12-9-96,-13 11 12,1 2 0,1 0 0,0 1 0,1 1 0,-27 42 0,37-50-12,-1 0 1,1 1-1,1-1 0,1 1 0,0 1 1,0-1-1,1 1 0,1-1 0,0 1 0,-1 23 1,4-32-23,0-1 1,1 1-1,-1-1 0,1 0 1,0 1-1,1-1 1,-1 0-1,1 1 0,-1-1 1,1 0-1,1 0 1,-1 0-1,4 4 0,-5-7-6,0 1-1,0-1 1,0 0-1,1 0 1,-1 0-1,1 0 1,-1 0-1,1 0 0,-1 0 1,1 0-1,-1 0 1,1-1-1,0 1 1,-1-1-1,1 1 0,0-1 1,0 0-1,-1 0 1,1 1-1,0-1 1,0 0-1,-1-1 0,1 1 1,0 0-1,0 0 1,-1-1-1,1 1 1,0-1-1,-1 1 0,1-1 1,0 0-1,-1 0 1,1 0-1,-1 0 1,3-1-1,5-6 2,0 0 1,0 0-1,-1-1 0,0 0 0,0 0 1,-1-1-1,0 0 0,10-20 1,-7 9 10,-1 0 0,0-1 1,9-37-1,1-5 22,-12 43 41,9-38 0,-4 97 67,-10-29-147,4 21 24,12 34-1,-15-55-20,1 0 0,0 0 1,0 0-1,1-1 0,0 0 0,0 0 0,1 0 0,8 8 1,-10-12-5,-1 0 1,1-1 0,-1 0 0,1 0 0,1 0-1,-1 0 1,0-1 0,0 1 0,8 2-1,-9-5 2,1 1-1,-1-1 0,1 1 1,-1-1-1,1 0 0,-1 0 1,1-1-1,-1 1 0,1-1 0,-1 0 1,0 0-1,1 0 0,-1 0 1,4-2-1,2-2 7,0 0 0,0 0 1,0-1-1,-1 0 0,0-1 0,0 0 0,10-10 0,-2-2 31,28-40 0,-12 9 103,32-69 1,-63 116-129,8-13 23,-9 15-32,0 1 0,1-1 0,-1 1 0,0 0-1,1-1 1,-1 1 0,0-1 0,1 1-1,-1 0 1,1-1 0,-1 1 0,0 0 0,1-1-1,-1 1 1,1 0 0,-1 0 0,1 0-1,-1-1 1,1 1 0,-1 0 0,1 0 0,0 0-1,-1 0 1,1 0 0,-1 0 0,1 0 0,0 0-1,0 2 0,1 0 0,-1-1 0,0 1 0,-1 0-1,1 0 1,0 0 0,-1 0 0,1 0 0,0 4 0,1 2 1,3 7-1,-1 0 0,-1 0 0,0 0 0,-1 0 0,0 1 0,-2-1 0,1 1 0,-2-1 0,-2 16 0,2-22 5,-1 1-1,0-1 1,0 0 0,-1 0 0,0 0-1,-1-1 1,0 1 0,0-1 0,-1 1-1,0-2 1,0 1 0,-1 0-1,0-1 1,0 0 0,-15 12 0,18-16-6,-1-1 1,0 0-1,-1 0 0,1-1 1,0 1-1,0-1 1,-1 0-1,1 0 1,-1 0-1,1 0 0,-1-1 1,1 0-1,-1 0 1,0 0-1,1-1 0,-1 1 1,1-1-1,0 0 1,-1 0-1,1-1 1,0 1-1,-1-1 0,1 0 1,0 0-1,0-1 1,1 1-1,-1-1 1,-5-5-1,7 7-1,0 1 0,1-1 0,-1 1 0,1-1 0,0 0 0,0 1 0,-1-1 0,1 0 0,0 0 0,0 0 0,0 0 0,-1-1 0,3 2 0,1-1 0,-1 1 0,1 0 0,0 0 0,-1 0 0,1 1 0,-1-1 0,1 0 0,-1 0 0,1 1 0,-1-1 0,1 1 0,2 1 0,23 14 0,-20-12 0,-1 0 0,1 0 0,-1 1 0,9 7 0,-12-9 0,-2-2 0,0-1 0,-1 1 0,1 0 0,0-1 0,-1 1 0,1 0 0,-1-1 0,1 1 0,-1 0 0,1 0 0,-1-1 0,0 1 0,1 0 0,-1 0 0,0 0 0,0 0 0,1-1 0,-1 1 0,0 0 0,0 0 0,0 1 0,0-1 0,1-1 0,-1 0 0,1 1 0,-1-1 0,1 1 0,0-1 0,-1 0 0,1 1 0,-1-1 0,1 0 0,0 0 0,-1 0 0,1 1 0,0-1 0,-1 0 0,1 0 0,0 0 0,-1 0 0,1 0 0,0 0 0,-1 0 0,1 0 0,0-1 0,0 1 0,12 1 0,1 0 0,-1-1 0,0 0 0,0-1 0,0 0 0,0-2 0,0 1 0,0-1 0,0-1 0,-1-1 0,1 1 0,-1-2 0,-1 0 0,1 0 0,-1-1 0,19-15 0,-14 8 0,72-68 0,-76 69 0,-1 0 0,-1-1 0,0 0 0,-1 0 0,9-19 0,-5 4 0,-4 9 0,0 0 0,2 0 0,22-31 0,-33 51 0,1-1 0,-1 1 0,1-1 0,-1 1 0,1 0 0,-1-1 0,1 1 0,-1 0 0,1-1 0,-1 1 0,1 0 0,-1 0 0,1-1 0,0 1 0,-1 0 0,1 0 0,-1 0 0,1 0 0,0 0 0,-1 0 0,1 0 0,0 0 0,-1 0 0,1 0 0,-1 0 0,1 0 0,0 1 0,-1-1 0,1 0 0,-1 0 0,1 1 0,-1-1 0,1 0 0,-1 1 0,1-1 0,-1 0 0,1 1 0,-1-1 0,1 1 0,-1-1 0,0 1 0,1 0 0,18 26 0,-17-24 0,6 12 0,0 2 0,-1-1 0,0 1 0,5 23 0,11 73 0,-22-109 0,-1 1 0,1-1 0,-1 1 0,0 0 0,0-1 0,-1 1 0,1-1 0,-1 1 0,0-1 0,0 0 0,0 1 0,-3 4 0,3-7 0,0 0 0,0 0 0,0 0 0,-1-1 0,1 1 0,0-1 0,-1 1 0,1-1 0,-1 1 0,0-1 0,0 0 0,1 0 0,-1 0 0,0 0 0,0 0 0,0 0 0,0 0 0,0-1 0,0 1 0,0-1 0,0 1 0,0-1 0,0 0 0,-1 0 0,1 0 0,0 0 0,-3 0 0,-20-2 0,1 0 0,-1-2 0,1-1 0,0-1 0,0 0 0,-29-14 0,39 15 0,14 5 0,0 0 0,0 0 0,0 0 0,0 0 0,0 0 0,0 1 0,0-1 0,0 0 0,0 0 0,0 0 0,0 0 0,0 1 0,0-1 0,0 0 0,0 0 0,0 0 0,0 0 0,0 0 0,0 1 0,0-1 0,0 0 0,0 0 0,0 0 0,0 0 0,0 0 0,0 1 0,0-1 0,0 0 0,0 0 0,-1 0 0,1 0 0,0 0 0,0 0 0,0 0 0,0 0 0,0 1 0,0-1 0,-1 0 0,1 0 0,0 0 0,0 0 0,0 0 0,0 0 0,0 0 0,-1 0 0,1 0 0,0 0 0,0 0 0,0 0 0,0 0 0,0 0 0,-1 0 0,1 0 0,0 0 0,0 0 0,0 0 0,0 0 0,0 0 0,-1 0 0,1-1 0,2 4 0,1-1 0,0 1 0,0-1 0,-1 0 0,1 0 0,1-1 0,2 3 0,6 2 0,20 14 0,2-2 0,0-2 0,1-1 0,48 14 0,-55-21 0,1-1 0,0-2 0,1-1 0,-1-1 0,1-2 0,35-2 0,-53-1 0,0 0 0,0-1 0,0 0 0,-1-1 0,0 0 0,0-1 0,0 0 0,0-1 0,-1 0 0,0-1 0,12-9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35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25 233 5720,'0'0'12562,"-4"-11"-12170,-13-37-17,16 45-281,0-1 1,0 1 0,1 0-1,-1-1 1,1 1 0,0-1-1,0 1 1,1 0 0,-1-1-1,1 1 1,-1 0 0,1-1-1,0 1 1,0 0 0,0 0-1,1 0 1,-1 0-1,4-4 1,1-1 182,0 0-1,1 0 1,0 1-1,10-9 1,0 1 151,-13 11-277,1 0-1,0 1 1,0-1-1,1 1 1,9-4-1,15-8 426,-29 14-555,0 0 1,0 1 0,0-1 0,0 1 0,0-1 0,0 1 0,0-1-1,0 1 1,0 0 0,1 0 0,-1 0 0,0 0 0,0-1 0,0 2 0,1-1-1,-1 0 1,0 0 0,0 0 0,0 0 0,0 1 0,0-1 0,1 0-1,-1 1 1,0-1 0,0 1 0,0 0 0,0-1 0,0 1 0,0 0-1,0-1 1,1 3 0,12 5 147,-12-6-154,0-1 1,1 1 0,-1 0-1,0 0 1,-1-1 0,1 1 0,0 1-1,0-1 1,-1 0 0,0 0 0,1 1-1,1 4 1,12 33 81,-13-35-77,3 11 26,0 1 0,-2-1 0,0 1 0,1 22 1,-3-30-12,-1 1 1,-1-1-1,1 1 0,-2-1 1,1 0-1,-1 0 1,-1 0-1,0 0 1,-6 13-1,8-19-26,-5 9 41,0 1 0,0-1 1,-2-1-1,1 1 0,-1-2 0,-19 20 0,14-17 3,6-6-24,0 1 0,-1-1 0,0-1 0,0 0 0,-1 0 0,0 0 0,0-1 0,-12 5 0,10-3 76,10-7-97,1 1-1,-1-1 0,0 1 1,1-1-1,-1 1 0,0-1 0,0 0 1,1 1-1,-1-1 0,0 0 1,0 1-1,0-1 0,0 0 1,1 0-1,-2 0 0,1 0 9,3 0-13,0 0-1,0 0 0,0 0 1,0-1-1,-1 1 1,1-1-1,0 1 1,0-1-1,0 0 0,2-1 1,6-4-14,1 1 0,-1 1 0,1 0 0,0 0 0,-1 1 1,18-3-1,-23 5 15,0 1 0,0-1 0,0 1 0,0 0 0,0 1 0,0-1 0,0 1 0,0 0 0,0 0 0,0 1 0,0-1 0,0 1 0,-1 0 0,1 0 0,-1 1 0,1-1 0,3 4 0,55 38 536,-62-44-543,-1 1 1,1-1-1,0 0 1,0 0-1,0 0 1,-1 0 0,1 0-1,0 0 1,0 0-1,0 0 1,-1 0-1,1 0 1,0-1-1,0 1 1,0 0-1,-1 0 1,1-1-1,0 1 1,-1-1-1,1 1 1,0-1 0,-1 1-1,1-1 1,0 1-1,-1-1 1,1 1-1,0-2 1,17-20-256,-15 17 222,11-13-3501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38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302 516 4912,'0'0'5918,"-11"-3"-5412,5 1-403,2 0-43,-1 1 0,1-1 0,0 1 1,-1 0-1,1 0 0,-1 1 0,1-1 1,-1 1-1,1 0 0,-1 0 0,1 1 1,0-1-1,-1 1 0,-7 2 0,-6 5 278,1 0-1,0 2 1,1-1 0,0 2-1,-18 14 1,24-16-130,1 0 0,-1 1 0,2 0 0,-1 0 0,1 1 0,1 0 1,0 0-1,-7 17 0,12-24-135,0 0 1,1 0-1,-1 0 1,1 0-1,0 1 1,1-1-1,-1 0 1,1 0-1,0 1 1,0-1-1,0 5 1,1-6-19,-1-1 1,1 1-1,0-1 0,0 1 1,0-1-1,0 0 1,1 1-1,-1-1 0,0 0 1,1 0-1,0 0 1,-1 0-1,1 0 0,0 0 1,0 0-1,0 0 1,0-1-1,4 3 0,-3-3-15,-1 0-1,1 0 0,-1-1 0,1 1 0,0-1 0,0 1 0,-1-1 0,1 0 0,0 0 0,-1 0 0,1 0 0,0 0 0,4-2 0,36-11 249,-33 9-233,0-1 0,-1-1 0,0 0 0,0 0 0,0 0-1,-1-1 1,0 0 0,0-1 0,-1 0 0,1 0 0,5-11 0,8-12 271,30-65 0,-41 74-225,-2 0 0,0-1 0,-2 0 0,0 0 1,-2 0-1,3-30 0,-4 1 161,-7-92 1,4 138-245,-2-15 64,0 0 1,-8-31-1,9 47-52,0 1 0,0-1 0,-1 1 0,0 0 0,0-1 1,0 1-1,0 0 0,-1 0 0,0 0 0,0 0 0,0 1 0,0-1 0,0 1 0,-1 0 0,1 0 0,-1 0 1,-5-3-1,8 6-25,0 0 0,0 0 0,0 0 1,0 0-1,0 0 0,-1 0 0,1 0 1,0 0-1,0 1 0,0-1 0,0 0 1,0 1-1,0-1 0,0 1 1,0-1-1,1 1 0,-1-1 0,0 1 1,0 0-1,0 0 0,0-1 0,1 1 1,-1 0-1,0 0 0,1 0 0,-2 2 1,-18 27 36,15-18-32,0-1 1,1 1-1,0 1 1,1-1 0,0 0-1,1 1 1,-2 21-1,6 94 82,-1-92-59,1-6 16,1-1 1,7 34-1,-7-48-7,1-1-1,1 0 0,0 0 0,1-1 1,0 1-1,12 16 0,35 34 206,-49-59-219,1-1 1,-1 1-1,1-1 1,0 0-1,1-1 0,-1 1 1,1-1-1,-1 0 1,1 0-1,0-1 0,0 1 1,1-2-1,-1 1 1,0 0-1,0-1 1,1 0-1,-1-1 0,1 0 1,-1 0-1,8-1 1,-3 1 7,0-2 0,-1 0 0,1 0 0,0-1 0,-1 0 1,0-1-1,1 0 0,-1 0 0,-1-1 0,1-1 0,10-7 1,-13 7-9,7-4 34,-1 0 0,0-2 0,21-24 0,-31 33-48,-1-1-1,1 0 0,-1 1 0,0-1 0,0 0 1,-1 0-1,1 0 0,-1 0 0,1-5 1,-1 6-6,-1 1 1,0-1 0,0 1-1,0-1 1,0 0-1,-1 1 1,1-1 0,-1 1-1,1-1 1,-1 1 0,0-1-1,0 1 1,0 0 0,0-1-1,-1 1 1,-1-3 0,2 3 1,0 0 1,-1 0-1,1 1 0,0-1 1,0 1-1,-1-1 1,1 1-1,-1-1 1,0 1-1,1 0 1,-1 0-1,0 0 1,1 0-1,-1 0 1,0 0-1,0 0 1,0 1-1,0-1 1,0 1-1,0-1 1,0 1-1,0 0 1,0 0-1,0 0 1,0 0-1,0 0 1,0 0-1,-1 0 0,1 1 1,0-1-1,1 1 1,-1-1-1,0 1 1,0 0-1,0 0 1,0 0-1,0 0 1,1 0-1,-4 3 1,-1 1 4,-1 1 0,1 0 0,1 1 0,-1-1 0,1 1 0,0 0 0,0 1 0,-4 9 0,4-5-4,0 0-1,1 0 0,0 0 1,1 1-1,0 0 1,1-1-1,0 1 0,1 0 1,1 17-1,0-25-5,1 0-1,-1 0 0,1 0 1,0-1-1,0 1 0,0 0 1,0 0-1,1-1 0,0 1 1,0 0-1,0-1 0,1 0 1,0 0-1,-1 0 0,1 0 1,1 0-1,-1 0 0,1-1 1,-1 1-1,1-1 1,0 0-1,0 0 0,0-1 1,0 1-1,1-1 0,8 4 1,-6-5-3,0 0 1,-1 0-1,1 0 1,0-1-1,0 0 1,0 0-1,-1-1 1,1 0-1,0 0 1,10-3-1,-2-1 2,-1 0 0,1 0-1,21-13 1,-23 9 9,0 1-1,11-13 1,-15 14-3,0-1 1,1 1 0,-1 0-1,1 1 1,13-6 0,-22 11-8,1 1 1,-1 0 0,0-1-1,0 1 1,0 0 0,0 0 0,1-1-1,-1 1 1,0 0 0,0 0 0,1 1-1,-1-1 1,0 0 0,0 0-1,0 0 1,1 1 0,-1-1 0,0 1-1,0-1 1,0 1 0,0-1 0,0 1-1,0 0 1,0-1 0,0 1-1,0 0 1,0 0 0,0 0 0,-1 0-1,1 0 1,0 0 0,0 0 0,-1 0-1,1 0 1,0 2 0,2 5 8,0 0 1,0 0 0,-1 0-1,2 10 1,-1-7-9,6 39 19,-2 0 1,-1 0-1,-3 0 1,-6 82-1,1-74-16,2-28 25,-6 45 0,5-68-26,-2 4 111,-3-33-13,-26-182 114,25 161-140,2 0-1,2 0 1,2 0 0,2 0-1,2 0 1,1 0 0,3 0-1,16-61 1,-19 91-48,1-1-1,1 1 1,0 0 0,0 0 0,12-18-1,-14 26-15,0 0 0,-1 0 0,2 1-1,-1-1 1,0 1 0,1 0 0,0 0 0,0 0-1,0 0 1,0 1 0,1 0 0,-1 0 0,1 1-1,11-4 1,-13 6-13,-1 0 0,1 0-1,-1 0 1,1 0 0,-1 1-1,0 0 1,1-1 0,-1 1 0,0 1-1,1-1 1,-1 0 0,0 1-1,0-1 1,0 1 0,0 0 0,0 0-1,-1 0 1,1 1 0,-1-1-1,1 1 1,-1-1 0,3 4 0,5 7-17,-1 0 1,1 0-1,8 18 1,-15-24 6,1 1 0,-1 0 0,0 0-1,0 0 1,-1 0 0,1 12 0,-2-15-2,0-1 1,-1 1-1,0-1 0,0 0 0,-1 1 0,1-1 1,-1 1-1,0-1 0,0 0 0,0 1 1,-1-1-1,1 0 0,-5 7 0,0-2-6,0 0 1,0 0-1,-1-1 0,-1 0 0,1-1 0,-1 1 1,-16 11-1,18-16 17,0 0-1,-1 0 1,1 0 0,0 0 0,-1-1 0,1 0-1,-1-1 1,0 1 0,0-1 0,0 0-1,0-1 1,1 0 0,-11-1 0,-48 4 216,88 7-186,-20-9-32,131 29-81,-117-28 69,-1-1 0,1 0 0,0-1 0,0-1 0,0 0 0,19-5-1,-17 3-10,0-2-1,-1 0 0,1-1 1,-1-1-1,20-11 0,-32 15 24,0-1 0,0 0 0,-1 0 0,0-1 0,0 1 0,0-1-1,0 0 1,-1-1 0,0 1 0,0-1 0,0 0 0,-1 0 0,0 0 0,0 0-1,0 0 1,-1-1 0,0 0 0,2-7 0,-3 6 5,0 1 1,0-1-1,-1 1 1,0-1-1,0 1 0,0-1 1,-1 0-1,-1 1 1,1-1-1,-1 1 1,0 0-1,-4-9 1,4 12 7,0 1 1,1 0 0,-1 0 0,-1 0 0,1 0 0,0 0-1,-1 0 1,1 0 0,-1 1 0,0-1 0,0 1 0,0 0-1,0 0 1,0 0 0,0 0 0,-1 0 0,1 1 0,-1 0-1,1-1 1,-1 1 0,0 0 0,1 1 0,-1-1-1,0 1 1,1 0 0,-1 0 0,-4 0 0,4 1-4,1 0 0,-1 0 1,1 0-1,0 0 0,0 0 1,0 1-1,0 0 0,0 0 1,0-1-1,0 2 0,0-1 1,1 0-1,-1 0 0,1 1 1,0 0-1,-1-1 0,1 1 1,0 0-1,1 0 0,-1 0 1,1 0-1,-1 0 0,-1 6 1,-1 1-2,1 1 0,0-1 0,1 1 1,0 0-1,0-1 0,0 17 0,2-17-10,1 1-1,0-1 0,1 1 0,0-1 0,0 0 1,1 1-1,0-1 0,1 0 0,0-1 0,1 1 1,0-1-1,0 0 0,1 0 0,0 0 0,1-1 1,0 0-1,0 0 0,1-1 0,0 0 0,11 8 0,-16-13 9,-1-1-1,1 0 0,0 0 0,0 1 0,0-2 0,0 1 0,0 0 0,0-1 0,0 1 0,0-1 0,0 0 0,0 0 0,0 0 0,0 0 0,1-1 0,-1 1 0,0-1 0,0 0 0,0 0 0,-1 0 0,1 0 0,5-3 0,5-3 18,0-1 0,-1 0 0,16-14-1,-20 15-22,8-8 29,0-1 0,-2 0-1,0-1 1,-1 0 0,-1-1 0,13-25-1,16-22 95,-34 51-64,-7 12-41,1 1 1,-1 0 0,1-1 0,-1 1 0,1 0 0,0-1 0,0 1 0,0 0 0,0 0 0,0 0 0,0 0 0,2-2 0,-3 3-14,1 0 0,-1 0 0,0 0 1,1 1-1,-1-1 0,1 0 0,-1 0 0,0 1 0,1-1 1,-1 0-1,1 0 0,-1 1 0,0-1 0,0 0 0,1 1 1,-1-1-1,0 0 0,0 1 0,1-1 0,-1 1 1,0-1-1,0 1 0,0-1 0,0 0 0,1 1 0,-1-1 1,0 1-1,0-1 0,0 1 0,0-1 0,0 1 1,4 17 51,-3-1-8,0 1 0,-1-1 0,-1 0 0,-1 1 0,-4 20 0,1-9 40,59-95 302,-41 52-369,-6 5-1,0 1-1,1 0 1,1 1 0,16-13-1,-23 19-14,0 0 0,-1 0 0,1 0 0,0 0-1,0 1 1,-1-1 0,1 0 0,0 1 0,0-1-1,0 1 1,0 0 0,0 0 0,0 0 0,0 0-1,-1 0 1,1 0 0,0 0 0,0 1 0,0-1 0,0 1-1,0-1 1,0 1 0,-1 0 0,1-1 0,0 1-1,0 0 1,-1 0 0,1 0 0,-1 1 0,1-1-1,-1 0 1,0 1 0,1-1 0,1 3 0,1 2-1,0 0-1,0 1 1,-1-1 0,1 1 0,-1 0 0,-1 0-1,1 0 1,1 11 0,11 29 34,-14-45-37,-1-1 0,1 0 0,0 1 0,0-1 0,-1 0 0,1 0 0,0 1 0,0-1 0,0 0 0,0 0 0,0 0 0,1 0 0,-1 0 0,0-1 0,0 1 0,1 0 0,-1 0 0,0-1 0,1 1 0,-1-1 0,1 1 0,1-1 0,0 0 0,0 0 0,0 0 0,0 0 0,0 0 0,0-1 0,-1 1 0,1-1 0,0 0 0,0 0 0,4-2 0,6-4-6,0 0 1,-1-1-1,19-16 1,-25 19-4,8-6-8,6-4 22,-1 0 0,0-2 0,21-25 0,-27 30 6,-9 9 15,-7 8 23,-1 3-57,0-1 0,0 1 1,1 0-1,0 0 0,-3 12 0,-2 4-31,6-17 26,0 0 0,1 1 0,-1-1 1,1 1-1,1-1 0,0 10 0,-1-13 4,2-1 1,-1 1-1,0-1 1,1 1-1,-1-1 1,1 0 0,0 1-1,0-1 1,1 0-1,-1 1 1,1-1-1,-1 0 1,1 0 0,0 0-1,4 4 1,-4-5-1,-1-1 0,1 0 0,0 1 0,-1-1 0,1 0 0,0 0 0,0 0 0,0 0 0,0 0 0,0-1 0,0 1 0,0 0 0,1-1 0,-1 0 0,0 1 0,0-1 0,0 0 0,0 0 0,4-1 0,-3 1 0,0-1 1,0 0 0,0-1 0,0 1-1,0-1 1,0 1 0,0-1 0,0 0-1,0 0 1,-1 0 0,4-3 0,3-5-4,0-1 0,-1 1-1,0-1 1,11-22 0,-11 18-2,-1-1 0,0 0 1,-1 0-1,-1 0 0,-1 0 0,0-1 0,-1 0 0,0 0 0,-2 0 1,0-19-1,-1 11-6,-3-88-42,2 96 45,-2-1-1,0 1 1,-1 0 0,-8-23-1,7 24-2,-1 1 0,-1 0 0,0 0 0,-1 1 0,0 0-1,-1 0 1,-12-13 0,21 27 19,0 0 0,-1-1 0,1 1-1,0 0 1,0 0 0,-1 0 0,1-1 0,0 1 0,0 0-1,-1 0 1,1 0 0,0 0 0,0 0 0,-1 0 0,1 0-1,0-1 1,-1 1 0,1 0 0,0 0 0,-1 0 0,1 0-1,0 0 1,0 0 0,-1 1 0,1-1 0,0 0 0,-1 0-1,1 0 1,0 0 0,-1 0 0,1 0 0,0 0 0,0 1-1,-1-1 1,1 0 0,-9 12-8,-2 18-2,5-4 14,1 0 0,2 1-1,0-1 1,2 1 0,0 0 0,2-1-1,9 54 1,-2-44 4,1-1 1,2 0-1,1-1 0,2 0 1,23 42-1,-36-73-10,1 1-1,0-1 1,0 0-1,0 1 1,0-1-1,1 0 1,-1 0-1,1-1 1,0 1 0,0 0-1,0-1 1,0 0-1,0 0 1,1 0-1,-1 0 1,0 0-1,1-1 1,0 1-1,-1-1 1,1 0-1,0 0 1,0-1 0,-1 1-1,1-1 1,7 1-1,25 1-102,-7 0-4256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40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159 147 6016,'0'0'7152,"-11"-2"-6512,-35-4 32,42 6-538,-1 1 0,1-1 0,0 1 0,0 0 0,0 1 0,0-1 0,0 1 0,0-1 0,0 1 0,0 0 0,1 1 0,-1-1 0,1 1 0,-1-1 0,1 1 0,-5 6 0,2-4 179,3-2-197,1 1-1,-1-1 0,1 0 0,0 1 0,0-1 1,0 1-1,0 0 0,1-1 0,-1 1 0,1 0 1,0 0-1,0 0 0,0 0 0,1 0 0,0 0 1,-1 0-1,1 0 0,1 0 0,-1 1 0,1-1 1,-1 0-1,1 0 0,0 0 0,0-1 0,4 8 1,-4-7-32,1 1 1,0-1 0,0 1-1,1-1 1,0 0 0,-1 0-1,1 0 1,1 0 0,-1 0-1,0-1 1,1 1 0,0-1-1,0 0 1,0 0 0,0-1-1,0 1 1,1-1 0,-1 0-1,1 0 1,8 3 0,-5-4-22,-1-1 1,1 0 0,-1 0-1,0 0 1,1-1 0,-1 0 0,0 0-1,1-1 1,-1 0 0,0-1-1,0 1 1,0-1 0,-1 0 0,1-1-1,10-7 1,-11 6-13,1 0 1,-1 0-1,0-1 0,0 0 1,0 0-1,-1-1 0,0 1 1,-1-1-1,1 0 0,-1 0 1,0-1-1,-1 1 0,0-1 1,2-8-1,-4 10-18,0 1 0,-1 0 0,0-1 0,0 1 0,0-1 0,-1 1 0,1 0 0,-1-1 0,-1 1 0,1 0 0,-1 0 0,0 0 0,0 0 0,0 0 0,-1 0 0,1 0 0,-7-7 0,5 7 0,0 0 0,0 0 0,0 1 0,0 0 0,-1-1 0,0 2 1,0-1-1,0 0 0,0 1 0,-1 0 0,1 0 0,-1 1 0,0 0 1,1-1-1,-9 0 0,9 3 12,1 0 0,-1 0 0,0 0 0,1 1 0,-1 0 0,1 0 0,-1 0 0,1 0 0,-1 1 0,1 0 0,0 0 0,0 0 0,-1 0 0,-2 3 0,41-8 215,212-57-119,-220 54-102,1 1 0,0 2 0,33-1 0,-57 4-25,0 0-1,0 0 1,0 0 0,0 1-1,0-1 1,-1 1 0,1-1-1,0 1 1,0 0 0,0 0-1,-1 1 1,1-1 0,0 0-1,-1 1 1,0 0 0,1-1-1,-1 1 1,3 3 0,-3-2 7,0 0-1,0 0 1,0 0 0,0 1 0,-1-1 0,1 1 0,-1-1-1,0 1 1,0-1 0,-1 1 0,1-1 0,0 7 0,-1 5 54,-1 0 1,-1 0 0,0 0 0,0 0-1,-10 27 1,2-24 31,5-7 257,14-19-43,24-34-204,-27 34-97,0-1 0,1 1 0,0 0-1,13-12 1,-2 5 40,2 1 1,30-17-1,-43 27-43,1 1-1,0 0 1,0 0-1,0 0 1,0 1-1,0 0 1,0 0-1,0 1 1,1 0-1,11 1 1,-18 1-9,1-1 0,-1 1 0,0 0 0,1 0 0,-1 1 0,0-1 0,0 0-1,1 1 1,-1-1 0,0 1 0,-1 0 0,1-1 0,0 1 0,0 0 0,2 4 0,21 33 62,-11-11-7,-1 1-1,-2 0 1,-1 1 0,-1 0-1,6 42 1,-14-70-38,0 1 0,-1-1 0,1 1 1,0-1-1,0 1 0,0-1 0,1 0 0,-1 0 0,0 1 0,1-1 0,0 0 0,-1 0 1,1-1-1,3 4 0,11 0-3975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28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7 323 5824,'0'0'7825,"-1"-12"-7502,-4-34-14,5 42-227,0-1 1,0 0-1,1 0 0,-1 1 1,1-1-1,0 0 1,1 1-1,-1-1 0,1 1 1,0-1-1,0 1 1,0 0-1,1-1 0,-1 1 1,4-4-1,-3 5 5,5-9 104,0 1-1,1 0 1,0 0-1,1 1 1,0 1-1,0-1 1,1 2 0,1-1-1,-1 2 1,20-10-1,-28 15-103,1 0 0,0 0-1,1 1 1,-1 0 0,0 0 0,0 0-1,7-1 1,-9 2-54,-1 1 0,1-1 0,0 1 0,0-1 0,0 1 0,0 0 0,0-1 0,-1 1 0,1 0 1,0 0-1,-1 0 0,1 1 0,-1-1 0,1 0 0,-1 0 0,0 1 0,1-1 0,-1 1 0,2 2 0,-1 0 25,1 0-1,-1 0 1,0 1 0,0-1 0,0 0 0,-1 1 0,0-1-1,0 1 1,1 5 0,1 48 270,0-12-68,1 7 45,-3-37-185,1 1 0,0-1 0,1 0 0,9 32 1,-9-39-80,0 0 1,1 0-1,0 0 1,0 0-1,1-1 1,0 0-1,1 0 1,0 0-1,0 0 1,0-1-1,1 0 1,0-1-1,8 7 1,-3-5 7,-2-2-4,0 0-1,20 10 1,-25-15-24,-1 1 1,0-1 0,0 0-1,1 0 1,-1-1 0,0 1-1,1-1 1,-1 0 0,1 0-1,-1-1 1,6 0 0,-5 0 9,0 0 0,0-1 0,0 1 0,0-1 0,0 0 0,0 0 0,-1 0 0,1-1 0,4-3 0,-7 4-18,0 0-1,0-1 0,1 1 0,-1-1 1,-1 1-1,1-1 0,0 1 0,-1-1 0,1 0 1,-1 0-1,0 0 0,0 0 0,0 0 1,0 0-1,-1 0 0,1-4 0,0-13 37,-1 0 0,-1 1-1,-1-1 1,-1 0 0,0 1-1,-11-33 1,-3-21 114,7 35-51,7 30-79,1 0 0,0 0 0,1 0 0,-1 0 0,1 0 0,1 0-1,0 0 1,1-10 0,0 12-25,1 1-1,-1 0 0,2-1 0,-1 1 1,0 0-1,1 0 0,0 1 1,0-1-1,1 1 0,-1-1 1,1 1-1,0 0 0,0 0 0,0 1 1,1-1-1,-1 1 0,8-4 1,-2 1-28,1 0 1,0 1 0,0 0 0,0 1-1,1 0 1,0 0 0,12-1 0,-20 5 6,0-1 1,0 1 0,0 0-1,0 1 1,0-1 0,0 1-1,0 0 1,0-1 0,0 2 0,-1-1-1,1 0 1,0 1 0,-1 0-1,1 0 1,-1 0 0,0 0-1,1 0 1,-1 1 0,0-1-1,0 1 1,-1 0 0,1 0-1,-1 0 1,1 0 0,-1 1 0,0-1-1,0 0 1,0 1 0,1 5-1,2 2 3,-4-10 20,0 0 0,-1 0 0,1 0 0,0 0 1,-1 0-1,0 0 0,1 0 0,-1 1 0,0-1 0,1 0 1,-1 0-1,0 0 0,0 1 0,0-1 0,0 0 0,0 0 1,0 1-1,-1 0 0,2 3 236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10848,'0'0'3433,"12"-7"-3034,7-5-118,0 2 1,1 0 0,0 1 0,1 1-1,26-6 1,115-7 2055,12-3 706,-163 22-3365,1 1 0,23 0 1,-32 1-719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40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1452 7832,'0'0'5746,"11"-3"-5280,11-5-170,0 0 1,-1-2 0,0-1 0,29-19 0,-30 14-75,0-1 1,-1-1 0,-1-1-1,-1 0 1,-1-1-1,0-1 1,-2 0 0,0-2-1,10-22 1,-18 32-115,11-19 371,-2 0 0,17-51 0,-29 72-233,0 0 0,-1-1 0,0 1-1,-1 0 1,0-1 0,-1 1 0,0-1-1,-1 1 1,0-1 0,-1 1 0,-1 0-1,-3-12 1,6 21-183,-1 0 1,0 1 0,1-1-1,-1 0 1,0 1-1,0-1 1,0 0-1,0 1 1,0-1-1,-1 1 1,1 0-1,0-1 1,-1 1-1,1 0 1,-1 0-1,-2-2 1,3 3-37,0 0 0,0 0 0,0-1 0,0 1 0,-1 0 1,1 0-1,0 0 0,0 0 0,0 0 0,0 0 0,0 1 0,0-1 1,0 0-1,0 0 0,0 1 0,0-1 0,0 1 0,0-1 1,0 1-1,0-1 0,0 1 0,0 0 0,0-1 0,0 1 0,1 0 1,-1 0-1,0-1 0,0 1 0,1 0 0,-2 2 0,-4 7 21,0 0 0,1 0 0,0 0-1,1 0 1,0 1 0,0 0 0,-3 19-1,-7 81 99,13-104-135,-2 34 89,3 68 1,1-94-62,0 0 1,2 0-1,0-1 0,1 1 1,0-1-1,1 0 1,13 26-1,-17-38-29,0 0 0,0 0 0,0 0 0,0-1 0,1 1 0,-1 0 1,1-1-1,-1 1 0,1-1 0,-1 1 0,1-1 0,0 0 0,0 0 0,0 0 0,0 0 0,0 0 1,0 0-1,0-1 0,0 1 0,0 0 0,0-1 0,0 0 0,0 0 0,0 1 0,0-1 0,1 0 0,-1-1 1,0 1-1,0 0 0,0-1 0,0 1 0,0-1 0,0 1 0,0-1 0,0 0 0,2-1 0,8-4 37,-1 0 0,0-1-1,-1-1 1,17-14-1,-23 19-36,17-17 67,0-1 0,-2 0 0,0-2 1,24-37-1,52-107 405,-43 72-30,-49 90-438,6-9 294,-5 15-139,-2 9-91,2 49 147,-6 94-1,-6-43 40,8-104-144,4-7-43,6-12 14,13-21-13,5-9 11,1 2-1,3 1 1,45-46-1,-73 82-71,0 0 0,0 1-1,0-1 1,1 1 0,0 0-1,-1 0 1,1 0-1,0 0 1,0 1 0,0 0-1,1 0 1,8-2-1,-13 4-12,-1 0 0,1 1 0,0-1 0,-1 0 0,1 0-1,-1 0 1,1 1 0,-1-1 0,1 0 0,0 1 0,-1-1 0,1 0-1,-1 1 1,0-1 0,1 1 0,-1-1 0,1 1 0,-1-1-1,0 1 1,1-1 0,-1 1 0,0-1 0,1 1 0,-1 1-1,6 17 27,-5-14-17,25 126 93,-2-5 8,-23-124-110,-1 0 0,0-1 0,1 1 0,-1 0 0,1-1 0,0 1 0,0 0 0,0-1 1,-1 1-1,1-1 0,1 1 0,-1-1 0,0 1 0,0-1 0,0 0 0,1 0 0,-1 0 0,1 1 0,-1-1 0,1-1 0,-1 1 0,1 0 0,0 0 0,-1-1 0,1 1 0,3 0 0,0-1 6,0 1-1,1-2 0,-1 1 0,1 0 0,-1-1 0,0 0 1,10-4-1,9-3 4,-1-1 1,0-1-1,-1-1 0,0-1 1,-1-1-1,31-24 1,110-108 63,-111 95-32,-50 49-39,15-15-4,-15 16 5,-1-1-1,1 1 0,-1-1 0,1 1 1,-1-1-1,0 0 0,1 1 0,-1-1 0,1 1 1,-1-1-1,0 0 0,0 1 0,1-1 0,-1 0 1,0 1-1,0-1 0,0 0 0,0 0 0,0 1 1,1-1-1,-2-1 0,-1 3 6,-1 0 0,0 0 0,1 1 0,-1-1 0,0 1 0,1-1 0,0 1 0,-1 0 0,-3 4 0,-3 1-3,-16 13 8,0 1 0,1 1 0,1 1 0,1 0 0,-37 55 0,45-58-19,7-10 0,0 0 0,0 0 1,1 0-1,0 1 1,1 0-1,1 0 1,-6 20-1,9-30 2,1-1 0,0 1 0,0 0 0,0 0 0,0 0 0,0 0 0,0 0 0,1 0 0,-1 0 0,0 0 0,0-1 0,1 1 0,-1 0 0,0 0 0,1 0 1,-1 0-1,1-1 0,-1 1 0,1 0 0,-1-1 0,1 1 0,0 0 0,-1-1 0,1 1 0,0 0 0,-1-1 0,1 1 0,0-1 0,0 0 0,0 1 0,-1-1 0,1 1 0,0-1 0,0 0 0,1 0 0,3 2-1,-1-2 0,1 1 1,-1 0-1,1-1 0,9 0 0,0-2-5,0-1-1,1 0 0,-1 0 1,0-1-1,-1-1 1,1-1-1,-1 0 1,0 0-1,0-1 1,-1-1-1,0 0 1,16-15-1,5-6-6,-3-2 0,53-67 0,-60 66 19,-2 0 0,-1-2 0,-2 0 0,-1-1 0,-1-1 0,-3 0 0,0-1 0,-3 0 0,-1-1 0,-2 0 0,-1 0 0,-2-1 0,-2 0 0,-2 0 0,-1 1 0,-2-1 0,-14-71 0,10 85 29,-12-29-1,13 37-18,5 15-12,1 0-1,-1 0 0,0 0 0,0-1 1,-1 2-1,1-1 0,0 0 0,-1 0 0,1 0 1,-1 0-1,0 1 0,1-1 0,-1 1 1,0-1-1,0 1 0,-3-2 0,4 3 1,-1-1 0,1 1-1,-1 0 1,1 0 0,-1-1 0,1 1-1,-1 0 1,1 0 0,-1 0-1,1 1 1,-1-1 0,1 0-1,-1 0 1,1 1 0,0-1 0,-1 1-1,1 0 1,0-1 0,-1 1-1,1 0 1,0 0 0,-1-1 0,1 1-1,0 0 1,0 0 0,0 0-1,-1 2 1,-9 10 7,0 1 0,0 1 0,2 0 0,0 0 0,1 0 0,0 1 0,1 1 1,-6 21-1,3-2-14,1 1 0,-6 68 0,10-38-51,2 1 0,3-1 0,14 106 0,-8-150 24,0 1 0,1-1 0,1 0 0,1-1 1,1 0-1,2 0 0,16 25 0,-26-44 23,1 1 1,-1 0-1,1-1 1,0 0-1,0 1 0,0-1 1,0 0-1,1-1 0,-1 1 1,1 0-1,7 2 0,-9-3 5,1-2-1,0 1 1,0 0-1,0-1 0,0 1 1,-1-1-1,1 0 1,0 0-1,0 0 0,0 0 1,0-1-1,0 1 0,0-1 1,0 1-1,-1-1 1,1 0-1,0 0 0,-1-1 1,6-2-1,10-7 11,0-2 0,0 0 0,-2-1 1,20-20-1,-5 1 25,28-39 0,-46 52-4,19-37 1,-24 40 18,2 0 0,0 0 0,14-17-1,-24 34-44,0 0 0,0-1 0,0 1 0,0 0 0,0 0 0,1-1 0,-1 1-1,0 0 1,0 0 0,0 0 0,0-1 0,1 1 0,-1 0 0,0 0 0,0 0-1,0 0 1,1-1 0,-1 1 0,0 0 0,0 0 0,1 0 0,-1 0 0,0 0-1,0 0 1,1 0 0,-1 0 0,0 0 0,0 0 0,1 0 0,-1 0 0,0 0-1,0 0 1,1 0 0,-1 0 0,0 0 0,0 0 0,1 0 0,-1 0 0,0 0-1,0 0 1,1 0 0,-1 1 0,0-1 0,0 0 0,1 0 0,-1 0 0,0 0-1,0 1 1,0-1 0,0 0 0,1 0 0,-1 0 0,0 1 0,0-1 0,0 0-1,0 0 1,0 1 0,0-1 0,1 0 0,-1 0 0,0 1 0,0-1 0,0 0-1,0 0 1,0 1 0,0-1 0,0 0 0,0 0 0,0 1 0,1 18 42,-6 16-28,2 1-1,2 0 1,1 1-1,7 50 1,-4-74-16,0-1 1,1 1-1,1-1 1,0 0-1,7 12 1,-11-23-2,0 1 0,0-1 1,0 0-1,0 0 0,1 1 0,-1-1 0,0 0 1,0 0-1,1 0 0,-1 0 0,1 0 0,-1 0 1,1-1-1,-1 1 0,1 0 0,-1-1 0,1 1 1,0-1-1,-1 0 0,1 1 0,0-1 0,-1 0 0,1 0 1,0 0-1,-1 0 0,1-1 0,0 1 0,-1 0 1,1-1-1,2 0 0,1 0 2,0-1 0,1 0 0,-1-1 0,-1 1 0,1-1 0,0 0 0,-1 0 0,6-4 0,0-4 12,0 0 1,-1-1-1,0 0 0,-1 0 1,-1-1-1,9-19 1,10-16 76,1-2 16,-14 27 40,23-37 0,-33 60-25,0 7-45,1 19-13,-1 35-39,-4-28 1,2 0-1,1 0 1,2 0 0,1-1-1,10 38 1,-13-65-21,0-1 1,-1 1 0,1-1-1,1 0 1,-1 1 0,0-1-1,1 0 1,0-1 0,0 1-1,4 4 1,-5-7-1,-1 0-1,0 0 1,1-1-1,-1 1 1,1 0-1,0 0 1,-1-1-1,1 1 1,-1-1-1,1 1 1,0-1-1,0 0 1,-1 1-1,1-1 1,0 0-1,0 0 1,-1 0-1,1-1 1,0 1-1,-1 0 1,1-1-1,0 1 1,-1-1-1,1 1 1,0-1-1,-1 0 1,1 0-1,-1 0 1,1 0-1,-1 0 1,3-2-1,6-6 12,0-1 0,0 0-1,-1 0 1,-1-1 0,0 0-1,0-1 1,-1 1-1,0-2 1,-1 1 0,6-19-1,6-19 63,13-67-1,-30 114-77,17-101 0,-18 99 0,0 1 0,0-1 0,0 1 0,-1-1 0,1 1 0,-3-6 0,21 13 0,135 21 0,-14-2 0,-101-21 0,-38-1 0,0 0 0,0 1 0,0-1 0,1 0 0,-1 1 0,0-1 0,0 0 0,0 1 0,0-1 0,0 1 0,0-1 0,0 0 0,1 1 0,-1-1 0,0 1 0,-1-1 0,1 0 0,0 1 0,0-1 0,0 1 0,0-1 0,0 0 0,0 1 0,0-1 0,-1 1 0,1-1 0,0 0 0,0 1 0,-1-1 0,-6 16 0,7-16 0,-13 28 0,1 0 0,-9 34 0,18-53 0,1 0 0,0 0 0,1 0 0,0 0 0,0 0 0,1 0 0,0 1 0,1-1 0,0 0 0,0 0 0,6 17 0,-7-24 0,1-1 0,-1 0 0,1 0 0,0 0 0,-1 0 0,1 0 0,0 1 0,0-1 0,0-1 0,0 1 0,0 0 0,0 0 0,0 0 0,0 0 0,0-1 0,0 1 0,1-1 0,-1 1 0,0-1 0,0 1 0,1-1 0,-1 1 0,0-1 0,1 0 0,-1 0 0,0 0 0,1 0 0,-1 0 0,0 0 0,1 0 0,-1 0 0,0-1 0,1 1 0,-1 0 0,0-1 0,2 0 0,5-2 0,0 0 0,0-1 0,-1 1 0,11-8 0,43-33 0,-3-3 0,65-65 0,-99 89 0,-10 10 0,0 0 0,1 1 0,1 0 0,0 1 0,0 1 0,20-9 0,99-46 0,-104 55 0,-77 27 0,-89 58 0,103-56 0,19-12 0,1 1 0,-1 1 0,2 0 0,-1 1 0,1 0 0,0 0 0,1 1 0,1 1 0,0 0 0,0 0 0,-9 19 0,16-28 0,1 0 0,-1 1 0,1-1 0,0 1 0,0 0 0,0-1 0,1 1 0,-1 0 0,1-1 0,0 1 0,0 0 0,0 0 0,0-1 0,1 1 0,0 0 0,-1-1 0,1 1 0,1-1 0,-1 1 0,0-1 0,1 1 0,0-1 0,0 0 0,0 0 0,5 6 0,-4-5 0,1 0 0,1-1 0,-1 1 0,1-1 0,-1 0 0,1-1 0,0 1 0,0-1 0,0 0 0,0 0 0,0 0 0,0-1 0,1 1 0,-1-2 0,1 1 0,9 0 0,-5-1 0,0-1 0,0 0 0,0-1 0,0 0 0,-1-1 0,1 0 0,-1 0 0,0-1 0,0 0 0,0 0 0,0-1 0,-1-1 0,0 1 0,0-1 0,0-1 0,-1 1 0,0-1 0,0-1 0,0 1 0,5-10 0,5-9 0,-1-1 0,-1 0 0,-1-1 0,-2 0 0,11-36 0,-6 7 0,-3 0 0,13-96 0,-9-117 0,-17 240 0,-1 0 0,-2 0 0,-1-1 0,-1 2 0,-10-37 0,14 64 0,0 1 0,-1 0 0,1 0 0,0 0 0,-1 0 0,1 0 0,-1 0 0,1 0 0,-1 0 0,0 0 0,1 0 0,-1 0 0,0 0 0,0 0 0,0 0 0,0 0 0,-1 0 0,1 1 0,1-1 0,-1 1 0,0 0 0,1 0 0,-1 0 0,0 0 0,1 0 0,-1 0 0,0 0 0,1 0 0,-1 0 0,0 1 0,1-1 0,-1 0 0,0 0 0,1 1 0,-1-1 0,0 0 0,1 1 0,-1-1 0,1 0 0,-1 1 0,-4 4 0,0-1 0,1 1 0,-1 1 0,-6 9 0,8-10 0,-10 15 0,2 1 1,0-1-1,2 2 1,0-1-1,1 1 1,2 0-1,-6 30 1,2 5-11,-3 102 1,11-103-104,3-1-1,2 1 1,2-1-1,3 0 1,25 95-1,21-22-141,-44-105 207,-5-14 25,-1 1-1,2-1 1,-1 0-1,12 13 1,-16-20 20,1 0 1,-1 0-1,1-1 1,0 1 0,-1 0-1,1-1 1,0 0-1,0 1 1,0-1 0,0 0-1,0 0 1,0 0-1,0 0 1,1 0-1,-1-1 1,0 1 0,0-1-1,1 1 1,-1-1-1,0 0 1,1 0 0,-1 0-1,0 0 1,1 0-1,-1 0 1,0-1-1,4 0 1,19-12 22,-1-1 1,0-1-1,38-30 0,-62 45-20,48-41 28,-3-1 0,-1-2-1,57-76 1,-96 114-4,-1-1 1,0 1-1,-1-1 1,1 0-1,-1 0 0,3-11 1,-16 31 84,1 1 1,-14 25 0,14-16-100,0 0-1,-9 39 1,17-54-9,-1-1 1,1 1-1,0 0 0,1-1 1,0 1-1,0 0 1,1-1-1,0 1 1,0 0-1,1-1 1,0 1-1,0-1 1,4 7-1,-6-12 3,1-1-1,0 1 0,0-1 1,0 0-1,0 1 0,0-1 0,1 0 1,-1 0-1,0 0 0,0 0 1,1 0-1,-1 0 0,0 0 1,1-1-1,-1 1 0,1 0 1,-1-1-1,1 1 0,0-1 0,-1 0 1,1 1-1,-1-1 0,1 0 1,0 0-1,-1 0 0,1 0 1,0 0-1,-1 0 0,1-1 0,-1 1 1,1-1-1,0 1 0,1-2 1,3 0 7,0 0 1,0-1 0,0 0-1,0 0 1,-1-1-1,1 0 1,5-5 0,5-6 17,-1 0 1,0-2 0,-1 0-1,-1-1 1,0 0 0,-2 0-1,15-33 1,-17 34-30,19-28 0,-28 45 0,0 0 0,0-1 0,0 1 0,0 0 0,0 0 0,0 0 0,1 0 0,-1 0 0,0 0 0,0 0 0,0 0 0,0 0 0,0-1 0,0 1 0,0 0 0,0 0 0,0 0 0,0 0 0,0 0 0,0 0 0,0 0 0,0-1 0,0 1 0,0 0 0,0 0 0,0 0 0,0 0 0,0 0 0,0 0 0,0-1 0,0 1 0,0 0 0,0 0 0,0 0 0,0 0 0,0 0 0,0 0 0,0-1 0,0 1 0,0 0 0,0 0 0,0 0 0,0 0 0,-1 0 0,1 0 0,0 0 0,0 0 0,0 0 0,0 0 0,0-1 0,0 1 0,0 0 0,-1 0 0,1 0 0,0 0 0,0 0 0,0 0 0,0 0 0,0 0 0,0 0 0,-1 0 0,1 0 0,0 0 0,-1 1 0,1-1 0,-1 0 0,1 0 0,-1 1 0,1-1 0,0 0 0,-1 1 0,1-1 0,-1 1 0,1-1 0,0 0 0,0 1 0,-1-1 0,1 1 0,0-1 0,0 1 0,-1-1 0,1 1 0,0-1 0,0 1 0,0-1 0,0 2 0,-14 48 0,8-31 0,1 0 0,1 0 0,-3 31 0,7-44 0,0-1 0,0 1 0,0-1 0,1 1 0,0-1 0,0 1 0,0-1 0,1 0 0,0 0 0,0 0 0,0 0 0,0 0 0,1 0 0,0 0 0,0-1 0,0 1 0,7 6 0,-7-9 0,1 1 0,-1 0 0,1-1 0,0 0 0,0 1 0,0-1 0,0-1 0,0 1 0,0-1 0,0 0 0,1 0 0,-1 0 0,1 0 0,-1-1 0,0 1 0,1-1 0,-1-1 0,1 1 0,-1 0 0,0-1 0,1 0 0,-1 0 0,0 0 0,9-4 0,3-2 0,1-1 0,-1-1 0,0 0 0,24-18 0,-14 5 0,32-33 0,2-2 0,-23 25 0,-12 9 0,0 2 0,42-27 0,-57 43 0,-1-1 0,1 1 0,0 1 0,0-1 0,13-2 0,-19 9 0,-11 3 0,-14 6 0,-32 12 0,-61 31 0,100-45 0,-1 0 0,2 0 0,-1 2 0,1-1 0,-17 20 0,21-20 0,-10 11 0,1 0 0,-19 31 0,32-45 0,1 0 0,1 0 0,-1 0 0,1 1 0,1-1 0,-1 1 0,1-1 0,0 1 0,1 0 0,0 0 0,0 0 0,1 0 0,0 8 0,0-14 0,0-1 0,0 1 0,0-1 0,1 1 0,-1 0 0,0-1 0,1 1 0,-1-1 0,1 1 0,-1-1 0,1 1 0,0-1 0,-1 1 0,1-1 0,0 0 0,0 1 0,0-1 0,0 0 0,0 0 0,1 0 0,-1 1 0,0-1 0,0-1 0,1 1 0,-1 0 0,1 0 0,-1 0 0,0-1 0,1 1 0,0-1 0,-1 1 0,1-1 0,-1 0 0,1 1 0,-1-1 0,1 0 0,0 0 0,-1 0 0,1 0 0,0 0 0,-1-1 0,1 1 0,-1 0 0,1-1 0,-1 1 0,3-2 0,4-1 0,0 0 0,-1-1 0,0 0 0,0 0 0,0 0 0,0-1 0,0 0 0,6-7 0,12-17 0,0-2 0,-2 0 0,-2-1 0,25-50 0,-40 71 0,9-9 0,-15 20 0,0 0 0,0 0 0,0 0 0,0 0 0,0 0 0,0 0 0,0 0 0,1 0 0,-1 0 0,0 0 0,0 0 0,0 0 0,0 0 0,0 0 0,0 0 0,1 0 0,-1 0 0,0 0 0,0 0 0,0 0 0,0 0 0,0 0 0,0 0 0,0 0 0,0 0 0,1 1 0,-1-1 0,0 0 0,0 0 0,0 0 0,0 0 0,0 0 0,0 0 0,0 0 0,0 0 0,0 1 0,0-1 0,0 0 0,0 0 0,0 0 0,0 0 0,0 0 0,0 0 0,1 0 0,-1 1 0,0-1 0,0 0 0,0 0 0,-1 0 0,1 0 0,0 0 0,0 0 0,0 0 0,0 1 0,0-1 0,0 0 0,1 13 0,0-7 0,5 26 0,1-1 0,2 0 0,17 41 0,-24-66 0,1 0 0,-1-1 0,1 0 0,0 1 0,1-1 0,-1 0 0,1 0 0,0-1 0,0 1 0,0-1 0,1 0 0,0 0 0,0-1 0,0 1 0,10 5 0,-9-7 0,1 0 0,-1 0 0,0-1 0,0 1 0,1-1 0,-1-1 0,1 1 0,-1-1 0,1 0 0,-1-1 0,1 0 0,-1 0 0,1 0 0,-1 0 0,7-3 0,4-3 0,0 0 0,0-2 0,-1 1 0,0-2 0,-1 0 0,0-1 0,0-1 0,-1 0 0,15-17 0,-10 8 0,-1 0 0,-2-1 0,0-1 0,-1-1 0,18-38 0,-10 6 0,28-106 0,0-63 0,-43 183 0,30-183 0,-37 215 0,0-1 0,-1 0 0,-1 1 0,0-1 0,0 0 0,-1 1 0,-1-1 0,-4-14 0,7 25 0,0-1 0,0 1 0,-1 0 0,1-1 0,0 1 0,0 0 0,0 0 0,0-1 0,0 1 0,0 0 0,0 0 0,-1-1 0,1 1 0,0 0 0,0 0 0,0 0 0,-1-1 0,1 1 0,0 0 0,0 0 0,0 0 0,-1 0 0,1-1 0,0 1 0,0 0 0,-1 0 0,1 0 0,0 0 0,-1 0 0,1 0 0,0 0 0,0 0 0,-1 0 0,1 0 0,0 0 0,-1 0 0,1 0 0,-1 0 0,-11 9 0,-8 15 0,7-3 0,1-1 0,1 2 0,1-1 0,1 1 0,-13 47 0,10-17 0,-8 85 0,16-93 0,2-1 0,2 1 0,2 0 0,7 43 0,-5-62 0,1-1 0,1-1 0,2 1 0,0-1 0,1 0 0,1-1 0,2 0 0,22 34 0,-32-52-2,0-1 0,1 0 0,-1 0 0,1 0 0,0-1 1,0 1-1,0 0 0,0-1 0,0 0 0,1 0 0,-1 0 0,1 0 0,-1-1 0,1 1 0,-1-1 1,1 0-1,0 0 0,0 0 0,0 0 0,5 0 0,-9-1-10,0-1 1,0 1-1,0 0 0,0 0 1,-1 0-1,1 0 0,0 0 1,0 0-1,0 0 0,0 0 1,0-1-1,0 1 1,0 0-1,0 0 0,0 0 1,0 0-1,0 0 0,0 0 1,0 0-1,0-1 0,0 1 1,0 0-1,0 0 0,0 0 1,1 0-1,-1 0 0,0 0 1,0 0-1,0-1 0,0 1 1,0 0-1,0 0 0,0 0 1,0 0-1,0 0 1,0 0-1,0 0 0,0 0 1,1 0-1,-1 0 0,0 0 1,0 0-1,0 0 0,0 0 1,0-1-1,0 1 0,0 0 1,1 0-1,-1 0 0,0 0 1,0 0-1,0 0 0,0 0 1,0 0-1,0 0 0,0 0 1,1 0-1,-1 1 1,0-1-1,0 0 0,0 0 1,0 0-1,0 0 0,0 0 1,0 0-1,0 0 0,1 0 1,-12-7-280,-11-4-4115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29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49 6424,'0'0'8125,"0"16"-7768,22 272 2088,-18-259-1850,-1-9 86,-3-17-110,-1-7 224,-19-55-231,3-1 1,-13-86-1,29 141-533,0-5 27,0 0 1,0 1-1,1-1 1,1-10 0,-1 17-48,0 0 0,1 1 1,-1-1-1,1 1 1,0-1-1,0 1 1,0-1-1,0 1 0,1 0 1,-1 0-1,0-1 1,1 1-1,0 0 0,-1 0 1,1 0-1,0 0 1,0 1-1,0-1 1,5-2-1,3-2 19,-6 3-19,0 0 1,1 1 0,-1 0-1,1-1 1,0 2 0,5-3-1,-7 4-9,0 0 0,0 0 0,0 0 0,-1 0-1,1 0 1,0 1 0,0-1 0,-1 1 0,1 0 0,0 0-1,-1 0 1,1 0 0,-1 0 0,4 2 0,6 4-17,-1 1 1,1 0 0,-1 1 0,-1 0 0,0 0-1,15 19 1,44 70-79,-61-86 87,-2 0 10,1 0 0,-1 0 0,-1 0 0,0 1-1,5 22 1,-8-28 13,-1 0 0,0 1-1,0-1 1,-1 1-1,1-1 1,-2 1 0,1 0-1,-1-1 1,0 1-1,-1-1 1,-3 11 0,4-16-11,0 1 1,0-1 0,0 0 0,-1 0 0,0 0 0,1 0 0,-1 0-1,0-1 1,0 1 0,0 0 0,0-1 0,0 1 0,0-1-1,0 0 1,0 1 0,-1-1 0,1 0 0,0-1 0,-1 1-1,1 0 1,-1-1 0,1 1 0,-1-1 0,-3 0 0,-8 1 44,1-1 1,-1-1-1,-20-4 1,7 2 55,-21-3 94,-39-1 139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32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263 530 4512,'0'0'4772,"-3"-10"-4407,-11-35 18,13 42-229,1 0 0,-1-1 0,-1 1 0,1 0 0,0 0 0,-1 0 0,0 0 1,0 0-1,0 0 0,0 0 0,0 0 0,0 1 0,-1-1 0,1 1 0,-1 0 1,0 0-1,0 0 0,0 0 0,0 0 0,0 1 0,0-1 0,-5-1 0,4 2-29,0 1-1,1-1 0,-1 1 0,0 0 1,0 0-1,0 1 0,0-1 0,0 1 1,0 0-1,1 0 0,-1 0 1,0 0-1,1 1 0,-1-1 0,1 1 1,-6 3-1,-1 3 47,0 0-1,0 1 1,1 0 0,0 0-1,1 1 1,0 0 0,1 0 0,0 1-1,0 0 1,1 0 0,0 1 0,1-1-1,1 1 1,0 1 0,0-1-1,1 0 1,1 1 0,0 0 0,1-1-1,0 14 1,2-15-63,0-1-1,1 1 1,1-1-1,-1 1 1,2-1-1,-1 0 1,1-1-1,9 16 1,-12-23-90,1 1-1,-1-1 1,1 0-1,0 1 0,0-1 1,0 0-1,0 0 1,0-1-1,0 1 1,1 0-1,-1-1 1,0 1-1,1-1 1,-1 0-1,1 0 1,0 0-1,-1 0 1,1 0-1,0-1 1,-1 1-1,1-1 1,0 1-1,0-1 1,0 0-1,-1 0 1,7-1-1,-5 0 2,1 0 1,-1 0-1,0-1 0,1 1 0,-1-1 0,0 0 1,0 0-1,0 0 0,0 0 0,0-1 0,-1 0 1,1 0-1,-1 0 0,1 0 0,-1 0 0,3-5 1,9-15 31,-2-1 0,-1 0 0,0-1 0,-2 0 0,-1 0 0,-1-1 0,8-44 0,-5-10 49,3-102 0,-19-40 144,5 216-233,-3-19 35,3 24-43,0 1-1,0-1 1,0 1 0,0-1 0,0 1-1,0-1 1,0 1 0,0-1 0,-1 1-1,1 0 1,0-1 0,0 1 0,0-1 0,-1 1-1,1 0 1,0-1 0,-1 1 0,1-1-1,0 1 1,-1 0 0,1 0 0,0-1-1,-1 1 1,1 0 0,-1 0 0,1-1 0,0 1-1,-1 0 1,1 0 0,-1 0 0,1 0-1,-1 0 1,1 0 0,-1-1 0,1 1-1,0 0 1,-1 0 0,1 0 0,-1 1 0,0-1-1,-1 1-3,1 1 0,-1-1 0,1 1 0,0-1 0,0 1 0,0 0 0,0-1 0,0 1 0,0 0 0,0 0 0,0 0 0,0 2 0,-1 1-3,-8 22-17,0 1 0,3 0 0,0 0 0,1 1 0,-2 46 0,6-22-21,2-1-1,9 64 1,-6-89 22,2 0 0,14 49 0,-14-62 17,0-1-1,1 0 1,0-1-1,1 1 0,1-1 1,0 0-1,11 13 1,-16-22 6,0 0 0,0 0 0,0-1 0,0 1 0,0-1 0,1 1 0,-1-1 1,1 0-1,0 0 0,-1-1 0,1 1 0,0-1 0,0 0 0,0 0 0,8 1 1,-7-2 14,1 0 0,-1 0 0,1-1 1,-1 0-1,0 0 0,1 0 1,-1-1-1,0 1 0,0-1 0,0 0 1,7-5-1,12-8 73,-1-1 0,-1-1 0,0-1-1,-2-2 1,0 0 0,27-34 0,-41 45-49,0 0-1,0 0 1,-1 0-1,0-1 1,0 1 0,-1-1-1,-1 0 1,4-13 0,-7 22-36,0 1 1,0-1-1,0 1 1,1-1-1,-1 1 1,0-1 0,0 0-1,0 1 1,0-1-1,0 1 1,0-1-1,0 0 1,-1 1-1,1-1 1,0 1 0,0-1-1,0 1 1,-1-1-1,1 1 1,0-1-1,0 1 1,-1-1-1,1 1 1,0-1 0,-1 1-1,1-1 1,-1 1-1,1-1 1,-1 1-1,1 0 1,-1-1 0,1 1-1,-1 0 1,1 0-1,-1-1 1,1 1-1,-1 0 1,1 0-1,-1 0 1,1-1 0,-1 1-1,0 0 1,1 0-1,-1 0 1,1 0-1,-1 0 1,0 0-1,1 0 1,-1 1 0,1-1-1,-1 0 1,1 0-1,-1 0 1,0 1-1,1-1 1,-1 0-1,1 0 1,-1 1 0,1-1-1,-1 0 1,0 2-1,-5 2 6,-1 2-1,1-1 1,0 1-1,1 0 1,-1 0-1,1 0 1,0 1-1,1 0 1,0 0-1,-6 11 1,2 3-3,0 1 0,-8 33 0,15-46-9,0 0 1,0 0-1,1-1 1,0 1-1,1 0 0,0 0 1,0-1-1,1 1 1,0 0-1,1-1 1,0 0-1,0 1 1,5 7-1,-7-14 3,1 0 0,-1 1-1,1-1 1,0 0 0,-1 0 0,1 0-1,0 0 1,1 0 0,-1-1 0,0 1-1,0 0 1,1-1 0,-1 0 0,1 1-1,-1-1 1,1 0 0,0-1-1,-1 1 1,1 0 0,0-1 0,-1 1-1,1-1 1,0 0 0,0 0 0,0 0-1,-1 0 1,1-1 0,0 1 0,0-1-1,-1 1 1,1-1 0,0 0-1,-1 0 1,4-2 0,-2 1 2,1 0 1,-1-1-1,0 1 0,0-1 0,-1 0 1,1 0-1,0 0 0,-1-1 0,0 1 1,0-1-1,0 0 0,0 0 1,-1 0-1,1 0 0,-1 0 0,0 0 1,0-1-1,-1 1 0,2-7 1,-2 5 6,-1 0 1,1 0-1,-1-1 0,-1 1 1,1 0-1,-1 0 1,0-1-1,-1 1 1,1 0-1,-1 0 1,0 0-1,-1 0 0,1 1 1,-1-1-1,-5-6 1,3 5 7,0 0 0,0 1 0,-1 0 0,0 0 0,0 0 0,-1 1-1,1 0 1,-1 0 0,0 1 0,-1 0 0,-9-4 0,14 7-8,0 0 0,0 0 0,-1 1 0,1-1-1,0 1 1,0 0 0,0 0 0,-6 0 0,8 0-12,1 0-1,-1 0 1,1 0 0,-1 0-1,0 0 1,1 0 0,-1 0 0,1 1-1,-1-1 1,1 0 0,-1 0 0,1 0-1,-1 1 1,0-1 0,1 0-1,0 1 1,-1-1 0,1 0 0,-1 1-1,1-1 1,-1 1 0,1-1 0,0 0-1,-1 1 1,1-1 0,0 1-1,-1-1 1,1 1 0,0-1 0,0 1-1,0 0 1,-1-1 0,1 1 0,0-1-1,0 1 1,0-1 0,0 1-1,0 0 1,0-1 0,0 1 0,0-1-1,0 1 1,0-1 0,1 1-1,-1 0 1,0-1 0,0 1 0,0-1-1,1 1 1,-1-1 0,0 1 0,1 0-1,5 6-12,0 0-1,0-1 1,0 0-1,1 0 1,0 0-1,0-1 1,0 0-1,1 0 1,14 7-1,1 0-23,-15-8 30,0 0-1,0-1 1,1-1 0,-1 1-1,1-1 1,0-1 0,-1 1-1,1-2 1,0 1-1,0-1 1,0 0 0,0-1-1,17-3 1,-11 1 7,0-1 0,0 0 1,-1-1-1,1-1 0,-1 0 0,0-1 1,15-10-1,35-31 100,-63 47-92,1 0 0,-1 1-1,0-1 1,0 0 0,0 0 0,0 0 0,0 0 0,0 0-1,0 0 1,-1-1 0,1 1 0,0 0 0,-1 0 0,1-1 0,-1 1-1,1 0 1,-1-1 0,1 1 0,-1 0 0,0-2 0,0 0 7,0 0 1,0 0 0,0 0 0,-1 0 0,1 0 0,-1 0 0,0 1 0,0-1-1,-1-3 1,-2-2 18,0 2 1,0-1-1,0 0 0,-1 1 0,0 0 0,-7-8 1,8 11-20,-1 0 1,1-1-1,-1 1 1,1 1 0,-1-1-1,0 1 1,-5-2-1,7 3-9,1 0 1,0 0-1,0 1 0,0-1 0,0 1 0,-1 0 0,1-1 0,0 1 0,0 0 0,-1 0 0,1 1 0,0-1 1,0 0-1,-1 1 0,1-1 0,0 1 0,0 0 0,0 0 0,-4 1 0,2 1 2,0 0-6,1-1 1,-1 0 0,1 1-1,-1 0 1,1 0 0,0 0 0,0 0-1,1 0 1,-1 0 0,0 1-1,1-1 1,0 1 0,0 0-1,0 0 1,1 0 0,-1 0 0,0 4-1,0 0-13,0 1 0,1-1 1,0 0-1,1 1 0,0-1 0,0 1 0,1-1 0,0 1 0,1-1 0,-1 0 1,2 0-1,-1 0 0,1 0 0,0 0 0,1 0 0,0-1 0,0 1 0,0-1 1,1 0-1,0 0 0,1-1 0,0 0 0,0 0 0,11 9 0,-11-10 13,0 0-1,0 0 1,1-1-1,-1 0 1,1 0-1,0-1 1,0 0-1,0 0 1,1-1-1,-1 1 1,1-2-1,-1 1 1,1-1-1,0 0 1,-1-1 0,1 0-1,0 0 1,-1 0-1,1-1 1,0 0-1,-1-1 1,1 0-1,-1 0 1,0 0-1,1-1 1,-1 0-1,0-1 1,-1 0-1,1 0 1,-1 0-1,1 0 1,-1-1-1,-1 0 1,1-1-1,5-7 1,5-7 67,-1-1 0,12-24 1,-20 33-35,-2 2-7,-1 1 1,-1-1 0,0 0 0,0-1 0,-1 1 0,0 0 0,0-1-1,-1-11 1,6-31 201,-7 51-218,0 0 0,1 1 0,-1-1 0,1 0 0,0 0 0,-1 0 0,1 1 0,0-1 0,0 0 0,0 1-1,0-1 1,2-1 0,-3 2-11,1 1-1,-1 0 1,0 0-1,0 0 1,1 0-1,-1-1 1,0 1-1,1 0 1,-1 0-1,0 0 0,1 0 1,-1 0-1,0 0 1,1 0-1,-1 0 1,0 0-1,1 0 1,-1 0-1,0 0 0,1 0 1,-1 0-1,0 0 1,0 0-1,1 0 1,0 1-1,8 10-46,2 11 5,-4-11 20,-1 0-1,-1 0 1,0 0 0,-1 1 0,0 0 0,0 0-1,-1 0 1,-1 0 0,1 20 0,-1-3-38,-1-24 52,-1 0 0,1-1 1,-1 1-1,0 0 1,0 0-1,-1 0 1,1 0-1,-1-1 1,0 1-1,0 0 1,-1-1-1,1 1 1,-1-1-1,0 1 0,-5 7 1,3-7 14,0 1 0,0-1 1,-1 0-1,1 0 0,-1-1 0,0 1 0,-9 5 1,11-8 1,-1-1 0,1 1 0,-1-1 0,0 0 0,0 0 0,0 0 0,0 0 0,0-1 0,0 0 0,0 1 0,0-2 0,0 1 0,-7-1 1,4 0 6,3 1 0,0-1 0,0 1 0,0-1 0,0 1 0,0-1 0,0 0 0,0-1 0,1 1-1,-1-1 1,0 0 0,1 0 0,-1 0 0,1 0 0,0 0 0,-1-1 0,-3-4 0,-4 2 157,9 4-81,7 3-27,-4-1-64,45 15 20,1-2 0,0-2 0,54 7 0,-86-17-17,-2-1 19,-1 1 1,1-1 0,22-2-1,-30 0-16,0 0 0,-1 0 1,1 0-1,-1-1 0,1 0 0,-1 1 0,1-2 0,-1 1 0,0 0 0,0-1 1,0 0-1,-1 0 0,7-5 0,3-4-100,0 2-1,1 0 1,1 0 0,23-10-1,-7 2-3277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35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11 894 5720,'0'0'6464,"-2"-11"-5975,-1 4-404,2 0 0,-1-1 0,1 1 0,0-1 0,1 0 0,0 1 1,0-1-1,1 1 0,-1-1 0,4-8 0,6-19 312,2 1 0,2 1 0,1 0 0,2 1 0,0 0 0,3 2 0,33-42 0,-36 50-148,-9 11-61,1 0 0,0 0 0,1 1 0,0 0 0,12-9 0,-21 18-149,0 0-1,1 0 0,-1 0 1,1 0-1,-1 1 1,1-1-1,-1 0 1,1 1-1,0-1 0,-1 1 1,1-1-1,0 1 1,-1 0-1,1 0 1,0 0-1,0 0 0,1 0 1,-2 0-21,0 1 1,0-1-1,0 1 1,0-1-1,0 1 1,0-1-1,-1 1 1,1 0-1,0-1 1,0 1-1,-1 0 1,1 0-1,0 0 1,-1-1-1,1 1 1,-1 0-1,1 0 1,-1 0-1,0 0 1,1 2-1,1 4 39,-1 1-1,1 0 0,-2 0 0,1 0 0,-2 12 0,1-17-36,-1 33 238,-1 0 0,-2-1 0,-2 0 0,-10 37 0,9-61 344,5-9 139,5-7-270,51-94 172,-43 79-555,1 0-1,2 1 1,0 0-1,1 1 1,0 1 0,20-17-1,-33 33-74,-1 0 1,0 0-1,0 0 0,1 0 0,-1 0 0,0 1 0,1-1 0,-1 0 0,1 1 1,-1-1-1,1 1 0,-1-1 0,1 1 0,-1 0 0,1 0 0,0-1 1,-1 1-1,1 0 0,-1 0 0,1 1 0,2-1 0,-3 1-1,0 0 0,1 0 0,-1 0 0,0 0 0,0 0-1,1 0 1,-1 0 0,0 0 0,0 0 0,0 1 0,0-1-1,-1 0 1,1 1 0,0-1 0,0 1 0,-1-1 0,1 3 0,2 7 32,0 1 0,-1-1 0,-1 1 0,1 17 1,-2-21-33,-3 44 100,2-45-83,0 0 0,0 1 0,1-1 0,0 0 0,0 1 0,0-1 0,1 0 0,0 1 0,1-1 0,3 11 0,-4-17-17,0 0 0,-1 0 0,1 0 0,0-1 0,-1 1 0,1 0 0,0-1 0,0 1 0,0 0 0,0-1 0,0 1 0,0-1 0,-1 0 0,1 1 0,0-1 0,0 0 0,0 1 0,0-1 0,1 0 0,-1 0 0,0 0 0,0 0 0,0 0 0,0 0 0,0 0 0,0 0 0,0-1 0,0 1 0,0 0 0,1-1 0,33-13 100,-33 13-99,28-15 64,-2-2 0,0-1 0,50-44-1,-23 17 152,-45 37 14,-16 26-144,-3 17-61,4-13-42,-5 37 1,10-51-1,-1-1 1,1 1 0,0-1-1,1 1 1,0-1 0,0 0-1,0 1 1,1-1 0,0 0-1,3 8 1,-2-9-1,-1 0 0,0 0 0,1-1 0,0 1 0,0-1 0,1 0 1,-1 0-1,5 5 0,-6-9 2,-1 1 0,0 0 1,1 0-1,-1 0 0,1-1 1,-1 1-1,1-1 0,-1 1 0,1-1 1,0 1-1,-1-1 0,1 0 1,-1 0-1,1 0 0,0 0 0,-1 0 1,1 0-1,0 0 0,-1-1 1,1 1-1,-1-1 0,1 1 1,-1-1-1,1 1 0,-1-1 0,1 0 1,-1 0-1,0 0 0,1 0 1,-1 0-1,2-2 0,2 0 4,3-3 7,-1 0 0,1-1 0,9-11 0,-15 15-6,0 0-1,0 0 1,0 0 0,0 0 0,-1 0 0,1-1 0,-1 1 0,0 0 0,0-1-1,-1 1 1,1-1 0,-1 1 0,1-7 0,-1 1 6,-1 1 1,1-1-1,-1 1 1,-1-1-1,0 1 1,0-1-1,-1 1 0,0 0 1,0 0-1,-1 0 1,-8-14-1,-18-5 168,10 14-20,21 14-160,1-1 1,0 0-1,0 0 0,0 0 0,0 0 0,0 0 1,0 0-1,0 0 0,0-1 0,0 1 1,0-1-1,3-1 0,7-1-3,29-5-19,54-19 0,-81 21 22,1 0-1,-1-1 1,0 0-1,-1-1 1,1-1-1,-2 0 1,13-11-1,-4 0-9,-1 0 0,-1-1 0,-1-1 0,-1-1 0,16-29 0,-27 40 29,-1 0-1,-1 0 0,0 0 1,-1-1-1,0 1 1,-1-1-1,0 0 1,-1 1-1,-1-1 1,0 0-1,-1 0 0,0 0 1,0 1-1,-2-1 1,0 0-1,-4-12 1,7 24-8,0 1 0,-1-1 1,1 1-1,0-1 1,0 1-1,0-1 0,-1 1 1,1-1-1,0 1 1,-1-1-1,1 1 0,0-1 1,-1 1-1,1 0 1,-1-1-1,1 1 0,0-1 1,-1 1-1,1 0 1,-1 0-1,1-1 0,-2 1 1,-4 8 58,-2 27-61,6-25 14,-3 18-16,0 1 1,2 0-1,1 37 1,10 88 6,-3-77-8,-4-65-1,2 43 22,2 0 1,15 67 0,-17-95 14,3 4 67,-3-26-468,-4-12-967,0 2-1910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6:35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12552,'0'0'2141,"16"-1"-1617,263-12 1385,-230 13-1534,125 5 1285,-161-5-1491,4-1 345,-17 1-572,0 1-1,0-1 1,0 0 0,0 0 0,0 0-1,0 0 1,0 0 0,0 0 0,0 0-1,0 0 1,0 0 0,0 0 0,0 1-1,0-1 1,0 0 0,0 0 0,0 0 0,0 0-1,0 0 1,0 0 0,0 0 0,0 0-1,0 0 1,0 1 0,0-1 0,0 0-1,0 0 1,0 0 0,0 0 0,0 0-1,0 0 1,0 0 0,0 0 0,0 0-1,1 0 1,-1 0 0,0 0 0,0 1-1,0-1 1,0 0 0,0 0 0,0 0-1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9:50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225 469 3912,'0'0'12104,"-11"0"-11830,5 1-256,-3-2 130,-1 2-1,0 0 0,1 0 1,-1 0-1,1 1 0,0 1 0,0-1 1,-14 7-1,16-5-2,-6 3 170,0 0 0,1 1 0,0 0 1,0 1-1,-11 11 0,21-19-280,0 1-1,1-1 1,-1 1 0,1 0-1,0 0 1,0 0-1,0-1 1,0 1 0,0 0-1,0 0 1,0 1 0,0-1-1,1 0 1,-1 0-1,1 0 1,0 0 0,0 0-1,-1 1 1,2 3 0,0-2 1,-1-1 0,2 1 0,-1-1 0,0 1 0,1-1 0,-1 1 0,1-1 0,0 0 0,0 0 0,5 6 1,3 1 44,0-1 0,1 1 0,0-2 1,0 1-1,16 8 0,-22-15-45,-1 0-1,1 0 0,-1-1 1,1 1-1,0-1 0,0 0 0,0 0 1,0 0-1,0-1 0,9 0 1,-12 0-30,0 0 1,0 0-1,0 0 1,0-1-1,0 1 1,0-1-1,0 1 1,0-1-1,0 0 1,0 1-1,0-1 1,-1 0-1,1 0 1,0-1-1,-1 1 1,1 0-1,0 0 1,-1-1-1,0 1 1,1-1 0,-1 1-1,0-1 1,0 0-1,0 1 1,0-1-1,0 0 1,0 0-1,1-3 1,2-18 87,1-36 0,-4 50-81,-2-4 69,0 0-1,-1 1 1,0-1-1,-1 1 1,0-1 0,-1 1-1,-1 0 1,0 0-1,-9-15 1,14 26-17,0-1 374,24 42-194,-17-24-156,0 0-1,-2 1 0,0 0 1,-1 0-1,0 0 0,-1 0 1,0 25-1,3 13 504,-7-43-551,0 0 0,-2 0 0,1 0 0,-1-1 0,-6 15 0,-6 19-38,7-21 33,0-1 0,-2 0-1,-1 0 1,-23 33 0,4-13 68,29-42-100,1 0 0,0-1-1,0 1 1,-1 0 0,1-1 0,-1 1 0,1 0 0,0-1-1,-1 1 1,1-1 0,-1 1 0,0-1 0,1 1 0,-1-1 0,1 1-1,-1-1 1,0 0 0,1 1 0,-1-1 0,0 0 0,1 1-1,-1-1 1,0 0 0,1 0 0,-1 0 0,0 0 0,0 1 0,1-1-1,-1 0 1,0 0 0,0-1 0,1 1 0,-1 0 0,0 0-1,0 0 1,1 0 0,-1-1 0,0 1 0,1 0 0,-1-1-1,0 1 1,1 0 0,-1-1 0,1 1 0,-2-1 0,1-1-2,0 1 0,1 0 0,-1 0 0,0-1 0,1 1 0,-1 0-1,1-1 1,-1 1 0,1 0 0,-1-1 0,1 1 0,0-1 0,0 1 0,0-1 0,0 1 0,0-1 0,0 1 0,0-1 0,0 1 0,1 0 0,-1-1 0,0 1 0,2-3 0,5-9-21,2-1 0,-1 1 0,2 1 0,0 0-1,20-20 1,-14 15-10,4-4 2,-4 5 20,0 0-1,-1-2 1,-1 0 0,0-1-1,12-24 1,1-4 7,-19 36 0,-1-1 0,0 0 0,6-18 0,-11 25 3,0 1 1,1 0-1,-1 0 0,0 0 0,6-6 0,7-12-4,-5 14-11,-10 8 12,1 0 0,0-1 0,-1 1-1,1 0 1,-1-1 0,1 1 0,-1 0-1,1-1 1,-1 1 0,1 0 0,-1-1 0,1 1-1,-1-1 1,1 1 0,-1-1 0,0 1-1,1-1 1,-1 1 0,0-1 0,0 0-1,1 1 1,-1-1 0,0 1 0,0-1-1,0-1 1,3 0 0,-3 2 0,0 0 0,0-1 0,1 1 0,-1 0 1,0 0-1,0 0 0,1 0 0,-1-1 0,0 1 0,0 0 0,0 0 0,1-1 0,-1 1 0,0 0 0,0 0 0,0-1 0,0 1 1,0 0-1,1 0 0,-1-1 0,0 1 0,0 0 0,0-1 0,0 1 0,0 0 0,0 0 0,0-1 0,0 1 0,0 0 0,0-1 1,0 1-1,0 0 0,0 0 0,0-1 0,0 1 60,0-23 13,0-10 25,0 32-89,0-4-97,-9 67-59,9-30 101,0 42-90,1-67 124,-1 0 0,1 0 1,1-1-1,-1 1 1,1-1-1,0 1 1,1-1-1,3 8 1,-6-14 10,1 0 1,-1 1 0,0-1-1,0 1 1,1-1 0,-1 0-1,0 1 1,1-1 0,-1 0-1,0 1 1,1-1 0,-1 0-1,0 0 1,1 1 0,-1-1-1,1 0 1,-1 0 0,0 0-1,1 1 1,-1-1 0,1 0-1,-1 0 1,1 0 0,-1 0-1,1 0 1,-1 0 0,0 0-1,1 0 1,-1 0 0,1 0 0,13-10 23,5-19 77,-16 20-36,2-1 0,-1 1 0,1-1 0,1 1 0,0 1 0,0-1 0,11-11 0,-17 20-63,0 0 1,1 0-1,-1 0 0,0 0 1,0 0-1,0 0 0,0-1 0,1 1 1,-1 0-1,0 0 0,0 0 1,1 0-1,-1 0 0,0 0 1,0 0-1,0 0 0,1 0 1,-1 0-1,0 0 0,0 0 1,0 0-1,1 0 0,-1 0 1,0 1-1,0-1 0,0 0 1,1 0-1,-1 0 0,0 0 1,0 0-1,0 0 0,0 0 1,1 1-1,-1-1 0,0 0 1,0 0-1,0 0 0,1 1 1,6 11 10,4 15-8,-9-14-5,0-1 0,0 1 1,-1 0-1,-2 25 0,-10 52-58,10-85 53,-5 21 18,-1 0 1,0-1 0,-2 0 0,-20 38 0,12-26 40,4-19-1,13-17-46,-1-1 0,1 1 1,0-1-1,0 1 0,-1-1 0,1 0 0,0 1 0,-1-1 0,1 0 0,0 1 0,-1-1 1,1 0-1,0 1 0,-1-1 0,1 0 0,-1 0 0,1 0 0,-1 1 0,1-1 0,0 0 1,-1 0-1,1 0 0,-1 0 0,1 0 0,-1 0 0,1 0 0,-1 0 0,1 0 1,-1 0-1,1 0 0,-2 0 0,10-16 69,114-175-110,-45 77 14,-52 74 14,50-87-74,-71 120 76,-1-1 0,0 0 0,0 0 0,-1 0 0,0 0 0,0-1 0,0-11 0,-10-29 243,8 49-238,0 0 1,0-1-1,1 1 0,-1 0 0,0 0 0,0-1 0,0 1 0,0 0 1,1 0-1,-1 0 0,0-1 0,0 1 0,0 0 0,1 0 1,-1 0-1,0 0 0,0 0 0,1-1 0,-1 1 0,0 0 1,0 0-1,1 0 0,-1 0 0,0 0 0,0 0 0,1 0 0,-1 0 1,0 0-1,0 0 0,1 0 0,-1 0 0,0 0 0,1 0 1,-1 0-1,0 0 0,0 0 0,1 1 0,15 2-32,-8-1-4,-5-2 31,0 1 1,0-1 0,0 1 0,-1 0 0,1 0 0,0 0 0,0 0 0,-1 1 0,1-1 0,-1 1 0,1-1 0,-1 1 0,0 0 0,0 0 0,1 0 0,-1 0-1,-1 1 1,1-1 0,0 0 0,0 1 0,-1-1 0,0 1 0,1 0 0,-1-1 0,0 1 0,1 4 0,1 4-13,0 0 1,0 0-1,-1 0 0,0 0 1,0 21-1,-2-23 17,1 0 0,0 0 0,1 0 0,0 0 0,0 0 0,1-1 0,0 1 0,0-1 0,1 0 0,5 9 0,-7-15 1,-1 0-1,0-1 0,1 1 1,-1-1-1,1 0 1,0 0-1,0 1 1,-1-1-1,1 0 0,0 0 1,0-1-1,0 1 1,0 0-1,0-1 1,0 1-1,0-1 0,0 1 1,0-1-1,0 0 1,0 0-1,0 0 1,1 0-1,-1 0 0,0-1 1,0 1-1,0-1 1,0 1-1,0-1 0,0 0 1,0 0-1,0 1 1,3-4-1,5-2 5,0-1 0,-1-1 0,0 0 1,14-14-1,-7 6 2,-3 1 7,0 0 1,0-1 0,-2 0-1,15-26 1,15-21 75,-40 62-88,0-1 1,0 1 0,0 0 0,0 0 0,0 0 0,0 1 0,0-1 0,1 0 0,-1 0 0,0 1 0,0-1 0,1 0 0,-1 1 0,0-1 0,1 1 0,-1 0 0,1-1 0,-1 1 0,0 0-1,1 0 1,-1 0 0,1 0 0,-1 0 0,1 0 0,-1 1 0,0-1 0,1 0 0,-1 1 0,3 0 0,3 2 3,-1 1 0,1-1 0,-1 1 0,9 7 0,-7-6-19,-2-1-8,-1 0 1,0 0 0,0 1-1,0-1 1,8 11-1,-13-15 71,-27-12 143,17 6-158,0 1-1,0 0 1,-1 0 0,0 1 0,-15-4-1,23 8-28,0-1-1,1 1 1,-1-1 0,0 1-1,1 0 1,-1 0-1,0 0 1,1 1 0,-1-1-1,0 1 1,1-1-1,-1 1 1,1 0-1,-1 0 1,1 0 0,-1 0-1,1 1 1,0-1-1,-1 1 1,1-1 0,0 1-1,0 0 1,0-1-1,0 1 1,0 0 0,1 1-1,-1-1 1,1 0-1,-3 5 1,-1 3-3,0-2 0,0 0 0,1 0 1,0 0-1,0 1 0,1 0 0,0 0 1,0 0-1,1 0 0,1 0 0,-1 0 1,2 0-1,-1 10 0,1-15-3,0 2-2,0 0 1,1 1-1,-1-1 0,1 0 1,0 0-1,1 0 0,-1 0 1,1 0-1,0 0 0,1-1 1,0 1-1,0-1 0,0 1 1,4 5-1,-6-10 1,-1-1 0,1 1 0,0 0 0,-1 0 0,1-1 0,0 1 0,0 0 0,-1-1 0,1 1 0,0-1 0,0 1 0,0-1 0,0 1 1,-1-1-1,1 1 0,0-1 0,0 0 0,0 0 0,0 1 0,0-1 0,0 0 0,0 0 0,0 0 0,0 0 0,0 0 0,0 0 0,0-1 0,0 1 0,0 0 0,0 0 0,0-1 0,0 1 0,0 0 0,0-1 0,0 1 1,-1-1-1,1 1 0,0-1 0,0 0 0,-1 1 0,2-2 0,2-2 6,1 0-1,-1 0 1,0-1 0,-1 1 0,1-1 0,-1 0-1,0 0 1,0 0 0,-1-1 0,3-6 0,-1 2 12,0-1 0,-2 0 0,1 0 0,1-14 1,-3 11 4,10-73 204,-11 87-218,0-1 0,0 1 1,0-1-1,0 1 1,1 0-1,-1-1 1,0 1-1,0-1 0,0 1 1,0-1-1,1 1 1,-1 0-1,0-1 1,0 1-1,1-1 1,-1 1-1,0 0 0,1-1 1,-1 1-1,0 0 1,1-1-1,0 1 1,6 5 65,9 25-91,-9-16 28,7 7-32,0-1 1,1 0-1,0-1 0,27 25 0,-40-42 19,1-1 1,-1 1-1,0-1 0,1 1 0,-1-1 1,1 0-1,0 0 0,-1 0 0,1 0 1,0-1-1,0 1 0,-1-1 0,1 1 1,0-1-1,0 0 0,0 0 0,-1 0 1,1-1-1,0 1 0,0-1 0,-1 1 1,1-1-1,0 0 0,-1 0 0,1 0 1,0 0-1,3-3 0,0 0-3,0 0 1,0 0-1,0 0 1,-1-1-1,0 0 1,0 0-1,0 0 1,0-1-1,6-10 0,1-9 14,0-1 0,-2 1 0,8-32 0,-13 38 4,4-14 13,-1 0 0,4-57 0,-3-72 18,-8 127-38,-7-64-64,6 99 56,0 0 1,0-1-1,0 1 0,0 0 1,0 0-1,0 0 0,0-1 1,0 1-1,0 0 0,0 0 0,0 0 1,0-1-1,0 1 0,0 0 1,0 0-1,0 0 0,-1-1 1,1 1-1,0 0 0,0 0 0,0 0 1,0 0-1,0 0 0,-1-1 1,1 1-1,0 0 0,0 0 1,0 0-1,0 0 0,-1 0 0,1 0 1,0 0-1,0 0 0,0 0 1,-1 0-1,1 0 0,0 0 1,0 0-1,0 0 0,-1 0 0,1 0 1,0 0-1,0 0 0,0 0 1,-1 0-1,1 0 0,0 0 1,0 0-1,0 0 0,-1 0 1,1 0-1,0 0 0,0 0 0,0 1 1,0-1-1,-1 0 0,1 0 1,0 0-1,0 0 0,0 0 1,0 1-1,-1-1 0,-10 13-48,3 8 13,1 1 1,0 0-1,-5 34 1,-2 70-70,7-55 7,6-35 74,1 0 0,1 0 0,3 0 0,7 38 0,-9-64 34,0 1 1,0-1-1,1 1 0,1-1 1,-1 0-1,2 0 0,-1-1 1,11 16-1,-14-24-3,-1 0 0,1 0 1,0 0-1,0 0 0,0 0 1,0 0-1,0-1 0,0 1 0,0 0 1,0 0-1,1-1 0,-1 1 1,0-1-1,0 1 0,0-1 0,1 0 1,-1 1-1,0-1 0,1 0 1,-1 0-1,0 0 0,3 0 1,-2 0 2,1-1 0,0 0 0,0 1 0,0-1 1,0-1-1,-1 1 0,1 0 0,0-1 0,3-2 1,3-2 2,-1-1 0,-1 0 1,1 0-1,9-14 1,-5 4 6,-1-1 0,-1 0 1,-1 0-1,9-27 0,-9 24 3,-3 6 55,10-18 81,-17 27-101,-1 6-37,2 7-1,1 14-11,8 37 1,-3-24-9,-4-21-4,2-1-1,0 1 1,0-1-1,1-1 0,0 1 1,13 19-1,-10-16-35,-7-13 42,0 0-1,0-1 1,0 1-1,0-1 1,0 1-1,1-1 1,-1 0-1,0 1 1,1-1-1,-1 0 1,1 0-1,-1 0 1,1 0-1,-1 0 1,1 0 0,0 0-1,0 0 1,-1-1-1,1 1 1,0-1-1,0 1 1,0-1-1,-1 0 1,1 0-1,0 0 1,0 0-1,0 0 1,0 0-1,0 0 1,-1-1-1,1 1 1,0-1-1,0 1 1,0-1-1,-1 0 1,1 1-1,0-1 1,2-2 0,6-3 14,0-1 1,0 0 0,0-1-1,13-14 1,-16 15-6,5-5 21,-1-1 0,-1 0 0,12-18 0,-10 13-10,-3 6-7,-7 10-12,0 0-1,-1 1 1,1-1 0,-1 0-1,0 0 1,0 0 0,0 0-1,0 0 1,1-4-1,3 0 38,-9 62 68,7-45-115,-1 0-1,1 1 0,1-1 1,-1 0-1,11 18 0,5 14-62,-19-42 66,0 0 0,1 0 0,-1 0 0,1 1-1,-1-1 1,1 0 0,-1 0 0,1 0-1,0 0 1,0 0 0,-1 0 0,1 0-1,0 0 1,0 0 0,0-1 0,0 1-1,0 0 1,0 0 0,2 0 0,-2-1 3,0 0 0,0 0 0,0 0 1,0 0-1,0 0 0,0 0 0,0 0 0,0 0 1,0 0-1,0 0 0,-1-1 0,1 1 1,0 0-1,0-1 0,0 1 0,0-1 0,0 1 1,-1-1-1,2-1 0,1 0 8,0 0 0,-1-1-1,0 0 1,0 1 0,1-1 0,-2 0 0,1 0-1,0 0 1,-1 0 0,1-1 0,-1 1 0,2-5-1,-3-3 13,1 0 0,-1 0-1,-1 1 1,0-1-1,0 0 1,-1 0-1,-1 1 1,0-1-1,0 1 1,-8-17-1,6 19 11,0 1-1,-1-1 0,0 1 1,0 0-1,0 0 0,-1 0 1,-10-7-1,14 13-15,1 0 1,-1 0-1,0 0 1,0 0-1,1 0 0,-1 1 1,-5-1-1,6 1-13,1 0-1,0 0 1,0 0 0,0 0-1,0 0 1,-1 0 0,1 0-1,0 1 1,0-1 0,0 0 0,0 1-1,0-1 1,0 1 0,0-1-1,0 1 1,0-1 0,0 1-1,0 0 1,0-1 0,0 1-1,-1 1 1,3 0-12,-1-1 0,1 1 1,0-1-1,-1 0 0,1 1 0,0-1 0,0 0 0,0 0 0,0 1 1,0-1-1,0 0 0,0 0 0,0 0 0,1 0 0,1 1 0,4 5-47,-5-5 51,-1-1 0,1 0 0,-1 1 0,1-1 0,-1 0 0,1 0 0,0 0 0,0 0 0,-1 0 0,1-1 0,0 1 0,0-1 0,0 1 1,0-1-1,0 1 0,0-1 0,3 0 0,1 0-6,0 0 0,0 0 0,0 0 0,10-3-1,35-8-4,-30 7 9,0 0 1,-1-1 0,0-2 0,20-8 0,-36 13 13,-1 0 0,1 0 0,1 0 0,-1 1 0,0 0 0,7-2 0,-10 3-3,0 0 0,0 0 0,0 0 0,0 1 0,0-1 0,0 0 0,0 0 0,0 1 0,0-1 0,0 0 0,0 1 0,0-1 0,0 1 0,0-1 0,-1 1 0,1-1 0,0 1 0,0 0 0,-1-1 0,1 1 0,0 0 0,-1 0 0,1-1 0,-1 1 0,1 0 0,-1 0 0,1 0 0,-1 0 0,0 0 0,1 0 0,-1 0 0,0 0 0,0 0 0,0 0 0,0 1 0,2 28 104,-2-18-69,7 20 191,-7-31-146,13-17 78,3 0-111,-1 0-1,15-24 0,5-4 27,-35 43-73,2-2 5,1 1 0,-1-1 0,0 0 0,1 1 0,-1 0 0,1-1 0,0 1 0,0 0 0,0 0 0,0 1 0,4-3 0,-6 4-4,0 1-1,0-1 0,1 0 1,-1 0-1,0 1 0,0-1 0,0 1 1,0-1-1,0 1 0,0-1 0,0 1 1,0-1-1,0 1 0,0 0 0,-1 0 1,1 0-1,0-1 0,0 1 1,-1 0-1,1 0 0,0 0 0,-1 0 1,2 2-1,9 28 35,-8-20-17,47 123 310,-49-131-311,0-1-1,0 0 1,1 0-1,-1 0 1,0-1-1,1 1 1,-1 0-1,1 0 1,0-1-1,-1 1 0,1-1 1,0 0-1,0 1 1,0-1-1,0 0 1,4 1-1,-7-2-34,1 1-1,0-1 1,0 0-1,0 0 1,0 0-1,0 0 0,0 0 1,0 0-1,0 0 1,0 0-1,0 0 0,0 1 1,0-1-1,0 0 1,-1 0-1,1 0 1,0 0-1,0 0 0,0 0 1,0 0-1,0 1 1,0-1-1,0 0 0,0 0 1,0 0-1,0 0 1,0 0-1,1 0 1,-1 0-1,0 1 0,0-1 1,0 0-1,0 0 1,0 0-1,0 0 0,0 0 1,0 0-1,0 0 1,0 0-1,0 1 1,0-1-1,0 0 0,1 0 1,-13 1-5409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9:50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17 105 10344,'0'0'1593,"-3"-10"-1218,-9-32 31,11 41-315,1-1 0,0 1 0,0-1 0,-1 1 0,1-1 0,0 1-1,0-1 1,0 1 0,0-1 0,1 1 0,-1-1 0,0 1 0,1-1 0,-1 1-1,1-1 1,-1 1 0,1 0 0,0-1 0,-1 1 0,1 0 0,0 0 0,0-1-1,2-1 1,-2 3-169,-1-1 0,1 0 0,0 0 0,-1 0 0,1 1 0,-1-1 0,1 0 0,-1 0 0,1 0 1,-1 0-1,1 0 0,-1 0 0,0 0 0,0 0 0,1-2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9:50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0 172 8136,'0'0'2033,"13"-8"-1613,-12 8-416,17-11 166,1 0 0,0 2 0,1 1 1,29-9-1,62-10 1272,114-12 0,-32 13 240,-129 11-3391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9:55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4 640 5120,'0'0'10472,"-1"-12"-10102,-2-43-20,3 51-269,0 0 1,1-1 0,-1 1-1,1 0 1,0 0 0,1-1 0,-1 1-1,1 0 1,-1 0 0,1 0 0,3-4-1,-4 6 2,0 0 1,0 1-1,0-1 0,1 1 0,-1-1 0,1 1 1,-1-1-1,1 1 0,-1 0 0,1 0 0,0 0 1,-1 0-1,1 0 0,0 0 0,0 0 0,0 0 1,0 1-1,-1-1 0,1 1 0,3-1 0,-3 4-21,0-1 0,0 1 0,0 0 0,-1 0 0,1 0-1,-1 0 1,1 0 0,-1 0 0,0 0 0,0 4 0,1-4 8,2 13 217,0 1 0,3 30 0,-6-35-145,1 0 0,0 0-1,0 0 1,1 0 0,1-1-1,0 1 1,7 13 0,-9-21-62,1 0 0,-1 0 0,1 0 0,0 0 0,7 6 0,-9-9-67,0-1 1,-1 1-1,1-1 0,0 1 1,0-1-1,0 1 1,0-1-1,0 1 1,0-1-1,0 0 0,0 0 1,0 1-1,0-1 1,0 0-1,0 0 0,0 0 1,-1 0-1,1 0 1,0 0-1,0 0 0,0-1 1,0 1-1,0 0 1,0 0-1,0-1 0,0 1 1,0-1-1,0 1 1,0-1-1,0 1 0,-1-1 1,1 1-1,0-1 1,0-1-1,7-5 19,-1 0 1,-1-1-1,1-1 1,-1 1-1,-1-1 1,1 0-1,-2 0 1,1 0-1,-1-1 1,-1 0-1,1 0 1,-2 0-1,1 0 1,-2 0-1,1 0 1,-1-1-1,-1 1 1,0 0-1,0-1 1,-1 1-1,-2-13 1,0 11 136,2 1 1,-1-24 0,2 34-130,0 1-38,0 0 1,0 0-1,0 0 1,0 0-1,0 0 1,1 0-1,-1 0 1,0 0-1,0 0 1,0 0-1,0 0 1,0 0-1,0 0 0,0 0 1,1 0-1,-1 0 1,0 0-1,0 0 1,0 0-1,0 0 1,0 0-1,0 0 1,0 0-1,1 0 1,-1 0-1,0 0 1,0 0-1,0 0 1,0 0-1,0 0 0,0-1 1,0 1-1,0 0 1,0 0-1,0 0 1,1 0-1,-1 0 1,0 0-1,0 0 1,0 0-1,0-1 1,0 1-1,0 0 1,0 0-1,0 0 0,0 0 1,0 0-1,0 0 1,0-1-1,0 1 1,0 0-1,0 0 1,0 0-1,0 0 1,0 0-1,0 0 1,0 0-1,0-1 1,0 1-1,-1 0 1,1 0-1,0 0 0,0 0 1,0 0-1,0 0 1,0 0-1,9-2 36,11 3-34,0 1 1,0 1-1,-1 1 1,0 1-1,0 1 1,31 13 0,59 15-29,-108-34 27,0 0-1,0 1 1,1-1 0,-1 0 0,0 0 0,0 0 0,1 0 0,-1 0 0,0 0 0,0-1 0,0 1 0,1 0 0,-1-1 0,0 1-1,0 0 1,0-1 0,0 0 0,1 1 0,-1-1 0,0 0 0,0 1 0,0-1 0,-1 0 0,1 0 0,0 0 0,0 0 0,1-1-1,-1 0 8,0 0 1,1 0-1,-1-1 0,0 1 0,0 0 0,-1 0 0,1 0 0,0-1 0,-1 1 0,0-1 0,1 1 0,-1 0 0,0-4 0,-1-5 23,-1 1 1,0 0-1,0-1 0,-1 1 0,-6-13 0,7 17-11,-1 1-1,0-1 0,0 1 0,0 0 1,0 0-1,-1 0 0,0 0 1,0 1-1,-1 0 0,-8-8 1,12 12-18,0-1 0,0 1 1,0-1-1,-1 1 0,1-1 1,0 1-1,0 0 0,-1-1 1,1 1-1,0 0 0,0 0 1,-1 0-1,1 0 1,0 0-1,0 0 0,-1 0 1,1 1-1,0-1 0,0 0 1,-1 1-1,1-1 0,0 1 1,0-1-1,0 1 0,0 0 1,0-1-1,0 1 0,0 0 1,0 0-1,0 0 0,0-1 1,-1 3-1,-1 0 0,0 0 1,1 0-1,-1 1 0,1-1 0,0 1 0,0 0 1,-3 7-1,3-2-5,-1-1 0,1 1 0,1 0 0,0-1 0,0 1 0,0 0 0,1 0 0,1 0 0,-1 0 0,1 0 1,1-1-1,0 1 0,0 0 0,1-1 0,0 1 0,7 13 0,-2-4 37,0-1 0,1 0 0,1 0 0,15 19 0,-20-30-21,0-1 1,0 1-1,1-1 1,-1 0-1,1 0 1,0-1 0,1 0-1,-1 0 1,1 0-1,0-1 1,-1 0-1,2 0 1,-1-1 0,12 3-1,-13-4-7,0 0-1,0 0 0,1 0 0,-1-1 1,0 0-1,0 0 0,1-1 1,-1 1-1,0-2 0,0 1 1,0 0-1,0-1 0,0-1 0,0 1 1,0-1-1,-1 1 0,1-2 1,-1 1-1,0-1 0,9-7 1,-1-3 19,0 0 0,-1-1 1,-1 0-1,-1 0 1,0-2-1,-1 1 0,-1-1 1,0 0-1,-2-1 0,7-23 1,-1-9 39,-3 0-1,5-79 1,-12 101-29,-2 0 0,-1 0 0,-9-54 0,10 77-32,-4-14 4,4 18-9,0 1-1,0-1 1,0 1 0,0-1-1,0 1 1,-1-1-1,1 1 1,0-1-1,0 1 1,-1-1-1,1 1 1,0-1 0,-1 1-1,1-1 1,-1 1-1,1 0 1,-1-1-1,1 1 1,0 0-1,-1-1 1,1 1 0,-1 0-1,0-1 1,1 1-1,-1 0 1,1 0-1,-2 0 1,2 0-1,-1 1 0,0-1 0,1 1 0,-1-1 0,0 1 0,1 0 0,-1-1 0,1 1 0,-1 0 1,1-1-1,-1 1 0,1 0 0,0 0 0,-1-1 0,1 1 0,0 0 0,0 0 0,0 0 0,-1 0 0,1 0 0,-1 3 0,-7 26-15,-5 46 0,5-29-3,5-22 7,0 0 0,2 0-1,1 0 1,4 34 0,23 98-65,-25-149 78,0 1-1,1-1 0,0 0 1,1 0-1,0 0 0,0-1 1,0 1-1,1-1 1,1 0-1,-1 0 0,1-1 1,0 1-1,7 5 1,-9-9 2,0 0 0,-1-1 0,1 1 0,0-1 1,0 0-1,1 0 0,-1 0 0,0 0 1,1-1-1,-1 0 0,0 0 0,1 0 1,0 0-1,-1-1 0,1 0 0,-1 0 0,1 0 1,0 0-1,-1-1 0,1 0 0,-1 0 1,1 0-1,-1 0 0,0-1 0,8-3 1,-2-1 4,0-1 1,0 0 0,-1 0-1,0 0 1,-1-1 0,0-1 0,0 1-1,-1-1 1,12-18 0,-17 21 3,1 1 0,-1-1 0,-1 0 0,1 0 0,-1 1 0,0-1 0,0 0 0,-1 0 0,0-10 0,0 14-1,-1 0 0,1 0 0,0 0 0,-1-1 1,1 1-1,-1 0 0,0 0 0,0 0 0,0 0 1,0 0-1,0 0 0,-2-3 0,2 4-4,0 0 0,0 0 1,-1 0-1,1 1 0,0-1 0,0 0 0,0 0 0,-1 1 1,1-1-1,0 1 0,-1-1 0,1 1 0,0 0 0,-1 0 1,1-1-1,-1 1 0,1 0 0,-1 0 0,1 0 0,0 1 1,-1-1-1,-1 0 0,-1 3 1,1-1 0,-1 0 0,0 1 1,1 0-1,-1 0 0,1 0 0,0 0 0,0 0 1,-3 5-1,4-4-5,0-1 0,0 1-1,1-1 1,-1 1 0,1-1 0,0 1 0,0 0 0,0 0-1,1 0 1,-1 5 0,2 41-3,-1-49-1,1 5-3,0-1 0,1 0 0,-1 1 0,1-1 0,0 0 0,1 0 0,-1 0 0,1 0 0,0 0 0,0 0 0,0-1 0,1 1 0,0-1 0,0 0 1,0 0-1,0-1 0,0 1 0,1-1 0,-1 0 0,1 0 0,0 0 0,0-1 0,0 0 0,6 2 0,-10-4 3,0 1 0,0-1 0,0 0 0,0 0 0,0 0 0,0 0 0,0 0 0,0 0 0,0 0 0,0-1 0,0 1 0,0 0 0,0 0 0,0-1 0,0 1 0,0 0 0,-1-1 0,1 1 0,0-1 0,0 0 0,0 1 0,-1-1 0,1 1 0,0-1 0,-1 0 0,1 0 0,0 1 0,-1-1 0,1 0 0,-1 0 0,1 0 0,-1 0 0,0 0 0,1 1 0,-1-1 0,0 0 0,0 0 0,0 0 0,1 0 0,-1 0 0,0 0 0,0-2 0,0-1 0,0-1 0,0 0 0,0 0 0,-1 0 0,0 0 0,0 1 0,-1-7 0,-5-3 29,1 0 0,-2 1-1,0 0 1,-1 0 0,0 0-1,-18-18 1,8 9 5,-14-9 299,26 26-183,6 3-101,9 2-79,-2 1 16,0-1-1,0 2 0,0-1 0,0 1 0,0-1 0,8 5 0,15 4-17,8-4-15,-1-3-1,1 0 0,73-6 0,-66 1-6,76-4-263,-119 6 344,3 0 64,-8 0-34,4 0-44,-27 0 96,24 1-105,1-1 0,-1 1 0,0 0 0,0-1 0,1 1 1,-1 1-1,1-1 0,-1 0 0,1 1 0,-1-1 0,-3 3 0,-28 26 60,21-18-33,7-7-19,0 1 1,0 1-1,0-1 0,-6 10 1,10-14-12,1 0 1,-1 1-1,1-1 1,0 1-1,0-1 1,0 1-1,0-1 1,0 1-1,0 0 0,1-1 1,-1 1-1,1 0 1,0-1-1,0 1 1,0 0-1,1 4 1,1 3-2,0-1 0,1 1 0,0-1 0,0 0 0,1 0 1,1 0-1,-1 0 0,1-1 0,10 12 0,-11-14-4,-1-2 8,0 0 0,0 0 0,0 0-1,1-1 1,-1 1 0,1-1 0,0 0 0,0 0 0,0 0 0,0-1 0,1 1 0,7 2 0,-9-4-5,1 1 0,0-1 0,-1-1 0,1 1 0,0 0 0,0-1 0,0 0 0,-1 0 0,1 0 0,0 0 0,0-1 0,0 1 0,-1-1 0,5-2 0,-1 0 15,-1 0 0,-1 0 0,1-1 1,0 0-1,-1 0 0,0 0 0,6-6 1,-1-2 25,-1-1 0,0 0 0,0-1 0,-2 0 0,0 0 0,11-29 0,-13 30 9,1-5 8,-1 1 1,4-21-1,5-19 104,-13 45-139,-1 0 55,0 12-76,0-1 0,0 1 0,0 0 0,0 0 0,0 0 0,0 0 0,0 0-1,0 0 1,0 0 0,0-1 0,0 1 0,0 0 0,0 0 0,0 0 0,1 0 0,-1 0 0,0 0-1,0 0 1,0 0 0,0 0 0,0 0 0,0-1 0,0 1 0,0 0 0,0 0 0,1 0 0,-1 0-1,0 0 1,0 0 0,0 0 0,0 0 0,0 0 0,0 0 0,1 0 0,-1 0 0,0 0 0,0 0-1,0 0 1,0 0 0,0 0 0,0 0 0,0 0 0,1 0 0,-1 0 0,0 0 0,0 0 0,0 1 0,0-1-1,0 0 1,0 0 0,0 0 0,0 0 0,1 0 0,-1 0 0,0 0 0,0 0 0,0 0 0,0 0-1,0 1 1,0-1 0,0 0 0,0 0 0,0 0 0,0 0 0,0 0 0,-1 10-21,0 0 0,0 0 1,1 13-1,2 3-1,0 0 0,2 1 0,0-2 1,2 1-1,10 27 0,-14-46 15,1-1 1,0 0-1,0 0 1,1 0-1,5 6 0,-2-1 5,-6-10 1,-1 0 0,1 0 0,-1 0 0,0-1 0,1 1 0,0 0 0,-1-1 0,1 1 0,-1-1 0,1 1 0,0 0 0,-1-1 0,1 1 0,0-1 0,-1 0 0,2 1 0,0-1 0,-1 0 0,1 0 0,-1 0 0,1-1 0,0 1 0,-1-1 0,1 1 0,-1-1 0,1 1 0,-1-1 0,1 0 0,1-1 0,4-2 1,0-1 0,-1 0-1,0 0 1,0-1 0,0 1-1,-1-1 1,0 0 0,0-1-1,0 1 1,-1-1 0,0 0 0,4-10-1,5-12 8,15-57-1,-12 34-3,-12 39 3,-1 0-1,0 0 1,-1 0-1,-1 0 1,1-21-1,-9-66 5,2 43-28,5 54 17,-3-44-55,-1 0 1,-19-81-1,16 116 15,1-2-70,5 13 48,-1 5 28,-1 10 6,1 9 11,-2 28-22,1 1-1,3-1 1,9 76-1,-3-89 29,5 28 5,24 89-1,-30-138 3,-2-8 20,-1 0-1,1-1 1,1 1-1,-1 0 1,9 12-1,-3-5 0,-9-15-9,1 0-1,-1 0 0,1 0 1,0 1-1,-1-1 0,1 0 0,0 0 1,-1 0-1,1 0 0,0 0 1,0 0-1,0-1 0,2 2 1,-2-2-1,0 1 1,0-1-1,0-1 1,0 1-1,0 0 0,0 0 1,0 0-1,1 0 1,-1-1-1,0 1 1,0 0-1,0-1 1,0 1-1,0-1 1,0 0-1,0 1 1,0-1-1,-1 0 0,1 1 1,0-1-1,1-1 1,7-8 68,1 0 0,-1 0 0,-1-1-1,0 0 1,-1-1 0,7-14 0,-10 20-13,4-10 117,-3 16-75,0 12 2,1 10-13,-4-12-51,0 1-1,1-1 1,0 0 0,1-1 0,7 15 0,-11-23-32,1 0 1,-1-1-1,1 1 1,-1 0-1,1 0 0,-1 0 1,1 0-1,0 0 1,-1-1-1,1 1 0,0 0 1,-1-1-1,1 1 0,0 0 1,0-1-1,0 1 1,0-1-1,0 1 0,0-1 1,0 0-1,0 1 0,0-1 1,0 0-1,0 0 1,0 0-1,0 1 0,0-1 1,0 0-1,0 0 0,1-1 1,1 0 19,-1-1-1,0 1 1,1-1 0,-1 0 0,0 0 0,0 0 0,-1 0-1,1 0 1,2-3 0,6-7 9,3-3 43,-9 10-39,-1 1-1,1-1 1,0 1 0,1 0-1,-1 0 1,1 0-1,4-2 1,-8 6-34,-1-1 0,1 1 0,-1 0 0,1 0 0,-1 0 0,1 0 0,-1 0 0,1 0 0,0 0 0,-1 0 0,1 0 0,-1 0 0,1 0 0,-1 0 0,1 1 0,-1-1 0,1 0 0,-1 0 0,1 0 0,-1 1 0,1-1 0,-1 0 0,1 1 0,-1-1 0,0 0 0,1 1 0,-1-1 0,1 0 0,-1 1 0,0-1 0,0 1 0,1-1 0,-1 1 0,9 20 60,-1 7-16,-1 1-1,3 33 1,-8-47-38,-1 0 1,-1 1-1,-1-1 0,0 0 0,-1 1 0,-4 18 0,5-30-11,-7 23-1,-12 34 0,16-53 1,1 0 1,-1-1 0,0 1-1,-1-1 1,0 0 0,0 0-1,0-1 1,-1 1-1,-7 5 1,9-10 11,0 0-1,0 0 1,0 0 0,-1 0 0,1-1-1,-1 1 1,1-1 0,-1-1 0,1 1-1,-1 0 1,0-1 0,1 0-1,-1 0 1,0-1 0,1 1 0,-1-1-1,1 0 1,-1 0 0,1 0-1,-1-1 1,1 0 0,0 0 0,-1 0-1,1 0 1,0-1 0,-6-4-1,10 7-12,-4-4 20,0 0 0,0 0 0,1-1 0,0 1 0,-5-8 0,7 11-20,1 0-1,-1 0 1,1 0 0,0-1 0,-1 1-1,1 0 1,0 0 0,0 0 0,-1 0-1,1 0 1,0-1 0,0 1-1,0 0 1,1 0 0,-1 0 0,0 0-1,0 0 1,1-1 0,-1 1 0,0 0-1,1 0 1,-1 0 0,1 0 0,0 0-1,-1 0 1,1 0 0,0 0-1,-1 0 1,1 1 0,0-1 0,0 0-1,0 0 1,0 1 0,0-1 0,1 0-1,2-2 1,0-1-1,0 1 1,-1-1-1,1 0 1,3-5-1,-4 5 4,1-1-1,0 1 0,0 0 1,0 0-1,6-5 0,-2 5 0,0 0-1,-1 0 0,2 1 1,-1 0-1,0 0 1,10-1-1,56-8 2,-58 10-18,-11 1 9,0 1 0,0-1 0,0 1-1,0 0 1,0 1 0,-1-1 0,1 1 0,7 1 0,0-2-120,-6-3-1191,-8 1 886,-1 0 1,1 0-1,0 0 0,-1 0 0,1-1 1,1 1-1,-3-3 0,1 1-2294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9:56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8240,'0'0'3618,"13"-11"-2964,45-35 10,-53 43-557,0 0 0,0 0 1,0 1-1,1-1 0,-1 1 1,1 0-1,0 0 0,-1 1 0,1 0 1,0 0-1,0 0 0,0 1 1,8 0-1,13-1 357,1-3 57,54-3 545,-75 7-868,0 0 0,1 1 0,-1-1 0,0 2 0,0-1 0,1 1 0,-1 0 0,10 5 0,-16-7-163,0 0-1,0 1 1,0-1-1,-1 0 1,1 1-1,0-1 1,0 1-1,-1 0 1,1-1-1,0 1 1,-1-1-1,1 1 1,-1 0-1,1 0 1,0-1-1,-1 1 1,0 0-1,1 0 1,-1 0-1,0-1 1,1 1-1,-1 0 1,0 0-1,0 0 0,1 0 1,-1 0-1,0 0 1,0 0-1,0 0 1,0-1-1,-1 1 1,1 0-1,0 0 1,-1 2-1,-9 13-2869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29:56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63 11760,'0'0'4056,"-32"-62"-3361,34 62 17,2 0-136,-2 0 8,2 4-256,-2-2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41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14776,'0'0'6991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26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1 170 4912,'0'0'10938,"12"7"-10595,39 18-2,-48-24-297,0-1-1,-1 0 1,1 0 0,0 0-1,0 0 1,0 0-1,0-1 1,-1 1-1,1-1 1,0 1 0,0-1-1,-1 0 1,1 0-1,-1-1 1,1 1 0,-1 0-1,1-1 1,-1 1-1,0-1 1,0 0 0,0 0-1,4-4 1,8-9 672,22-30 0,-29 35-80,-1-5-54,-5 13-524,-1 1 0,0-1 0,1 1 0,-1 0 0,1-1-1,0 1 1,-1 0 0,1-1 0,0 1 0,0 0 0,1-2 0,-2 3-36,0-1-1,0 1 1,0 0 0,0 0-1,0-1 1,-1 1 0,1 0-1,0 0 1,0-1 0,0 1-1,0 0 1,0 0 0,0-1-1,0 1 1,0 0 0,0-1-1,0 1 1,0 0-1,0 0 1,0-1 0,0 1-1,0 0 1,1 0 0,-1-1-1,0 1 1,0 0 0,0 0-1,0-1 1,0 1 0,1 0-1,-1 0 1,0 0 0,0-1-1,1 1 1,0-4 321,-3-5 288,-1 13 145,-4 16-237,5-13-479,1-1-1,-1 1 1,1-1 0,1 1 0,-1 0 0,1 0 0,0-1 0,1 1 0,-1 0 0,1 0 0,1-1-1,-1 1 1,5 10 0,-1-5 44,-4-10-80,0 0 0,0 0 0,0 0 0,0 0 0,0 0 0,0 0 0,0 0 0,1 0 0,-1-1 0,1 1 0,-1 0 1,1-1-1,-1 1 0,1-1 0,0 0 0,0 1 0,0-1 0,0 0 0,0 0 0,0 0 0,0-1 0,0 1 0,0 0 0,4 0 1,-1 0 16,0 0 1,0 0 0,0 0 0,-1-1 0,1 0 0,0 0-1,0 0 1,0 0 0,0-1 0,0 0 0,-1 0 0,1 0-1,0 0 1,-1-1 0,9-4 0,11-4 111,-2 1 81,25-14 0,-40 19-194,-1 0 0,0 0-1,0 0 1,-1-1-1,1 0 1,-1 0-1,0-1 1,5-6-1,-1-2 36,2-1 92,-2 1 0,0-2 1,8-16-1,-7 13 201,-4 9-207,-6 10-150,0-1 0,0 1 0,1 0 0,-1 0 1,0 0-1,0-1 0,0 1 0,1 0 0,-1 0 1,0-1-1,0 1 0,0 0 0,0-1 0,0 1 1,0 0-1,1-1 0,-1 1 0,0 0 0,0 0 1,0-1-1,0 1 0,0 0 0,0-1 0,0 1 1,0 0-1,-1-1 0,1 1 0,0 0 0,0-1 1,0 1-1,0 0 0,0 0 0,-1-1 0,-4 38 67,2 163 266,4-127-27,-1-72-302,0 0-1,0 0 1,0 0-1,0 0 1,0 0-1,0 0 1,0 0-1,0 0 1,-1 0-1,1 0 1,0 0-1,0 0 0,-1-1 1,1 1-1,-1 0 1,1 0-1,-1 0 1,1 0-1,-1-1 1,1 1-1,-1 0 1,0 0-1,1-1 1,-1 1-1,0-1 1,0 1-1,1-1 1,-3 2-1,1-2 6,0 0-1,0 0 0,0 0 1,1 0-1,-1 0 0,0 0 1,0 0-1,0-1 0,0 1 1,0-1-1,0 1 0,1-1 1,-4-1-1,-5-3 36,0-1 0,0 0 1,-15-13-1,12 2 16,12 15-65,0 1-1,0-1 1,-1 0 0,1 0 0,-1 0-1,1 1 1,-1-1 0,1 1-1,-4-3 1,5 4-2,-1 0 0,1 0 1,0 0-1,-1 0 0,1-1 0,-1 1 0,1 0 0,0 0 1,0 0-1,-1-1 0,1 1 0,0 0 0,-1 0 0,1-1 0,0 1 1,0 0-1,-1 0 0,1-1 0,0 1 0,0 0 0,0-1 1,0 1-1,-1-1 0,1 1 0,0 0 0,0-1 0,0 1 1,0 0-1,0-1 0,0 1 0,0 0 0,0-1 0,0 1 1,0-1-1,0 1 0,0 0 0,0-1 0,0 1 0,1 0 1,-1-1-1,0 1 124,7-6-27,5 5-73,0 1 1,0-1-1,0 2 1,0 0-1,0 0 1,0 1-1,0 1 0,20 6 1,-12-3 26,29 3 1,-47-9-55,8 2 39,1-1-1,-1 0 1,0-1-1,0-1 1,17-1-1,-9-1 28,-15 3-56,0 0 1,-1 0-1,1-1 0,-1 1 1,1-1-1,-1 1 0,1-1 1,-1 0-1,1 0 0,-1 0 1,4-3-1,2-1 9,-1 1 41,0-1 0,0-1 0,13-11-1,-19 15-55,1 0 0,0 0 0,-1-1 0,1 1 0,-1 0 0,0 0 0,0-1 0,0 1 0,0-1 0,0 1 0,0-1 0,-1 1-1,1-1 1,-1 0 0,0 1 0,0-1 0,0-4 0,0-20-395,1 18-3825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28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5120,'0'0'16001,"-10"4"-15539,-30 11-28,39-15-378,0 0 0,1 0 1,-1 0-1,1 1 0,-1-1 0,0 0 1,1 1-1,-1-1 0,1 0 0,-1 1 1,1-1-1,-1 0 0,1 1 1,-1-1-1,1 1 0,0-1 0,-1 1 1,1-1-1,0 1 0,-1 0 1,1-1-1,0 1 0,0-1 0,-1 1 1,1 0-1,0-1 0,0 1 1,0 0-1,0-1 0,0 1 0,0-1 1,0 1-1,0 0 0,0-1 1,0 2-1,1-2-21,-1 1 0,0-1 0,0 0 0,0 1 0,0-1 0,0 0 0,1 0 0,-1 1 0,0-1 0,0 0 0,1 1 1,-1-1-1,0 0 0,0 0 0,1 0 0,-1 1 0,0-1 0,1 0 0,-1 0 0,0 0 0,1 0 0,-1 1 0,0-1 0,1 0 0,-1 0 0,0 0 0,1 0 0,-1 0 0,0 0 1,1 0-1,-1 0 0,0 0 0,1 0 0,-1 0 0,0 0 0,1 0 0,-1-1 0,0 1 0,1 0 0,-1 0 0,0 0 0,1 0 0,-1-1 0,0 1 0,0 0 0,1 0 0,-1 0 1,1-1-1,-1 0-4,0 1 0,1 0 0,-1-1-1,0 1 1,1 0 0,-1-1 0,0 1 0,0-1 0,1 1 0,-1 0 0,0-1 0,0 1 0,0-1 0,1 1 0,-1-1 0,0 1 0,0-1 0,0 1 0,0-1 0,0 1 0,0-1 0,0 1 0,0-1 0,0 1 0,0-1 0,-1 1 0,1 0 0,0-1 0,0 1 0,-1-2 0,0-4 338,1 5-188,-26 1 1475,26 1-1729,0-1 0,1 0 0,-1 0 0,0 0 0,0 1 0,1-1 0,-1 0 0,0 0 0,1 0 0,-1 0 0,0 0 0,1 1 0,-1-1 0,0 0 0,1 0 0,-1 0 0,1 0 0,-1 0 0,0 0 0,1 0 0,-1 0 0,0 0 0,1 0 0,-1-1 0,0 1 0,1 0 0,-1 0 0,0 0 0,1 0 0,-1 0 0,1-1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44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 4416,'0'0'18401,"-2"11"-18112,-8 26-87,-2 9 316,3-1 1,-6 51-1,15 114 2874,2-211-3565,-1-8-3639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45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1 5624,'0'0'7333,"-11"13"-6834,-1 2-334,-53 61 672,48-57-532,6-6 61,0-1-1,-1 0 0,-1-1 0,0 0 0,0 0 0,-29 16 0,27-20 269,0 1-1,1 1 0,0 0 0,-24 22 0,38-31-592,0 1 1,0-1 0,0 1-1,0-1 1,0 0 0,0 1-1,0-1 1,0 1-1,0-1 1,0 1 0,0-1-1,0 0 1,1 1 0,-1-1-1,0 1 1,0-1 0,0 0-1,1 1 1,-1-1 0,0 0-1,0 1 1,1-1 0,-1 0-1,0 1 1,0-1-1,1 0 1,-1 0 0,0 1-1,1-1 1,-1 0 0,1 0-1,-1 0 1,0 0 0,1 1-1,-1-1 1,1 0 0,23 12 417,-16-8-378,-1 0-32,19 9 465,0 2 0,-1 0 0,0 2 0,39 35 0,-50-41-152,-12-9-269,0-1-1,0 0 1,0 1-1,0-1 1,0 1-1,0 0 1,-1-1-1,1 1 1,1 4 0,-2-6-98,-1 0 1,0 0 0,0 0 0,0 1 0,0-1 0,1 0 0,-1 0 0,0 0 0,0 0-1,0 0 1,1 0 0,-1 0 0,0 1 0,0-1 0,0 0 0,1 0 0,-1 0 0,0 0-1,0 0 1,1 0 0,-1 0 0,0 0 0,0 0 0,1 0 0,-1 0 0,0 0 0,0 0-1,0 0 1,1 0 0,-1-1 0,0 1 0,0 0 0,1 0 0,-1 0 0,0 0 0,0 0-1,0 0 1,0-1 0,1 1 0,-1 0 0,0 0 0,0 0 0,0 0 0,0-1 0,0 1 0,1 0-1,5-7-3455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46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8744,'0'0'10719,"7"13"-10149,52 90 1014,-54-95-1373,-1 0 1,-1 0 0,1 0 0,-1 0 0,-1 1-1,0-1 1,0 1 0,0 0 0,-1-1 0,0 16-1,-2-9 195,0 1 0,-1-1 0,-1 0 0,0 0 0,-7 18 0,7-24-204,2-7-145,1 0 1,-1-1-1,1 1 0,-1 0 1,0 0-1,0 0 0,0 0 1,0-1-1,0 1 1,0 0-1,0-1 0,-1 1 1,1-1-1,-1 0 0,1 1 1,-1-1-1,-1 1 0,0 0 109,-2 1-827,-3-12-181,1-2-2902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46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6328,'0'0'9584,"14"-1"-8938,236-18 2571,-110 8-1281,-89 1-212,-50 10-1676,-1 0-1,1 0 0,0 0 1,-1 0-1,1 0 1,-1 0-1,1-1 0,-1 1 1,1 0-1,-1 0 1,1-1-1,-1 1 0,1 0 1,-1-1-1,0 1 0,1-1 1,-1 1-1,1 0 1,-1-1-1,0 1 0,1-1 1,-1 1-1,0-1 1,0 1-1,1-1 0,-1 0 1,1-7-3254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49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3912,'0'0'11816,"12"3"-11336,91 12 1221,-90-15-1345,-1 0 0,21-2 0,-5 0 40,47-5 853,124-28 1,-140 23-944,180-34 1043,-215 44-1155,-1 1-1,1 0 0,23 4 1,-17-1 35,34-3 0,-46 1-106,30 2-1,-32 0-54,-1-1 0,29-3 1,118-9 239,-150 10-110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50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8336,'0'0'8583,"3"13"-7935,29 207 2950,-25-153-1345,-7-67-2240,0 0 0,0 0 0,0 0 0,0 0 0,1 0 1,-1 0-1,0 0 0,0 0 0,0 0 0,0 0 0,0 0 0,0 0 0,0 0 0,1 0 1,-1 0-1,0 0 0,0 0 0,0 0 0,0 0 0,0 0 0,0 0 0,0 0 0,0 0 1,0 0-1,1 0 0,-1 0 0,0 0 0,0 0 0,0 0 0,0 0 0,0 1 0,0-1 0,0 0 1,0 0-1,0 0 0,0 0 0,0 0 0,0 0 0,0 0 0,0 0 0,0 0 0,0 1 1,0-1-1,0 0 0,0 0 0,0 0 0,0 0 0,0 0 0,0 0 0,0 0 0,0 1 1,0-1-1,0 0 0,0 0 0,0 0 0,0 0 0,0 0 0,0 0 0,0 0 0,5-8 626,-4 6-571,47-89 523,-44 84-542,1 1 0,-1-1 1,2 1-1,-1 0 0,1 1 0,-1 0 1,14-9-1,5-7 56,-21 18-92,0 0 1,1 0 0,-1 0 0,0 1 0,1-1 0,-1 1 0,1 0 0,0 0 0,0 0 0,0 1 0,0-1 0,0 1 0,0 0 0,0 0 0,1 1 0,4-1 0,-5 0 19,0 1 1,-1 0-1,1 0 1,0 1-1,0-1 0,0 1 1,-1 0-1,1 0 1,0 0-1,-1 0 1,1 1-1,-1 0 0,1-1 1,-1 1-1,0 0 1,0 1-1,0-1 1,0 1-1,0-1 0,0 1 1,-1 0-1,1 0 1,-1 0-1,0 0 1,0 0-1,0 0 0,2 6 1,0-1 86,0 0 0,-1-1 0,0 1 1,0 0-1,3 16 0,-3-22 341,4-6-181,14-18-92,19-29-134,-26 31 41,31-32 0,-32 38-44,-12 13-44,0-1 0,0 1 0,0 0 0,0-1 0,1 1 1,-1 0-1,0 0 0,1 0 0,-1 0 0,1 0 0,-1 0 0,1 0 0,0 1 0,-1-1 0,1 1 0,0-1 0,-1 1 0,1-1 0,0 1 0,-1 0 1,1 0-1,0 0 0,0 0 0,-1 0 0,1 0 0,0 1 0,0-1 0,-1 0 0,1 1 0,0 0 0,-1-1 0,1 1 0,1 1 0,0 0 15,1 1-1,-1 0 0,0 0 1,0 0-1,-1 0 0,1 0 1,-1 0-1,1 1 0,-1-1 1,0 1-1,-1 0 0,1 0 0,1 4 1,2 8 91,-2 0 1,3 23 0,-1-8 133,-3-22-171,-1-8-50,0 1 0,-1 0 0,1-1 0,-1 1 0,0 0-1,1 0 1,-1-1 0,0 1 0,0 0 0,0 0 0,0-1 0,0 1-1,0 0 1,-1 0 0,1-1 0,-1 3 0,0-3-93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04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0 547 5416,'0'0'8777,"11"0"-8417,-1 0-292,5 0 102,0-1-1,19-3 1,-30 3-107,0 1 1,0-1-1,0 0 1,0-1-1,-1 1 0,1-1 1,0 1-1,-1-1 1,1 0-1,-1 0 1,1-1-1,-1 1 1,0-1-1,0 0 0,3-3 1,2-4 168,-4 5-72,0 0 0,0-1 0,0 1 0,-1-1 0,0 0 0,0 1 0,0-2 0,-1 1 0,0 0 0,3-12 0,-5 17 200,0 8-115,-2 65 157,1 46-5,9-31-55,4-1-1,4 0 1,3-1 0,33 91 0,-43-146-150,9 53 0,-12-50-12,11 33 0,46 91 617,-48-111-590,-4-20-21,0 3-32,-2-15-52,-8-13-99,0 0-1,-1 0 1,1-1-1,0 1 1,0 0-1,-1 0 1,1 0-1,-1 0 1,1 0-1,-1 0 1,1 0-1,-1 0 1,0 1-1,1 0 1,-1-2-16,1 0 2,-1 0 10,1 0-1,0 0 1,0 0-1,0 0 1,-1 0 0,1 0-1,0 0 1,0 0-1,0 1 1,-1-1 0,1 0-1,0 0 1,0 1 0,-1-1-1,1 0 1,0 1-1,-1-1 1,1 1 0,0-1-1,-1 1 1,1-1 0,0 1-1,-1-1 1,1 1-1,-1 0 1,1-1 0,-1 2-1,1-2 2,-1 0 0,0 0 0,0 0 0,0 0 0,0 0 0,0 0 0,1 0 0,-1 0 0,0 0 0,0 0 0,0 0 0,0 0 0,0 0 0,1 0 0,-1 0 0,0 0 0,0 0 0,0 0 0,0 0 0,0 0 0,1 0 0,-1 0 0,0 0 0,0 0 0,0 0 0,0-1 0,0 1 0,0 0 0,1 0 0,-1 0 0,0 0 0,0 0 0,0 0 0,0 0 0,0-1 0,0 1 0,0 0 0,0 0 0,0 0 0,0 0 0,0 0 0,0-1 0,0 1 0,1 0 0,-1 0 0,0 0 0,0 0 0,0-1 0,-1 1 0,1 0 0,0 0 0,0 0 0,0 0 0,0 0 0,0-1 0,0 1 0,0 0 0,0 0 0,0 0 0,0 0 0,0 0 0,0 0 0,0-1 0,-1 1 0,1-1 0,3-100-17,-4 0 0,-16-111-1,2-46-146,11 146 68,2 28-16,4 1 0,17-109 0,-11 139 117,-2 21-62,-1 0 0,-2 0-1,-1 0 1,-2-34 0,-3 31-60,-3-25-46,0 31 114,-6-23 83,10 42 73,6 11 17,11 5 31,43-2-56,0-2 1,0-3-1,82-11 0,-86 7-50,22-5 11,-50 5-7,0 1 0,0 2 0,45 2 0,59 0 115,-105 0-138,-1 0 1,1-2-1,-1-1 0,40-9 0,-38 6-1,0 2 1,0 0-1,48 1 0,61-1 96,-101 2-76,14 2 40,-33 1-50,0-1 0,16-2 0,-18 1-2,1 1 0,-1 0-1,15 2 1,15 1 32,32 0 65,-39-1-85,63-5-1,-81 2-30,0 0 0,29 3 1,3 1 82,-19-4-97,-27 0 0,-1 1 1,1 0-1,0-1 1,0 1-1,-1 0 1,1 1 0,0-1-1,-1 1 1,5 0-1,1-1 21,-9-1-23,0 1 1,1 0-1,-1 0 1,0 0-1,1 0 1,-1 0-1,0-1 0,1 1 1,-1 0-1,0 0 1,1 0-1,-1 0 0,0 0 1,1 0-1,-1 0 1,0 0-1,1 0 1,-1 1-1,0-1 0,1 0 1,-1 0-1,0 0 1,1 0-1,-1 0 0,0 1 1,1-1-1,-1 0 1,0 0-1,1 1 1,1 1 17,1 1 0,-1 0 1,1-1-1,-1 1 1,0 0-1,0 1 0,-1-1 1,1 0-1,-1 0 1,1 1-1,-1-1 0,0 1 1,0-1-1,0 6 1,5 59 133,-5-39-65,4 23 85,5 93 704,-8-132-709,0-1 198,-7-18 147,-6-17-666,-9-28 0,11 26-3193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58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119 442 4312,'0'0'13809,"-11"7"-13388,4-3-345,-1 0 64,0 0 0,0 1 1,1 0-1,0 1 0,0 0 1,0 0-1,1 0 0,0 1 0,-8 11 1,10-11 80,1 0 0,0 1 1,0-1-1,1 1 0,0 0 1,0-1-1,1 1 0,0 0 1,0 14-1,1-17-168,1-1-1,0 1 1,-1 0-1,2-1 1,-1 1-1,0-1 1,1 0-1,0 1 1,0-1-1,0 0 1,1 0-1,-1 0 1,1-1-1,0 1 1,0 0-1,0-1 1,7 5-1,-7-5-1,1 0 0,0 0 1,0 0-1,0-1 0,0 0 0,9 4 0,-10-5-29,-1-1-1,1 1 1,0-1 0,-1 0 0,1 0-1,0 0 1,-1 0 0,1 0 0,0-1-1,-1 1 1,1-1 0,-1 1 0,1-1-1,3-2 1,-1 1-1,0-1-1,-1 0 1,1 0-1,0 0 1,-1 0-1,0-1 1,0 0-1,0 0 1,0 0-1,-1 0 1,1-1-1,-1 1 1,0-1-1,0 0 1,-1 0-1,0 0 1,0 0-1,2-6 1,2-10 59,-1-1 0,-1 1 0,1-27 0,-3 27 33,-8-5 272,-17 97 809,21-47-1005,1-1 0,1 1 1,5 39-1,-1-10 37,-3-33-143,3 183 872,-5-186-790,0 1 0,-2-1 0,0 0 0,-1 0 0,-8 21 0,12-37-151,0-1-1,-1 1 0,1-1 1,-1 1-1,1-1 0,-1 0 0,1 1 1,-1-1-1,0 0 0,1 1 1,-1-1-1,1 0 0,-1 0 1,0 1-1,1-1 0,-1 0 0,0 0 1,1 0-1,-1 0 0,0 0 1,1 0-1,-1 0 0,0 0 0,1 0 1,-1 0-1,0-1 0,1 1 1,-1 0-1,1 0 0,-1-1 0,0 1 1,1 0-1,-1-1 0,0 0 1,-25-14 154,22 13-126,-1-1-13,-1-1 1,1 0-1,-1 1 0,1-2 0,0 1 0,1-1 0,-1 1 0,1-1 0,0-1 0,0 1 0,0 0 0,1-1 0,-5-11 0,5 9-16,2 6-16,0 0 0,0 0 0,0 0 0,1-1 0,-1 1 0,0 0 0,1 0 0,0 0 0,0-1 0,-1 1 0,1 0 0,0 0 0,1-1 0,-1 1 0,0 0 0,1 0 0,-1 0 0,1-1 0,0 1 0,0 0 0,0 0 0,0 0-1,0 0 1,2-3 0,2 1-13,-1-1 0,1 1-1,1 0 1,-1 0-1,0 0 1,1 1-1,0 0 1,8-3-1,12-8-19,22-14-12,-1-3 0,-1-2-1,65-62 1,-101 84 40,-1 0-1,13-20 1,-3 3-4,4-8-38,-17 25 31,1 0 1,0 1-1,15-16 1,-14 14-2,-8 9 20,2 1 0,-1 0 0,0 0 0,0-1 0,1 1 1,-1 0-1,1 0 0,2-1 0,-4 3 1,0 0 1,0 0-1,0 0 0,0 0 0,0 0 1,0 1-1,0-1 0,0 0 0,0 0 1,0 0-1,0 0 0,0 0 0,0 0 1,0 0-1,0 1 0,0-1 0,0 0 1,0 0-1,0 0 0,0 0 0,0 0 1,0 0-1,1 0 0,-1 0 0,0 0 0,0 0 1,0 0-1,0 1 0,0-1 0,0 0 1,0 0-1,1 0 0,-1 0 0,0 0 1,0 0-1,0 0 0,0 0 0,0 0 1,0 0-1,0 0 0,1 0 0,-1 0 1,0 0-1,0 0 0,0 0 0,0 0 1,0 0-1,0 0 0,0-1 0,1 1 1,-1 0-1,0 0 0,0 0 0,0 0 1,0 0-1,0 0 0,0 0 0,0 0 1,0 0-1,0 0 0,0 0 0,1-1 1,-1 1-1,0 0 0,0 0 0,0 0 1,-1 12 61,0-8-62,2 17 20,2 0 1,0 0-1,7 27 0,2 10 9,-2-25 22,-9-31-45,-1 0 0,1-1-1,0 1 1,-1-1 0,1 1-1,0-1 1,0 1-1,0-1 1,0 0 0,0 1-1,0-1 1,1 0 0,-1 0-1,0 0 1,1 0-1,-1 0 1,2 1 0,-2-2-3,1 0-1,-1 0 1,0 0 0,0 0 0,0 0 0,1 0-1,-1-1 1,0 1 0,0 0 0,0-1-1,0 1 1,1-1 0,-1 1 0,0-1 0,0 0-1,0 0 1,0 1 0,0-1 0,-1 0 0,1 0-1,0 0 1,0 0 0,1-1 0,13-26 10,-5 0-7,-1-1-1,7-37 1,-5 14-3,-5 85-4,-5 260 4,-3-265 17,-1 0-1,-1 0 0,-2 0 1,-1-1-1,-13 36 1,14-46 3,4-11-7,0 0 0,-1 0 0,1 0 0,-7 9 0,9-14-11,-1 0 0,0 0 0,0 0 1,0 1-1,0-1 0,-1 0 1,1 0-1,0-1 0,0 1 1,0 0-1,-1 0 0,1-1 1,-1 1-1,1 0 0,0-1 1,-1 0-1,1 1 0,-1-1 1,1 0-1,-1 0 0,1 1 0,-1-1 1,1 0-1,-3-1 0,2 1-1,0-1 0,0 0 0,1 0-1,-1 1 1,0-1 0,0 0 0,1-1 0,-1 1-1,1 0 1,-1 0 0,1-1 0,-1 1-1,1-1 1,0 1 0,0-1 0,0 1 0,0-1-1,0 0 1,0 0 0,-1-2 0,0-1-8,0 1 1,1-1-1,-1 0 1,1 0-1,0 0 0,0 1 1,0-6-1,2 2 0,0 1 0,0 0 1,1 0-1,0 0 0,0 1 0,0-1 0,1 0 0,0 1 0,0 0 0,1-1 0,0 1 0,7-8 0,0 0-20,2 0 0,-1 1 0,25-19 0,13-1-84,-37 26 74,-1-1-1,0 0 1,15-14 0,-15 10 10,-2 4-13,0-1 0,-1-1 0,0 0 0,0 0 1,-1 0-1,-1-1 0,12-22 0,-12 16 19,-1 0-1,4-21 0,3-11-2,-9 25 40,-4 22-18,-1-1 1,1 1 0,1 0 0,-1 0 0,0 0 0,0 0-1,1 0 1,-1 0 0,1 0 0,0 0 0,0 0-1,0 0 1,0 0 0,0 0 0,0 0 0,0 1-1,0-1 1,1 0 0,-1 1 0,3-3 0,7-5 21,-10 8-23,0 0 1,0 0-1,0 0 1,0 0-1,0 0 0,1 0 1,-1 0-1,0 1 1,0-1-1,1 0 1,-1 1-1,1-1 1,-1 1-1,1 0 1,-1-1-1,0 1 1,3 0-1,-1-1 0,0 1-1,-1 0 0,1 1 0,0-1 1,0 0-1,-1 1 0,1 0 0,0-1 0,-1 1 1,1 0-1,-1 0 0,1 1 0,-1-1 1,1 0-1,-1 1 0,0-1 0,0 1 1,3 2-1,-3 0 0,1 0 0,-1-1 0,0 1 1,0 0-1,0 1 0,0-1 0,-1 0 0,0 0 1,0 1-1,1 6 0,2 21 30,0 38 1,2 18 35,-5-85-54,0 1 0,0 0 0,1-1 0,-1 1 1,1-1-1,-1 1 0,1-1 0,0 0 0,5 6 0,1 2 32,-7-10-41,0 0 1,0-1-1,0 1 0,0 0 1,0 0-1,0-1 1,0 1-1,0 0 0,1-1 1,-1 0-1,0 1 0,0-1 1,1 1-1,-1-1 0,0 0 1,1 0-1,-1 0 0,0 0 1,1 0-1,-1 0 0,0 0 1,0 0-1,2-1 1,30-9 18,-17 0-16,0-2 0,-1 1 0,0-2 0,23-25 0,-13 13-4,-3 5-16,-8 7-29,0 0-1,-1-1 1,0-1-1,12-17 1,-22 28 55,3-4 35,-6 8-43,0-1 0,0 1-1,0 0 1,0 0 0,0 0 0,0 0 0,0 0-1,1 0 1,-1 0 0,0-1 0,0 1 0,0 0-1,0 0 1,0 0 0,0 0 0,0 0 0,0 0-1,0 0 1,0-1 0,0 1 0,0 0 0,0 0-1,0 0 1,0 0 0,-1 0 0,1 0 0,0 0-1,0-1 1,0 1 0,0 0 0,0 0 0,0 0-1,0 0 1,0 0 0,0 0 0,0 0 0,0 0-1,0 0 1,-1-1 0,1 1 0,0 0 0,0 0-1,0 0 1,0 0 0,0 0 0,0 0 0,0 0-1,-1 0 1,1 0 0,0 0 0,0 0 0,0 0-1,0 0 1,0 0 0,0 0 0,0 0 0,-1 0-1,1 0 1,0 0 0,0 0 0,-2 6 84,-7 11-27,-16 25 0,16-29-20,0 1 0,-12 28 0,18-35-25,0 1 0,1 0 0,0 1 0,0-1 0,1 0 0,0 0 0,0 1 0,1-1 0,0 1 0,0-1 0,1 0 0,3 14 0,-4-21-13,0 0 0,1-1 0,-1 1 0,0 0-1,0 0 1,0-1 0,1 1 0,-1 0 0,0-1 0,1 1 0,-1 0 0,0-1-1,1 1 1,-1 0 0,1-1 0,-1 1 0,1-1 0,0 1 0,-1-1-1,1 1 1,-1-1 0,1 0 0,0 1 0,-1-1 0,1 0 0,0 1 0,-1-1-1,1 0 1,0 0 0,0 0 0,-1 1 0,1-1 0,0 0 0,0 0 0,-1 0-1,1 0 1,0 0 0,0-1 0,-1 1 0,1 0 0,0 0 0,0 0 0,-1-1-1,1 1 1,0 0 0,-1-1 0,1 1 0,0-1 0,-1 1 0,2-1-1,2-2 12,0-1 0,1 1 0,-1-1 0,0 0 0,3-5-1,6-10 22,0-1-1,-2 0 1,-1 0-1,0-2 1,-1 1-1,10-43 1,-17 50-16,-2 11-14,1 1-1,-1 0 1,0 0 0,0-1 0,1 1-1,-1 0 1,1-1 0,0 1-1,0 0 1,-1 0 0,1 0 0,1 0-1,1-3 1,-2 4 24,-1 21 41,3 20-104,9 43 1,-12-80 27,1 1 0,0-1 0,0 0 0,1 1 0,-1-1-1,1 0 1,-1 0 0,1 0 0,0 0 0,0 0 0,0-1 0,3 4 0,-4-6 2,0 1-1,0 0 1,0 0 0,0-1 0,0 1 0,1-1-1,-1 1 1,0-1 0,0 0 0,0 1 0,0-1-1,0 0 1,1 0 0,-1 0 0,0 0 0,0 0-1,0 0 1,1 0 0,-1 0 0,0 0 0,0 0-1,0-1 1,1 1 0,-1 0 0,0-1 0,0 1-1,0-1 1,0 0 0,0 1 0,0-1 0,0 0 0,0 1-1,0-1 1,0 0 0,-1 0 0,1 0 0,1-2-1,6-7-13,0 0 0,0-1-1,-2-1 1,12-22-1,17-55-42,-32 81 57,6-19-30,-1-1-1,-1-1 1,3-39-1,1-91-171,-10 140 179,-4-84-171,0 22-130,-1 55 78,4 114 66,4 203 243,3-73 148,-2-180-54,-5-36-126,1 0-1,0 0 0,-1 0 0,1 0 0,0 0 0,0 0 0,0 0 0,0 0 1,0 0-1,0 0 0,1 0 0,2 3 0,-2-6-5,1 1 0,-1-1 0,0 0-1,0 1 1,1-1 0,-1 0 0,0 0 0,0 0 0,0-1 0,0 1-1,0 0 1,0-1 0,2-2 0,6-8-2,0 0-1,-1 0 1,11-21-1,1-1 48,-21 34-67,0 0 1,0-1-1,0 1 0,0 0 0,0 0 1,0 0-1,0 0 0,0 0 1,0 0-1,0 0 0,0 0 1,0 0-1,1 0 0,-1 0 0,0 0 1,0 0-1,0 0 0,0 0 1,0 0-1,0 0 0,0 0 0,0 0 1,0 0-1,0 0 0,1 0 1,-1 0-1,0 0 0,0 0 0,0 0 1,0 0-1,0 0 0,0 0 1,0 0-1,0 0 0,0 0 0,0 0 1,0 0-1,0 1 0,0-1 1,1 0-1,-1 0 0,0 0 0,0 0 1,0 0-1,0 0 0,0 0 1,0 0-1,0 0 0,0 0 1,0 0-1,0 0 0,0 0 0,0 1 1,0-1-1,0 0 0,0 0 1,0 0-1,0 0 0,0 0 0,0 0 1,3 11-13,-1 9 16,-2-12 11,1 1 1,0-1-1,0 0 1,0 0 0,1 0-1,0 0 1,1 0-1,0 0 1,0-1-1,0 1 1,1-1-1,7 10 1,-10-16-5,1 1 1,-1-1-1,1 0 0,-1 0 0,1 1 1,0-1-1,0 0 0,0-1 0,0 1 1,-1 0-1,1 0 0,0-1 0,0 1 1,0-1-1,0 0 0,1 0 1,-1 1-1,0-1 0,0 0 0,0-1 1,0 1-1,0 0 0,0-1 0,0 1 1,0-1-1,0 1 0,3-3 0,1 1-5,1-1 0,-1 0 0,0 0 0,0-1 0,0 0 0,9-7-1,7-11-35,-15 14 6,1 0 0,1 0-1,-1 1 1,19-12 0,-25 18 17,0-1 0,0 1 1,0-1-1,0 0 0,0 1 0,0-1 0,-1 0 1,1 0-1,-1-1 0,1 1 0,1-4 0,1-1 10,-1 6 1,-2 9 0,-1 21 0,0-12-4,0-6-3,0 3 7,1 1 0,4 19 0,-5-32-5,1 1-1,-1-1 0,1 0 0,0 1 1,-1-1-1,1 0 0,0 1 1,1-1-1,-1 0 0,0 0 0,0 0 1,1 0-1,-1 0 0,1 0 0,0 0 1,0-1-1,0 1 0,-1 0 1,2-1-1,-1 0 0,3 2 0,-5-3 0,1 1 0,0-1 0,-1 0 0,1 0 0,0 0 0,-1 0 0,1 0 0,0 0-1,0 0 1,-1 0 0,1 0 0,0 0 0,-1 0 0,1 0 0,0 0 0,-1 0 0,1-1-1,0 1 1,-1 0 0,1-1 0,0 1 0,-1 0 0,1-1 0,-1 1 0,1-1 0,0 0-1,0 0-1,0-1 0,0 1 0,0-1 0,0 0-1,0 1 1,0-1 0,-1 0 0,1 0-1,0-3 1,0-2-4,0 0-1,-1 0 1,1 1-1,-2-11 0,-1 6 12,0 1-1,-1-1 0,0 1 0,0 0 0,-1 0 1,-1 0-1,-8-15 0,9 19-14,1 1 0,-1-1 0,0 1-1,-1 0 1,1 0 0,-1 0 0,0 1 0,0 0 0,0 0-1,-1 0 1,1 0 0,-1 1 0,-10-4 0,16 7 9,0-1 1,-1 1 0,1 0-1,0 0 1,0 0 0,-1 0 0,1 0-1,0 0 1,0 0 0,0-1-1,-1 1 1,1 0 0,0 0-1,0 0 1,-1 0 0,1 0-1,0 0 1,0 0 0,-1 0 0,1 1-1,0-1 1,0 0 0,-1 0-1,1 0 1,0 0 0,0 0-1,-1 0 1,1 0 0,0 0-1,0 1 1,0-1 0,-1 0 0,1 0-1,0 0 1,0 0 0,0 1-1,0-1 1,-1 0 0,1 0-1,0 0 1,0 1 0,0-1-1,0 0 1,0 0 0,0 1 0,0-1-1,0 1 1,0-1 0,0 0 0,0 1 0,0-1 0,1 0 0,-1 1 0,0-1 0,0 0 0,1 1 0,-1-1 0,0 0 0,0 0 0,1 1 0,-1-1-1,0 0 1,1 0 0,-1 0 0,1 1 0,-1-1 0,0 0 0,1 0 0,-1 0 0,0 0 0,1 0 0,-1 0 0,1 0 0,-1 0 0,0 0 0,1 0 0,-1 0 0,1 0 0,-1 0 0,0 0 0,1 0 0,-1 0 0,1-1 0,3 1-7,14-5 2,1 2-1,0 0 1,0 2-1,0 0 1,1 1-1,-1 0 1,20 4-1,-37-3 11,0 0-1,-1-1 0,1 1 0,0 0 0,-1 0 0,1 0 1,0 0-1,-1 0 0,1 1 0,-1-1 0,0 0 0,1 1 1,-1-1-1,0 1 0,0-1 0,0 1 0,0 0 0,0-1 1,0 1-1,-1 0 0,1 0 0,-1-1 0,1 1 0,0 3 1,1 5 26,-1 1 0,0-1 0,-1 14 0,0-16 29,-1-8-48,1 1 0,0-1 0,0 0 0,0 1 0,0-1 0,0 0 0,0 1 0,0-1 0,0 1 0,0-1 1,0 0-1,0 1 0,0-1 0,0 0 0,0 1 0,0-1 0,0 0 0,0 1 0,0-1 0,0 0 0,0 1 0,1-1 0,-1 0 0,0 1 0,0-1 0,0 0 0,1 0 0,-1 1 0,0-1 0,0 0 0,1 0 0,-1 1 0,0-1 0,1 0 1,8-11 152,6-16-126,-11 18-31,1-1 0,0 1-1,0 1 1,1-1 0,0 1 0,1 0 0,9-9-1,-15 16-7,0 0-1,0 1 0,0-1 1,0 0-1,0 1 0,0-1 0,0 1 1,1-1-1,-1 1 0,0 0 1,0-1-1,1 1 0,-1 0 1,0 0-1,0 0 0,1 0 0,-1 0 1,0 0-1,1 0 0,1 1 1,0 0 0,-1 0 0,1 1 0,-1-1 1,1 0-1,-1 1 0,0 0 0,1-1 0,-1 1 1,2 3-1,2 2 9,0 0 0,-1 0 1,1 1-1,-2-1 0,5 10 0,-5-5 19,0 0 0,0 0 0,2 15 0,-4-16 58,0-1 0,1 1 0,0 0 0,1-1 0,7 15 0,-8-14-436,-12-21-1686,-4-10-2202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41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12960,'0'0'824,"74"-27"-824,-44 25-264,-5 2-8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59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15272,'0'0'3159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0:59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11256,'0'0'2016,"109"0"-1440,-28-2 56,15-8-8,11-8 16,-12 0 0,-7 5-73,-13 1 17,4 2-208,-13 4 8,-11 2-192,-1-2 16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0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6016,'0'0'6648,"2"11"-5998,9 45 104,21 122 2388,-27-122 583,-5-73-2787,-11-79-174,6 67-587,1-1 1,2 1-1,1-1 1,1 0-1,6-35 1,-5 60-123,0 0 0,0 0 0,1 1-1,0-1 1,0 1 0,0-1 0,1 1 0,0 0 0,-1 0 0,1 0 0,1 0-1,5-6 1,-8 10-37,0 0 1,0-1-1,0 1 0,0 0 0,0-1 0,0 1 1,0 0-1,0 0 0,0 0 0,0 0 0,0 0 0,0 0 1,0 0-1,0 1 0,0-1 0,0 0 0,0 1 1,0-1-1,1 1 0,21 11 149,-17-9-98,14 10 102,1 0 0,-2 1-1,0 2 1,0-1 0,-1 2-1,17 22 1,-28-32 192,0 0-1,0 0 1,15 9-1,-21-16-350,-1 0-1,0 0 1,0 0-1,0 0 1,0 0-1,1 0 1,-1 0-1,0 0 1,0 0-1,0 0 0,0 0 1,1 0-1,-1 0 1,0 0-1,0 0 1,0 0-1,0-1 1,1 1-1,-1 0 1,0 0-1,0 0 0,0 0 1,0 0-1,0-1 1,0 1-1,0 0 1,1 0-1,-1 0 1,0 0-1,0-1 1,0 1-1,0 0 0,0 0 1,0 0-1,0 0 1,0-1-1,0 1 1,0 0-1,0 0 1,0 0-1,0 0 1,0-1-1,0 1 0,0 0 1,0 0-1,0 0 1,0-1-1,0 1 1,-1 0-1,1 0 1,0 0-1,0 0 0,0 0 1,0-1-1,0 1 1,-1 0-1,-1-15 160,1 13-163,-5-22-220,-3-17-8,12 13-4021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1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10 10848,'0'0'4961,"-10"-3"-4506,5 2-391,2 0-24,0 0 0,-1 0 0,1 0 0,0 0 0,0 1 0,0 0 0,-1-1 0,1 1 0,0 0 0,0 1 0,0-1 0,-1 0 0,1 1 1,0 0-1,0 0 0,0 0 0,0 0 0,0 0 0,0 1 0,0-1 0,0 1 0,-4 3 0,0 2 136,0 0 0,0 1 0,0-1 0,1 2 0,0-1-1,1 0 1,0 1 0,0 0 0,1 0 0,-4 12 0,7-16-4,-1 0 1,0 1-1,1-1 0,0 1 0,1 0 1,-1-1-1,1 1 0,0 0 0,0 0 0,1-1 1,0 1-1,0 0 0,0-1 0,1 1 1,-1-1-1,1 0 0,1 1 0,-1-1 0,6 8 1,-7-11-111,0 0 0,0-1 1,0 1-1,1-1 0,-1 1 1,1-1-1,-1 1 0,1-1 1,0 0-1,-1 0 1,1 0-1,0 0 0,0 0 1,0 0-1,-1 0 0,1-1 1,0 1-1,0-1 0,0 1 1,0-1-1,4 0 0,-3 0-1,0-1-1,1 1 0,-1-1 1,0 0-1,0 0 0,0 0 0,0-1 1,0 1-1,0-1 0,0 0 0,-1 0 1,4-3-1,3-2 44,-1-1 0,0-1 0,-1 1 0,0-1 0,0-1 0,9-17 1,-2-4 288,11-39 1,-24 68-368,-1 2-21,0-1 1,0 1-1,0 0 0,0 0 1,0 0-1,0 0 0,0-1 1,0 1-1,0 0 0,0 0 1,0 0-1,0 0 1,0-1-1,0 1 0,0 0 1,0 0-1,1 0 0,-1 0 1,0 0-1,0 0 0,0-1 1,0 1-1,0 0 1,0 0-1,1 0 0,-1 0 1,0 0-1,0 0 0,0 0 1,0 0-1,0 0 0,1-1 1,-1 1-1,0 0 1,0 0-1,0 0 0,0 0 1,1 0-1,-1 0 0,0 0 1,0 0-1,0 0 0,0 0 1,1 0-1,-1 1 0,0-1 1,0 0-1,0 0 1,0 0-1,1 0 0,-1 0 1,0 0-1,0 0 0,0 0 1,0 0-1,0 0 0,1 1 1,-1-1-1,0 0 1,0 0-1,0 0 0,0 0 1,0 0-1,0 1 0,0-1 1,0 0-1,0 0 0,8 14 142,-7-11-127,35 48 261,-13-21-72,-21-27-167,0-1-1,0 1 1,0-1-1,0 0 1,0 1-1,1-1 1,0 0 0,-1 0-1,1-1 1,4 3-1,-5-3-48,-1-1 0,1 1 1,-1-1-1,1 1 0,-1-1 0,0 0 0,1 0 0,-1 1 0,1-1 0,-1 0 0,1 0 1,-1-1-1,1 1 0,-1 0 0,1 0 0,-1-1 0,1 1 0,-1-1 0,1 1 1,-1-1-1,0 0 0,3-1 0,6-3-2598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2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152 498 7936,'0'0'6486,"-10"6"-5792,-5 0-427,8-4-140,1 1 1,0 0-1,0 0 1,0 1-1,0-1 1,1 1-1,0 1 1,-6 4-1,3-1 218,0-1-1,1 2 0,0-1 1,0 0-1,-8 16 1,13-19-167,-1-1 1,1 1 0,0-1 0,1 1-1,-1 0 1,1 0 0,0 0 0,0 0-1,0 0 1,1 0 0,0 0 0,0 0-1,0 0 1,2 9 0,-2-12-120,1 0-1,0 1 1,0-1 0,0 0 0,0 1-1,0-1 1,0 0 0,1 0 0,-1 0-1,1 0 1,-1 0 0,1 0-1,0 0 1,0-1 0,0 1 0,0-1-1,0 1 1,0-1 0,0 0 0,0 0-1,1 0 1,-1 0 0,0 0 0,1 0-1,-1 0 1,1-1 0,-1 1-1,1-1 1,-1 0 0,1 0 0,-1 0-1,1 0 1,-1 0 0,4-1 0,0 0 9,0 0 1,0-1 0,0 1 0,0-1-1,0 0 1,-1-1 0,1 0 0,-1 1 0,0-1-1,0-1 1,0 1 0,0-1 0,7-7 0,-5 0 6,0 0 1,0-1 0,-1 0 0,-1-1 0,0 1-1,0-1 1,-2 0 0,4-20 0,-3 17-22,0-5-8,-1 1 1,0-1 0,-2 0-1,-1 0 1,-1-1 0,0 1 0,-5-22-1,-39-146 166,37 160-184,3 10-6,3 6 8,-1 0 0,-1 1 1,-1-1-1,0 1 0,0-1 0,-1 1 1,-9-12-1,12 18-5,-1 3 50,2 17-19,1 8-14,0-1 1,5 33 0,-1-9 2,12 98 116,0-1 97,-11-98-108,12 49 0,0-1 185,-15-89-309,-1 3 52,1-1 0,-1 0-1,1 0 1,1 0 0,-1 0 0,1 0 0,3 8 0,-5-13-79,0 0 1,0 0-1,0 0 1,0 0 0,1 0-1,-1 0 1,0 0-1,0 1 1,0-1-1,0 0 1,0 0 0,0 0-1,1 0 1,-1 0-1,0 0 1,0 0-1,0 0 1,0 0-1,0 0 1,1 0 0,-1 0-1,0 0 1,0 0-1,0 0 1,0 0-1,0 0 1,0 0 0,1 0-1,-1 0 1,0 0-1,0-1 1,0 1-1,0 0 1,0 0-1,0 0 1,1 0 0,-1 0-1,0 0 1,0 0-1,0 0 1,0 0-1,0-1 1,0 1 0,0 0-1,0 0 1,0 0-1,4-10 229,0-9-4057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2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8936,'0'0'4713,"-4"13"-4008,-32 108 1420,32-115-1815,2 1-1,-1 0 1,1 0-1,0 0 1,0 0-1,1 0 1,0 0-1,0 1 0,1-1 1,0 0-1,1 13 1,0-19-210,-1 1 0,0 0-1,0 0 1,0 0 0,0 0 0,0 0 0,0-1 0,-1 1 0,1 0 0,0 0 0,-2 3-1,-2 13 1211,19-39-4764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2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11760,'0'0'488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3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31 8536,'0'0'2856,"-2"12"-2071,-3 17-20,1 1 0,1-1 0,2 1 0,4 47 0,-1-64-364,1-1 0,1 1 0,0-1 0,0 0 0,1 0 0,1 0 0,8 13 0,-13-24-356,-1 0 0,1 0 0,-1 0 0,1-1-1,0 1 1,-1 0 0,1 0 0,0-1 0,0 1 0,0 0 0,0-1-1,-1 1 1,1-1 0,0 1 0,0-1 0,0 1 0,0-1 0,0 0-1,0 0 1,0 1 0,0-1 0,0 0 0,2 0 0,-2 0 16,1-1-1,0 1 1,-1-1 0,1 1 0,-1-1 0,0 0-1,1 0 1,-1 0 0,1 0 0,-1 0 0,0 0-1,0 0 1,2-2 0,3-4 89,0-1 1,-1 0-1,0 0 1,5-11-1,1-6 34,-1 0 0,-1-1 1,-1 0-1,-1-1 0,-2 1 0,4-46 0,-10 50-52,1 18-88,-1 0 0,1 1 0,0-1 0,0 0 0,1 0 0,-1 1 0,2-5 0,-2 7-23,0 1-1,0-1 0,0 0 0,0 1 0,0-1 1,0 1-1,0-1 0,-1 1 0,1-1 1,0 1-1,0-1 0,0 0 0,0 1 1,-1-1-1,1 1 0,0-1 0,-1 1 1,1 0-1,0-1 0,-1 1 0,1-1 1,0 1-1,-1 0 0,1-1 0,-1 1 1,1 0-1,-1-1 0,1 1 0,-1 0 1,1-1-1,-1 1 0,0 0 0,1 1-67,0-1-1,0 1 1,0 0 0,0-1-1,0 1 1,0 0-1,0-1 1,0 1 0,0 0-1,1-1 1,-1 1-1,0 0 1,0-1-1,1 1 1,-1 0 0,0-1-1,1 1 1,0 0-1,4 3-3280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3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 12160,'0'0'1897,"-10"9"-1457,-2 4-278,-39 34 636,51-46-743,-1-1 0,0 1 1,1-1-1,-1 1 0,1 0 0,-1-1 1,1 1-1,-1 0 0,1-1 0,-1 1 0,1 0 1,0 0-1,-1-1 0,1 1 0,0 0 1,0 0-1,-1 0 0,1 0 0,0-1 1,0 1-1,0 0 0,0 0 0,0 0 1,0 0-1,0-1 0,1 1 0,-1 0 0,0 0 1,0 0-1,1-1 0,-1 1 0,0 0 1,1 0-1,-1-1 0,1 1 0,-1 0 1,1-1-1,-1 1 0,2 0 0,2 4 94,0-1 0,1 1-1,0-1 1,7 4 0,-5-3-8,42 28 444,14 11 357,-62-44-925,-1 1 0,1-1 0,-1 1 0,0-1 0,1 0 0,-1 1 0,0-1 0,1 1-1,-1-1 1,0 1 0,0-1 0,0 1 0,1-1 0,-1 1 0,0 0 0,0-1 0,0 1 0,0-1 0,0 1 0,0-1 0,0 1 0,0-1 0,0 1-1,0 0 1,0-1 0,0 1 0,-1-1 0,1 1 0,0-1 0,0 1 0,-1-1 0,1 1 0,0-1 0,0 1 0,-1-1 0,1 0 0,-1 1 0,1-1 0,0 1-1,-1-1 1,1 0 0,-1 1 0,1-1 0,-1 0 0,1 0 0,-1 1 0,-23 12 399,10-9-269,0 0 0,0-1 0,0-1 0,0 0 0,0-1 0,-1-1 0,-15-1 1,-31 2 190,47 2-476,10-1-2742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5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 4120,'0'0'17490,"-5"13"-16949,-14 45-11,18-54-428,0 1 0,1-1 0,-1 1 1,1-1-1,-1 1 0,1 0 0,1-1 1,-1 1-1,1-1 0,0 1 0,0-1 1,0 1-1,0-1 0,4 8 0,-1-5 149,0 0 0,1 0 0,0 0 0,0 0-1,11 10 1,-14-16-221,-1 0-1,1 1 1,-1-1-1,1 0 1,-1-1-1,1 1 0,0 0 1,-1 0-1,1-1 1,0 1-1,0-1 1,-1 1-1,1-1 1,0 0-1,0 0 1,0 0-1,0 0 1,-1 0-1,1 0 1,0 0-1,0-1 0,0 1 1,-1 0-1,1-1 1,0 0-1,-1 1 1,1-1-1,0 0 1,-1 0-1,1 0 1,-1 0-1,2-1 1,2-2-151,0 0 1,0 0 0,0-1 0,-1 1 0,0-1-1,0 0 1,0 0 0,4-9 0,7-18-3528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41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12160,'0'0'96,"83"-58"-40,-31 32 0,15 3-264,-21 13 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5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13056,'0'0'2144,"68"34"-2496,-33-12 176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5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8432,'0'0'8287,"-3"11"-7504,-5 33-100,8-42-597,0 0 1,0 0-1,1 1 0,-1-1 1,1 0-1,-1 0 1,1 1-1,0-1 1,-1 0-1,1 0 0,0 0 1,1 0-1,-1 0 1,0 0-1,0 0 0,1 0 1,3 2-1,-1 2 83,32 38 613,5 9 46,-38-48-678,1 0-1,-1 1 0,0-1 1,-1 1-1,1 0 0,-1 0 1,-1-1-1,3 9 0,-4-12-97,0-1 0,0 1 0,0 0 0,-1-1 1,1 1-1,0-1 0,-1 1 0,1 0 0,-1-1 0,1 1 0,-1-1 0,0 1 0,1-1 0,-1 0 0,0 1 0,0-1 0,0 0 0,0 1 0,0-1 0,-1 0 0,1 0 0,0 0 0,0 0 0,-1 0 0,1 0 0,-1-1 0,1 1 0,-1 0 0,1-1 0,-1 1 0,1-1 0,-1 1 0,1-1 0,-1 0 1,-2 0-1,-4 2 97,0-1 1,0-1-1,0 1 1,0-1 0,0-1-1,0 1 1,-11-3-1,16 2-313,0 0-1,0 1 1,-1-1-1,1 0 1,0 0-1,0-1 1,0 1-1,0-1 1,1 0 0,-1 1-1,0-1 1,1 0-1,-1-1 1,1 1-1,0 0 1,-1-1-1,1 1 1,0-1-1,1 0 1,-3-3-1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1:06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116 112 5720,'0'0'7857,"-11"-6"-7065,-1 0-507,-2-1 401,0-1 1,1 0-1,0 0 1,-21-19-1,34 26-643,-1 1 0,1-1 0,-1 1-1,1-1 1,0 0 0,-1 1 0,1-1 0,0 0 0,-1 1-1,1-1 1,0 0 0,0 1 0,0-1 0,-1 0-1,1 0 1,0 1 0,0-1 0,0 0 0,0 0 0,0 1-1,1-1 1,-1 0 0,0 1 0,0-1 0,0 0 0,1 0-1,-1 0 1,12-17-756,-9 14-716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38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17 4912,'0'0'16025,"-11"-3"-15840,-34-10 3,42 13-161,0 0 0,1-1 0,-1 1 0,0 0 0,0 1 0,1-1 0,-1 0 0,0 1 0,1 0 0,-1-1 0,0 1 0,1 0 0,-1 0-1,1 1 1,-1-1 0,-2 2 0,-4 2 68,0-1 13,1 1-1,0-1 1,0 1-1,1 1 1,-1-1-1,1 1 0,0 1 1,1-1-1,0 1 1,0 0-1,-7 11 1,8-10 9,1 1 0,0-1-1,0 1 1,1 0 0,0 0 0,-4 18 0,7-25-104,-1 0 0,0 0 0,1 0 0,0 0 0,-1 0 0,1 1 0,0-1 0,0 0 0,0 0 0,0 0 0,0 0 0,1 1 0,-1-1 0,1 0 0,-1 0 0,1 0 0,0 0 0,-1 0 0,1 0 0,0 0 0,1 0 0,-1-1 0,0 1 0,0 0 0,1-1 0,-1 1 0,1-1 0,0 1 0,-1-1 0,1 0 0,0 1 0,0-1 0,2 1 0,5 1-6,0-1 0,0 0 0,0 0 0,0-1 0,0 0 0,0 0 0,0-1 0,1-1 1,-1 1-1,0-2 0,16-3 0,-13 0-6,1-1 1,-1 0-1,1-1 1,-2 0-1,1-1 1,10-9-1,-15 11 10,-4 5-3,-1-1 0,0 0 0,-1 0 0,1 0 0,0-1 0,-1 1 0,1 0 0,-1-1 0,1 1 0,-1-1 0,0 1 0,0-1 0,0 1 0,-1-1 0,1 0 0,-1 1 0,1-1 0,-1 0 0,0 0 0,0 1 0,0-1 0,0 0 0,-1 0 0,0-4 0,-1 0 23,0 2-7,0 0 1,0 0 0,0 0 0,0 0-1,-5-6 1,4 7 7,-1-1-1,1 0 1,0 0 0,1 0-1,-1-1 1,1 1 0,-2-9-1,3 2 306,-2 20-217,0 21-51,9 57 31,-3-62-40,-1 1-1,-2 49 0,-2-50 20,4 40 0,0-13 118,-1-40-111,0 0-1,1-1 1,4 16 0,-4-19-41,-1 10 96,-2-16-127,1 1 0,0-1 0,0 1 0,0-1 0,0 1 0,0-1-1,1 0 1,-1 1 0,0-1 0,1 1 0,0 2 0,0 0 34,0 1 1,0-1 0,-1 1-1,1 0 1,-2 8-1,0 3-29,0-12-105,0-6-87,-1-14-3309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1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3312,'0'0'3200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2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4816,'0'0'11934,"14"-6"-11306,106-51 1107,-113 54-1500,0 0 1,1 1 0,-1 0-1,0 0 1,1 1-1,-1 0 1,1 0-1,10 1 1,-15 0-163,1 0 0,-1 0 0,0 1 0,0 0 0,1 0 0,-1 0 1,0 0-1,0 0 0,0 0 0,0 1 0,0 0 0,-1-1 0,1 1 0,0 0 0,-1 0 0,1 0 0,-1 1 0,0-1 0,0 1 0,0-1 1,2 4-1,49 76 892,-50-77-886,0-1 0,0 0 0,0 0 1,0 0-1,1 0 0,-1 0 0,1-1 0,0 1 0,0-1 1,1 0-1,-1 0 0,1-1 0,-1 1 0,1-1 0,0 0 1,0 0-1,0-1 0,0 1 0,0-1 0,6 0 0,0 1 60,1-1 0,-1-1 0,1 0 0,-1-1 0,0 0-1,1 0 1,-1-1 0,13-5 0,-20 6-82,-1 0 1,0-1-1,0 1 1,0-1 0,0 0-1,4-3 1,1-1 203,7-11 140,-10 10-3999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4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4720,'0'0'10773,"6"17"-10097,2 2-447,-3-9-92,-1 0 0,0 1 1,-1-1-1,0 1 1,-1 0-1,0 0 0,1 16 1,11 158 3996,-14-177-3785,0-7-280,0 0 0,0 0 0,0-1 0,-1 1-1,1 0 1,0 0 0,0 0 0,1 0 0,-1-1 0,0 1 0,0 0 0,0 0 0,0 0 0,1-1 0,-1 1 0,0 0 0,1 0 0,-1-1 0,1 1 0,-1 0 0,1 0 0,1 1 380,1-1 221,-1-10-448,-1-5-109,0 1 0,2-1 0,-1 0 0,10-23 1,-1-1 19,-6 15-56,22-71 195,-23 82-234,1 1-1,0 0 1,1 0-1,0 0 1,14-18-1,-9 9 40,-10 18-53,1-1 0,-1 1 1,0-1-1,1 1 1,-1 0-1,1-1 0,0 1 1,2-3-1,-3 5-19,-1 0 0,1 0 0,0 0 0,-1 0 0,1 0 0,0 1 0,-1-1 0,1 0 0,0 0 0,-1 0 0,1 1 0,-1-1 0,1 0-1,0 0 1,-1 1 0,1-1 0,-1 0 0,1 1 0,-1-1 0,1 1 0,-1-1 0,0 1 0,1-1 0,-1 1 0,1-1 0,-1 1 0,0-1 0,1 2 0,11 18 61,-6 0-19,0 1 1,-2 0 0,0 0 0,-1 0-1,-1 22 1,8 41 207,-10-82-240,0-1-1,0 0 1,0 0 0,0 0 0,1 0-1,-1 0 1,0 0 0,1 0 0,-1 0-1,1 0 1,-1 0 0,1-1 0,0 1-1,1 2 1,-2-3-5,0 0 1,1 0-1,-1 0 0,1 0 1,-1 1-1,0-1 0,1 0 1,-1 0-1,1 0 0,-1 0 1,0 0-1,1 0 0,-1 0 1,1 0-1,-1 0 0,1 0 1,-1 0-1,0-1 0,1 1 1,-1 0-1,1 0 0,-1 0 1,0 0-1,1-1 0,-1 1 1,4-3 39,0 0 0,-1 0 1,0 0-1,1-1 1,2-5-1,0 3-96,66-98 249,-16 21 98,-56 82-296,0 1 0,1-1-1,-1 0 1,1 1-1,-1-1 1,1 1 0,-1-1-1,1 1 1,-1-1-1,1 1 1,-1-1-1,1 1 1,-1 0 0,1-1-1,0 1 1,-1 0-1,1 0 1,0-1 0,-1 1-1,1 0 1,0 0-1,-1 0 1,1 0-1,0-1 1,-1 1 0,1 0-1,0 1 1,-1-1-1,1 0 1,0 0 0,0 0-1,-1 0 1,1 0-1,0 1 1,-1-1-1,1 0 1,-1 1 0,1-1-1,0 0 1,-1 1-1,1-1 1,-1 1 0,1-1-1,-1 1 1,1-1-1,-1 1 1,1-1-1,-1 1 1,0-1 0,1 1-1,-1 0 1,0-1-1,1 1 1,-1 1 0,5 6 6,-1 1 0,-1-1 0,4 13 0,-4-11 10,6 19 20,9 54 0,-3-10 150,-13-63-95,0 1 0,0-1 0,-1 0 0,0 11 0,-2-25-1386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5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8240,'0'0'11287,"11"-3"-10708,17-5 23,1 2-1,-1 0 1,2 2-1,39 0 1,102 9 2467,-170-5-2931,-1-1-186,0 1 1,0 0 0,0-1-1,0 1 1,0-1 0,0 1 0,0-1-1,-1 1 1,1-1 0,0 1 0,0 0-1,0-1 1,0 1 0,0-1-1,-1 1 1,1 0 0,0-1 0,0 1-1,-1 0 1,1-1 0,0 1 0,-1 0-1,0-1 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5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12552,'0'0'2757,"5"11"-2322,11 34 232,-2 1 0,-2 1 1,-2 0-1,5 56 1,-14-87-133,-1-1 1,0 1 0,-1 0 0,-4 18-1,2-26 391,0-12-3949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5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0 11048,'0'0'4281,"-2"14"-3804,1-9-418,-3 17 180,0-1 0,-2 0 0,-11 29 0,-23 32 1942,-94 138 0,131-214-2008,-1 0 0,0-1 0,-1 0 0,1 0 0,-1 0-1,0 0 1,0-1 0,-1 0 0,1 0 0,-8 4 0,10-6 119,3-3-197,1-5-93,1 0-242,1-1 0,0 0 0,0 1 1,0-1-1,1 1 0,9-11 0,-9 11-1776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46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228 796 8136,'0'0'7353,"-1"12"-6754,-3 26-78,-19 69 0,-23 50 318,18-65-455,-89 317 1773,115-400-1731,0 0 0,0 0 0,1 1-1,-1 14 1,15-59 862,67-301 296,-57 231-1284,-10 41-46,26-75-1,-25 101-102,1 1 0,2 0 0,37-58 0,-43 78-65,1 1 0,1 0 0,1 1 0,0 0 0,1 1 1,1 1-1,0 0 0,0 1 0,23-12 0,-37 23-70,0 0 0,0-1 0,0 1 0,0 0 0,0 0 0,0 1 0,0-1 0,1 0 0,-1 1 1,0-1-1,0 1 0,1 0 0,-1 0 0,0-1 0,0 2 0,1-1 0,-1 0 0,0 0 0,0 1 0,1-1 0,-1 1 0,0 0 0,0-1 0,0 1 0,0 0 0,0 1 0,0-1 0,0 0 0,0 0 0,-1 1 0,1-1 0,0 1 0,-1-1 0,3 4 0,3 5 20,0-1 0,0 2 0,-2-1 0,1 0 0,-1 1-1,5 17 1,-3-7 9,-2 0-1,5 35 0,-9-38-24,0 0 0,-1 0 0,-2 0 0,1 0-1,-2-1 1,-1 1 0,0 0 0,-1-1 0,0 0-1,-2 0 1,0 0 0,-16 26 0,21-40-14,0 0 0,-1 0 0,1 0 0,-1 0 0,1 0 0,-1 0 0,0-1 0,0 1 0,0-1 0,0 0 0,-1 0 0,1 0 0,-1 0 0,1-1 0,-1 1 0,1-1 0,-1 0 0,0 0 0,0 0 0,0-1 0,0 1 0,1-1 0,-1 0 0,0 0 0,0 0 0,-4-1 0,1 0 12,0-1 0,1 1 0,-1-1 0,0 0 0,1-1 0,0 0-1,-1 0 1,1 0 0,0-1 0,0 0 0,1 0 0,-1 0 0,-7-8 0,7 6 17,1 0 0,0 0 0,0-1-1,0 1 1,0-1 0,1 0 0,0 0 0,-4-13-1,8 19-23,0-1 0,0 1 0,0-1 0,1 1 0,-1-1-1,0 0 1,1 1 0,-1-1 0,1 1 0,-1 0 0,1-1 0,0 1-1,-1-1 1,1 1 0,0 0 0,0 0 0,0-1 0,0 1-1,0 0 1,0 0 0,1 0 0,-1 0 0,3-1 0,1-2 11,1 0 1,1 0-1,12-4 1,-10 4-15,1 1 0,0 0 0,1 1-1,-1 1 1,0-1 0,1 2 0,12-1 0,8 4 1,33 6 1,-36-5-31,51 3 1,-37-8 4,-1-2 0,1-2 0,-1-2 0,0-2 0,-1-1 0,0-2 0,-1-2 0,0-1 0,62-36 0,-65 32 38,0 1-1,51-18 0,-82 35-19,0 0-1,0 0 0,0 0 1,11 0-1,-21 3-1,-1-1 0,1 1 0,0-1 0,0 1 0,0 1 0,0-1 0,0 1 0,1 0 0,-1 0 0,1 0 0,-8 8 0,-8 4 4,-5 3 13,1 0-1,1 1 1,1 2-1,-33 37 1,49-51-16,-5 7 5,0 1 1,1 0-1,0 0 1,-11 25-1,19-36-5,1-1 0,-1 1 0,1 0 0,0 0 0,0 0 0,1 0-1,-1 0 1,1 0 0,0 0 0,0 0 0,0 0 0,0 0 0,1 0 0,0 0 0,-1 0 0,1 0 0,1 0 0,-1 0 0,1 0 0,-1-1-1,1 1 1,0 0 0,1-1 0,-1 0 0,6 6 0,-7-7-1,1 0 1,0 0-1,0-1 0,0 1 1,0-1-1,0 1 0,1-1 1,-1 0-1,0 0 0,1 0 1,-1 0-1,0 0 0,1 0 1,-1-1-1,1 1 1,5-1-1,-4 0 1,0 0 1,0-1-1,1 0 1,-1 0-1,0 0 0,0 0 1,0 0-1,0-1 1,5-3-1,3-2 5,-1-1 0,0 0 0,0 0 0,-1-1 0,13-15 0,-10 9 14,-1-1 0,-1 0 0,-1 0 0,0-1 0,10-27 0,-7 12 47,-1-1-1,8-41 1,-19 70-54,3-13 87,-1 0 1,2-34 0,-5 51-97,0 0 1,0 0 0,-1 0-1,1 0 1,0 0 0,0 0-1,0 0 1,-1 0 0,1 0 0,0 0-1,0 0 1,0 0 0,-1 0-1,1 0 1,0 0 0,0 1-1,0-1 1,-1 0 0,1 0-1,0 0 1,0 0 0,0 0-1,-1 0 1,1 1 0,0-1-1,0 0 1,0 0 0,0 0-1,0 0 1,0 1 0,-1-1-1,1 0 1,0 0 0,0 0 0,0 1-1,0-1 1,0 0 0,0 0-1,0 0 1,0 1 0,0-1-1,0 0 1,0 0 0,0 0-1,0 1 1,0-1 0,0 0-1,0 0 1,0 1 0,0-1-1,-2 60 22,0-31-12,2 1 0,2 31 0,-1-53-12,0 0-1,1 0 1,0 0-1,0 0 1,1 0-1,0 0 0,0-1 1,1 1-1,0-1 1,0 0-1,0 0 1,7 7-1,-10-13-1,1 0 0,-1 0 0,0 0 0,0 0 0,1 0 0,-1 0 0,0 0 0,1 0 0,-1-1 0,1 1 0,-1-1 0,1 1 0,0-1 0,-1 1 0,1-1 0,-1 0 0,1 0 0,2 0 1,0 0-1,0 0 0,-1-1 0,1 0 0,0 0 0,0 0 0,-1 0 0,6-4 0,4-2-1,0-1 0,-1 0 0,12-11 0,-21 18 0,16-18-3,0 0 1,0-1-1,-2 0 1,-1-2-1,0 0 1,-2 0-1,-1-2 1,16-35-1,-25 50 35,-1-1 0,0 1 0,0-1 0,-1 0 0,-1 0 0,1 0 0,-1-16 0,21 36 12,-9-4-36,7 2-6,0 0 1,22 15 0,-36-20-7,-1 1 0,1 0 0,-1 1 0,0-1 0,0 1 0,-1 0 0,1 0 0,-1 0 0,0 0 0,-1 1 0,6 10 0,-8-13 2,8 16-12,-1 1 0,0 0 0,-2 0-1,7 36 1,-9-25-41,13 55 0,-16-84 56,0 0 0,0 1-1,0-1 1,0 0 0,0 0-1,0 0 1,0 0 0,1 0 0,-1 0-1,1 0 1,-1 0 0,1-1 0,0 1-1,0-1 1,0 1 0,0-1 0,3 2-1,-1-1 1,0-1-1,0 1 1,0-1-1,0 0 1,0 0-1,0-1 1,1 1-1,-1-1 1,6 0-1,1-1 0,1 0 0,-1-1 0,0-1 1,1 0-1,-1 0 0,14-7 0,-7 1-6,0-1 0,-1 0-1,-1-2 1,1 0 0,-2 0 0,18-19-1,-5 1-21,49-68 0,-61 74 26,-2 0 0,-1-1 1,-1-1-1,-1 0 0,12-41 1,-8 6 25,12-86 0,-26 144-22,18-159 32,-17 130-5,-2 1 0,0-1 1,-7-35-1,7 62-20,-5-18 9,5 22-12,0 0 0,0 0 0,0 1 0,0-1 0,0 0 0,0 1 0,-1-1 0,1 0 0,0 1 1,-1-1-1,1 0 0,0 1 0,-1-1 0,1 1 0,-1-1 0,1 1 0,-1-1 0,1 1 0,-1-1 0,0 1 0,1-1 1,-1 1-1,0-1 0,0 1-2,0 0-1,1 1 1,-1-1 0,1 0 0,-1 1 0,1-1-1,-1 1 1,1-1 0,-1 1 0,1-1 0,0 1-1,-1-1 1,1 1 0,-1-1 0,1 1-1,0-1 1,0 1 0,-1-1 0,1 1 0,0 0-1,0 0 1,-3 4 9,-14 29 22,-1 1-16,1 2 1,-13 40-1,11-14-31,4 0 0,2 1 0,-7 101 0,19-145-1,-1 18-27,4 62-1,-1-89 29,1 0 0,0 1 0,0-1 0,1 0 0,1 0 0,0 0 0,1-1 0,0 0-1,11 18 1,-14-24 9,1-1-1,0 1 0,0 0 0,1-1 0,-1 0 0,1 0 1,0 0-1,-1 0 0,1 0 0,1-1 0,-1 1 1,0-1-1,0-1 0,1 1 0,-1 0 0,6 0 0,-4-1 1,0-1-1,0 1 0,0-1 0,0 0 1,0-1-1,0 0 0,0 0 0,0 0 0,-1-1 1,1 1-1,0-1 0,9-5 0,0-1 18,0-2-1,0 1 0,0-2 0,-1 1 0,-1-2 1,0 0-1,16-20 0,6-12 177,29-50 1,-40 58 19,-20 30-26,-5 11-67,-4 14-50,0 3-33,-15 38 1,11-37-6,2 1 0,-6 27-1,12-44-14,0 0 0,0-1-1,1 1 1,0 0 0,0 0-1,1-1 1,-1 1 0,2-1-1,-1 1 1,1 0-1,0-1 1,4 10 0,-5-14-7,1 0 1,-1-1-1,0 1 1,1-1-1,-1 1 1,1-1-1,-1 0 1,1 0-1,0 0 1,0 0-1,-1 0 0,1 0 1,0 0-1,0 0 1,0-1-1,0 1 1,0-1-1,0 1 1,0-1-1,0 0 1,0 0-1,0 0 1,0 0-1,0 0 1,0 0-1,4-2 1,7 0 21,0-1 0,24-9 0,-31 10-29,36-15 4,-1-2 0,49-30 0,32-16-5,90-38 2,-208 100 0,-9 4 0,-10 4 0,-6 5 0,1 1 0,0 1 0,1 1 0,0 1 0,0 0 0,2 2 0,0 0 0,1 0 0,-24 32 0,37-43 0,0-1 0,0 1 0,0 0 0,1 0 0,-1 0 0,1 1 0,0-1 0,1 0 0,-1 1 0,1 0 0,0-1 0,0 1 0,1-1 0,0 1 0,0 0 0,2 11 0,-2-14 0,1 0 0,0 0 0,0 1 0,1-1 0,-1 0 0,0 0 0,1 0 0,0 0 0,0-1 0,0 1 0,0 0 0,0-1 0,1 1 0,-1-1 0,1 0 0,-1 0 0,1 0 0,0 0 0,0 0 0,0-1 0,0 1 0,0-1 0,0 0 0,0 0 0,1 0 0,-1 0 0,0 0 0,1-1 0,3 1 0,6-1 0,0 0 0,-1-1 0,1-1 0,0 0 0,-1 0 0,1-1 0,-1-1 0,0 0 0,0-1 0,0 0 0,0-1 0,15-10 0,-4 1 0,0-1 0,-1-2 0,-1 0 0,35-38 0,-27 19 0,-1 0 0,-1-3 0,-3 0 0,-1-1 0,-2-1 0,20-57 0,67-274 0,-103 358 0,-1 0 0,-1-1 0,-1 0 0,0 0 0,-1 0 0,0 1 0,-4-30 0,3 44 0,0 1 0,0-1 0,0 1 0,0-1 0,0 1 0,0-1 0,-1 1 0,1-1 0,0 1 0,0-1 0,-1 1 0,1-1 0,0 1 0,0-1 0,-1 1 0,1-1 0,0 1 0,-1 0 0,1-1 0,-1 1 0,1-1 0,-1 1 0,1 0 0,0 0 0,-1-1 0,1 1 0,-1 0 0,1 0 0,-1 0 0,0-1 0,0 1 0,0 0 0,0 1 0,0-1 0,-1 0 0,1 1 0,0-1 0,0 1 0,0-1 0,0 1 0,0 0 0,-1-1 0,1 1 0,1 0 0,-2 1 0,-26 30 0,7 2 0,2 0 0,2 1 0,1 1 0,1 0 0,2 1 0,-10 49 0,11-24 0,2 1 0,4 0 0,0 75 0,6-133 0,0 24-25,1-1 1,5 30 0,-5-51 18,0 0-1,1 0 1,0 0 0,0 0 0,1 0 0,0-1 0,0 1 0,0-1 0,1 1 0,0-1 0,0 0 0,1-1-1,7 9 1,-8-11 5,0-1-1,0 1 0,0-1 0,0 0 1,1-1-1,-1 1 0,1-1 0,-1 1 1,1-1-1,-1-1 0,1 1 0,0-1 1,-1 1-1,1-1 0,5-1 0,6-1 15,-1 0 0,1-1 0,15-4 0,-3-3 4,0-1 0,0-1 0,-2-2 0,1 0 0,-2-2-1,0-1 1,34-30 0,-49 39-17,-1-1 0,0-1 0,0 1 0,-1-1 0,-1-1 0,0 1 0,0-1 0,6-14 0,-10 18 0,0-1 0,0 0 0,0 0 0,-1 0 0,0 0 0,-1 0 0,0-1 0,0 1 0,-1 0 0,0-1 0,0 1 0,-1 0 0,-2-11 0,3 18 0,0 1 0,-1-1 0,1 0 0,0 1 0,0-1 0,0 1 0,-1-1 0,1 1 0,0 0 0,-1-1 0,1 1 0,0-1 0,-1 1 0,1-1 0,-1 1 0,1 0 0,0-1 0,-1 1 0,1 0 0,-1-1 0,1 1 0,-1 0 0,1 0 0,-1 0 0,1-1 0,-2 1 0,-17 3 0,14-1 0,-1 1 0,1-1 0,0 1 0,-8 6 0,5-2 0,1 0 0,0 1 0,0 0 0,1 1 0,-1-1 0,2 1 0,0 0 0,-7 15 0,2 1 0,0 0 0,-7 33 0,15-50 0,1 1 0,0-1 0,0 0 0,0 0 0,1 1 0,1-1 0,-1 0 0,1 1 0,0-1 0,1 0 0,0 0 0,1 0 0,2 8 0,-3-12 0,0 0 0,0-1 0,1 1 0,-1 0 0,1-1 0,0 1 0,0-1 0,0 0 0,0 0 0,0 0 0,1 0 0,0-1 0,-1 1 0,1-1 0,0 0 0,0 0 0,0 0 0,0-1 0,0 1 0,1-1 0,-1 0 0,0 0 0,1-1 0,-1 1 0,7-1 0,-1-1 0,-1 0 0,0 0 0,1-1 0,-1 0 0,0-1 0,0 0 0,0-1 0,-1 0 0,1 0 0,-1 0 0,0-1 0,0-1 0,0 1 0,-1-1 0,7-7 0,-1 1 0,-2-1 0,1 0 0,-2 0 0,0-1 0,0-1 0,-2 0 0,11-23 0,29-57 0,-42 78 0,-6 16 0,1-1 0,-1 0 0,1 0 0,-1 0 0,1 1 0,0-1 0,0 0 0,0 1 0,0-1 0,2-2 0,-4 39 0,-2-1 0,-2 0 0,-1-1 0,-10 34 0,14-61 0,-1 1 0,0-1 0,0 0 0,0 0 0,-1-1 0,0 1 0,0-1 0,0 0 0,-1 0 0,-9 8 0,13-12 0,-1-1 0,0 1 0,0 0 0,1-1 0,-1 1 0,0-1 0,0 0 0,0 1 0,0-1 0,0 0 0,1 0 0,-1 0 0,0 0 0,0-1 0,0 1 0,0-1 0,-2 0 0,-31-10 0,34 10 0,-10-3 0,0-2 0,1 0 0,-14-9 0,13 7 0,106 21 0,-18 3 0,-57-10 0,0-1 0,1-1 0,0-1 0,0-1 0,34-1 0,-46-2 0,-5 1 0,0 0 0,-1 0 0,1 0 0,0-1 0,-1 0 0,1 1 0,-1-1 0,1-1 0,-1 1 0,0 0 0,1-1 0,-1 0 0,4-2 0,-6 3 0,-1 1 0,0-1 0,0 0 0,0 1 0,0-1 0,0 1 0,0-1 0,0 0 0,0 1 0,0-1 0,0 0 0,0 1 0,-1-1 0,1 1 0,0-1 0,0 1 0,-1-1 0,1 0 0,0 1 0,0-1 0,-1 1 0,1-1 0,-1 1 0,1 0 0,0-1 0,-1 1 0,1-1 0,-1 1 0,1 0 0,-1-1 0,-1 0 0,-22-17 0,22 17 0,-27-18 511,-56-25 0,11 12-2637,48 20-861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6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9040,'0'0'6064,"14"0"-5394,-1-1-550,54 1 756,-58 0-650,-1 1 0,0 0 0,0 1 0,0-1 0,0 2 0,0-1 0,10 6 0,-16-7-163,0 1 1,0 0-1,0-1 0,0 1 0,0 0 1,-1 0-1,1 0 0,0 1 0,-1-1 1,0 0-1,1 1 0,-1-1 0,0 1 1,0-1-1,-1 1 0,1-1 0,0 1 1,-1-1-1,0 1 0,1 0 0,-1-1 1,0 1-1,-1 4 0,1 2 61,-1 1 0,-1-1 0,0 0 0,0-1-1,-6 16 1,-24 42 433,21-46-160,-16 40 0,26-57-297,0 0-1,1 0 1,-1 0 0,0 0-1,1 0 1,0 0 0,0 4-1,0-6-70,0 0 0,0-1 0,0 1-1,0-1 1,0 1 0,0-1 0,1 1 0,-1 0-1,0-1 1,0 1 0,1-1 0,-1 1-1,0-1 1,1 0 0,-1 1 0,0-1 0,1 1-1,-1-1 1,1 1 0,-1-1 0,1 0-1,-1 1 1,1-1 0,-1 0 0,1 0 0,-1 1-1,1-1 1,-1 0 0,1 0 0,0 0-1,-1 0 1,1 0 0,-1 0 0,1 0 0,-1 0-1,1 0 1,0 0 0,-1 0 0,1 0-1,0 0 1,97-21 671,-33 6-350,-60 15-296,0-1 1,0 0-1,-1 1 1,1 0-1,9 1 1,-12-1-235,-1 1 0,1-1 0,-1 0 1,1 1-1,-1-1 0,1 1 0,-1-1 1,1 1-1,-1 0 0,0-1 0,1 1 1,-1 0-1,0 0 0,0 0 0,0 0 1,1 0-1,-1 0 0,0 1 0,1 1 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13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4720,'0'0'11902,"4"10"-11563,33 79 651,-31-71-772,-1-3 10,1 0 0,0 0 0,8 14 0,-9-20-61,0 1 1,-1 0-1,4 16 0,-6-18 14,1 0-1,0 0 1,0 0-1,1 0 0,7 13 1,-10-20-131,-1 0 1,0-1 0,1 1 0,-1 0 0,1 0-1,-1-1 1,1 1 0,-1 0 0,1-1-1,0 1 1,-1 0 0,1-1 0,0 1-1,-1-1 1,1 1 0,0-1 0,0 1-1,-1-1 1,3 1 0,-5-17 599,-1 0-619,-7-46 265,-5-43 252,14 89-471,0 8 14,1-1 0,0 0-1,1-14 1,0 20-74,0 0 0,0-1 0,0 1-1,0 0 1,1-1 0,-1 1 0,1 0-1,0 0 1,0 0 0,0 0 0,0 1-1,4-5 1,-1 1-12,0 1 0,0 0 0,1 0 0,-1 0 0,1 1 0,0 0-1,0 0 1,1 1 0,-1-1 0,1 1 0,-1 1 0,1-1 0,0 1 0,0 0 0,1 1-1,-1 0 1,9-1 0,-15 2-3,24-1 120,41 3 0,-58-1-54,-1 0-1,0 0 0,0 1 1,0 0-1,0 0 0,0 1 1,0-1-1,-1 2 0,0-1 1,8 6-1,-12-8-34,-1 0-1,0 0 1,0 0-1,0 1 1,0-1-1,0 0 1,0 1 0,0-1-1,0 1 1,0-1-1,-1 1 1,1-1 0,-1 1-1,1 0 1,-1-1-1,0 1 1,1-1 0,-1 3-1,0 10-3484,0-13 3336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14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6424,'0'0'11903,"3"12"-11532,1 4-169,-1 1-1,0-1 1,-2 1 0,1 0-1,-2 0 1,-1 0 0,-2 19-1,0-21 88,1-10-172,1-1 1,0 0 0,1 1 0,-1-1 0,1 0-1,0 1 1,0-1 0,0 1 0,0-1 0,2 8-1,-2 5 619,0-5 263,1-11-987,-1-1 0,1 1 0,-1-1 0,1 0 0,0 1 0,-1-1 0,1 1 0,0-1 0,-1 0 0,1 1 0,0-1 0,0 0 0,-1 0 0,1 0 0,0 0 0,0 0 0,-1 0 0,1 0 0,0 0 0,0 0 0,0 0 0,29 0 141,0 2-1,-1 0 1,1 2 0,-1 2-1,36 10 1,-63-15-132,0-1 0,0 1 0,0-1 1,0 1-1,0-1 0,0 0 0,0 0 0,0 0 0,0 0 1,0 0-1,0-1 0,0 1 0,0 0 0,0-1 0,0 0 1,0 1-1,0-1 0,2-1 0,0-1-231,0 0-1,0 0 1,0-1 0,0 0-1,4-4 1,1-2-2153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15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8936,'0'0'8081,"12"0"-7684,51-5 936,124-26 1,-177 28-1110,1 0 1,0 1-1,0 0 1,-1 1 0,1 1-1,22 0 1,-31 0-136,0 0 0,0 1 0,1-1 0,-1 0 0,0 1 0,0 0 0,1-1 0,-1 1 0,0 0 0,0 0 0,0 0 0,3 2 0,6 2 454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16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7328,'0'0'8616,"12"-4"-8187,18-7-216,-2 0 190,1 1 1,0 2-1,37-7 0,2 8 296,53-4 762,-15 3 523,-100 5-1736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25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4120,'0'0'11697,"10"-11"-11385,32-35-24,-38 42-223,-1 1 1,0 0-1,1 0 0,-1 0 1,1 0-1,0 1 1,0-1-1,6-1 1,10-8 377,-19 12-417,14-11 423,-14 11-423,-1-1 0,0 1-1,1 0 1,-1 0-1,1-1 1,-1 1 0,1 0-1,-1 0 1,1 0-1,-1-1 1,1 1-1,-1 0 1,1 0 0,-1 0-1,1 0 1,-1 0-1,1 0 1,0 0 0,-1 0-1,1 0 1,-1 0-1,1 1 1,-1-1 0,1 0-1,-1 0 1,1 1-1,8 5 470,-8-6-474,0 1 0,0-1 1,-1 0-1,1 1 0,0-1 0,0 1 0,-1-1 0,1 1 0,-1 0 1,1-1-1,0 1 0,-1 0 0,1-1 0,-1 1 0,0 0 0,1 0 0,-1-1 1,1 1-1,-1 0 0,1 1 0,4 19 303,7 36-1,-3-8 94,-5-17-151,-4-27-217,1 0 0,-1 0-1,1 0 1,0 0-1,0 0 1,0 0-1,1 0 1,0-1-1,4 8 1,-4-9-15,0 1 0,1-1 0,0 0 0,0-1 1,0 1-1,0 0 0,0-1 0,1 0 0,-1 0 0,1 0 0,4 2 0,-3-2-18,-1-1 0,1 0 0,0 0 0,-1 0 0,1-1-1,0 1 1,0-1 0,0-1 0,-1 1 0,1 0 0,0-1-1,0 0 1,-1 0 0,1-1 0,-1 1 0,1-1 0,-1 0 0,0 0-1,1-1 1,-1 1 0,0-1 0,-1 0 0,1 0 0,0 0-1,5-7 1,-4 4 17,1 0 0,-2 0-1,1 0 1,-1-1-1,0 0 1,0 0 0,-1 0-1,0 0 1,0 0-1,-1-1 1,0 0 0,2-12-1,-2 4 56,0 0 0,1 0 0,1 0-1,0 1 1,7-18 0,-8 27-24,0 1 0,1-1-1,-1 0 1,1 1 0,5-6 0,-8 10-59,0 0 1,0-1-1,0 1 1,1 0-1,-1 0 1,1 1 0,-1-1-1,0 0 1,1 0-1,0 1 1,-1-1-1,1 1 1,-1-1-1,1 1 1,-1 0-1,1 0 1,0-1-1,-1 1 1,1 0 0,0 1-1,-1-1 1,1 0-1,0 0 1,2 1-1,8 2-257,1 0 0,0-2-1,0 1 1,24-2 0,-26 0-1473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27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5920,'0'0'9624,"1"14"-9058,0-3-442,1 16 336,-2 45 0,-1 79 1200,2-15 269,-1-56-623,0-74-1177,-1-2-44,0 0 1,1 0 0,0-1 0,0 1-1,0 0 1,0 0 0,1-1 0,-1 1 0,3 5-1,-3-8-56,0 0 0,1 0 0,-1-1 0,0 1 0,0 0 0,1 0 0,-1 0 0,0 0 0,0 0 0,0 0 0,0 0 0,0 0 0,-1 0 0,1 0 0,0 0 0,0 0 0,-1 0 0,1 0 0,0 0 0,-1 0 0,0 1 0,4 2 202,-1-3-64,-1-6-33,9-146 228,-9 143-343,0-3 21,-1 0-1,-3-19 1,0-9 64,1 15-30,1 19-59,1 0 1,-1 1 0,1-1 0,0 0-1,0 0 1,1 1 0,-1-1 0,3-6 0,-3 7 1,1 0 0,-1 0 0,0 1 1,0-1-1,0 0 0,0 0 0,-1 0 1,-1-7-1,-2-17 89,-6-17 255,9 43-369,1 0-1,-1 0 1,1 1-1,-1-1 1,0 1 0,0-1-1,0 0 1,0 1-1,0 0 1,0-1-1,0 1 1,0 0-1,-1-1 1,1 1 0,0 0-1,-1 0 1,-2-1-1,-6-7-3913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30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6224,'0'0'8450,"5"-10"-7978,-2 6-438,1-4 131,0 0 0,1 1 0,0 0 0,0 0-1,1 0 1,0 1 0,0 0 0,0 0 0,15-10 0,-7 9 274,0 0 0,0 0 0,1 2 0,26-7 0,-31 10-273,-1 1 1,0 0-1,1 1 1,-1 0-1,0 0 1,1 1-1,-1 0 1,0 1-1,10 2 1,-17-3-141,-1-1-1,0 1 1,0 0 0,1-1 0,-1 1 0,0 0 0,0 0 0,0 0 0,0-1-1,0 1 1,0 0 0,0 1 0,0-1 0,0 0 0,-1 0 0,1 0 0,0 0-1,-1 1 1,1-1 0,-1 0 0,1 1 0,-1-1 0,0 0 0,1 1 0,-1-1-1,0 0 1,0 1 0,0-1 0,0 0 0,0 1 0,0-1 0,-1 3 0,0 2 11,0 0 1,-1 0-1,1 0 1,-1 0 0,-1 0-1,-2 6 1,-7 10 128,-2 1 0,0-2 0,-1 0 0,-1 0-1,-1-2 1,-23 22 0,6-7 530,38-32-596,-1 0 0,1 0-1,0 0 1,0-1 0,0 1-1,7 1 1,1 1-60,26 6-32,-31-9-7,0 0 0,0 1 1,1 1-1,12 5 0,-13-5-2,6 4-15,-1 0 0,14 10 0,-23-15 11,0 1 0,1 0 0,-1 0 0,0 0 0,-1 1 0,1-1 0,0 0 0,-1 1 0,0 0 0,0 0 0,2 5 0,2 7-7,-4-12 20,0 0-1,-1 0 1,0-1 0,0 1-1,0 0 1,0 1 0,0-1-1,-1 0 1,0 0 0,0 0-1,0 0 1,0 0 0,0 0-1,-1 1 1,-1 4 0,0-5 16,1 1-1,-1-1 1,0 1 0,0-1 0,-1 0 0,1 0 0,-1 0 0,0 0 0,0 0 0,0 0 0,0-1 0,-1 0 0,1 1 0,-1-1 0,0-1 0,0 1 0,0 0 0,0-1-1,-1 0 1,-5 2 0,-9 2 166,0 0 0,0-1 0,-32 3 0,26-4 73,-42-3 320,54 4-665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32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5520,'0'0'13446,"9"-1"-13205,42-3 76,84-9 497,124-8-20,-145 15-568,-69 4-57,63 5 1,23 5 95,-95-9-153,-1-2 0,1-1 0,52-12 0,-31 4 165,-50 12-222,-6 0-48,0 0 1,-1 0-1,1 0 0,-1 0 0,1 0 1,-1 0-1,1 0 0,0 0 0,-1 0 1,1 0-1,-1 0 0,1 0 1,0-1-1,-1 1 0,1 0 0,-1 0 1,1-1-1,-1 1 0,1 0 0,-1 0 1,1-1-1,-1 1 0,1-1 1,-1 1-1,0 0 0,1-1 0,-1 1 1,0-1-1,1 1 0,-1-1 1,0 1-1,1-1 0,-1 1 0,0-2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47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1 282 6632,'0'0'9328,"9"-11"-8602,3-2-479,-4 2-15,1 1 0,0 0 1,1 1-1,14-11 0,-1 3 300,-11 6-110,1 0 1,1 2-1,0 0 0,0 0 0,30-12 0,-29 14 68,-13 6-363,0 0-1,-1 0 1,1 0-1,0 0 1,0 0-1,0 0 1,0 1 0,0-1-1,-1 1 1,1-1-1,0 1 1,0 0 0,0-1-1,0 1 1,1 0-1,-1 1 1,0-1 0,0 0-1,0 1 1,-1-1-1,1 1 1,2 0 0,-2 1 8,0 0 0,0 0 0,0 0 0,-1 0 0,1 0 0,-1 1 0,1-1 1,-1 0-1,0 1 0,0-1 0,0 1 0,0 0 0,0 4 0,0-3-51,0-1 0,1 1 0,-1 0 0,0-1 0,1 1 0,0-1 0,0 1 0,3 3 0,-3-5-21,1 0 0,-1 0 0,1 0 0,0 0 0,0 0 0,-1-1 0,1 0-1,0 1 1,0-1 0,0 0 0,1 0 0,-1 0 0,0-1 0,0 1 0,0-1-1,1 0 1,3 0 0,7-1 158,1 0 1,22-6-1,-22 5-138,69-18 494,-79 19-562,0-1 0,-1 0-1,1 0 1,-1 0-1,0-1 1,0 0 0,0 0-1,0 0 1,0 0 0,0 0-1,-1-1 1,0 1-1,0-1 1,0 0 0,0 0-1,3-7 1,4-8-847,0-1 0,8-26-1,-11 28-1557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46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8936,'0'0'4072,"16"9"-3571,22 9-99,0-2 0,51 14 1,-5-9 318,2-4 1,1-3 0,0-5 0,0-3 0,0-4 0,88-10 0,-151 6-402,0-2 1,0-1-1,-1-1 1,0-1-1,37-16 0,3-11-2602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50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5624,'0'0'10350,"2"12"-9738,18 185 2003,-14-63 543,-5-124-1523,1-21-1033,1-8-383,3-2-80,34-108 374,-36 120-469,0 1 0,1 1 1,0-1-1,8-10 0,3-4 46,-11 15-39,-1 0 0,1 0 0,1 1 1,-1-1-1,1 1 0,0 0 0,0 0 0,1 1 1,7-5-1,-13 10-39,0-1 1,0 1-1,0 0 0,0-1 1,0 1-1,0 0 0,0 0 1,0 0-1,1 0 0,-1 0 1,0 0-1,0 0 0,0 0 1,0 0-1,0 0 0,0 1 1,0-1-1,0 0 0,0 1 1,0-1-1,0 1 0,0-1 1,0 1-1,0 0 0,0-1 1,0 1-1,0 0 0,-1 0 1,1-1-1,0 1 0,-1 0 1,1 0-1,0 0 0,-1 0 1,1 0-1,0 1 1,2 4 40,0-1 1,-1 1 0,0 0-1,4 12 1,-2 0 93,-1-1-1,-1 1 0,1 22 0,0-14 283,1-18-35,-4-8-382,0 0 1,1-1 0,-1 1 0,0 0 0,0 0 0,1 0 0,-1 0 0,0 0 0,0 0 0,1 0 0,-1 0-1,0-1 1,0 1 0,1 0 0,-1 0 0,0 0 0,0 0 0,0-1 0,1 1 0,-1 0 0,0 0-1,0-1 1,0 1 0,0 0 0,0 0 0,1-1 0,-1 1 0,0 0 0,0 0 0,0-1 0,0 1 0,0 0-1,12-22 119,1 1 0,1 0 0,1 1 0,18-18 0,-28 33-104,5-8 25,30-30 145,-38 41-171,1-1 0,0 1 0,0 0 0,0 0 0,0 0-1,0 1 1,0-1 0,0 1 0,0 0 0,1 0 0,-1 0 0,0 0-1,1 0 1,3 0 0,-5 1-17,-1 1 1,0-1-1,0 0 0,0 1 0,0-1 0,1 0 1,-1 1-1,0-1 0,0 1 0,0 0 1,0-1-1,0 1 0,0 0 0,0 0 1,0 0-1,-1-1 0,1 1 0,0 0 0,0 0 1,-1 0-1,1 0 0,0 0 0,-1 0 1,1 2-1,10 31 99,-9-28-87,4 15 126,-2 0 1,0 1-1,-1-1 1,-1 0-1,-1 1 1,-3 38-1,0-46 465,0-10-1406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50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9648,'0'0'5234,"2"15"-4452,6 161 1496,-7-133-1523,7 57 4666,6-119-8425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51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0 11448,'0'0'2454,"-4"10"-1804,-5 15-270,-4 10 286,-17 34 1,-153 226 2050,149-244-1506,-45 90-1,74-124-846,5-16-314,-1 0 0,1 1 0,0-1 0,-1 0 0,1 1 1,-1-1-1,1 0 0,-1 0 0,1 1 0,-1-1 0,0 0 0,0 0 0,1 0 0,-1 0 0,0 0 0,-2 2 0,3-4-126,0 1 0,-1 0 0,1 0 0,0 0 0,0-1 0,0 1 0,-1 0 0,1 0 0,0-1 0,0 1-1,0 0 1,0 0 0,0-1 0,0 1 0,-1 0 0,1-1 0,0 1 0,0 0 0,0 0 0,0-1 0,0 1 0,0 0 0,0-1 0,0 1 0,0 0 0,0 0 0,0-1 0,1 1 0,-1-1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2:51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9144,'0'0'6057,"10"-13"-5516,33-40 27,-38 48-404,-1 0 0,1 0 0,0 1 0,0 0 0,1 0 0,-1 0-1,1 1 1,0 0 0,0 0 0,0 0 0,0 1 0,1 0 0,11-3 0,2 0 437,-17 4-489,0 0 0,0 0 0,0 0 0,0 1 0,0-1 0,1 1 0,-1 0 0,0 0 0,0 0 0,1 0 0,-1 0 0,0 1 0,0-1 0,0 1 0,1 0 0,-1 0 0,0 0 0,0 1 0,-1-1 0,1 1 0,0 0 0,0-1 0,-1 1 0,1 0 0,3 4 0,-4-3-30,1 1 0,0 0 0,-1 0 0,0 0-1,0 0 1,0 1 0,-1-1 0,1 0 0,-1 1 0,0-1-1,0 1 1,0-1 0,-1 1 0,0 0 0,0-1 0,0 1-1,-1 5 1,0-1 10,-1-1-1,0 0 1,0 0 0,-1 1-1,0-1 1,0-1-1,-1 1 1,0 0-1,-9 12 1,-4 0 207,-34 35-1,19-23-9,20-14-91,10-16-115,1 1 0,-1-1 0,0 1 0,0-1-1,0 0 1,0 0 0,-2 3 0,12-2 68,1-1-1,0 1 1,17 1 0,8 0-60,63 5 187,-84-9-268,-1-1 0,1 1 0,-1-2 1,1 0-1,20-6 0,-27 5-3523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1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0 690 4216,'0'0'9940,"12"-6"-9602,-5 2-278,1 0 13,1-1 1,0 0-1,-1-1 1,0 0 0,0 0-1,-1 0 1,12-14-1,-3-2 163,-1 0 0,-1-1 0,18-41 0,24-80 512,-47 118-566,-1 0 0,7-42 0,-13 56-126,-1-1 0,0 0 1,-1 0-1,-1 1 0,0-1 1,0 0-1,-6-20 0,3 18-13,3 9-11,0 1 1,-1-1-1,0 0 1,0 1 0,0-1-1,-1 1 1,0 0-1,0-1 1,-3-4-1,-1 3 19,5 5 0,0-1 1,0 1-1,0-1 1,-1 1 0,1 0-1,-1 0 1,1 0-1,-4-2 1,5 4-39,0 0 0,0 0 0,0-1 0,0 1 0,-1 0 1,1 0-1,0 0 0,0 0 0,0 0 0,0 1 0,0-1 1,0 0-1,0 0 0,0 1 0,-1-1 0,1 0 0,0 1 1,0 0-1,0-1 0,1 1 0,-1-1 0,0 1 0,0 0 0,0 0 1,0-1-1,1 1 0,-1 0 0,0 0 0,0 1 0,-4 4 14,1 1 0,0-1 0,1 1-1,-1-1 1,1 1 0,1 0 0,-1 0-1,1 0 1,0 1 0,1-1 0,-1 8-1,-1 12 25,3 43 0,0-70-51,2 51 83,2-1 0,16 78 0,-17-114-70,1 0 0,0-1-1,1 1 1,1-1 0,0 0-1,0-1 1,10 14-1,-14-23-9,0 0 0,1 1 0,0-1 0,0 0-1,0 0 1,0 0 0,0-1 0,1 1 0,-1-1 0,1 0-1,-1 0 1,1 0 0,0 0 0,0 0 0,0-1 0,0 0-1,0 0 1,0 0 0,0 0 0,0-1 0,1 0-1,-1 1 1,0-2 0,0 1 0,0 0 0,1-1 0,7-2-1,4-2 6,1-1 0,-1-1 0,0-1-1,-1 0 1,0-1 0,20-15 0,-10 3 16,0-1 0,32-35 0,-54 54-14,-1 0 0,0 0 0,0 0 0,0-1 0,0 1 0,0 0 0,-1-1 0,0 1 0,0-1 1,0 1-1,0-1 0,0 0 0,-1 0 0,1 1 0,-1-1 0,0 0 0,0 0 0,0 1 0,-2-7 0,2 8-3,-1 1 0,1-1 0,-1 1 0,0-1 0,0 0 0,1 1 0,-1 0 0,0-1 0,0 1-1,0-1 1,0 1 0,-1 0 0,1 0 0,0 0 0,0 0 0,-1 0 0,-2-2 0,2 2-2,0 1 1,0-1-1,0 1 0,-1-1 1,1 1-1,0 0 0,0 0 0,-1 0 1,1 0-1,0 0 0,0 0 1,-1 1-1,1-1 0,0 1 0,0-1 1,-4 3-1,-1 0 5,1 0 0,-1 0 0,1 1-1,0 0 1,0 1 0,1-1 0,-1 1 0,1 0 0,0 1 0,0-1-1,0 1 1,-6 11 0,8-11 1,-1-1 1,2 1-1,-1 0 0,1 0 0,0 0 0,0 0 0,0 0 1,1 0-1,0 0 0,0 1 0,1-1 0,-1 0 1,2 1-1,0 11 0,1-10 5,0 0 1,1 0-1,0 1 1,0-2-1,1 1 1,0 0-1,1-1 1,-1 1-1,1-1 1,0-1-1,1 1 0,8 7 1,-3-5 16,-1-1 1,1 0 0,0-1-1,1 0 1,-1 0-1,1-2 1,14 6 0,-22-10-15,1 0-1,-1-1 1,1 1 0,-1-1 0,1 0 0,-1 0 0,1 0 0,-1-1 0,1 1 0,-1-1-1,0 0 1,1-1 0,-1 1 0,0-1 0,0 1 0,1-1 0,-1-1 0,-1 1 0,1 0-1,0-1 1,-1 0 0,6-5 0,0 0 22,-1 0-1,-1 0 1,1-1-1,-1 0 1,-1 0-1,0-1 1,9-18-1,-7 7 60,-1 0 0,-2-1-1,0 0 1,-1 0-1,-1 0 1,-1-31 0,3 161 121,0 26-91,-5-115-108,-2-1 1,0 1-1,-1-1 1,-1 0 0,-7 20-1,11-36-16,-1-1 1,1 1-1,-1 0 0,1-1 0,-1 1 0,0-1 0,0 1 0,0-1 0,0 1 0,0-1 0,0 1 0,0-1 1,0 0-1,-1 0 0,1 0 0,0 0 0,-3 2 0,2-3-1,1 0-1,0 0 1,0 0-1,-1 0 1,1 0-1,0-1 1,-1 1-1,1 0 1,0-1-1,0 1 1,-1-1-1,1 1 1,0-1-1,0 0 1,0 1-1,0-1 1,0 0-1,0 0 1,0 0-1,0 0 1,0 0-1,0 0 1,0 0-1,0-1 1,-7-7 9,1 0 1,0-1-1,1 1 1,0-1-1,1-1 1,0 1-1,-5-16 1,10 26-14,0-1 0,0 1 1,-1 0-1,1-1 0,0 1 0,0 0 0,0-1 1,0 1-1,0 0 0,-1 0 0,1-1 0,0 1 1,0 0-1,0-1 0,0 1 0,0 0 0,0-1 1,0 1-1,0 0 0,0-1 0,1 1 0,-1 0 1,0-1-1,0 1 0,0 0 0,0-1 0,0 1 1,0 0-1,1-1 0,-1 1 0,0 0 0,0 0 1,0-1-1,1 1 0,-1 0 0,0 0 0,0 0 1,1-1-1,-1 1 0,0 0 0,1 0 0,-1 0 1,0 0-1,1-1 0,-1 1 0,0 0 0,1 0 1,-1 0-1,0 0 0,1 0 0,-1 0 0,0 0 1,1 0-1,-1 0 0,0 0 0,1 0 0,-1 0 1,0 0-1,1 0 0,-1 1 0,0-1 0,0 0 0,1 0 1,-1 0-1,0 0 0,1 1 0,-1-1 0,0 0 1,1 1-1,26 12 23,-24-11-23,34 20 12,1-1-1,1-3 0,78 27 1,-114-44-12,0 0 0,-1-1 1,1 1-1,0-1 0,0 0 1,0 1-1,0-1 0,-1-1 1,1 1-1,0 0 0,0-1 1,0 1-1,-1-1 0,1 0 1,0 0-1,-1 0 0,1 0 1,0-1-1,-1 1 0,0-1 1,1 1-1,-1-1 0,0 0 1,0 0-1,3-4 0,2-3 3,-1 0-1,0 0 0,-1-1 0,0 0 0,5-12 0,-8 16 0,9-25 27,-1-1 1,-2 0 0,8-62 0,1-2 100,-12 79 28,-1 29 57,0 1-216,12 41 105,11 67 0,-23-93-58,-1 0-1,-1 1 1,-2-1-1,-3 38 1,2-62-30,1 0 1,-1 0-1,0 0 1,0 0-1,-1-1 0,1 1 1,-1 0-1,0 0 1,0-1-1,0 1 1,0-1-1,-1 0 1,-4 6-1,5-7-6,0-1 0,0 1 0,0-1-1,0 0 1,0 0 0,0 1 0,0-1-1,-1 0 1,1-1 0,0 1 0,-1 0-1,1-1 1,0 1 0,-1-1 0,1 0-1,-1 0 1,1 0 0,0 0 0,-1 0-1,1 0 1,-1-1 0,1 1 0,-4-2-1,-3-1 10,1-1 0,0 0 1,0 0-1,1-1 0,-1 0 0,1 0 0,0 0 0,-6-8 0,9 10-4,0-1 0,1 1 1,0-1-1,0 0 0,0-1 0,0 1 0,1 0 0,-1-1 0,1 1 0,0-1 0,0 0 0,1 0 1,0 0-1,0 0 0,-1-9 0,2 13-13,0 1-1,0 0 1,0-1 0,0 1-1,0 0 1,0-1 0,0 1-1,0 0 1,0 0 0,0-1 0,1 1-1,-1 0 1,0-1 0,0 1-1,0 0 1,1 0 0,-1-1-1,0 1 1,0 0 0,0 0-1,1 0 1,-1-1 0,0 1 0,0 0-1,1 0 1,-1 0 0,0 0-1,1-1 1,-1 1 0,0 0-1,1 0 1,-1 0 0,0 0-1,1 0 1,-1 0 0,16 1 23,-12 0-17,55 8 81,108 34 0,-150-39-38,1 0 0,0-1 0,0-1-1,-1 0 1,27-2 0,79-12-2964,-111 10 1962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1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 7832,'0'0'6618,"6"17"-6075,114 308 1903,-99-257-1274,19 103-1,-39-162-1188,4 12 1607,-2-24-684,0-13-550,-1 0-267,30-158 606,-26 152-615,1 0-1,1 0 0,0 0 1,2 1-1,20-33 1,-22 42-47,56-77 163,-54 77-173,0 1 1,1 0-1,1 0 1,0 1-1,13-8 0,5-4-9,-21 15-11,0 1 1,16-10-1,-16 10-16,-8 5 10,0 0 1,0 0-1,-1 1 1,1-1-1,0 0 0,0 1 1,0-1-1,0 1 1,0 0-1,0-1 1,0 1-1,0 0 0,2-1 1,-6-1 10,-6-2 7,-23 7-9,-49-4 0,15-1 3,28 3 2,-225 13 119,238-10-67,-1 1 0,1 1-1,0 1 1,-47 20 0,72-27-64,0 0 0,0 0 0,0 0 0,0 0 1,-1 0-1,1 0 0,0 0 0,0 0 1,0 0-1,0 0 0,0 0 0,0 0 1,0 0-1,0 1 0,-1-1 0,1 0 0,0 0 1,0 0-1,0 0 0,0 0 0,0 0 1,0 0-1,0 0 0,0 0 0,0 0 1,0 0-1,0 1 0,-1-1 0,1 0 0,0 0 1,0 0-1,0 0 0,0 0 0,0 0 1,0 0-1,0 1 0,0-1 0,0 0 0,0 0 1,0 0-1,0 0 0,0 0 0,0 0 1,0 0-1,0 1 0,0-1 0,0 0 1,0 0-1,0 0 0,1 0 0,-1 0 0,8 3-80,15-1-61,55 2-508,-52-3-2132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1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8936,'0'0'577,"4"14"-292,38 196 1429,-2 72 463,-39-267-1887,-1 1 0,-2 24 0,0 4 1649,3-41-1334,1-7-313,0-10-17,-9-245 906,6 251-1150,-3-70 190,-1-154 470,7 202-590,-1-2 78,6-37 0,-5 60-119,0 0 0,0-1 0,1 1 0,0 0 0,1 0 1,0 1-1,0-1 0,8-9 0,-11 17-46,0-1 1,0 1-1,1 0 0,-1 0 1,1 0-1,-1 0 0,1 0 1,-1 0-1,1 0 0,0 0 0,-1 1 1,1-1-1,0 0 0,0 1 1,-1 0-1,1-1 0,0 1 1,0 0-1,0 0 0,-1 0 1,1 0-1,0 0 0,0 1 1,0-1-1,2 1 0,5 2 43,1 0-1,-2 0 1,14 7 0,-10-4 0,-1 0-1,0 1 1,0 0 0,0 1 0,-1 0 0,-1 1 0,17 18-1,-22-23-25,-2-1 0,1 1-1,0 0 1,-1 0-1,1 0 1,-1 0-1,-1 0 1,1 1-1,0-1 1,-1 0 0,0 1-1,0 0 1,0-1-1,-1 1 1,1-1-1,-1 1 1,0 0-1,-1-1 1,1 1 0,-1 0-1,0-1 1,0 1-1,0-1 1,-1 0-1,-3 8 1,1-5 13,0 0 0,-1 0 1,0-1-1,0 1 0,-1-1 0,0-1 0,0 1 1,0-1-1,-9 6 0,-10 4 210,-34 16-1,30-16-13,23-12-164,-1-1-1,1 0 1,-1 0-1,1 0 0,-1-1 1,0 0-1,0 0 1,0 0-1,1-1 1,-1 0-1,0-1 1,0 1-1,-10-3 0,12 1-514,-1 1-1,1-1 1,0 0-1,0 0 0,0-1 1,-4-2-1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7328,'0'0'5665,"8"-13"-5218,25-39 55,-3-2 0,31-77 0,13-79 1062,-59 164-708,7-49 0,-17 72-397,3-28 1181,-6 52-1492,0 0 0,0 0 0,-1 0 0,1 0 0,0 0 0,0 1 1,-1-1-1,1 0 0,1 3 0,13 15 56,0 0 0,-2 1 0,-1 1 0,0 0 0,17 41 0,-17-30-17,-2 0 0,-1 1 0,9 54 0,-16-69-39,-1-1 0,0 27-1,-2-40-111,0-1-1,0 1 1,0 0 0,0-1-1,-1 1 1,0-1-1,0 1 1,0-1-1,0 1 1,0-1 0,-1 0-1,0 0 1,1 0-1,-1 1 1,0-2-1,0 1 1,-1 0-1,1 0 1,-4 2 0,4-4-17,0 0 1,-1 0 0,1 0-1,0 0 1,-1-1 0,1 1 0,0-1-1,-1 0 1,1 0 0,0 0-1,-1 0 1,1 0 0,-1 0 0,1-1-1,0 1 1,-1-1 0,1 0-1,-4-1 1,-40-21 182,10-1-17,2-2 0,0-2 1,-41-44-1,66 62-36,9 10-147,0 0 0,0 0 0,0 0 0,0 0 0,0 0 0,0 0 0,0 0 0,0 0 0,1 0 0,-1 0 0,0 0 0,0 0-1,0 0 1,0 0 0,0 0 0,0 0 0,0 0 0,0 0 0,0 0 0,0 0 0,0 0 0,0 0 0,0 0 0,0 0 0,0 0-1,1 0 1,-1 0 0,0 0 0,0 0 0,0 0 0,0 0 0,0 0 0,0 0 0,0 0 0,0 0 0,0 0 0,0 0 0,0 0 0,0 0-1,0 0 1,0 0 0,0 0 0,0 0 0,0 0 0,1 0 0,-1 0 0,0-1 0,0 1 0,0 0 0,0 0 0,0 0 0,0 0-1,0 0 1,0 0 0,0 0 0,0 0 0,0 0 0,0 0 0,0 0 0,0 0 0,0 0 0,0 0 0,0 0 0,0-1 0,0 1 0,0 0-1,0 0 1,0 0 0,22 13 52,2 3-56,1-1 0,0-2 1,1 0-1,1-1 0,0-2 0,39 10 0,-53-17-3,0 0-1,0-1 0,0 0 1,1-1-1,-1-1 0,0 0 1,1-1-1,-1 0 0,0-1 0,0 0 1,0-1-1,0-1 0,-1 0 1,1-1-1,-1 0 0,17-10 1,-12 4-10,0-1 0,0-1 0,-1 0 0,-1-1 0,0-1 1,-1 0-1,-1-1 0,18-28 0,47-71-157,-78 114 169,0 1 0,1-1 0,-1 1 0,0-1 0,1 1 0,-1 0 1,0-1-1,1 1 0,-1 0 0,1-1 0,-1 1 0,1 0 0,-1 0 0,0-1 0,1 1 0,-1 0 0,1 0 0,-1 0 0,1 0 0,-1 0 0,1-1 0,-1 1 0,1 0 0,-1 0 0,1 0 0,-1 0 1,1 0-1,-1 1 0,1-1 0,-1 0 0,2 0 0,-1 1-1,0 0 1,1 0 0,-1 0 0,0 0-1,0 0 1,0 0 0,0 0-1,0 0 1,0 1 0,2 1 0,16 38-7,-18-38 6,6 15 1,0-3 0,-1 1-1,-1 0 1,0 1-1,-1 0 1,4 29-1,-8-46 4,0 1 1,0-1-1,0 0 0,0 0 0,0 0 1,0 0-1,0 0 0,0 0 0,0 0 0,0 1 1,0-1-1,0 0 0,0 0 0,0 0 1,0 0-1,0 0 0,0 0 0,0 0 1,0 1-1,0-1 0,0 0 0,-1 0 0,1 0 1,0 0-1,0 0 0,0 0 0,0 0 1,0 0-1,0 0 0,0 0 0,0 0 0,0 0 1,-1 1-1,1-1 0,0 0 0,0 0 1,0 0-1,0 0 0,0 0 0,0 0 1,0 0-1,0 0 0,-1 0 0,1 0 0,0 0 1,0 0-1,0 0 0,0 0 0,0 0 1,0 0-1,0-1 0,-1 1 0,1 0 0,0 0 1,0 0-1,0 0 0,0 0 0,-10-7 32,-14-18 37,21 21-61,-55-70 62,41 49-10,-2 0-1,-35-34 1,53 58-55,0 0 1,0 0-1,0 0 1,0 0-1,-1 0 0,1 0 1,0 0-1,0 0 1,0 1-1,-1-1 0,1 1 1,0-1-1,-1 1 1,1-1-1,0 1 1,-1 0-1,1-1 0,-1 1 1,1 0-1,0 0 1,-1 0-1,1 0 0,-1 1 1,1-1-1,-2 0 1,1 2-2,1-1 1,-1 0-1,1 0 1,-1 1-1,1-1 0,-1 1 1,1-1-1,0 1 1,0 0-1,0-1 1,0 1-1,0 0 1,0 0-1,0 0 0,0 0 1,1 0-1,-1 0 1,0 2-1,-3 14 10,1-1 1,1 1-1,0 1 0,1-1 0,1 0 0,1 0 0,0 0 1,2 0-1,0 0 0,1 0 0,0-1 0,2 1 0,0-1 1,1 0-1,12 21 0,-18-36-10,5 9 10,1 0 1,0 0-1,1 0 0,0-1 0,14 14 0,-20-22-15,0-1 0,0 1 0,0-1 1,0 1-1,0-1 0,1 0 0,-1 0 0,0 0 0,1 0 1,-1 0-1,1-1 0,-1 1 0,1-1 0,-1 1 0,1-1 0,-1 0 1,1 0-1,-1 0 0,1 0 0,-1-1 0,1 1 0,-1-1 1,1 1-1,-1-1 0,0 0 0,1 0 0,-1 0 0,0 0 0,1 0 1,-1-1-1,0 1 0,0-1 0,0 1 0,0-1 0,1-2 1,5-3-1,-1-1 0,0 0 0,-1 0 0,0-1 0,0 0 0,-1 0 0,0 0 0,0-1 0,-1 1 1,-1-1-1,1 0 0,2-18 0,-2 7 0,-2 0 0,0 1 0,-1-1 0,-1 0 0,-5-31 0,4 45 9,0 0-1,-1 1 1,0-1-1,0 0 1,-6-11 0,8 18-7,0 0 0,0 0 0,0 0 0,0 0 0,0 0 1,0 0-1,0 1 0,0-1 0,0 0 0,0 0 1,0 0-1,0 0 0,0 0 0,-1 0 0,1 0 0,0 0 1,0 0-1,0 0 0,0 0 0,0 0 0,0 0 1,0 0-1,0 0 0,0 0 0,0 0 0,0 0 0,0 0 1,0 0-1,0 0 0,0 0 0,0 0 0,0 0 1,0 0-1,-1 0 0,1 0 0,0 0 0,0 0 0,0 0 1,0 0-1,0 0 0,0 0 0,0 0 0,0 0 1,0-1-1,0 1 0,0 0 0,0 0 0,0 0 1,0 0-1,0 0 0,0 0 0,0 0 0,0 0 0,0 0 1,0 0-1,0 0 0,-1 8 28,3 14 1,3 3-11,0 8 1,20 62-1,-23-88-12,1 1 0,0 0-1,1-1 1,0 0 0,0 0 0,0 0-1,1 0 1,0-1 0,0 0-1,0 0 1,1 0 0,0 0-1,11 7 1,-15-13-5,0 1 1,0-1-1,0 1 0,0-1 0,0 0 1,-1 1-1,1-1 0,0 0 0,0-1 1,0 1-1,0 0 0,0 0 0,0-1 1,0 1-1,0-1 0,0 0 0,-1 1 1,1-1-1,0 0 0,0 0 0,-1 0 1,3-2-1,3-2 10,0 0-1,-1 0 1,11-12 0,-7 6 8,-1-2 0,-1 1 0,0-1 0,8-19 0,10-17 36,-17 32-33,-6 12-4,0-1 0,1 0 0,-1 1-1,8-8 1,-11 12 17,4 24 51,-2 2-45,-2-1 1,0 0-1,-7 38 1,0 33 217,6-81-225,1 0 417,2-15-232,4-8-111,90-174 305,-95 180-410,1 0 0,-1 1 0,1-1 0,0 1 0,0-1 0,0 1 1,0 0-1,0 0 0,1 0 0,-1 0 0,0 0 0,1 0 0,0 1 0,4-3 0,-5 4-1,-1-1 0,1 1 0,-1 0-1,1 0 1,0 0 0,-1 0 0,1 0-1,-1 0 1,1 1 0,-1-1 0,1 1-1,-1-1 1,1 1 0,-1-1 0,0 1-1,1 0 1,-1-1 0,0 1 0,1 0-1,-1 0 1,0 0 0,0 0 0,0 0-1,0 0 1,0 1 0,0-1 0,0 0-1,0 1 1,1 2 0,2 4 18,1 1 1,-1 0 0,-1 0-1,0 0 1,0 1 0,1 12-1,0-5 61,-4-16-77,0-1 0,0 1 0,0-1 0,0 1 0,0-1 0,0 1 0,0-1 0,0 1 0,0-1 0,0 1 0,1-1 0,-1 1 0,0-1 0,0 1 0,1-1 0,-1 1 0,0-1 0,0 1 0,1-1 0,-1 0 0,0 1 0,1-1 0,-1 0 0,1 1 0,-1-1 0,0 0 0,1 1 0,-1-1 0,1 0 0,-1 0 0,1 0 0,-1 1 0,1-1 0,-1 0 0,1 0 0,-1 0 0,1 0 0,-1 0 0,1 0 0,-1 0 0,1 0 0,-1 0 0,1 0 0,-1 0 0,1 0 0,-1 0 0,1 0 0,-1-1 0,1 1 0,-1 0-1,1 0 1,-1-1 0,1 1 0,-1 0 0,0-1 0,1 1 0,-1 0 0,1-1 0,-1 1 0,0 0 0,1-1 0,-1 1 0,0-1 0,1 0 0,22-31 126,-23 31-133,13-20 27,2-4-12,23-30 0,-38 55-13,0 0-1,0-1 1,0 1-1,1 0 1,-1-1 0,0 1-1,0 0 1,1 0 0,-1-1-1,0 1 1,1 0-1,-1 0 1,0-1 0,1 1-1,-1 0 1,0 0-1,1 0 1,-1 0 0,0 0-1,1 0 1,-1-1-1,1 1 1,-1 0 0,0 0-1,1 0 1,-1 0-1,1 0 1,-1 0 0,0 1-1,1-1 1,-1 0-1,0 0 1,1 0 0,-1 0-1,0 0 1,1 0-1,-1 1 1,0-1 0,1 0-1,-1 0 1,0 1-1,1-1 1,-1 0 0,0 0-1,0 1 1,1-1 0,-1 0-1,0 1 1,0-1-1,0 0 1,1 1 0,-1-1-1,10 25-14,-9-21 12,15 47-5,-9-25 28,1 0 1,2-1-1,15 32 1,-24-56-14,0 1 0,0 0 0,0 0 0,1-1 0,-1 1 0,0-1 0,1 1 0,-1-1 1,3 2-1,-3-2-2,-1-1 1,1 0-1,-1 0 1,1 1-1,0-1 1,-1 0-1,1 0 1,-1 0-1,1 0 1,0 0-1,-1 0 1,1 1-1,0-2 1,-1 1-1,1 0 1,-1 0-1,1 0 0,0 0 1,-1 0-1,2-1 1,1-1 12,0 0-1,0-1 1,0 1-1,0-1 1,-1 1-1,1-1 1,-1 0-1,3-5 1,-2 5-20,96-152 89,-89 137-100,-10 17 11,0 1 0,0 0 0,0-1 0,0 1 0,0 0 0,0-1-1,1 1 1,-1 0 0,0-1 0,0 1 0,0 0 0,1-1 0,-1 1 0,0 0 0,0-1 0,1 1 0,-1 0 0,0 0 0,0-1 0,1 1 0,-1 0 0,0 0 0,1 0 0,-1-1 0,0 1 0,1 0 0,-1 0 0,0 0 0,1 0 0,-1 0 0,1 0 0,-1 0 0,0 0 0,1 0-1,-1 0 1,0 0 0,1 0 0,-1 0 0,1 0 0,-1 0 0,0 0 0,1 0 0,-1 0 0,0 1 0,1-1 0,-1 0 0,0 0 0,1 0 0,-1 1 0,0-1 0,1 0 0,-1 0 0,0 1 0,0-1 0,1 0 0,-1 1 0,0-1 0,0 0 0,0 1 0,0-1 0,1 0 0,-1 1-1,9 27-30,-1 24 45,2 99 0,-14 55 186,1-183-150,3-22-41,0-1 1,0 1-1,-1 0 1,1 0 0,0-1-1,0 1 1,0 0-1,-1-1 1,1 1 0,0 0-1,-1-1 1,1 1-1,0-1 1,-1 1 0,1 0-1,-1-1 1,1 1-1,-1-1 1,1 1 0,-1-1-1,1 1 1,-1-1-1,0 0 1,1 1-1,-2-1 1,2 0 35,-7-10 39,-1-6-101,1 0 1,0-1-1,1 0 0,1 0 0,0-1 0,2 1 0,-2-22 0,-2-127-135,7 158 147,0-34-43,3-1-1,9-54 1,-8 78 8,0-1 0,2 1 0,0 0 0,1 0 0,1 1 0,1 0 1,12-19-1,-21 37 39,0-1 1,1 1-1,-1-1 1,0 1-1,1 0 0,-1-1 1,0 1-1,1-1 1,-1 1-1,1 0 1,-1-1-1,1 1 1,-1 0-1,1 0 1,-1-1-1,0 1 0,1 0 1,0 0-1,-1 0 1,1 0-1,-1 0 1,1-1-1,-1 1 1,1 0-1,-1 0 1,1 0-1,-1 1 0,1-1 1,-1 0-1,2 0 1,14 12-25,7 23 11,-16-22 23,0 1-1,-1 0 0,-1 1 0,0-1 0,-1 1 0,3 27 1,-6-33 6,0 0 0,0-1 1,-1 1-1,-1 0 1,1-1-1,-1 1 0,-1 0 1,0-1-1,0 1 1,0-1-1,-1 0 0,-1 0 1,-5 10-1,8-16 3,0 0 0,0 0 0,-1 0 0,1 0 0,-1 0 0,1 0 0,-1 0 0,0-1-1,0 1 1,1-1 0,-1 1 0,0-1 0,-1 0 0,1 0 0,0 0 0,0 0 0,0 0 0,-1 0 0,1 0 0,0-1 0,-1 0 0,1 1-1,-1-1 1,1 0 0,-1 0 0,1 0 0,0 0 0,-1 0 0,1-1 0,0 1 0,-1-1 0,1 0 0,0 0 0,-1 0 0,1 0 0,-4-2 0,-3-3 30,-1 0 0,1-1 0,0 0 1,1-1-1,-1 0 0,-7-10 0,5 2 2,9 10-83,7 8-110,13 12 45,1-1-1,37 19 1,-49-28 90,0-2 0,-1 1 0,1-1 0,0 0 0,0-1-1,0 1 1,0-1 0,1-1 0,-1 1 0,0-1 0,0-1 0,0 1 0,0-1 0,1 0-1,-1-1 1,0 0 0,-1 0 0,11-4 0,-5 0-13,1-1 0,-1 0 0,0-1 0,-1 0-1,0-1 1,0 0 0,-1-1 0,15-17 0,-18 18 2,-1 0 0,0-1 0,-1 0 0,0 0 0,0 0 0,-1 0-1,-1-1 1,4-14 0,11-89-133,-17 109 147,0-20-37,-1-1-1,-1 1 1,-1-1-1,-7-37 0,-3-19-174,12 78 205,-6-31-261,6 35 268,0-1 1,0 1-1,0-1 0,-1 1 1,1-1-1,0 1 1,0-1-1,-1 1 0,1-1 1,0 1-1,-1-1 1,1 1-1,0 0 0,-1-1 1,1 1-1,-1-1 0,1 1 1,-1 0-1,1 0 1,-2-1-1,2 1 5,-1 0 0,0 0 1,1 0-1,-1 0 0,0 1 0,1-1 0,-1 0 0,0 0 1,1 1-1,-1-1 0,0 1 0,1-1 0,-1 0 0,1 1 1,-1-1-1,1 1 0,-1-1 0,1 1 0,-1-1 0,1 1 1,-1 1-1,-8 12-1,0 1 0,2 0-1,0 1 1,0 0 0,2 0 0,-6 22 0,9-29 7,-5 16 20,2 1-1,0 0 1,2 0-1,1 0 1,1 0-1,2 0 1,0 0-1,1 0 1,2 0-1,1 0 1,1-1-1,14 40 1,-17-57-13,3 5 50,0 0-1,13 22 0,-16-31-41,1 1 0,0-1 0,0 0 0,0 0 0,0 0 0,0 0-1,1-1 1,0 0 0,9 5 0,-7-5-17,1 0 0,-1 0-1,0-1 1,1 0 0,-1-1-1,1 1 1,0-2 0,-1 1 0,1-1-1,0 0 1,-1 0 0,1-1-1,9-2 1,-5 1-32,0-1 0,-1 1 0,0-2 0,1 0 0,-1 0 0,-1-1 0,1 0 0,17-12-1,-4 3-67,-18 10 53,0 1 0,1-1 0,-2 0 0,1 0 0,0-1 0,4-4 0,-8 7 23,-1 0 0,0 0 0,0 0 0,0 0 0,0 0 0,0 0 0,0 0-1,0 0 1,-1 0 0,1-1 0,-1 1 0,1 0 0,-1 0 0,0 0 0,0-1-1,0 1 1,0 0 0,0 0 0,-1-1 0,1 1 0,-1 0 0,1 0 0,-3-4-1,1 1 2,0 0-1,-1 0 0,0 0 0,0 1 0,0-1 0,-1 1 0,1 0 0,-1 0 0,0 0 0,0 0 1,-8-4-1,10 6 21,1 1-1,-1-1 1,0 1 0,0 0 0,-1 0 0,1 0 0,0 0 0,0 0 0,0 1 0,-1-1-1,1 1 1,0-1 0,-1 1 0,1 0 0,0 0 0,-1 0 0,1 0 0,0 0 0,-1 0 0,1 1-1,0-1 1,-1 1 0,1 0 0,0 0 0,0-1 0,0 2 0,0-1 0,-1 0 0,0 2-1,-3 1 3,1 0 0,1 1-1,-1-1 1,1 1 0,0 0-1,0 1 1,0-1 0,1 1-1,-1 0 1,2 0 0,-1 0-1,0 0 1,1 0 0,0 0-1,1 1 1,0-1 0,0 1-1,0-1 1,0 1 0,1-1-1,0 1 1,1 0 0,0-1-1,0 1 1,0-1 0,0 1-1,1-1 1,0 0 0,1 0-1,-1 0 1,1 0 0,0 0-1,7 9 1,-7-12-3,0 0 1,0 0-1,0 0 0,0 0 1,0-1-1,0 1 0,1-1 1,-1 0-1,1 0 0,0 0 1,-1 0-1,1-1 0,0 0 1,0 0-1,0 0 0,0 0 1,0 0-1,0-1 0,0 0 1,0 0-1,1 0 0,5-1 1,3 0-14,-1-2 1,1 0-1,-1 0 1,0-1-1,0 0 1,12-7-1,12-9-43,0-1-1,-1-2 1,32-29-1,61-39-83,-123 88 130,-3 1 2,0 1-1,1 0 1,-1-1-1,0 1 1,0 0-1,1 0 1,-1 1-1,4-2 0,-12 4 14,1 0 0,-1 0 0,1 0 0,-1 1-1,1 0 1,0 0 0,0 0 0,0 1-1,-5 5 1,-3 0 8,-23 21 28,0 1-1,-35 41 1,58-58-10,8-9-1,0 1 0,0 0-1,1 0 1,0 1-1,1-1 1,-1 1-1,1 0 1,1 0-1,-1 0 1,-2 12-1,4-16-17,1-1-1,0 0 1,-1 0-1,1 0 1,0 0-1,0 0 1,0 0 0,0 0-1,1 0 1,-1 0-1,0 0 1,1 0-1,0 0 1,-1 0-1,1 0 1,0 0-1,0 0 1,0 0-1,0 0 1,0-1-1,1 1 1,-1 0-1,0-1 1,1 1-1,-1-1 1,1 0-1,0 1 1,-1-1 0,1 0-1,0 0 1,0 0-1,0 0 1,0 0-1,0-1 1,0 1-1,0 0 1,0-1-1,0 0 1,0 1-1,4-1 1,0 0-12,0 0 1,-1 0 0,1 0-1,0-1 1,0 0 0,0 0-1,-1-1 1,1 0 0,-1 0-1,1 0 1,-1 0 0,0-1-1,0 0 1,0 0-1,0 0 1,0-1 0,-1 0-1,8-7 1,0-3-25,0 0-1,-1 0 1,0-1 0,15-30-1,-15 21-1,-1 0 0,-1 0 0,-1-1 0,-1 0 0,-1-1 0,2-27 0,-2-8-54,-3-86-1,-3 125 66,0-10-1,-1 1 1,-1 0-1,-9-37 0,7 58 51,0 17 36,0 20 22,4-25-93,-4 70 168,2 1 1,4 0 0,3 0-1,21 108 1,-22-163-66,0 0 0,1-1 0,1 1-1,11 22 1,-16-39-89,-1-1 0,0 1 0,1 0-1,-1 0 1,1 0 0,0 0 0,-1-1 0,1 1-1,0 0 1,-1-1 0,1 1 0,0 0 0,0-1 0,0 1-1,0-1 1,-1 1 0,1-1 0,0 0 0,0 1-1,0-1 1,0 0 0,0 0 0,0 1 0,0-1 0,0 0-1,0 0 1,0 0 0,0 0 0,0 0 0,0-1 0,0 1-1,0 0 1,0 0 0,0-1 0,0 1 0,0 0-1,0-1 1,-1 1 0,1-1 0,1 0 0,5-4-61,-1 1 0,1-1 0,-1 0 0,6-7 0,-9 9 1,9-9-193,-1-1 0,8-14 0,-6 8-3256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4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5416,'0'0'6886,"-13"3"-6588,-21 6 141,-46 18 0,39-10-26,13-6 176,0 1 0,-45 27 0,73-39-570,-1 0 0,1 0 0,0 1 0,0-1 0,-1 0 0,1 0 0,0 0 0,0 0 0,-1 1 0,1-1 0,0 0 0,0 0 0,0 0 0,-1 1 0,1-1 0,0 0 0,0 0 0,0 1-1,0-1 1,0 0 0,0 0 0,0 1 0,-1-1 0,1 0 0,0 1 0,0-1 0,0 0 0,0 0 0,0 1 0,0-1 0,0 0 0,0 1 0,0-1 0,1 0 0,-1 0 0,0 1 0,0-1 0,0 0 0,0 1 0,0-1 0,0 0 0,0 0 0,1 1 0,-1-1-1,0 0 1,0 0 0,1 1 0,18 9 411,31 2 6,35-4 47,20 3 233,-97-9-540,0-1 0,1 1-1,-1 1 1,0-1 0,9 6 0,-15-8-133,-1 1-1,0 0 1,1-1-1,-1 1 1,0 0-1,1 0 1,-1 0-1,0 0 1,0 0 0,0 1-1,0-1 1,0 0-1,0 0 1,0 1-1,0-1 1,-1 1-1,1-1 1,0 0-1,-1 1 1,1-1-1,-1 1 1,0 0-1,1-1 1,-1 1-1,0-1 1,0 1-1,0-1 1,0 1 0,0 0-1,-1-1 1,1 1-1,0-1 1,-1 1-1,0 1 1,-2 4 15,0-1 1,0 0-1,-1 0 0,0 0 1,0 0-1,0-1 1,-1 1-1,0-1 0,0-1 1,0 1-1,0-1 1,-1 1-1,0-1 1,0-1-1,-7 4 0,-13 5 204,0-1-1,-40 11 0,30-11 82,35-11-339,-6 3 13,11-7-171,46-20-3290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8240,'0'0'2913,"7"10"-2426,23 33 33,-27-39-412,-1 1 1,0 0 0,0 0 0,0 1 0,-1-1 0,0 0 0,0 1 0,0-1-1,-1 0 1,1 1 0,-1-1 0,-1 1 0,0 5 0,0 10 488,-5 35 2541,6-56-2812,8-33 1504,0 13-1671,0 0 43,21-38 1,-27 54-165,1-1 0,0 1 0,0 0 0,1 0 0,-1 0 0,1 0 0,0 1 0,0-1 0,0 1 0,0 0 0,1 0 0,-1 1 0,9-4 0,-12 5-22,0 1 0,0 0-1,0 0 1,0 0-1,0 0 1,0 0 0,0 0-1,0 0 1,0 0 0,0 0-1,0 0 1,0 0-1,0 0 1,0 1 0,-1-1-1,1 1 1,0-1 0,0 0-1,0 1 1,0-1-1,0 1 1,-1 0 0,1-1-1,0 1 1,0 0 0,-1-1-1,1 1 1,-1 0-1,1 0 1,0 0 0,0 1-1,1 2 22,0 0 0,-1 0 0,1 0-1,-1 0 1,0 0 0,1 5 0,15 114 847,-17-122-843,0 0 1,0 0-1,0 0 1,0 0-1,0 1 0,0-1 1,0 0-1,-1 0 1,1 0-1,0 0 1,0 0-1,-1 0 1,0 2-1,3-3 624,5-4-454,-5 3-179,0 0 1,0-1-1,-1 1 1,1 0 0,-1-1-1,1 1 1,-1-1-1,1 1 1,-1-1 0,2-2-1,5-7 35,8-6 46,1 0 1,1 1-1,25-17 0,-42 31-100,1 1-1,-1 0 1,1 1-1,0-1 0,0 0 1,-1 0-1,1 1 1,0-1-1,0 1 1,0-1-1,-1 1 0,1 0 1,0 0-1,0 0 1,0 0-1,0 0 1,0 0-1,0 1 0,-1-1 1,1 1-1,0-1 1,2 1-1,16 4 96,-18-5-93,0 1 1,1 0 0,-1-1 0,0 1 0,0 0 0,0 0 0,-1 0-1,1 0 1,0 1 0,0-1 0,0 0 0,-1 1 0,1-1 0,-1 1-1,1 0 1,-1-1 0,2 4 0,0 0 22,0 0 0,-1-1 0,1 1 0,-1 1-1,0-1 1,1 5 0,1 11 248,5 42 0,-8-49-185,-1-11-61,1 1 1,-1 0-1,0-1 0,0 1 0,0 0 0,-1-1 0,1 1 1,-2 3-1,1-2 35,0 0 1,0 0 0,1 0-1,-1 0 1,1 6-1,0-6 32,0-5 10,5-17-1182,10-4-81,-9 15-1915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47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22 6328,'0'0'12097,"-12"8"-11424,3-3-510,-3 3 102,0-1-1,0 2 1,1 0-1,0 0 1,-10 11 0,16-10 1383,13-10-830,14-11-244,-5-2-290,6-6 367,29-17-1,-50 35-522,-1 0 1,1 0-1,-1 0 0,1 0 1,-1 0-1,0 0 0,1 0 1,-1 0-1,0 0 0,0-1 1,0 1-1,0-1 0,0 1 0,0-1 1,1-2-1,6-1 1385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9648,'0'0'1961,"-13"12"-1514,-11 7-277,-14 11 823,2 1-1,-49 54 1,83-82-831,0 0 1,0 0-1,0 0 1,1 0 0,-1 0-1,1 0 1,-1 0-1,1 0 1,0 1 0,1-1-1,-1 0 1,1 1-1,-1-1 1,1 1 0,0-1-1,0 4 1,0-6-77,1 0 0,-1 1 0,0-1 0,1 0 0,-1 0 0,1 0 0,-1 0 0,1 0 0,0 0 0,-1 0 0,1 0 0,0 0 0,-1 0 0,1 0 0,0 0 0,0 0 0,0-1 0,2 2 0,-1-1-9,0 0-1,0 0 1,0-1 0,0 1-1,0-1 1,1 0-1,-1 1 1,0-1 0,0 0-1,0 0 1,0-1 0,0 1-1,1 0 1,2-2-1,1 1 36,1-1-1,0 0 0,0-1 0,-1 0 0,1 0 0,-1 0 0,0-1 1,0 0-1,0 0 0,-1-1 0,1 1 0,-1-1 0,0-1 0,-1 1 1,1 0-1,6-12 0,0-3 142,0-2-1,-2 1 1,12-39 0,-16 46-116,-2 11 227,1 9-178,3 21-69,-3-10 4,36 107 551,-39-120-796,1 4 278,0-1 0,0 0 0,0 0 0,7 12 0,-9-18-277,1 0-1,-1-1 1,1 1-1,0 0 1,-1 0-1,1 0 1,0-1-1,-1 1 1,1 0-1,0-1 1,0 1-1,-1-1 1,1 1-1,0-1 1,0 1-1,0-1 0,0 1 1,0-1-1,0 0 1,0 0-1,0 1 1,0-1-1,0 0 1,0 0-1,0 0 1,0 0-1,0 0 1,0 0-1,0 0 1,0-1-1,0 1 1,0 0-1,-1-1 1,1 1-1,0 0 1,0-1-1,0 1 0,0-1 1,0 1-1,0-1 1,0 0-1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10752,'0'0'1598,"3"14"-1334,11 44 286,7 82-1,-13 10 683,3 44 1272,-11-127-1226,-1-30 460,3-38-1684,0 0 1,0 0 0,0 0 0,-1 0-1,1 0 1,0-1 0,-1 1 0,1 0-1,-1-1 1,1 1 0,0-3 0,11-9-3004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8840,'0'0'2084,"4"15"-1646,9 62 1002,7 142 0,-19-161-756,0 90 1188,4 56 1419,-4-196-3301,0 11 1514,2-32-366,-2 4-1225,0-1 1,1 1-1,0-1 1,7-16-1,3 5-3086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9536,'0'0'1809,"10"0"-1489,3 1-147,-1-2-1,0 1 1,1-2-1,-1 0 1,0 0 0,0-1-1,0 0 1,19-9-1,-25 9-37,-1-1 1,1 0-1,0 0 0,-1-1 0,0 0 1,0 1-1,0-1 0,7-11 0,-11 14-76,1-1 0,-1 1 0,1-1 0,-1 1 0,0-1 0,0 1 1,0-1-1,0 1 0,0-1 0,-1 0 0,1 0 0,-1 1 0,0-1 0,0 0 0,0 0 0,0 1 0,0-1 0,-1 0 0,1 0 0,-1 1 0,0-1 0,0 0 0,0 1 0,-2-5 1,3 6-28,-1 0 0,0 0 1,1 0-1,-1 1 1,0-1-1,0 0 1,0 0-1,1 1 1,-1-1-1,0 0 1,0 1-1,0-1 1,0 1-1,0-1 1,0 1-1,0 0 1,0-1-1,0 1 0,-1 0 1,1 0-1,0-1 1,0 1-1,0 0 1,0 0-1,0 0 1,0 1-1,0-1 1,0 0-1,-1 0 1,1 1-1,0-1 1,0 0-1,0 1 0,-1 0 1,-1 0 16,0 1 1,1-1-1,0 1 1,-1 0-1,1 0 0,0-1 1,0 1-1,0 1 1,0-1-1,0 0 0,0 0 1,-1 4-1,-1 2 56,0 1 0,1-1 0,0 1 0,1 0 1,0 0-1,1 0 0,-1 0 0,1 17 0,1-21-30,0 0 1,1 0-1,-1-1 1,1 1 0,0 0-1,1 0 1,-1-1-1,1 1 1,-1 0-1,1-1 1,1 0-1,-1 1 1,1-1 0,-1 0-1,1 0 1,0 0-1,1-1 1,3 4-1,-5-5-34,0-1-1,0 0 1,0 0-1,0 0 0,1 0 1,-1-1-1,0 1 1,0 0-1,1-1 1,-1 0-1,0 1 0,1-1 1,-1 0-1,0 0 1,1 0-1,-1-1 1,0 1-1,1-1 0,-1 1 1,0-1-1,0 0 1,4-1-1,4-3 56,-1 1 1,0-2-1,15-10 0,-3-1 67,21-23-1,-26 25-5,-1 0 0,2 1-1,28-19 1,-44 32-141,1 0 0,0 1 0,0-1 0,0 1 0,-1 0 0,1-1 0,0 1 0,0 0 0,0 0 1,0 0-1,0 0 0,0 1 0,-1-1 0,1 0 0,0 1 0,0-1 0,0 1 0,-1 0 0,1 0 0,0-1 0,-1 1 0,1 0 0,-1 1 0,1-1 0,-1 0 0,3 3 0,3 2 63,-1 0 0,0 1-1,11 15 1,7 14 175,-13-18 121,0 0 1,26 27 0,-37-44-351,0-1 0,0 0 0,0 0 0,1 1 0,-1-1 0,0 0 0,0 0-1,0 1 1,1-1 0,-1 0 0,0 0 0,0 0 0,1 1 0,-1-1 0,0 0 0,1 0-1,-1 0 1,0 0 0,1 0 0,-1 0 0,0 0 0,1 1 0,-1-1 0,0 0 0,0 0 0,1 0-1,-1 0 1,0-1 0,1 1 0,-1 0 0,0 0 0,1 0 0,-1 0 0,0 0 0,1 0-1,3-4-2532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5520,'0'0'6929,"4"14"-6324,7 29 210,-1 0 0,7 82-1,-17-107-500,1 6 588,4 32-1,-2-46 546,1-16-400,0-20-386,-1-36-166,11-60-1,-10 108-400,-1 0 0,2 0 0,0 0 0,0 1 0,2-1 0,-1 1 0,17-23 0,-22 36-86,-1-1 0,1 0 0,-1 1 0,1-1 0,-1 1 0,1-1 0,-1 1 0,1-1 0,-1 1 0,1 0 0,0-1-1,-1 1 1,1 0 0,0-1 0,-1 1 0,1 0 0,0 0 0,-1 0 0,1-1 0,0 1 0,0 0 0,-1 0 0,1 0 0,0 0 0,-1 0 0,1 0-1,0 1 1,0-1 0,-1 0 0,1 0 0,0 0 0,-1 1 0,1-1 0,0 0 0,-1 1 0,1-1 0,-1 1 0,1-1 0,0 0 0,-1 1 0,1-1-1,-1 1 1,1 0 0,0 0 0,2 3 33,1 1-1,-1-1 0,0 1 1,4 9-1,-1 1 25,-1 0 0,0 0 0,-1 0 0,3 20-1,5 65 366,-12-96-404,2 21 147,-2-19-78,0 0 0,0 0 1,1 0-1,0 0 0,2 7 0,29-63 1049,-16 16-1034,-7 15-9,0 0 1,1 0-1,1 1 0,23-30 0,-34 47-93,1 0 1,0 0-1,-1 1 1,1-1-1,0 0 1,-1 0-1,1 1 0,0-1 1,0 0-1,0 1 1,0-1-1,0 1 1,0-1-1,0 1 1,0-1-1,0 1 1,0 0-1,0-1 1,0 1-1,0 0 0,0 0 1,0 0-1,0 0 1,0 0-1,0 0 1,0 0-1,0 0 1,1 0-1,-1 0 1,0 1-1,0-1 0,0 0 1,0 1-1,0-1 1,0 1-1,0-1 1,-1 1-1,1 0 1,0-1-1,0 1 1,0 0-1,0 0 0,-1-1 1,1 1-1,0 0 1,0 1-1,3 4 25,0 1 0,0 0-1,0 0 1,4 15 0,-7-19-27,4 14 69,-1 0 0,-1 0 0,0 1 0,-1-1 0,-1 33 1,0 6 375,2-46-333,-3-9-92,0 0 1,1 0-1,-1 0 1,0 0-1,0 0 1,0 0-1,1-1 1,-1 1-1,0 0 1,0 0-1,0 0 1,-1 0-1,1 0 1,0 0-1,0 0 1,0 0-1,-1 1 1,0-1-68,3-5 136,5-9-1607,-5 9-1098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4216,'0'0'4513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178 104 5720,'0'0'2518,"-3"-11"-1947,-9-32 36,11 41-476,0-1 1,0 0-1,-1 0 0,1 1 1,-1-1-1,1 1 1,-1-1-1,0 1 0,0 0 1,0-1-1,0 1 1,-1 0-1,1 0 1,0 1-1,-1-1 0,1 0 1,-1 1-1,0 0 1,0-1-1,1 1 0,-1 0 1,0 0-1,0 1 1,0-1-1,-5 0 1,6 1 65,0-1-115,-1 1 0,1 0-1,0-1 1,0 1 0,0 0-1,0 0 1,0 1-1,0-1 1,-1 0 0,1 1-1,0-1 1,0 1 0,0 0-1,0 0 1,0 0 0,1 0-1,-1 0 1,0 0 0,0 0-1,1 0 1,-1 1 0,-3 2-1,0 3 112,0-1 1,0 1-1,1 0 0,-6 12 0,4-7 9,3-7-119,1 1 1,0-1 0,0 0 0,0 1 0,1 0 0,0-1 0,0 1 0,0 0 0,1 0-1,0 0 1,0-1 0,1 1 0,-1 0 0,1 0 0,0 0 0,4 9 0,3 5 167,0 1 1,1-2 0,13 21-1,-12-23-81,36 51 757,-31-48-421,19 35 0,-29-45-440,2 1 63,-1 1 0,-1 0 0,1 0-1,-2 1 1,0-1 0,3 19 0,-6-22-53,0-1 1,-1 2 0,0-1-1,-1 0 1,0-1 0,-3 13 0,4-18-48,-1 0 1,0 0 0,0-1 0,-1 1 0,1 0 0,0 0 0,-1-1 0,0 1 0,1-1 0,-4 3 0,4-4-14,0 1 0,-1-1 0,1-1 1,0 1-1,-1 0 0,1 0 0,-1 0 0,1-1 1,-1 1-1,1-1 0,-1 1 0,0-1 1,1 0-1,-1 0 0,1 1 0,-1-1 0,0 0 1,1 0-1,-1-1 0,-2 1 0,3-1-20,0 1 0,0-1 0,0 1 0,0-1 0,0 1-1,0-1 1,0 0 0,0 1 0,0-1 0,0 0 0,1 0-1,-1 0 1,0 0 0,0 0 0,1 0 0,-1 0 0,1 0 0,-1 0-1,1 0 1,-1 0 0,1 0 0,0 0 0,-1-3 0,-3-27-263,6-1-2737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12256,'0'0'1694,"14"-4"-1515,40-8 147,85-8 0,-95 15-31,-13 1 267,-1 1 1,1 2-1,-1 1 1,51 6 0,-51-5-741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10656,'0'0'2800,"-10"11"-2402,-2 1-267,-3 1 223,1 2-1,1 0 1,0 0-1,1 1 1,-19 34-1,30-48-275,0 0 0,0 0 0,1 0 0,-1 0-1,0 0 1,1 0 0,0 0 0,-1 0 0,1 0 0,0 0-1,0 0 1,0 0 0,0 0 0,0 0 0,1 0 0,-1 1-1,1-1 1,-1 0 0,1 0 0,0 0 0,-1-1 0,1 1-1,0 0 1,1 0 0,-1 0 0,0-1 0,0 1 0,1 0-1,1 1 1,-1-2-2,0 1-1,0-1 0,1 0 1,-1 0-1,0-1 1,1 1-1,-1 0 1,0-1-1,1 1 0,-1-1 1,0 0-1,1 0 1,-1 0-1,1 0 0,-1 0 1,1 0-1,-1-1 1,0 1-1,1-1 1,-1 0-1,0 1 0,1-1 1,-1 0-1,0 0 1,3-3-1,4-2 59,0-1 0,0 0-1,-1-1 1,0 0 0,0-1 0,11-17-1,-10 15 15,0-1 0,0 2-1,19-18 1,-27 27-123,1 0 1,-1 0-1,1 0 1,0 0-1,-1 0 1,1 0-1,0 0 1,-1 1-1,1-1 1,0 1 0,2-1-1,-3 1-11,0 0 1,0 0-1,0 0 0,0 0 1,-1 0-1,1 0 0,0 0 1,0 1-1,0-1 0,-1 0 1,1 1-1,0-1 1,0 0-1,-1 1 0,1-1 1,0 1-1,-1-1 0,2 2 1,0 2 35,1 0 1,-1-1-1,0 2 1,0-1 0,0 0-1,0 0 1,1 7-1,5 10 65,16 23 380,-24-43-485,1-1-1,0 0 1,0 1-1,0-1 1,-1 0 0,1 0-1,0 0 1,0 0 0,0 0-1,-1 0 1,1 0 0,0 0-1,0 0 1,-1 0-1,1-1 1,0 1 0,0 0-1,0 0 1,-1-1 0,1 1-1,0-1 1,-1 1 0,1 0-1,0-1 1,-1 1-1,2-2 1,8-3-255,35-11-3391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6:5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11152,'0'0'1646,"-14"9"-1242,-71 45 516,84-54-869,1 1 0,-1-1 1,1 0-1,-1 0 0,1 0 0,-1 1 0,1-1 0,-1 0 0,1 1 0,0-1 1,-1 0-1,1 1 0,-1-1 0,1 1 0,0-1 0,-1 0 0,1 1 0,0-1 1,0 1-1,-1-1 0,1 1 0,0-1 0,0 1 0,0-1 0,0 1 0,-1-1 0,1 1 1,0-1-1,0 1 0,0 0 0,16 8 1185,-13-7-1281,110 54 1538,-111-55-1458,-1 0 0,1 0 0,-1 0 0,1 0 0,-1 0 0,0 0 0,1 0-1,-1 1 1,0-1 0,0 0 0,0 1 0,0-1 0,0 1 0,0-1-1,0 1 1,0 0 0,-1-1 0,1 1 0,-1 0 0,1-1 0,-1 1-1,0 0 1,1 0 0,-1-1 0,0 1 0,0 0 0,0 0 0,0 0 0,-1-1-1,1 1 1,-1 0 0,1 0 0,-1-1 0,1 1 0,-1 0 0,0-1-1,0 1 1,1-1 0,-3 3 0,-1 2 53,-1 0 0,0 0-1,0 0 1,0-1 0,-1 0-1,0 0 1,0 0 0,-6 4-1,-1-3 110,0-1-1,0 0 0,0 0 0,-1-1 0,1-1 1,-1 0-1,-16 0 0,30-3-191,-1 1 4,0-1 0,-1 0 1,1 0-1,0 0 0,0 0 0,0 0 1,0 0-1,0 0 0,-1 0 0,1 0 1,0 0-1,0-1 0,0 1 0,0 0 1,0-1-1,-2 0 0,3 0 3,0 1 0,-1 0 0,1-1-1,0 1 1,-1-1 0,1 1 0,0-1-1,0 1 1,0-1 0,-1 1 0,1-1 0,0 1-1,0-1 1,0 1 0,0-1 0,0 1 0,0-1-1,0 1 1,0-1 0,0 1 0,0-1 0,0 1-1,1-1 1,-1 0 0,1-2-467,1 0-1,-1-1 1,1 1-1,0 0 1,0 0-1,3-4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52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712 173 5624,'0'0'12729,"-11"-9"-12255,1 2-405,-25-21 553,-1 3-1,-1 0 1,-46-22-1,65 40-302,0 1 0,-1 0 0,-24-4 0,37 9-241,0 0-1,0 1 1,0-1 0,0 1-1,0 0 1,-1 1-1,1 0 1,0 0-1,0 0 1,0 0 0,0 1-1,0 0 1,1 0-1,-7 4 1,-11 9 90,1 2 0,0 0 0,1 1 0,1 1 0,-23 30-1,15-14-17,3 1 0,-35 64 0,53-85-101,0 0 0,1 0 0,1 1 0,1 0-1,0 0 1,1 0 0,-1 25 0,3-14 48,1 0 1,1 0 0,8 46 0,-6-63-68,0 0 0,0 0 0,1-1 0,0 1 0,1-1 1,0 0-1,0 0 0,1-1 0,0 0 0,1 0 1,13 13-1,-9-10-5,1-1 0,0-1 0,1 0 1,0 0-1,0-1 0,1-1 0,17 7 1,-14-8-3,0-2 1,1 0 0,-1 0-1,1-2 1,0 0 0,0-1-1,-1-1 1,1-1 0,0 0 0,0-1-1,21-6 1,-13 2 5,-2-2 1,1 0-1,-1-2 0,0-1 0,-1 0 1,-1-2-1,25-17 0,-31 17 28,0 0 0,-1-1 0,-1 0-1,0-1 1,0-1 0,-2 0 0,0-1 0,-1 0-1,11-23 1,21-42 216,-41 79-262,0 0-1,0 0 0,0 1 1,0-1-1,1 1 0,-1-1 1,1 1-1,-1 0 0,1-1 1,0 2-1,0-1 0,0 0 1,0 0-1,0 1 0,1 0 1,-1 0-1,0-1 0,0 2 1,1-1-1,-1 0 0,1 1 1,4 0-1,-1-1 2,0 1 0,0 1 0,1-1 0,-1 1 0,0 1 0,0-1 0,-1 1 0,1 0 0,12 6 0,25 17 8,68 53 1,-108-76-13,-3-2-7,0 1 0,0-1 0,-1 0 0,1 1 1,0-1-1,0 1 0,-1-1 0,1 1 0,0-1 0,-1 1 1,1-1-1,-1 1 0,1-1 0,-1 1 0,1 0 0,-1-1 0,1 1 1,-1 0-1,1 0 0,0 1 0,-3-3 6,0 1-1,1-1 1,-1 0 0,1 0-1,-1 0 1,1 0-1,0 0 1,-1 0 0,1-1-1,0 1 1,0 0-1,0-1 1,-2-1 0,-1-2 11,-124-115 183,122 116-188,0 0 0,0 0 1,-1 0-1,1 1 0,-1 0 0,0 0 0,1 1 0,-1 0 0,-1 0 0,1 1 1,0-1-1,0 2 0,0-1 0,-1 1 0,1 0 0,0 0 0,0 1 1,-1 0-1,1 0 0,0 1 0,0 0 0,0 0 0,0 1 0,1 0 1,-1 0-1,-10 7 0,1 2 14,0-1-1,1 2 1,1 0 0,-22 25 0,30-30-20,0 1 0,1 0 0,0 0 0,0 0 0,1 0 0,0 1 1,0 0-1,1-1 0,1 1 0,-3 17 0,4-13-12,0 0 1,2 1 0,0-1-1,0 0 1,1 0-1,1 0 1,0 0 0,1 0-1,1-1 1,0 1 0,0-1-1,2-1 1,12 21-1,-15-27-1,0 0-1,0 0 0,1 0 0,0-1 1,0 0-1,1 0 0,-1 0 1,1-1-1,0 0 0,0 0 0,1 0 1,-1-1-1,1 0 0,0 0 0,-1 0 1,1-1-1,1 0 0,-1-1 0,0 1 1,0-2-1,9 1 0,-6 0 7,0-2 0,1 1-1,-1-1 1,0-1 0,0 0-1,0 0 1,-1-1-1,1 0 1,0-1 0,-1 0-1,0-1 1,0 0 0,0 0-1,12-11 1,-4 2 18,-1-1 0,-1 0 0,-1-2 0,0 0 0,-1 0 0,0-1 0,-2-1 0,0 0 0,-1-1 0,-1 0 0,-1 0 0,-1-1 0,7-30 0,4-44 144,-16 82-124,-1 0 0,-1 0-1,0 0 1,0 0-1,-4-19 1,4 31-32,0 0 0,0 0 1,-1 0-1,1 0 0,0 1 0,0-1 0,-1 0 0,1 0 0,0 0 1,-1 0-1,1 0 0,-1 0 0,1 1 0,-1-1 0,1 0 0,-1 0 1,0 1-1,1-1 0,-3-1 0,3 2-2,-1 0 0,1 0 0,-1 0 0,1 1-1,-1-1 1,1 0 0,-1 0 0,1 0 0,-1 0 0,1 1 0,-1-1-1,1 0 1,-1 0 0,1 1 0,-1-1 0,1 0 0,0 1 0,-1-1-1,1 0 1,-1 1 0,1-1 0,0 1 0,-1-1 0,1 1 0,-4 5 12,1-1 1,0 1 0,0 0-1,-3 11 1,-1 9-2,1 0 0,2 1 0,0-1 0,2 1-1,2 43 1,2-36 0,1 0-1,3 1 0,0-2 1,12 35-1,-15-60-15,0 1 0,1-1 0,0 0 0,0 0-1,1 0 1,0-1 0,0 0 0,1 0 0,0 0 0,0 0 0,1-1 0,12 9-1,-17-14 2,0 0 0,0 1 0,0-1 0,0-1 0,0 1 0,1 0 0,-1 0 0,0-1 0,1 1 0,-1-1 0,0 0 0,1 0 0,-1 0 0,0 0-1,1 0 1,-1-1 0,0 1 0,1 0 0,-1-1 0,0 0 0,0 0 0,1 1 0,-1-1 0,0-1 0,0 1 0,3-2 0,5-4 0,-1 0 1,1-1 0,14-16 0,-23 23-1,21-23 16,-2-1 0,0-1 1,-2-1-1,24-46 0,-11 9 79,23-68-1,-44 106-24,27-45-1,-24 47-22,-11 25 17,0 8-28,-1 27-12,2 13 1,17 67 38,-16-101-38,0 0-1,1 0 1,0-1 0,2 0-1,11 22 1,-16-34-21,-1 0 0,0 1 0,1-1 0,0 0-1,-1 0 1,1 0 0,0-1 0,0 1 0,0 0 0,0-1 0,0 1 0,1-1 0,-1 0 0,0 0 0,1 0 0,-1 0 0,1 0 0,-1 0 0,1-1 0,-1 1 0,1-1 0,-1 1 0,1-1 0,-1 0 0,1 0 0,0-1 0,-1 1-1,1 0 1,-1-1 0,1 1 0,-1-1 0,1 0 0,-1 0 0,1 0 0,-1 0 0,0 0 0,3-3 0,6-3 11,0-1-1,0 0 1,-1-1 0,-1 0 0,1 0-1,7-11 1,10-16 96,41-71 0,-32 47 124,-30 47-179,-5 11-15,0-1 0,0 1 0,0 0 0,0 0-1,1-1 1,-1 1 0,1 0 0,1-2 0,-3 4-35,0 0-1,1 0 1,-1 0 0,0 0 0,0 0 0,1-1 0,-1 1 0,0 0 0,1 0 0,-1 0 0,0 0-1,0 0 1,1 0 0,-1 0 0,0 0 0,1 0 0,-1 0 0,0 0 0,0 0 0,1 0 0,-1 0-1,0 0 1,0 1 0,1-1 0,-1 0 0,0 0 0,0 0 0,1 0 0,-1 1 0,10 13 79,0 10-60,12 44 0,-18-52-22,0 1 0,2-1-1,0 0 1,0 0 0,2-1-1,0 0 1,12 16 0,-19-29 1,1-1 1,-1 1-1,1-1 1,-1 1-1,1-1 1,-1 0 0,1 0-1,0 0 1,0 0-1,-1 0 1,1 0-1,0 0 1,0-1-1,0 1 1,0-1 0,0 1-1,0-1 1,0 0-1,0 0 1,0 0-1,0 0 1,0 0-1,0 0 1,0-1 0,0 1-1,0-1 1,0 1-1,0-1 1,0 0-1,0 1 1,0-1-1,-1 0 1,3-2 0,4-1 13,-2-1 0,1 0 0,0 0 0,-1-1 0,0 0 0,8-10 0,5-11-15,-1 0 1,-2-2-1,-1 0 1,-1 0-1,-1-2 1,10-37-1,-20 59-3,0 1 0,1-1 0,0 1 0,0-1 0,1 1 0,0 1 0,0-1 0,1 1 0,0 0 0,12-11 0,-13 13 0,-1 10 0,-1 3 0,5 7 0,-2 1 0,0 0 0,-1 0 0,0 1 0,4 32 0,0 89 0,-9-114 0,-1 0 0,-1 0 0,-6 31 0,7-46 0,-2-1 0,1 1 0,-1-1 0,0 1 0,0-1 0,-1 0 0,0-1 0,-1 1 0,0-1 0,0 1 0,-1-1 0,-8 8 0,10-12 0,0 0 0,-1 0 0,1-1 0,-1 0 0,1 0 0,-1 0 0,0 0 0,0-1 0,0 0 0,1 0 0,-1 0 0,0-1 0,0 1 0,0-1 0,0 0 0,-1-1 0,2 1 0,-8-3 0,8 3 0,-1-1 0,1 0 0,0-1 0,0 1 0,0-1 0,0 1 0,0-1 0,1 0 0,-1-1 0,0 1 0,1-1 0,0 1 0,-1-1 0,1 0 0,0 0 0,1-1 0,-1 1 0,1 0 0,-1-1 0,1 0 0,-3-6 0,4 9 0,1-1 0,0 1 0,-1 0 0,1 0 0,0 0 0,0-1 0,0 1 0,0 0 0,0 0 0,0 0 0,0-1 0,0 1 0,1 0 0,-1 0 0,0 0 0,1 0 0,-1-1 0,1 1 0,-1 0 0,1 0 0,-1 0 0,1 0 0,0 0 0,0 0 0,-1 0 0,1 0 0,0 1 0,0-1 0,0 0 0,0 0 0,0 1 0,0-1 0,0 1 0,2-2 0,4-1 0,0 1 0,0-1 0,0 1 0,12-2 0,-10 2 0,255-43 0,-241 40 0,0-1 0,0-1 0,27-12 0,-42 15 0,0 0 0,0-1 0,0 0 0,0 0 0,-1 0 0,0-1 0,0 0 0,-1-1 0,1 1 0,-1-1 0,6-10 0,-10 12 0,0 0 0,0 0 0,0-1 0,-1 1 0,0 0 0,0-1 0,0 1 0,-1-1 0,0 1 0,0-1 0,0 1 0,-1-1 0,0 1 0,0-1 0,0 1 0,-1 0 0,1-1 0,-1 1 0,0 0 0,-1 0 0,-3-6 0,5 10 0,0-1 0,1 1 0,-1 0 0,0 0 0,0 0 0,0 0 0,0 0 0,0 0 0,0 0 0,0 0 0,0 0 0,0 0 0,-1 1 0,1-1 0,0 0 0,0 1 0,-1-1 0,1 1 0,0-1 0,-1 1 0,1 0 0,-1-1 0,1 1 0,0 0 0,-1 0 0,1 0 0,-1 0 0,1 0 0,-1 1 0,1-1 0,0 0 0,-1 1 0,1-1 0,0 1 0,-1-1 0,1 1 0,0 0 0,0-1 0,0 1 0,-1 0 0,1 0 0,-1 1 0,-6 4 0,0 1 0,0 1 0,1-1 0,-9 12 0,13-16 0,-4 6 0,1 1 0,0-1 0,0 1 0,0 0 0,1 1 0,1-1 0,0 1 0,0 0 0,1 0 0,1 0 0,0 0 0,0 1 0,0 18 0,3-25 0,0 1 0,1-1 0,-1 0 0,1 0 0,0 0 0,1 0 0,-1 0 0,1 0 0,0 0 0,0-1 0,0 1 0,1-1 0,0 0 0,-1 0 0,10 6 0,-6-4 0,1 0 0,0 0 0,0-1 0,0 0 0,1 0 0,-1-1 0,1-1 0,10 4 0,-12-6 0,1 0 0,0 0 0,0-1 0,0 0 0,0 0 0,0 0 0,0-1 0,-1-1 0,1 1 0,0-1 0,-1-1 0,1 1 0,9-6 0,-3 1 0,0-1 0,-1 0 0,0-1 0,-1 0 0,22-21 0,-13 7 0,-1 0 0,-1-2 0,-1 0 0,22-40 0,45-114 0,-53 106 0,-30 68 0,1 0 0,0 0 0,0 0 0,0 0 0,1 1 0,0-1 0,4-4 0,-7 9 0,-1 0 0,0 0 0,1 0 0,-1 0 0,0 0 0,1 1 0,-1-1 0,0 0 0,1 0 0,-1 0 0,0 0 0,1 1 0,-1-1 0,0 0 0,1 0 0,-1 0 0,0 1 0,0-1 0,1 0 0,-1 1 0,0-1 0,0 0 0,0 1 0,0-1 0,1 0 0,-1 1 0,0-1 0,0 0 0,0 1 0,0-1 0,0 0 0,0 1 0,0-1 0,0 0 0,0 1 0,0 0 0,6 21 0,-5-16 0,5 17 0,-2 1 0,0 0 0,-2 0 0,-1 31 0,-13 99 0,10-139 0,-1-1 0,-1 1 0,0 0 0,-1-1 0,0 0 0,-1 0 0,-1 0 0,-10 15 0,15-27 0,1-1 0,0 1 0,-1-1 0,1 1 0,-1-1 0,0 0 0,1 0 0,-1 0 0,0 0 0,0 0 0,1 0 0,-1 0 0,0-1 0,0 1 0,0-1 0,0 1 0,0-1 0,0 0 0,0 0 0,0 0 0,0 0 0,0 0 0,0 0 0,0-1 0,-3 0 0,0 0 0,0 0 0,0-1 0,0 1 0,0-1 0,0-1 0,1 1 0,-1-1 0,-4-3 0,3 2 0,1 0 0,0 0 0,0-1 0,0 0 0,1 0 0,-1 0 0,1 0 0,0-1 0,1 0 0,-1 0 0,1 0 0,-3-9 0,6 14 0,0 1 0,0 0 0,0-1 0,0 1 0,-1-1 0,1 1 0,0 0 0,0-1 0,1 1 0,-1-1 0,0 1 0,0 0 0,0-1 0,0 1 0,0 0 0,0-1 0,0 1 0,1-1 0,-1 1 0,0 0 0,0-1 0,0 1 0,1 0 0,-1 0 0,0-1 0,1 1 0,-1 0 0,0 0 0,1-1 0,-1 1 0,0 0 0,1 0 0,-1 0 0,0-1 0,1 1 0,-1 0 0,0 0 0,1 0 0,-1 0 0,1 0 0,-1 0 0,0 0 0,1 0 0,-1 0 0,1 0 0,-1 0 0,0 0 0,1 0 0,-1 0 0,0 0 0,1 1 0,27 3 0,-23-3 0,111 36 0,-82-24 0,1-2 0,48 9 0,-66-19 251,-1 0 0,1-1 1,27-3-1,9-1-1116,-45 4-187,1 1 1,0-1-1,15 5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10448,'0'0'2521,"3"13"-2137,29 172 848,-32-183-1216,20 323 3000,-15-181-612,-3-129-973,2-26-680,3-26-705,-5-21-3233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10544,'0'0'1584,"10"0"-1119,227-11 2078,-156 6-1455,-71 5-802,0 0-1,0 1 1,0 0 0,0 1-1,0 0 1,10 4-1,-7-1 1006,2 1-3416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10952,'0'0'2409,"12"-4"-2205,35-11-11,-46 15-169,1 0-1,-1-1 1,1 0-1,-1 1 1,1-1-1,-1 0 1,1 1-1,-1-1 1,0 0-1,1 0 1,-1 0-1,0 0 1,0-1 0,1 0-1,-2 1-7,1 1 0,-1-1 0,0 1 0,0-1 0,0 1 1,0-1-1,0 0 0,0 1 0,0-1 0,0 1 0,0-1 0,0 1 0,0-1 0,0 1 0,0-1 0,-1 1 0,1-1 0,0 1 1,0-1-1,-1 1 0,1-1 0,0 1 0,-1-1 0,1 0-1,-1 1 0,1 0 0,-1-1 0,1 1 0,-1 0 0,1 0 0,-1 0 0,1 0 1,-1 0-1,0 0 0,1-1 0,-1 1 0,1 0 0,-1 1 0,1-1 0,-1 0 0,1 0 0,-1 0 0,1 0 0,-1 0 0,1 0 0,-1 1 0,1-1 1,-1 0-1,1 0 0,-2 1 0,-14 8 212,14-7-170,-3 1 22,1 1 1,0-1 0,-1 1 0,2 0 0,-1 1 0,0-1 0,1 1 0,0-1 0,0 1 0,0 0 0,1 0 0,-1 0 0,1 1-1,1-1 1,-1 0 0,1 1 0,0-1 0,0 1 0,0 0 0,1 9 0,0-12-31,-1 1 1,2-1-1,-1 0 1,0 0-1,1 0 0,-1 1 1,1-1-1,0 0 1,0 0-1,0 0 0,1 0 1,-1 0-1,1-1 1,-1 1-1,1 0 0,0-1 1,0 1-1,0-1 1,1 0-1,-1 1 0,0-1 1,1 0-1,-1 0 1,1-1-1,0 1 1,0 0-1,0-1 0,0 0 1,0 0-1,0 0 1,0 0-1,0 0 0,0-1 1,0 1-1,0-1 1,0 0-1,4 0 0,-2 0 16,0 0-1,0-1 1,-1 0-1,1 0 0,0-1 1,0 1-1,-1-1 0,1 0 1,4-3-1,41-27 438,-18 10-181,-3 0-21,-25 18-214,1-1-1,1 2 1,-1-1 0,1 0-1,-1 1 1,1 0-1,0 0 1,7-2 0,-12 5-59,0 0 0,0 0 0,1 0 1,-1 0-1,0 1 0,0-1 0,0 0 1,1 0-1,-1 1 0,0-1 0,0 1 1,0-1-1,0 1 0,0-1 0,0 1 0,1 0 1,0 1-1,18 15 181,-17-13-154,11 11 124,-1 1 0,15 24 0,-18-25 120,0-1 1,1 0-1,1 0 1,16 14-1,-26-27-222,0 1 0,0-1 0,0 0-1,1-1 1,-1 1 0,0 0 0,0-1-1,0 1 1,1-1 0,-1 1 0,0-1-1,1 0 1,-1 0 0,0 0 0,1 0-1,-1-1 1,4 0 0,11-3-3144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5016,'0'0'7106,"-12"5"-6626,9-5-444,-7 4 94,-1 0-1,1 0 1,0 1-1,0 0 1,0 1-1,-15 12 1,20-14-41,-67 61 920,65-58-840,1 1 0,0-1-1,0 1 1,1 0 0,-1 0-1,2 1 1,-7 15 0,10-23-127,1 0 0,-1 0 0,1 0 0,0 0 0,-1 0 0,1 1 0,0-1 0,0 0 0,0 0 0,0 0 0,0 0 0,0 0 0,0 1 0,0-1 0,0 0 0,0 0 0,1 0 0,-1 0 0,0 0 0,1 0 0,-1 0 0,1 0 0,0 0 0,0 2 0,1-2 3,-1-1 0,1 1 0,-1 0 0,1 0 0,-1-1 0,1 1 0,-1-1 0,1 1 0,0-1 1,-1 0-1,1 0 0,0 1 0,-1-1 0,1 0 0,0-1 0,-1 1 0,3 0 0,4-2 29,0 0 0,0 0 0,0-1 0,0 0 0,-1 0 0,1-1 0,-1 0 0,0 0 0,0-1 0,0 0 0,-1 0 0,10-10 0,2-3 149,-1-1 1,26-39-1,-34 41-39,-8 14-123,1 0 0,-1 1 0,0-1 0,1 1 0,-1-1-1,1 1 1,0 0 0,-1 0 0,5-4 0,-6 6-47,0 0 0,0 0-1,0 0 1,0 0 0,0 0-1,1 0 1,-1 0 0,0 0-1,0 0 1,0 0 0,0 0-1,1 0 1,-1 0 0,0 0-1,0 0 1,0 0 0,0 1 0,1-1-1,-1 0 1,0 0 0,0 0-1,0 0 1,0 0 0,0 0-1,0 0 1,1 0 0,-1 1-1,0-1 1,0 0 0,0 0-1,0 0 1,0 0 0,0 0-1,0 1 1,0-1 0,0 0-1,0 0 1,0 0 0,0 0-1,1 0 1,-1 1 0,3 13 193,1 14-78,-4-28-110,7 75 246,6 135 430,-14-183-535,0 0 1,-2 1-1,-1-2 0,-1 1 0,-16 46 0,18-64-75,0 0 0,-1 0 0,-1-1 0,1 1 0,-1-1 1,0 0-1,-1 0 0,-10 10 0,12-14-44,0-1-1,0 0 1,0 0 0,0 0 0,-1-1 0,1 0 0,-1 0 0,1 0 0,-1 0-1,0 0 1,0-1 0,0 0 0,0 0 0,0-1 0,0 1 0,0-1-1,-10-1 1,6 1-8,0-1-1,0 0 1,0-1-1,0 0 0,0 0 1,0-1-1,1 0 1,-1-1-1,1 0 1,0 0-1,0-1 1,0 0-1,1 0 0,0 0 1,0-1-1,0 0 1,1-1-1,0 0 1,0 0-1,-8-11 1,13 16-30,1-1 0,-1 1 1,0 0-1,1 0 0,-1-1 1,1 1-1,-1 0 0,1 0 1,0-1-1,0 1 0,0 0 1,0-1-1,1 1 0,-1 0 1,1-1-1,-1 1 0,1 0 1,0 0-1,0 0 0,0 0 1,1-3-1,3-3-1,-1 1 1,1 0-1,0 0 1,8-8-1,-3 5 0,0 2-1,0-1 1,0 1-1,1 1 1,1 0 0,-1 1-1,1 0 1,23-8 0,-13 7 4,0 1 1,0 0 0,1 2 0,29-2 0,-47 6 25,0 0 0,1 0 1,-1 0-1,0 0 0,1 1 0,-1 0 0,0 0 0,0 1 0,0-1 0,0 1 0,0 0 0,0 1 0,6 3 1,-1-6 48,-5-3-3793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10544,'0'0'3321,"-5"18"-2921,4-18-396,-17 64 653,-33 71 1,7-30 418,-8 15 1177,51-119-2196,1-1 0,0 0 1,-1 1-1,1-1 0,0 0 1,0 1-1,-1-1 0,1 0 1,0 1-1,0-1 0,0 1 1,0-1-1,-1 1 0,1-1 1,0 0-1,0 1 0,0-1 1,0 1-1,0-1 0,0 1 1,0-1-1,0 1 0,0-1 1,0 1-1,1-1 0,-1 0 1,0 1-1,0 0 0,12-6 772,16-18-2792,-27 22 884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9744,'0'0'2398,"9"10"-1983,-5-6-363,39 42 1743,66 92 1,-109-137-1710,1 0 0,-1 0 1,1 0-1,-1-1 0,1 1 1,0 0-1,-1 0 0,1 0 1,0-1-1,0 1 1,-1 0-1,1-1 0,0 1 1,0-1-1,0 1 0,0-1 1,0 1-1,0-1 1,1 1-1,-1-1-231,0-1 0,1 1 0,-1 0 0,0-1-1,1 1 1,-1 0 0,0-1 0,0 0 0,1 1 0,-1-1 0,0 0 0,0 1 0,2-3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10656,'0'0'1718,"4"11"-1260,11 36-21,-14-45-403,-1-1 1,1 0-1,-1 1 0,1-1 1,-1 0-1,1 0 1,0 0-1,-1 0 0,1 0 1,0 1-1,0-2 0,0 1 1,0 0-1,0 0 0,0 0 1,0 0-1,3 1 1,-4-2-7,1 0 0,0 0 0,0 0 0,-1 0 1,1 0-1,0 0 0,0 0 0,-1-1 0,1 1 1,0 0-1,-1 0 0,1-1 0,0 1 0,-1 0 0,1-1 1,0 1-1,-1 0 0,1-1 0,-1 1 0,1-1 1,-1 1-1,2-2 0,2-3 90,0-1 0,-1 1 0,0-1 0,0 0 0,3-6-1,-5 10-122,16-43 532,21-86-1,-12 34 544,-26 97-1029,0-1 0,0 1 0,1 0 0,-1-1-1,0 1 1,0 0 0,0-1 0,0 1 0,0 0 0,0 0 0,1-1 0,-1 1 0,0 0 0,0 0 0,1-1 0,-1 1-1,0 0 1,0 0 0,1 0 0,-1-1 0,0 1 0,0 0 0,1 0 0,-1 0 0,0 0 0,1 0 0,-1 0 0,0 0 0,0 0-1,1-1 1,-1 1 0,0 0 0,1 0 0,-1 0 0,0 1 0,1-1 0,-1 0 0,15 8 741,14 23-204,-25-26-421,7 9 72,-8-9-123,1-1-1,0 0 1,0 1-1,7 5 1,-9-9-94,0 0-1,0 0 1,0 0 0,-1 0-1,1 0 1,0-1-1,0 1 1,0 0 0,0-1-1,0 0 1,0 1 0,0-1-1,0 0 1,0 0-1,1 0 1,-1-1 0,2 1-1,15-4-181,19-3-3006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10952,'-13'2'1228,"4"6"-1021,0 0 0,0 0 1,1 1-1,0 0 1,0 0-1,1 1 0,-8 13 1,5-7 19,1-3 19,1 1-1,0 0 1,2 0 0,-1 0-1,2 1 1,-1 0 0,2 0-1,-5 30 1,9-43-139,1 0 0,-1 0 0,1 0 0,-1 0 0,1 0 0,0 1 0,0-2 0,0 1 0,0 0 0,0 0 0,0 0 0,1 0 0,-1-1 0,1 1 0,-1 0 0,1-1 0,-1 0 0,1 1 0,0-1 0,0 0 0,0 0 0,0 0 0,0 0 0,2 1 1,2 1 132,0-1 1,-1 1 0,1-1 0,0-1 0,0 1 0,0-1 0,10 1-1,-14-2-140,1 0-1,-1 1 0,1-1 1,-1 1-1,1 0 0,-1 0 0,0 0 1,1 0-1,-1 0 0,3 2 1,-3-2-75,-1 0 1,0 0-1,1 0 1,-1 0-1,0-1 1,1 1 0,-1 0-1,1-1 1,-1 1-1,1-1 1,-1 0-1,1 1 1,-1-1-1,1 0 1,0 0-1,-1 0 1,1 0 0,-1 0-1,1-1 1,-1 1-1,1 0 1,-1-1-1,1 1 1,-1-1-1,1 1 1,-1-1 0,1 0-1,1-1 1,51-36-554,-36 24-2298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12160,'0'0'400,"3"15"-168,18 92 326,23 109 1322,17-5 545,-59-205-2176,0 0 0,1-1 0,-1 0 0,1 1 0,1-1-1,-1-1 1,8 10 0,-16-26-2930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11256,'0'0'552,"8"-3"409,-1 2-825,0 0 0,-1 1 1,1-1-1,0 1 0,0 1 1,11 1-1,6 1 79,51-1 365,-48-2-305,1 1-1,-1 1 1,0 1 0,0 1-1,30 9 1,-51-11-265,0 1-1,-1-1 0,0 1 1,1 0-1,-1 1 1,0-1-1,0 1 0,-1 0 1,1 0-1,-1 0 0,0 1 1,0 0-1,0-1 1,-1 1-1,0 1 0,0-1 1,4 10-1,-3-6-36,-1 1 0,0-1-1,-1 1 1,0 0 0,0-1 0,-1 1 0,-1 0-1,0 0 1,0 0 0,-2 10 0,0 55 454,15-180-2812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55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0 5320,'0'0'8361,"-11"4"-7961,-1 1-291,-8 3 113,1 0 1,1 0-1,0 2 0,-28 19 0,17-5 502,-47 55-1,64-65-453,1 1-1,0 0 0,1 0 0,0 1 0,-12 31 0,21-43-183,-1 0 0,1 0 0,0 1 0,0-1-1,0 1 1,1-1 0,-1 1 0,1-1-1,0 1 1,1-1 0,-1 1 0,1-1 0,0 1-1,0-1 1,0 0 0,0 1 0,1-1-1,0 0 1,0 0 0,0 0 0,0 0-1,1 0 1,-1-1 0,1 1 0,0-1 0,5 6-1,-5-8-50,-1 1-1,1 0 1,-1 0-1,1-1 1,0 0-1,0 1 1,-1-1-1,1 0 1,0 0-1,0-1 1,0 1-1,0-1 1,0 1-1,0-1 1,0 0-1,1 0 1,-1 0-1,0-1 1,0 1-1,0-1 1,4-1-1,4-1 46,1 0 0,-1-1 0,0 0 0,13-8 0,-7 3-6,0-1-1,0-2 1,-1 1 0,-1-2-1,0 0 1,16-18 0,-22 21-25,0-1 1,-1 0 0,0-1-1,-1 0 1,-1 0 0,1-1-1,-2 0 1,0 0-1,5-19 1,-1-7 301,-9 38-230,-2 13 206,-1 1-272,1 1 0,0-1 0,1 1 1,1 0-1,0-1 0,0 1 0,4 18 0,1-8 25,0 0-1,1-1 1,13 30 0,-16-46-40,0 0 1,0 0-1,0 0 1,1-1-1,0 0 1,0 0-1,1 0 0,9 9 1,-12-13-9,1 0 0,0 0-1,0 0 1,0 0 0,0-1 0,1 1-1,-1-1 1,0 0 0,1 0 0,-1 0 0,1 0-1,-1-1 1,1 1 0,-1-1 0,1 0 0,-1 0-1,1 0 1,-1 0 0,1-1 0,4-1 0,3 0 49,0-1 0,-1-1 1,1 0-1,-1 0 1,0-1-1,0 0 1,14-11-1,-8 4-49,-1-2-1,0 1 0,16-21 1,-8 7-3369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8640,'0'0'209,"7"7"251,4 2-540,-1 0 1,0 1-1,-1 1 0,0 0 0,-1 0 1,0 0-1,10 21 0,-11-20-15,25 49-461,12 19 418,-44-79 189,1-1-1,-1 1 0,0 0 1,0-1-1,1 1 0,-1-1 1,0 1-1,1-1 0,-1 1 1,0-1-1,1 1 0,-1-1 1,1 1-1,-1-1 0,1 0 1,-1 1-1,1-1 0,-1 0 1,1 1-1,-1-1 0,1 0 0,0 0 1,-1 1-1,1-1 0,-1 0 1,1 0-1,0 0 0,-1 0 1,1 0-1,0 0 0,-1 0 1,1 0-1,-1 0 0,1 0 1,0 0-1,-1 0 0,1-1 1,0 1-1,-1 0 0,1 0 1,-1-1-1,1 1 0,-1 0 1,1-1-1,-1 1 0,1 0 0,-1-1 1,1 1-1,-1-1 0,1 1 1,-1-2-1,2 0 106,-1 1 0,0-2-1,0 1 1,0 0 0,0 0 0,0 0-1,-1 0 1,1-1 0,-1 1 0,1 0-1,-1 0 1,0-1 0,0-3 0,-1 0 99,-1 0 0,0 1 0,0-1 0,0 1 0,0 0 0,-5-8 0,6 11-140,0 0 1,0 0 0,-1 1-1,1-1 1,0 0-1,-1 0 1,1 1 0,-1-1-1,1 1 1,-1-1-1,0 1 1,0-1 0,1 1-1,-1 0 1,0 0-1,0 0 1,0 0 0,-1 1-1,-3-1 771,14 2-326,7 1-3033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10344,'6'14'905,"-1"-2"-450,-1 1-1,5 22 1,-6-23 56,-3-11-475,0-1 0,0 0 0,0 0 0,0 1 0,1-1 0,-1 0 0,0 0-1,0 1 1,0-1 0,0 0 0,0 0 0,0 0 0,0 1 0,0-1 0,1 0 0,-1 0 0,0 0 0,0 0 0,0 1 0,0-1 0,1 0 0,-1 0 0,0 0 0,0 0 0,0 0 0,1 0 0,-1 1 0,0-1 0,0 0 0,1 0 0,-1 0 0,0 0 0,0 0 0,0 0 0,1 0 0,-1 0 0,0 0 0,0 0 0,1 0 0,-1 0 0,0 0 0,0 0 0,1 0 0,-1-1 0,0 1 0,0 0 0,0 0 0,1 0 0,-1 0 0,0 0 0,0 0 0,0-1 0,0 1 0,1 0 0,-1 0 0,0 0 0,0 0 0,0-1 0,0 1 0,0 0 0,1 0 0,-1 0 0,0-1 0,0 1 0,0 0 0,0 0 0,0-1 0,0 1 0,0 0 0,14-23 416,-10 15-220,-1 3-151,7-14 322,1 1-1,0 0 1,1 1-1,2 0 1,26-26-1,-40 42-359,1 1-1,0-1 0,0 1 0,0-1 1,0 1-1,0-1 0,0 1 0,0 0 0,0-1 1,0 1-1,0 0 0,0 0 0,0 0 1,0 0-1,0 0 0,0 0 0,0 0 1,-1 0-1,1 0 0,0 0 0,0 1 0,0-1 1,0 0-1,0 1 0,0-1 0,0 1 1,0-1-1,0 1 0,0-1 0,-1 1 1,1-1-1,0 1 0,0 0 0,-1 0 0,1-1 1,0 1-1,-1 0 0,2 2 0,1 1 113,0 1 0,0-1 0,-1 1 1,1 0-1,2 11 0,1 1 177,-2 0 1,0 1-1,-1 0 0,-1 0 1,0 23-1,-2-38-245,1 1 1,-1 0-1,1-1 0,0 1 0,0 0 0,1-1 0,-1 1 0,1-1 0,2 4 1,4 9-3157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0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7432,'0'0'4952,"16"90"-3696,-14-49 0,2-11-144,-4-4 7,2-8-271,2-10 8,-2 2-240,4-8 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2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5120,'0'0'7777,"2"11"-7321,0 12-237,7 51 1025,-8-71-1124,-1-1 1,1 0-1,1 1 1,-1-1 0,0 0-1,0 0 1,1 0-1,-1 0 1,1 0 0,0 0-1,0-1 1,-1 1 0,1 0-1,0-1 1,0 1-1,1-1 1,-1 0 0,0 0-1,0 0 1,1 0-1,-1 0 1,0 0 0,1-1-1,-1 1 1,1-1 0,-1 0-1,1 1 1,3-2-1,8 2 276,1-1 0,-1-1 0,21-4 0,-34 5-374,18-4 437,0-1-1,36-14 1,-38 12-253,0 1 0,0 0 0,0 2 0,19-3 0,91-20 798,35-1-303,-91 13-300,-54 11-317,1 0 0,0 1-1,19-1 1,53-3 272,-58 3-176,0 2 0,56 3 0,357 25 757,-397-27-847,1 2-1,0 3 0,-1 1 1,70 18-1,-67-11-3,-28-7-17,-1 1-1,24 10 1,-43-15-102,0 0 0,0 1 0,-1 0 0,1 0-1,-1-1 1,5 6 0,-1 0-3143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2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72 129 7432,'0'0'7136,"-11"9"-6542,-33 28-115,27-20 1028,27-19-404,-3 0-740,104-5 1368,-38 3-828,96-17 0,-69-3-152,99-38-1,-167 51-561,27-6 268,70-13-1,-53 19-3441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4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348 418 4720,'0'0'6177,"9"-6"-5792,29-22-18,-36 27-310,-1-1-1,1 1 1,-1 0 0,0-1-1,0 1 1,0-1 0,0 1-1,0-1 1,0 1 0,0-1-1,0 0 1,-1 1-1,1-1 1,-1 0 0,1 0-1,-1 1 1,1-1 0,-1 0-1,0 0 1,0 0 0,0 0-1,0 1 1,0-1 0,-1 0-1,1 0 1,-1 0 0,1 1-1,-1-1 1,1 0 0,-1 0-1,0 1 1,-1-2 0,-1-7 336,1 4-227,1 0 1,-1 0-1,0 0 1,-1 0-1,1 1 1,-1-1-1,0 1 1,-1 0 0,1 0-1,-1 0 1,0 0-1,0 1 1,-1 0-1,1 0 1,-1 0-1,0 0 1,0 0-1,0 1 1,-1 0 0,1 0-1,-1 1 1,1 0-1,-10-3 1,-2 1 103,13 2-205,0 1 1,0 0-1,0 0 1,0 1-1,0-1 1,-1 1-1,1 0 0,0 0 1,0 0-1,0 1 1,0-1-1,0 1 1,-6 2-1,-5 2 83,1 1-1,0 0 0,0 1 0,1 0 1,0 2-1,0-1 0,1 1 0,-13 13 1,16-13-23,1-1-1,1 1 1,-1 1 0,2-1 0,-1 1-1,1 0 1,1 1 0,0-1 0,0 1-1,1 0 1,-4 15 0,7-19-39,0 0-1,1 0 1,-1 0-1,1 0 1,0 0-1,1 0 1,0 0-1,0 0 1,0-1 0,1 1-1,0 0 1,1 0-1,-1-1 1,1 1-1,0-1 1,1 0-1,6 10 1,-7-13-45,0 0 0,1 0-1,-1 0 1,0 0 0,1-1 0,0 1 0,0-1-1,-1 0 1,1 0 0,0 0 0,1-1 0,-1 1 0,0-1-1,7 1 1,-8-1-1,0-1-1,1 1 1,-1-1-1,1 1 1,-1-1-1,0 0 1,1 0-1,-1-1 1,1 1-1,-1-1 1,0 0-1,1 0 1,-1 0-1,0 0 1,0 0 0,0-1-1,0 1 1,0-1-1,4-3 1,-7 5-34,0 0 0,0 0 1,0 0-1,0 0 0,0 0 1,1 0-1,-1 0 0,0 0 1,0-1-1,0 1 0,0 0 1,0 0-1,0 0 0,0 0 1,0 0-1,0 0 0,0 0 1,0 0-1,0 0 0,0-1 1,0 1-1,0 0 1,0 0-1,0 0 0,0 0 1,0 0-1,0 0 0,0 0 1,0 0-1,0 0 0,0-1 1,0 1-1,0 0 0,0 0 1,0 0-1,0 0 0,0 0 1,0 0-1,-1 0 0,1 0 1,0 0-1,0 0 0,0 0 1,0 0-1,0 0 0,0-1 1,0 1-1,0 0 1,0 0-1,0 0 0,0 0 1,-1 0-1,1 0 0,0 0 1,0 0-1,0 0 0,0 0 1,0 0-1,0 0 0,0 0 1,0 0-1,0 0 0,-1 0 1,1 0-1,0 0 0,0 0 1,-13 0 181,-15 6-40,21-3-123,1 0 1,-1 1 0,1 0-1,0 0 1,0 1-1,1-1 1,-1 1-1,1 0 1,-6 9 0,-3 5 93,-18 32 0,22-35-53,9-14-54,0 0 1,1 0-1,-1-1 1,0 1-1,1 0 1,-1 0-1,1 0 1,0 0-1,-1 0 1,1 0-1,0 0 1,0 0-1,0 0 1,1 0-1,-1 0 0,0 0 1,1 0-1,0 0 1,-1 0-1,1 0 1,0 0-1,0-1 1,0 1-1,0 0 1,0-1-1,0 1 1,0 0-1,1-1 1,-1 1-1,1-1 1,1 2-1,2 1 12,1 1 1,-1-1-1,1 0 0,0-1 0,0 1 1,0-1-1,11 4 0,-6-4 5,1-1-1,-1 0 1,0 0-1,1-1 1,-1-1-1,1 0 1,-1 0 0,1-1-1,19-4 1,1-3 43,-1-1 1,35-15 0,-38 11-23,-1-2 1,0 0-1,-1-2 0,0 0 1,-2-2-1,0-1 0,31-34 1,-30 24-12,-1 0 1,-2-2 0,-2-1-1,26-54 1,-45 86-40,14-33 32,21-69 0,-5 12 22,-2 3 26,-13 35 1,-12 41-4,-8 27-41,-30 122-57,-28 100-75,39-160 11,-47 108-1,-137 237-298,140-303 360,53-105 215,12-13-79,9-10-64,-6 8-49,71-71-106,89-114 0,11-53 31,45-61 56,-22 31 123,-192 264-95,-1 0 0,1 0 0,-1 0 0,0-1 0,-1 1 0,1 0 1,-1-1-1,1-5 0,-2 5 10,1 0 1,1 0 0,-1 0 0,1 1 0,3-7-1,-6 4 76,1 8-93,0 0 1,0 0-1,0 0 0,0 0 0,0 0 0,0 0 0,0 0 0,0-1 1,0 1-1,0 0 0,-1 0 0,1 0 0,0 0 0,0 0 0,0 0 1,0 0-1,0 0 0,0 0 0,0-1 0,0 1 0,0 0 0,0 0 1,0 0-1,0 0 0,-1 0 0,1 0 0,0 0 0,0 0 0,0 0 0,0 0 1,0 0-1,0 0 0,0 0 0,-1 0 0,1 0 0,0 0 0,0 0 1,0 0-1,0 0 0,0 0 0,0 0 0,0 0 0,0 0 0,-1 0 1,1 0-1,0 0 0,0 0 0,0 0 0,0 0 0,0 0 0,0 0 1,0 0-1,0 1 0,0-1 0,-1 0 0,1 0 0,0 0 0,0 0 1,0 0-1,0 0 0,0 0 0,0 0 0,0 0 0,0 1 0,-46 66 123,-12 23-89,-103 202 8,5 10-3,150-289-35,-81 196 51,-5 11 87,86-209-117,3-5 28,0 1 0,-1-1-1,-7 11 1,11-17-51,-1 0 0,1 1 0,0-1 1,0 0-1,0 0 0,0 0 0,-1 0 0,1 1 0,0-1 0,0 0 0,-1 0 0,1 0 1,0 0-1,0 0 0,0 0 0,-1 0 0,1 0 0,0 1 0,0-1 0,-1 0 0,1 0 1,0 0-1,0 0 0,-1 0 0,1-1 0,0 1 0,0 0 0,-1 0 0,1 0 0,0 0 1,0 0-1,-1 0 0,1 0 0,0 0 0,0 0 0,-1-1 0,1 1 0,0 0 0,0 0 1,0 0-1,0-1 0,-1 1 0,1 0 0,0 0 0,0 0 0,0-1 0,0 1 0,0 0 0,0 0 1,-1-1-1,1 1 0,0 0 0,0 0 0,0-1 0,0 1 0,0 0 0,0 0 0,0-1 1,0 1-1,0 0 0,0 0 0,0-1 0,0 1 0,1 0 0,-3-22 71,2 20-70,1-11-8,1 1 1,0-1-1,0 1 0,2-1 0,-1 1 1,2 0-1,-1 0 0,1 0 0,1 1 1,0 0-1,1 0 0,0 1 0,1-1 1,0 1-1,1 1 0,12-12 1,-4 5-19,2 0 0,0 2 1,1 0-1,1 1 1,0 1-1,0 1 1,42-16-1,41-3-86,42-17-97,-114 35 167,-20 8 27,-1 0 0,0-1 0,0 0 0,0 0 0,-1-1 0,0 0 0,0-1 0,0-1 0,-1 1 0,11-12 0,-13 10 28,0-1-1,-1 1 0,0-1 1,-1 0-1,0 0 1,0-1-1,-1 0 0,-1 1 1,0-1-1,0-1 1,-1 1-1,2-22 0,-4 27 11,0 0 0,0-1 0,0 1 0,-1 0-1,0 0 1,0 0 0,0 0 0,-1 0-1,0 0 1,0 0 0,-6-10 0,7 15-18,1 0 0,-1 0 0,0 0 0,0 1 0,0-1 0,1 0 0,-1 0 0,0 1 0,0-1 0,0 0 0,0 1 0,0-1 0,-1 1 0,1 0 0,0-1 0,0 1 0,0 0 0,0 0 0,0-1 0,0 1 0,-1 0 0,1 0 0,0 0 0,0 0 0,0 1 0,0-1 0,-1 0 0,1 0 0,0 1 0,0-1 0,0 1 0,0-1 0,0 1 0,0-1 0,0 1 0,-1 1 0,-3 0 8,1 1 0,0 1 0,0-1 1,0 0-1,1 1 0,-7 7 0,-1 4 22,1 1 0,0 0-1,1 1 1,-12 31 0,17-38-13,1 0 0,1 0 0,0 1 0,0-1 1,1 0-1,0 1 0,1-1 0,0 1 0,1-1 0,3 15 0,-2-12 17,1-1-1,1 1 0,0-1 0,0 0 1,10 17-1,-12-25-25,0-1 1,0 0-1,0 1 1,1-1-1,0 0 1,-1 0-1,1 0 1,0-1-1,1 1 1,-1-1-1,0 0 1,1 0-1,-1 0 1,1 0-1,-1 0 1,1-1 0,0 1-1,0-1 1,0 0-1,0-1 1,7 2-1,0-2 1,0-1 1,-1 1-1,1-2 0,0 1 0,-1-2 1,0 1-1,1-1 0,-1-1 0,0 0 0,-1 0 1,17-11-1,3-4 41,-2-1 1,34-33-1,-33 27 24,40-27 0,-51 43-56,-1 1 1,19-7 0,7-4 57,-36 17-58,1 1 1,0 0 0,-1 0-1,1 1 1,0 0 0,0 0-1,10 0 1,-16 1-27,-1 0 0,0 0 0,0 0 0,1 0 0,-1 0 0,0 0 0,0 0 0,1 0 0,-1 0 0,0 0 0,0 0 0,1 0 0,-1 0 0,0 0 0,0 0 0,1 0 0,-1 0 0,0 1 0,0-1 0,0 0 0,1 0 0,-1 0 0,0 0 0,0 1 0,0-1 0,1 0 0,-1 0 0,0 0 0,0 1 0,0-1 0,0 0 0,0 0 0,0 0 0,0 1-1,1-1 1,-1 0 0,0 0 0,0 1 0,0-1 0,0 0 0,0 0 0,0 1 0,0-1 0,0 0 0,0 0 0,0 1 0,0-1 0,-1 0 0,1 0 0,0 1 0,0-1 0,0 0 0,0 0 0,0 1 0,0-1 0,0 0 0,-1 0 0,1 0 0,0 0 0,0 1 0,-13 11 66,-10-1-50,1 0 1,-38 26 0,50-30-10,1 1 0,-1 1-1,2-1 1,-1 1 0,1 1 0,1-1 0,-12 21 0,15-23-9,0 0-1,0 0 1,1 0 0,0 0 0,1 1 0,0-1 0,-2 12 0,3-14 0,1-1 1,0 1-1,1-1 1,-1 0-1,1 1 1,0-1-1,0 1 1,0-1 0,1 0-1,-1 0 1,1 0-1,0 0 1,0 0-1,4 5 1,-3-4 6,0 0 1,1-1-1,-1 1 0,1-1 1,-1 0-1,2 0 1,-1 0-1,5 3 0,-6-6-4,-1 0-1,0 0 1,1 0-1,0 0 1,-1-1-1,1 1 1,-1-1 0,1 1-1,0-1 1,-1 0-1,1 0 1,0-1-1,-1 1 1,1 0-1,-1-1 1,1 0-1,0 1 1,-1-1-1,5-2 1,14-7-10,-2 0 0,1-2 1,-2 0-1,1-1 0,-2 0 1,0-2-1,0 0 0,27-33 0,-1-7-3,57-94 0,102-235-27,-186 349 21,-2 0 0,-2-1 0,-1 0 0,7-47 0,-18 69 62,-8 19 14,-10 26 17,-6 24-45,3 0 0,2 1 0,2 1 0,-11 70-1,23-94-8,1 1-1,2-1 1,1 1-1,2-1 0,1 1 1,1-1-1,2 1 0,2-1 1,11 35-1,-14-58-6,1 0 1,0 0-1,0-1 0,1 0 1,0 0-1,10 12 0,-11-16 5,1 1 0,-1 0-1,1-1 1,0 0 0,0-1-1,0 1 1,0-1 0,1 0-1,13 5 1,-15-7-32,1-1 0,-1 0 0,0 0 0,1-1 0,-1 0 0,1 0 0,-1 0 0,1 0 0,-1-1 0,1 0 0,-1 0 0,0 0 0,1-1 0,-1 0 0,0 0 0,0 0 0,0-1 0,-1 0 0,1 1 0,0-2 0,-1 1 0,0 0 0,0-1 0,0 0 0,0 0 0,-1 0 0,1-1 0,-1 1 0,4-9 0,-5 10-94,-1 0 0,-1 0-1,1 0 1,0 0 0,-1 0 0,0 0-1,1 0 1,-1 0 0,-1 0 0,1-5-1,-7-34-1659,4 29-1660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4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14064,'0'0'842,"14"0"-460,126 0 944,155-21 0,0-1 400,-135 14 394,-133 12-871,-21 2-336,-6-5-890,0 0 0,0 0 1,-1-1-1,1 1 0,0 0 0,-1-1 0,1 1 0,0-1 0,-1 1 1,1 0-1,-1-1 0,1 1 0,-1-1 0,1 1 0,-1-1 0,1 1 0,-2 0 1,-20 14-120,10-8-2914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256 473 6632,'0'0'4013,"-12"8"-3066,-116 89 2041,110-81-2223,0 1 1,2 0-1,-18 24 1,31-36-575,-1 0 0,1-1 0,0 1 1,1 0-1,-1 1 0,1-1 0,0 0 0,0 1 1,1 0-1,-1-1 0,1 1 0,1 0 0,-1-1 1,1 1-1,0 0 0,0 0 0,1-1 1,-1 1-1,3 7 0,-2-10-107,0 0 1,0 0-1,1 0 0,-1-1 1,1 1-1,-1 0 0,1-1 0,0 0 1,0 1-1,0-1 0,0 0 1,0 0-1,1 0 0,-1 0 1,1-1-1,-1 1 0,1 0 1,0-1-1,0 0 0,-1 0 0,1 0 1,0 0-1,0 0 0,0 0 1,0-1-1,0 0 0,0 1 1,0-1-1,0 0 0,0-1 0,0 1 1,0 0-1,4-2 0,1 1 6,-1-1-1,0 0 1,0 0-1,0-1 1,0 1-1,-1-1 1,1-1-1,-1 0 0,0 0 1,0 0-1,0 0 1,10-11-1,-9 6-8,0-1 0,-1 1-1,0-1 1,-1-1 0,0 1 0,0-1-1,-1 0 1,4-17 0,-5 10 55,1 0 0,-2 0 0,0 0 0,-2-33 0,-1 47-61,0-1 0,0 0 1,0 0-1,0 1 0,-1-1 1,0 1-1,-4-9 0,4 9 15,1 3-71,1 0 0,-1 0-1,1 0 1,0 0 0,-1 0 0,1 0 0,0 0 0,0 0 0,0 0-1,0 0 1,0 0 0,0 0 0,0 0 0,0 0 0,0 0 0,0 0 0,0 0-1,1 0 1,-1 0 0,0 0 0,1 0 0,-1 0 0,1 0 0,-1 0-1,2-1 1,22-19 211,-8 8-202,102-103 174,-98 94-161,-1-2 0,-1 0 0,24-42 0,-34 50-9,5-10 80,1 1-1,1 0 1,2 1-1,24-28 1,-37 47-106,-3 4 35,0-1-1,1 1 1,-1-1 0,1 1-1,-1 0 1,0 0-1,1-1 1,0 1-1,-1 0 1,4-1-1,-5 2-23,1 0-1,0 1 0,0-1 1,0 0-1,-1 0 1,1 1-1,0-1 1,0 0-1,-1 1 0,1-1 1,0 1-1,0-1 1,-1 1-1,1-1 1,-1 1-1,1-1 0,0 1 1,-1 0-1,1-1 1,-1 1-1,0 0 1,1 0-1,-1-1 0,0 1 1,1 0-1,-1 0 1,0 0-1,0-1 1,1 3-1,6 17 81,0 0-1,-1 1 1,-2 0-1,4 29 1,0 86 131,-6-53-73,-5 0 0,-15 99 0,10-133-82,-2-1 0,-2 0-1,-2-1 1,-3-1 0,-22 46 0,37-87-54,-1 0-1,0 0 0,0-1 0,0 1 0,0-1 0,-1 0 0,0 0 0,-6 5 1,9-8-11,0 0 0,0 0 0,-1 0 0,1-1 1,0 1-1,0-1 0,-1 1 0,1-1 1,0 1-1,-1-1 0,1 0 0,-1 1 1,1-1-1,0 0 0,-1 0 0,1 0 1,-1 0-1,1 0 0,-1-1 0,1 1 1,0 0-1,-1-1 0,1 1 0,0-1 0,-1 1 1,1-1-1,0 0 0,0 1 0,-1-1 1,1 0-1,0 0 0,0 0 0,0 0 1,0 0-1,0 0 0,-1-2 0,-2-2 12,0 0 0,1-1 0,0 1 0,0-1 0,1 0 0,-1 0 0,1 0 0,0 0 0,1 0 0,-1 0 0,0-8 0,2 11-13,0 0 1,-1 0-1,1 0 1,0 0-1,0 0 1,1 0-1,-1 0 1,0 0-1,1 0 1,0 1-1,0-1 1,0 0-1,0 0 1,0 0-1,1 1 1,-1-1-1,1 1 1,-1-1-1,1 1 1,0 0-1,0-1 1,0 1-1,0 0 1,1 0-1,3-2 1,26-10-8,1 1-1,0 2 1,0 1 0,1 2 0,49-6-1,-14 2-14,-27 0 138,-15 5-1329,-10 4-2589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5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5824,'0'0'9581,"1"-13"-8954,-1 5-528,1-2 45,-1-1 1,2 1 0,0 0 0,0-1 0,1 1-1,0 0 1,7-16 0,7-8 441,1 1 1,1 1-1,2 1 1,1 1-1,27-28 0,-16 22-49,-24 25-311,0 0 0,1 1-1,0 0 1,1 0 0,0 1 0,1 1-1,13-8 1,-24 15-189,1 1 0,-1 0 0,0-1 0,0 1 0,1 0 0,-1 0 1,0-1-1,1 1 0,-1 0 0,0 1 0,0-1 0,1 0 0,-1 0 0,0 0 0,1 1 0,-1-1 0,0 1 1,0-1-1,0 1 0,1-1 0,-1 1 0,0 0 0,0-1 0,0 1 0,0 0 0,0 0 0,0 0 0,0 0 1,-1 0-1,1 0 0,0 0 0,0 0 0,-1 0 0,1 0 0,-1 0 0,1 1 0,0 1 0,3 6 97,-1 1 0,1-1 1,2 17-1,-5-23-101,2 20 108,0-1 0,-2 1 0,0-1 0,-2 0 0,0 1 1,-2-1-1,0 1 0,-9 30 0,3-9 147,5-21 265,-14 41 1,38-106 176,1 2-1,46-65 1,-58 94-647,0 0-1,0 1 1,1 0 0,0 0-1,0 1 1,1 0 0,0 1-1,1 1 1,0 0 0,0 0-1,1 1 1,16-6 0,-27 11-54,1 0 0,-1 0 0,1 0 0,-1 0 0,1 1 0,0-1 0,-1 1 0,1 0 0,0 0 0,-1-1 0,1 2 0,0-1 0,-1 0 0,1 0 0,0 1 0,-1 0 0,1-1 0,-1 1 0,1 0 0,-1 0 0,1 1 0,-1-1 0,0 0 0,1 1 1,-1-1-1,0 1 0,0 0 0,0 0 0,0 0 0,1 2 0,1 2 23,-1 0 0,0 0 0,0 0 1,0 0-1,-1 0 0,0 1 0,0-1 0,-1 1 1,0-1-1,0 1 0,0 6 0,-6 102 123,6-119-175,-1 0 0,2 0 0,-1 0 0,0 0 0,1 0 0,3-6 0,-1 3 0,41-80 0,-38 76 0,0-1 0,1 2 0,0-1 0,1 1 0,13-13 0,-21 22 0,0 0 0,1 0 0,-1 0 0,0 0 0,1 0 0,-1 0 0,1 1 0,-1-1 0,1 0 0,0 1 0,-1-1 0,1 1 0,-1-1 0,1 1 0,0 0 0,-1 0 0,1 0 0,0 0 0,-1 0 0,1 0 0,0 0 0,-1 0 0,1 1 0,0-1 0,-1 1 0,1-1 0,-1 1 0,1 0 0,-1 0 0,1-1 0,-1 1 0,1 0 0,-1 0 0,0 0 0,2 3 0,4 2 0,-2 1 0,1 1 0,-1-1 0,0 1 0,5 10 0,-5-9 0,17 40 0,5 10 0,-25-55 0,0 0 0,0-1 0,1 1 0,0-1 0,-1 1 0,2-1 0,-1 0 0,0 0 0,0 0 0,1-1 0,4 4 0,-6-6 0,-1 1 0,1-1 0,-1 1 0,1-1 0,-1 0 0,1 0 0,-1 0 0,1 0 0,0 0 0,-1 0 0,1 0 0,-1 0 0,1 0 0,-1-1 0,1 1 0,-1-1 0,1 1 0,1-1 0,25-16 0,-21 12 0,158-112 0,-150 105 0,-1-1 0,0 0 0,-1-1 0,17-23 0,-28 33 0,1 0 0,-1 0 0,0 0 0,0 0 0,0-1 0,0 1 0,-1-1 0,0 1 0,0-1 0,0 1 0,0-1 0,-1-6 0,0 10 0,0 1 0,0 0 0,0-1 0,0 1 0,-1 0 0,1 0 0,0-1 0,0 1 0,0 0 0,-1-1 0,1 1 0,0 0 0,0 0 0,-1-1 0,1 1 0,0 0 0,0 0 0,-1 0 0,1 0 0,0-1 0,-1 1 0,1 0 0,0 0 0,-1 0 0,1 0 0,0 0 0,-1 0 0,1 0 0,0 0 0,-1 0 0,1 0 0,0 0 0,-1 0 0,1 0 0,-1 0 0,1 0 0,0 0 0,0 0 0,-1 1 0,1-1 0,0 0 0,-1 0 0,1 0 0,0 1 0,-1-1 0,1 0 0,0 1 0,-20 11 0,15-8 0,-21 16 0,0 2 0,1 1 0,1 1 0,1 1 0,1 1 0,-23 37 0,38-53 0,1 0 0,1 0 0,0 0 0,1 0 0,0 1 0,0 0 0,1 0 0,-3 16 0,6-26 0,0 0 0,0 0 0,-1 0 0,1 0 0,0 0 0,0-1 0,0 1 0,0 0 0,0 0 0,0 0 0,0 0 0,1 0 0,-1 0 0,0 0 0,0-1 0,1 1 0,-1 0 0,1 0 0,-1 0 0,0-1 0,1 1 0,0 0 0,0 1 0,0-2 0,0 0 0,-1 0 0,1 0 0,0 1 0,0-1 0,0 0 0,0 0 0,0 0 0,-1 0 0,1 0 0,0 0 0,0-1 0,0 1 0,0 0 0,-1 0 0,1-1 0,0 1 0,0 0 0,1-1 0,4-3 0,0 0 0,1 0 0,-1-1 0,8-7 0,3-7 0,-1-1 0,-1 0 0,-1-1 0,15-27 0,-13 19 0,37-47 0,-52 74 0,1 1 0,-1-1 0,0 1 0,1 0 0,-1 0 0,0-1 0,1 1 0,0 0 0,-1 0 0,3-1 0,-3 2 0,-1 0 0,1 0 0,0 0 0,-1 0 0,1 0 0,0 0 0,-1 0 0,1 0 0,0 0 0,0 0 0,-1 0 0,1 0 0,0 0 0,-1 0 0,1 1 0,-1-1 0,1 0 0,0 0 0,0 1 0,2 2 0,0 0 0,-1 0 0,1 0 0,-1 0 0,0 0 0,0 0 0,0 0 0,1 4 0,1 1 0,19 36 0,-18-32 0,0 0 0,2 0 0,-1 0 0,2-1 0,-1 0 0,2-1 0,10 12 0,-16-19 0,0-1 0,-1 1 0,1-1 0,0 0 0,0 0 0,1 0 0,-1 0 0,0-1 0,1 1 0,-1-1 0,1 0 0,4 1 0,-6-2 0,1 0 0,-1 0 0,0 0 0,1 0 0,-1 0 0,0-1 0,1 0 0,-1 1 0,0-1 0,0 0 0,0 0 0,1 0 0,-1 0 0,0 0 0,0-1 0,-1 1 0,1-1 0,0 1 0,0-1 0,1-2 0,27-30 0,-1-1 0,-3-1 0,-1-2 0,-1-1 0,19-43 0,-39 73 0,8-12 0,-5 21 0,1 12 0,-3 1 0,-1 0 0,0 0 0,-1 0 0,0 1 0,1 21 0,-3-9 0,-1 1 0,-3 26 0,0-30 0,0-1 0,-2 0 0,-1 0 0,-11 29 0,16-49 0,0 1 0,0 0 0,0-1 0,-1 1 0,1-1 0,-1 0 0,0 1 0,1-1 0,-1 0 0,0 0 0,-1 0 0,1 0 0,0 0 0,0-1 0,-1 1 0,1-1 0,-1 1 0,1-1 0,-1 0 0,0 0 0,1 0 0,-1 0 0,0-1 0,-5 2 0,3-2 0,0-1 0,0 1 0,0-1 0,-1 0 0,1 0 0,0 0 0,0-1 0,1 0 0,-1 0 0,0 0 0,0 0 0,-7-6 0,1 0 0,7 4 0,8 4 0,10 5 0,1-1 0,0-1 0,0 0 0,0-1 0,0 0 0,0-2 0,0 1 0,0-2 0,21-3 0,-30 3 0,0 0 0,0-1 0,0 0 0,0 0 0,0 0 0,0-1 0,-1 0 0,1 0 0,-1 0 0,0-1 0,0 1 0,0-1 0,6-8 0,1-2 0,0 0 0,-1-2 0,10-18 0,17-23 0,-29 43 0,0 1 0,11-24 0,0 0 0,-20 37 0,1-1 0,-1 1 0,0-1 0,0 1 0,1 0 0,-1-1 0,0 1 0,1 0 0,-1-1 0,0 1 0,1 0 0,-1 0 0,0-1 0,1 1 0,-1 0 0,1 0 0,-1 0 0,0-1 0,1 1 0,-1 0 0,1 0 0,-1 0 0,1 0 0,-1 0 0,0 0 0,1 0 0,-1 0 0,1 0 0,-1 0 0,1 0 0,-1 0 0,1 0 0,-1 0 0,0 1 0,1-1 0,-1 0 0,1 0 0,-1 0 0,0 1 0,1-1 0,-1 0 0,0 0 0,1 1 0,-1-1 0,0 0 0,1 1 0,-1-1 0,0 0 0,0 1 0,1-1 0,-1 1 0,0-1 0,0 0 0,0 1 0,1-1 0,-1 2 0,14 27 0,-14-28 0,10 27 0,0 1 0,-3 1 0,0-1 0,-2 1 0,-1 0 0,-1 0 0,-2 32 0,-1-60 0,0 1 0,0 0 0,0 0 0,-1 0 0,1-1 0,-1 1 0,0 0 0,1 0 0,-1-1 0,-1 1 0,1 0 0,0-1 0,-2 3 0,1-3 0,1-1 0,-1 0 0,0 0 0,0 0 0,0 0 0,1 0 0,-1 0 0,0-1 0,0 1 0,0-1 0,0 1 0,0-1 0,0 0 0,0 1 0,0-1 0,-1 0 0,-2-1 0,2 1 0,-1-1 0,0 1 0,0-1 0,1 0 0,-1 0 0,0-1 0,1 1 0,-1-1 0,1 1 0,-5-4 0,-32-26 0,39 30 0,0 0 0,0 0 0,-1 0 0,1 0 0,0 0 0,1-1 0,-1 1 0,0 0 0,0 0 0,0-1 0,1 1 0,-1-1 0,1 1 0,-1-1 0,1 1 0,0-1 0,-1 1 0,1-1 0,0 1 0,0-3 0,0 3 0,1 0 0,-1 0 0,0 0 0,0 1 0,1-1 0,-1 0 0,0 0 0,1 1 0,-1-1 0,1 0 0,-1 1 0,1-1 0,-1 0 0,1 1 0,-1-1 0,1 1 0,0-1 0,-1 1 0,1-1 0,0 1 0,-1-1 0,1 1 0,0 0 0,0-1 0,-1 1 0,1 0 0,0 0 0,0-1 0,0 1 0,-1 0 0,1 0 0,0 0 0,0 0 0,0 0 0,0 0 0,-1 1 0,1-1 0,1 0 0,81 15 0,-45-7 0,40 2 0,-72-10 0,0 0 0,1 0 0,-1-1 0,0 0 0,0 0 0,0-1 0,9-3 0,7-1 0,-2 6 864,-9 4-5729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9:57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0 457 8240,'0'0'8606,"4"-16"-8050,7-21-104,2 0 0,17-34 0,-22 53-211,1 1 0,0 0-1,2 0 1,0 1 0,0 1 0,2 0 0,15-15 0,-12 16 156,2 0 1,-1 1-1,1 1 1,1 0-1,37-15 1,-53 26-329,-1 0 1,1 0-1,0 0 1,-1 1-1,1-1 1,0 1-1,0 0 1,-1-1-1,1 1 1,0 1-1,0-1 1,-1 0-1,1 1 1,0-1-1,-1 1 0,1 0 1,0 0-1,-1 0 1,1 0-1,4 3 1,-5-2-18,1 1 1,-1-1-1,0 1 1,0-1-1,0 1 0,0 0 1,0 0-1,0-1 1,-1 1-1,0 1 1,1-1-1,-1 0 0,0 0 1,0 0-1,-1 1 1,1-1-1,-1 4 1,1 25 135,-2 0 1,-2 0 0,-1 0 0,-13 52-1,13-61-69,-1-5 16,-1 15 505,18-45-240,213-269 257,-215 269-620,0 0-1,0 1 1,1 0 0,1 0-1,0 2 1,0-1-1,1 1 1,14-7-1,-25 16-28,0-1 0,-1 0-1,1 1 1,0-1 0,0 1-1,0 0 1,0 0 0,0 0-1,0 0 1,0 0 0,0 0-1,0 0 1,0 1 0,0-1-1,0 1 1,0 0-1,0-1 1,0 1 0,0 0-1,-1 0 1,1 0 0,0 0-1,-1 0 1,1 0 0,-1 1-1,1-1 1,-1 1 0,1-1-1,-1 1 1,0-1 0,0 1-1,0 0 1,2 3-1,2 4 18,-1 0 0,0 0 0,0 1 0,-1-1 0,3 15 0,-1 4 9,-2-1 1,0 41 0,-2-34 1,5 34 0,-4-49-10,11 46 63,-12-60-75,1 1 0,0-1 0,0 0-1,0 0 1,1 0 0,-1-1 0,1 1 0,1-1-1,4 7 1,-5-9-5,-1-1 0,0 1 0,1-1 0,0 1 0,-1-1 0,1 0 0,0 0 0,0 0 0,-1 0 0,1-1 0,0 1 0,0-1 0,0 0 0,0 0 0,0 0 0,0 0 0,2-1 1,9 0 13,0-1 0,16-5 0,-20 4-10,-1-1 1,1 0-1,-1-1 0,1 0 1,-1 0-1,-1-1 0,1 0 0,-1 0 1,0-1-1,-1 0 0,1 0 1,-1-1-1,-1 0 0,10-15 0,-4 4 21,-1-1 0,0 0-1,-2-1 1,-1 0 0,11-39-1,-13 37 2,11-53 67,-16 69-73,0 0 1,-1 0 0,1-1 0,-1 1-1,-1 0 1,1 0 0,-1 0 0,-3-10-1,4 17-22,0-1 0,0 0 0,-1 0-1,1 0 1,0 0 0,-1 0-1,1 1 1,0-1 0,-1 0-1,1 0 1,-1 1 0,0-1 0,1 0-1,-1 1 1,1-1 0,-1 0-1,0 1 1,0-1 0,1 1 0,-1-1-1,0 1 1,0 0 0,1-1-1,-1 1 1,0 0 0,0-1 0,0 1-1,-1 0 1,0 0 3,1 0 0,-1 1 0,0-1 0,1 1 0,-1-1 0,0 1 0,1 0 0,-1 0 0,1-1 0,-1 1 0,1 0 0,-1 0 0,-1 2 0,-5 4 21,1 1 0,0 0 0,-10 14 0,7-6-10,0 1 1,1-1-1,1 2 1,1-1-1,0 1 1,2 0-1,0 0 0,-5 31 1,9-38-19,0 1 0,1-1 0,0 0 0,1 0 0,0 0 0,1 0 0,3 12 0,-3-16-6,1 0-1,-1-1 1,1 1 0,1-1-1,-1 1 1,1-1-1,0 0 1,1 0-1,-1-1 1,1 1-1,9 7 1,-10-10 0,0-1 0,0 1-1,0-1 1,1 0 0,-1-1 0,0 1-1,1-1 1,0 1 0,-1-2 0,1 1 0,0 0-1,-1-1 1,1 0 0,0 0 0,-1 0-1,1-1 1,0 1 0,-1-1 0,1 0 0,6-3-1,6-1-9,1-2 0,-1 0-1,28-17 1,-4-3-1,-1-1 1,-1-3 0,63-64-1,-80 71 57,-1 0-1,27-43 0,-57 89 62,1 1-1,-7 34 1,10-37-68,0 0-13,0 0 1,2 0-1,0 0 1,2 1-1,0-1 1,1 1-1,5 33 1,-5-53-22,0 0 0,0 0 0,0 0 0,0 0 0,1 0 1,-1-1-1,0 1 0,0 0 0,1 0 0,-1 0 0,1-1 1,-1 1-1,0 0 0,1 0 0,-1-1 0,1 1 0,0-1 0,-1 1 1,1 0-1,0-1 0,-1 1 0,1-1 0,0 1 0,-1-1 1,1 0-1,0 1 0,0-1 0,0 0 0,-1 1 0,1-1 0,0 0 1,0 0-1,0 0 0,0 0 0,0 0 0,-1 0 0,1 0 1,0 0-1,0 0 0,0 0 0,0 0 0,0-1 0,-1 1 0,3-1 1,3-2 13,0 0 1,0 0 0,0 0-1,9-8 1,-13 9-17,24-19 53,-1-1 0,-1-1 1,33-40-1,56-88 330,-98 130-301,-14 21-79,-1 0 0,0-1-1,0 1 1,0 0 0,0-1-1,1 1 1,-1 0-1,0-1 1,0 1 0,0 0-1,1 0 1,-1 0 0,0-1-1,1 1 1,-1 0 0,0 0-1,0 0 1,1-1-1,-1 1 1,0 0 0,1 0-1,-1 0 1,0 0 0,1 0-1,-1 0 1,0 0 0,1 0-1,-1 0 1,0 0-1,1 0 1,-1 0 0,0 0-1,1 0 1,-1 0 0,0 0-1,1 0 1,-1 0 0,0 1-1,1-1 1,-1 0-1,0 0 1,1 0 0,-1 1-1,0-1 1,0 0 0,1 0-1,-1 0 1,0 1 0,0-1-1,0 0 1,1 1-1,-1-1 1,0 0 0,0 1-1,0-1 1,0 0 0,0 0-1,1 1 1,-1 0 0,8 25 33,-7-22-29,12 51-2,-10-35-5,2 1 0,0 0 0,2-1 0,0 0 0,1 0 0,13 21 0,-20-39 0,1 0 0,0 0 0,-1 0 0,1-1 0,0 1 0,0-1 0,0 1 0,0-1 0,0 0 0,0 0 0,0 0 0,1 0 0,-1 0 0,0 0 0,1-1 0,-1 1 0,0-1 0,1 0 0,-1 1 0,1-1 0,4-1 0,-1 1 0,0-1 0,1 0 0,-1 0 0,1 0 0,-1-1 0,0 0 0,6-3 0,-9 3 0,1 0 0,-1 0 0,-1-1 0,1 1 0,0-1 0,-1 1 0,1-1 0,-1 0 0,0 0 0,0 0 0,0 0 0,3-7 0,16-44 0,-17 41 0,7-20 0,-3 0 0,0 0 0,-3-1 0,0 1 0,-1-51 0,-4 83 0,0 0 0,0 0 0,0 0 0,0 0 0,0 0 0,0 0 0,0 0 0,0 0 0,1-1 0,-1 1 0,0 0 0,1 0 0,-1 0 0,0 0 0,1 0 0,0 0 0,-1 1 0,1-1 0,0 0 0,-1 0 0,1 0 0,0 0 0,0 1 0,0-1 0,-1 0 0,1 1 0,0-1 0,0 1 0,0-1 0,0 1 0,0-1 0,0 1 0,0 0 0,0-1 0,2 1 0,3 0 0,-1 0 0,1 0 0,-1 1 0,1-1 0,10 4 0,-1 0 0,94 20 0,-57-12 0,-13-7 587,-31-5-560,-1 1-1,0 0 1,1 0-1,10 4 0,-16-4-268,0 0-1,0 0 0,0 0 0,0 0 1,0 0-1,-1 0 0,1 1 0,0-1 1,-1 1-1,1-1 0,-1 1 0,1-1 0,-1 1 1,0 0-1,0 0 0,0 0 0,0 0 1,0 0-1,1 3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5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308 567 6224,'0'0'10168,"-1"-12"-9573,-2-34 19,3 45-562,-1-1 0,1 1 1,-1-1-1,0 1 0,1-1 0,-1 1 1,0-1-1,0 1 0,0 0 1,0-1-1,0 1 0,0 0 0,-1 0 1,1 0-1,0 0 0,-1 0 1,1 0-1,0 0 0,-1 0 0,1 0 1,-1 1-1,1-1 0,-1 1 1,0-1-1,1 1 0,-1 0 0,1-1 1,-3 1-1,-5-2 256,5 1-198,0 0 0,-1 0 0,1 0 0,-1 1 0,1 0 0,-1 0 0,1 0 0,-1 1 0,1-1 0,-1 1 0,1 0 0,0 0 0,-1 1 0,1-1 0,0 1 0,0 0 0,0 0 0,0 0 0,0 1 0,-5 4 0,-6 5 218,1 1 0,0 0 0,-17 23 0,28-32-270,-8 9 135,1 0 1,1 1 0,0 1 0,1 0 0,1 0 0,0 0-1,-7 25 1,11-31-86,0 0-1,2 0 0,-1 1 1,1-1-1,0 0 1,1 1-1,0-1 0,1 0 1,-1 1-1,2-1 1,0 0-1,0 0 1,0 0-1,1 0 0,4 9 1,-4-14-62,-1 0 0,1 0 0,0 0 0,0-1 0,0 1 0,0-1 1,0 1-1,1-1 0,0 0 0,0-1 0,0 1 0,0-1 0,0 1 0,0-1 0,0 0 0,1-1 1,-1 1-1,1-1 0,0 0 0,-1 0 0,1 0 0,0-1 0,-1 0 0,1 1 0,0-2 1,6 0-1,4-1 38,0 0 0,0-1 0,0-1 0,-1 0 0,1-1 0,-1-1 0,16-8 0,36-26 164,-40 23-110,30-14 0,34-14 151,-53 24-111,1 3 0,1 1 0,61-18 0,-86 29 16,-13 6-167,0-1 1,0 0 0,0 1 0,1-1 0,-1 1-1,0 0 1,0-1 0,0 1 0,0 0-1,1 0 1,-1 0 0,2 0 0,-3 0-13,1 1-1,-1-1 1,1 1 0,-1-1 0,1 1-1,-1-1 1,1 1 0,-1 0 0,1-1 0,-1 1-1,0 0 1,1-1 0,-1 1 0,0 0-1,0 0 1,0-1 0,1 1 0,-1 0 0,0 0-1,0-1 1,0 1 0,0 0 0,0 0-1,0-1 1,0 1 0,-1 1 0,1-2-11,0 0 1,0 1 0,-1-1 0,1 0-1,0 0 1,0 1 0,-1-1-1,1 0 1,0 0 0,0 1 0,-1-1-1,1 0 1,0 0 0,-1 0-1,1 1 1,0-1 0,-1 0-1,1 0 1,0 0 0,-1 0 0,1 0-1,0 0 1,-1 0 0,1 0-1,0 0 1,-1 0 0,1 0 0,-1 0-1,1 0 1,0 0 0,-1 0-1,1 0 1,0 0 0,-1 0 0,1-1-1,0 1 1,-1 0 0,1-1-1,-17-4 57,11 2-44,-98-39 151,101 41-164,-1 0 1,0 0-1,0 0 1,-1 1-1,1-1 0,0 1 1,0 0-1,0 0 1,0 0-1,0 1 0,0-1 1,0 1-1,0 0 1,0 0-1,-6 3 0,5-1 5,-1 0-1,1 0 1,1 1-1,-1-1 1,0 1-1,1 0 1,0 1-1,0-1 1,-6 9-1,0 4 10,0 0-1,1 1 0,0 1 0,2-1 0,-7 24 1,13-37-8,-1 1 0,1 0 1,0 0-1,0 0 0,0 0 0,1 0 1,0 0-1,1 0 0,-1 0 0,1 0 1,2 7-1,-3-11-4,1 0 1,0 1-1,0-1 1,0 0-1,0 0 1,0 0-1,1 0 0,-1 0 1,1 0-1,-1 0 1,1 0-1,0-1 1,0 1-1,-1-1 0,1 1 1,0-1-1,1 0 1,-1 1-1,0-1 0,0 0 1,0-1-1,1 1 1,-1 0-1,0-1 1,1 1-1,-1-1 0,1 1 1,-1-1-1,4 0 1,1-1 2,0 1 0,0-1-1,0-1 1,0 1 0,-1-1 0,1 0 0,-1-1 0,0 1 0,1-1 0,-1-1 0,0 1 0,-1-1 0,1 0 0,-1 0 0,1-1-1,7-8 1,5-7 61,-1-2 0,27-45 0,-21 32 22,-12 12-44,-3 9 191,-8 15-231,1 0 0,-1 0 0,1-1 0,0 1 1,-1 0-1,1 0 0,-1 0 0,0 0 0,1 0 1,-1 0-1,0-1 0,0 1 0,1 0 0,-1 0 1,0 0-1,0 0 0,0 0 0,0 0 0,0 2 1,3 18 9,1 0-1,7 24 1,-8-36-14,1 0-1,-1-1 1,1 1-1,1-1 1,0 0-1,0 0 1,10 11-1,-14-17-3,1-1 0,0 0 0,-1 0 0,1 0 0,0 0 0,0 0 0,0 0 0,-1-1 0,1 1 0,0 0 0,0-1 0,0 0 0,0 1 0,0-1 0,0 0 0,0 0 0,1 0 0,-1 0 0,0-1 0,3 0 0,1 0 0,0 0 0,0-1 0,0 0 0,1 0 0,4-4 0,3-2 0,0-1 0,-1 0 0,0-1 0,20-21 0,44-54 0,-52 56 0,-8 8 0,-12 13 0,1 2 0,-1-1 0,1 0 0,0 1 0,1 0 0,10-7 0,-17 13 0,1-1 0,0 1 0,-1-1 0,1 1 0,0 0 0,-1-1 0,1 1 0,0 0 0,0 0 0,-1-1 0,1 1 0,0 0 0,0 0 0,-1 0 0,1 0 0,0 0 0,0 0 0,0 0 0,-1 0 0,1 0 0,0 0 0,0 1 0,-1-1 0,1 0 0,0 1 0,0-1 0,-1 0 0,1 1 0,0-1 0,-1 1 0,1-1 0,-1 1 0,1-1 0,0 2 0,7 19 0,-7-19 0,1 14 0,0 0 0,0 1 0,-1-1 0,-2 0 0,1 1 0,-2-1 0,0 0 0,-6 23 0,4-29 0,21-23 0,29-41 0,-33 38 0,1 0 0,21-20 0,-29 32 0,1 0 0,-1 0 0,1 1 0,0 0 0,0 0 0,0 0 0,0 1 0,0 0 0,0 1 0,1 0 0,-1 0 0,15 0 0,-20 1 0,0 0 0,1 0 0,-1 1 0,0-1 0,0 1 0,0-1 0,0 1 0,0 0 0,0 0 0,0 0 0,0 0 0,0 0 0,0 0 0,0 0 0,0 1 0,-1-1 0,1 1 0,-1-1 0,1 1 0,-1 0 0,1-1 0,-1 1 0,0 0 0,0 0 0,0 0 0,0 0 0,0 0 0,-1 0 0,1 0 0,0 0 0,0 4 0,1 8 0,-1-1 0,0 0 0,0 1 0,-2 15 0,0-8 0,1-20 0,0-1 0,0 1 0,0 0 0,0 0 0,-1 0 0,1 0 0,1 0 0,-1 0 0,0 0 0,0 0 0,0 0 0,0 0 0,1 0 0,-1 0 0,0-1 0,1 1 0,-1 0 0,1 0 0,-1 0 0,1 0 0,0 0 0,1-1 0,0 0 0,0 0 0,0-1 0,-1 1 0,1-1 0,0 0 0,0 1 0,0-1 0,-1 0 0,1 0 0,1-1 0,0 0 0,21-10 0,-1-2 0,0 0 0,-1-2 0,-1-1 0,28-26 0,-35 30 0,1 1 0,0 1 0,1 0 0,0 1 0,1 1 0,0 1 0,33-12 0,-41 18 0,1 0 0,-1 1 0,1 0 0,0 0 0,-1 1 0,1 1 0,0 0 0,16 3 0,-14-3 0,30 11 0,-48-12 0,1 0 0,-1 1 0,0-1 0,1 1 0,-1 1 0,1-1 0,-1 1 0,1 0 0,0 0 0,-6 4 0,-1 0 0,1 0 0,0 1 0,0 0 0,0 1 0,1 1 0,0-1 0,1 1 0,0 1 0,0 0 0,1 0 0,1 1 0,-1 0 0,2 0 0,-7 15 0,11-24 0,1 1 0,0 0 0,1-1 0,-1 1 0,0 0 0,1 0 0,-1-1 0,1 1 0,0 0 0,0 0 0,0 0 0,0-1 0,1 1 0,-1 0 0,1 0 0,-1 0 0,1-1 0,0 1 0,0-1 0,0 1 0,1 0 0,-1-1 0,1 0 0,-1 1 0,1-1 0,0 0 0,0 0 0,0 0 0,0 0 0,0 0 0,0 0 0,0-1 0,5 3 0,-1-1 0,0 0 0,1-1 0,-1 0 0,1 0 0,-1 0 0,1-1 0,-1 0 0,1 0 0,0-1 0,0 0 0,0 0 0,-1 0 0,11-3 0,5-3 0,0-1 0,-1-1 0,0-2 0,36-20 0,-8 4 0,-23 13 0,99-55 0,-110 59 0,0-2 0,-1 0 0,0 0 0,-1-1 0,-1-1 0,12-14 0,-22 23 0,1 1 0,-1-1 0,1-1 0,-1 1 0,0 0 0,-1 0 0,1-1 0,-1 1 0,0-1 0,0 0 0,0 1 0,-1-1 0,1-8 0,-1 11 0,-1 0 0,1 0 0,0 0 0,-1 0 0,1 0 0,-1 0 0,0 0 0,1 0 0,-1 0 0,0 0 0,0 0 0,-1 0 0,1 0 0,0 1 0,0-1 0,-1 1 0,1-1 0,-1 1 0,0-1 0,1 1 0,-1 0 0,0-1 0,0 1 0,0 0 0,1 0 0,-1 1 0,0-1 0,0 0 0,-1 1 0,1-1 0,-3 0 0,-2 0 0,0 1 0,0-1 0,0 1 0,0 1 0,0-1 0,0 1 0,0 0 0,0 1 0,0 0 0,0 0 0,-12 6 0,10-4 0,0 1 0,0 1 0,1 0 0,0 0 0,0 1 0,1-1 0,-12 15 0,9-9 0,2 0 0,-1 0 0,2 1 0,0 0 0,0 0 0,1 0 0,1 1 0,0 0 0,1 0 0,1 1 0,-3 21 0,5-27 0,1 0 0,0 0 0,1 0 0,0 0 0,0 0 0,1 0 0,0 0 0,4 12 0,-4-17 0,0 0 0,-1-1 0,1 1 0,1 0 0,-1-1 0,0 1 0,1-1 0,0 0 0,0 0 0,0 0 0,0 0 0,0 0 0,0-1 0,1 1 0,0-1 0,-1 0 0,1 0 0,0-1 0,7 3 0,3 0 0,1-2 0,0 1 0,0-2 0,0 0 0,0-1 0,0 0 0,0-1 0,-1-1 0,1 0 0,0-1 0,-1-1 0,17-6 0,4-4 0,-1-2 0,0-1 0,50-36 0,-59 36 0,-1-2 0,-1-1 0,-1-1 0,-1 0 0,27-36 0,78-130 0,-111 164 0,7-14 0,-1-1 0,17-45 0,-30 65 0,-2-2 0,0 1 0,-1-1 0,-1 0 0,-1 0 0,2-33 0,-5 49 0,0-6 0,0 1 0,0-1 0,-1 1 0,-1-1 0,-3-15 0,4 23 0,0 0 0,1 1 0,-1-1 0,0 0 0,0 1 0,0-1 0,0 1 0,0-1 0,0 1 0,-1-1 0,1 1 0,0 0 0,-1 0 0,1-1 0,-1 1 0,1 0 0,-1 0 0,0 1 0,1-1 0,-1 0 0,0 0 0,1 1 0,-1-1 0,0 1 0,0 0 0,0-1 0,0 1 0,1 0 0,-1 0 0,0 0 0,0 0 0,0 1 0,0-1 0,0 0 0,1 1 0,-4 1 0,-3 0 0,0 2 0,0-1 0,1 1 0,-1 0 0,1 1 0,0 0 0,1 0 0,-1 0 0,1 1 0,0 0 0,0 0 0,-9 13 0,-3 7 0,-30 56 0,31-47 0,1 0 0,1 1 0,2 1 0,2 0 0,-12 73 0,20-89 0,0 0 0,2 0 0,1 0 0,1 0 0,0 0 0,2 0 0,0 0 0,1-1 0,2 1 0,0-1 0,1 0 0,12 25 0,-17-41 0,0-1 0,1 1 0,-1-1 0,0 0 0,1 0 0,0 0 0,0 0 0,0 0 0,0 0 0,0-1 0,1 1 0,-1-1 0,1 0 0,0 0 0,-1-1 0,6 2 0,-3-1 0,0-1 0,0 0 0,1 0 0,-1 0 0,0-1 0,1 0 0,-1 0 0,0-1 0,11-2 0,-4 0 0,0-1 0,-1 0 0,1-1 0,-1-1 0,0 0 0,-1 0 0,1-1 0,-2-1 0,17-13 0,-7 0 0,-1-1 0,-1-1 0,26-43 0,22-29 0,-65 93 0,0 1 0,0 0 0,-1 0 0,1 0 0,0 0 0,0 1 0,0-1 0,1 0 0,-1 0 0,0 1 0,0-1 0,0 0 0,0 1 0,3-1 0,-4 1 0,0 0 0,1 0 0,-1 0 0,1 0 0,-1 0 0,1 0 0,-1 0 0,1 0 0,-1 1 0,1-1 0,-1 0 0,0 0 0,1 0 0,-1 1 0,1-1 0,-1 0 0,0 1 0,1-1 0,-1 0 0,0 1 0,1-1 0,-1 1 0,0-1 0,0 0 0,1 1 0,-1 0 0,2 4 0,0 1 0,-1 0 0,1-1 0,-1 1 0,0 7 0,1-1 0,0 11 0,0-1 0,-1 1 0,-1-1 0,-2 1 0,0-1 0,-1 0 0,-10 34 0,10-48 0,0 0 0,0 0 0,-1 0 0,-1 0 0,1-1 0,-1 0 0,-8 10 0,9-13 0,1 0 0,-1-1 0,0 1 0,0-1 0,-1 1 0,1-1 0,-1 0 0,1-1 0,-1 1 0,0-1 0,0 0 0,-8 2 0,9-4 0,1 0 0,-1 0 0,1 0 0,0-1 0,-1 0 0,1 1 0,-1-1 0,1 0 0,0-1 0,0 1 0,0-1 0,0 1 0,0-1 0,0 0 0,0 0 0,0 0 0,1-1 0,-1 1 0,1-1 0,-1 1 0,1-1 0,0 0 0,-3-5 0,-3-2 0,6 9 0,1 0 0,0 0 0,-1-1 0,1 1 0,0 0 0,0-1 0,0 1 0,0-1 0,0 1 0,0-1 0,0 1 0,1-1 0,-1 0 0,0 1 0,1-1 0,-1-2 0,24 1 0,-2 1 0,1 1 0,0 1 0,0 1 0,21 3 0,89 21 0,20-3 0,-67-12 0,-62-5 0,-40-3-199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00:37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 10656,'0'0'21832,"-11"3"-21596,9-2-222,0 0 0,-1-1 0,1 1 0,0-1 0,-1 1 0,1-1 0,0 0 0,-1 0-1,1 0 1,-1 0 0,1-1 0,0 1 0,-1 0 0,1-1 0,-4-1 0,4 1-232,1 0 0,-1-1 0,1 1 1,-1-1-1,1 1 0,-1-1 1,1 1-1,0-1 0,0 0 0,0 1 1,0-1-1,0 0 0,0 0 0,1 0 1,-1 0-1,0 0 0,1 0 1,-1-3-1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75 172 8936,'0'0'4400,"3"-9"-3412,1-4-152,0 0 1,0 0-1,-1-1 1,-1 0 0,1-17-1,-6 33 118,0 7-650,-31 262 2439,26-201-2178,0 83 562,6-76-274,-4-42-325,4-29-362,1 1-1,0 0 1,0 9-1,0-13-90,1 0 0,-1 0-1,1 0 1,-1 1 0,0-1 0,-1 0 0,1 0-1,-2 2 1,2-1-30,-1-1 1,1 0-1,-1 1 0,1-1 0,0 0 0,0 1 1,1-1-1,-1 5 0,1 8 67,0 8-5,0-18 27,0-9 113,14-74-180,-10-80 31,0 11 74,9-81 451,-8 161-432,-3 58-153,-1 0 0,1 1-1,0-1 1,1 1 0,-1-1 0,7-9 0,-7 14-27,0-1-1,1 1 1,0 0-1,-1 0 1,1 0-1,1 1 1,-1-1-1,0 1 1,0-1-1,1 1 1,-1 0-1,1 1 1,0-1-1,0 1 1,-1-1-1,1 1 1,0 0-1,0 0 1,0 1-1,0-1 1,0 1-1,0 0 1,1 0-1,-1 0 1,5 2-1,4 0-2,-1 0-1,0 1 1,1 1-1,-1 0 0,-1 1 1,22 11-1,-15-6 24,-1 1-1,0 0 0,-1 1 0,0 1 1,21 23-1,-29-27-14,0 1 0,0 1 0,-1 0 0,0 0 0,-1 0 0,-1 0 0,1 1 0,-2 0 0,7 25 0,-8-16 6,-1 1-1,0-1 1,-2 1 0,-2 27 0,0 10-5,0-19 16,-2 1 0,-18 78 0,21-116-17,0 1-1,-1-1 1,1 0 0,-1 0 0,0 0-1,0 0 1,0 0 0,0 0 0,-1-1-1,1 1 1,-5 3 0,1-1 11,0 0 0,0-1 1,-1 0-1,-9 5 0,-2-2 22,0-1-1,0-1 0,-1-1 0,1 0 0,-1-1 0,0-1 1,-34-1-1,31 0 19,-1 1-1,-23 6 1,4-1-6,35-6-39,0 1 0,-1 0 0,1 0 1,-8 3-1,8-4-24,7-1 1,0 0-1,0 0 1,0 0 0,0 0-1,0 0 1,-1 0 0,1 0-1,0 0 1,0 0 0,0 0 0,0 0-1,0 0 1,0 0 0,-1 0-1,1 0 1,0 0 0,0 0-1,0 0 1,0 0 0,0 0 0,0 0-1,0 0 1,-1 1 0,1-1-1,0 0 1,0 0 0,0 0-1,0 0 1,0 0 0,0 0 0,0 0-1,0 0 1,0 0 0,0 1-1,0-1 1,0 0 0,-1 0-1,1 0 1,0 0 0,0 0 0,0 0-1,0 1 1,0-1 0,0 0-1,0 0 1,0 0 0,0 0-1,0 0 1,0 0 0,0 1 0,0-1-1,1 0 1,-1 0 0,0 0-1,2 0-15,0 0 0,1 0-1,-1 0 1,0 0 0,1 0-1,-1 0 1,0-1 0,3 0-1,-5 1 14,15-2-32,-1 0 0,1 1 0,0 1 0,0 1 0,0 0 0,16 4 0,33 1 20,-55-6 16,146-1 8,-135 0-1,0-2 1,0 0 0,-1-2-1,0 0 1,33-13 0,-51 18-8,8-4 6,0 0 0,0-1 0,0 1 0,0-2 1,-1 1-1,0-1 0,9-9 0,8-10 35,-2-1 0,0-1 0,-2-2 1,-1 0-1,-2-1 0,21-44 0,-27 52 3,-9 17-28,0 0-1,-1 0 1,1 0 0,-1 0 0,0 0 0,0 0 0,-1-1 0,2-8 0,-3 14-15,0 0 0,0 0 0,0 0 0,0 0 0,0-1 1,1 1-1,-1 0 0,0 0 0,0 0 0,0-1 0,0 1 1,0 0-1,0 0 0,0 0 0,0 0 0,0-1 0,0 1 1,-1 0-1,1 0 0,0 0 0,0-1 0,0 1 0,0 0 0,0 0 1,0 0-1,0 0 0,0-1 0,0 1 0,-1 0 0,1 0 1,0 0-1,0 0 0,0 0 0,0 0 0,-1-1 0,1 1 1,0 0-1,-5 7 18,-3 11-12,-3 14 22,1 1 0,1 1 0,2-1 0,-5 55-1,12-79-26,0 1-1,0 0 0,1 0 0,1-1 1,-1 1-1,6 14 0,-6-20 2,0-1 0,1 1 0,-1-1 0,1 1 0,0-1 0,0 0 0,1 0 0,-1 0 0,0 0 0,1 0 0,0 0 0,0-1 0,0 1 0,0-1 1,0 0-1,0 0 0,0 0 0,1 0 0,5 2 0,-3-3 0,0 1 1,0-1 0,0 0 0,1 0-1,-1 0 1,0-1 0,1 0-1,-1-1 1,0 1 0,1-1 0,6-2-1,-4 0 9,1 0 1,-1 0-1,0-1 0,0-1 0,-1 1 0,14-11 0,-9 5 2,-1 0-1,0 0 0,-1-1 1,-1-1-1,0 0 0,0-1 0,-1 0 1,14-26-1,-14 21-13,0 1 0,2 0 0,0 1 0,16-19 0,-25 33 0,0 0 0,0 0 0,0 0 0,0 0 0,0 0 0,0 1 0,1 0 0,-1-1 0,0 1 0,1 0 0,-1 0 0,1 0 0,0 0 0,-1 0 0,1 1 0,-1-1 0,1 1 0,5 0 0,-5 0 0,1 1 0,-1 0 0,1-1 0,0 1 0,-1 1 0,1-1 0,-1 1 0,0-1 0,1 1 0,-1 0 0,0 0 0,0 0 0,3 4 0,50 46 0,-46-46 0,-8-5 0,-6-5 0,-4-1 0,1-1 0,-1 2 0,0-1 0,-1 1 0,1 0 0,-1 1 0,0-1 0,-12-1 0,17 4 0,0 0 0,-1 1 0,1 0 0,0-1 0,0 2 0,0-1 0,-1 0 0,1 1 0,0 0 0,0 0 0,0 0 0,0 0 0,0 1 0,0-1 0,0 1 0,1 0 0,-1 0 0,1 1 0,-1-1 0,1 1 0,-4 3 0,2 0-45,0 0 0,0 0 1,1 1-1,-1-1 0,1 1 0,1 1 1,-1-1-1,1 0 0,1 1 0,-1-1 1,1 1-1,0 0 0,1 0 0,0 0 1,0 0-1,1 0 0,0 0 0,0 0 1,1 0-1,0 0 0,1 0 0,-1-1 1,1 1-1,1 0 0,0-1 0,0 1 0,5 8 1,-7-14-166,1 0-1,0 1 1,-1-1 0,1 0 0,0 0 0,0 0-1,0 0 1,1 0 0,-1-1 0,0 1 0,1-1-1,-1 1 1,1-1 0,-1 0 0,1 0 0,0 0-1,-1 0 1,1-1 0,0 1 0,0-1 0,0 1-1,-1-1 1,1 0 0,4-1 0,-3 1 125,0-1 1,1 1-1,-1-1 1,1-1-1,-1 1 1,0 0-1,0-1 1,0 0-1,0 0 1,0 0-1,0-1 1,-1 1-1,1-1 1,5-5-1,-2-1 50,0 0 0,-1 0-1,0 0 1,0-1 0,7-17 0,16-54 37,-27 76 1,2-7 9,0-1 0,-1 0 0,0 0 0,1-18 0,-4 30-12,1 1 0,-1-1 1,0 1-1,0-1 0,0 1 0,0-1 1,0 1-1,0-1 0,0 1 1,0-1-1,0 1 0,0-1 1,-1 1-1,1-1 0,0 1 1,0-1-1,0 1 0,-1 0 0,1-1 1,0 1-1,0-1 0,-1 1 1,1-1-1,0 1 0,-1 0 1,1-1-1,-1 1 0,1-1 1,-1 1-1,0 1 0,0-1 0,1 0 1,-1 0-1,0 1 0,1-1 0,-1 0 1,1 1-1,-1-1 0,0 1 0,1-1 0,-1 0 1,1 1-1,-1-1 0,1 1 0,-1 1 1,-19 27-34,16-19 16,0 0 0,1 0 1,0 0-1,0 0 0,1 0 1,0 1-1,1-1 0,0 1 1,1-1-1,0 1 0,1-1 1,0 1-1,0-1 0,1 1 1,1-1-1,-1 0 0,8 17 1,-6-20 22,0 1 0,0-1 1,1 0-1,0 0 0,0 0 1,1-1-1,-1 0 0,1 0 1,1 0-1,-1-1 1,1 1-1,13 6 0,-17-10 3,1-1 0,-1 0 0,0 0-1,1 0 1,-1 0 0,1-1 0,-1 1 0,1-1-1,-1 0 1,1 0 0,-1 0 0,1-1 0,-1 1-1,1-1 1,-1 0 0,1 0 0,-1 0 0,0 0-1,0-1 1,1 1 0,4-4 0,4-4 42,1 0 1,-1 0-1,18-19 1,-17 15-17,61-67 205,-47 49-177,-16 18-44,-4 4 6,1 1 0,14-13 0,-20 19-25,1 0 0,-1 0 0,0 1 0,1-1 0,-1 1 0,1 0 0,0 0 0,-1 0 0,1 0 0,0 0 0,-1 1 0,1-1 0,0 1 0,0-1 0,0 1 0,3 0 0,-5 1 0,1-1 0,0 1 0,-1 0 0,1-1 0,-1 1 0,1 0 0,-1 0 0,1 0 0,-1 0 0,0 0 0,1 0 0,-1 0 0,0 0 0,0 1 0,0-1-1,0 0 1,0 1 0,0-1 0,0 1 0,0-1 0,-1 1 0,1-1 0,0 3 0,2 5 8,0 1 1,2 17-1,-4-20 8,3 22 5,-1-1 0,-2 35 0,-1-62-21,0-1 0,1 0 1,-1 0-1,0 0 0,0 0 0,0 0 1,0 0-1,0 0 0,0 0 0,0 0 1,0 0-1,0 0 0,0 0 0,1 1 1,-1-1-1,0 0 0,0 0 0,0 0 1,0 0-1,0 0 0,0 0 0,0 0 1,1 0-1,-1 0 0,0 0 0,0 0 1,0 0-1,0 0 0,0 0 1,0 0-1,0 0 0,1 0 0,-1 0 1,0-1-1,0 1 0,0 0 0,0 0 1,0 0-1,0 0 0,0 0 0,0 0 1,0 0-1,1 0 0,-1 0 0,0 0 1,0 0-1,0 0 0,0-1 0,0 1 1,0 0-1,0 0 0,0 0 0,0 0 1,0 0-1,11-10 22,10-13 14,18-35 34,-27 38-24,1 1 0,16-17 0,-28 35-45,-1 0 1,1 0 0,0 0-1,0 0 1,-1 0-1,1 0 1,0 1 0,0-1-1,0 0 1,0 0-1,0 1 1,0-1 0,0 1-1,0-1 1,0 1-1,0-1 1,1 1 0,-1 0-1,0 0 1,0-1-1,0 1 1,0 0 0,1 0-1,-1 0 1,0 0-1,0 0 1,0 1 0,0-1-1,2 1 1,-1 0 2,-1 0 0,1 1 0,-1-1 1,1 1-1,-1-1 0,0 1 0,0-1 0,1 1 0,-1 0 0,-1 0 1,1-1-1,0 1 0,0 0 0,-1 0 0,1 0 0,0 4 1,2 10 5,-1 1 1,-1 0 0,0 22 0,1 26 10,-2-64-19,0-1 0,-1 1 0,1-1 0,0 1 0,0-1 0,0 1 0,0-1 0,0 1 0,1-1 0,-1 1 0,0-1 0,0 1 1,0-1-1,0 0 0,0 1 0,1-1 0,-1 1 0,0-1 0,0 1 0,1-1 0,-1 0 0,0 1 0,1-1 0,-1 0 0,0 1 1,1-1-1,-1 0 0,1 0 0,-1 1 0,0-1 0,1 0 0,-1 0 0,1 0 0,-1 1 0,1-1 0,-1 0 0,1 0 1,-1 0-1,1 0 0,-1 0 0,1 0 0,-1 0 0,0 0 0,1 0 0,-1 0 0,1 0 0,-1 0 0,1 0 0,-1-1 0,1 1 1,-1 0-1,1 0 0,-1 0 0,0-1 0,1 1 0,4-3 10,-1 0 1,1-1 0,-1 1-1,4-5 1,-2 2-6,9-8 16,-1-1-1,-1-1 1,13-18-1,6-9 42,-21 29-49,33-43 127,-43 56-142,0-1 0,0 0 0,1 1 0,-1-1 1,0 0-1,1 1 0,0 0 0,-1-1 0,1 1 0,0 0 1,0 0-1,0 0 0,3-1 0,-5 2-2,1 0 1,-1-1-1,1 1 0,-1 0 1,1 0-1,-1 0 0,1 0 1,-1 0-1,0 0 0,1 0 1,-1 0-1,1 1 0,-1-1 1,1 0-1,-1 0 0,1 0 1,-1 0-1,1 1 0,-1-1 1,0 0-1,1 0 0,-1 1 1,1-1-1,-1 1 1,1 0 0,0 0 0,-1 0 0,0 0-1,1 0 1,-1 0 0,1 0 0,-1 0 0,0 0 0,0 0 0,0 0-1,0 0 1,1 0 0,-1 0 0,-1 1 0,0 41-7,0-25 9,0 0 0,3 20 0,-1-32-3,0 0-1,0 1 0,1-1 1,0 0-1,0 1 1,0-1-1,1 0 0,0-1 1,6 10-1,-5-9 2,1 0 0,0-1 1,0 1-1,0-1 0,0 0 0,1 0 0,0-1 0,0 0 1,0 0-1,13 6 0,-7-4 4,-6-3-1,0 0 1,1-1-1,-1 1 1,10 1 0,-14-4-3,1 0 1,0 1-1,-1-1 1,1 0 0,-1-1-1,1 1 1,0 0-1,-1-1 1,1 0 0,-1 1-1,1-1 1,-1 0-1,1 0 1,-1 0 0,3-2-1,2-2 11,1 0-1,-1-1 1,-1 0-1,1 0 1,-1 0 0,0-1-1,10-14 1,-3 0 35,15-34 1,-14 26-3,-11 22-35,1 0 0,0 1 0,0-1 1,0 1-1,9-10 0,-12 15-11,1-1 1,-1 1-1,1 0 1,0 0-1,0-1 0,-1 1 1,1 0-1,0 1 0,0-1 1,0 0-1,0 1 1,0-1-1,0 1 0,0-1 1,0 1-1,0 0 0,0 0 1,0 0-1,0 0 1,0 0-1,0 0 0,0 1 1,0-1-1,0 1 0,3 1 1,10 5-5,-1 0-1,0 2 1,0-1 0,-1 2-1,0 0 1,-1 0 0,15 17-1,-20-19-3,1-1-1,12 9 0,-20-16 11,0 0 0,0 0 0,0 0 0,0 0 0,0 0 0,0 0 0,0 0 0,0 0 0,0 0 0,0 0 0,0 0 0,0 0 0,0 0 0,0 0 0,0 0 0,0 0 0,0 0 0,1 0 0,-1 0 0,0 0 0,0 0 0,0 0 0,0 0 0,0 1 0,0-1 0,0 0 0,0-1 0,0 1 0,0 0 0,0 0 0,0 0 0,1 0 0,-1 0 0,0 0 0,0 0 0,0 0 0,0 0 0,0 0 0,0 0 0,0 0 0,0 0 0,0 0 0,0 0 0,0 0 0,0 0 0,0 0 0,0 0 0,0 0 0,0 0 0,0 0 0,1 0 0,-1-1 0,0 1 0,0 0 0,0 0 0,0 0 0,-1-6 0,-4-7 0,3 10 3,1 0-1,-1 0 1,0 1-1,0-1 1,0 0-1,-1 1 1,1 0-1,0-1 1,-1 1-1,0 0 1,1 0-1,-1 0 1,0 1 0,0-1-1,0 1 1,0 0-1,-1-1 1,1 1-1,0 1 1,0-1-1,-4 0 1,1 0 2,1 1 0,-1-1 0,1 1 0,-1 1 1,1-1-1,-1 1 0,1 0 0,-1 0 0,1 0 0,0 1 1,-1 0-1,-5 2 0,3 1-13,1-1-1,-1 1 1,1 1 0,0-1-1,0 1 1,1 0 0,-1 1 0,2 0-1,-1 0 1,1 0 0,0 0-1,0 1 1,-5 11 0,9-15 3,-1 0 0,1 0 0,0 0 1,0 1-1,0-1 0,0 0 0,1 1 0,0-1 1,0 0-1,0 1 0,0-1 0,1 0 0,1 7 1,-1-9 0,-1 0 1,1 1 0,0-1 0,0 0 0,0 0 0,0 1-1,0-1 1,1 0 0,-1 0 0,0 0 0,1-1 0,0 1 0,-1 0-1,1 0 1,0-1 0,0 1 0,0-1 0,0 0 0,0 1-1,0-1 1,0 0 0,1 0 0,-1-1 0,0 1 0,3 0 0,-2 0 5,-1-1 0,0 0 0,0-1 0,1 1 1,-1 0-1,0-1 0,1 1 0,-1-1 0,0 0 0,0 1 1,0-1-1,2-2 0,26-15 30,-28 17-30,16-14 11,-1-1 0,0 0 1,-1-1-1,17-24 0,-8 10-7,-17 22-7,-7 7 11,0 0 0,1 0 0,-1 1-1,1-1 1,-1 0 0,1 1-1,-1-1 1,4-1 0,-5 3-9,0 0 0,0 0-1,1 0 1,-1 0 0,0 0 0,0 0 0,0 0 0,1 0 0,-1 0-1,0 0 1,0 0 0,1 0 0,-1 0 0,0 0 0,0 0 0,0 0 0,1 1-1,-1-1 1,0 0 0,0 0 0,0 0 0,1 0 0,-1 0 0,0 0-1,0 1 1,0-1 0,0 0 0,1 0 0,-1 1 0,5 12-32,-3-2 22,1-1 0,0 0 0,0 0 0,1 0 1,1 0-1,-1-1 0,1 1 0,7 8 1,-9-15 3,0 1 1,0-1-1,0 0 1,0 0-1,0 0 1,1 0 0,0-1-1,-1 1 1,1-1-1,0 0 1,0 0 0,0 0-1,0-1 1,1 1-1,-1-1 1,0 0 0,1 0-1,-1-1 1,1 1-1,-1-1 1,9-1 0,-2 0 7,0-1 1,0 0 0,0-1 0,0 0-1,0-1 1,-1 0 0,0-1 0,14-7-1,7-8 24,34-28 0,-49 35-17,66-58 28,-19 15 4,-55 50-33,2-2 5,1-1 1,12-15-1,-23 24-14,0 0 0,0 0 0,0 0 0,0 0 0,0 0 0,0 0 0,0 0 0,0 0 0,0 0 0,0 0 0,0 0 0,0 0 0,0 0 0,0 0 0,0 0 1,0 0-1,0 0 0,0 0 0,-1 0 0,1 0 0,0 0 0,0 0 0,0 0 0,0 0 0,0 0 0,0 0 0,0-1 0,0 1 0,0 0 0,0 0 0,0 0 0,0 0 0,0 0 0,0 0 0,0 0 0,0 0 0,0 0 0,0 0 0,0 0 0,0 0 1,0 0-1,0 0 0,0 0 0,0 0 0,0 0 0,0 0 0,0 0 0,0 0 0,0 0 0,0 0 0,0-1 0,0 1 0,0 0 0,0 0 0,0 0 0,0 0 0,0 0 0,0 0 0,0 0 0,0 0 0,0 0 0,0 0 0,-7 2 4,-10 5-1,2 4-16,1 1 1,-1 1-1,2 0 0,0 0 0,0 2 0,1-1 0,-15 27 1,22-33 3,0 0 1,1 1-1,-1-1 1,2 1-1,-1 0 1,-2 16 0,5-23 5,1 0 1,-1 0-1,1 1 1,0-1 0,0 0-1,0 0 1,0 0-1,1 0 1,-1 0 0,0 1-1,1-1 1,0 0-1,-1 0 1,1 0 0,0 0-1,0 0 1,0 0-1,0-1 1,0 1 0,1 0-1,-1 0 1,0-1-1,1 1 1,0-1 0,-1 1-1,1-1 1,0 0-1,-1 0 1,1 1 0,0-1-1,0 0 1,0-1-1,0 1 1,0 0 0,4 0-1,-3 0 1,0 0 1,0-1-1,0 1 0,0-1 0,0 0 0,0 0 0,1 0 1,-1 0-1,0-1 0,0 1 0,0-1 0,0 0 0,0 1 1,4-3-1,-2 1 1,-1-1 0,0 0 1,1 0-1,-1 0 0,0 0 0,-1 0 1,1-1-1,3-4 0,1-3 2,0 1 0,-1-1 0,-1-1 0,0 1-1,0-1 1,3-13 0,-1 3 29,-2 0 0,0 0 0,-2-1-1,0 0 1,0-27 0,-4 49-27,0 0 0,0 0-1,1 0 1,-2 0 0,1 0 0,0 0 0,0 0 0,0 0 0,0 0 0,-1 0-1,1 0 1,0 0 0,-1 0 0,1 0 0,-1-1 0,1 2-2,-1 0 0,1 0-1,0 0 1,-1 0 0,1 0 0,0 0 0,0 0 0,-1 0 0,1 0 0,0 0 0,-1 0 0,1 1-1,0-1 1,0 0 0,-1 0 0,1 0 0,0 0 0,0 0 0,-1 1 0,1-1 0,0 0 0,0 0 0,0 0-1,-1 1 1,1-1 0,0 0 0,0 0 0,0 1 0,0-1 0,-1 0 0,1 1 0,-2 3 0,-1 0 1,1 0-1,0 0 1,0 1-1,-1 4 1,-12 55-52,-11 89 0,20-95 13,3 1 0,7 111 0,4-100-16,-4 0 0,-9 135 1,5-201 54,-1 1 1,0-1-1,0 1 1,0-1 0,-1 0-1,1 1 1,-1-1 0,0 0-1,0 0 1,-1 0 0,1 0-1,-1 0 1,-4 4-1,5-6 7,0 0 0,0-1 0,0 1 0,0-1 0,0 0 0,0 0-1,-1 0 1,1 0 0,0 0 0,-1 0 0,1-1 0,0 1 0,-1-1-1,1 0 1,-1 1 0,1-1 0,-1 0 0,1 0 0,-1-1 0,1 1-1,0-1 1,-1 1 0,1-1 0,0 0 0,-1 1 0,-2-3 0,0 1-1,1-1 1,0 1-1,0-1 1,0 0 0,0-1-1,0 1 1,1-1 0,-1 1-1,1-1 1,0 0 0,0 0-1,0-1 1,1 1 0,-1-1-1,1 1 1,0-1-1,1 0 1,-1 1 0,1-1-1,0 0 1,0 0 0,0 0-1,1 0 1,0 0 0,0 0-1,1-10 1,3-2-7,1 1-1,0 1 1,1-1 0,0 1 0,2 0-1,0 0 1,0 1 0,1 0-1,18-20 1,63-71-2,-66 75 0,14-16-51,57-89 0,-56 64 39,-14 24 2,61-84 0,-83 128 10,-1 0 0,1 1 0,-1-1 0,1 0 0,0 1 0,0 0 0,0 0 0,0 0 0,5-2 0,-7 3-2,0 1 1,0-1-1,1 1 0,-1 0 1,0-1-1,0 1 0,1 0 1,-1 0-1,0 0 0,0 0 1,1 0-1,-1 0 1,0 0-1,1 1 0,-1-1 1,0 0-1,0 1 0,0-1 1,1 1-1,-1-1 0,0 1 1,0 0-1,0-1 0,0 1 1,0 0-1,0 0 0,0 0 1,0-1-1,1 3 0,2 2-4,-1 1-1,0-1 1,0 1-1,0 0 1,-1 0-1,0-1 1,0 1-1,0 1 1,-1-1-1,0 0 1,0 0-1,-1 1 1,1-1-1,-1 0 1,-1 9-1,-1 1-14,-1 0 1,0 0-1,-1-1 0,-11 29 0,-2-14-7,20-51 88,9-13-20,1 0 0,1 1 0,36-60-1,-46 87-36,13-26 9,2 2 0,0 0 0,34-37 0,-51 65-13,1-1 0,-1 1 1,0 0-1,1 0 1,0 0-1,-1 0 1,1 1-1,5-3 1,-7 4-2,-1 0 0,1-1 0,0 1 0,0 0 1,0 0-1,-1 0 0,1 0 0,0 0 0,0 0 1,-1 0-1,1 1 0,0-1 0,0 0 0,-1 0 0,1 0 1,0 1-1,0-1 0,-1 0 0,1 1 0,0-1 0,-1 1 1,1-1-1,-1 1 0,1-1 0,-1 1 0,1-1 1,-1 1-1,1 0 0,-1-1 0,1 1 0,-1 0 0,0-1 1,1 1-1,-1 0 0,0 0 0,1-1 0,-1 1 0,0 0 1,0 0-1,0-1 0,0 3 0,4 16-9,-2 1-1,0 0 1,-1 25 0,2 29 8,-2-63-6,1 1 1,0-1-1,0 0 0,1 0 0,0 0 0,1 0 0,9 18 1,-12-27 5,1 0 0,-1-1 1,1 1-1,0 0 1,0-1-1,0 0 1,0 1-1,0-1 1,0 0-1,0 0 1,0 0-1,0 0 1,0 0-1,1 0 1,-1-1-1,0 1 1,1-1-1,-1 0 1,0 1-1,1-1 1,-1 0-1,3-1 1,6 0-2,0 0 0,0-1 0,15-5 1,-21 6 2,11-4 6,1-1-1,-1 0 1,-1-1-1,1 0 0,-2-2 1,1 0-1,-1 0 1,0-1-1,-1-1 1,0 0-1,0-1 1,-2 0-1,1-1 0,-2-1 1,0 1-1,0-2 1,8-17-1,-17 29 0,0 0 0,0 1-1,0-1 1,-1 0 0,1 0-1,-1 0 1,0-5 0,0 7-3,0 1 1,0-1 0,0 0-1,0 1 1,0-1 0,0 1-1,0-1 1,0 0 0,0 1-1,0-1 1,-1 0 0,1 1-1,0-1 1,0 1 0,-1-1-1,1 1 1,0-1 0,-1 0-1,1 1 1,0-1 0,-1 1 0,1 0-1,-1-1 1,1 1 0,-1-1-1,1 1 1,-1 0 0,1-1-1,-1 1 1,0 0 0,1 0-1,-1-1 1,1 1 0,-1 0-1,0 0 1,1 0 0,-1 0-1,0 0 1,1 0 0,-1 0-1,1 0 1,-2 0 0,-6 2 0,0 1 0,0 0 0,0 0 1,0 1-1,1 0 0,0 0 1,0 1-1,0 0 0,0 0 1,1 1-1,0-1 0,0 1 1,0 1-1,1-1 0,0 1 1,0 0-1,0 0 0,-3 9 1,7-13-8,0 0 0,1 0 0,-1 1 0,1-1 0,-1 0 0,1 1 0,0-1 0,0 0 0,1 1 0,-1-1 0,1 0 0,0 1 0,-1-1 1,1 0-1,1 0 0,-1 0 0,0 0 0,1 0 0,0 0 0,-1 0 0,5 5 0,-3-4-1,1 0 0,0 0 0,-1-1 0,1 1 0,0-1 0,1 1 0,-1-1 0,1-1 0,-1 1-1,1-1 1,0 1 0,0-1 0,6 1 0,-4-2 5,1 0 0,0 0 0,-1-1 0,1-1 0,0 1-1,-1-1 1,1 0 0,-1-1 0,1 0 0,-1 0 0,0 0 0,13-7-1,2-2 23,0-2 0,31-23 0,-29 17-7,0-1-1,-2-1 0,0-1 1,28-38-1,62-106 80,-100 147-87,-1 0-1,-1-1 1,-1 0-1,-1 0 1,-1-1-1,8-36 1,-11 39-6,12-83 2,-15 86-3,0 1 1,-1-1 0,-1 1 0,-5-30 0,6 43-2,0 0 1,0 1-1,0-1 0,0 0 0,-1 0 1,1 0-1,0 0 0,-1 0 0,1 0 1,0 0-1,-1 0 0,1 0 0,-1 0 1,0 1-1,1-1 0,-1 0 0,1 0 1,-1 1-1,0-1 0,0 0 0,0 1 1,1-1-1,-1 1 0,0-1 0,0 1 1,0-1-1,0 1 0,0 0 0,0 0 1,-1-1-1,1 1-2,-1 1 1,1-1-1,-1 0 0,1 1 1,-1-1-1,1 1 1,0 0-1,-1-1 0,1 1 1,0 0-1,0 0 0,0 0 1,0 0-1,-1 0 1,1 0-1,0 0 0,1 0 1,-1 0-1,-1 3 1,-8 12-36,1 1 1,0 0 0,2 1 0,0-1 0,-8 34-1,-12 98-89,24-128 110,-4 29 1,2-1 1,2 1 0,5 52-1,-1-69 17,8 58 1,-7-81-2,0 0 1,1 0-1,0 0 0,0 0 1,1-1-1,10 18 0,-11-21-6,1-1 0,0 1 0,0-1 1,1 1-1,5 4 0,-8-9 9,0 1 0,0-1 0,0 0 1,0 1-1,0-1 0,0 0 0,1 0 1,-1-1-1,0 1 0,1 0 0,-1-1 0,1 1 1,-1-1-1,1 0 0,-1 0 0,1 0 1,3-1-1,3 0 13,0-1 1,0 1-1,-1-2 1,1 1-1,-1-2 0,0 1 1,0-1-1,0 0 1,0 0-1,0-1 1,-1 0-1,0-1 0,0 1 1,-1-2-1,1 1 1,-1 0-1,-1-1 1,1 0-1,-1-1 0,5-9 1,25-61 143,-21 44-99,-10 20-40,-4 12-30,-4 10-23,3-6 31,-7 18-35,0 1-1,2 0 1,-6 25 0,11-40 33,0 0-1,1 0 1,-1 0-1,1 0 1,1 0-1,-1 0 1,1 0-1,0 0 1,0 0-1,0 0 1,1-1 0,0 1-1,0 0 1,1-1-1,0 0 1,6 10-1,-8-14 5,0 0 0,0 1 0,0-1 0,0 0 0,0 0 0,1 0 0,-1 0 0,1 0 0,-1 0-1,1-1 1,-1 1 0,1 0 0,-1-1 0,1 1 0,-1-1 0,1 0 0,2 1 0,0-1 0,0 0 1,0 0-1,0 0 1,0-1-1,0 0 0,0 0 1,4-1-1,6-3 11,-1-1 1,0 0-1,12-9 0,5-5 16,34-28 0,-36 26-1,37-24 1,-49 37-9,54-30 37,28-1-2,-193 91-53,74-38 0,1 1 0,0 1 0,1 1 0,-22 23 0,39-37 1,0 0-1,1 0 1,-1 0 0,1 0-1,0 0 1,0 1 0,-1-1-1,1 0 1,1 1 0,-1-1-1,0 1 1,1-1 0,-1 1-1,1-1 1,0 1 0,-1 0-1,2 4 1,-1-3 1,1-1 1,0 1-1,0 0 1,1-1-1,-1 1 1,1 0-1,0-1 1,0 0-1,0 1 1,4 5-1,0-3 3,1 1 1,0 0-1,0-1 0,0 0 1,1-1-1,-1 0 0,1 0 1,0-1-1,11 5 0,-8-5 33,1 0 0,0-1-1,0 0 1,0-1 0,1 0 0,20 0-1,-29-2-45,1 0 0,-1-1 0,0 1 0,0-1 0,1 0 0,-1 0 0,0 0-1,0 0 1,0-1 0,0 1 0,0-1 0,0 0 0,-1-1 0,1 1 0,-1-1-1,1 1 1,-1-1 0,0 0 0,0 0 0,0 0 0,0-1 0,3-5 0,-6 8-190,1 0 0,-1-1 0,1 1 0,-1-1 0,1 1 0,-1-1 0,0 1 1,0-1-1,0 1 0,0-1 0,0 1 0,0-1 0,0 1 0,-1-1 1,0-2-1,1 3-802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14872,'0'0'3023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611 178 10448,'0'0'384,"-115"-16"0,-162-24 120,83 11 0,170 11 24,73 3 8,15 0-32,0 0 0,5 5-32,2 2-8,-7 2-32,-8 1 8,-8 5-97,-14 0 17,-17 5-184,-12-4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12864,'0'0'2176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0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633 289 6928,'0'0'5689,"-5"-10"-5380,0 1-224,3 4-43,0 0 1,-1 0-1,1 0 1,-1 0-1,-1 1 1,1-1-1,-1 1 1,1 0-1,-1 0 1,-6-4-1,-14-11 656,-49-31 1,64 45-524,-1 0 1,-1 0-1,1 1 1,-1 1-1,1 0 1,-1 0-1,0 1 1,-20-1-1,18 3-63,-1 0 0,1 1 0,0 1 0,-1 0 0,1 1 0,0 1 0,1 0 0,-1 0 0,1 2 0,-1-1 0,2 2 0,-1-1 0,1 1 0,0 1 0,0 0 0,1 1 0,0 0 0,0 1 0,-11 15 0,3 0 47,0 2 0,-22 47 0,32-56-119,0 1 0,2 0 0,0 1 0,1 0 0,-3 25 0,6-19-10,0-1-1,1 1 0,2 0 0,6 40 1,-5-55-3,0 0 0,1 0 0,0 0 0,1 0 0,0 0 0,1-1 0,0 1 1,0-1-1,1-1 0,1 1 0,0-1 0,13 14 0,-14-18 3,1 0 0,0 0 0,0 0 0,1-1 0,-1 0 0,1-1 1,0 0-1,0 0 0,0 0 0,14 2 0,-1-2 34,0 0 0,0-2 1,24 0-1,-31-2-47,0-1 1,0 0-1,0-1 0,-1-1 0,1 0 1,-1 0-1,1-2 0,-2 1 0,1-2 1,-1 0-1,0 0 0,14-12 1,8-8 56,-2-3 1,48-53 0,-74 75-53,12-12 77,15-21 0,-30 35-57,1 1 0,-1-1 0,1 0-1,-2 0 1,1 0 0,-1 0 0,0 0 0,0-1 0,2-9 0,-4 15-31,0 0 1,0 0-1,1 0 1,-1 0-1,0 0 1,0 0-1,0 0 1,0 0-1,0 0 1,0 0-1,-1 0 1,1 0-1,0 0 0,0 0 1,-1 0-1,1 0 1,-1 0-1,1 0 1,0 1-1,-2-2 1,2 2-6,-1 0 1,0 0-1,1 0 0,-1 0 1,1 0-1,-1 0 1,0 1-1,1-1 1,-1 0-1,1 0 1,-1 1-1,1-1 0,-1 0 1,1 1-1,-1-1 1,1 1-1,-1-1 1,1 0-1,-1 1 1,1-1-1,0 1 1,-1 0-1,-5 7 15,1-1 0,0 1 0,-4 8 0,4-5-13,1 0-1,1 0 1,0 0-1,0 0 0,1 0 1,0 1-1,1-1 1,0 18-1,1-22-1,1 0 0,-1 0 0,1 0 0,1-1 0,-1 1 0,1-1 0,1 1 0,-1-1 0,1 0 0,0 1 0,0-1 0,1-1 0,-1 1 0,1 0 0,10 9 0,-10-12 0,0 0-1,0 0 1,0 0 0,0-1 0,1 1-1,-1-1 1,1 0 0,0-1 0,-1 1-1,1-1 1,0 0 0,0 0 0,0 0-1,0-1 1,0 1 0,0-1-1,0 0 1,0-1 0,0 0 0,0 1-1,0-1 1,0-1 0,6-2 0,0 0 18,-1 0 1,1-1 0,-1 0 0,0-1-1,-1 0 1,0-1 0,0 1 0,0-2 0,10-11-1,-4 2 41,-1-2 0,-1 0 1,-1 0-1,-1-1 0,0-1 0,-2 0 0,0 0 0,-1-1 0,5-24 0,-11 29 57,-2 14-17,-2 10-69,-2 9-33,2 1 1,0-1 0,0 1-1,2 26 1,1-33-3,0 0 1,1 1-1,0-1 0,0 0 1,1 0-1,0 0 1,1 0-1,8 15 0,-11-23 0,1 0-1,-1 0 1,0 0-1,1 0 1,0 0-1,-1 0 1,1 0-1,0 0 1,0-1-1,0 1 1,0-1-1,0 1 1,1-1-1,-1 0 1,0 0 0,1 0-1,-1 0 1,5 1-1,-3-2 2,0 0 0,0 0 0,0 0-1,0 0 1,0-1 0,-1 1 0,1-1 0,0 0 0,0 0 0,-1 0-1,5-3 1,6-3 5,-1-1 0,0-1-1,0 0 1,-1 0 0,11-12-1,0-3 26,-2 0 0,0-2 0,-2 0 0,16-29 0,-4 8 99,-24 34-46,-6 12-79,-1-1-1,1 0 1,0 0-1,0 0 0,0 0 1,1 1-1,-1-1 1,0 0-1,0 1 0,1-1 1,-1 1-1,1-1 0,0 1 1,-1 0-1,1 0 1,0 0-1,0 0 0,0 0 1,-1 0-1,5-1 1,8 0-41,-9 1 38,0 0 0,0 1 0,0 0 0,6 0-1,-9 0-3,0 0-1,0 1 0,-1-1 1,1 1-1,0-1 0,-1 1 0,1 0 1,0-1-1,-1 1 0,1 0 1,-1 0-1,0 0 0,1 0 0,-1 1 1,0-1-1,2 2 0,2 3-4,-1 0-1,0 0 1,-1 1-1,1-1 0,-1 1 1,0 0-1,-1-1 1,0 1-1,2 12 1,0 4-18,-1 40 1,2 12 30,-4-68-9,2 11 31,0-1 0,0 1 1,2-1-1,8 21 0,-12-35-30,0 0 0,0 0 0,1 0 0,-1 0 0,1 0 0,0 0 0,0-1 0,0 1 0,0-1 0,1 1 0,-1-1 0,0 0 0,1 0 0,0 0 0,0 0 0,-1 0 0,1 0 0,0-1 0,6 3 0,-6-3 5,0-1 1,0 1-1,0-1 1,0 1-1,0-1 0,0 0 1,0 0-1,0 0 1,0 0-1,0-1 1,0 1-1,0-1 0,5-2 1,-3 1 4,1-1 1,-1 0-1,1 0 0,-1 0 1,0-1-1,6-5 1,2-4 17,-1 0 0,0-1 0,15-23 0,-12 14-4,-1 0-1,-1-1 1,-1 0 0,-1-1-1,10-35 1,-19 53-13,-1 0 1,0 0-1,0 0 0,-1 0 1,0 0-1,0 0 0,0 0 1,-3-13-1,0 8 20,-1 0-1,0 0 0,0 0 1,-7-12-1,11 24-29,0-1 0,0 1 0,0 0 0,0 0 0,0 0 0,0-1 0,0 1 0,0 0 0,0 0 1,0 0-1,0-1 0,0 1 0,0 0 0,0 0 0,0 0 0,0 0 0,0-1 0,0 1 0,0 0 0,0 0 0,0 0 0,1 0 0,-1-1 0,0 1 1,0 0-1,0 0 0,0 0 0,0 0 0,1 0 0,-1-1 0,0 1 0,0 0 0,0 0 0,0 0 0,1 0 0,-1 0 0,0 0 0,0 0 0,0 0 0,14-4 4,13 4-1,-23 1-4,1 0-1,-1 0 1,1 0 0,-1 0-1,0 1 1,0 0-1,0 0 1,0 0-1,0 0 1,0 0 0,-1 1-1,1 0 1,-1 0-1,1 0 1,-1 0 0,0 0-1,0 1 1,-1-1-1,1 1 1,-1 0-1,1 0 1,-1 0 0,2 8-1,1 3-8,-2 1 1,0 0-1,-1 0 1,0 0-1,-2 21 0,4 25-7,-2-49-3,0 0-1,1 0 1,1 0 0,0 0 0,10 19 0,-12-27 16,1 0 1,0 0 0,0 0-1,1 0 1,0 0 0,-1-1 0,2 1-1,-1-1 1,0 0 0,1-1-1,0 1 1,0-1 0,0 0 0,10 5-1,-8-5 9,0-1-1,0 0 0,1 0 0,-1-1 1,0 0-1,1 0 0,-1 0 1,1-1-1,0 0 0,-1-1 0,1 0 1,-1 0-1,8-2 0,-4-1 6,0 0-1,0-1 1,-1 0-1,1 0 1,-1-1-1,0-1 1,15-12-1,-5 1 13,0-1 1,-1-1-1,-1 0 0,-1-1 0,-1-1 1,-1-1-1,-1 0 0,12-28 0,-23 47-16,-1-1 0,0 1-1,-1-1 1,1 1-1,-1-1 1,0 0 0,0 1-1,0-1 1,-1 0 0,1 0-1,-1 0 1,0 0 0,-1 1-1,1-1 1,-1 0 0,-2-5-1,3 9-4,-1 0 0,1 0 0,-1 1 0,1-1 0,-1 0 0,0 0 0,1 1 1,-1-1-1,0 1 0,0-1 0,1 1 0,-1-1 0,0 1 0,0-1 0,0 1 0,0 0 0,0-1 0,0 1 0,1 0 0,-1 0 0,0 0 0,0 0 0,0 0 0,0 0 0,0 0 0,0 0 0,0 0 0,0 0 0,0 0 0,-1 1 0,-30 10 19,28-9-13,-5 2-7,1 1 0,0 0 0,0 0 0,0 0 0,0 1 0,1 1-1,0-1 1,0 1 0,1 0 0,0 1 0,0-1 0,1 1 0,-7 12 0,9-14 3,0 0 1,1 0-1,0 0 0,0 0 0,0 0 1,1 0-1,0 1 0,0-1 0,0 0 1,1 1-1,0-1 0,0 0 0,1 1 1,0-1-1,0 0 0,0 1 0,1-1 1,0 0-1,0 0 0,0 0 0,4 6 1,-4-9-8,0 1 0,0-1 0,0 1 0,0-1 0,1 0 0,0 1 1,-1-1-1,1-1 0,0 1 0,1 0 0,-1-1 0,0 1 0,1-1 1,-1 0-1,1 0 0,0-1 0,-1 1 0,1-1 0,0 1 1,0-1-1,0-1 0,0 1 0,0 0 0,0-1 0,0 0 0,6 0 1,0-1 0,0-1 0,0 0 0,0 0 0,0-1 0,0-1 0,0 1 0,15-10 0,3-3 10,28-23 0,-20 14 20,134-97 206,-167 119-224,0 1 0,1 0-1,-1 0 1,0 0 0,1 1-1,0-1 1,4-1 0,-7 3-8,0 0 0,0 0 1,-1 0-1,1 0 0,0-1 1,0 1-1,0 0 0,-1 1 1,1-1-1,0 0 0,0 0 0,0 0 1,-1 0-1,1 1 0,0-1 1,0 0-1,-1 1 0,1-1 0,0 0 1,0 1-1,-1-1 0,1 1 1,-1-1-1,1 1 0,0-1 0,-1 1 1,1 0-1,-1-1 0,1 1 1,-1 0-1,0-1 0,1 1 1,-1 0-1,0 0 0,1-1 0,-1 1 1,0 0-1,0 0 0,1 1 1,0 11 2,0 0 1,0 0-1,-1 0 1,-1 1-1,-4 22 1,3-24 10,0 0 0,1 0 0,0 0 0,1 0 0,1 1 0,0-1 0,3 18 1,-4-29-13,1-1 0,-1 1 0,0-1 0,0 1 0,0 0 1,1-1-1,-1 1 0,0-1 0,1 1 0,-1 0 0,0-1 1,1 1-1,-1-1 0,1 1 0,-1-1 0,1 0 1,-1 1-1,1-1 0,-1 1 0,1-1 0,-1 0 0,1 1 1,0-1-1,-1 0 0,1 0 0,0 0 0,-1 1 0,1-1 1,-1 0-1,1 0 0,0 0 0,-1 0 0,1 0 0,0 0 1,-1 0-1,1 0 0,0-1 0,-1 1 0,1 0 1,0 0-1,-1 0 0,1-1 0,-1 1 0,1 0 0,-1-1 1,1 1-1,0 0 0,0-1 0,4-3 20,0 0 1,1 0-1,7-8 1,-11 10-19,143-155 321,-131 141-277,1 0 0,27-20 1,-42 36-48,1-1 0,-1 1 0,0 0 0,0-1 0,1 1 0,-1 0 0,0 0 1,1 0-1,-1-1 0,0 1 0,1 0 0,-1 0 0,1 0 0,-1 0 0,0 0 1,1-1-1,-1 1 0,1 0 0,-1 0 0,0 0 0,1 0 0,-1 0 0,1 0 1,-1 0-1,0 1 0,1-1 0,0 0 0,-1 0 0,1 1 0,-1-1 1,0 1-1,1 0 0,-1-1 0,0 1 0,1-1 0,-1 1 0,0-1 0,0 1 0,0 0 1,0-1-1,0 1 0,0-1 0,1 1 0,-2 1 0,-2 31 26,2-27-25,-2 18 23,1 1 0,2 28 0,0-46-20,1 1-1,0-1 0,0 0 0,1 0 0,0 0 0,0 0 0,0-1 0,1 1 0,0 0 0,1-1 0,-1 0 0,6 6 0,-8-10-4,0-1 1,1 1-1,-1-1 0,1 0 1,-1 0-1,1 0 0,-1 0 1,1 0-1,0 0 0,0 0 0,-1 0 1,1 0-1,0-1 0,0 1 1,0-1-1,0 0 0,0 1 0,0-1 1,0 0-1,0 0 0,0 0 1,-1 0-1,1-1 0,0 1 1,0-1-1,0 1 0,0-1 0,0 1 1,0-1-1,-1 0 0,1 0 1,3-2-1,3-2 13,1-1 0,0 0 0,-1-1 0,12-12 1,154-188 261,-148 170-234,-2 0 0,36-77 1,21-88 56,-70 172-100,13-40-4,-24 67 3,-4 9 2,-5 11 0,-4 25-24,2 1 0,-11 77 0,12-37 7,2-1 0,5 1-1,9 122 1,-4-183 27,-2-12 14,1 0 0,-1 0 1,2 0-1,0 0 0,0-1 0,1 1 0,0 0 1,8 16-1,-11-25-19,1 0 0,-1 0 0,1 0 1,0 0-1,-1-1 0,1 1 0,0 0 0,-1 0 0,1-1 1,0 1-1,0 0 0,0-1 0,0 1 0,-1-1 0,1 1 1,0-1-1,0 0 0,0 1 0,0-1 0,0 0 0,0 1 1,0-1-1,0 0 0,0 0 0,1 0 0,-1 0 1,0 0-1,0 0 0,0-1 0,0 1 0,0 0 0,0 0 1,0-1-1,0 1 0,0 0 0,0-1 0,-1 1 0,1-1 1,0 0-1,0 1 0,0-1 0,0 0 0,-1 1 0,1-1 1,1-1-1,1-2-517,1 0 0,-1 0 0,0 0 0,0 0 0,0 0-1,0-1 1,1-4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0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14272,'0'0'474,"15"-2"-331,474-67 2710,-181 53-453,-305 16-2533,27 1 1093,-30-1-1031,1 0 0,0 0 0,0 0 0,-1 0 0,1 0-1,0 0 1,0 0 0,-1 1 0,1-1 0,0 0 0,-1 0 0,1 1 0,0-1 0,-1 0 0,1 1 0,0-1 0,-1 1 0,1-1 0,-1 1 0,1-1 0,0 1 0,-1-1 0,0 1 0,1 0 0,-1-1 0,1 1 0,-1 0 0,1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284 436 5624,'0'0'8642,"-11"-7"-8212,5 2-338,3 2-59,1 1 0,-1-1 1,0 1-1,0 0 0,0 0 0,0 0 1,0 1-1,0-1 0,0 1 0,-1-1 1,1 1-1,-1 0 0,1 1 0,0-1 1,-1 0-1,0 1 0,1 0 0,-1 0 1,1 0-1,-1 0 0,-5 2 1,-2 2 94,0 1 0,0 0 0,1 0 1,0 1-1,0 1 0,1 0 0,-1 0 1,1 1-1,-11 13 0,10-10-3,0 0-1,1 2 1,0-1-1,1 1 1,1 0-1,0 0 1,-5 15-1,11-24-84,-1 0 0,1 0 0,0 0-1,1 0 1,-1 0 0,1 0 0,0 0 0,0 0-1,0 0 1,0 0 0,1 0 0,-1 0 0,1 0-1,0 0 1,1 0 0,-1 0 0,1 0 0,-1 0-1,1-1 1,0 1 0,0-1 0,1 1 0,-1-1 0,1 0-1,0 0 1,-1 0 0,1 0 0,1-1 0,-1 1-1,0-1 1,1 0 0,-1 0 0,1 0 0,5 2-1,-5-2 24,0 0 1,0-1-1,1 1 0,-1-1 0,1 0 0,-1 0 0,1-1 0,5 1 0,-7-2-18,0 1 0,1-1 0,-1 1-1,0-1 1,-1 0 0,1 0 0,0 0 0,0-1 0,0 1 0,-1-1 0,1 1 0,0-1 0,2-3-1,2-1 57,-1-1-1,1 0 0,-2 0 0,1 0 1,-1-1-1,0 0 0,-1 0 0,1 0 1,-2 0-1,5-14 0,-2 4 133,-2-1 1,0 1-1,3-39 0,-6 49-117,-1 0-1,0 0 1,0 0-1,-1 0 0,0 0 1,0 0-1,-1 0 1,-4-11-1,6 19-104,0 0-1,0 0 1,0-1 0,0 1-1,0 0 1,0 0 0,0-1-1,0 1 1,0 0-1,0 0 1,-1 0 0,1 0-1,0-1 1,0 1 0,0 0-1,0 0 1,-1 0 0,1 0-1,0 0 1,0-1 0,0 1-1,0 0 1,-1 0 0,1 0-1,0 0 1,0 0 0,0 0-1,-1 0 1,1 0 0,0 0-1,0 0 1,-1 0-1,1 0 1,-5 6 165,1 13-66,3-10-91,1 0 1,0-1-1,0 1 0,1 0 1,0 0-1,1 0 0,0-1 1,0 1-1,1-1 1,5 12-1,2 1 49,1 0 0,25 33 0,-34-51-46,0 1 0,1-1 0,-1 0-1,1-1 1,0 1 0,0 0 0,0-1 0,0 1-1,1-1 1,-1 0 0,0 0 0,1 0 0,0-1-1,-1 1 1,1-1 0,0 0 0,0 0 0,0 0-1,0-1 1,0 1 0,0-1 0,0 0 0,-1 0-1,1 0 1,0-1 0,0 1 0,0-1 0,0 0-1,5-2 1,3-2 27,-1 0 1,0 0-1,0-1 0,-1 0 1,0-1-1,0-1 0,0 1 0,10-12 1,118-100 566,-137 118-600,1 0 1,0 0 0,-1 0 0,1 0 0,0 0 0,-1 0 0,1 1 0,0-1 0,0 1-1,0-1 1,0 1 0,-1 0 0,1-1 0,0 1 0,0 0 0,3 1 0,-2-1 33,-2 0-43,-1 0 0,1 0 0,-1 1 0,1-1 0,-1 0 0,1 0 0,-1 1 0,1-1 0,-1 0 0,0 1 0,1-1 0,-1 1 0,1-1 0,-1 1 0,0-1 0,1 0 0,-1 1 0,0-1 0,0 1 0,1-1 1,-1 1-1,0 0 0,0-1 0,0 1 0,0-1 0,0 1 0,0-1 0,0 1 0,0-1 0,0 1 0,0 0 0,0-1 0,0 1 0,-2 26 105,1-20-66,-16 84 355,7-48-45,11-43-349,-1 0-1,0 1 0,0-1 0,0 0 0,0 0 0,1 0 0,-1 1 0,0-1 0,0 0 1,0 0-1,0 0 0,1 0 0,-1 0 0,0 1 0,0-1 0,1 0 0,-1 0 0,0 0 0,0 0 1,1 0-1,-1 0 0,0 0 0,0 0 0,1 0 0,-1 0 0,0 0 0,0 0 0,1 0 0,-1 0 1,0 0-1,0 0 0,1 0 0,-1 0 0,0 0 0,0-1 0,0 1 0,1 0 0,-1 0 1,0 0-1,0 0 0,1-1 0,12-4 64,86-67 341,-31 21-175,-56 42-177,-3 2 7,0 1-1,1 0 1,-1 1-1,15-6 0,-23 10-58,0 1 0,0 0 0,1-1 0,-1 1 0,0 0 0,0 0 0,0 0 0,1 0 0,-1 0 0,0 0 0,0 1 0,1-1 0,-1 0 0,0 1 0,0-1 0,0 1 0,0-1 0,1 1 0,-1-1 0,0 1 0,0 0 0,0-1 0,0 1 0,0 0 0,-1 0-1,1 0 1,0 0 0,0 0 0,-1 0 0,1 0 0,0 0 0,0 2 0,2 2 2,-1 1 0,1-1 0,-1 1-1,-1-1 1,3 10 0,4 47 32,-6-42-53,0 1 0,2-1 0,10 32 0,-13-50 11,0 0 0,0-1 0,0 1 0,0-1 0,1 1 0,-1-1 0,0 0 0,1 1-1,-1-1 1,1 0 0,0 0 0,-1 0 0,1 0 0,0 0 0,0 0 0,-1-1-1,1 1 1,0-1 0,0 1 0,0-1 0,0 0 0,0 1 0,0-1 0,0 0 0,3-1-1,4 1 8,-1-1 1,0 0-1,1 0 0,12-4 0,3-4 12,0 0 1,0-2-1,-2 0 1,27-19-1,-6 1 66,43-39 0,-62 44-26,-22 22-47,0 0-1,0 0 0,0-1 0,-1 1 0,1-1 0,-1 1 0,1-1 1,-1 1-1,1-5 0,-2 7-9,0 0-1,0 0 1,0 0 0,0 0 0,0-1 0,0 1 0,0 0 0,0 0-1,0 0 1,0 0 0,0 0 0,0 0 0,0 0 0,0 0 0,0-1-1,0 1 1,0 0 0,0 0 0,0 0 0,0 0 0,0 0 0,0 0-1,0 0 1,0 0 0,0 0 0,0-1 0,-1 1 0,1 0 0,0 0-1,0 0 1,0 0 0,0 0 0,0 0 0,0 0 0,0 0 0,0 0-1,-1 0 1,1 0 0,0 0 0,0 0 0,0 0 0,0 0 0,0 0-1,0 0 1,0 0 0,-8 2 12,-9 7-3,4-1-6,0 2-1,1-1 0,0 1 0,-14 17 0,19-20-3,0 2 0,1-1 0,0 1 0,0 0-1,1 0 1,0 0 0,-5 17 0,9-23-4,0-1 0,0 1 0,1 0 0,-1 0 0,1 0-1,0 0 1,0 0 0,0-1 0,0 1 0,0 0 0,1 0 0,-1 0 0,1 0 0,0-1-1,0 1 1,0 0 0,0 0 0,0-1 0,4 5 0,-4-5 1,1-1 0,-1 1 0,1-1 0,-1 0 0,1 0 0,0 1 0,-1-1 0,1 0 0,0-1 0,0 1-1,0 0 1,0 0 0,0-1 0,0 1 0,0-1 0,0 0 0,0 0 0,0 1 0,0-1 0,0-1 0,0 1 0,0 0 0,0 0 0,0-1 0,0 1 0,0-1 0,0 0 0,0 1 0,2-2 0,8-4 0,-1 0 1,1-1-1,-1 0 1,0-1-1,-1 0 1,0-1-1,0 0 0,-1 0 1,10-14-1,-1 0 12,-1-2 0,-1 0-1,14-29 1,-9 4 17,-2-1-1,-1-1 1,16-90 0,-27 112-15,3-16 38,8-81 0,-18 127-47,-1-21 34,1 21-35,0 0-1,0-1 0,0 1 1,0 0-1,0-1 0,0 1 1,0 0-1,0 0 0,0-1 1,0 1-1,0 0 0,0 0 1,0-1-1,0 1 1,-1 0-1,1-1 0,0 1 1,0 0-1,0 0 0,0 0 1,-1-1-1,1 1 0,0 0 1,0 0-1,0 0 0,-1-1 1,1 1-1,0 0 0,0 0 1,-1 0-1,1 0 1,0 0-1,0-1 0,-1 1 1,1 0-1,0 0 0,-1 0 1,1 0-1,0 0 0,0 0 1,-1 0-1,1 0 0,0 0 1,-1 0-1,1 0 0,0 0 1,0 0-1,-1 1 1,1-1-1,0 0 0,0 0 1,-1 0-1,1 0 0,0 0 1,0 1-1,-1-1 0,1 0 1,0 0-1,0 0 0,0 0 1,-1 1-1,-4 4-4,0 0-1,1 0 1,-1 1 0,1-1-1,0 1 1,1 0 0,-5 8 0,-17 50-58,20-50 51,-7 20-27,2 2 0,1-1 0,1 1 0,-3 60 0,9-69 16,2-1 1,1 0-1,1 1 1,2-1-1,0 0 1,1 0-1,12 32 1,-12-47 8,0 1 0,0-1 0,1 0 0,0 0 0,15 18 1,-18-26-5,0 1 1,0 0 0,0-1 0,1 0 0,-1 0 0,1 0 0,0 0-1,0-1 1,0 1 0,0-1 0,1 0 0,-1 0 0,1-1 0,-1 1-1,1-1 1,-1 0 0,1 0 0,6 0 0,-8-1-61,-1-1 1,1 1 0,0-1 0,0 1-1,0-1 1,0 0 0,5-2-1,0-2-3259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3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0 879 4816,'0'0'9680,"8"0"-9316,6 0-211,26 0 679,47-6 0,-75 5-620,0-1 0,0-1 0,0 0 0,-1 0 0,1-1 0,-1-1 0,0 0 0,20-12 0,-23 11-38,-1 0 0,0 0 0,1-1 0,-2 1 1,1-1-1,5-9 0,-10 14-137,-1 0 0,1 0 0,-1-1 0,0 1 0,0 0 0,0 0 0,0-1 0,0 1 0,-1 0 0,1-1 0,-1 1 0,1-1 0,-1 1 0,0-1 0,0 1 0,0-1 1,0 1-1,-1-1 0,1 1 0,-1-1 0,1 1 0,-1 0 0,0-1 0,0 1 0,0 0 0,0 0 0,0-1 0,-3-3 0,2 4-9,0 1 0,1-1 0,-1 0 0,0 0 0,0 1 0,0-1 0,0 1 0,-1 0 0,1-1 0,0 1 0,0 0 0,-1 0 0,1 1 0,-1-1 0,-3 0 0,1 0-1,0 1 0,1 0 0,-1 0 0,0 0 1,0 1-1,1-1 0,-10 4 0,5-1-9,1 0 0,-1 0 0,1 1 0,0 1 0,0-1 0,0 1 0,1 1 0,-10 7 0,7-3-2,0 1 0,0 0 0,1 0 0,1 1 0,0 0-1,0 0 1,2 1 0,-9 21 0,12-28-12,1 0-1,1 1 0,-1-1 1,1 1-1,0-1 0,1 1 1,-1-1-1,1 1 0,1 0 1,-1-1-1,1 1 0,0 0 0,1-1 1,0 0-1,0 1 0,0-1 1,0 0-1,1 0 0,0 0 1,7 9-1,-5-7 5,0-2 0,1 1 0,0-1 0,0 0 0,1 0 0,-1 0 0,1-1 0,0 0 0,1-1 0,-1 1 0,1-1 0,0-1 0,0 0 0,0 0 0,1 0 0,-1-1 0,0 0 0,1-1 0,0 0 0,-1 0 0,1-1 0,0 0 0,-1 0 0,10-3 0,-6 1 19,0-1 0,0-1 0,0 0 1,-1-1-1,1 0 0,15-10 0,61-47 163,-63 43-143,33-25 132,79-79 0,-114 99-139,-1-1 1,-1-1 0,-1-1 0,-1-1 0,26-52-1,-12 6 113,-4 0 0,37-145 0,-62 200-104,-1-1 1,-1 0-1,0-1 0,-2 1 1,0 0-1,-5-30 0,4 46-29,0-1-1,-1 1 0,1 0 1,-1 0-1,0 0 0,0-1 1,0 2-1,0-1 0,-6-7 1,8 11-18,-1-1 0,0 1 0,1 0 0,-1-1 0,1 1 0,-1-1 0,1 1 0,-1 0 0,0 0 0,1-1 0,-1 1 0,0 0 0,1 0 0,-1 0 0,0 0 0,1-1 0,-1 1 0,0 0 0,1 0 0,-1 1 0,0-1 0,0 0 0,1 0 0,-1 0 0,0 0 0,1 1 0,-1-1 0,1 0 0,-1 0 0,0 1 0,1-1 0,-2 1 0,-19 16-3,19-16 0,-10 11-14,0 1 0,1 0 0,1 0 0,0 1 0,1 0 0,0 1 0,-10 23 0,7-7-17,0 1 0,-13 60 0,19-59 0,1 0 0,1 0 0,1 0 0,2 1 0,7 59 0,-4-76 20,0-1-1,2 0 1,0 0 0,1 0 0,0 0 0,2-1 0,-1 0 0,2 0 0,0 0 0,1-1 0,0-1-1,1 1 1,20 19 0,-20-25 13,1 0 1,1 0-1,-1-2 0,1 1 0,1-1 0,-1-1 1,1 0-1,0-1 0,18 4 0,-22-6 19,0-1-1,0 0 0,0-1 1,1 0-1,-1 0 0,0-1 0,0 0 1,0 0-1,10-4 0,4-2 32,0-2 0,24-13 0,-33 15-24,0 0 0,0-1 0,19-16 0,-26 18-4,0 0 0,-1-1 0,0 1 0,0-1 0,-1-1 0,0 1 0,8-15 0,-11 17-6,0 0 1,0-1 0,0 1-1,-1-1 1,1 0-1,0-8 1,-2 12-9,0 0 0,0 0 1,1 1-1,-1-1 0,-1 0 0,1 1 0,0-1 1,0 0-1,-1 0 0,1 1 0,-1-1 0,1 1 1,-1-1-1,0 0 0,0 1 0,1-1 0,-1 1 1,0 0-1,0-1 0,-1 1 0,1 0 0,0-1 1,0 1-1,-1 0 0,-2-2 0,3 3-3,-1-1 0,0 1 0,0 0 1,1-1-1,-1 1 0,0 0 0,0 0 0,0 0 0,1 1 0,-1-1 0,0 0 0,0 1 0,1-1 0,-1 1 0,0-1 1,1 1-1,-3 1 0,-28 16 75,21-9-70,0 0 1,1 1-1,0 0 0,1 0 1,0 1-1,1 0 0,0 1 1,0 0-1,2 0 0,-1 1 1,-5 17-1,10-23-10,0-1 0,0 1 0,1 0 1,0-1-1,1 1 0,0 0 0,0 0 0,0-1 1,0 1-1,1 0 0,1 0 0,-1-1 0,1 1 1,0-1-1,0 0 0,1 1 0,4 7 0,-5-11 2,1 0 0,-1-1 0,0 1 0,1-1 0,-1 0-1,1 0 1,-1 0 0,1 0 0,0-1 0,0 1 0,0-1 0,0 1-1,0-1 1,0 0 0,1 0 0,-1 0 0,0-1 0,5 1 0,6 0 23,-1-1 1,29-2-1,-40 2-24,23-3 51,-1-1 0,1-2-1,27-9 1,70-31 125,-10 3-60,17 4-6,-80 27-84,-49 12-28,1 0 1,-1 0-1,0 0 0,0 0 1,0 0-1,1 0 1,-1-1-1,0 1 0,0 0 1,0 0-1,1 0 1,-1 0-1,0 0 0,0 0 1,1 0-1,-1 0 1,0 0-1,0 0 0,1 0 1,-1 0-1,0 0 1,0 0-1,1 0 0,-1 0 1,0 1-1,0-1 0,1 0 1,-1 0-1,0 0 1,0 0-1,0 0 0,1 0 1,-1 1-1,0-1 1,0 0-1,0 0 0,0 0 1,0 1-1,1-1 1,-1 0-1,-5 11 23,-16 11 11,20-21-34,-28 27 18,-20 19 48,44-41-60,1 0-1,0 0 1,-1 0-1,2 0 1,-1 0-1,1 1 1,-3 7-1,5-12-4,1 1 0,-1-1 0,0 1-1,1-1 1,-1 1 0,1-1 0,0 1-1,0 0 1,0-1 0,0 1 0,1-1-1,0 4 1,-1-5-1,1 0 1,-1 0-1,1 0 0,-1 0 0,1 0 1,0 0-1,0 0 0,-1 0 0,1 0 0,0 0 1,0 0-1,0 0 0,0 0 0,0-1 1,0 1-1,0-1 0,0 1 0,0 0 0,0-1 1,0 0-1,1 1 0,-1-1 0,0 0 1,0 1-1,0-1 0,2 0 0,5 0 0,-1 0 0,0-1 0,1 1 0,-1-2 0,0 1 0,1-1 0,-1 0 0,13-6 0,52-29 0,-39 18 16,-2-2 0,0-2 0,-1 0 0,-1-2 0,-1-1 0,-1-1 0,-2-2 0,-1 0 0,-1-2 0,-2 0 0,30-58 0,-20 23 61,-3-2-1,-3-2 1,-3 0-1,-2-1 0,9-77 1,-28 142-68,2-23 16,-2 28-24,-1 0 0,0-1 0,0 1 0,0 0 1,-1-1-1,1 1 0,0 0 0,0-1 0,-1 1 0,1 0 0,-1 0 1,1 0-1,-1-1 0,1 1 0,-1 0 0,0 0 0,-1-1 1,2 1-2,-1 1 0,0-1 1,0 1-1,0 0 0,1 0 1,-1-1-1,0 1 0,0 0 1,0 0-1,0 0 0,1 0 1,-1 0-1,0 0 0,0 0 1,0 0-1,0 0 0,1 0 1,-1 1-1,0-1 0,0 0 1,0 1-1,1-1 0,-1 0 1,0 1-1,0-1 0,1 1 1,-2 0-1,-18 17-20,8-1-11,1 0 1,0 1-1,1 0 0,-9 24 1,10-21 7,-5 12-25,2 1 0,1 0 1,1 1-1,-5 41 0,-7 147-137,21-200 174,1 0 1,0 0-1,2 0 1,1 0-1,0 0 1,2 0-1,13 37 1,-16-54 12,1 0-1,-1-1 1,1 0 0,1 1-1,-1-1 1,1 0 0,-1-1-1,1 1 1,1-1 0,-1 1-1,1-1 1,-1-1 0,1 1-1,0 0 1,1-1 0,-1 0-1,8 3 1,-6-4 9,1 0 1,-1 0 0,1 0-1,-1-1 1,1 0-1,0 0 1,-1-1-1,1 0 1,0-1 0,0 1-1,-1-2 1,1 1-1,8-3 1,0-1 34,-1 0 1,1-1 0,-1-1-1,-1 0 1,1-1-1,-1 0 1,-1-1 0,1-1-1,-2 0 1,1-1-1,-1-1 1,-1 1 0,0-2-1,-1 0 1,0 0-1,-1 0 1,-1-1 0,0-1-1,11-28 1,-18 41-42,0 0 0,0-1 0,0 1 0,1 0 0,-1 0 0,1 0 0,-1 0 0,1 0 0,-1 0 0,1 0 0,0 1 0,0-1 0,0 1 0,0-1 0,0 1 0,0 0 0,1 0 0,-1 0 0,0 0 0,1 0 0,-1 0 0,1 0 0,-1 1 0,0 0-1,1-1 1,-1 1 0,1 0 0,-1 0 0,1 0 0,-1 0 0,1 1 0,-1-1 0,1 1 0,-1-1 0,1 1 0,-1 0 0,0 0 0,1 0 0,-1 0 0,0 1 0,0-1 0,0 0 0,0 1 0,0 0 0,0-1 0,0 1 0,-1 0 0,1 0 0,1 3 0,2 6-18,0-1 0,-1 1 0,0 1 1,-1-1-1,3 21 0,-1-8-14,-5-22 23,1 0-1,-1-1 1,1 1 0,-1 0-1,1 0 1,0 0 0,0 0-1,0 0 1,0-1-1,0 1 1,0 0 0,1-1-1,-1 1 1,0-1 0,1 0-1,-1 1 1,1-1-1,-1 0 1,1 0 0,2 1-1,-1-1 3,0 0 0,0 0-1,0 0 1,0-1 0,0 1-1,0-1 1,0 0 0,0 0-1,0 0 1,0 0 0,5-1 0,5-3 2,0 0 0,0 0 1,-1-1-1,20-11 1,3-4 28,-13 8 10,28-13 0,-45 23-40,10-3 52,-15 5-49,0 1-1,1-1 0,-1 0 0,0 0 1,1 0-1,-1 0 0,0 0 1,0 1-1,1-1 0,-1 0 1,0 0-1,1 1 0,-1-1 0,0 0 1,0 0-1,0 1 0,1-1 1,-1 0-1,0 1 0,0-1 1,0 0-1,0 1 0,0-1 0,1 0 1,-1 1-1,0-1 0,0 0 1,0 1-1,0-1 0,0 0 1,0 1-1,0-1 0,0 0 0,0 1 1,-1-1-1,1 0 0,0 1 1,0-1-1,0 0 0,0 1 0,-1 0 1,-4 25 23,3-15-19,-1 0-1,2 1 1,-1-1-1,2 1 1,-1-1-1,3 21 1,-2-30-9,1 0 1,0 0 0,-1 0-1,1 0 1,0-1 0,0 1-1,0 0 1,0-1 0,0 1-1,0 0 1,0-1 0,0 1-1,1-1 1,-1 0 0,1 1-1,-1-1 1,1 0 0,-1 0-1,1 0 1,0 0-1,0 0 1,-1 0 0,1-1-1,0 1 1,0 0 0,0-1-1,0 0 1,0 1 0,0-1-1,0 0 1,0 0 0,0 0-1,0 0 1,0 0 0,0-1-1,2 0 1,1 0 3,1 0 0,0-1 0,-1 1 0,0-1-1,1 0 1,-1-1 0,0 1 0,0-1 0,0 0 0,-1-1 0,7-4 0,-7 3 22,1 1 0,-1-1 0,-1 0 0,1 0 0,-1-1 0,0 1 0,0-1 0,0 1 1,3-11-1,-6 14-13,1-1 0,-1 1 1,1 0-1,-1-1 1,0 1-1,0-1 0,0 1 1,0 0-1,0-1 0,-1 1 1,1-1-1,-1 1 1,1 0-1,-1 0 0,0-1 1,0 1-1,0 0 1,0 0-1,-1 0 0,1 0 1,0 0-1,-1 0 0,1 0 1,-1 0-1,0 1 1,0-1-1,1 1 0,-4-2 1,1 0 1,0 1 0,0 0 1,0 1-1,-1-1 0,1 1 0,0 0 0,-1 0 1,-4-1-1,5 2 1,0-1 0,0 1 1,0-1-1,0-1 0,0 1 0,0 0 1,1-1-1,-7-3 0,9 5-11,1-1 0,0 1-1,0 0 1,0 0 0,0 0 0,0 0-1,-1-1 1,1 1 0,0 0 0,0 0-1,0 0 1,0 0 0,0-1-1,0 1 1,0 0 0,0 0 0,0 0-1,0-1 1,0 1 0,0 0 0,0 0-1,0 0 1,0-1 0,0 1 0,0 0-1,0 0 1,0-1 0,0 1 0,0 0-1,0 0 1,0 0 0,0 0 0,0-1-1,0 1 1,1 0 0,-1 0-1,0 0 1,0-1 0,0 1 0,0 0-1,0 0 1,1 0 0,-1 0 0,0 0-1,0 0 1,0 0 0,1-1 0,-1 1-1,0 0 1,12-6 15,-10 5-9,17-7-4,0 1-1,0 0 0,1 2 1,-1 0-1,36-3 1,-27 6-22,0 1-1,0 1 1,45 6 0,-69-5 17,0 0 0,0-1 0,-1 1 0,1 1 0,0-1-1,-1 0 1,1 1 0,0 0 0,-1 0 0,0 0 0,6 5 0,-7-6 1,-1 1 0,1 0 0,0 0 0,-1 0 0,1 0 0,-1 0 0,0 1 0,0-1 0,0 0 0,0 1 0,0-1 0,-1 0 0,1 1 0,-1-1 0,1 1 0,-1-1 0,0 1 0,0-1 0,0 5 0,-6 28 31,4-25 9,0 0 0,-1 17-1,3-27-36,0 1 0,0-1 0,0 1 0,0-1 0,0 0-1,0 1 1,1-1 0,-1 1 0,0-1 0,0 0 0,0 1 0,0-1-1,0 0 1,1 1 0,-1-1 0,0 0 0,0 1 0,1-1-1,-1 0 1,0 0 0,1 1 0,-1-1 0,0 0 0,1 0-1,-1 1 1,0-1 0,1 0 0,-1 0 0,0 0 0,1 0-1,-1 1 1,0-1 0,1 0 0,-1 0 0,1 0 0,-1 0-1,0 0 1,1 0 0,-1 0 0,1 0 0,-1 0 0,0 0-1,1-1 1,-1 1 0,1 0 0,-1 0 0,0 0 0,1 0-1,-1 0 1,0-1 0,1 1 0,-1 0 0,1-1 0,24-14 59,-21 13-39,15-12 53,21-20 0,14-9 56,-49 40-115,0-1 0,0 1-1,1 1 1,-1-1 0,1 1-1,0 0 1,0 0 0,10-2 0,-13 4-12,-1 0-1,0-1 1,1 1 0,-1 1 0,0-1 0,1 0 0,-1 0 0,0 1 0,0 0 0,1-1 0,-1 1 0,0 0 0,0 0 0,0 0 0,0 0-1,0 0 1,0 1 0,0-1 0,0 1 0,-1-1 0,1 1 0,-1-1 0,1 1 0,-1 0 0,3 4 0,14 23 73,39 49-1,-49-69-59,0 0 0,0-1 0,1 0 0,0-1 0,1 0 0,0 0 0,0-1 0,22 10 0,-21-10 39,-1 0-565,-3-5-3285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5224,'0'0'10034,"13"-2"-9628,39-6 334,71-2 1,20 15 424,-91-1-402,1-2 0,0-2 0,74-11 0,-108 8-490,3 1-8,-9-3-2855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00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408 52 6728,'0'0'7045,"-11"7"-6609,2 0-335,-1 1 1,2 0-1,-1 0 1,1 1-1,0 0 1,1 0-1,0 0 1,-10 18-1,1 3 116,-15 27 410,-35 91 0,-63 302 2137,95-318-1567,29-109-755,-3 29 0,-2 8 481,-4-25 1681,16-38-2518,1-1 0,-1 0 0,0 0 0,0 0 0,-1 0 0,1 0 0,-1 0 0,0 0 0,1-9 0,3-9 66,7-17 37,62-177 707,-65 196-791,1-1 0,1 2 0,0 0-1,1 0 1,1 1 0,1 0 0,1 1 0,19-17 0,-22 25-32,0 0 0,0 1 0,1 1 0,0 0 1,0 0-1,1 2 0,23-8 0,-33 12-58,0 0 0,0 1 0,-1 0 0,1-1 0,0 1 0,0 0 0,0 1 0,0-1 0,0 1 0,-1 0 0,1 0 0,0 0 0,0 0 0,-1 0 0,1 1 0,-1 0 0,1 0 0,-1 0 0,0 0 0,0 0 0,0 1 0,0-1 0,0 1 0,0 0 0,-1 0 0,1 0 0,-1 0 0,4 7 0,-3-4 11,1 0-1,-2 0 0,1 1 0,0-1 0,-1 1 1,0-1-1,-1 1 0,0 0 0,0 0 1,0 0-1,-1 0 0,0 0 0,0 0 0,-1-1 1,-1 10-1,0-10-6,0 0 1,-1 0 0,1 0-1,-1-1 1,0 1 0,-1-1-1,1 0 1,-1 0 0,0 0-1,-1 0 1,1-1 0,-1 0-1,0 0 1,0 0-1,0 0 1,0-1 0,-1 0-1,0 0 1,1 0 0,-1-1-1,-8 3 1,-4 0 18,-2 0-1,1-1 1,0-1 0,-1-1 0,-31 0-1,43-2-35,-12 0 178,18 3-91,13 4-65,0-2-18,21 12 16,58 20 0,-77-33-21,0-1 0,0 0 0,0-1 0,0 0 0,1-1 0,-1-1 0,0 0 0,18-2 0,-17-1-2,1-1 1,-1 0-1,1-1 1,-1-1-1,-1 0 1,1-1 0,-1 0-1,0-1 1,-1-1-1,0 0 1,0 0-1,15-18 1,8-10 118,-2-1 0,38-57 0,-64 85-85,-2 3 11,0 1 1,-1-1-1,1 0 0,-1 0 0,-1 0 0,0-1 0,4-10 0,-4 15 165,-2 11-64,-6 14-110,1 2 1,2-1-1,-1 30 0,2-15-11,0-28-14,0-1-1,1 1 1,1-1 0,-1 1-1,2-1 1,-1 0-1,1 1 1,6 15 0,-8-24-7,1 0 0,0 0 0,0-1 0,-1 1 0,1 0 0,0-1 1,0 1-1,0-1 0,-1 1 0,1-1 0,0 1 0,0-1 0,0 1 0,0-1 1,0 0-1,0 0 0,0 1 0,0-1 0,0 0 0,0 0 0,0 0 0,0 0 1,0 0-1,0 0 0,2-1 0,27-7 80,-15 1-55,0-1 0,0 0 0,-1-2 1,23-18-1,-17 12 4,36-31 70,-42 33-35,0 2-1,0 0 1,2 1-1,-1 0 1,34-16-1,-49 26-64,1 1-1,0 0 1,0-1 0,-1 1-1,1-1 1,0 1-1,0 0 1,0 0-1,-1-1 1,1 1-1,0 0 1,0 0-1,0 0 1,0 0 0,-1 0-1,1 0 1,0 0-1,0 0 1,0 0-1,0 0 1,-1 1-1,1-1 1,0 0 0,0 1-1,0-1 1,-1 0-1,1 1 1,0-1-1,-1 1 1,1-1-1,0 1 1,-1-1 0,1 1-1,-1 0 1,1-1-1,0 1 1,-1 0-1,0-1 1,1 1-1,-1 0 1,1 0-1,-1-1 1,0 1 0,0 0-1,1 0 1,-1 0-1,0-1 1,0 1-1,0 2 1,0 5 9,0 0 0,0 1 0,-1-1 0,-2 12 0,0-4-5,2-3-6,1-3 0,-1-1 0,0 0 0,-1 1 0,1-1 0,-2 0 0,1 0 0,-2 0 0,-4 10 0,37-39 0,53-52 0,-21 17 0,-58 52 0,1 0 0,-1 0 0,1 0 0,0 0 0,0 1 0,0 0 0,0-1 0,0 1 0,1 1 0,-1-1 0,1 1 0,-1-1 0,1 1 0,-1 1 0,1-1 0,0 1 0,8 0 0,-12 0 0,0 1 0,0 0 0,-1-1 0,1 1 0,0 0 0,0 0 0,-1 0 0,1 0 0,0 0 0,-1 0 0,1 0 0,-1 0 0,1 0 0,-1 0 0,1 0 0,-1 0 0,0 0 0,0 0 0,1 2 0,2 6 0,12 48 0,-13-45 0,1 1 0,0-1 0,7 17 0,-8-27 0,-1 0 0,1 0 0,0 0 0,-1 0 0,1 0 0,0 0 0,0-1 0,0 1 0,0 0 0,0-1 0,1 0 0,-1 1 0,0-1 0,1 0 0,-1 0 0,1 0 0,-1-1 0,1 1 0,-1-1 0,1 1 0,-1-1 0,1 0 0,0 0 0,-1 0 0,4 0 0,8-1 0,1-1 0,-1 0 0,17-5 0,-25 6 0,20-6 0,-1-2 0,1 0 0,-2-1 0,45-26 0,-51 25 0,0-1 0,-1 0 0,0-2 0,-1 0 0,-1-1 0,24-28 0,-39 42 0,1 1 0,-1-1 0,1 1 0,-1-1 0,1 0 0,-1 1 0,1-1 0,-1 0 0,1 1 0,-1-1 0,0 0 0,1 1 0,-1-1 0,0 0 0,0 0 0,0 1 0,1-1 0,-1 0 0,0 0 0,0 0 0,0 1 0,0-1 0,0 0 0,-1 0 0,1 0 0,0 1 0,0-1 0,0 0 0,-1 0 0,1 0 0,-1 0 0,0 1 0,-1-1 0,1 1 0,0-1 0,0 1 0,0 0 0,0-1 0,0 1 0,-1 0 0,1 0 0,0 0 0,0 0 0,0 0 0,0 0 0,-1 0 0,1 0 0,0 1 0,0-1 0,0 0 0,-2 1 0,-11 3 0,0 0 0,0 1 0,1 0 0,-1 1 0,1 1 0,1 0 0,-18 12 0,20-12 0,0 2 0,1-1 0,0 1 0,0 0 0,-14 20 0,22-27 0,-1 1 0,1 0 0,-1-1 0,1 1 0,0 0 0,0 0 0,0 0 0,0 0 0,1 0 0,-1 0 0,1 0 0,0 0 0,0 1 0,0-1 0,0 0 0,0 0 0,1 0 0,-1 0 0,1 0 0,0 0 0,0 0 0,0 0 0,0 0 0,1-1 0,-1 1 0,1 0 0,0-1 0,-1 1 0,1-1 0,3 4 0,3 1 0,-1-1 0,1 0 0,1 0 0,-1 0 0,1-1 0,0-1 0,0 1 0,0-1 0,0-1 0,1 0 0,0 0 0,0-1 0,0 0 0,0 0 0,0-2 0,0 1 0,0-1 0,0 0 0,0-1 0,17-4 0,1-2 0,-2-1 0,38-17 0,-53 20 0,-2-1 0,1 0 0,0 0 0,-1-1 0,0-1 0,-1 1 0,0-1 0,14-17 0,-9 6 0,-1-1 0,-1 1 0,-1-2 0,0 0 0,-2 0 0,0 0 0,-2-1 0,0 0 0,-2 0 0,0-1 0,-1 1 0,-1-1 0,-2-29 0,-2 7 0,-3 0 0,-1 0 0,-2 1 0,-2 0 0,-27-74 0,34 109 0,-1-1 0,0 0 0,0 0 0,-7-11 0,10 19 0,-1 0 0,1 0 0,0 1 0,-1-1 0,1 0 0,-1 1 0,1-1 0,-1 1 0,0-1 0,1 1 0,-1 0 0,0-1 0,0 1 0,0 0 0,0 1 0,0-1 0,-1 0 0,1 0 0,0 1 0,0-1 0,-4 1 0,0 0 0,1 0 0,-1 1 0,0 0 0,0 0 0,1 0 0,-1 1 0,0 0 0,1 0 0,0 0 0,-1 1 0,1 0 0,-8 5 0,5-2 0,1 1 0,0-1 0,0 1 0,1 1 0,0-1 0,-10 17 0,2 2 0,1 0 0,2 1 0,0 1 0,-6 28 0,9-22 0,0 1 0,3-1 0,-3 60 0,8-31 0,9 72 0,-6-110 0,1 0 0,1 0 0,2 0 0,18 44 0,-19-54 0,0-2 0,2 1 0,-1-1 0,2 0 0,0-1 0,0 0 0,1 0 0,1-1 0,16 14 0,-22-22 2,1 1 1,-1-1-1,1 0 0,0 0 1,0-1-1,0 1 0,0-2 0,1 1 1,6 1-1,-11-3-7,1 1 0,0-1 1,-1 0-1,1 0 0,0 0 0,0 0 0,-1 0 1,1 0-1,0-1 0,-1 1 0,1-1 1,-1 0-1,1 0 0,-1 0 0,1 0 0,-1 0 1,1 0-1,-1-1 0,0 1 0,0-1 0,0 0 1,0 0-1,4-4 0,4-13-4390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10152,'0'0'2600,"79"-30"-1728,-19 9-112,9 4 8,7 4-264,1 8-8,1 4-89,4 1 9,2 4-96,1 3 0,-4 3-64,-4 0-8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6224,'0'0'3645,"5"8"-2996,17 25-63,-21-31-517,1 0 0,-1-1 0,1 1 0,0 0 0,0-1 0,0 1 0,0-1 0,0 1 0,0-1 0,0 0 0,0 0 0,0 0 0,1 0 0,-1-1 0,0 1 0,1 0 0,-1-1 0,1 0 0,-1 1 0,0-1 0,1 0 0,-1 0 0,1-1 0,3 0 0,3-1 106,0 0-1,0-1 1,0 0 0,12-6-1,-18 8-115,11-6 170,0-1 0,0 0 1,-1-1-1,0 0 0,-1-1 0,0-1 0,0 0 1,-1 0-1,17-23 0,-16 16 46,0-1-1,-1 0 1,-1-1 0,-1 0-1,0-1 1,8-31-1,-7 20 66,-4 10-55,6-25-1,-11 41-174,0 0-1,-1 0 0,0 0 1,0 0-1,0 0 0,0 0 1,-1 1-1,0-1 1,-2-7-1,3 12-85,0 1 0,0 0 0,0-1 0,-1 1 0,1-1 0,0 1-1,0 0 1,0-1 0,-1 1 0,1 0 0,0-1 0,0 1 0,-1 0 0,1-1 0,0 1 0,-1 0 0,1-1-1,0 1 1,-1 0 0,1 0 0,0 0 0,-1-1 0,1 1 0,-1 0 0,1 0 0,0 0 0,-1 0 0,1 0 0,-1 0-1,1 0 1,0 0 0,-1 0 0,1 0 0,-1 0 0,1 0 0,-1 0 0,1 0 0,0 0 0,-1 0 0,1 0 0,-1 0-1,1 1 1,0-1 0,-1 0 0,1 0 0,-1 1 0,-1 0 12,1 0 1,-1 0-1,0 1 1,1-1-1,0 0 1,-1 1-1,1-1 1,-2 4-1,-4 8 71,1 0 1,0 0-1,1 0 0,1 1 1,0 0-1,-2 17 0,2-1 156,-1 57-1,5-73-187,0 0-1,1 0 1,1 0 0,0 0-1,1-1 1,7 23 0,-8-31-52,0-1-1,0 0 1,0 0 0,0 0-1,1 0 1,0 0 0,-1-1 0,1 1-1,1-1 1,-1 0 0,0 1-1,1-1 1,0-1 0,0 1 0,0-1-1,0 1 1,0-1 0,0 0-1,0-1 1,1 1 0,-1-1 0,1 0-1,7 1 1,-2-1 5,1-1 0,-1 0 0,1-1 0,0 0 1,-1-1-1,0 0 0,1-1 0,-1 0 0,0 0 0,0-1 0,-1 0 0,1-1 0,12-8 1,1-3 51,0 0 0,-1-2 0,37-38 1,-38 35 18,-2 0-1,0-1 1,-1-1 0,16-28 0,-21 29 4,7-15 188,-40 67 20,-2 0-273,12-13-22,2 0 1,0 1-1,0-1 1,-8 37-1,14-45-13,0 1 0,1 0-1,0 0 1,0 0 0,1 0 0,0 0-1,1 0 1,1 0 0,-1 0-1,1 0 1,5 11 0,-7-18-2,1 0 0,1 0 1,-1 0-1,0 0 0,1 0 1,-1-1-1,1 1 0,0 0 0,0-1 1,0 0-1,0 1 0,1-1 1,-1 0-1,1 0 0,-1 0 1,1 0-1,-1-1 0,1 1 1,0-1-1,0 1 0,0-1 1,0 0-1,0 0 0,0-1 1,0 1-1,0-1 0,1 1 1,-1-1-1,0 0 0,0 0 1,0 0-1,0-1 0,1 1 1,2-1-1,1-1 8,1-1 0,-1 1 0,0-1 1,0 0-1,0-1 0,-1 0 0,1 0 0,-1 0 0,0-1 1,0 0-1,-1 0 0,1 0 0,4-7 0,-4 5 11,0-1 0,-1 0 0,0 0-1,-1-1 1,0 1 0,0-1 0,-1 0 0,0 0-1,3-15 1,-5 17-2,0 0 0,-1 0 0,0 0 0,0 0-1,-1 0 1,0 1 0,0-1 0,0 0 0,-1 0 0,0 0 0,0 1-1,-1-1 1,-5-9 0,5 12 2,0 1 0,1 0-1,-2 0 1,1 0 0,0 0-1,0 0 1,-1 1 0,0 0-1,1-1 1,-1 1 0,0 1-1,0-1 1,0 0 0,0 1-1,0 0 1,0 0 0,-1 0-1,1 1 1,-6-1 0,-8 4 90,17-3-104,0 1-1,1-1 0,-1 0 1,0 0-1,1 0 0,-1 1 0,1-1 1,-1 0-1,0 0 0,1 1 0,-1-1 1,1 1-1,-1-1 0,1 0 0,-1 1 1,1-1-1,-1 1 0,1-1 1,0 1-1,-1-1 0,1 1 0,-1 0 1,1 0-1,2-1-6,-1 1 0,1-1-1,0 0 1,0 1 0,0-1 0,0 0 0,0 0 0,-1-1 0,1 1 0,0 0-1,0-1 1,2 0 0,27-8-8,31-14 1,-32 11 20,40-10 1,-28 12-3,-6 0 3,0 2 1,52-5 0,-83 13-7,0 0 1,0 0-1,0 0 1,0 1-1,0 0 1,0 0-1,10 3 1,-13-3-2,0 0 1,0 0 0,0 0 0,0 0 0,0 0-1,0 1 1,-1-1 0,1 1 0,0-1 0,-1 1 0,1 0-1,-1 0 1,1-1 0,-1 1 0,0 0 0,0 0-1,0 0 1,0 1 0,1 2 0,2 13 47,-1 0 0,-1 1 0,0 0 1,-1-1-1,-1 1 0,-4 31 0,1 2 96,1-41-111,1-7-5,1 1 0,-1 0 1,1-1-1,0 9 1,0-12-30,0 0 0,0-1-1,0 1 1,0-1 0,1 1 0,-1-1 0,0 1 0,0 0 0,0-1 0,1 1 0,-1-1 0,0 1 0,1-1 0,-1 1-1,0-1 1,1 1 0,-1-1 0,1 0 0,-1 1 0,0-1 0,1 0 0,-1 1 0,1-1 0,0 0 0,-1 1 0,1-1 0,-1 0-1,1 0 1,-1 0 0,1 0 0,-1 1 0,1-1 0,0 0 0,-1 0 0,1 0 0,-1 0 0,1 0 0,0 0 0,-1-1 0,1 1-1,-1 0 1,1 0 0,-1 0 0,2-1 0,12-5 45,0 0-1,-1-1 1,0 0-1,0-1 0,-1-1 1,16-13-1,-4 3-3,-9 8-14,2-2 30,0 0 0,1 1 1,0 1-1,1 1 0,22-9 0,-40 18-55,1 1 1,-1-1-1,1 1 0,-1 0 0,0-1 0,1 1 0,-1 0 0,1 0 0,-1 0 0,1 0 0,-1 0 0,1 1 0,-1-1 0,1 0 0,-1 1 0,0-1 0,1 1 0,-1-1 0,0 1 0,1 0 0,-1-1 0,0 1 0,0 0 0,0 0 0,0 0 0,0 0 0,0 0 0,0 0 0,0 0 0,2 3 0,0 2 5,1 1 0,-1-1-1,-1 1 1,1 0-1,1 7 1,1 4 6,8 18 2,-7-17-4,1 0 0,1-1-1,0 0 1,1 0 0,13 17-1,-20-32-9,0 1 0,1-1 0,0 0-1,0 0 1,-1 0 0,2-1-1,-1 1 1,6 3 0,-7-5-20,0 0 1,0-1-1,0 1 1,0-1 0,0 0-1,0 1 1,0-1-1,0 0 1,1 0-1,-1 0 1,0-1 0,0 1-1,0 0 1,0-1-1,0 1 1,0-1-1,0 0 1,4-2-1,12-9-579,-12 7-2875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 13672,'0'0'3407,"-14"-48"-3263,37 33 8,13-3-152,6-2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4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305 811 5120,'0'0'6610,"-12"-2"-6340,3 0-211,4 1-24,0 0 0,-1 0 0,1 0 1,-1 0-1,1 1 0,-1 0 1,1 0-1,-1 1 0,1-1 1,0 1-1,-1 0 0,1 1 1,-10 3-1,-8 7 290,1 0 1,0 2-1,-22 18 1,35-24-132,0 0-1,0 0 1,1 1 0,0 1 0,0-1 0,1 1 0,0 0 0,-8 18 0,13-24-126,1 0 1,0 0 0,0 0 0,0 0 0,0 0 0,1 0 0,-1 0 0,1 0 0,0 0 0,0 0 0,1 0 0,-1 0 0,1 1-1,0-1 1,0 0 0,0 0 0,0-1 0,1 1 0,0 0 0,0 0 0,3 4 0,-3-5-30,0 0 1,0-1 0,1 0-1,-1 1 1,0-1-1,1 0 1,0 0 0,-1 0-1,1 0 1,0-1-1,0 1 1,0-1 0,0 0-1,0 0 1,0 0 0,0 0-1,1 0 1,-1-1-1,0 1 1,0-1 0,1 0-1,-1 0 1,0 0-1,1-1 1,-1 1 0,0-1-1,6-1 1,1-2 35,0 0 0,0 0-1,0-1 1,-1-1 0,13-8 0,43-39 237,-47 38-235,5-5 13,-1-1 0,-1-1 0,-1 0 0,-1-2-1,-1-1 1,-1 0 0,-2-1 0,0 0-1,-1-2 1,-2 1 0,-1-2 0,-1 1-1,-2-1 1,7-41 0,-6 18 66,-3 0 1,-2 0-1,-2 0 1,-2-1-1,-3 1 0,-14-79 1,10 106-61,0 0 1,-17-37-1,24 61-93,0 0-1,0 0 1,-1 0 0,1 1-1,0-1 1,-1 0 0,1 0-1,-1 0 1,1 1 0,0-1 0,-1 0-1,0 1 1,1-1 0,-1 0-1,1 1 1,-1-1 0,0 1-1,1-1 1,-1 1 0,0-1-1,0 1 1,1-1 0,-1 1-1,0 0 1,0-1 0,0 1 0,0 0-1,1 0 1,-1 0 0,0 0-1,0 0 1,0 0 0,0 0-1,0 0 1,0 0 0,1 0-1,-1 0 1,0 0 0,0 1-1,0-1 1,0 0 0,1 0-1,-1 1 1,0-1 0,0 1 0,1-1-1,-1 1 1,-1 0 0,-3 4-3,1-1 0,0 0 0,-1 1 1,2 0-1,-6 8 0,-5 11-30,1 0-1,1 1 0,1 1 0,1 0 0,1 1 1,2 0-1,1 0 0,1 0 0,1 1 1,-1 47-1,6-10-6,3-1 0,2 0 0,24 99 0,-27-149 62,0-1 1,2 1 0,0-1-1,0 0 1,1 0 0,1 0 0,0-1-1,1 0 1,0 0 0,1-1-1,0 0 1,0 0 0,2-1 0,-1-1-1,1 1 1,0-2 0,21 13-1,-29-20-4,1 1-1,-1-1 0,0 0 1,1 0-1,-1 0 0,1 0 1,0 0-1,-1-1 0,1 0 0,0 1 1,-1-1-1,1-1 0,0 1 1,6-2-1,-4 0 11,0 0 0,-1 0 0,1 0 0,-1-1 0,1 0 0,-1 0 0,0-1 0,6-5 0,-1 0 20,0 0-1,-1-1 0,-1 0 1,1-1-1,-2 0 0,0 0 1,10-20-1,-13 23-8,23-59 204,-23 58-150,-2 0 0,0 0 0,0 0 0,0-1 0,0-13 0,-10 46 67,2 10-152,2-15-3,0 0 0,2 0 0,0 1 0,1-1-1,1 1 1,4 27 0,-2-31 0,2 5 64,8 28 0,-10-43-60,-1 0-1,2 0 1,-1 0 0,0 0-1,1-1 1,0 1 0,0-1-1,0 0 1,0 0 0,8 7-1,-9-9-2,1-1 1,-1 0-1,0 0 0,1 0 0,-1 0 0,0 0 1,1-1-1,-1 1 0,1-1 0,-1 0 0,1 1 1,0-1-1,-1 0 0,1-1 0,-1 1 0,1 0 1,-1-1-1,5 0 0,2-2 27,0 0 1,0-1-1,13-6 0,8-8 119,0-2 0,49-43-1,-65 51-90,29-26 146,-29 23-134,2 1 0,0 1 0,0 0 1,2 2-1,23-14 0,-30 21-53,0 1 1,1 0-1,-1 1 1,1 0-1,-1 1 0,20 0 1,84 10 119,-132-24-57,10 10-71,0 1 0,0 0 0,-1 1-1,1 0 1,-1 0 0,0 1 0,0 0 0,0 0-1,0 1 1,0-1 0,0 2 0,0-1 0,0 1-1,0 1 1,0 0 0,0 0 0,-1 0 0,2 1-1,-11 3 1,9-2-10,0 0 1,1 1-1,0 0 0,0 0 0,0 0 0,1 1 0,-1 1 1,1-1-1,0 1 0,1 0 0,-1 0 0,1 1 1,1 0-1,-1 0 0,1 1 0,0-1 0,-4 12 1,7-15-10,1 0 0,0 0 0,0 0 0,1 0 1,-1 0-1,1 1 0,0-1 0,0 0 0,0 0 1,1 0-1,-1 1 0,1-1 0,0 0 0,1 0 1,-1 0-1,1 0 0,3 7 0,-4-8 2,1-1 0,0 1 0,-1-1 0,1 0 0,0 1 0,0-1 0,0 0 0,1 0 0,-1 0 0,0 0 0,1-1 0,-1 1 0,1-1 0,0 1 0,-1-1 0,1 0 0,0 0 0,0 0 0,0-1 0,0 1 0,0 0 0,0-1 0,-1 0 0,1 0 0,0 0 0,4 0 0,2-2 2,1-1 0,-1 0 0,0 0 0,0 0 0,0-1-1,0-1 1,0 0 0,-1 0 0,0 0 0,8-8 0,0-1 15,0 0-1,0-2 1,19-25-1,11-29 69,-18 27-4,-23 28-25,-5 13-5,-4 10-20,-1 7-17,0 0 0,0 1 0,-3 25 1,7-33-9,0-1 0,1 0-1,0 0 1,0 0 0,1 1 0,0-1 0,1 0 0,-1 0 0,1 0 0,5 11 0,-6-14 2,1 0 0,0-1 0,0 1 0,0 0 0,1-1 0,-1 0 1,1 1-1,-1-1 0,5 3 0,-5-5-4,-1 0 0,1 0 0,1 0 0,-1 0 0,0 0 0,0 0 0,0-1 0,0 1 1,1-1-1,-1 1 0,0-1 0,0 0 0,1 0 0,-1 0 0,0 0 0,0 0 0,1-1 0,-1 1 0,3-2 0,10-2 11,-1-1-1,0-1 1,0 0-1,-1-1 0,25-16 1,59-51 86,-95 72-95,51-45 85,19-15 14,-71 61-99,6-4 2,0 0 1,0 1 0,11-5-1,-17 8-6,1 0 0,-1 1-1,1-1 1,-1 1 0,1 0 0,-1-1-1,1 1 1,-1 0 0,1 0 0,-1 0-1,3 0 1,-3 0 0,-1 1 0,1-1 0,0 0 1,-1 0-1,1 1 0,0-1 0,-1 1 0,1-1 0,-1 0 0,1 1 0,0-1 0,-1 1 1,1-1-1,-1 1 0,0-1 0,1 1 0,-1 0 0,1-1 0,-1 1 0,0 0 1,1-1-1,-1 1 0,0 0 0,0-1 0,0 2 0,2 14 6,-1-1-1,0 1 1,-1 0-1,-1-1 1,-5 27-1,2-12 5,0-7 18,2-19-16,1 0 0,0 1 0,0-1 1,1 1-1,-1-1 0,1 1 0,0 4 0,1-8-9,-1-1 0,0 0-1,0 1 1,0-1 0,0 0 0,0 1-1,1-1 1,-1 0 0,0 0 0,0 1-1,0-1 1,1 0 0,-1 1 0,0-1-1,0 0 1,1 0 0,-1 1 0,0-1 0,1 0-1,-1 0 1,0 0 0,1 0 0,-1 0-1,0 1 1,1-1 0,-1 0 0,0 0-1,1 0 1,-1 0 0,0 0 0,1 0-1,-1 0 1,1 0 0,-1 0 0,0 0-1,1 0 1,-1 0 0,0 0 0,1-1-1,-1 1 1,0 0 0,1 0 0,-1 0-1,1-1 1,14-8 63,-14 8-63,20-16 94,24-26-1,-27 24-21,35-26 0,-40 35-41,20-13 19,-30 22-44,-1-1-1,0 1 0,0 0 1,1 1-1,-1-1 0,0 0 1,1 1-1,-1-1 0,1 1 1,-1 0-1,1 0 0,-1 0 1,5 0-1,-6 1-5,0-1 0,0 1 0,0-1 1,0 1-1,0-1 0,0 1 0,0 0 0,0 0 0,0-1 0,0 1 0,0 0 1,-1 0-1,1 0 0,0 0 0,-1 0 0,1 0 0,0 0 0,-1 0 0,0 0 0,1 0 1,-1 0-1,1 1 0,-1-1 0,0 0 0,0 0 0,0 0 0,0 0 0,0 1 1,0 1-1,0 6 13,-1 0 0,-2 16-1,1-15 12,0 5-6,1-11-13,0-1 0,0 1 0,1 0 0,0 0 0,-1 0-1,1 0 1,1 0 0,0 4 0,-1-8-7,0 0 0,0 1 0,0-1 0,1 0 0,-1 0 0,0 0 0,0 1 0,1-1 0,-1 0 1,0 0-1,0 0 0,1 0 0,-1 0 0,0 0 0,1 1 0,-1-1 0,0 0 0,1 0 0,-1 0 0,0 0 0,0 0 0,1 0 0,-1 0 0,0 0 0,1 0 0,-1-1 0,0 1 0,0 0 0,1 0 0,-1 0 0,0 0 0,1 0 0,-1 0 0,0-1 0,0 1 1,1 0-1,-1 0 0,0-1 0,14-7 30,-13 7-28,23-18 59,25-26 0,-5 5 10,-34 30-53,-2 3 3,0 0-1,1 1 1,-1-1 0,15-6 0,-23 13-21,1-1 0,-1 1 0,1 0 0,0-1 1,-1 1-1,1 0 0,0 0 0,-1 0 0,1 0 0,0 0 1,-1 0-1,1 0 0,0 0 0,-1 0 0,1 0 0,0 0 1,-1 0-1,1 0 0,0 0 0,-1 1 0,1-1 0,0 0 1,-1 0-1,1 1 0,-1-1 0,2 1 0,-1 0 0,0 1 0,0-1 0,0 0 1,-1 0-1,1 1 0,0-1 0,-1 1 0,1-1 0,0 0 0,-1 1 0,1 2 0,0 4-5,0 0 0,-1 0-1,0 11 1,0-18 3,-4 46-35,0 20-3,4-60 36,0-1 1,1 1-1,0-1 1,0 1-1,0-1 0,1 1 1,4 9-1,-5-14 5,0 0 0,0-1 0,0 1-1,0-1 1,0 1 0,0-1 0,1 0-1,-1 1 1,1-1 0,-1 0-1,0 0 1,1 0 0,0 0 0,-1 0-1,1 0 1,0-1 0,-1 1 0,1 0-1,0-1 1,0 1 0,0-1-1,0 0 1,-1 0 0,1 0 0,0 0-1,0 0 1,0 0 0,2 0 0,6-2 8,-1 0 1,0 0 0,0-1 0,11-4 0,-14 4-4,85-36 119,139-83 0,-183 95-106,-26 14-8,-17 9-4,1 1 0,-1 0 1,1 0-1,0 0 0,0 1 0,1 0 1,6-3-1,-42 28 52,-9 1-99,1 3 0,1 1 1,-39 40-1,73-66 35,1 0-1,0 1 1,0-1 0,0 1 0,1-1-1,-1 1 1,0 0 0,1 0-1,0 0 1,-1 3 0,1-5 3,1-1 0,0 1 0,0 0 0,0-1 0,0 1 0,0 0 0,0-1 0,0 1 0,0-1 0,0 1 0,0 0 1,1-1-1,-1 1 0,0-1 0,0 1 0,1 0 0,-1-1 0,0 1 0,0-1 0,1 1 0,0 0 0,0 0 1,0-1-1,0 1 0,0 0 1,0-1-1,0 1 0,0-1 1,1 0-1,-1 1 0,0-1 0,0 0 1,0 0-1,1 1 0,-1-1 1,0 0-1,2 0 0,6-1 7,0 0-1,-1-1 0,1 0 1,0 0-1,-1-1 0,0 0 0,1 0 1,-1-1-1,0 0 0,-1 0 1,1-1-1,-1 0 0,0-1 0,7-5 1,5-8 24,0 0 1,-1-1-1,21-30 1,11-22 191,-52 82-203,-1 0-1,-6 15 0,4-15-26,2 1 1,-1 0-1,1 0 0,1 0 0,0 0 1,0 1-1,1-1 0,1 14 1,0-20 2,0-1 1,0 1-1,1-1 1,0 1-1,0-1 1,0 1 0,0-1-1,1 0 1,-1 0-1,1 0 1,0 1-1,0-2 1,1 1-1,-1 0 1,1 0 0,0-1-1,0 1 1,0-1-1,0 0 1,1 0-1,-1 0 1,1-1 0,6 4-1,-6-4 4,0-1-1,0 0 0,0 0 1,0 0-1,0 0 1,0-1-1,0 0 1,0 0-1,0 0 0,0 0 1,0-1-1,0 1 1,0-1-1,0 0 1,7-3-1,2-1 2,1-1 1,-1 0-1,12-9 0,7-6 28,-1-1-1,-1-2 1,40-41 0,-61 55 1,1 1 0,1 0 0,14-10 0,-24 19-27,0-1 0,-1 1 0,1-1 0,-1 1 0,1 0 0,-1-1 1,1 1-1,-1-1 0,1 1 0,-1-1 0,0 1 0,1-1 0,-1 0 0,0 1 1,1-1-1,-1 1 0,0-2 0,0 1-2,0 1 1,0 0-1,0 0 1,0-1-1,0 1 1,0 0-1,0-1 1,0 1-1,0 0 1,-1 0-1,1-1 1,0 1-1,0 0 1,0 0-1,0-1 1,-1 1-1,1 0 1,0 0-1,0 0 1,-1 0-1,1-1 1,0 1-1,0 0 1,-1 0-1,1 0 1,0 0-1,0 0 1,-1 0-1,1-1 1,0 1-1,-1 0 1,1 0-1,0 0 1,0 0-1,-1 0 1,1 0-1,0 0 1,-1 0-1,1 0 1,-1 1-1,1-1 26,-5 3 47,2 12 7,-3-5-85,0-1 1,-1 0-1,0 0 0,-15 14 0,-8 9-3,28-28 8,-13 13-16,-19 32 0,31-43 13,0 0-1,0 0 1,0 0-1,1 1 1,0-1-1,0 1 1,1-1-1,0 1 1,0-1-1,0 8 0,1-11-5,0 1 1,0-1-1,0 0 0,1 0 0,-1 0 0,1 1 0,0-1 0,0 0 0,2 5 0,-2-8 6,-1 1 1,1 0-1,0 0 1,-1 0-1,1 0 1,0 0-1,0-1 1,0 1-1,0 0 1,0-1-1,0 1 1,-1-1-1,1 1 1,0-1-1,1 1 1,-1-1-1,0 0 1,0 1-1,0-1 1,0 0-1,0 0 1,0 0 0,0 0-1,0 0 1,0 0-1,1 0 1,-1 0-1,0 0 1,0-1-1,0 1 1,1-1-1,6-2 6,-1 0-1,0 0 1,1-1-1,-1 0 1,-1 0-1,1 0 1,-1-1-1,9-8 1,-2 1 28,-1-1 0,18-25 0,13-39 61,-37 61-49,-7 14-1,-4 9-24,-4 9-2,2 1 0,0 1 0,1-1 0,-4 19 1,2-6 3,-16 64 5,-10 97-1,11-56-70,21-122 44,0-1-16,0 1 0,-2-1 0,-8 24 0,12-35 19,-1 0 0,1 0 0,-1-1 0,0 1-1,1-1 1,-1 1 0,0 0 0,1-1 0,-1 1-1,0-1 1,0 0 0,1 1 0,-1-1 0,0 0-1,0 1 1,0-1 0,0 0 0,1 0 0,-1 0-1,0 0 1,0 0 0,0 0 0,0 0 0,0 0-1,0 0 1,1 0 0,-1 0 0,0 0 0,0-1 0,0 1-1,0 0 1,1-1 0,-1 1 0,0-1 0,0 1-1,0-1 1,-5-2 16,1 0 1,0 0-1,-8-7 0,6 4-11,0 0 1,0 0-1,1-1 0,0 0 1,0 0-1,-5-10 0,9 14-4,0-1 0,0 1 0,1 0 0,0-1 0,0 1-1,0-1 1,0 0 0,0 1 0,1-1 0,0 0 0,0 1 0,0-1 0,0 0 0,0 1-1,1-1 1,-1 0 0,1 1 0,2-5 0,4-12-2,2 1 0,0 1 0,1-1 0,1 2 0,16-21 0,-5 11 0,2 0 0,34-30 0,63-38 0,-71 58 0,58-57 0,112-143 0,-217 232-3,11-8-41,-8 14 18,-1 10 11,-3 0 2,-1-1 1,0 1-1,-1 0 0,0 0 0,0 0 1,-5 20-1,2-2-15,-10 74-46,13-103 74,0 0-1,0 0 0,0 0 1,0-1-1,0 1 0,0 0 1,0 0-1,0 0 0,0 0 1,1 0-1,-1 0 0,0 0 1,0 0-1,0 0 0,0 0 1,0 0-1,0 0 0,0 0 1,1 0-1,-1 0 0,0 0 1,0 0-1,0 0 0,0 0 0,0 0 1,0 0-1,0 0 0,1 0 1,-1 0-1,0 0 0,0 0 1,0 0-1,0 0 0,0 0 1,0 0-1,0 0 0,1 0 1,-1 0-1,0 0 0,0 0 1,0 0-1,0 0 0,0 1 1,0-1-1,0 0 0,0 0 1,0 0-1,0 0 0,0 0 1,0 0-1,1 0 0,-1 1 1,0-1-1,0 0 0,0 0 0,0 0 1,0 0-1,0 0 0,0 0 1,0 0-1,0 1 0,0-1 1,0 0-1,0 0 0,0 0 1,-1 0-1,15-13-3,14-22 13,70-84 33,-63 82 28,-31 34-59,-1 0 1,0 0-1,1 1 1,-1 0-1,1-1 1,0 1-1,0 0 1,0 1 0,6-3-1,-9 4-9,0 0 0,-1 0 0,1 0 0,0 0-1,-1 0 1,1 0 0,0 0 0,-1 0 0,1 0 0,0 0 0,-1 1 0,1-1-1,0 0 1,-1 0 0,1 1 0,-1-1 0,1 0 0,-1 1 0,1-1 0,0 0-1,-1 1 1,1-1 0,-1 1 0,9 17 19,-3 20-10,-5 21-29,2 16-45,-2-65 44,0-1 0,1 1 0,0-1 0,1 1 0,6 14-1,-7-22 22,-1 0-1,1 1 1,-1-1-1,1 0 1,0 0-1,0-1 0,0 1 1,0 0-1,0-1 1,0 1-1,0-1 1,0 1-1,1-1 0,-1 0 1,1 0-1,-1 0 1,1 0-1,-1-1 0,1 1 1,-1-1-1,1 1 1,0-1-1,4 0 1,2 0 5,0-1 0,0 0 0,0 0 0,0-1 1,14-4-1,-9 1 2,0 0 1,0-1-1,-1-1 1,0 0 0,-1-1-1,1 0 1,-2-1-1,1-1 1,16-17-1,-14 11 3,0-1 0,-2 0 0,0 0 0,-1-2 0,-1 1 0,9-24-1,-12 17 16,-7 25-27,0 0-1,0-1 1,1 1 0,-1-1 0,0 1-1,0 0 1,0-1 0,-1 1 0,1-1-1,0 1 1,0 0 0,0-1-1,0 1 1,0-1 0,0 1 0,0 0-1,-1-1 1,1 1 0,0 0 0,0-1-1,-1 1 1,1 0 0,0-1 0,0 1-1,-1 0 1,1 0 0,0-1-1,-1 1 1,1 0 0,0 0 0,-1 0-1,1-1 1,0 1 0,-1 0 0,1 0-1,-1 0 1,1 0 0,0 0-1,-1 0 1,1 0 0,-1 0 0,1 0-1,0 0 1,-1 0 0,1 0 0,-1 0-1,1 0 1,0 0 0,-1 0-1,1 0 1,-1 1 0,1-1 0,0 0-1,-1 0 1,1 0 0,0 1 0,-1-1-1,1 1 1,-12 5-10,1 1 0,0 0 0,0 1 0,1 0 0,0 1 1,1 0-1,0 0 0,-10 14 0,8-10-3,-1 3-22,-15 23 0,24-36 28,1 1-1,0 0 1,0 0-1,1 0 0,-1 1 1,1-1-1,-1 0 0,1 1 1,1-1-1,-1 1 1,1-1-1,0 5 0,0-5 3,1 0 0,0 0 0,1 0 0,-1-1 0,0 1 0,1 0 0,0-1 0,0 0 0,0 1 0,1-1 0,-1 0 0,1 0 0,-1 0 0,1 0 0,0-1-1,0 1 1,0-1 0,1 0 0,3 2 0,0 1-3,0-2 0,1 1-1,0-1 1,-1 0-1,1 0 1,0-1 0,17 2-1,-14-3 15,0-1-1,0-1 1,0 0-1,1 0 0,-1-1 1,-1-1-1,1 0 1,0 0-1,-1-1 0,13-6 1,9-6 65,52-38 1,-65 41-45,0-2 0,-2 0 0,0-2 1,0 1-1,-2-2 0,25-35 0,-16 14 31,-2 0 0,27-67 0,-45 97-53,89-243 214,-80 208-205,15-59-22,-26 92-9,0 1-1,-1-1 0,-1 1 0,1-1 0,-2 1 1,1-1-1,-5-17 0,5 27 16,0 1 0,0-1 0,0 1 0,0-1 0,0 1 0,-1-1 0,1 1 0,0-1 0,0 1 0,0-1 0,-1 1 0,1-1 0,0 1 0,0 0 0,-1-1 0,1 1 0,0 0 0,-1-1 0,1 1 0,-1 0 0,1-1 0,0 1-1,-1 0 1,1-1 0,-1 1 0,1 0 0,-1 0 0,1 0 0,-1 0 0,0-1 0,0 2-1,0-1 0,0 0 0,-1 0 0,1 1 0,0-1 0,0 1 0,0-1 0,0 1 0,0-1 0,0 1 0,0 0 0,-1 1 0,-3 3-11,-1 0-1,2 1 1,-6 6-1,-22 39-59,-38 82 0,54-102 30,0 5 8,1 0 0,1 1 0,2 0 0,2 1 0,2 0 0,1 1 0,2-1 0,1 1 0,3 0 0,1 1 0,5 43 0,-2-59 16,10 41 0,-10-58 19,-1 1 0,1-1-1,0 0 1,0 0 0,1-1 0,0 1 0,0-1-1,0 0 1,9 9 0,-11-13 5,0-1 0,1 1 0,-1-1-1,0 0 1,1 0 0,-1 0 0,0 0 0,1-1 0,-1 1-1,1 0 1,0-1 0,-1 0 0,1 0 0,-1 0-1,1 0 1,-1 0 0,1 0 0,0-1 0,-1 1 0,4-2-1,5-1 20,1 0 0,20-10-1,-21 7-5,0 0 0,-1 0 0,0-1 0,0 0 0,17-17 0,-5 1 30,20-28 0,-28 31 4,-1-1-1,17-36 1,-10 16 56,-7 10 26,-11 29-75,-6 10-14,3-5-39,-30 90 21,28-82-34,1 0-1,0 0 1,1 0 0,0 0-1,1 0 1,2 21 0,-2-31 7,0 1 1,0-1 0,0 0 0,1 1-1,-1-1 1,1 0 0,-1 1 0,1-1-1,0 0 1,-1 0 0,1 1-1,0-1 1,0 0 0,0 0 0,0 0-1,0 0 1,0 0 0,0 0-1,0 0 1,0 0 0,0-1 0,1 1-1,-1 0 1,0-1 0,0 1-1,1-1 1,-1 1 0,1-1 0,-1 0-1,0 1 1,1-1 0,-1 0 0,1 0-1,-1 0 1,0 0 0,1 0-1,1-1 1,5 0 7,0 0 1,0-1-1,0-1 0,14-5 0,32-16 98,91-57 0,-72 37-70,-21 11-12,19-10 4,-63 38-15,0 1 0,0 1 0,1 0 0,-1 0 1,1 0-1,15-1 0,-23 4-12,-1 0 0,0-1-1,0 1 1,0 0 0,1 0-1,-1 0 1,0 0 0,0 0 0,0 0-1,1 0 1,-1 0 0,0 0 0,0 0-1,1 0 1,-1 0 0,0 0 0,0 0-1,1 0 1,-1 0 0,0 0-1,0 0 1,0 0 0,1 0 0,-1 0-1,0 0 1,0 0 0,0 0 0,1 0-1,-1 0 1,0 1 0,0-1-1,0 0 1,1 0 0,-1 0 0,0 0-1,0 1 1,0-1 0,0 0 0,0 0-1,1 0 1,-1 1 0,0-1 0,0 0-1,0 0 1,0 0 0,0 1-1,0-1 1,0 0 0,0 0 0,0 1-1,0-1 1,0 0 0,0 0 0,0 0-1,0 1 1,0-1 0,0 0 0,0 0-1,0 1 1,0-1 0,0 0-1,0 0 1,0 0 0,-1 1 0,1-1-1,0 0 1,0 0 0,0 0 0,-1 1-1,-12 14-12,11-13 10,-39 38-16,-110 118-46,147-154 66,1 1-1,0-1 1,0 0-1,1 1 1,-1 0 0,-3 9-1,6-13 1,-1 1 0,1-1 0,-1 0-1,1 1 1,0-1 0,0 1 0,0-1 0,-1 1 0,1-1 0,1 0-1,-1 1 1,0-1 0,0 1 0,0-1 0,1 0 0,-1 1 0,1-1-1,-1 1 1,1-1 0,0 0 0,-1 0 0,1 0 0,0 1 0,0-1-1,0 0 1,0 0 0,0 0 0,0 0 0,2 1 0,5 3 18,0-1 0,0 0 0,0-1 0,0 0-1,1 0 1,-1-1 0,1 0 0,0 0 0,15 0 0,-11-1 11,0-1-1,0-1 1,0 0-1,0-1 1,0 0-1,14-5 1,-23 6-41,-1 0 0,0 0 1,0-1-1,0 1 1,0-1-1,0 0 0,0 0 1,0 0-1,3-2 1,-5 2-290,0 1 0,0 0 0,0-1 0,0 1 0,0-1 0,0 0 1,0 1-1,-1-1 0,1 0 0,0 1 0,-1-1 0,0 0 0,1 0 0,-1 1 1,0-1-1,0-3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4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15880,'0'0'2687,"53"0"-2655,-47 2 0,2-2-64,-6 0-8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4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11352,'0'0'1584,"93"-10"-1024,16 0 16,14-8 8,-3-5-8,3 6 0,2 9-48,-11 2 7,-16 1-79,-22 1 8,-20 4-96,-28 0 0,-2 4-192,7-3 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5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276 668 6424,'0'0'7161,"-9"-1"-6788,-2 1-217,0 0 0,-1 1 0,1 0 0,0 1 0,0 0 0,-20 7 0,16-2 51,-1 0 0,1 1 0,0 1 0,1 0 0,0 1 0,1 1 0,0 0 0,-22 25 0,33-33-163,0-1 0,0 1 0,0 0 0,1-1 0,-1 1 0,1 0 0,0 0 0,0 0 0,0 0 0,0 0 0,0 0 0,1 0 0,-1 0 0,1 0 0,0 0 0,0 0 0,0 5 0,1-6-18,-1 1 1,1-1 0,0 1 0,0-1 0,0 0-1,0 0 1,0 1 0,0-1 0,1 0 0,-1 0-1,1 0 1,0 0 0,-1-1 0,1 1-1,0 0 1,0-1 0,0 1 0,0-1 0,0 1-1,0-1 1,1 0 0,1 1 0,2 0 28,0 1 1,1-2-1,-1 1 1,0 0 0,1-1-1,-1 0 1,1-1-1,-1 0 1,1 0-1,-1 0 1,1 0 0,8-3-1,-7 1 23,0-1 0,0 1 0,0-2 1,0 1-1,-1-1 0,0 0 0,0-1 0,11-8 0,-2-2 74,0-1 0,-1-1-1,-1 0 1,-1-1 0,0 0 0,14-29 0,-10 14 57,-1-2 1,-2 0-1,18-70 1,11-115 446,-27 83-310,-15 116-273,-1 1 0,-1-1 0,-1 1 0,-7-34 0,4 44 3,-1 9-37,-7 17-42,9-10-10,-11 18-50,1 1 0,2 0 1,0 2-1,2-1 0,-10 37 1,13-32 38,2 0-1,1 1 1,0 55 0,3-44 50,-1-1 38,3 1-1,6 50 1,-4-76-19,0 0 1,1 0-1,0 0 0,1-1 0,1 0 1,1 0-1,1 0 0,11 19 1,-16-32-29,-1 1 1,1-1 0,-1 0 0,1 0 0,0 0 0,0 0 0,1 0-1,-1-1 1,0 1 0,1-1 0,0 0 0,-1 0 0,1 0-1,6 2 1,-2-3 24,1 1-1,-1-1 0,0-1 0,1 1 0,-1-1 0,13-2 1,-9 1-1,0-1 0,-1 0 1,1-1-1,0 0 1,-1-1-1,0 0 1,0-1-1,0 0 1,0 0-1,-1-1 0,17-14 1,10-8 101,-21 17-22,0-1 1,-1-1-1,0-1 0,19-23 0,-33 36-96,0-1-1,0 1 0,0-1 1,0 0-1,0 1 0,0-1 1,0 0-1,-1 0 0,1 0 1,-1 1-1,0-1 1,1 0-1,-1 0 0,0 0 1,0 0-1,0 0 0,0 0 1,0 0-1,-1 1 0,1-1 1,-1-3-1,0 4-15,1 1 1,0-1-1,0 1 0,0 0 0,0-1 0,0 1 0,0-1 1,0 1-1,0-1 0,0 1 0,0-1 0,0 1 1,1-1-1,-1 1 0,0 0 0,0-1 0,0 1 0,0-1 1,1 1-1,-1 0 0,0-1 0,0 1 0,1-1 1,-1 1-1,0 0 0,1 0 0,-1-1 0,1 1 0,-1 0 1,0-1-1,1 1 0,-1 0 0,1 0 0,-1 0 0,0 0 1,1-1-1,-1 1 0,1 0 0,-1 0 0,1 0 1,0 0-1,27-4-54,-20 4 75,14-3-26,-1 2 1,0 1-1,41 4 0,-59-4-1,-1 1-1,1 0 0,-1-1 0,1 1 1,-1 0-1,0 0 0,1 1 1,-1-1-1,0 0 0,0 1 1,0-1-1,0 1 0,0 0 1,0-1-1,0 1 0,-1 0 1,1 0-1,-1 0 0,1 1 1,-1-1-1,0 0 0,0 0 1,0 1-1,0-1 0,0 1 1,0-1-1,-1 1 0,1-1 0,-1 5 1,1 6 18,-1 1 0,-1-1 0,0 0 0,-5 22 0,2-9-4,3-23-12,0 7 31,0 0 0,0 1 0,2 19 0,-1-28-29,0 0 0,0-1 0,0 1 0,1 0 0,-1-1 0,1 1 1,-1 0-1,1-1 0,-1 1 0,1-1 0,0 1 0,0-1 0,-1 1 1,1-1-1,0 0 0,1 1 0,-1-1 0,0 0 0,0 0 0,0 0 1,1 0-1,-1 0 0,1 0 0,-1 0 0,1 0 0,-1 0 0,1-1 1,-1 1-1,1-1 0,-1 1 0,1-1 0,2 1 0,5-1 20,0-1-1,0 0 0,0 0 1,0-1-1,0 0 1,0-1-1,-1 0 0,1 0 1,14-8-1,-1-2 47,0 0-1,24-21 1,-27 21 5,-7 4 23,0-1-1,0 0 0,15-17 0,-21 23-12,-6 4-86,0 0-1,1 0 1,-1 0 0,0 0 0,0 0 0,1 0 0,-1 0-1,0 0 1,0 0 0,0-1 0,0 1 0,1 0 0,-1 0-1,0 0 1,0 0 0,0 0 0,0-1 0,1 1 0,-1 0-1,0 0 1,0 0 0,0-1 0,0 1 0,0 0 0,0 0-1,0 0 1,0-1 0,0 1 0,0 0 0,0 0 0,0 0 0,0-1-1,0 1 1,0 0 0,0-1 0,0 1 88,0 2-82,0-1-1,0 1 0,0 0 0,0-1 1,-1 1-1,1-1 0,-1 1 0,1-1 1,-1 1-1,-1 2 0,2-4-5,-3 7-10,0 1 0,1-1 0,-1 1 1,2 0-1,-1 0 0,1 0 0,-1 8 0,2-13 5,1 1 0,-1-1 0,0 1 0,1-1-1,-1 0 1,1 1 0,0-1 0,0 0 0,0 0-1,1 0 1,-1 0 0,1 0 0,0 0-1,0 0 1,0 0 0,0-1 0,0 1 0,0-1-1,5 4 1,-5-4 3,1-1 0,-1 0 0,1 1 0,-1-1 0,1 0 0,0 0 0,0-1 0,0 1 0,0 0 0,-1-1 0,1 0 0,0 0 0,0 0 0,5 0-1,4-2 3,0 1-1,13-5 0,-12 2 10,0 0 0,-1-1 1,0 0-1,1-1 0,20-13 1,-9 1 4,35-31 1,-18 9 9,-1-2-1,42-59 1,58-101 89,-114 163-80,-14 19-17,-2-1 0,0-1 1,-1 1-1,10-37 0,-8 22 47,-5 11-35,-6 24-29,1 0 0,-1 0 0,0 0 0,0 1 1,0-1-1,0 0 0,0 0 0,0 0 0,0 0 1,0 0-1,0 0 0,0 0 0,0 1 0,-1-1 1,1 0-1,0 0 0,-1 0 0,1 0 1,0 1-1,-1-1 0,1 0 0,-1 0 0,1 1 1,-2-2-1,1 2-1,0-1 1,-1 1-1,1 0 1,0 0-1,0 0 1,-1 0-1,1 1 0,0-1 1,0 0-1,0 0 1,0 1-1,-1-1 1,1 1-1,0-1 1,0 1-1,0-1 1,0 1-1,0 0 0,-1 0 1,-20 19-37,16-13 29,-21 20-4,1 1 0,2 1-1,1 1 1,2 1-1,0 1 1,-16 37-1,-40 91-115,-88 268 0,110-236 103,37-111 149,19-82-123,-1 1-1,0 0 1,0 0 0,0 0-1,0 0 1,0 0 0,0 0-1,1 0 1,-1 0 0,0 0-1,0 0 1,0 0 0,0 0-1,0 0 1,1 0-1,-1 0 1,0 0 0,0 0-1,0 0 1,0 0 0,1 0-1,-1 0 1,0 0 0,0 0-1,0 0 1,0 0 0,0 0-1,1 0 1,-1 0 0,0 0-1,0 0 1,0 0-1,0 1 1,0-1 0,0 0-1,0 0 1,1 0 0,-1 0-1,0 0 1,0 0 0,0 1-1,0-1 1,0 0 0,0 0-1,0 0 1,0 0 0,0 0-1,0 1 1,0-1-1,0 0 1,0 0 0,0 0-1,0 0 1,0 1 0,0-1-1,0 0 1,0 0 0,0 0-1,0 0 1,0 0 0,0 1-1,0-1 1,11-11 56,-10 10-52,86-100 243,33-33-23,-14 39-120,25-22 42,-46 31 42,101-133-1,-174 203-173,101-141 105,-101 139-122,-1-1-1,15-34 0,-26 53 0,1-1 0,-1 1-1,0 0 1,0-1 0,0 1 0,1 0-1,-1-1 1,0 1 0,0 0-1,0-1 1,0 1 0,0 0 0,0-1-1,0 1 1,0 0 0,0-1 0,0 1-1,0 0 1,0-1 0,0 1 0,0 0-1,0-1 1,0 1 0,0 0 0,0-1-1,-1 1 1,1 0 0,0-1 0,0 1-1,-9 3-37,-11 14-8,-4 13-20,0 1 0,2 1 0,-25 49 0,-39 112-29,75-164 74,2-1 0,1 1-1,1 1 1,1 0 0,-3 58 0,9-85 26,0-1-1,0 1 1,0-1 0,1 1-1,-1-1 1,0 0 0,1 1-1,0-1 1,-1 1 0,1-1-1,0 0 1,0 0 0,1 0 0,-1 1-1,0-1 1,3 2 0,-3-3 3,1 1 0,0-1 0,-1 0 0,1 0 0,0 0 0,0-1 0,0 1 1,0 0-1,0-1 0,0 1 0,0-1 0,0 0 0,0 1 0,0-1 0,0 0 1,0 0-1,0 0 0,0-1 0,4 0 0,9-2 32,0-1 1,0-1-1,-1 0 1,1-1-1,-1-1 0,21-13 1,74-57 151,-97 68-169,142-114 339,-154 122-355,1 1 0,-1-1-1,1 0 1,-1 1 0,1-1 0,0 1 0,0-1-1,-1 1 1,1-1 0,0 1 0,0-1-1,0 1 1,-1 0 0,1-1 0,0 1 0,0 0-1,0 0 1,0 0 0,0-1 0,0 1-1,-1 0 1,1 0 0,2 1 0,-2-1-2,-1 1-1,1 0 1,-1-1 0,1 1-1,-1 0 1,0-1 0,1 1-1,-1 0 1,0 0 0,0-1-1,1 1 1,-1 0 0,0 0-1,0 0 1,0-1 0,0 1-1,0 0 1,0 0 0,0 0 0,0 0-1,-1 8 7,0 0 0,-1 0 0,-4 12 0,-1 0 0,-2-1 1,0 0-1,-22 35 1,-46 49 65,77-103-74,-6 6 0,1 0 0,-1 0 1,-1-1-1,-11 10 0,17-15 4,0 0 1,-1 0-1,1 0 1,-1-1-1,0 1 0,1 0 1,-1 0-1,0-1 1,1 1-1,-1-1 0,0 0 1,0 1-1,1-1 1,-1 0-1,0 0 1,0 0-1,0 0 0,1 0 1,-1-1-1,0 1 1,0 0-1,1-1 1,-1 0-1,0 1 0,1-1 1,-1 0-1,0 0 1,1 0-1,-2-1 0,2 2-2,1-1-1,0 1 1,0 0-1,-1-1 0,1 1 1,0 0-1,0-1 0,0 1 1,0 0-1,0-1 1,0 1-1,0 0 0,0-1 1,-1 1-1,1 0 0,0-1 1,0 1-1,1-1 1,-1 1-1,0 0 0,0-1 1,0 1-1,0 0 0,0-1 1,0 1-1,0 0 1,1-1-1,-1 1 0,0 0 1,0-1-1,0 1 0,1 0 1,-1 0-1,0-1 1,0 1-1,1 0 0,-1 0 1,0-1-1,1 1 0,-1 0 1,0 0-1,1 0 1,-1 0-1,0-1 0,1 1 1,16-10 6,7 2 18,0 0 1,0 2-1,1 0 1,32-3-1,-46 8-17,44-5-19,-38 5-182,0-1 0,0 0-1,0-2 1,24-7-1,-41 11 126,5-2-301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5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14272,'0'0'1137,"10"2"-522,33 2 81,85 0 0,55-15 46,-91 5-331,-16 2 253,-117 14-3284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11352,'0'0'440,"59"-18"-296,-23 13-88,9-2-8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5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246 152 5920,'0'0'5840,"4"-9"-5378,10-27-36,-13 34-352,-1 1 0,1-1 0,-1 1 0,0-1 0,1 0 0,-1 1 0,0-1 0,0 0 1,0 1-1,0-1 0,0 0 0,0 1 0,-1-1 0,1 1 0,0-1 0,-1 0 0,0 1 0,1-1 1,-1 1-1,0 0 0,1-1 0,-1 1 0,0-1 0,0 1 0,0 0 0,-1 0 0,0-2 0,-1 1 106,0-1-1,0 1 0,-1 0 0,1 1 1,0-1-1,-1 0 0,1 1 0,-8-2 0,4 2-12,-1 0 0,1 0 0,-1 1 0,1 0 0,-1 1 0,1-1 0,-1 1 0,1 1 0,0 0 0,-1 0 0,1 0 0,0 1 0,0 0 0,0 0 0,1 0 0,-1 1-1,1 0 1,0 1 0,0-1 0,0 1 0,-9 11 0,9-11-65,1 1-1,0 0 0,0 1 1,1-1-1,0 1 0,0 0 1,0 0-1,1 0 0,0 1 1,0-1-1,1 1 0,0-1 1,0 1-1,1 0 1,0 0-1,1 0 0,-1 0 1,1 0-1,1 0 0,2 13 1,-2-15-45,1 0 0,0 1 0,1-1 0,0 0 0,0 0 0,0-1 0,0 1 0,1-1 0,0 1 0,9 8 0,-11-12-36,0 0 0,1 0 0,-1 0 0,1-1 0,-1 1-1,1-1 1,-1 0 0,1 1 0,0-1 0,0 0 0,0 0 0,0-1-1,-1 1 1,1-1 0,0 1 0,0-1 0,0 0 0,0 0-1,0 0 1,0-1 0,0 1 0,0-1 0,0 0 0,0 1 0,0-1-1,4-2 1,3-3 30,1 0 0,-1-1 0,-1 0 1,1 0-1,-1-1 0,0 0 0,-1 0 0,0-1 0,-1 0 0,1-1 0,6-13 0,-2 3 60,-1-1 0,-1-1 0,-1 0 0,12-41 0,-19 53-37,1 0 0,-2-1 0,0 1 0,0-1 0,-1 1 0,-1-18 0,-2 21 96,-2 12-18,-3 15-11,7-18-147,-4 14 24,0 0 0,1 0 1,1 1-1,1-1 0,0 1 0,1 0 1,2 21-1,0-26 3,0-1 0,1 0 1,0 0-1,1 1 0,0-2 0,1 1 1,0 0-1,1-1 0,0 1 1,0-1-1,14 17 0,-17-24-9,1 0-1,-1 0 1,1 0-1,0 0 1,0-1 0,0 1-1,1-1 1,-1 0-1,1 0 1,-1 0 0,1 0-1,-1-1 1,1 1-1,0-1 1,0 0-1,0 0 1,0-1 0,0 1-1,7-1 1,-4 0 14,1-1 1,-1 0 0,1-1 0,-1 0-1,0 0 1,0-1 0,0 0-1,0 0 1,11-7 0,35-26 216,0-2 0,-3-2 0,52-53 0,-102 93-239,12-11 139,-1 0 1,0-1 0,12-18-1,-22 30-135,-1 0-1,0-1 0,0 1 0,0 0 0,1 0 0,-1-1 0,0 1 0,0 0 1,1 0-1,-1 0 0,0-1 0,0 1 0,1 0 0,-1 0 0,0 0 0,1 0 1,-1 0-1,0 0 0,1 0 0,-1 0 0,0 0 0,0-1 0,1 1 0,-1 0 1,0 0-1,1 1 0,-1-1 0,0 0 0,1 0 0,-1 0 0,0 0 0,1 0 1,-1 0-1,0 0 0,0 0 0,1 1 0,-1-1 0,1 0 0,12 14 64,9 23-37,-8-8 6,-9-18-23,0 0 0,1-1-1,12 18 1,17 24 59,-26-37-63,1 0 0,0 0 0,21 21 0,-27-32-8,0 0 0,0-1 0,0 0 1,1 0-1,-1 0 0,1 0 0,0-1 0,0 0 0,-1 0 1,1 0-1,1-1 0,-1 1 0,0-1 0,0 0 0,0-1 1,11 1-1,-8-2 5,0 0 1,0 0-1,0-1 1,0 0-1,-1-1 1,1 0-1,-1 0 1,1 0 0,7-6-1,10-7 39,26-22 0,-43 32-31,-5 4-11,25-20 98,46-45 0,-67 60-84,-1 0 0,0-1 0,0 1 0,-1-1 0,0 0 0,0-1 0,-1 1 0,0-1 0,0 0-1,-1 0 1,-1 0 0,3-10 0,-5 17-11,0 0 0,0-1 0,0 1 0,0 0 0,0 0 0,0 0 0,0 0-1,-1 0 1,1-1 0,-1 1 0,0 0 0,0-2 0,0 3-6,1 1-1,-1-1 1,1 0 0,-1 1 0,0-1 0,1 1 0,-1-1 0,1 1-1,-1 0 1,0-1 0,1 1 0,-1 0 0,0-1 0,1 1 0,-1 0-1,0 0 1,0-1 0,1 1 0,-1 0 0,0 0 0,0 0 0,1 0-1,-1 0 1,0 0 0,0 0 0,1 1 0,-1-1 0,0 0 0,0 0-1,1 0 1,-1 1 0,0-1 0,1 0 0,-1 1 0,0-1 0,1 1-1,-1-1 1,-1 2 0,-18 11 22,-1 0 1,2 2-1,-28 26 0,36-29-14,0-1 0,1 2-1,0-1 1,1 2 0,0-1-1,-10 24 1,16-29-10,0 1 1,0-1-1,1 1 1,0 0-1,0 0 1,1 0-1,1 0 1,0 15-1,0-18 1,0 0-1,1-1 1,0 1-1,1-1 1,-1 1-1,1-1 0,0 1 1,0-1-1,1 0 1,-1 0-1,1 0 0,0 0 1,1 0-1,-1-1 1,5 5-1,-2-4 14,1 1 1,-1-1-1,1 0 0,1 0 0,-1-1 1,1 0-1,-1 0 0,1 0 0,0-1 1,1-1-1,11 3 0,-8-3 16,0-1 0,-1 0 0,1-1 0,0 0 0,0-1 0,0 0 0,21-6 0,16-7 35,-31 8-3641,-17 6 3164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00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15472,'0'0'4175,"60"-21"-3823,-21 15 8,9 0-272,-4 6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5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7528,'0'0'8144,"8"-3"-7812,9-3-45,0-1 0,0-1 0,-1 0 0,29-20 0,-18 6 236,-2 0 0,-1-1 0,-1-1 0,0-2 0,-2 0 0,30-50-1,-9 18 401,-5 8 316,-35 45-1132,0-1 0,0 1 0,0 0 0,-1-1 1,0 1-1,0-1 0,0 0 0,-1 1 0,1-1 1,-1 0-1,-1 1 0,1-1 0,-1 1 0,-3-11 1,0 5 38,-1-5 9,5 16-154,0 0 0,0 0 1,0 0-1,0 0 0,0-1 0,0 1 0,0 0 1,0 0-1,0 0 0,0 0 0,0 0 1,0-1-1,0 1 0,0 0 0,0 0 0,0 0 1,0 0-1,0-1 0,0 1 0,0 0 1,0 0-1,0 0 0,0 0 0,-1 0 0,1-1 1,0 1-1,0 0 0,0 0 0,0 0 1,0 0-1,0 0 0,-1 0 0,1 0 0,0 0 1,0-1-1,0 1 0,0 0 0,0 0 1,-1 0-1,1 0 0,0 0 0,0 0 0,0 0 1,0 0-1,-1 0 0,1 0 0,0 0 1,0 0-1,0 0 0,0 0 0,-1 0 0,1 0 1,0 0-1,0 0 0,0 1 0,0-1 1,0 0-1,-1 0 0,1 0 0,0 0 0,0 0 1,0 0-1,0 0 0,0 0 0,-1 1 1,-7 7 5,-1 4-18,2 1 1,0 0-1,0 0 0,1 0 1,0 1-1,2 0 0,-1 0 1,2 0-1,0 0 1,-2 29-1,4-34 14,1 1 1,0-1 0,1 1-1,0-1 1,0 0 0,1 1-1,0-1 1,1 0-1,0 0 1,0 0 0,1-1-1,0 1 1,1-1-1,0 0 1,0 0 0,1 0-1,12 13 1,-15-18 2,0-1 0,0 1 0,-1-1 0,1 0 0,1 0-1,-1 0 1,0 0 0,0-1 0,1 1 0,-1-1 0,1 0 0,-1 0 0,1 0 0,-1 0 0,1-1 0,0 1 0,3-1 0,-1-1 8,-1 1-1,0-1 1,0-1 0,-1 1 0,1-1 0,0 0 0,0 0 0,-1 0 0,1-1-1,-1 0 1,7-5 0,11-10 61,0-2 0,-2 0 0,18-24 0,-15 17 79,39-35 0,26-19 245,-81 76-363,-6 3-16,1 1 1,-1-1 0,1 1 0,0 0-1,0-1 1,-1 1 0,1 0 0,3-1-1,-5 2-12,1 0-1,0 0 0,-1 0 1,1 0-1,-1 0 0,1 1 1,-1-1-1,1 0 0,0 0 1,-1 0-1,1 1 0,-1-1 1,1 0-1,-1 0 0,1 1 1,-1-1-1,1 0 0,-1 1 1,1-1-1,-1 1 0,1-1 1,-1 1-1,0-1 0,1 1 1,-1-1-1,0 1 1,1-1-1,-1 1 0,0-1 1,0 1-1,0-1 0,1 1 1,-1 0-1,0-1 0,0 2 1,2 7 29,-1 1 0,0-1 0,-1 1 0,0-1 1,0 0-1,-1 1 0,-3 11 0,2-3 12,-2 9 22,2-21-44,1 0 0,0 0 0,0 0-1,0 0 1,1 0 0,0 0 0,0-1-1,1 1 1,-1 0 0,1 0-1,3 8 1,-4-14-23,0 0-1,0 1 1,0-1-1,1 0 1,-1 1-1,0-1 1,0 0-1,1 1 1,-1-1-1,0 0 1,0 0-1,1 1 1,-1-1-1,0 0 1,1 0-1,-1 0 1,0 1-1,1-1 1,-1 0-1,0 0 0,1 0 1,-1 0-1,0 0 1,1 0-1,-1 0 1,1 0-1,-1 0 1,0 0-1,1 0 1,-1 0-1,0 0 1,1 0-1,-1 0 1,1 0-1,-1 0 1,0 0-1,1 0 1,-1 0-1,0-1 1,1 1-1,-1 0 1,16-13 65,157-151 386,-157 150-401,3-1 57,0 0 0,29-17-1,-48 32-105,1 0 0,0-1 0,0 1 0,-1-1 0,1 1 0,0 0-1,0 0 1,0 0 0,-1-1 0,1 1 0,0 0 0,0 0 0,0 0 0,-1 0-1,1 0 1,0 0 0,0 0 0,0 1 0,0-1 0,-1 0 0,1 0-1,0 1 1,0-1 0,-1 0 0,1 1 0,0-1 0,0 1 0,-1-1-1,1 1 1,-1-1 0,1 1 0,0 0 0,-1-1 0,1 1 0,0 1-1,2 2 9,-1 1-1,0-1 1,0 1-1,3 9 0,0 0 22,4 7-10,1 0 0,0-1 1,2 0-1,1-1 0,0 0 0,1-1 0,1-1 0,23 22 0,-23-25-22,-1 0-1,0 0 0,-1 1 0,-1 1 0,19 32 0,-23-37-287,3 7-78,-9-4-3786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39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13968,'0'0'560,"58"-48"-760,-37 40-8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0:0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294 821 6016,'0'0'7402,"-6"-9"-7052,0 0-243,-1-3 215,0 1 0,-1 0-1,-17-17 1,20 24-34,0 1 0,0 0 0,0 0 0,-7-3 1,2 2 157,8 3-373,-1 0 0,1 0 1,-1 1-1,1-1 0,-1 1 0,0-1 1,1 1-1,-1 0 0,0 0 0,1 0 0,-1 1 1,0-1-1,-3 2 0,0-1 39,-1 1-1,1 0 1,0 1-1,-8 4 0,11-5-85,-11 5 241,-24 18 1,33-21-205,1 0 1,0 0 0,-1 0-1,2 0 1,-1 1 0,0 0-1,1 0 1,-4 8 0,3-5-2,1-1 1,0 0 0,1 1-1,0 0 1,0 0 0,1-1-1,-1 15 1,1-17-38,2-1 1,-1 0-1,0 0 0,1 1 1,0-1-1,0 0 0,0 0 1,0 0-1,1 0 0,0 0 1,0 0-1,0 0 0,0 0 1,0-1-1,1 1 0,3 3 1,0-1 19,0 0 0,0 0-1,1 0 1,0-1 0,0 0 0,14 7 0,-17-10-30,0 0-1,0-1 0,0 0 1,0 0-1,0 0 1,0-1-1,0 1 1,0-1-1,0 0 1,1 0-1,-1 0 0,0-1 1,0 1-1,0-1 1,0 0-1,5-2 1,4-2 34,-1 0 1,-1-1-1,1-1 1,-1 1-1,0-2 1,0 1-1,16-17 1,-20 16 5,1 1 1,-2-1-1,1-1 1,-1 0-1,0 0 1,-1 0-1,0 0 1,0-1-1,-1 0 1,3-10-1,-6 15-24,-1 1 0,1 0 0,-1-1 0,0 1-1,0-1 1,0 1 0,-1 0 0,0-1 0,1 1 0,-2-1-1,1 1 1,0 0 0,-1 0 0,0 0 0,0 0-1,0 0 1,0 0 0,-1 1 0,-3-5 0,0 1 24,0 0 0,0 0-1,-1 0 1,0 1 0,0 1 0,-1-1 0,0 1 0,-9-5 0,12 8-16,0 0 0,0 1 0,0-1 0,-1 1 0,1 0 0,-1 1 0,1-1 0,-1 1 0,1 0 1,-1 1-1,1-1 0,-1 1 0,1 0 0,0 0 0,-1 1 0,-6 2 0,11-4-38,1 1 1,-1-1 0,1 0-1,-1 0 1,1 1-1,0-1 1,-1 0-1,1 1 1,-1-1-1,1 1 1,0-1-1,-1 1 1,1-1-1,0 1 1,0-1-1,-1 0 1,1 1-1,0 0 1,0-1 0,0 1-1,0-1 1,0 1-1,-1-1 1,1 1-1,0-1 1,0 1-1,0-1 1,0 1-1,0-1 1,1 1-1,-1-1 1,0 1-1,0 0 1,0-1 0,0 1-1,1-1 1,-1 1-1,0-1 1,0 0-1,1 1 1,-1-1-1,0 1 1,1-1-1,-1 1 1,1-1-1,-1 0 1,0 1-1,2-1 1,24 18 9,-23-16-9,5 2 0,1 0 1,-1-1 0,1 0-1,0-1 1,0 0-1,0 0 1,0-1-1,0 0 1,0-1 0,0 0-1,0 0 1,0-1-1,1 0 1,9-3-1,15-4 48,0-1-1,41-18 0,-71 25-43,197-85 403,-181 73-289,-18 12-83,0 0-1,1 1 1,-1-1 0,1 0-1,-1 1 1,1-1-1,0 1 1,5-2 0,3-2 210,3 0 236,-13 5-474,-1 0 0,0 0 0,1 0 1,-1 1-1,1-1 0,-1 0 0,0 0 1,1 1-1,-1-1 0,0 0 0,1 1 0,-1-1 1,0 0-1,0 1 0,1-1 0,-1 1 1,0-1-1,0 0 0,0 1 0,1-1 1,-1 1-1,0-1 0,0 1 0,0-1 1,0 1-1,0-1 0,0 0 0,0 1 0,0-1 1,0 1-1,0-1 0,0 1 0,0-1 1,-1 1-1,-1 32 95,-1-1 0,-10 41 0,5-26-47,-33 130 24,-1 8-56,7-10 141,27-115 1,8-27 130,0-33-254,5-16 178,6-25-61,-1-1 0,6-78 0,6-27 51,-7 80-127,3 1 0,3 1 0,51-109 0,-67 165-86,0 0 1,0 1 0,0 0-1,1 0 1,1 0 0,-1 1-1,11-10 1,-15 16-3,0 0 0,1-1 0,-1 1 0,0 0 0,1 0 0,-1 0-1,0 0 1,1 1 0,-1-1 0,1 1 0,0-1 0,-1 1 0,1 0 0,-1 0 0,1 0 0,-1 0-1,1 1 1,-1-1 0,1 1 0,-1-1 0,1 1 0,-1 0 0,1 0 0,-1 0 0,4 2 0,-2 0-1,1 0 1,-1 0-1,0 0 1,0 1-1,0-1 1,0 1-1,-1 0 1,0 0-1,1 0 1,-2 1 0,5 6-1,-1 2 3,0 0 0,-1 1 0,4 14-1,-8-23 3,0 1 1,0-1-1,-1 0 0,0 1 0,1-1 0,-2 1 0,1-1 0,-1 0 0,0 1 0,0-1 0,-2 7 0,1-9 4,1-1 0,-1 1-1,1-1 1,-1 1 0,0-1 0,0 0 0,0 0-1,0 0 1,0 0 0,0 0 0,-1-1 0,1 1-1,-1-1 1,-3 2 0,-2 1 16,-1 0 0,0-1-1,-10 3 1,1-1 34,12-3-61,-1 0 1,1 0 0,0-1 0,-1 0-1,-7 0 1,25 7-7,-4-6 1,1-1 0,0-1 0,0 1 0,0-1 0,15-2 0,40-9-20,-60 10 30,43-11-37,82-34-1,-81 27 85,73-18-1,-117 36-39,0 0 1,-1 1 0,1-1-1,0 1 1,0 0 0,0 0-1,0 0 1,6 1 0,-8 0-4,0-1 0,0 1 1,0-1-1,0 1 1,0-1-1,0 1 1,0-1-1,0 1 0,0 0 1,-1-1-1,1 1 1,0 0-1,0 0 1,-1 0-1,1 0 0,0-1 1,-1 1-1,1 0 1,-1 0-1,1 0 0,-1 0 1,0 0-1,1 1 1,-1-1-1,0 0 1,0 0-1,0 1 0,1 15-3,-1 0-1,-1 0 0,0 0 0,-8 28 0,5-20 1,-76 292-55,6-31 112,66-243 60,16-83 125,45-152 182,-12 41-170,-19 74-100,4 0 0,67-137 0,-83 193-118,2 1 1,1 0 0,0 0 0,23-25-1,-35 44-34,0 1 0,0-1 0,0 0 0,0 0 0,0 0 0,0 1 0,0-1 0,0 1 0,0-1 0,0 1 0,0-1 0,0 1 0,0-1 0,0 1 0,0 0 0,0 0 0,1-1-1,-1 1 1,0 0 0,0 0 0,0 0 0,2 1 0,-1-1-2,-1 1 0,1 0 0,0-1 0,-1 1 0,1 0 1,-1 0-1,0 0 0,1 0 0,-1 0 0,0 1 0,1-1 0,-1 0 0,1 3 0,1 0-5,0 0 0,-1 0-1,1 0 1,-1 0 0,0 1 0,-1 0 0,1-1-1,-1 1 1,2 9 0,-3-9-1,-1 0 0,1 0-1,-1 0 1,0 0 0,0 0-1,0 0 1,-1 0 0,1-1 0,-1 1-1,-1 0 1,1-1 0,0 1-1,-1-1 1,0 0 0,0 0 0,0 0-1,-1-1 1,1 1 0,-1-1 0,0 1-1,0-1 1,0 0 0,-8 3-1,9-4 13,-1-1-1,1 1 0,-1-1 0,1 0 0,-1 0 0,0-1 1,1 1-1,-1-1 0,-6 0 0,-19 4 46,29-4-48,-1 0-1,0 0 1,1 0-1,-1 0 0,0 1 1,0-1-1,1 0 1,-1 0-1,1 1 0,-1-1 1,0 1-1,1-1 0,-1 0 1,1 1-1,-1-1 1,0 2-1,8 2 5,26 0-13,-29-4 7,37 2-32,0-2-1,0-3 1,1 0-1,-2-3 1,43-11-1,7-8 13,157-64-1,-181 58-18,-66 31 39,0 0 0,0 0 0,0 0 0,0 0 0,0 0 0,0 1 0,0-1 0,0 0 0,0 0 0,-1 0 0,1 0 0,0 0 0,0 0 0,0 0 0,0 0 0,0 0 0,0 0 0,0 0 0,0 0 0,0 0 0,0 0 0,0 0 0,0 1 0,0-1 0,0 0 0,0 0 0,0 0 0,0 0 0,0 0 0,0 0 0,0 0 0,0 0 0,0 0 0,0 0 0,0 0 0,0 0 0,0 0 0,0 1 0,0-1 0,0 0 0,0 0 0,0 0-1,0 0 1,0 0 0,1 0 0,-1 0 0,0 0 0,0 0 0,0 0 0,0 0 0,0 0 0,0 0 0,0 0 0,0 0 0,0 0 0,0 0 0,0 0 0,0 0 0,-5 8-4,-8 4-23,-1 2 3,1-1 1,-20 27 0,30-36 18,1 0-1,-1 0 1,1 0 0,0 0-1,0 1 1,0-1 0,1 0-1,0 1 1,-1-1-1,2 1 1,-1-1 0,0 1-1,1 0 1,0-1 0,0 1-1,1 7 1,0-7 1,0 0-1,1 0 1,-1 0-1,1-1 1,0 1-1,0 0 1,1-1-1,-1 0 1,1 1-1,5 5 1,-6-8 4,-1-1 0,1 1-1,0-1 1,0 0 0,-1 0 0,1 0 0,0 0 0,0 0 0,0 0 0,0 0 0,0-1 0,0 1 0,0-1-1,0 1 1,0-1 0,0 0 0,0 0 0,0 0 0,1 0 0,-1 0 0,0 0 0,0-1 0,0 1-1,0-1 1,0 1 0,0-1 0,3-1 0,2-1 6,0-1 1,-1 1-1,0-1 0,1-1 1,-1 1-1,-1-1 0,8-7 1,-10 9-5,0 0 0,-1 0 0,0 0 0,1 0 0,-1-1 0,0 1 0,-1-1 0,1 0 0,0 1 0,-1-1 0,0 0 0,0 0 0,0 0 0,-1 0 0,1-4 0,-1 2 3,0 1-1,0 0 1,-1 0 0,0-1 0,-1-4 0,2 9-1,-1 0 0,1-1 0,-1 1 0,1 0 0,-1 0 0,1 0 0,-1 0 0,0 0 0,1 0 0,-1 0 0,0 0 0,0 0 0,0 0 0,0 0 0,0 0 0,0 1 0,0-1 0,0 0 0,0 1 0,0-1 0,0 1 0,0-1 0,-1 1 0,1 0 0,0-1 0,0 1 0,-2 0 0,-9-2 30,3 1-3,1 1 1,-18 0-1,24 0-27,1 0-1,0 0 1,-1 0-1,1 0 1,-1 0 0,1 1-1,0-1 1,-1 1-1,1-1 1,0 1-1,-1-1 1,1 1-1,0 0 1,0 0-1,0 0 1,0-1-1,-1 1 1,1 0-1,1 0 1,-1 1-1,0-1 1,0 0-1,0 0 1,0 0 0,0 2-1,1-3-4,0 1 0,0 0 1,0-1-1,0 1 0,1-1 0,-1 1 0,0 0 1,0-1-1,0 1 0,1-1 0,-1 1 0,0-1 0,1 1 1,-1-1-1,0 1 0,1-1 0,-1 1 0,1-1 1,-1 1-1,1-1 0,-1 0 0,1 1 0,-1-1 0,1 0 1,-1 0-1,2 1 0,18 9-12,-17-9 9,6 3 3,0 0 0,0-1 0,1 0 0,-1-1-1,0 0 1,1-1 0,-1 0 0,1 0 0,0-1-1,17-2 1,-12 0 0,-1-1-1,-1-1 1,1 0-1,0 0 1,-1-2-1,21-10 1,-3-4 18,-1-1 0,0-1 0,-2-1 0,47-49 0,-7 0 33,-67 71-49,0 0-1,-1 1 0,1-1 0,0 0 0,-1 1 0,1-1 0,0 1 0,0-1 0,0 1 0,0-1 0,-1 1 1,1 0-1,0-1 0,0 1 0,0 0 0,0 0 0,0 0 0,0 0 0,0 0 0,0 0 0,0 0 0,1 0 1,-1 0-1,0 1 0,-1-1 0,1 1 0,0-1 0,0 1 0,0 0 0,-1-1 0,1 1 1,0 0-1,-1 0 0,1-1 0,-1 1 0,1 0 0,-1 0 0,1 0 0,-1 0 1,1 1-1,1 5 0,0 0 1,0 0-1,-1 0 1,1 9-1,-2-14 0,2 24-17,-1-1-1,-1 1 1,-2-1 0,0 1-1,-7 27 1,8-48 14,-1 0 0,1 0 0,-1 0 0,0 0 0,0 0 0,0-1 0,-1 1 0,-4 5-1,6-8 7,0-1 0,-1 0 0,1 1 0,-1-1 0,1 0 0,-1 0-1,1 0 1,-1 0 0,0 0 0,1 0 0,-1-1 0,0 1 0,0 0-1,0-1 1,1 0 0,-1 1 0,0-1 0,0 0 0,0 0 0,0 0-1,0 0 1,0 0 0,0 0 0,1-1 0,-4 0 0,-2-1 9,-3 0 40,0 0 0,0-1 0,1-1 0,-17-7 0,23 7-40,8 5-27,8 4-5,-1-1 18,-1-1-1,1 0 1,-1 0-1,1-1 1,0 0-1,0-1 1,0 0 0,17-2-1,-10-1-1,-1-1 1,1-1-1,-1 0 1,30-12-1,27-16 42,105-62 0,-112 56-23,-62 35-3,9-4 15,-13 11-28,-5 7-17,1-5 7,-6 14-17,1 0 0,-7 33 0,13-46 22,0-1 0,0 0-1,1 1 1,0-1 0,0 0-1,0 1 1,1-1 0,0 0 0,1 0-1,-1 1 1,1-1 0,0 0-1,4 7 1,-5-11 6,0 0 1,0 0-1,1 0 0,-1-1 0,0 1 0,1 0 1,-1 0-1,1-1 0,0 1 0,0-1 1,-1 0-1,1 1 0,0-1 0,0 0 1,0 0-1,0 0 0,4 1 0,-2-2 2,-1 1 0,1-1-1,0 0 1,0 1 0,-1-2 0,1 1-1,0 0 1,-1-1 0,8-1 0,1-3 2,0 1 1,0-2 0,-1 1 0,0-2 0,15-10 0,-1-2 25,-1-1 0,-1-1 1,-1-2-1,32-40 0,65-111 165,-73 103-119,160-250 278,-200 312-342,0 1-3,0-1 0,-1 0 1,0 0-1,0 0 0,-1-1 1,0 0-1,4-18 0,-8 28-9,0 0-1,0 0 0,0-1 1,0 1-1,0 0 0,0 0 1,0 0-1,1 0 0,-1-1 0,0 1 1,0 0-1,-1 0 0,1 0 1,0 0-1,0-1 0,0 1 1,0 0-1,0 0 0,0 0 0,0 0 1,0-1-1,0 1 0,0 0 1,0 0-1,0 0 0,0 0 1,-1 0-1,1 0 0,0-1 0,0 1 1,0 0-1,0 0 0,0 0 1,-1 0-1,1 0 0,0 0 1,0 0-1,0 0 0,0 0 0,0 0 1,-1 0-1,1 0 0,0-1 1,0 1-1,0 0 0,0 0 1,-1 0-1,1 0 0,0 1 1,0-1-1,0 0 0,0 0 0,-1 0 1,1 0-1,0 0 0,0 0 1,0 0-1,0 0 0,-1 0 1,1 0-1,-11 7-14,-9 12-8,1 1 1,1 0-1,1 1 0,-21 33 1,13-15-48,3 1 0,-33 78 0,43-86 36,1 1 0,2 0 0,1 1 0,-5 47 0,12-64 15,-1 1 1,2 0-1,0 0 1,2 0-1,2 17 1,-3-30 15,1 0 0,-1 0 0,1-1 0,0 1 0,0-1 0,0 1-1,0-1 1,1 0 0,6 7 0,-6-8 3,-1 0 1,1-1-1,0 0 0,0 0 0,0 0 0,0 0 1,1 0-1,-1-1 0,0 1 0,1-1 0,-1 0 0,1 0 1,0 0-1,6 0 0,4 0 32,0-1 1,0 0-1,0-1 1,-1-1-1,23-5 1,-12 1 40,-1-1 1,31-15 0,-33 12-22,0 0 0,0-2 0,-1 0 0,0-2 0,-2 0 0,21-19 0,-36 29-45,1 0 0,-1-1 0,0 1-1,3-6 1,-5 9-4,-1 0 0,1 0 0,0 0 0,-1 0 0,1 0 0,-1 0 0,0 0 0,1 0 0,-1-1 0,0 1 0,1 0 0,-1 0 0,0 0 0,0 0 0,0-1 0,0 1-1,0 0 1,0 0 0,-1 0 0,1 0 0,0-1 0,-1 1 0,1 0 0,-1-2 0,0 3-1,0-1 0,1 1 1,-1-1-1,0 1 0,0 0 0,1-1 1,-1 1-1,0 0 0,0 0 0,1 0 1,-1-1-1,0 1 0,0 0 0,0 0 0,1 0 1,-1 0-1,0 0 0,0 1 0,-1-1 1,-17 6 9,13-4-1,-4 2-1,0 0 1,0 0-1,0 1 1,1 1-1,-15 10 0,19-13-11,1 1 0,0-1-1,0 1 1,1 0 0,-1 0-1,1 0 1,0 0 0,0 1 0,0-1-1,1 1 1,-1 0 0,1 0-1,-2 9 1,3-11 0,1 0 0,0 0 0,0 0 0,0 0 0,0 0 0,1 0 0,-1 1-1,1-1 1,0 0 0,0 0 0,0 0 0,0-1 0,0 1 0,1 0 0,-1 0 0,1-1 0,0 1 0,-1-1 0,1 1 0,3 2-1,1 1-3,1 0 0,-1 0-1,1-1 1,0 0 0,16 8-1,-5-4 14,0-2 0,1 0-1,0-1 1,0 0-1,35 4 1,-25-7 41,0-1 0,0-2 0,38-3 0,-61 2-71,0 0 1,1 0 0,-1 0 0,0-1 0,0 0 0,0 0-1,0 0 1,-1-1 0,10-5 0,-12 6-649,0 0 0,0-1 1,-1 1-1,1-1 0,-1 0 1,3-4-1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0:0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13968,'0'0'1992,"19"5"-1238,63 16-146,-70-19-466,0 0-1,0-1 1,0 0 0,0 0-1,18-2 1,-8-1 13,231-3 1113,79-5 311,-231 9-768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0:0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13264,'0'0'1024,"71"-48"-1200,-33 33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0:1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462 733 7432,'0'0'806,"0"-8"-92,-1-29 62,1 36-706,0-1-1,0 1 1,0-1 0,0 1 0,-1-1 0,1 1 0,0 0-1,-1-1 1,1 1 0,-1 0 0,0-1 0,1 1 0,-1 0-1,0 0 1,0 0 0,0 0 0,0 0 0,0 0 0,0 0 0,0 0-1,0 0 1,0 0 0,0 0 0,-1 0 0,1 1 0,0-1-1,-2 0 1,-2 0 60,0 0-1,1 0 1,-1 0-1,0 1 1,1 0 0,-6 0-1,5 0-9,-16 1 112,-1 1 1,0 1-1,1 1 0,0 0 0,0 2 0,0 1 0,1 0 0,-1 1 1,2 2-1,-1 0 0,2 1 0,-1 0 0,1 2 0,1 0 1,1 1-1,-18 18 0,29-26-148,0 0 0,1 1 0,-1-1 1,1 1-1,1 0 0,-1 0 0,1 0 0,0 0 1,-2 10-1,4-13-33,0 0-1,0-1 1,1 1 0,0 0 0,-1 0-1,1-1 1,1 1 0,-1 0 0,0 0-1,1-1 1,0 1 0,0 0 0,0-1-1,0 1 1,1-1 0,-1 1 0,1-1-1,0 0 1,0 0 0,0 0 0,3 4-1,-2-5-7,0 0-1,0 0 1,-1 0-1,1 0 0,0-1 1,1 1-1,-1-1 0,0 0 1,0 0-1,0 0 0,1 0 1,-1 0-1,0-1 1,1 0-1,6 0 0,1 0 62,-1-1 1,1 0-1,18-5 0,-10 1 5,-1-1-1,0-1 1,0-1 0,0-1-1,-1 0 1,18-14-1,-7 3 109,-2-1 0,41-42 0,-46 40-87,-1-2 1,-1 0-1,-2-1 1,0-1-1,-2-1 0,-1 0 1,15-41-1,-10 9 125,-2 0 0,17-107 0,-31 145-164,-1 0 0,-1-27 0,-2 40-46,1-1 0,-1 0 0,-1 1-1,0-1 1,0 1 0,-1 0 0,-6-15 0,8 23-40,1 1 1,-1-1-1,0 0 1,1 0-1,-1 0 1,0 1-1,1-1 1,-1 0-1,0 1 1,0-1-1,1 1 1,-1-1-1,0 1 1,0-1-1,0 1 1,0-1-1,0 1 1,0 0-1,0-1 1,0 1-1,0 0 1,0 0-1,0 0 1,0 0-1,0 0 1,0 0-1,0 0 1,0 0-1,0 1 0,0-1 1,0 0-1,0 0 1,0 1-1,0-1 1,1 1-1,-1-1 1,0 1-1,0-1 1,-1 2-1,-3 1 1,0 0-1,0 1 1,0-1-1,1 1 0,-5 6 1,-3 3-1,2 2 1,0-1 0,0 1 0,2 1 0,0 0 0,1 0 0,0 0 0,-7 32 0,1 7 30,-8 79 0,16-97-14,2 1 1,2 0-1,4 43 0,-2-66 11,1-1-1,1 1 1,0-1-1,1 0 0,0 0 1,2 0-1,-1 0 1,2-1-1,-1 0 1,2 0-1,10 13 1,-15-22-15,1 0 1,0 0-1,0-1 0,0 0 1,0 1-1,0-2 1,1 1-1,-1 0 1,1-1-1,0 0 1,-1 0-1,1 0 1,0 0-1,1-1 0,-1 0 1,0 0-1,0-1 1,0 1-1,0-1 1,1 0-1,-1 0 1,0-1-1,0 0 1,1 0-1,-1 0 0,0 0 1,0-1-1,0 0 1,-1 0-1,1 0 1,5-4-1,16-9 134,41-31-1,-56 37-115,0-1 1,-1 0-1,0 0 1,0-1-1,12-20 1,3-4 53,-18 26-29,0 0 0,-1 0 0,0 0 0,0-1 0,-1 0 0,4-11 0,-9 21-56,0 0 0,-1 1 1,1-1-1,0 0 0,0 0 1,0 1-1,-1-1 0,1 0 0,0 0 1,-1 0-1,1 0 0,0 1 0,0-1 1,-1 0-1,1 0 0,0 0 1,-1 0-1,1 0 0,0 0 0,-1 0 1,1 0-1,0 0 0,-1 0 0,1 0 1,0 0-1,-1 0 0,1 0 1,0 0-1,-1 0 0,1 0 0,0 0 1,-1 0-1,1-1 0,0 1 1,0 0-1,-1 0 0,1 0 0,0 0 1,0-1-1,-1 1 0,1 0 0,0 0 1,0-1-1,-1 1 0,1 0 1,0-1-1,0 1 0,0 0 0,0 0 1,0-1-1,-1 1 0,1 0 0,0-1 1,0 1-1,0 0 0,0-1 1,0 1-1,0 0 0,0-1 0,0 1 1,0 0-1,0-1 0,0 1 0,0 0 1,0-1-1,1 1 0,-1 0 1,0 0-1,0-1 0,-11 14 43,0 0 0,1 1 0,0 0 0,1 1 0,-13 29 0,19-36-36,0 0-1,1 0 0,0 1 1,0-1-1,1 1 0,0 0 1,1-1-1,-1 1 0,2 0 1,-1-1-1,1 1 0,0 0 1,4 12-1,-2-12 3,0-1 1,0 1-1,0-1 0,1 1 1,1-1-1,-1 0 0,9 10 1,-10-15-5,-1 0 0,1 0 0,1 0 0,-1-1 1,0 1-1,0-1 0,1 0 0,0 0 0,-1 0 0,1 0 1,0 0-1,0-1 0,0 0 0,0 0 0,0 0 0,0 0 1,0-1-1,8 1 0,-3-2 9,-1 0 1,1 0-1,-1 0 1,0-1-1,1-1 1,-1 1-1,0-1 1,0-1-1,-1 1 0,15-10 1,2-4 111,40-35 0,-42 32-43,-10 9-24,0-1 1,0-1-1,-1 0 1,-1-1 0,0 0-1,-1 0 1,-1-1-1,0 0 1,-1-1-1,-1 0 1,8-28-1,-14 44-62,1-4 5,0 0-1,1 1 1,-1-1 0,0 1-1,1-1 1,0 1 0,0 0-1,4-6 1,-5 9-6,-1-1 1,1 1-1,-1 0 1,1 0-1,0-1 0,-1 1 1,1 0-1,0 0 1,0 0-1,-1 0 1,1 0-1,0 0 1,-1 0-1,1 0 1,0 0-1,-1 1 0,1-1 1,0 0-1,-1 0 1,1 1-1,0-1 1,-1 0-1,1 1 1,-1-1-1,1 0 0,-1 1 1,1-1-1,-1 1 1,1-1-1,-1 1 1,1-1-1,-1 1 1,1-1-1,-1 1 1,1 0-1,12 24-26,-12-23 28,7 17-6,-1 1 0,5 25 0,-8-26 3,1-1 0,13 30 0,-15-42 0,0-1 0,0 1 0,1-1 0,0 1 0,0-1 0,0 0 0,0-1 0,1 1 0,0-1 0,0 0 0,0 0 0,6 3 0,-5-4 1,1 0 0,0 0 0,0-1 0,0 1 0,0-2 0,0 1 0,1-1 0,-1 0 0,0 0-1,1-1 1,-1 0 0,1-1 0,-1 1 0,0-2 0,1 1 0,-1-1 0,0 0 0,9-3 0,11-7 30,0 0 0,-1-2 0,29-20 0,-48 30-21,5-4 9,0-1 0,0 0 1,-1-1-1,0 0 0,-1 0 0,13-18 0,-17 19-3,0 1 0,0-2 0,-1 1-1,-1 0 1,0-1 0,0 0 0,0 0 0,-2 0-1,4-17 1,-6 26-14,1 0 1,-1 0-1,0 0 0,0 0 1,0 0-1,0 0 0,0 0 1,0 0-1,0 0 0,-1-1 0,1 1 1,0 1-1,0-1 0,-1 0 1,1 0-1,-1 0 0,1 0 1,-1 0-1,1 0 0,-1 0 0,1 0 1,-1 1-1,0-1 0,0-1 1,-1 2-3,1-1 1,0 0 0,-1 1 0,1 0 0,-1-1-1,1 1 1,-1 0 0,1-1 0,-1 1 0,1 0-1,-1 0 1,1 0 0,-1 0 0,-1 1-1,-5 0-6,0 1-1,1 1 0,-1-1 1,1 1-1,-7 4 0,3-1-3,0 0-1,1 1 0,0 1 0,1-1 0,-1 1 0,1 1 1,1 0-1,0 0 0,0 1 0,1 0 0,-8 13 0,11-14 4,-1 0 0,1 0-1,0 1 1,1-1 0,0 1-1,1 0 1,0 0 0,0 0-1,1 0 1,0 0 0,1 0-1,0 0 1,1 0 0,2 12-1,-1-13 6,0 0 0,1 1 0,0-1 0,1 0-1,0 0 1,0-1 0,1 1 0,10 14-1,-12-20 6,0 1-1,0-1 0,1 1 0,-1-1 1,1 0-1,0-1 0,0 1 0,0 0 0,0-1 1,0 0-1,0 0 0,0-1 0,1 1 1,-1-1-1,1 1 0,-1-2 0,1 1 0,0 0 1,-1-1-1,7 0 0,4-1 17,0-2-1,-1 1 0,1-2 1,-1 0-1,25-11 1,68-39 75,-49 24-40,12-7 30,-27 14-22,1 1 0,1 3 0,51-16 0,-74 28-20,-16 5-30,-1 0 0,0 0 0,1 1 0,-1-1 0,1 1 0,7 0 0,-34 17 3,9-10-7,0 0-1,0-1 0,0-1 1,-24 7-1,-23 7 4,-36 27-32,84-38 19,0 0-1,0 0 0,1 1 0,0 0 1,0 1-1,-8 10 0,16-17 3,0 1 0,1-1 0,-1 1 0,0-1 0,1 1 0,0-1 0,-1 1 0,1 0 0,0 0 0,0 0 0,1-1 0,-1 1 0,1 0 0,-1 0 0,1 0 0,0 0 0,0 0 0,0 0 0,1 0 0,0 4 0,0-3 0,1 0 0,-1 1 0,1-1 0,1 0 0,-1 0 0,0 0 0,1-1 0,0 1 0,0 0 0,0-1 0,0 0 0,6 5 0,-4-4-3,0-1 1,1 0-1,-1-1 0,0 1 0,1-1 1,0 0-1,-1-1 0,1 1 0,0-1 1,0 0-1,0 0 0,0-1 0,0 0 1,0 0-1,10-2 0,-1 1 8,-1-2 0,0 0 0,0-1 1,0 0-1,18-10 0,124-75 119,-106 58-90,-6 3 2,-1-3-1,-2-1 0,-2-1 0,0-3 1,-3-1-1,-1-2 0,-2-1 0,55-86 1,104-212 54,-182 315-86,-1 0 0,-1-1-1,7-33 1,-15 54-2,1 1 1,-1-1-1,1 1 0,-1 0 0,0-1 0,0 1 1,0-1-1,-1 1 0,1-3 0,-1 4-1,1 1 0,0 0-1,0-1 1,0 1-1,0 0 1,0-1-1,-1 1 1,1 0 0,0-1-1,0 1 1,-1 0-1,1-1 1,0 1-1,-1 0 1,1 0 0,0 0-1,-1-1 1,1 1-1,0 0 1,-1 0-1,1 0 1,0 0-1,-1-1 1,0 1-1,0 0 0,0 0 1,0 0-1,0 1 0,0-1 0,0 0 0,0 0 1,0 0-1,0 1 0,0-1 0,0 1 0,0-1 1,-1 1-1,-19 13-24,0 2 0,1 0 1,-23 23-1,39-35 19,-8 8-10,1 1 0,1 0 1,0 0-1,0 1 0,2 0 0,-8 16 1,-2 9-20,-15 48 0,18-37 6,2 1-1,2 0 1,2 0 0,3 1-1,2 0 1,3 76-1,2-107 13,1-1-1,1 1 0,1 0 0,0-1 0,10 24 0,-14-42 20,1-1 0,-1 1 1,1 0-1,0 0 0,0 0 0,0-1 0,0 1 0,0 0 0,0-1 0,0 1 1,1-1-1,-1 0 0,0 1 0,1-1 0,-1 0 0,1 0 0,0 0 1,-1 0-1,1 0 0,0 0 0,0 0 0,-1-1 0,1 1 0,0 0 1,0-1-1,0 0 0,0 1 0,0-1 0,0 0 0,0 0 0,0 0 1,0 0-1,0-1 0,3 0 0,4-2 21,0 0 0,0-1 0,0 0 0,-1 0 0,14-10 0,-11 7-3,36-25 158,81-74 0,-76 60-88,-41 36-69,-9 8-15,1-1 0,0 0 1,0 1-1,-1 0 0,1 0 0,1 0 1,5-3-1,-9 5-6,0 1-1,0-1 1,1 0 0,-1 1-1,0-1 1,0 1-1,0-1 1,0 1 0,0-1-1,0 0 1,0 1 0,0-1-1,0 1 1,0-1 0,0 0-1,0 1 1,0-1-1,0 1 1,0-1 0,0 1-1,0-1 1,0 0 0,-1 1-1,1-1 1,0 0 0,0 1-1,-1-1 1,1 0-1,-1 1 1,-6 18 19,6-19-18,-2 7 6,-28 70 58,28-67-60,0 0-1,1 0 1,1 0-1,-1 0 1,2 0-1,0 13 0,0-21-4,0-1-1,0 1 0,1-1 0,-1 1 0,1-1 1,-1 1-1,1-1 0,-1 1 0,1-1 0,0 1 1,0-1-1,0 0 0,-1 1 0,1-1 0,1 0 1,-1 0-1,0 0 0,0 0 0,0 0 0,1 0 1,-1 0-1,0 0 0,1-1 0,-1 1 0,1 0 1,-1-1-1,0 1 0,1-1 0,0 1 0,-1-1 1,1 0-1,-1 0 0,1 0 0,-1 0 0,4 0 1,4 0-1,0-1-1,0 0 1,0 0 0,-1-1 0,11-3 0,23-10 14,0-2 1,-1-2-1,-1-1 1,67-46-1,-94 56 15,-1-1 1,13-14-1,-7 7 80,-27 25-106,0 0-1,0 0 0,1 0 0,0 1 0,0 1 0,-11 15 0,17-21-3,0 0 0,0 0 0,1 0 0,-1 0 0,1 1 0,0-1 0,0 1 0,0-1 0,0 1 0,1-1 0,-1 5 0,1-5 0,0-1-1,1 0 1,-1 1 0,1-1-1,-1 1 1,1-1 0,0 0-1,0 0 1,0 1 0,0-1-1,0 0 1,1 0 0,-1 0-1,1 0 1,-1-1 0,1 1-1,0 0 1,2 2 0,-1-3 2,0 1 0,-1-1 0,1 1 0,0-1-1,0 0 1,0 0 0,0-1 0,0 1 0,0-1 0,0 1 0,1-1 0,-1 0 0,0 0 0,0 0 0,0-1 0,0 1 0,0-1 0,0 0 0,0 1 0,0-1 0,3-2 0,5-1 1,-1 0 1,0-1 0,0 0 0,14-10-1,-16 9 10,-1 0 1,0 0-1,0-1 0,12-15 0,-17 20-6,0 0-1,-1 0 1,1 0 0,-1 0-1,0-1 1,1 1 0,-1 0 0,0-1-1,-1 1 1,1-1 0,0 1-1,-1-1 1,1 0 0,-1 1 0,0-1-1,0 1 1,0-1 0,0 0-1,0 1 1,-1-1 0,1 1 0,-2-5-1,1 5 2,-1 0-1,1 0 0,-1 0 0,1 0 1,-1 0-1,0 0 0,0 0 0,0 1 0,0-1 1,0 1-1,0 0 0,0-1 0,-1 1 1,1 0-1,0 0 0,-1 1 0,1-1 1,-5 0-1,-3-1 10,0 0 0,0 1 0,-13 1 0,6 1-3,0 0 0,-22 6 0,22-4-25,9-2-30,14-3 17,17-5 9,32-3 13,0-2-2,0 4 1,84-4 0,-122 12 2,-3-1-4,1 1 1,0 0-1,0 1 0,0 1 0,0 1 0,-1 0 0,22 7 0,-34-9 6,0 0 1,-1 0 0,1 0 0,0 0-1,-1 0 1,1 0 0,-1 0 0,1 1 0,-1-1-1,0 0 1,1 1 0,-1-1 0,0 1-1,0 0 1,0-1 0,0 1 0,0 0-1,1 2 1,-1 2 2,0-1-1,0 0 1,-1 1 0,1-1 0,-2 6-1,3 20 8,-2-31-9,1 1-1,-1 0 1,0 0 0,0-1 0,0 1 0,1 0 0,-1-1 0,0 1-1,1 0 1,-1-1 0,1 1 0,-1 0 0,1-1 0,-1 1 0,1-1 0,-1 1-1,1-1 1,-1 1 0,1-1 0,0 0 0,-1 1 0,2 0 0,0-1 2,-1 1 1,1-1-1,0 0 1,0 0-1,-1 1 0,1-1 1,0 0-1,0-1 1,2 1-1,5-2 15,0 0 0,-1-1 0,10-4 0,-13 5-11,27-12 55,50-32 0,-54 29 16,0 2 0,43-18-1,-70 32-76,0 1 0,0 0 0,0-1 0,0 1 0,0 0 0,0 0 0,0 0 0,0 0 0,0-1 0,0 2 0,0-1-1,0 0 1,1 0 0,-1 0-2,-1 0 0,1 1 0,-1-1 0,0 0 0,1 0 0,-1 1-1,0-1 1,1 0 0,-1 1 0,0-1 0,1 0 0,-1 1 0,0-1 0,0 0-1,1 1 1,-1-1 0,0 0 0,0 1 0,0-1 0,0 1 0,1 0 0,-1 2-12,0 1 1,0-1-1,0 0 1,0 1 0,-1-1-1,0 5 1,-1 5-11,0 4-6,-1 6 4,1 43 0,2-60 25,1 0 0,-1-1 0,1 1 0,0 0 0,1 0 0,-1 0-1,1-1 1,1 1 0,-1-1 0,1 1 0,0-1 0,5 7 0,-6-10 3,0 0-1,0 0 0,0 0 1,0-1-1,1 1 1,-1-1-1,0 1 1,1-1-1,-1 0 1,1 0-1,0 0 1,-1 0-1,1-1 1,0 1-1,-1-1 1,1 0-1,0 1 1,0-1-1,0 0 1,4-1-1,1 0 9,0-1 1,-1 1-1,1-1 0,-1-1 0,0 1 0,9-6 1,26-14 77,-2-3 1,-1-1-1,-1-2 1,-1-1-1,-1-2 1,43-50-1,17-21 177,-95 101-266,-1 0 0,1 1 1,-1-1-1,1 0 1,0 0-1,-1 1 0,1-1 1,0 1-1,-1-1 0,1 1 1,0-1-1,0 1 1,0 0-1,-1-1 0,1 1 1,0 0-1,0-1 0,1 1 1,-1 0-1,-1 0 0,1 1 0,-1-1 0,0 0-1,1 0 1,-1 1 0,0-1 0,1 0 0,-1 1 0,0-1 0,0 0 0,1 1 0,-1-1 0,0 0 0,0 1 0,1-1-1,-1 1 1,0-1 0,0 0 0,0 1 0,0-1 0,0 1 0,0-1 0,0 1 0,0 0 0,0 4 2,0 0 0,0 0 1,0 0-1,-1 0 0,-1 6 0,-139 392 33,133-384-18,4-6-9,2-8-2,0 1 1,-1-1-1,1 0 1,-1 1-1,-4 6 1,6-12-6,1 0 0,0 1-1,0-1 1,0 0 0,-1 0-1,1 0 1,0 0 0,0 1 0,0-1-1,-1 0 1,1 0 0,0 0 0,0 0-1,-1 0 1,1 0 0,0 0 0,0 0-1,-1 0 1,1 0 0,0 0 0,0 0-1,-1 0 1,1 0 0,0 0 0,0 0-1,-1 0 1,1 0 0,0 0 0,0 0-1,-1 0 1,1 0 0,0-1 0,-10-7 44,-6-18 40,13 20-76,-4-6-9,-1 0 0,-1 0 0,0 1 0,-12-11 0,22 21 0,7 2 0,16 5 0,-4-1 0,15 2 0,0-3 0,0 0 0,1-2 0,-1-2 0,1-1 0,37-7 0,210-51 0,-239 49 0,-36 8-2,-1 1 0,0 1 0,10-1 0,-11 2-27,0-1 0,0-1 0,0 1 1,0-1-1,6-2 0,-7 1-4358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0:1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13264,'0'0'824,"-49"13"-456,27-3 432,-2-1 8,4 0-9,5-4 9,4-4-24,2 2 0,3-1-72,1-2 0,0 3-136,0-1 8,0-2-160,0 0 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0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12552,'0'0'3008,"107"2"-2320,-21-4-9,14 2-103,9-10 8,1-4-144,-8 0 8,-17 5-168,-11 4 8,-20 1-224,-13 8 8,-18 4-80,-13-2 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0:1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10752,'0'0'2008,"-57"11"-1056,25-1 0,0 0-64,0 3 7,4 0-87,14-6 16,4-2-112,5-2 8,3-1-144,17-2 8,21-5-128,23-13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68 8536,'0'0'15482,"3"11"-15013,57 175 1749,16 157 724,-74-335-2768,-1 0 0,0 0 0,-1 1 0,0 0 0,0-1 0,0 0 0,-2 1 1,1-1-1,0 0 0,-5 10 0,6-17-165,0 0 1,-1-1-1,1 1 1,0-1 0,-1 1-1,1-1 1,-1 1-1,1 0 1,0-1 0,-1 1-1,1-1 1,-1 0-1,1 0 1,-1 1-1,0-1 1,1 1 0,0-1-1,-1 0 1,0 1-1,1-1 1,-1 0 0,0 0-1,0 1 1,1-1-1,0 0 1,-2 0-1,0 0 29,0 0 0,0-1-1,1 1 1,-2-1-1,2 1 1,-1-1-1,0 0 1,1 1-1,-4-3 1,-3-2 147,1 0-1,-14-13 1,18 16-176,-8-9-9,0 1 0,1-1 0,0-1 0,1 1 0,0-2 0,1 0 0,1 0 0,-1-1 0,2 0 0,-7-20 0,12 29 0,0-1 0,1-1 0,0 2 0,1-1 0,0 0 0,-1 0 0,1 0 0,1 0 0,0 0 0,2-7 0,0 4 0,0-1 0,0 0 0,0 0 0,2 0 0,-1 2 0,0-1 0,2 0 0,-1 0 0,13-11 0,7-5 0,35-26 0,-35 33 0,1 1 0,46-21 0,-4 2 0,8-6 0,-38 22 0,0-1 0,40-32 0,-34 24 0,-45 29 49,1 0 0,0 0 0,0 0 0,0 1 0,-1-1 0,0 0 1,1 1-1,0-1 0,0 0 0,-1 0 0,1 0 0,0 1 0,-1-1 0,0 1 0,1-1 0,0 1 0,-1 0 0,1-1 0,0 1 0,8 8-2250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03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361 445 7136,'0'0'4858,"-15"-1"-4196,2-1-500,1 1-30,1 0 0,0 1-1,-1 0 1,1 1 0,0 0 0,0 1 0,-12 3 0,8 0 146,0 0 1,1 1-1,0 1 0,0 1 1,0 0-1,1 0 1,0 1-1,1 1 0,0 0 1,0 1-1,1 0 0,1 1 1,-14 19-1,19-24-95,0 0-1,1 1 1,0-1-1,1 1 1,-1 0-1,2 0 1,-1 0-1,1 1 1,0-1-1,1 0 1,0 1-1,0 10 1,1-14-95,0-1 1,0 1-1,0-1 0,1 0 1,-1 0-1,1 1 1,1-1-1,-1 0 0,0 0 1,1 0-1,0 0 0,0 0 1,0 0-1,0-1 1,1 1-1,-1-1 0,1 1 1,0-1-1,0 0 0,0 0 1,1 0-1,-1-1 1,1 1-1,-1-1 0,8 4 1,-5-4-28,-1-1 0,1 1 0,-1-1 0,1 0-1,0-1 1,-1 1 0,1-1 0,0-1 0,-1 1 0,1-1 0,6-1 0,-1 0 23,0-1-1,1-1 1,-2 0-1,16-7 1,-16 5-24,0 0 0,0-1 0,-1 0 0,0 0 0,0-1 0,-1 0 0,0-1 0,-1 0 1,0 0-1,0 0 0,-1-1 0,0 0 0,8-18 0,-11 21-21,0 0 0,-1 0 1,0-1-1,0 1 0,0-1 1,-1 0-1,0 1 0,-1-1 0,0 0 1,0 1-1,0-1 0,-1 0 1,0 0-1,-1 1 0,0-1 0,0 1 1,0 0-1,-1-1 0,0 1 1,-1 0-1,-5-9 0,-13-10 156,17 21-113,-1-1 0,2 1 0,-1-1 0,1 0 0,-1-1-1,2 1 1,-1-1 0,-4-11 0,8 16 72,0-3 62,10 3-126,35-3 45,-32 5-101,-1-2 0,1 1-1,-1-1 1,0-1 0,17-6 0,-15 3 6,0-1 0,0 0 0,-1-1 1,-1 0-1,1-1 0,-1 0 1,-1-1-1,0-1 0,0 0 1,-1 0-1,10-15 0,-8 8 87,-1-1 0,0-1 0,-2 0 1,0-1-1,-1 1 0,10-44 0,-17 56-79,7-24 206,-5 25-26,0 17 90,-1 19-254,-2 0 1,-4 30-1,1-1-13,-26 392 122,17-359-156,-4 0-1,-51 167 0,52-213-12,-28 72 34,35-97-24,-1 0 1,-1-1-1,-21 29 0,30-47-10,0 0 0,0 0 1,0 0-1,0 0 0,1 0 0,-2 0 0,1 0 0,0 0 1,0 0-1,0 0 0,0-1 0,0 1 0,-3 1 0,4-2-1,-1 0 0,1 0-1,-1 0 1,1 0-1,0 0 1,-1 0-1,1 0 1,-1-1 0,1 1-1,-1 0 1,1 0-1,0 0 1,-1 0 0,1-1-1,-1 1 1,1 0-1,0 0 1,-1-1 0,1 1-1,0 0 1,-1 0-1,1-1 1,0 1 0,0 0-1,-1-1 1,1 1-1,0-1 1,-2-4 13,0 1 1,0-1-1,1 0 1,0 1-1,-1-10 1,1 9-16,-2-8 23,1 0 1,1 0-1,0 0 1,1 0-1,1 0 1,0 0-1,0-1 1,1 1 0,1 0-1,0 1 1,1-1-1,1 1 1,-1-1-1,2 1 1,0 1-1,0-1 1,1 1-1,1 0 1,0 0-1,0 1 1,1 0-1,0 1 1,1 0 0,17-13-1,-3 4 123,50-26-1,-66 39-115,1 1 0,-1 1 0,1 0 0,0 0 0,0 0 0,0 1 0,0 1 0,1-1 0,-1 2-1,11-1 1,114 22 351,-126-19-362,0 0 1,0 1 0,0 1-1,0-1 1,0 1-1,-1 0 1,11 8 0,43 40-2612,-48-40 373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73 109 11760,'0'0'5194,"-9"-2"-4530,-3-1-364,5 1 64,1 1-1,0 0 0,0 0 0,0 1 1,-10 0-1,16 0-313,0 0 0,1-1-1,-1 1 1,0 0 0,0 0 0,0 0 0,1 0-1,-1-1 1,0 1 0,0 0 0,0 0-1,0 0 1,1-1 0,-1 1 0,0 0 0,0 0-1,0 0 1,0 0 0,0 0 0,0 0 0,0-1-1,0 1 1,0 0 0,0 0 0,0-1-1,0 1 1,0 0 0,0 0 0,0-1 0,0 1-1,0 0 1,0 0 0,0-1 0,0 1 0,0 0-1,-1 0 1,1 0 0,0 0 0,0 0-1,0 0 1,0 0 0,0-1 0,-1 1 0,1 0-1,0 0 1,0 0 0,0 0 0,-1 0 0,1-1-1,0 1 1,0 0 0,-1 0 0,1 0-1,0 0 1,0 0 0,-1 0 0,1 0 0,0 0-1,0 0 1,0 0 0,0 0 0,0 0 0,0 0-1,-1 0 1,1 0 0,0 0 0,0 0-1,-1 0 1,1 0 0,13-11 1472,3 2-1088,-1 0 0,1 2 0,1 1 0,-1 0 0,0 1 1,28-5-1,106-6 2348,-67 8-1030,-65 7-1725,0 0 0,26 2 0,-41-1-27,0 1 0,1-1 0,-1 0 0,0 1 0,0 0 0,0 0 0,0 1 0,5 1 0,-8-2 0,4-5 0,-4 3 1011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 14776,'0'0'4091,"11"-6"-3552,7-2-338,54-24 673,-44 23-306,0 1-1,-1 1 1,2 2 0,37-3 0,117 6 3242,-147 4-2919,-26 0-534,2-1 0,-2-1 0,1 0 0,0-1 0,14-2 0,-12 2-441,-9 0-3496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418 14 9440,'0'0'11082,"-9"-1"-10770,-63-2 1257,52-1-761,-7-1 223,10 6-574,2 0 0,-2 2 0,2-1 0,-18 7 0,0-1 130,29-6-520,1-1 1,-1 1-1,1-1 1,-1 1-1,1 0 1,0 0-1,0 0 0,0 1 1,-1-1-1,-2 5 1,-28 34 442,17-19-234,8-11-130,0 0 0,1 1 0,0 0 0,-8 19 1,13-24-61,-1 1 1,2 0 0,-1 0 0,1-1-1,0 2 1,1-1 0,0 0 0,1 0 0,-1 10-1,2-15-32,0 1 1,0 0-1,0 0 0,1-1 0,-1 0 0,1 0 0,0 1 0,-1-1 0,2 0 0,-2 1 0,2-1 0,-1-1 0,1 1 0,5 4 0,-1 0 67,1-2 0,0 1 0,0 0 0,13 6 0,-8-6-52,0-1 0,0-1 0,0 1 0,1-2 0,0-1 0,0 1 0,0-2 0,0 0 0,-1-1 0,1 0-1,0-1 1,0 0 0,0-1 0,0-1 0,16-5 0,-9 3-69,27-10 0,-44 13 0,1 1 0,-2-1 0,1 0 0,0 0 0,-1 0 0,0-1 0,1 0 0,-1 0 0,4-3 0,-7 4 332,4 0-119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13264,'0'0'3830,"2"8"-3154,10 37 767,8 73-1,-17-69-565,3 32 624,-4-64-1121,-2-14-227,0 0 1,1 1 0,-1-1-1,1 0 1,-1 0-1,0 1 1,1-1 0,1-1-1,-1 2 1,0-1 0,1-1-1,2 6 1,7-29 1178,-7 0-1075,-2 0 0,1 0 1,-3-1-1,-2-36 0,1 36-62,-4-42 982,-19-93 1,23 152-1051,0 1 0,0-1-1,1-1 1,-1 1 0,1 0 0,1-1 0,-1 2 0,1-1 0,2-10 0,-2 13-95,0 0 1,0 0-1,0 0 1,0 0-1,1 1 1,-1-1-1,0 0 1,1 1-1,-1-1 1,0 0-1,1 2 1,0-2-1,-1 1 1,2 0-1,-2 0 1,1 0-1,0 0 1,0 0-1,0 0 1,0 1-1,0-1 0,0 1 1,0-1-1,0 1 1,1 0-1,-2 0 1,4 0-1,6 0-31,0 0-1,1 1 0,-2 0 1,2 1-1,-2 1 0,1 0 1,0 0-1,-1 1 0,12 6 1,-9-4-1,-1 1-1,1 1 1,-1 0 0,-1 0 0,1 2 0,16 17 0,-28-26 0,1 0 0,0 0 0,0-1 0,-1 1 0,1 0 0,-1 0 0,0 0 0,1 0 0,0-1 0,-1 2 0,1-1 0,-1 0 0,0-1 0,1 2 0,-1-1 0,0 0 0,0 0 0,0 0 0,0 0 0,0 0 0,0 0 0,0 0 0,0 0 0,-1 1 0,0 0 0,0 0 0,0-1 0,1 1 0,-1-1 0,-1 0 0,1 1 0,0-1 0,0 1 0,-1-2 0,1 2 0,0-1 0,-1 0 0,-1 1 0,-3 0 0,1 2 0,0-2 0,-1 0 0,0-1 0,0 1 0,1 0 0,-12 0 0,-22-2 0,30-1 0,0 1 0,0 0 0,0 0 0,0 0 0,0 2 0,0 0 0,0-1 0,-10 4 0,17-4 84,1 1-1,-1-2 1,0 1-1,0 1 1,1-1 0,0 0-1,-1 1 1,0 0-1,1-1 1,0 1 0,-2 2-1,-5 10-2608,6-10 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8640,'0'0'12593,"13"-3"-12059,248-27 1553,19 16-354,-185 10-1199,16-1 71,189-6 927,-1 22 869,-145 7-301,-153-18-2059,0 1-1,1-1 1,-2 0 0,1 1 0,0-1-1,1 0 1,-1 1 0,-1 0 0,1-1-1,0 0 1,0 1 0,0-1 0,0 1-1,0 0 1,0 0 0,-1 0 0,1-1-1,0 1 1,-1 0 0,2 1 0,-2-1-325,1 0 1,-1-1 0,0 1-1,0 0 1,1 0 0,-1-1-1,0 1 1,0 0 0,0 0-1,0 0 1,0-1 0,0 1-1,0 0 1,0 0-1,0 0 1,-1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290 116 9240,'0'0'10193,"2"-10"-9691,4-30 2,-6 38-418,0-1 0,0 1 0,-1 0-1,0 0 1,1-1 0,-1 1 0,1 0-1,-1-1 1,0 1 0,-1 0 0,1 0-1,0 0 1,0 0 0,-1 0 0,1 0-1,-1 1 1,0-1 0,1 0 0,-1 1-1,0-1 1,0 0 0,-4-1 0,4 1 69,-2 0 7,1 0-1,-1 0 1,-1 0 0,2 1-1,-1-1 1,0 1-1,0 0 1,0 1 0,0-1-1,0 0 1,0 1-1,0 0 1,-1 0 0,1 0-1,0 1 1,-1-1-1,1 1 1,0 0 0,0 0-1,-5 2 1,-3 2 257,0 0-1,0 2 1,0-2 0,1 3 0,-13 8 0,16-9-168,1-1 0,-2 1 0,3 1-1,-2 0 1,2 0 0,0 0 0,0 1 0,1 0 0,0 0 0,0 0 0,1 1 0,0 0 0,1 0 0,-1-1-1,-1 14 1,5-13-214,-1 0 0,0 0 1,2 0-1,-1 0 0,4 18 0,-2-23-34,-2-1 0,2 1 0,0-1 0,-1 0 0,2 1 0,-2-1 0,2 1 0,-1-2 0,1 1 0,0 0 0,0-1 0,0 0 0,1 1 0,-1-1 0,4 3 0,3 0-3,1 1 0,-1-2 0,0 0 0,2-1 0,-2 1 0,2-1 0,-1-1 0,0-1 0,1 1 0,-1-2 0,14 1 0,2-1 0,1-3 0,0 1 0,43-11 0,-47 8 0,31-1 0,-52 5 77,1 0 1,-1-1-1,0 1 0,0-1 0,1 0 1,-2 0-1,1 0 0,1 0 0,-1 0 1,5-4-1,12-13-4862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 10544,'0'0'20843,"9"11"-20407,26 38 4,-28-39-373,-2 0-1,1 0 1,-1 1-1,-1 0 1,0 0-1,5 20 1,-2-4-37,2 5-30,-2 0 0,-1 2 0,1 41 0,-2-34 0,1-38 0,-2-3 0,-4-1 0,0 1 0,1 0 0,-1-1 0,1 1 0,-1-1 0,1 1 0,-1-1 0,1 1 0,-1 0 0,1-1 0,-1 1 0,0-1 0,0 1 0,0-1 0,0 0 0,0 1 0,1 0 0,-1-1 0,0 1 0,0-2 0,4-17 0,-2 13 0,14-49 0,3 2 0,2 0 0,31-54 0,5-7 0,-56 109 0,1 0 0,0 0 0,-2 0 0,1-1 0,1-6 0,0-9 0,-2 20 322,1-1-108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15024,'0'0'11297,"8"1"-11092,70 4 311,-54-4-204,1-1 0,0 3 1,-1 1-1,27 6 0,22 14 635,-62-20-738,0-1 1,1 0 0,-1-1-1,13 0 1,-13 0 61,9 1 886,-20-3-1145,1 0 0,-1 0-1,0 0 1,0 0 0,0 0 0,1 0 0,-1 0 0,0 0 0,0 0 0,0 0 0,0 0 0,0 0 0,0 0-1,0 0 1,0 0 0,1 0 0,-1 0 0,0 0 0,0-1 0,0 1 0,0 0 0,0 0 0,1 0 0,-1 0-1,0 0 1,0-1 0,0 1 0,0 0 0,0 0 0,0 0 0,1 0 0,-1-1 0,0 1 0,0 0 0,0 0 0,0 0-1,-4-5 526,-9-4-4533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11352,'0'0'7479,"8"-3"-7017,36-14 448,-40 15-229,-4 2-659,0 0-1,0 0 0,0 0 1,1 0-1,-1-1 0,0 1 0,0 0 1,0 0-1,0 0 0,0 0 1,1 0-1,-1 0 0,0 0 0,0 0 1,0 0-1,0 0 0,1 0 1,-1 0-1,0 0 0,0 0 0,0 0 1,1 0-1,-1 0 0,0 0 1,0 0-1,0 0 0,0 0 0,0 0 1,0 0-1,0 0 0,0 0 0,0 0 1,0 0-1,1 0 0,-1 0 1,0 1-1,0-1 0,0 0 0,0 0 1,0 0-1,0 0 0,1 0 1,-1 0-1,0 0 0,0 0 0,0 0 1,0 0-1,1 1 32,0-1 0,-1 0 0,1 0-1,0 1 1,0-1 0,0 0 0,0 0 0,-1 0 0,1 0-1,0 0 1,0 0 0,0-1 0,-1 1 0,1 0 0,0 0 0,0-1-1,1 1 1,5-2 160,30-3 376,2 2 0,37 2 0,75 9 825,-109-5-916,48 2 649,-70-6-1277,-9-1-3224,-11 2 3240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0 756 8432,'0'0'4281,"1"10"-3785,0 33-89,0-38-307,0-1 1,0 1-1,1 0 1,-2 0-1,3 0 1,-2 0 0,2-1-1,-1 1 1,0-1-1,1 0 1,0 0-1,0 0 1,7 8 0,-8-11-34,1 2-1,-1-2 1,1 2 0,0-2 0,-1 1 0,1 0 0,1-1 0,-2 0 0,1 0 0,1 0 0,-1 0 0,-1-1 0,2 1 0,-1 0 0,0-1 0,0 0 0,1 0 0,-1 0 0,0 0 0,1-1 0,-1 1 0,0-1 0,0 1 0,5-4 0,-1 2 53,0-1 1,-1 0-1,1 0 1,-1 0-1,0-1 1,0 0-1,-1-1 1,1 1-1,-1-1 1,6-6-1,-3 1 132,0 0 0,-2-2 0,1 2 0,-1-3 0,0 2-1,-1-1 1,0-1 0,4-19 0,-7 21 59,0 1 0,0-2 1,-2 2-1,1-1 0,-1 0 1,-1 0-1,1 0 0,-2 0 0,0 0 1,-6-18-1,-14-31 1537,21 59-1771,1-1 0,-1 1 1,1 0-1,0 0 0,0-1 0,0 1 1,0 0-1,0 0 0,0-1 0,0 2 1,0-2-1,0 1 0,0-1 0,0 2 1,1-1-1,-1-1 0,1 1 0,-1 0 1,1 0-1,0 0 0,-1-1 1,1 0-1,2 0 6,-1-1 0,1 1 1,-1 0-1,1 0 0,-1 0 0,0 0 1,2 0-1,2-1 0,4-2 37,-1 1 0,1 0 0,0 1-1,17-3 1,-7 3 95,23-3 350,-41 6-546,-1 0-1,-1 0 1,2 0-1,-1 0 1,0 1 0,0-1-1,0 0 1,0 1-1,0-1 1,0 1-1,0-1 1,0 1 0,0 0-1,0-1 1,0 0-1,-1 1 1,1 0 0,0 0-1,0 0 1,0-1-1,-1 1 1,0 0-1,1 0 1,0 1 0,-1-2-1,1 1 1,-1 0-1,1 0 1,-1 0 0,0 0-1,0 0 1,0 1-1,0-2 1,0 1-1,0 3 1,1 3 46,-2 0 0,1 1 1,0-2-1,-3 10 0,2-9 1,-4 17 148,-12 34-1,-3 18 174,18-67-296,2-1 1,-1 1 0,0 0 0,1-1 0,1 1 0,2 18-1,-3-25-72,1 1-1,0 0 1,-1 0-1,1-1 1,0 2-1,1-2 0,-1 1 1,0 0-1,1-1 1,-1 1-1,1-1 1,0 1-1,0-2 1,1 2-1,-2-1 0,2 0 1,-1-1-1,1 2 1,-1-1-1,0-2 1,1 2-1,-1 0 1,2-2-1,-2 2 0,1-1 1,0 0-1,0-1 1,-1 1-1,2-1 1,-1 1-1,-1-1 1,2 0-1,-1 0 0,-1 0 1,2-1-1,-1 1 1,-1-1-1,2 1 1,-2-1-1,1 0 1,5-2-1,1-1-18,0 0 0,0 0 0,-1-1 0,0-1 0,0 0 0,0 1 0,0-2 0,-1 0 0,0 1 0,0-1 0,-1-1 0,0 0 0,0 0 0,-1 0 0,0 0 0,6-14 0,0-4 0,-7 13 0,2 1 0,9-17 0,-13 26 0,1 0 0,-1 0 0,1-1 0,-1 2 0,1-1 0,0 0 0,0 1 0,0-1 0,1 1 0,-1-1 0,0 2 0,6-4 0,-1 2 0,0 1 0,1 0 0,-1 0 0,0 0 0,0 1 0,1 0 0,-1 1 0,0 0 0,1 0 0,12 2 0,3 3 0,0 1 0,30 12 0,-54-18 0,24 8 0,29 5 0,-50-14 0,-7-4 0,-14-4 0,12 5 0,-1 2 0,0-1 0,0 2 0,-1-1 0,1 1 0,0 0 0,-1 0 0,1 1 0,0 0 0,-1 0 0,1 1 0,0 0 0,-1-1 0,1 2 0,0 0 0,-1 0 0,2 0 0,-2 2 0,2-1 0,-1 0 0,1 1 0,-10 6 0,7-3 0,0 1 0,0 0 0,0 0 0,1 1 0,-11 15 0,18-21 0,-2-1 0,1 2 0,0-1 0,1 1 0,-1-1 0,0 1 0,2 0 0,-2-1 0,1 0 0,0 1 0,1 0 0,0 0 0,-1 0 0,1 0 0,0-1 0,0 1 0,1 0 0,-1 0 0,0 0 0,1-1 0,2 6 0,-3-8 0,1 1 0,1 0 0,-1-1 0,-1 1 0,2 0 0,-1-1 0,1 1 0,-1 0 0,1-2 0,-1 2 0,1-1 0,0 0 0,-1 0 0,1 0 0,0 1 0,-1-2 0,2 1 0,-2-1 0,1 1 0,0 0 0,0-1 0,0 1 0,0-1 0,0 0 0,0 0 0,4 0 0,-2 0 0,0-1 0,0 1 0,0-1 0,0-1 0,0 2 0,0-2 0,-1 1 0,1 0 0,-1-2 0,1 2 0,0-2 0,5-3 0,2-4 0,0-1 0,-2 0 0,1-1 0,-1 0 0,0 0 0,-1 0 0,0-1 0,-1-1 0,7-18 0,-14 32 0,0-1 0,1 1 0,-1-1 0,0 1 0,0-1 0,0 1 0,0 0 0,0-1 0,0 1 0,0-1 0,0 1 0,0-1 0,0 0 0,0 1 0,0-1 0,0 1 0,0 0 0,0-1 0,0 1 0,0-1 0,0 1 0,0-1 0,0 1 0,0-1 0,-1 1 0,0 0 0,1 0 0,-1 0 0,0 0 0,1 0 0,0 0 0,0 0 0,-1 0 0,1 0 0,-1 1 0,0-1 0,1 0 0,-1 1 0,1-1 0,0 1 0,0-1 0,0 0 0,-1 1 0,1-1 0,-1 0 0,1 0 0,0 1 0,0 0 0,-1-1 0,1 1 0,0 0 0,-3 4 0,0 0 0,2-1 0,-2 2 0,2-1 0,-1 1 0,1-1 0,0 0 0,1 1 0,-1 0 0,1-1 0,0 1 0,0-1 0,0 1 0,1 0 0,2 7 0,-2-9 0,-1-1 0,1 0 0,0 0 0,1 1 0,-1-1 0,0-1 0,1 2 0,-1-2 0,2 1 0,-1 0 0,0-1 0,0 1 0,0-1 0,0 0 0,1 0 0,-1 1 0,2-2 0,-2 1 0,1 0 0,0-1 0,0 1 0,0 0 0,0-2 0,0 1 0,0 0 0,1 0 0,4 0 0,-3-1 0,1 0 0,0 0 0,0-1 0,-1 0 0,1-1 0,0 1 0,-1-1 0,0 0 0,0 0 0,1 0 0,-1-1 0,0 0 0,0 0 0,-1-1 0,7-5 0,2-3 0,0 0 0,-1-1 0,19-26 0,-14 15 0,-2-1 0,0-1 0,11-31 0,27-85 0,-30 66 0,13-83 0,-35 154 0,4-16 0,-1 0 0,-2-1 0,1 1 0,-3-40 0,0 61 0,0-1 0,0 0 0,0 0 0,0 1 0,0-1 0,0 1 0,-1 0 0,1-1 0,0 0 0,0 1 0,-1-1 0,1 0 0,0 1 0,-1-1 0,1 1 0,0 0 0,-1-1 0,0 0 0,1 1 0,0 0 0,0 0 0,-1 0 0,1 0 0,0 0 0,-1 0 0,1 0 0,0 0 0,-1 0 0,1 1 0,0-1 0,-1 0 0,1 0 0,0 0 0,0 1 0,0-1 0,0 0 0,0 0 0,0 0 0,-1 0 0,1 0 0,0 0 0,0 1 0,0-1 0,-1 1 0,-10 20 0,-10 58 0,2-1 0,-14 153 0,30-179 0,4 63 0,1-92 0,0 0 0,10 38 0,-12-60 0,0-1 0,0 1 0,1-1 0,-1 0 0,0 1 0,0 0 0,0-1 0,0 1 0,0 0 0,0-1 0,0 0 0,1 1 0,-1-1 0,1 1 0,-1-1 0,1 1 0,-1-1 0,0 1 0,1-1 0,-1 1 0,0-1 0,1 0 0,-1 0 0,1 0 0,0 1 0,-1-1 0,1 0 0,0 1 0,-1-1 0,0 0 0,1 0 0,-1 0 0,1 0 0,0 0 0,-1 0 0,1 0 0,-1 0 0,1 0 0,-1 0 0,1 0 0,0 0 0,-1 0 0,1 0 0,0-1 0,-1 1 0,0 0 0,1-1 0,-1 1 0,1 0 0,-1 0 0,1 0 0,0-1 0,-1 0 0,4-2 0,-1 1 0,0-1 0,0 0 0,0 0 0,-1 0 0,3-5 0,38-67 0,-29 49 0,28-42 0,-43 80 0,0-1 0,1 17 0,2-10 0,0 0 0,1 0 0,1 0 0,1-1 0,9 25 0,-13-39 0,1 1 0,0-1 0,-1 1 0,2 0 0,-2-1 0,2 0 0,-1 0 0,1 0 0,-1 0 0,1 0 0,0-1 0,0 0 0,0 1 0,1-1 0,-1 1 0,0-2 0,0 1 0,1 0 0,0-1 0,0 1 0,4 0 0,-1-1 0,0 0 0,-1 0 0,1-1 0,-1 0 0,1-1 0,-1 0 0,1 0 0,0 1 0,-1-2 0,1 0 0,11-5 0,-2 0 0,0-1 0,0 0 0,-1-1 0,0 0 0,-1-1 0,0-1 0,-1 0 0,23-25 0,-32 31 0,-1 0 0,-1 1 0,2-1 0,0-7 0,-3 11 0,0 0 0,-1-1 0,1 1 0,0-1 0,-1 1 0,1-1 0,-1 1 0,0-1 0,0 1 0,0-1 0,0 1 0,0-1 0,0 0 0,0 1 0,0-1 0,0 0 0,-1 2 0,1-2 0,-2-1 0,2 3 0,0 0 0,-1-1 0,1 1 0,0 0 0,-1 0 0,1 0 0,0-1 0,0 1 0,0 0 0,-1 0 0,1 0 0,0 0 0,-1 0 0,1 0 0,-1 0 0,1 0 0,0 0 0,-1 0 0,1 0 0,0 0 0,0 0 0,0 0 0,-1 0 0,1 1 0,0-1 0,-1 0 0,1 0 0,-1 0 0,1 1 0,-1-1 0,-9 8 0,6-7 0,0 4 0,0-2 0,0 1 0,0-1 0,1 1 0,-1 1 0,1-1 0,-1 1 0,2-1 0,-1 1 0,0 0 0,1 0 0,0 1 0,0-2 0,1 1 0,-1 1 0,1 0 0,0-1 0,0 0 0,1 1 0,0 0 0,0-1 0,0 0 0,1 1 0,0 0 0,1 7 0,-1-11 0,0 2 0,0-2 0,1 0 0,-1 1 0,1-1 0,0 1 0,-1-1 0,1 1 0,0-2 0,0 2 0,5 2 0,-7-4 0,1-1 0,0 1 0,0-1 0,0 1 0,0 0 0,-1-1 0,1 1 0,1-1 0,-1 0 0,-1 0 0,1 0 0,0 1 0,0-1 0,0 0 0,0 0 0,0 0 0,0 0 0,1 0 0,-2 0 0,1 0 0,0 0 0,0-1 0,0 1 0,0 0 0,0 0 0,0 0 0,0-1 0,0 1 0,-1-1 0,1 1 0,0-1 0,0 0 0,0 1 0,-1 0 0,1-1 0,0 0 0,1-1 0,-1-3 0,1 1 0,0-1 0,-2 1 0,2-1 0,-1 1 0,-1-1 0,1 0 0,-1 0 0,0 0 0,0 0 0,-2-6 0,2 11 0,0-13 0,-2 1 0,2 1 0,-3-1 0,1 0 0,-2 1 0,1-1 0,-7-14 0,3 12 0,5 9 0,0-1 0,0 0 0,-2 1 0,1 0 0,0 0 0,-1 0 0,1 0 0,-1 1 0,0-1 0,-7-5 0,11 10 0,0 0 0,0 0 0,0 0 0,0 0 0,0 0 0,0 0 0,-1 0 0,1 0 0,0 0 0,0 0 0,0 0 0,0-1 0,0 1 0,-1 0 0,1 0 0,0 0 0,0 0 0,0 0 0,0 0 0,0 0 0,0 0 0,0-1 0,-1 1 0,1 0 0,0 0 0,0 0 0,0 0 0,0 0 0,0 0 0,0 0 0,0 0 0,0 0 0,0 0 0,0 0 0,0-1 0,0 1 0,0 0 0,0 0 0,0 0 0,0 0 0,0 0 0,0-1 0,0 1 0,0 0 0,8-2 0,9 3 0,40 7 0,0-3 0,83-3 0,-89-2 0,-37-1 982,0 0-5899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06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413 800 4720,'0'0'9656,"-10"3"-9080,-31 9-6,40-11-503,0-1 0,0 0 1,-1 0-1,1 0 0,0 0 0,0 0 0,0 0 0,0 0 0,0 0 0,0 0 1,0-1-1,-1 1 0,1 0 0,0-1 0,0 1 0,0 0 0,0-1 0,0 0 1,0 1-1,0-1 0,1 0 0,-1 1 0,0-1 0,0 0 0,0 0 0,1 0 1,-2-1-1,-2-2 208,-15-11 542,14 9-498,-1 1 0,-1 0-1,1 1 1,-9-5 0,12 8-227,0 0-1,1 0 1,-1 0 0,0 0-1,0 0 1,0 1-1,1 0 1,-1-1 0,0 1-1,0 0 1,0 1 0,0-1-1,0 0 1,0 1-1,-4 1 1,-5 2 104,0 1 0,0 0 0,0 1 0,1 0 0,0 1 0,0 1 1,1-1-1,-11 11 0,1 2 180,1 0 0,-28 38 0,44-55-351,1 0-1,-1 1 1,1-1 0,0 1-1,0-1 1,1 1-1,-1 0 1,1 0-1,0 0 1,0 0-1,0 0 1,0 0 0,1 0-1,-1 0 1,1 0-1,0 0 1,0 0-1,1 0 1,-1 0 0,1 0-1,0 0 1,0 0-1,1 0 1,-1 0-1,1-1 1,-1 1 0,1 0-1,0-1 1,1 1-1,-1-1 1,0 0-1,1 0 1,0 0 0,0 0-1,0 0 1,0-1-1,0 1 1,1-1-1,-1 0 1,1 0 0,-1 0-1,1 0 1,0-1-1,0 1 1,0-1-1,4 1 1,2-1-7,-1 1-1,1-2 1,-1 1-1,1-1 1,-1-1 0,1 0-1,-1 0 1,0 0 0,18-7-1,-14 3 0,0 0-1,0-1 0,0-1 1,-1 0-1,0 0 0,11-11 1,-4 2 9,0-2-1,-2 0 1,0 0 0,-1-2 0,-1 0 0,-1-1-1,12-23 1,-14 19 0,-1-1-1,-1 0 1,-1 0-1,-1-1 1,-2 0-1,0 0 1,-2-1-1,1-45 1,-2 16 34,1-4 96,-5-76 0,0 115-112,-5-37 119,6 55-142,-1 0-1,0 0 0,0 0 0,0 0 1,0 0-1,-1 0 0,0 1 0,0-1 0,0 0 1,0 1-1,-4-5 0,5 7-15,0 0 0,1 1 0,-1-1-1,0 0 1,0 1 0,1-1 0,-1 1 0,0-1-1,0 1 1,0-1 0,0 1 0,0 0 0,0-1-1,0 1 1,0 0 0,0 0 0,0 0 0,0-1-1,0 1 1,0 0 0,0 0 0,0 1-1,0-1 1,0 0 0,0 0 0,0 0 0,0 1-1,0-1 1,1 0 0,-1 1 0,0-1 0,0 1-1,0-1 1,0 1 0,0-1 0,1 1 0,-1 0-1,0 0 1,0 0 0,-4 5-10,0 0 0,1 0-1,0 0 1,-5 10 0,3-5 10,-7 12 1,2 1 1,0 0-1,2 1 0,0 0 1,2 1-1,1 0 0,-5 45 1,6-1 14,5 121 0,2-151-39,14 78 0,-13-104 16,1-1 1,-1 0 0,2 0 0,0-1-1,1 1 1,0-1 0,0 0-1,2-1 1,12 18 0,-18-27 2,1 1 1,-1-1-1,0 0 0,1 0 1,-1 0-1,1 0 0,-1 0 1,1-1-1,0 1 0,0-1 1,0 0-1,0 0 0,0 0 1,0 0-1,0 0 0,0 0 1,1-1-1,-1 0 0,3 0 1,0 0 1,-1-1 1,1 0 0,-1-1-1,1 1 1,-1-1-1,0 0 1,0 0 0,0-1-1,0 0 1,5-4 0,13-8 48,0-2 0,-2-1 0,0 0 0,-1-2 0,-1 0 1,-1-1-1,-1-1 0,0-1 0,-2 0 0,-1-1 0,-1-1 1,-1 0-1,-1-1 0,11-37 0,-20 55 12,0 1 0,-1-1-1,0 0 1,0-15 0,-1 21-25,0-1 1,0 1 0,0-1 0,0 1 0,-1 0 0,1-1-1,-1 1 1,0-1 0,0 1 0,1 0 0,-2 0-1,1 0 1,0-1 0,0 1 0,-1 0 0,1 0-1,-1 1 1,1-1 0,-4-3 0,5 5-35,-1 0 1,1 0 0,0 0-1,0 0 1,-1 0 0,1 0-1,0-1 1,0 1-1,-1 0 1,1 0 0,0 0-1,0 0 1,-1 0 0,1 0-1,0 0 1,0 0-1,-1 0 1,1 0 0,0 1-1,0-1 1,-1 0 0,1 0-1,0 0 1,0 0-1,0 0 1,-1 0 0,1 0-1,0 1 1,0-1 0,0 0-1,-1 0 1,1 1 0,0-1-4,0 0 0,0 0 0,0 0 1,0 1-1,0-1 0,0 0 0,0 0 1,0 0-1,0 1 0,1-1 1,-1 0-1,0 0 0,0 0 0,0 1 1,0-1-1,0 0 0,0 0 1,1 0-1,-1 0 0,0 1 0,0-1 1,0 0-1,1 0 0,-1 0 0,0 0 1,0 0-1,0 0 0,1 0 1,-1 0-1,0 1 0,0-1 0,0 0 1,1 0-1,-1 0 0,0 0 1,0 0-1,1 0 0,-1 0 0,0 0 1,0 0-1,0 0 0,1-1 0,-1 1 1,0 0-1,0 0 0,0 0 1,1 0-1,-1 0 0,5 1 5,0 0-1,0 0 1,0 1-1,0-1 1,0 1 0,-1 1-1,1-1 1,-1 0-1,5 5 1,6 1 4,22 10 26,-23-11-17,0 0-1,17 11 1,-26-15-16,-1 1 0,1 0 1,-1-1-1,0 1 0,-1 0 1,1 1-1,-1-1 0,0 1 1,0 0-1,3 7 0,0 0-1,-1 0 0,0 0 0,-1 1-1,0 0 1,-1 0 0,-1 0 0,2 21 0,-4-20 5,1-1 0,1 1 0,0 0 0,0 0 0,2-1 1,0 0-1,0 1 0,11 20 0,-13-32-5,-1-1 0,0 1-1,1 0 1,-1-1 0,1 0 0,0 1 0,0-1-1,-1 0 1,1 0 0,0 0 0,0 0-1,0 0 1,0 0 0,0 0 0,0-1-1,0 1 1,0-1 0,1 0 0,-1 0 0,0 1-1,0-1 1,0 0 0,0-1 0,0 1-1,1 0 1,-1-1 0,2 0 0,6-1 7,0-1 0,0-1 1,-1 1-1,11-7 0,-2 1-9,-1-1-1,0-1 0,-1-1 0,0 0 0,-1-1 0,15-16 0,-7 3 20,-1-2 1,29-46-1,-48 70 5,-1-1-1,1 1 1,-1-1 0,0 1 0,0-1-1,-1 1 1,1-1 0,-1 0 0,0 0 0,0 0-1,0-7 1,-8 72 187,7-23-188,1-1 0,9 51 0,-8-81-23,-1 0 0,1 0 0,0 0 0,1 0 0,-1-1 0,1 1 0,0-1 0,0 1 0,1-1 0,0 0 0,5 5 0,-6-7 2,0 0 1,0-1-1,0 0 0,0 1 0,1-1 0,-1 0 1,1 0-1,-1-1 0,1 1 0,0-1 1,0 0-1,0 0 0,-1 0 0,1 0 0,0-1 1,0 0-1,0 1 0,5-2 0,0 0 1,-1 0 0,0 0 0,1-1 0,-1 0 0,0-1 0,0 0 0,0 0 0,-1-1-1,1 0 1,-1 0 0,12-10 0,-9 6 1,-1-1 0,0 0 0,-1 0 1,0-1-1,0 0 0,-1-1 0,7-12 0,3-15 31,-1-1 0,-1-1 0,14-69 0,-25 92-17,14-57 130,11-100 0,-25 138-49,-2-1 1,-2 1-1,-1-1 1,-12-68-1,8 88 132,2 45-121,-43 366-55,13-127-136,23-171-30,-46 182 1,-7-84-46,58-183 130,8-29 20,5-9 26,2 1-1,1 0 1,1 1 0,2 0 0,22-32 0,94-112 106,-115 151-111,134-147 72,-106 121-56,-3-2 0,-1-1 0,-3-2 0,-1-2 1,-3-1-1,49-109 0,-61 108 53,-2 0 0,-2-1-1,-3 0 1,11-90 0,-24 140-85,-3 8 0,-3 14 0,-16 91 0,5 2 0,-3 134 0,10 189 0,10-431-5,0 0-1,0-1 1,0 1 0,1 0-1,-1-1 1,1 1 0,0 0-1,2 4 1,-3-7 2,0 0-1,0 0 1,0 1 0,0-1-1,1 0 1,-1 0 0,0 1 0,0-1-1,1 0 1,-1 0 0,0 1-1,0-1 1,1 0 0,-1 0-1,0 0 1,0 0 0,1 0-1,-1 1 1,0-1 0,1 0-1,-1 0 1,0 0 0,0 0 0,1 0-1,-1 0 1,0 0 0,1 0-1,-1 0 1,1 0-9,0-1 1,0 1-1,0-1 0,0 1 0,-1-1 1,1 0-1,0 1 0,0-1 0,-1 0 1,1 1-1,-1-1 0,1 0 0,-1 0 1,2-1-1,3-7-203,-1-1 0,0 1-1,0-1 1,-1 0 0,3-17 0,5-47-3405,-10 64 1942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15376,'0'0'4295,"50"-24"-4247,-47 24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13056,'0'0'1384,"63"-3"-744,1 0-104,19-2 0,16 0-105,11-2 9,2 2 176,-7 0 0,-9 1-32,-15-1 8,-9 1-96,-13 0-8,-9-1-120,-14 3 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253 556 8936,'0'0'6360,"-11"0"-6048,-9 0-63,0 2 1,0 0 0,-35 9-1,46-8-152,-51 16 744,54-16-698,1-1 0,-1 0 0,1 2 0,-1-1 0,1 0 0,1 1 1,-10 8-1,14-11-111,-1-1 1,0 1 0,1 0-1,-1 0 1,0 0-1,1-1 1,0 1-1,0 0 1,-1 0 0,1 0-1,0 0 1,-1 0-1,1 0 1,0 0-1,0 0 1,0-1 0,0 1-1,0 1 1,0-1-1,0 0 1,0-1 0,0 1-1,1 0 1,-1 0-1,0 0 1,1 0-1,-1 0 1,0 0 0,0 0-1,1-1 1,0 1-1,-1 0 1,1 0 0,0-1-1,0 1 1,-1 0-1,1-1 1,-1 1-1,3 0 1,0 1 71,0 2-1,1-2 1,-1 0 0,2 0 0,-1 0-1,7 3 1,-4-4-9,0 0 0,-1 1 0,1-2 0,0 1-1,0-1 1,0 0 0,0-1 0,0 0 0,0 0 0,-1 0 0,8-3 0,-9 3 8,0-1 1,-1 0-1,1 0 1,-1 0 0,1 0-1,-1-1 1,0 1-1,0-1 1,0-1 0,0 1-1,-1 0 1,1 0 0,-1-1-1,0 0 1,0 0-1,3-4 1,-6 7-74,1 0 0,-1 1 0,1 0 0,-1-1 0,1 0 1,-1 1-1,0-1 0,0 0 0,0 1 0,0-1 0,0 0 0,0 0 0,1 0 0,-1 1 0,0 0 1,0-1-1,0 0 0,0 0 0,-1 0 0,1 0 0,0 1 0,0 0 0,0-1 0,0 0 0,0 0 1,0 0-1,-1 1 0,1 0 0,-1-1 0,1 0 0,-1 0 0,1 1 0,-1-1 0,1 0 1,0 1-1,-1 0 0,0 0 0,1-1 0,-1 1 0,0-1 0,0 1 0,1-1 0,0 1 0,-1 0 1,0 0-1,0-1 0,0 1 0,1 0 0,-1 0 0,0 0 0,1 0 0,-3 0 0,-1 0 58,-2 0-1,1 0 0,-1 0 0,1 0 0,-9 3 1,10-2-33,-7 1 65,0 1 0,1 0 0,0 0 0,-1 0-1,2 1 1,-19 12 0,28-16-116,0 0 0,0 0 0,0 0 0,-1 0 1,1 0-1,0 0 0,0 0 0,0 0 0,0 1 0,0-1 0,0 0 0,-1 0 0,1 0 0,0 0 0,0 0 0,0 1 0,0-1 1,0 0-1,0 0 0,0 0 0,0 0 0,0 0 0,0 0 0,0 0 0,0 0 0,0 0 0,0 0 0,0 1 0,0-1 0,0 0 1,0 0-1,0 0 0,0 1 0,0-1 0,0 0 0,0 0 0,0 0 0,0 0 0,0 1 0,0-1 0,0 0 0,1 0 0,-1 0 1,0 0-1,0 0 0,0 1 0,0-1 0,0 0 0,0 0 0,1 0 0,-1 0 0,0 0 0,0 0 0,0 0 0,0 0 0,1 0 1,9 3 108,2-3-50,-1 0 1,1-1 0,0-1 0,-1 1-1,1-2 1,-2 1 0,2-2 0,-1 1-1,0-2 1,-1 1 0,0-2 0,19-11-1,-10 3 107,-1 0-1,0-1 1,-1-1-1,0-1 0,20-27 1,14-29 799,70-132 1,-50 77 52,-63 115-778,0 1 0,1 0 0,17-19 0,-25 31-244,-1 0 0,0 0 0,0 0 0,0 0 0,0 0 0,0 0 0,0-1 0,0 1 0,0 0 0,0 0 0,1 0 0,-1 0 0,0 0 0,0 0 0,0 0 0,0 0 0,1 1 0,-1-1 0,0 0 0,0 0 0,0 0 0,1 0 0,-1 0 0,0 0 0,0 0 0,0 0 0,0 0 0,0 0 0,1 1 0,-1-1 0,0 0 0,0 0 0,0 0 0,0 0 0,0 0 0,0 0 0,0 0 0,0 0 0,0 0 0,0 0 0,0 0 0,0 1 0,0-1 0,0 0 0,0 0 0,0 0 0,0 1 0,0-1 0,0 0 0,0 0 0,0 0 0,0 0 0,0 1 0,2 11 0,-1-11 0,2 53 0,-1 0 0,-9 83 0,3-94 0,-2 0 0,-3 0 0,-2-1 0,-25 68 0,11-50 0,-3-2 0,-49 80 0,30-72 0,41-58 0,0-1 0,-1 0 0,0-1 0,0 0 0,-1 0 0,-10 7 0,17-13 0,0 0 0,0 1 0,0 0 0,1-1 0,-1 1 0,0-1 0,0 0 0,-1 1 0,2-1 0,-1 0 0,0 0 0,0 0 0,0 0 0,-1 0 0,1 0 0,1 0 0,-1 0 0,1-1 0,-1 1 0,1 0 0,0 0 0,0-1 0,-1 1 0,1 0 0,0-1 0,-1 1 0,1 0 0,0-1 0,-1 1 0,1 0 0,0 0 0,-1 0 0,1-1 0,0 1 0,0-1 0,0 1 0,0-1 0,0 0 0,0-1 0,-1-1 0,1 2 0,0-2 0,0 1 0,0 0 0,1-1 0,-1 1 0,0-1 0,0 1 0,2-3 0,5-11 0,-1-1 0,1 2 0,2-1 0,0 1 0,0 0 0,1 1 0,1 0 0,0 0 0,1 2 0,0-1 0,1 2 0,1-1 0,0 2 0,0 0 0,0 1 0,2 0 0,-1 1 0,2 0 0,24-7 0,-12 5 0,2 2 0,-1 1 0,0 2 0,1 1 0,0 0 0,0 4 0,59 3 0,-89-3 0,16 4 0,-16-3 0,-1-1 0,0 0 0,1 1 0,-1-1 0,1 0 0,-1 0 0,1 1 0,-1-1 0,0 1 0,1 0 0,-1-1 0,0 1 0,0-1 0,0 0 0,0 1 0,0-1 0,0 1 0,1 0 0,-1-1 0,0 1 0,0 0 0,0-1 0,0 0 0,0 1 0,0 0 0,0-1 0,0 1 0,-1 0 0,1-1 0,-5 17-3935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1 906 9744,'0'0'6136,"11"2"-5742,-1 0-278,-5 0-64,0 0 1,0-1-1,1 0 0,-1-1 1,-1 1-1,2-1 0,-1 0 1,0 0-1,1-1 0,-1 1 1,6-2-1,0-2 140,2 0 0,-2-1 0,0-1 0,0 0 0,0 1 0,-1-3 0,1 2 0,-1-2 0,-1-1 0,0 1 0,0-1 0,0 0 1,11-18-1,4-9 638,-1-2 0,27-58 0,-49 93-802,98-224 5677,-99 224-5605,0 2 0,1-1-1,0 0 1,0 1 0,0-1 0,-1 1 0,1-1 0,1 0 0,-1 1 0,0-1 0,0 1-1,1 0 1,-1 0 0,0-1 0,1 1 0,0 0 0,-2 0 0,2 0 0,2-1-1,-2 2-44,-2 0-1,2 0 1,0 0-1,-1 0 0,0 0 1,1 0-1,-1 0 1,1 1-1,-1-1 0,1 1 1,-1-1-1,0 1 1,1 0-1,-2-1 0,2 0 1,-1 1-1,1 0 1,-2 0-1,1 1 0,1-2 1,-1 1-1,-1 0 1,1 1-1,0-2 0,1 4 1,3 3 0,0 1 1,-1 0 0,1 0-1,-1 0 1,-1 1 0,0-1 0,0 1-1,-1 0 1,0-1 0,0 1-1,-1 0 1,0 1 0,-1 12-1,-1-7 25,0-2 0,-1 2-1,0-1 1,-1 0 0,-1 1 0,0-2-1,-11 24 1,12-31-80,0 0 0,-1-1 0,1 0 0,-1 0 0,0 1 0,0-2 0,-1 1 0,1-1 0,-6 4 0,8-6 0,1-2 0,-1 2 0,0-1 0,1 0 0,-1-1 0,0 1 0,1 0 0,-2 0 0,2 0 0,-1-1 0,0 1 0,0-1 0,0 0 0,1 0 0,-2 0 0,2 0 0,-1 0 0,0 0 0,0 0 0,0 0 0,0-1 0,0 1 0,1-1 0,-1 0 0,-1 0 0,2 0 0,-1 1 0,1-1 0,-1 0 0,0-1 0,1 2 0,0-1 0,-2-2 0,-3-4 0,0 0 0,1 1 0,0-1 0,1-1 0,0 1 0,0 0 0,1-2 0,0 2 0,0-1 0,-1-9 0,4 17 0,-1 0 0,1-1 0,0 1 0,0 0 0,0-1 0,0 1 0,0 0 0,0 0 0,0-1 0,0 1 0,0 0 0,0 0 0,0 0 0,0 0 0,0 0 0,0-1 0,0 1 0,0 0 0,0 0 0,0-1 0,0 1 0,0 0 0,1 0 0,-1-1 0,0 1 0,0 0 0,0 0 0,0-1 0,1 1 0,-1 0 0,0 0 0,0 0 0,0-1 0,1 1 0,-1 0 0,0 0 0,1 0 0,9 0 0,14 9 0,-23-8 0,50 26 0,-39-19 0,0-1 0,2 0 0,-1-1 0,0 0 0,1-2 0,17 5 0,-26-8 0,1 0 0,-1-1 0,1 0 0,-1 0 0,1 0 0,-1 0 0,1-1 0,-1 0 0,0 0 0,1-1 0,-1 1 0,0-1 0,0 0 0,0 0 0,7-5 0,-11 7 0,-1-1 0,0 1 0,1-1 0,0 1 0,0-1 0,0 0 0,-1 1 0,1 0 0,0-1 0,0 1 0,0 0 0,-1 0 0,1 0 0,0 0 0,0 0 0,1 0 0,-2 0 0,1 0 0,-1 0 0,1 0 0,-1 0 0,1 0 0,-1 0 0,1 0 0,-1 1 0,0-1 0,0 0 0,1 1 0,-1-1 0,1 1 0,-1-1 0,0 0 0,1 1 0,-1-1 0,0 1 0,0-1 0,1 0 0,-1 2 0,1 2 0,0 0 0,0 0 0,0 0 0,-1 0 0,1 7 0,-3 61 0,-3-1 0,-18 97 0,11-105 0,12-63 0,0 1 0,0 0 0,-1-1 0,1 1 0,0 0 0,0-1 0,-1 1 0,1-1 0,0 0 0,0 1 0,0-1 0,-1 1 0,1-1 0,0 1 0,-1-1 0,1 1 0,-1-1 0,0 0 0,-5-2 0,-5-18 0,5 1 0,2-1 0,0 1 0,1-2 0,1 2 0,2-2 0,0-33 0,25-120 0,-22 155 0,1 0 0,1 1 0,1 0 0,0 0 0,2 0 0,0 1 0,1-1 0,14-19 0,-17 29 0,2 0 0,-2 0 0,1 1 0,2 0 0,-1 1 0,0-1 0,11-5 0,-12 8 0,0 1 0,1-1 0,-1 0 0,0 2 0,2 0 0,-2-1 0,1 1 0,-1 1 0,16-2 0,-18 3 0,-1 1 0,1 0 0,0 0 0,-1 0 0,1 0 0,0 0 0,-1 1 0,0 0 0,1 0 0,-1 0 0,0 1 0,0-1 0,-1 1 0,1 0 0,0-1 0,0 2 0,2 4 0,-3-7 0,-2 2 0,1-1 0,0 1 0,-1-1 0,1 1 0,0 0 0,-2 0 0,2 0 0,-1 0 0,0-1 0,-1 2 0,1-2 0,-1 1 0,1 0 0,-1 1 0,0-2 0,0 1 0,0 1 0,0-2 0,-1 1 0,0 1 0,1-2 0,-1 1 0,0 1 0,0-2 0,0 1 0,-3 4 0,2-3 0,-1 0 0,0 0 0,0 0 0,0-1 0,-1 2 0,0-2 0,1 0 0,-1 0 0,0 0 0,0-1 0,0 1 0,-1-1 0,1 1 0,-1-2 0,0 1 0,-6 1 0,5-1 0,-1-1 0,1 0 0,-2 0 0,2-1 0,-1 0 0,0 0 0,1-1 0,-1 0 0,0 1 0,0-2 0,-7-2 0,-1 1 0,13 3 0,5 0 0,1 0 0,95 24 0,-75-17 0,-1-1 0,1 0 0,1-2 0,48 2 0,-56-7 0,0-1 0,0 0 0,0-1 0,29-9 0,-35 8 0,-1 0 0,0-1 0,0 0 0,0 0 0,0-1 0,-1 0 0,0-1 0,11-11 0,-16 14 0,-1 0 0,0-1 0,0 1 0,-1-1 0,2 1 0,-3-1 0,2 0 0,-2 0 0,1 0 0,0 0 0,-1-1 0,0 1 0,0 1 0,0-2 0,-1 1 0,0-1 0,0 1 0,-2-9 0,1 12 0,1 0 0,0 0 0,-1 0 0,0 1 0,-1-1 0,1 0 0,1 1 0,-1-1 0,-1 1 0,1-1 0,0 0 0,-1 1 0,0 0 0,1-1 0,0 1 0,-1 1 0,1-2 0,-2 1 0,2 0 0,-1 1 0,0-1 0,1 0 0,-2 1 0,2-1 0,-1 1 0,0-1 0,0 1 0,0 0 0,0 0 0,0 0 0,0 0 0,0 0 0,1 1 0,-2-1 0,2 1 0,-1-1 0,-1 1 0,2 0 0,-1-1 0,1 1 0,-1 0 0,0 0 0,1 0 0,-1 0 0,0 0 0,1 1 0,-1-1 0,0 0 0,2 1 0,-2-1 0,1 1 0,0 0 0,0-1 0,0 1 0,0 0 0,0-1 0,1 2 0,-1-2 0,1 1 0,-2 4 0,1 0 0,0 1 0,1-1 0,0 2 0,0-2 0,0 1 0,1 0 0,0-1 0,1 1 0,3 12 0,4 4 0,13 29 0,-18-44 0,30 51 0,-27-46 0,-7-12 0,0-1 0,0 0 0,1 0 0,-1 0 0,0 0 0,0 1 0,0-1 0,0 0 0,1 0 0,-1 1 0,0-1 0,0 0 0,1 0 0,-1 0 0,0 1 0,0-1 0,1 0 0,-1 0 0,0 0 0,0 0 0,0 1 0,0-1 0,0 0 0,1 0 0,-1 0 0,0 0 0,1 0 0,-1 0 0,0 0 0,1 0 0,-1 0 0,0 0 0,1 0 0,-1 0 0,0 0 0,0 0 0,0-1 0,9-9 0,-1-15 0,-3-1 0,-5 18 0,1 2 0,0-1 0,1 0 0,-1 0 0,2 1 0,-2-1 0,3 1 0,-2 0 0,8-12 0,6-1 0,-12 14 0,0 0 0,0-1 0,1 2 0,-1-1 0,2 0 0,7-5 0,-3 5 0,-1 0 0,1 0 0,0 1 0,-1 0 0,2 0 0,-1 1 0,0 1 0,1 0 0,0 0 0,13 1 0,114-4 0,-138 3 0,-5-1 0,-5-3 0,5 6 0,-1-1 0,1 0 0,-1 1 0,1 0 0,-1 0 0,1 0 0,-1 1 0,-9 2 0,-44 15 0,57-17 0,-1 0 0,1 0 0,-1 0 0,1 1 0,-1-1 0,1 1 0,-1 0 0,1-1 0,-1 1 0,2 0 0,-2 0 0,2 0 0,-1 1 0,1-1 0,-1 1 0,0-1 0,1 1 0,0-1 0,-1 0 0,1 2 0,1-2 0,-1 1 0,0 0 0,0-1 0,0 5 0,1-3 0,-1 1 0,1-1 0,0 0 0,1 1 0,0-1 0,-1 0 0,2 1 0,-1-1 0,-1 0 0,2 0 0,0 0 0,-1 0 0,2 0 0,-1 0 0,4 5 0,-1-3 0,-1 0 0,1-1 0,0 0 0,0 0 0,1-1 0,0 1 0,0-1 0,0 1 0,1-2 0,6 3 0,-8-3 0,0-2 0,0 0 0,0 1 0,0-1 0,0-1 0,0 0 0,0 1 0,-1-1 0,2-1 0,-1 1 0,0 0 0,0-1 0,0 0 0,0-1 0,6-1 0,0-1 0,-2-1 0,1 0 0,0 0 0,-1 0 0,1-2 0,-1 1 0,-1-1 0,0 0 0,0-1 0,0 0 0,10-15 0,12-13 0,-19 69 0,-8-27 0,-1 0 0,1-2 0,1 2 0,-1-1 0,0 0 0,7 6 0,-9-10 0,0 1 0,1-1 0,0 0 0,-1 0 0,1 0 0,-1 0 0,1 0 0,0-1 0,0 1 0,0 0 0,-1 0 0,2-1 0,-1 1 0,-1-1 0,2 0 0,-2 0 0,1 0 0,0 0 0,0 0 0,0 0 0,0-1 0,0 1 0,0-1 0,2 0 0,4-2 0,-2 0 0,1-1 0,0 0 0,-1 0 0,1 0 0,-1 0 0,0-1 0,0-1 0,-1 2 0,1-2 0,-2 0 0,6-7 0,3-7 0,0 1 0,16-37 0,-11 12 0,-2 0 0,14-63 0,-27 95 0,37-177 0,-37 175 0,-1-1 0,1 2 0,-1-27 0,-2 34 0,-3 5 0,-2 12 0,-5 18 0,-24 179 0,25-133 0,-23 85 0,-4-32 0,-66 149 0,82-241 0,19-35 0,0 1 0,1-1 0,-1 0 0,0 0 0,0 1 0,0-1 0,0 0 0,0 0 0,-1 0 0,1 0 0,0-1 0,0 1 0,-1 0 0,1 0 0,0 0 0,-1-1 0,1 0 0,-1 1 0,0-1 0,2 1 0,-2-1 0,-2 0 0,3 0 0,1 0 0,-1-1 0,0 1 0,1 0 0,0-1 0,-1 1 0,1 0 0,-1 0 0,1-1 0,-1 0 0,1 1 0,-1-1 0,1 1 0,0-1 0,0 1 0,0 0 0,0-1 0,-1 0 0,1 0 0,0 1 0,0-1 0,0 1 0,-1-1 0,1 1 0,0-1 0,0 0 0,0 0 0,0 1 0,0-1 0,1 1 0,-1-1 0,0 1 0,0-1 0,0 0 0,1 1 0,-1-1 0,0 0 0,10-23 0,-2 13 0,1 0 0,0 0 0,1 1 0,0 0 0,0 1 0,1 0 0,16-10 0,12-6 0,-1-2 0,56-51 0,-63 44 0,49-67 0,-71 89 0,0 0 0,-1-1 0,1-1 0,8-22 0,-17 34 0,0 2 0,0-1 0,0 1 0,1-1 0,-1 0 0,0 1 0,0-1 0,1 0 0,-1 1 0,0-1 0,0 0 0,0 0 0,0 0 0,0 0 0,0 1 0,0 0 0,-1-1 0,1 0 0,0-1 0,-1 3 0,0 0 0,0 0 0,0 0 0,0-1 0,1 2 0,-1-1 0,0 0 0,0 0 0,0 0 0,0 2 0,-3 7 0,-1 1 0,1-1 0,0 1 0,1 0 0,1 0 0,0 0 0,0 0 0,1 20 0,1-29 0,0 0 0,0 0 0,0-1 0,1 1 0,-1 0 0,0-1 0,0 1 0,1 0 0,0-1 0,0 1 0,0-1 0,-1 1 0,1-1 0,0 1 0,0-1 0,1 0 0,-2 1 0,1-2 0,1 2 0,1 1 0,-1-3 0,-1 1 0,2 0 0,-2 0 0,2 0 0,-1-1 0,0 0 0,0 0 0,0 1 0,0-1 0,0 0 0,0 0 0,0 0 0,0-1 0,0 1 0,0 0 0,3-1 0,11-5 0,0 0 0,0 0 0,-1-1 0,-1-2 0,23-14 0,-14 8 0,30-14 0,28-16 0,-80 48 0,-6 8 0,-8 12 0,12-21 0,-1 0 0,0 2 0,1-2 0,0 1 0,0 0 0,0 0 0,0 0 0,0 0 0,1 0 0,-1 0 0,0 1 0,1-2 0,0 1 0,0 1 0,0-1 0,1 0 0,-1 0 0,1 0 0,0 0 0,0 0 0,-1 0 0,2 0 0,-1 0 0,0 0 0,1-1 0,0 1 0,-1 0 0,1-1 0,0 1 0,0-1 0,1 1 0,-1-2 0,0 2 0,0-2 0,1 2 0,0-2 0,2 3 0,9 2 0,-6-1 0,1-1 0,0 0 0,0 0 0,0-1 0,0 0 0,0-1 0,18 3 0,-24-6 988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17983,'0'0'2456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13672,'0'0'912,"64"-17"-464,-15 12 8,6 3-264,5 2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0 9744,'0'0'7713,"-1"16"-7085,-17 183 1366,0-80 62,-39 131-1,19-83 1415,36-154-2895,1-9 1161,9-14-692,-6 7-1056,60-89 586,2-5 213,-51 81-688,1 0-1,0 0 1,25-21 0,-38 37-99,-1-1 0,1 0 0,0 1 0,-1-1 0,0 1 0,1-1 0,0 1 0,0-1 0,-1 1 0,1 0 0,0 0 0,-1 0 0,1 0 0,0-1 0,0 1 0,0 0 0,-1 0 0,0 0 0,1 0 0,0 0 0,0 0 0,0 0 0,1 0 0,-1 1 0,-1-1 0,1 0 0,0 1 0,-1 0 0,1 0 0,-1 0 0,1-1 0,-1 1 0,1-1 0,-1 1 0,1 0 0,-1 0 0,0 0 0,0-1 0,0 1 0,1 0 0,-1 2 0,2 5 0,-1 0 0,-1 0 0,0 13 0,0-13 0,-1 18 0,0-6 0,1 1 0,1 0 0,1-1 0,5 23 0,-6-39 0,0 1 0,0-1 0,1 0 0,-1 1 0,1-1 0,0 0 0,0 0 0,1 0 0,-1 0 0,0-1 0,2 0 0,-2 2 0,1-2 0,1-1 0,-1 1 0,0 1 0,1-2 0,0 1 0,0-1 0,0 1 0,0-2 0,0 1 0,0-1 0,7 4 0,-7-5 0,1 0 0,-1 1 0,-1-1 0,1 0 0,0 0 0,0 0 0,0-1 0,0 1 0,0 0 0,0-1 0,0-1 0,6-1 0,-4 0 0,1-1 0,-2 0 0,2 0 0,-1 0 0,-1 0 0,8-8 0,1-4 0,-1 1 0,-1-2 0,0 1 0,9-19 0,-18 28 0,23-41 0,-24 43 0,0 0 0,-1 0 0,1-1 0,-1 1 0,0 0 0,-1 0 0,1 0 0,-1-8 0,0 11 0,0 0 0,0 2 0,0-2 0,0 1 0,-1 0 0,1 0 0,0-1 0,0 1 0,-1 0 0,1 0 0,-1-1 0,0 1 0,0 1 0,1-2 0,-1 1 0,0 0 0,0 0 0,0 1 0,0-2 0,1 1 0,-1 0 0,-1 1 0,1 0 0,1-1 0,-2 0 0,1 0 0,-1 1 0,2-1 0,-2 1 0,1-1 0,0 1 0,0 0 0,-1 0 0,1 0 0,0 0 0,0 0 0,-1 0 0,1 0 0,0 0 0,-2 0 0,-2 1 0,0 1 0,0-1 0,0 0 0,0 1 0,0 0 0,0 0 0,1 0 0,-9 6 0,9-5 0,0 0 0,0 1 0,1 0 0,-1 0 0,1 0 0,0 0 0,0 1 0,0-1 0,1 1 0,-1 0 0,1 0 0,0 0 0,1-1 0,-1 1 0,1 0 0,-1 1 0,2-1 0,-1 7 0,1-9 0,0 1 0,0-1 0,0 0 0,1 0 0,-1 1 0,0-1 0,1 0 0,0 0 0,1 1 0,-1-2 0,0 1 0,1 0 0,-1 0 0,1 0 0,0 0 0,-1-1 0,2 1 0,-2-1 0,2 1 0,-1-2 0,1 2 0,-1-2 0,1 2 0,0-2 0,-1 1 0,2 0 0,-2-1 0,1 0 0,1 1 0,4 0 0,5 1 0,-1-2 0,0 1 0,1-1 0,-1-1 0,1 0 0,-1-1 0,0-1 0,1 1 0,-1-2 0,13-4 0,9-5 0,1-1 0,36-18 0,48-37 0,-106 62 0,-12 5 0,2 1 0,-2-1 0,2 0 0,-1-1 0,-1 1 0,1 1 0,-1-2 0,1 1 0,0 0 0,-1-1 0,3-3 0,-4 3 0,-7 2 0,-8 5 0,1 3 0,-1 1 0,1 0 0,0 0 0,1 2 0,-17 16 0,20-18 0,1 1 0,1-1 0,0 2 0,0 0 0,1 0 0,0 0 0,-8 20 0,15-30 0,-1-1 0,1 1 0,0 1 0,0-1 0,-1-1 0,1 1 0,0 0 0,-1 0 0,1 0 0,0 0 0,0 0 0,0 0 0,0 0 0,0 0 0,0 0 0,0 0 0,1 0 0,-1 0 0,0-1 0,1 1 0,-1 0 0,0 1 0,0-1 0,2 1 0,-1-2 0,0 1 0,-1 0 0,1-1 0,1 0 0,-1 0 0,0 1 0,-1-1 0,2 0 0,-1 0 0,0 1 0,0-1 0,0 0 0,0 0 0,1 0 0,-2 0 0,1 0 0,2-1 0,5 0 0,-2-1 0,2 0 0,-2-1 0,1 1 0,8-7 0,-3 2 0,-2-1 0,1 0 0,-1-1 0,-1-1 0,13-14 0,-11 11 0,0 2 0,19-14 0,-24 17 0,-2 4 0,-2 12 0,-2-2 0,1 0 0,-1-1 0,1 1 0,0-1 0,0 1 0,1-1 0,-1 0 0,2 0 0,2 7 0,-4-11 0,-1 1 0,1 0 0,1-1 0,-1 1 0,0 0 0,0-2 0,1 2 0,-1 0 0,0-2 0,1 2 0,-1-1 0,1 0 0,0 0 0,-1 0 0,1 0 0,0 0 0,-1 0 0,2-1 0,-2 0 0,1 1 0,0-1 0,0 1 0,0-1 0,-1 0 0,2 0 0,-2 0 0,1 0 0,0 0 0,0-1 0,3 0 0,3-1 0,-1-1 0,1-1 0,-1 0 0,0 1 0,0-2 0,0 1 0,-1-1 0,1 0 0,-2 0 0,2-1 0,-2 0 0,0 0 0,9-13 0,0-2 0,-1-1 0,-1 0 0,11-31 0,-2-5 0,-3 1 0,-3-2 0,-2 0 0,8-85 0,-21 137 0,2-7 0,0 1 0,-1-1 0,-1 0 0,-1 1 0,-3-18 0,4 31 0,0 0 0,0-1 0,0 1 0,0-1 0,0 1 0,0 0 0,0-1 0,0 1 0,0-1 0,0 1 0,0 0 0,0 0 0,0 0 0,-1-1 0,1 1 0,0 0 0,0-1 0,-1 1 0,1 0 0,0-1 0,0 1 0,-1 0 0,1 0 0,0-1 0,-1 1 0,1 0 0,0 0 0,0-1 0,0 1 0,-1 0 0,1 0 0,0 0 0,-1 0 0,1 0 0,-1 0 0,1 0 0,-1 0 0,0 0 0,1 0 0,-1 1 0,0 0 0,-1 0 0,2 0 0,-1 0 0,0-1 0,0 1 0,0 0 0,0 0 0,1 0 0,-2 1 0,-17 33 0,18-34 0,-8 20 0,2 1 0,0 0 0,0 0 0,2 1 0,-4 40 0,7-19 0,0 0 0,7 49 0,-3-73 0,0 1 0,2-1 0,0 0 0,1 0 0,1 0 0,17 36 0,-21-53 0,-1 0 0,1 0 0,-1-1 0,2 1 0,-1-1 0,0 1 0,0-1 0,1 1 0,-1-1 0,1 0 0,-1 0 0,6 2 0,-4-2 0,1 0 0,-1-1 0,1 0 0,0 1 0,0-2 0,-1 0 0,1 1 0,6-1 0,3-6 0,-1-2 0,-6 7 0,-1-2 0,0 1 0,0-1 0,0 1 0,-1-1 0,1-1 0,7-6 0,34-33 0,-41 36 0,-3 4 0,1-1 0,-2 1 0,1-2 0,3-6 0,-3 7 0,-2 0 0,2 1 0,0-1 0,4-5 0,-7 8 0,1 0 0,-1 1 0,1-1 0,-1 0 0,1 0 0,-1 1 0,0-1 0,0 1 0,0-1 0,0 0 0,0 0 0,1 1 0,-1-1 0,0-2 0,1-4 0,15-9 0,-7 5 0,22-22 0,-28 30 0,-3 3 0,1 0 0,-1 0 0,0-1 0,0 1 0,0 0 0,0 0 0,0 0 0,0 0 0,1 0 0,-1 0 0,0 0 0,0 0 0,1 0 0,-1 0 0,0 0 0,1 0 0,-1 0 0,0 0 0,0 0 0,1 0 0,-1 0 0,0 0 0,0 0 0,1 0 0,-1 0 0,0 0 0,0 1 0,0-1 0,0 0 0,0 0 0,0 0 0,0 0 0,1 1 0,-1-1 0,0 0 0,0 0 0,0 0 0,0 1 0,1-1 0,-1 0 0,0 0 0,0 1 0,0-1 0,0 0 0,0 0 0,0 0 0,3 13 0,-4 9 0,0-1 0,-2-1 0,-2 1 0,-8 32 0,10-47 0,1 0 0,-1 0 0,0-1 0,0 1 0,-1-1 0,0 0 0,0 1 0,-7 6 0,8-10 0,-1 1 0,1-1 0,0 1 0,-1-1 0,0 0 0,0 0 0,0 0 0,1-1 0,-1 0 0,0 1 0,0-1 0,-1-1 0,1 1 0,-6 0 0,5-1 0,1 1 0,-1-1 0,1 0 0,-1-1 0,1 1 0,-1-1 0,1 0 0,-1 0 0,1 0 0,0-1 0,-1 1 0,1-1 0,0 0 0,0 0 0,1 0 0,-1-1 0,0 0 0,0 0 0,1 0 0,-5-5 0,6 10 0,2-2 0,0 0 0,0 0 0,0 1 0,0-1 0,0 0 0,0 1 0,0-1 0,0 0 0,1 1 0,-1-1 0,0 0 0,0 0 0,0 1 0,1-1 0,-1 0 0,0 0 0,0 0 0,1 1 0,-1-1 0,0 0 0,0 0 0,0 0 0,0 0 0,0 0 0,0 0 0,1 0 0,-1 0 0,1 0 0,12 4 0,1-2 0,0 1 0,1-3 0,-2 1 0,27-2 0,25 2 0,-42 0 0,0-1 0,39-6 0,-27 5 0,-53 20 0,-1 0 850,8-8-5635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2:41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12456,'0'0'9823,"11"-4"-9096,-5 3-623,14-6 366,0 1 0,32-3-1,-14 5 1049,72 2-1,-102 2-1077,0 0 0,0 0 0,1-1 0,14-3 1,-4-5-3451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02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4120,'0'0'13410,"8"2"-12997,2 1-266,-6-1-88,0-1 0,0 0-1,0 0 1,0-1 0,0 1-1,0-1 1,0 0 0,0 0-1,0 0 1,5-1-1,95-7 1337,135 6-1,-35 3 229,-192-2-1494,0 1 143,0 0 0,0-1 0,0 0 0,-1-1-1,24-7 1,-31 7-423,5-1 1069,-9 3-1025,0 0 1,0 1-1,1-1 1,-1 0-1,0 0 0,0 0 1,0 0-1,0 0 1,1 0-1,-1 0 0,0 0 1,0 0-1,0 0 1,0 0-1,0 1 0,1-1 1,-1 0-1,0 0 1,0 0-1,0 0 0,0 0 1,0 1-1,0-1 1,0 0-1,0 0 0,1 0 1,-1 0-1,0 1 1,0-1-1,0 0 0,0 0 1,0 0-1,0 1 1,0-1-1,0 0 0,0 0 1,0 0-1,0 0 1,0 1-1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03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9344,'0'0'7225,"9"0"-6589,44-4 174,329-16 3608,-378 20-4342,14-1 389,0 1 0,0 1 0,21 3 0,-38-4-439,1 0 1,0 1-1,0-1 1,0 0-1,0-1 1,0 1 0,0 0-1,0 0 1,0-1-1,0 1 1,0-1-1,0 0 1,3-1-1,0 0-2419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06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14968,'0'0'2282,"14"1"-1813,43 3-193,176 16 507,-138-8-343,-26-5 580,113 28 0,-117-16 403,-59-17-1308,0 0 437,-9-6-3715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04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117 168 9344,'0'0'5594,"10"-1"-5043,2 0-291,0-1 0,0 0 0,0-1 1,0 0-1,-1-1 0,20-10 0,-19 7 196,-1-1-1,0 0 0,0-1 1,-1 0-1,0-1 1,16-19-1,-7 7 656,-17 20-962,-1 0 0,1-1 0,-1 1 1,0-1-1,0 1 0,0-1 1,0 1-1,0-1 0,0-2 0,2-4 1605,-22 83-864,-94 385 582,84-229-802,28-215-619,-1 6 110,1 0 0,1 1 1,5 37-1,-5-58-130,1-1-1,-1 1 1,0-1 0,0 1-1,0-1 1,0 1-1,0 0 1,0-1 0,0 1-1,0-1 1,0 1 0,0 0-1,0-1 1,0 1-1,0-1 1,0 1 0,-1-1-1,1 1 1,0 0 0,0-1-1,-1 1 1,1-1-1,0 1 1,-1-1 0,1 0-1,0 1 1,-1-1 0,1 1-1,-1-1 1,0 1-1,-1 0 104,0-1-1,0 1 0,0-1 0,0 0 1,0 0-1,0 0 0,-4 0 0,-4-1-273,-6 1 248,9 0-60,-1-1-1,1 1 1,0 1-1,-1-1 1,1 1-1,0 1 1,-1-1-1,-11 5 1,-25 11 345,43-16-394,-1-1 86,1 1 0,-1 0 1,0-1-1,0 1 0,1-1 0,-1 0 0,0 0 0,-3 1 0,5-1 59,6-2-116,57-10-78,85-6-1,-127 16 44,23-1 51,63 4 0,-103-1-31,1 0-1,-1 0 0,0 1 1,0 0-1,0 0 1,1 0-1,-1 0 0,0 1 1,0-1-1,7 5 0,-9-3-271,-1-1-514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06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7936,'0'0'10475,"5"12"-9965,6 23-21,-1 0 0,7 49-1,4 206 1710,-3-16-137,-5-172-461,-13-99-1315,0-4 141,-3-11 302,-4-24-4664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07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330 214 5416,'0'0'5864,"0"-10"-5280,0 5-529,1-14 433,-1 0 1,-4-22-1,4 35-313,-1 0 0,-1 0 0,1 0 0,-1 1 0,0-1 0,0 0 0,0 1 0,-1 0 0,0 0-1,0-1 1,0 2 0,-9-10 0,8 10 19,-1 0 0,1 0 0,-1 0 0,0 1 0,0 0 0,-1 0 0,1 0-1,-1 1 1,0-1 0,-6-1 0,7 3-71,0 1 0,1-1 0,-1 1 0,0 0 1,1 0-1,-1 0 0,0 1 0,1-1 0,-1 1 0,1 0 0,-1 1 0,1-1 0,-9 5 0,5-1 30,-1 0 0,1 0 0,0 1 0,0 1 0,0-1 0,1 1-1,0 1 1,-10 13 0,4-2 177,0 1 1,-16 35-1,25-46-243,1 1 0,0 0 1,0 0-1,1 0 0,0 0 1,1 0-1,0 0 0,0 1 0,1-1 1,2 14-1,3 10 283,16 57 0,-20-86-341,7 20 188,1 0 0,1-1 1,25 40-1,-23-42-36,0 0 1,-1 1-1,-2 0 0,8 25 1,-17-47-177,11 40 584,8 74-1,-18-103-446,0 0-1,-1 0 0,-1-1 0,1 1 1,-2 0-1,0 0 0,0-1 0,-1 1 0,-1-1 1,0 0-1,-6 14 0,9-24-117,1 0 0,-1 0 0,1 0 1,-1-1-1,1 1 0,-1 0 0,0 0 0,1 0 0,-1-1 0,0 1 0,0 0 0,1-1 0,-1 1 0,0-1 1,0 1-1,0-1 0,0 1 0,-2 0 0,2-1-14,1 0-1,-1 0 1,0 0 0,0 0 0,1 0 0,-1-1-1,0 1 1,0 0 0,1 0 0,-1 0-1,0-1 1,0 1 0,1-1 0,-1 1-1,0 0 1,1-1 0,-1 1 0,0-2 0,-1 0-51,0 0 0,0 0 0,1 0 0,-1 0 0,1-1 0,-1 1 0,1-1 0,0 1 0,0-1 0,0 1 0,1-1 0,-2-3 0,2-6-3783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07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0 187 14968,'0'0'2830,"13"-4"-2161,-7 2-608,148-52 1444,120-50 1924,-251 98-3155,0 1 0,28-3 0,-15 5-2303,-30 2 1039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10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78 6128,'0'0'11193,"-7"8"-10697,-23 24 5,18-20 1034,10-9 84,2-1-1116,6-4 200,62-12 103,-18 4-533,56-10 499,181-9 0,-237 26-620,10-1-17,96-11 158,-96 5-206,65-14 184,-116 23-176,-1-1 0,1 2-1,13 0 1,-16 0 97,-19 15 82,7-6-229,-16 15 35,-1-2 1,-50 39 0,-61 30 67,19-15-28,-409 271 455,440-294-439,-51 29 238,128-78-316,0 0-1,-12 11 0,-1 0 349,27-17-312,0 0 1,-1 0 0,1 1-1,0 0 1,9 0 0,16-4-34,27-7 7,-20 3-21,75-7-1,382 17 134,-471 1-149,-1 0-1,1 2 0,0 1 0,41 14 0,-35-11 60,-18-5 11,-6-1 366,-14-6-4869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17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6632,'0'0'12745,"7"-8"-12487,-2 1-192,-3 4-42,0 0 0,0 0 0,1 0 1,-1 1-1,1-1 0,0 1 0,-1-1 1,1 1-1,0 0 0,1 0 0,-1 0 0,0 1 1,0-1-1,1 1 0,-1 0 0,6-2 1,34-3 427,62 0 0,-25 3-36,-36 1-33,-1 2 0,86 12 0,-115-11-123,-1-1-1,14 0 1,-3-1 749,-24 1-973,-8 6-3443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18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7024,'0'0'10622,"8"-6"-10173,-3 2-382,3-2 95,0 1-1,0 0 1,1 0-1,0 0 1,0 1-1,17-5 1,50-5 492,1 4 1,1 3 0,0 3-1,97 8 1,-106-6-141,-17 0 1152,-63-4-1466,4 2-3661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37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0 560 5720,'0'0'10545,"7"-10"-9968,-7 9-551,8-12 206,1 0-1,0 1 1,0 0-1,13-12 1,34-30 1103,-3-3 0,-3-2 0,58-88 0,-96 128-827,-1-1 0,-1-1 0,12-31 0,-20 46-141,-1-1 0,1 1 0,-1 0 0,0-1 0,-1-7 0,-6 37 360,-1 14-461,3-1-1,1 1 1,3 67 0,1-95-224,1 0 0,0-1 0,0 1 0,1-1 0,0 1 0,5 9 0,-6-14-22,0 0 0,0-1 0,0 1 0,1 0 0,-1-1 0,1 0 0,0 0-1,0 0 1,0 0 0,0 0 0,1 0 0,-1-1 0,1 0 0,6 4 0,-6-5-11,0 0 0,1-1 1,-1 1-1,0-1 0,0 0 0,1 0 0,-1 0 0,0-1 0,0 1 1,1-1-1,-1 0 0,0-1 0,0 1 0,0 0 0,5-4 0,3-1 11,0-1-1,-1 0 0,17-13 0,-13 6-1,0 0 0,0 0 0,-2-2 0,0 0 0,0 0 1,-2-1-1,0-1 0,-1 0 0,13-32 0,-22 48-6,-1 1 0,1-1 0,-1 0 0,1 1 1,-1-1-1,0 1 0,0-1 0,0 0 0,0 1 0,0-1 0,0 0 0,0 1 0,0-1 1,-1-1-1,1 2-7,0 1 1,0 0 0,-1 0-1,1 0 1,0-1 0,0 1-1,0 0 1,0 0 0,0-1-1,-1 1 1,1 0 0,0 0-1,0 0 1,0 0 0,0-1-1,-1 1 1,1 0-1,0 0 1,0 0 0,-1 0-1,1 0 1,0 0 0,0 0-1,-1 0 1,1-1 0,0 1-1,0 0 1,-1 0 0,1 0-1,0 0 1,-1 0 0,0 1 3,1-1 0,-1 1 1,0-1-1,0 1 0,0-1 1,0 1-1,0-1 0,1 1 1,-1 0-1,0-1 0,1 1 1,-1 0-1,0 1 0,-6 7 41,0 0-1,2 0 1,-1 1-1,-7 19 1,10-22-33,0 0 1,1 0-1,0 0 1,1 0 0,-1 1-1,2-1 1,-1 1-1,1 8 1,0-11-16,1-1 1,0 1-1,0-1 1,1 1-1,-1-1 1,1 0-1,0 0 1,0 0 0,0 0-1,0 0 1,1 0-1,0-1 1,-1 1-1,1-1 1,1 1-1,-1-1 1,0 0-1,1-1 1,7 6-1,-7-6-8,-1-1 0,1 1 0,0 0-1,-1-1 1,1 0 0,0 0-1,0 0 1,0 0 0,0-1-1,0 1 1,0-1 0,0 0-1,0 0 1,0-1 0,0 1-1,0-1 1,0 0 0,0 0-1,0 0 1,0-1 0,-1 1-1,8-5 1,-8 4 6,0 0-1,1-1 1,-1 1-1,0-1 1,0 0 0,-1 0-1,1-1 1,0 1-1,-1 0 1,0-1 0,0 1-1,0-1 1,0 0-1,-1 0 1,1 0 0,-1 0-1,0 0 1,0 0-1,-1 0 1,1 0 0,-1 0-1,0 0 1,0 0-1,0-1 1,0 1 0,-1 0-1,-2-7 1,2 5-5,-1 0 1,0 0 0,0 0 0,0 0-1,-1 1 1,0-1 0,0 1 0,0-1-1,-1 1 1,0 0 0,0 0 0,0 1-1,-1-1 1,1 1 0,-1 0 0,0 0-1,-9-5 1,10 7 17,-1 0-1,1 0 1,-1 0-1,1 1 1,-1 0 0,0 0-1,0 0 1,0 0-1,0 1 1,1-1 0,-1 1-1,0 1 1,0-1-1,0 1 1,0 0 0,0 0-1,-5 2 1,5-3 15,4 0-27,1 0 1,0 0-1,0 0 0,-1 0 1,1 0-1,0 0 1,0 0-1,-1 0 1,1 0-1,0 0 1,0 0-1,-1 0 0,1 0 1,0 0-1,0 0 1,0 0-1,-1 0 1,1 0-1,0 1 0,0-1 1,-1 0-1,1 0 1,0 0-1,0 0 1,0 0-1,0 1 0,-1-1 1,1 0-1,0 0 1,0 0-1,0 1 1,0-1-1,0 0 1,-1 0-1,1 0 0,0 1 1,0-1-1,0 1 1,14-1-8,28-2-18,-1-3-1,1-1 0,49-14 1,36-6-36,-103 22 31,0 2 0,0 1 0,34 2 0,-55-1 29,1 0 1,-1 1-1,0-1 0,1 1 1,-1 0-1,0 0 1,0 0-1,0 0 1,0 1-1,0-1 1,0 1-1,0-1 0,4 5 1,-6-5 2,1 1-1,-1 0 1,0 0-1,0-1 1,0 1 0,0 0-1,0 0 1,0 0 0,0 0-1,-1 1 1,1-1-1,-1 0 1,0 0 0,1 0-1,-1 0 1,0 1 0,0-1-1,0 0 1,-1 0-1,1 0 1,-1 4 0,-4 14 39,-1-1 1,-9 21 0,0 1 250,18-46-283,0 0 1,0 1-1,0-1 1,1 1-1,-1 0 1,1 0-1,8-6 1,-5 3 0,14-13 41,40-30 1,-53 44-33,0 1-1,1 0 0,0 1 1,0 0-1,0 0 1,0 1-1,0 0 0,20-3 1,-27 6-12,0-1 0,1 1 1,-1 0-1,0 0 0,0 1 0,1-1 1,-1 0-1,0 1 0,0 0 1,1-1-1,-1 1 0,0 0 0,0 0 1,0 0-1,0 0 0,0 0 1,-1 1-1,1-1 0,0 1 0,0-1 1,-1 1-1,1-1 0,-1 1 1,2 2-1,2 5 30,0 0 0,0 0 0,-1 0 0,4 14 1,5 9 101,-9-23-124,1 1 17,1 0-1,-1 0 1,9 11 0,-12-19-28,0 0-1,0 1 1,0-1 0,1 0 0,-1 0-1,1 0 1,-1 0 0,1-1-1,0 1 1,0-1 0,-1 1-1,1-1 1,0 0 0,0 0 0,0 0-1,5 0 1,1 0-5,1 0 0,0-1 0,0 0 0,0 0 0,-1-1 0,1 0 0,0-1 0,-1 0 0,1-1 0,-1 0 0,15-7 0,-21 7 877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41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321 625 7232,'0'0'6786,"-9"-1"-6139,-3-1-422,7 2-127,0-1 0,1 0 0,-1 1 0,0 0 0,0 0 0,1 0 0,-1 1 0,0 0 0,1 0 0,-7 2 0,-16 4 938,1 2 1,-41 19 0,59-24-801,0 1 0,0 0 0,1 0-1,0 1 1,0 0 0,0 0 0,1 0-1,-1 1 1,1 0 0,1 0 0,0 1 0,-5 9-1,5-8 36,0 1 0,1 0 0,0 0 0,0 0 0,2 0 0,-4 15 0,6-20-184,0 0 0,0-1 1,0 1-1,0 0 0,1 0 0,-1-1 1,1 1-1,1 0 0,-1-1 0,1 1 1,-1-1-1,1 1 0,0-1 0,1 0 1,-1 0-1,6 7 0,-3-6-16,-1 0 1,1 0-1,0 0 0,0-1 0,1 0 0,-1 0 0,1 0 1,0-1-1,0 1 0,0-1 0,11 3 0,-8-4-9,1 0-1,-1 0 0,1 0 1,-1-2-1,1 1 0,0-1 1,15-2-1,-8-1-1,0 0 0,0-1 0,0-1 0,0-1-1,-1 0 1,0-2 0,0 1 0,26-19 0,-16 8 10,0-1-1,-2-2 1,0 0 0,-1-1-1,-1-2 1,-1 0-1,-2-1 1,0-2 0,20-37-1,-22 27 15,-1-1-1,-2-1 0,-2 0 1,-2 0-1,-1-1 1,7-77-1,-14 83 26,-1 0-1,-1 0 0,-2 0 1,-2 0-1,-13-58 1,1 52 392,16 40-494,0 0 0,0 0 0,0 0 0,0 0 0,0 0-1,0 0 1,0 0 0,0-1 0,0 1 0,0 0 0,0 0 0,-1 0 0,1 0 0,0 0 0,0 0-1,0 0 1,0 0 0,0 0 0,0 0 0,0 0 0,0 0 0,-1 0 0,1-1 0,0 1-1,0 0 1,0 0 0,0 0 0,0 0 0,0 0 0,-1 0 0,1 0 0,0 0 0,0 0-1,0 0 1,0 0 0,0 1 0,0-1 0,-1 0 0,1 0 0,0 0 0,0 0 0,0 0 0,0 0-1,0 0 1,0 0 0,0 0 0,0 0 0,-1 0 0,1 0 0,0 0 0,0 1 0,0-1-1,0 0 1,0 0 0,0 0 0,0 0 0,0 0 0,0 0 0,0 0 0,0 1 0,0-1 0,0 0-1,0 0 1,0 0 0,0 0 0,0 0 0,0 0 0,0 1 0,-5 8 156,-3 14-32,1-1 1,1 1 0,-6 46-1,7-40-61,-31 243 347,22-159-270,8-68-79,-5 31 111,1 76 0,9-131-133,0-8 266,10-31-96,12-44-178,-11 31-9,17-38-1,-22 60-25,0 0 0,0 0 0,1 0 0,0 1 0,0 0-1,1 0 1,0 0 0,10-7 0,-11 10-3,-2 2 0,-1 0 0,1 0 0,0 0 0,7-3 0,-9 5 0,-1 1 0,0 0 0,0-1 0,0 1 0,0 0 0,1 0 0,-1-1 0,0 1 0,0 0 0,0 0 0,0 0 0,1 1 0,-1-1 0,0 0 0,0 0 0,0 1 0,1-1 0,-1 0 0,0 1 0,0-1 0,0 1 0,0 0 0,0-1 0,1 2 0,4 3 0,-1 1 0,0-1 0,0 1 0,0 0 0,-1 0 0,5 9 0,19 42 0,2 37 0,-24-69 0,1-1 0,2 0 0,14 29 0,-22-51 0,0 0 0,1 0 0,-1 0 0,0 0 0,1 0 0,-1-1 0,1 1 0,0-1 0,-1 1 0,1-1 0,0 0 0,0 1 0,0-1 0,0 0 0,0 0 0,0 0 0,4 0 0,-3 0 0,0-1 0,1 1 0,-1-1 0,1 0 0,-1 0 0,1-1 0,-1 1 0,1-1 0,-1 1 0,5-3 0,4-2 0,1 0 0,-1-1 0,-1 0 0,19-14 0,14-14 0,77-76 0,-111 99 0,0-1 0,-1 0 0,0 0 0,-1-1 0,8-17 0,-15 29 0,-1 0 0,1 0 0,-1 0 0,1 0 0,-1 0 0,0 0 0,1 0 0,-1 0 0,0 0 0,0 0 0,0-1 0,0 1 0,0 0 0,0 0 0,0 0 0,0-2 0,0 3 0,-1-1 0,1 1 0,0-1 0,-1 1 0,1-1 0,0 1 0,-1-1 0,1 1 0,-1-1 0,1 1 0,-1 0 0,1-1 0,-1 1 0,1 0 0,-1-1 0,1 1 0,-1 0 0,1 0 0,-1 0 0,0-1 0,0 1 0,-2 0 0,0-1 0,0 1 0,0 0 0,0 1 0,0-1 0,0 0 0,0 1 0,0-1 0,0 1 0,-3 1 0,-8 5 0,-1 1 0,1 0 0,0 0 0,1 1 0,0 1 0,-16 15 0,-1 5 0,-28 35 0,54-60 0,-6 6 0,0 1 0,1 0 0,0 1 0,1 0 0,-8 18 0,15-28 0,0 1 0,0 0 0,0-1 0,1 1 0,-1 0 0,1-1 0,0 1 0,0 0 0,0 0 0,1 0 0,-1-1 0,1 1 0,1 5 0,-1-8 0,-1 0 0,0 0 0,1 0 0,0 0 0,-1 0 0,1 0 0,-1 0 0,1 0 0,0 0 0,0 0 0,0 0 0,0 0 0,-1-1 0,1 1 0,0 0 0,0-1 0,0 1 0,2 0 0,-2-1 0,1 0 0,-1 1 0,0-1 0,1 0 0,-1 0 0,1 0 0,-1 0 0,1-1 0,-1 1 0,1 0 0,-1-1 0,0 1 0,1-1 0,-1 1 0,0-1 0,1 1 0,-1-1 0,2-1 0,5-4 0,0 0 0,0-1 0,0 0 0,-1 0 0,0 0 0,-1-1 0,1 0 0,-2 0 0,1-1 0,5-10 0,5-15 0,17-51 0,-20 48 0,-6 11 0,-6 21 0,0 0 0,1 0 0,-1 0 0,1 1 0,4-9 0,-4 9 0,-2 4 0,1 10 0,2 5 0,2 16 0,1-2 0,2 1 0,1-1 0,17 35 0,-25-61 0,0-1 0,0 0 0,1 0 0,0 0 0,-1 0 0,1 0 0,0 0 0,0 0 0,0-1 0,0 1 0,0 0 0,0-1 0,1 0 0,-1 0 0,0 1 0,1-1 0,-1-1 0,1 1 0,-1 0 0,1-1 0,-1 1 0,1-1 0,0 0 0,-1 1 0,1-1 0,-1-1 0,1 1 0,0 0 0,-1-1 0,1 1 0,3-2 0,2-1 0,1 1 0,-1-2 0,0 1 0,0-1 0,-1 0 0,1-1 0,-1 0 0,7-6 0,-1 0 0,-2-1 0,0 0 0,0-1 0,-1 0 0,12-20 0,-4 0 0,19-46 0,-34 71 0,-2 6 0,0 0 0,0 0 0,0 0 0,0 0 0,-1 0 0,1 0 0,-1 0 0,1-4 0,-8 65 0,6-43 0,-3 85 0,5-85 0,0 0 0,1-1 0,0 1 0,8 22 0,-10-35 0,1 0 0,0-1 0,0 1 0,1-1 0,-1 0 0,0 1 0,1-1 0,0 0 0,-1 0 0,1 0 0,0 0 0,0 0 0,0 0 0,0-1 0,0 1 0,4 2 0,-2-3 0,-1 1 0,1-1 0,0 0 0,0 0 0,0 0 0,0 0 0,0-1 0,0 0 0,0 1 0,4-2 0,5 0 0,0-1 0,0-1 0,0 0 0,-1-1 0,22-9 0,-17 5 0,-1 0 0,0-2 0,-1 0 0,0 0 0,27-25 0,-12 4 0,37-48 0,-59 70 0,-1-1 0,-1 1 0,1-1 0,-2-1 0,0 1 0,0-1 0,0 0 0,-2 0 0,4-13 0,-7 23 0,0 1 0,1 0 0,-1-1 0,0 1 0,0 0 0,0-1 0,0 1 0,0 0 0,0-1 0,0 1 0,0-1 0,1 1 0,-1 0 0,0-1 0,0 1 0,-1 0 0,1-1 0,0 1 0,0 0 0,0-1 0,0 1 0,0 0 0,0-1 0,0 1 0,-1 0 0,1-1 0,0 1 0,0 0 0,0-1 0,-1 1 0,1 0 0,0 0 0,0-1 0,-1 1 0,1 0 0,0 0 0,-1 0 0,1-1 0,0 1 0,-1 0 0,1 0 0,0 0 0,-1 0 0,1 0 0,0 0 0,-1-1 0,1 1 0,0 0 0,-1 0 0,1 0 0,-1 0 0,1 0 0,0 1 0,-1-1 0,1 0 0,-3 1 0,0 0 0,0 0 0,1 0 0,-1 0 0,1 1 0,-4 2 0,-12 9 0,0 1 0,1 1 0,1 0 0,0 1 0,1 1 0,-16 25 0,22-30 0,1 2 0,0-1 0,1 1 0,1 0 0,0 1 0,1 0 0,1-1 0,0 2 0,1-1 0,-2 19 0,5-30 0,-1 1 0,1-1 0,1 1 0,-1-1 0,1 0 0,-1 1 0,1-1 0,0 0 0,1 1 0,-1-1 0,1 0 0,0 0 0,4 7 0,-6-10 0,1-1 0,-1 0 0,1 1 0,-1-1 0,1 1 0,-1-1 0,1 0 0,-1 1 0,1-1 0,0 0 0,-1 0 0,1 1 0,-1-1 0,1 0 0,0 0 0,-1 0 0,1 0 0,0 0 0,-1 0 0,1 0 0,-1 0 0,1 0 0,0 0 0,-1 0 0,1 0 0,0-1 0,-1 1 0,1 0 0,-1 0 0,1 0 0,-1-1 0,1 1 0,0 0 0,0-1 0,17-18 0,-16 15 0,9-11 0,-1 0 0,-1-1 0,0 0 0,-1 0 0,-1-1 0,-1 0 0,0 0 0,6-36 0,-4 16 0,-2 16 0,-2 0 0,-1 0 0,1-25 0,-2 39 0,-1 5 0,-1 7 0,0 40 0,2 64 0,3-41 0,7 128 0,-12-155 0,-1 1 0,-12 69 0,7-84 0,-1 0 0,-1-1 0,-16 35 0,23-59 0,0 1 0,-1 0 0,1-1 0,-1 1 0,0-1 0,0 0 0,0 1 0,0-1 0,0 0 0,0 0 0,0 0 0,-1-1 0,1 1 0,-1 0 0,1-1 0,-1 0 0,0 1 0,1-1 0,-1 0 0,0 0 0,0-1 0,0 1 0,-3 0 0,1-1 0,0 0 0,0-1 0,1 1 0,-1-1 0,0 0 0,0 0 0,1 0 0,-1-1 0,0 0 0,1 1 0,-1-2 0,1 1 0,-7-5 0,-4-4 0,1-1 0,0 1 0,1-2 0,0 0 0,1-1 0,1 0 0,0-1 0,1 0 0,-9-18 0,17 29 0,0-1 0,0 0 0,0 0 0,1 0 0,-1 0 0,1 0 0,1 0 0,-1 0 0,1-1 0,-1 1 0,2 0 0,-1 0 0,0 0 0,1-1 0,0 1 0,1 0 0,-1 0 0,1 0 0,0 0 0,0 1 0,0-1 0,0 0 0,1 1 0,0 0 0,0-1 0,0 1 0,1 0 0,-1 1 0,8-6 0,5-4 0,1 2 0,0 0 0,1 1 0,28-11 0,82-23 0,-3 2 0,-93 28 0,0-1 0,42-27 0,-61 33 0,-1 0 0,1-1 0,-2-1 0,1 0 0,-1 0 0,-1-1 0,16-22 0,-19 23 0,-1 1 0,0-1 0,-1 0 0,0-1 0,5-18 0,-9 28 0,-1 0 0,1 0 0,-1-1 0,0 1 0,1 0 0,-1-1 0,0 1 0,0 0 0,-1-1 0,1 1 0,0 0 0,-1 0 0,1-1 0,-1 1 0,0 0 0,0 0 0,0 0 0,0 0 0,0 0 0,0 0 0,-1 0 0,1 0 0,0 0 0,-1 0 0,0 1 0,1-1 0,-1 1 0,0-1 0,0 1 0,0 0 0,0-1 0,0 1 0,0 0 0,0 1 0,0-1 0,-1 0 0,-2 0 0,0 0 0,0 0 0,0 0 0,0 1 0,0 0 0,0 0 0,0 0 0,0 1 0,1-1 0,-1 1 0,-9 3 0,-2 2 0,-28 13 0,38-16 0,0 1 0,1-1 0,-1 1 0,1 1 0,-1-1 0,1 1 0,1 0 0,-1 0 0,1 0 0,-1 1 0,2-1 0,-1 1 0,1 0 0,-5 11 0,6-12 0,0 1 0,0-1 0,1 1 0,-1-1 0,2 1 0,-1 0 0,0 0 0,1-1 0,0 1 0,0 0 0,1 0 0,0-1 0,0 1 0,0 0 0,1-1 0,0 1 0,4 9 0,1-3 0,0 0 0,1 0 0,1-1 0,-1-1 0,2 1 0,0-1 0,0-1 0,0 0 0,1 0 0,1-1 0,-1-1 0,1 1 0,1-2 0,24 10 0,-22-11 0,0-1 0,0 0 0,1-1 0,-1 0 0,1-1 0,0-1 0,-1-1 0,1 0 0,0-1 0,0-1 0,-1 0 0,1-1 0,16-6 0,-26 7 0,15-4 0,-1-2 0,0 0 0,25-14 0,-33 11 862,-7 4-5716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51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5920,'0'0'16718,"11"1"-16405,172 12 889,353-52 1390,-523 37-2500,1 1 1,0 0-1,-1 1 1,1 1-1,0 0 1,15 4-1,-14-4 253,-9-1-61,-10 4-682,3-4 355,-1 1-1,1-1 1,0 1-1,0-1 1,-1 0-1,1 1 1,0-1-1,-1 0 1,1 0-1,0 0 0,-3 0 1,-6-1-135,-42 9-844,36-5-2057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06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13968,'0'0'2639,"66"69"-2519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52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11048,'0'0'6411,"12"3"-5944,6 2-273,0-1 0,0-1 1,1-1-1,23 1 0,454-31 3596,-411 18-3164,-40 4-125,0 3 0,47 1 1,-91 2-443,0 0 0,0 0 0,0 0 0,0 0 0,0 0-1,0 0 1,-1 0 0,1 0 0,0 1 0,0-1 0,0 0 0,0 1 0,0-1 0,0 1 0,0-1 0,1 2 0,-2-2-42,0 0 1,0 1-1,0-1 0,0 1 0,0-1 0,0 0 0,0 1 0,0-1 0,0 0 0,-1 1 0,1-1 0,0 0 0,0 1 0,0-1 1,0 0-1,-1 1 0,1-1 0,0 0 0,0 1 0,-1-1 0,1 0 0,0 0 0,-1 1 0,1-1 0,0 0 0,0 0 0,-1 1 1,-33 17-190,29-16-27,3-1-39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53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58 254 9648,'0'0'4913,"9"0"-4361,-1 0-402,-5 0-89,1 0 0,-1 0 0,1 0 0,-1 0 0,1-1 0,-1 1 0,0-1 0,1 0 0,-1 0 0,0 0 0,1 0 0,-1-1 0,0 1 0,0-1 1,4-3-1,2-3 214,0 0 1,0-1 0,0-1-1,-1 1 1,-1-1 0,0-1-1,8-14 1,33-83 2486,-40 88-1895,7 0 2916,-16 41-3329,-5 37 1,-1-3-214,1 12 11,-1 26 265,4 109 1,4-187-460,0 14 145,1 0 0,2 0-1,0 0 1,11 31 0,-13-52-38,1 1 0,1-1 0,-1-1 0,7 11 0,-10-17-159,0-1-1,0 1 1,0-1-1,0 1 1,0-1-1,0 0 1,0 1 0,0-1-1,-1 1 1,1-1-1,0 0 1,0 1-1,0-1 1,-1 1-1,1-1 1,0 0 0,-1 1-1,1-1 1,0 0-1,-1 0 1,1 1-1,0-1 1,-1 0-1,1 0 1,0 1-1,-1-1 1,1 0 0,-1 0-1,1 0 1,0 0-1,-1 0 1,1 0-1,-1 0 1,1 0-1,-1 0 1,-19 5-6,-17 0-69,-43-1-1,41-3 29,-42 7 0,71-8 14,9 0 22,0 0 0,0 0 0,0 0 0,0 0 0,0 0 0,0 0 0,0 0 0,0 0 0,0 0 0,0 1 0,1-1 0,-1 0 1,0 1-1,0-1 0,0 1 0,0-1 0,0 1 0,1-1 3,1 0 1,0-1-1,0 1 1,0 0-1,0-1 0,0 1 1,0 0-1,0 0 1,0 0-1,0 0 1,0 0-1,0 0 1,0 0-1,0 0 0,0 1 1,2-1-1,8 2-1,181 4 2,67 6 237,-210-7-128,-15-2 104,49 11 0,-74-10-307,-10-4 75,1 1 0,-1-1 1,0 0-1,1 1 1,-1-1-1,0 0 0,1 1 1,-1-1-1,0 0 1,0 0-1,1 0 1,-1 0-1,0 1 0,1-1 1,-1 0-1,0 0 1,-1-1-1,-25 3-3938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54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45 7432,'0'0'18394,"-6"-9"-18007,-19-26-3439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56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0 5520,'0'0'13289,"-4"11"-12729,-24 52 119,-2-1 0,-39 59 0,-67 137 1300,89-162-485,40-82-67,8-20-86,2-14-1820,5-55-643,-7 48-2413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57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1 169 11352,'0'0'1728,"13"-8"-1135,-2 1-442,6-4 147,2 1 0,-1 0 0,29-9 0,43-9 1005,2 5 1,1 3 0,147-11 0,-218 30-735,0 0-1,0 2 0,0 0 1,0 2-1,0 0 0,-1 2 1,29 8-1,-36-2 1059,-14-11-1600,0 0 0,-1 0-1,1 0 1,0 0 0,0 0 0,0-1-1,-1 2 1,1-1 0,0 0-1,0 0 1,-1 0 0,1 0-1,0 0 1,0 0 0,0 0-1,-1 0 1,1 0 0,0 0 0,0 0-1,0 0 1,-1 1 0,1-1-1,0 0 1,0 0 0,0 0-1,0 0 1,0 0 0,-1 1-1,1-1 1,0 0 0,0 0 0,0 0-1,0 1 1,0-1 0,0 0-1,0 0 1,0 0 0,0 1-1,0-1 1,0 0 0,0 0-1,0 1 1,0-1 0,0 0 0,0 0-1,0 0 1,0 1 0,0-1-1,0 0 1,0 0 0,0 0-1,0 1 1,0-1 0,0 0-1,0 0 1,0 0 0,1 1 0,-1-1-1,0 0 1,0 0 0,0 0-1,0 0 1,0 0 0,1 1-1,-1-1 1,-5 1 88,5-1-123,0 0 1,0 0-1,-1 0 1,1 0 0,0 0-1,0 0 1,0 0-1,0 0 1,-1 0 0,1 0-1,0 0 1,0 0-1,0-1 1,0 1 0,-1 0-1,1 0 1,0 0-1,0 0 1,0 0 0,0 0-1,-1 0 1,1 0-1,0 0 1,0-1 0,0 1-1,0 0 1,0 0-1,0 0 1,0 0 0,-1 0-1,1-1 1,0 1-1,0 0 1,0 0 0,0 0-1,0 0 1,0-1 0,0 1-1,0 0 1,0 0-1,0 0 1,0 0 0,0-1-1,0 1 1,0 0-1,0 0 1,0 0 0,0-1-1,-1-5-3704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3:58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1 14568,'0'0'936,"-1"10"-359,-10 116 863,-7 52-206,-1-86-290,-4-1 0,-45 110 0,28-106 535,24-59-319,12-28 108,8-14-278,1-2-913,13-21 145,0 1 1,2 0 0,1 2-1,1 1 1,37-34-1,-48 50-162,2-2 26,20-14 0,-30 23-76,0 0 0,0 0-1,0 1 1,0-1 0,1 1 0,-1 0-1,0 0 1,1 0 0,-1 0 0,1 0-1,-1 1 1,1 0 0,4-1-1,-6 2-1,-1-1-1,1 1 0,-1-1 0,0 1 0,1-1 0,-1 1 0,1 0 0,-1 0 0,0 0 0,0-1 0,1 1 0,-1 0 0,0 1 0,0-1 0,0 0 0,0 0 0,0 0 0,-1 1 1,1-1-1,0 0 0,0 1 0,-1-1 0,1 1 0,-1-1 0,1 1 0,-1 1 0,2 6 23,-1 0 0,0 0 0,0 12 0,-1-10-13,-2 70 139,0-55-47,2-1-1,2 31 1,-2-53-79,1 1 1,-1-1-1,1 1 0,0-1 1,0 1-1,0-1 0,0 0 1,0 0-1,1 1 0,0-1 1,-1 0-1,1 0 1,0 0-1,1-1 0,-1 1 1,0 0-1,1-1 0,0 1 1,-1-1-1,1 0 0,0 0 1,0 0-1,0-1 1,0 1-1,1 0 0,-1-1 1,0 0-1,1 0 0,-1 0 1,4 0-1,3-1 9,1 0 0,-1 0-1,0-1 1,0-1 0,0 0 0,0 0 0,0-1 0,-1 0-1,1 0 1,-1-1 0,0-1 0,0 0 0,0 0-1,-1 0 1,1-1 0,-1-1 0,-1 1 0,11-12-1,-16 16-29,13-13 58,0-1 0,-1 0 0,-1-1-1,0-1 1,19-36 0,-31 51-60,0 0 0,0-1 0,-1 1 0,1 0 0,-1 0 0,0-1 0,0 1 0,0 0 0,0 0 0,0-1 1,-2-5-1,2 8-5,0 0 0,-1 0 1,1 0-1,0 0 1,0 1-1,-1-1 0,1 0 1,-1 0-1,1 0 1,-1 0-1,1 0 0,-1 1 1,1-1-1,-1 0 1,0 0-1,1 1 0,-1-1 1,0 1-1,0-1 1,0 0-1,1 1 0,-1-1 1,0 1-1,0 0 1,0-1-1,0 1 0,0 0 1,0 0-1,0-1 1,0 1-1,0 0 0,0 0 1,0 0-1,0 0 1,0 0-1,0 0 0,0 0 1,0 1-1,1-1 0,-1 0 1,0 0-1,-2 2 1,-3 1 10,-1 0 1,1 1 0,-1 0-1,1 0 1,0 0 0,1 1-1,-1 0 1,1 0-1,0 0 1,0 1 0,1 0-1,0 0 1,0 0 0,0 0-1,1 1 1,-1-1 0,2 1-1,-1 0 1,1 0-1,0 0 1,-2 12 0,3-13 9,1-1 1,-1 0-1,1 1 1,0-1-1,1 0 1,-1 0-1,1 1 1,0-1 0,0 0-1,1 0 1,3 8-1,-1-4 38,0 0-1,1-1 1,1 0-1,-1 0 1,9 9-1,-12-14-50,0-1-1,1 0 1,-1 0-1,1 0 1,0 0-1,-1-1 1,1 1 0,0-1-1,0 1 1,0-1-1,0 0 1,0 0-1,0-1 1,0 1 0,0 0-1,0-1 1,0 0-1,1 0 1,-1 0-1,0 0 1,0 0 0,0-1-1,0 1 1,0-1-1,0 0 1,0 0-1,6-3 1,4-1 29,-1-2 0,0 0 1,0 0-1,21-17 0,26-30-39,2-3 0,-47 46 0,-7 4 0,2 1 0,-1-1 0,1 1 0,0 1 0,0 0 0,0 0 0,12-4 0,-20 9 0,-1 0 0,1-1 0,0 1 0,-1 0 0,1 0 0,-1 0 0,1 0 0,0 0 0,-1-1 0,1 1 0,0 0 0,-1 0 0,1 0 0,0 1 0,-1-1 0,1 0 0,-1 0 0,1 0 0,0 0 0,-1 1 0,1-1 0,-1 0 0,2 1 0,-1 1 0,-1-1 0,1 1 0,-1-1 0,1 1 0,-1-1 0,1 1 0,-1-1 0,0 1 0,0-1 0,0 4 0,0 7 0,-1 0 0,-1 0 0,1-1 0,-2 1 0,-5 16 0,4-12 0,-6 32 0,11-35 0,-1-13 0,0 1 0,0-1 0,0 0 0,0 0 0,0 0 0,0 1 0,0-1 0,1 0 0,-1 0 0,0 0 0,0 0 0,0 1 0,0-1 0,1 0 0,-1 0 0,0 0 0,0 0 0,0 0 0,0 0 0,1 1 0,-1-1 0,0 0 0,0 0 0,1 0 0,-1 0 0,0 0 0,0 0 0,1 0 0,1-1 0,0 1 0,0-1 0,0 0 0,0 0 0,0 0 0,0 0 0,0 0 0,2-1 0,1-1 0,42-29 0,-35 22 0,0 2 0,0 0 0,1 0 0,0 1 0,1 0 0,23-7 0,-33 14 0,0-1 0,0 1 0,0 0 0,0 0 0,0 0 0,0 0 0,0 1 0,0-1 0,0 1 0,0 0 0,0 1 0,0-1 0,0 1 0,0-1 0,3 4 0,6 3 0,0 0 0,18 17 0,-13-10 0,-9-8 0,0 1 0,-1 0 0,0 0 0,0 1 0,-1-1 0,0 2 0,-1-1 0,10 19 0,-16-28 15,0 1 0,0-1 0,0 0 0,0 0 0,0 0-1,0 0 1,0 0 0,0 1 0,0-1 0,1 0 0,-1 0 0,0 0 0,0 0 0,0 0 0,0 0 0,0 1-1,0-1 1,1 0 0,-1 0 0,0 0 0,0 0 0,0 0 0,0 0 0,0 0 0,1 0 0,-1 0 0,0 0-1,0 0 1,0 0 0,0 0 0,0 0 0,1 0 0,-1 0 0,0 0 0,0 0 0,0 0 0,0 0 0,1 0-1,-1 0 1,0 0 0,0 0 0,0 0 0,0 0 0,1 0 0,-1 0 0,0 0 0,0 0 0,0 0 0,0-1-1,0 1 1,0 0 0,1 0 0,-1 0 0,0 0 0,0 0 0,0-1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4:43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8 275 5720,'0'0'13218,"8"2"-12717,28 6-5,-35-8-443,1 0-1,-1 0 0,1-1 0,0 1 0,-1 0 0,1-1 0,-1 1 0,1-1 1,-1 0-1,1 1 0,-1-1 0,0 0 0,1 0 0,-1 0 0,0 0 0,0 0 1,0 0-1,1 0 0,-1 0 0,0-1 0,0 1 0,1-2 0,2-3 231,5-4 172,-2-1 0,1-1 0,-1 1-1,-1-1 1,7-16 0,1-2 286,-12 23-511,0-1 1,0 1-1,-1-1 0,1 1 0,-2-1 0,1 1 0,-1-1 0,0 1 1,-2-11-1,1-9 293,-1-6 936,2 33-1286,-3 14 474,28 285 369,-12-189-696,-12-96-304,14 163 759,-14-142-615,-2 0 0,-1 0 1,-8 37-1,8-61-160,-1 0 0,0 0 0,-9 17 0,10-23 0,-1 0 0,1 0 0,-1-1 0,0 1 0,0-1 0,-1 0 0,1 0 0,-1 0 0,-8 6 0,10-9 0,-1 0 0,1 0 0,-1 0 0,1 0 0,-1-1 0,1 1 0,-1-1 0,0 1 0,1-1 0,-1 0 0,0 0 0,1 0 0,-1 0 0,0-1 0,1 1 0,-1-1 0,1 1 0,-1-1 0,-2-1 0,-7-3 0,1 0 0,-19-12 0,28 16 0,0 0 0,0 0 0,1 0 0,-1-1 0,0 1 0,0 0 0,1-1 0,-1 1 0,1-1 0,-1 1 0,1-1 0,0 0 0,0 1 0,0-1 0,0 0 0,0 0 0,0 0 0,0 0 0,0 0 0,1 0 0,-1 0 0,1 0 0,0 0 0,-1-1 0,1 1 0,0 0 0,0 0 0,0 0 0,1 0 0,-1 0 0,0 0 0,1-1 0,-1 1 0,1 0 0,0 0 0,0 0 0,0 1 0,0-1 0,0 0 0,0 0 0,0 0 0,1 1 0,-1-1 0,1 1 0,-1-1 0,3-1 0,4-4 0,1 0 0,0 1 0,0 1 0,0-1 0,1 1 0,0 1 0,0 0 0,0 0 0,0 1 0,0 0 0,1 1 0,11-2 0,-2 2 0,0 1 0,0 1 0,-1 0 0,1 1 0,32 7 0,-40-5 0,-1 0 0,0 0 0,0 1 0,-1 0 0,1 1 0,-1 0 0,11 8 0,-21-13 14,0 0 0,0 0-1,1 0 1,-1 0 0,0 0 0,0 0 0,0 0-1,0 0 1,0 0 0,1 0 0,-1 0 0,0 0-1,0 0 1,0 0 0,0 1 0,0-1 0,0 0-1,0 0 1,1 0 0,-1 0 0,0 0 0,0 0 0,0 1-1,0-1 1,0 0 0,0 0 0,0 0 0,0 0-1,0 0 1,0 1 0,0-1 0,0 0 0,0 0-1,0 0 1,0 0 0,0 1 0,0-1 0,0 0-1,0 0 1,0 0 0,0 0 0,0 0 0,0 1-1,0-1 1,0 0 0,0 0 0,0 0 0,0 0-1,-1 0 1,1 0 0,0 1 0,0-1 0,0 0-1,0 0 1,0 0 0,0 0 0,0 0 0,-1 0-1,1 0 1,0 0 0,0 1 0,-5 0-4833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4:44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6520,'0'0'14423,"9"1"-13917,144 13 1950,72 1 1354,-215-14-3476,1-1 0,0 0 0,0 0 0,0-2 0,-1 1 0,1-1 0,-1-1 0,1 0 0,16-7 0,-19 4 8,-4 4-573,-2 12-215,0 7-3656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4:48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6128,'0'0'14129,"10"5"-13629,0 1-356,-6-3-81,1-1 1,-1 1 0,1-1 0,0 0 0,0-1-1,0 1 1,0-1 0,0 0 0,0 0-1,1 0 1,5-1 0,428-10 4231,-405 11-3847,-27-1-273,0 1 1,0-1 0,1 0-1,8-2 1,-16 2-154,1 0 0,-1-1-1,0 1 1,1 0 0,-1 0-1,1 0 1,-1 0 0,1 0-1,-1 0 1,1 0 0,-1 0-1,1 0 1,-1 0 0,1 0-1,-1 0 1,1 0 0,-1 1 0,1-1-1,-1 0 1,1 0 0,-1 0-1,0 1 1,1-1 0,-1 0-1,1 1 1,7 3 481,-8-3-491,0-1 0,0 0 1,0 0-1,0 0 0,0 0 1,1 0-1,-1 0 0,0 0 1,0 0-1,0 0 1,0 0-1,0 0 0,1 0 1,-1 0-1,0 0 0,0 0 1,0 0-1,0 0 0,1 0 1,-1 0-1,0 0 0,0 0 1,0 0-1,0 0 0,0 0 1,1 0-1,-1 0 0,0-1 1,0 1-1,0 0 0,0 0 1,0 0-1,0 0 0,1 0 1,-1 0-1,0 0 0,0-1 1,0 1-1,0 0 0,0 0 1,0 0-1,0 0 0,0 0 1,0-1-1,0 1 0,0 0 1,0 0-1,0 0 0,0 0 1,0-1-1,0 1 0,0 0 1,0 0-1,0 0 0,0 0 1,0 0-1,0-1 0,0 1 1,0 0-1,0 0 0,0-2-94,0 2-36,-6-5-1337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4:54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5 4216,'0'0'10788,"0"13"-10391,5 191 1049,-2-134-833,4 52 670,-4-93-80,-4-33-1072,1 1 0,-1-1 0,0 1-1,0 0 1,-3-6 0,-2-7-5,-6-26 182,2 0 0,2-1 0,1 0 1,-1-57-1,9 85-171,1-1-1,4-21 1,1-5 233,-4 29 9,-3 13-359,0 0 0,0-1 0,0 1 1,0 0-1,0-1 0,0 1 0,0 0 0,0-1 1,0 1-1,0 0 0,0-1 0,1 1 1,-1 0-1,0 0 0,0-1 0,0 1 1,0 0-1,1 0 0,-1-1 0,0 1 0,0 0 1,1 0-1,-1 0 0,0-1 0,1 1 1,-1 0-1,0 0 0,1 0 0,2 2 288,6 0 227,-7 0-482,1-1-1,-1 1 1,0-1-1,0 1 1,0 0 0,0 0-1,-1 0 1,1 0-1,0 0 1,1 3 0,8 8 12,87 78 214,-51-49-187,69 79 1,-110-114-85,4 5 0,14 22 0,-22-31-5,-1 0 0,1-1 0,-1 1 0,1 0 0,-1 0 0,0 0 0,0 0 0,0 0 0,-1 0 0,1 1 0,-1-1 0,0 0 0,0 0 0,0 0 0,0 4 0,-1-5 0,0 0 1,0-1-1,1 1 0,-1-1 0,0 1 1,-1 0-1,1-1 0,0 0 1,0 1-1,-1-1 0,1 0 1,0 0-1,-1 1 0,1-1 1,-1 0-1,0 0 0,-1 0 1,-34 13 45,31-12-35,-20 4 68,-1 0 1,-43 2 0,46-6 26,0 1 0,0 1 1,-46 14-1,67-17-97,0 0-1,0 0 1,-1 1 0,1 0 0,1-1 0,-1 1 0,0 0-1,0 1 1,1-1 0,-1 0 0,-3 6 0,5-7-16,0 0 1,1 1 0,-1-1 0,0 0 0,1 1 0,0-1 0,-1 1-1,1-1 1,0 1 0,0-1 0,0 1 0,0-1 0,0 1 0,0-1-1,0 1 1,0-1 0,0 1 0,1-1 0,-1 0 0,1 1 0,-1-1-1,1 1 1,0-1 0,-1 0 0,1 1 0,0-1 0,0 0 0,2 2 0,15 14-3457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09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153 956 7024,'0'0'5278,"4"-11"-4710,78-254 1373,16-55 169,-77 228-1411,-7 26 659,41-114 1,-43 159-216,-9 20-324,-6 15-552,-77 299 773,-59 186-87,96-371-721,-55 137 327,86-240-430,-1 0 0,-17 22 1,7-11 262,63-100 395,78-95-1,-48 83-468,148-125 0,-167 161-176,2 2 1,1 3-1,2 3 1,71-32-1,-114 58 86,-23 15-153,-18 24 0,16-20-51,0 1-1,2 0 1,-1 1 0,-9 18-1,14-21-15,0 0 16,0 0 0,1 0 0,0 0 0,-6 25 1,11-34-21,-1 0 1,1-1 0,0 1 0,0 0 0,0-1 0,0 1 0,0 0 0,0-1 0,1 1-1,0 0 1,-1-1 0,1 1 0,0-1 0,0 1 0,0-1 0,0 1 0,1-1 0,-1 0-1,1 0 1,0 0 0,-1 0 0,1 0 0,0 0 0,0 0 0,0 0 0,0-1 0,0 1-1,1-1 1,-1 1 0,4 1 0,-1-1-2,1 0-1,0 0 1,-1-1 0,1 0-1,0 1 1,0-2 0,0 1-1,0-1 1,0 0 0,0 0-1,0-1 1,-1 1 0,1-1-1,0-1 1,0 1 0,-1-1-1,1 0 1,0 0 0,-1-1-1,0 0 1,0 0 0,0 0-1,0 0 1,0-1 0,0 0-1,-1 0 1,0 0 0,0 0-1,0-1 1,0 1 0,-1-1-1,0 0 1,0 0 0,0-1-1,-1 1 1,1 0 0,1-10-1,-1 2 18,-2 0 0,0-1 0,0 1 0,-2-1 0,1 1 0,-2-1 0,-4-20 0,0 12 34,0 0 0,-2 0 0,-16-33 0,21 50-28,1-1 0,-1 0 0,1 0 0,0 0 0,0 0 0,1 0-1,0 0 1,0-1 0,0-8 0,1 13-21,0 0 1,1-1-1,-1 1 1,1-1-1,-1 1 0,1 0 1,0-1-1,0 1 0,0 0 1,0 0-1,1-1 1,-1 1-1,0 0 0,1 1 1,0-1-1,-1 0 1,1 0-1,0 1 0,0-1 1,0 1-1,0-1 0,0 1 1,0 0-1,0 0 1,1 0-1,3-2 0,1 1-3,1 1-1,-1-1 1,1 1-1,-1 1 1,1-1-1,0 1 1,-1 1-1,1-1 0,0 1 1,-1 0-1,9 3 1,-1 0 0,0 1-1,0 0 1,0 1 0,19 11 0,-24-10-2,1 0 0,-1 1 0,-1 0 0,1 1 0,11 14-1,36 52 1,-44-55 1,1 0 0,1-2 0,1 0 0,20 19 0,-31-34 4,-1 0 0,1-1 0,-1 0 0,1 1 0,0-1 0,0-1 0,0 1 0,0-1 0,0 0 0,0 0 0,1-1 0,-1 1 0,0-1 0,0 0 0,0 0 0,7-2 0,10-1-7,1-2 0,28-9 0,-36 10-9,28-10-206,-1-2 0,54-28 1,-33 8-3944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4:59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5520,'0'0'18479,"9"1"-18345,0-1-99,-1 1-2,-1-1 1,1 0 0,0-1 0,0 1-1,13-4 1,23-5 250,84-4 0,-10 1-37,-89 7-175,208-23 925,-228 28-902,0 1 0,-1 0 0,1 0 0,-1 1 0,1 0 0,-1 1 0,1-1 0,-1 2 0,10 5 1,-18-9-84,1 0 1,-1 0 0,0 0 0,0 0-1,1 0 1,-1 0 0,0 0 0,0 1-1,1-1 1,-1 0 0,0 0 0,0 0-1,0 0 1,1 1 0,-1-1 0,0 0-1,0 0 1,0 0 0,0 1 0,0-1-1,1 0 1,-1 0 0,0 1 0,0-1-1,0 0 1,0 0 0,0 1 0,0-1-1,0 0 1,0 0 0,0 1 0,0-1-1,0 0 1,0 0 0,0 1 0,0-1 0,0 0-1,0 0 1,0 1 0,0-1 0,0 0-1,-1 0 1,1 1 0,0-1 0,0 0-1,-9 8-3731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22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9 114 5416,'0'0'16649,"-2"10"-16313,1-2-247,-1 1 3,0 0 0,1-1-1,1 1 1,-1 0 0,2 11 0,10 91 925,6 81 822,-11-127-657,-5-57-929,2-11 21,1-13-10,1-25-54,0-54 1,-3 21-20,3 21-17,15-65 1,-16 92-115,-2 15-17,0-1 1,1 1 0,0 0 0,0 0 0,8-14 0,-7 17-27,-1 2 35,0 0 1,0-1-1,1 1 1,0 1-1,1-1 1,4-5-1,-8 10-37,1 0-1,-1 0 1,0 0 0,1 0-1,-1 1 1,1-1 0,-1 0-1,1 1 1,-1-1 0,1 1-1,-1-1 1,1 1 0,0 0-1,-1-1 1,1 1 0,-1 0-1,1 0 1,0 0 0,-1 0-1,1 1 1,0-1 0,-1 0-1,1 1 1,-1-1 0,1 1-1,-1 0 1,1-1-1,-1 1 1,1 0 0,-1 0-1,3 2 1,3 2 21,-1 1 0,1 0 0,-1 1 0,0-1 0,0 1 0,-1 0 0,0 1 0,0-1 0,4 11 0,2 4 72,16 48 0,-9-14 37,-6-24 25,-2 0 0,9 52 0,-9-12 219,-9-68-348,1 0 0,-2 0 0,1 1-1,0-1 1,-1 1 0,0-1 0,0 1 0,0-1 0,-1 0-1,1 1 1,-1-1 0,0 0 0,0 1 0,-1-1 0,-2 6-1,3-6-509,0-8 5,0 1 203,0 1 0,0-1 0,1 1 0,-1-1 0,1 1 0,0-1 0,-1-5 1,1 3-2434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23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10 142 6520,'0'0'12625,"10"2"-12023,13 2-346,2 2 521,1-2 1,0 0-1,39 0 1,69-17 1778,-130 13-2433,-1-1 1,1 1-1,-1-1 1,1 0 0,-1 0-1,1 0 1,-1 0 0,4-2-1,-6 2-94,0 1 1,0-1-1,-1 1 0,1-1 0,0 1 0,-1-1 0,1 1 0,0-1 0,-1 0 0,1 1 0,-1-1 1,1 0-1,-1 1 0,1-1 0,-1 0 0,0 0 0,1 1 0,-1-1 0,0 0 0,0 0 0,1 0 1,-1 0-1,0 0 0,0 1 0,0-1 0,0 0 0,0 0 0,0 0 0,0 0 0,0 0 0,-1 1 1,1-1-1,0 0 0,0 0 0,-1 0 0,1 0 0,-1 0 0,-5-12 107,-1 1 0,0 0 1,-17-20-1,21 29-98,0-1 0,-1 0 0,0 1 0,0 0-1,0 0 1,0 0 0,0 0 0,-1 0 0,1 1 0,-1 0 0,1 0 0,-1 0 0,-9-2 0,6 3 12,1 0 1,0 0-1,-1 0 0,1 1 0,0 0 0,-1 0 1,1 1-1,-13 2 0,-2 2 60,18-5-88,1 1-1,-1-1 0,1 1 0,-1 0 0,1 0 0,-1 1 0,1-1 0,-1 1 0,1-1 0,0 1 1,0 0-1,0 0 0,0 1 0,0-1 0,-2 4 0,-6 5 75,2 1 0,0 0 1,0 1-1,1 0 0,0 0 0,-6 17 0,6-10 48,3-6-18,-6 24 1,10-33-90,0-1 0,0 1 0,1-1 1,0 1-1,0-1 0,0 1 0,0-1 0,1 1 0,2 7 0,5 17 199,-6-18-97,1 0 0,6 14-1,-7-22-91,-1 0-1,1 0 0,0 0 0,0 0 0,0 0 0,1 0 0,-1 0 0,1-1 0,-1 1 0,1-1 1,4 3-1,4 2-29,0 0 1,1-1 0,0-1 0,0 0 0,1-1 0,-1 0-1,1 0 1,0-2 0,0 0 0,0 0 0,0-1-1,0 0 1,25-3 0,-27 1-18,13 0 0,-1-1 0,1-2 0,-1 0 0,28-9 0,36-17 0,-82 29 144,0 0 1,0 0-1,0 0 0,0 0 1,9 1-1,9 2-5019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24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1 6632,'0'0'8330,"-7"8"-7658,-30 34 109,-64 79 1869,68-76-1944,2 1 0,3 2 1,1 1-1,3 1 0,2 1 0,-17 57 1,34-87-474,1 0 1,0-1 0,2 2-1,0-1 1,2 0 0,3 42-1,1-34 24,1-1 0,2 1 0,0-1 0,18 40 0,-18-51-76,1-2 0,1 1 1,0-1-1,1 0 0,1-1 0,0 0 1,1-1-1,23 20 0,-25-25 7,1-1-1,14 7 1,13 8 289,-31-17-280,0-1-1,0 1 0,0-1 0,1-1 1,-1 1-1,1-1 0,0-1 0,0 1 1,0-1-1,13 1 0,-21-3-168,1 0 0,0 0 0,0 0 0,-1 0-1,1-1 1,0 1 0,-1 0 0,1 0 0,0-1 0,-1 1 0,1 0 0,0-1-1,-1 1 1,1 0 0,0-1 0,-1 1 0,1-1 0,-1 1 0,1-1 0,-1 1-1,1-1 1,-1 0 0,0 1 0,1-1 0,-1 1 0,1-1 0,-1 0 0,0 1-1,1-2 1,4-21-2405,-4 19 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26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53 244 5520,'0'0'13266,"-8"-1"-12709,-25-6-7,32 7-507,1 0 0,-1 0 0,0 0 0,1-1 0,-1 1 0,1 0 0,-1-1 0,1 1 0,-1 0 0,1-1 0,-1 1 0,1-1 0,-1 1 1,1-1-1,0 1 0,-1-1 0,1 1 0,0-1 0,-1 1 0,1-1 0,0 1 0,0-1 0,-1 1 0,1-1 0,0 0 0,0 1 0,0-1 0,0-1 0,2-14 1136,-2 15-1106,1-2 31,1 0 1,-1 1 0,1-1 0,0 0 0,0 1 0,0-1 0,0 1-1,0-1 1,0 1 0,1 0 0,-1 0 0,1 0 0,0 0 0,-1 1-1,1-1 1,5-1 0,20-16 630,-23 15-537,0 0-1,0 0 1,0 1 0,0 0-1,9-4 1,-11 6-105,-1 0-1,1 0 1,0 0-1,-1 0 1,1 0-1,0 1 1,-1-1 0,1 1-1,0 0 1,0 0-1,-1 0 1,1 0-1,0 1 1,3 0-1,-2 0-6,-1 0 0,0 1 0,-1 0 0,1 0 0,0-1 0,0 1 0,-1 1 0,1-1 0,-1 0 0,0 1 0,0-1 0,1 1 0,-2 0 0,1 0 0,0-1 0,-1 1 0,1 0 0,-1 1 0,0-1 0,0 0-1,1 5 1,1 7 90,-1 0-1,0 1 1,-2 23-1,2 8 219,0-15-195,0-10-2,4 21 0,-5-37-137,1 0 1,-1 0-1,1-1 0,0 1 1,0-1-1,1 0 0,0 0 1,6 9-1,-8-12-40,1-1 1,-1 1-1,1 0 1,0-1-1,-1 0 0,1 1 1,0-1-1,0 0 0,0 0 1,0 0-1,0 0 1,0 0-1,1-1 0,-1 1 1,0-1-1,0 1 1,0-1-1,1 0 0,-1 0 1,0 0-1,0 0 0,1 0 1,-1 0-1,0-1 1,0 1-1,1-1 0,-1 1 1,0-1-1,0 0 1,0 0-1,0 0 0,2-2 1,7-3 45,-1 0 0,0-1 0,-1-1 0,14-13 0,-14 13-46,-1-1 0,0 0 0,0-1 0,6-10 0,-10 14-15,-1 0 0,-1 1 0,1-1 0,-1 0 0,0 0 0,0 0-1,-1-1 1,0 1 0,1-12 0,-2-50-5,-14-119 0,14 185 0,0 1 0,-1 0 0,1-1 0,0 1 0,0 0 0,0-1 0,0 1 0,1 0 0,-1-1 0,0 1 0,0 0 0,1-1 0,-1 1 0,1 0 0,-1 0 0,1-1 0,0 1 0,-1 0 0,1 0 0,0 0 0,1-1 0,0 1 0,-1-1 0,1 1 0,0 0 0,-1 0 0,1 1 0,0-1 0,0 0 0,0 0 0,0 1 0,0-1 0,0 1 0,3 0 0,7 0 0,-1 0 0,1 1 0,-1 0 0,13 4 0,-11-3 0,2 1 0,22 2 0,36 11 0,-63-13 0,1 0 0,0-1 0,0-1 0,15 1 0,-25-1 0,-4 2 0,-6 2 0,9-5 0,-16 10 981,6-3-1745,-2 0-3494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27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 5120,'0'0'14383,"-4"8"-13724,1-3-568,1-1 6,-1 1 0,1 0 0,0 0-1,0 0 1,0 0 0,1 0 0,-1 0 0,1 0 0,1 1 0,-1-1-1,1 10 1,1 2 178,-1 4 212,2 0 0,5 24 0,-5-30 10,0 0 0,0 25 0,-1-6 627,-2-11 489,1-23-1594,0 0 0,0 0 0,0 0 0,0 0 0,0 0 0,0 0 0,0 0 0,0 0 0,0 0 0,0 0 0,0 1 0,0-1 0,0 0 0,0 0 0,0 0 0,0 0 0,0 0 0,0 0 0,0 0 0,0 0 0,0 0 0,0 0 0,0 0 0,-1 0 0,1 0 0,0 1 0,0-1 0,0 0 0,0 0 0,0 0 0,0 0 0,0 0 0,0 0 0,0 0 0,0 0 0,0 0 0,0 0 0,-1 0 0,1 0 0,0 0 0,0 0 0,0 0 0,0 0 0,0 0 0,0 0 0,0 0 0,0 0 0,0 0 0,0 0 0,-1 0 0,1 0 0,0 0 0,0-1 0,0 1 0,0 0 0,0 0 0,-6-11 527,-9-24-19,-15-56 0,27 79-429,0 0-1,1 0 1,1-1 0,-1 1 0,2-1 0,0 1 0,2-20-1,-1 29-49,0 1 0,0-1 0,0 0 0,1 1 0,-1-1-1,4-4 1,3-7 244,-7 12-247,0 1 0,0 0 0,0-1 0,1 1-1,-1 0 1,0 0 0,1 0 0,-1 0 0,1 0 0,-1 0 0,1 0 0,-1 0 0,1 0 0,0 1-1,-1-1 1,3 0 0,1 0 54,1 0 0,-1 0 0,0 0 0,7 0-1,1 3-94,1 0 0,-1 0 0,0 2 0,0-1 0,-1 2 0,1 0 0,13 7 0,-15-7-5,-3-1 1,0 1 0,-1-1 0,1 1 0,-1 1 0,0 0 0,0 0 0,-1 0 0,8 9 0,-6-4 0,-1-1 0,0 1 0,0 0 0,-1 0 0,6 15 0,-10-20 0,0 0 0,0 1 0,-1-1 0,1 0 0,-2 0 0,1 1 0,-1-1 0,0 1 0,0-1 0,0 0 0,-1 1 0,-3 8 0,4-11 0,-2-1 0,1 1 0,0-1 0,-1 1 0,0-1 0,0 0 0,0 1 0,0-1 0,0 0 0,0 0 0,-1-1 0,0 1 0,1 0 0,-1-1 0,0 0 0,0 0 0,-1 0 0,1 0 0,0 0 0,-1 0 0,1-1 0,-6 2 0,-2-1 0,0 0 0,0 0 0,-1-1 0,1 0 0,-22-2 0,-57-13 0,47 6 0,38 7 0,1 1 0,-1-1 0,0 1 0,0 0 0,0 0 0,0 1 0,1-1 0,-1 1 0,0 0 0,0 0 0,1 1 0,-1 0 0,1-1 0,-8 5 0,4-2 0,5-3 0,0 0 0,1 0 0,-1 0 0,0 1 0,1-1 0,-1 1 0,-2 2 0,5-4 0,-1 0 0,1 1 0,0-1 0,0 0 0,0 1 0,-1-1 0,1 0 0,0 1 0,0-1 0,0 1 0,0-1 0,-1 0 0,1 1 0,0-1 0,0 0 0,0 1 0,0-1 0,0 1 0,0-1 0,0 0 0,0 1 0,0-1 0,0 1 0,1-1 0,-1 1 0,1 1 0,0-1 0,-1 0 0,1-1 0,0 1 0,0 0 0,-1 0 0,1 0 0,0 0 0,0-1 0,0 1 0,2 1 0,18 7-4017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29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1 168 5416,'0'0'13129,"4"-9"-12595,12-31-28,-14 35-339,-1 1 0,1 0 0,1 0 0,-1 0 0,1 1 0,-1-1 0,1 1 0,0-1 0,1 1 0,5-5 0,11-12 754,15-29 1942,-35 49-2809,0-1 0,0 1 1,0 0-1,0 0 0,1-1 0,-1 1 0,0 0 1,0 0-1,1 0 0,-1-1 0,0 1 0,0 0 1,1 0-1,-1 0 0,0 0 0,0 0 0,1-1 1,-1 1-1,0 0 0,1 0 0,-1 0 0,0 0 1,1 0-1,-1 0 0,0 0-20,1 0 1,-1 0-1,0 1 1,0-1-1,0 0 0,0 0 1,0 0-1,0 0 1,0 0-1,0 0 0,0 1 1,0-1-1,0 0 0,0 0 1,0 0-1,0 0 1,0 0-1,0 1 0,0-1 1,0 0-1,0 0 1,0 0-1,0 0 0,0 0 1,0 1-1,0-1 0,0 0 1,0 0-1,0 0 1,0 0-1,0 0 0,0 0 1,0 1-1,0-1 1,0 0-1,-1 0 0,1 0 1,0 0-1,0 0 0,0 0 1,0 0-1,0 0 1,0 1-1,-1-1 0,1 0 1,0 0-1,0 0 0,0 0 1,0 0-1,0 0 1,-1 0-1,1 0 0,0 0 1,-2 2 61,0 0 0,0 1-1,1-1 1,-1 0 0,1 1 0,-1-1 0,1 1 0,0 0 0,-1 3 0,-4 8 142,-6 8 262,1 0 1,2 0-1,0 1 0,1 0 0,-9 45 0,15-59-441,-1 22 25,3-29-84,0 0 0,0-1 0,0 1 0,1 0 0,-1-1 0,0 1 0,1 0 0,-1-1 0,1 1 0,0-1 0,0 1 0,-1-1 0,1 1 0,0-1 0,2 3 0,-1-3 0,-1 0 0,1 0 0,0 0 0,-1 0 0,1 0 0,0-1 0,0 1 0,0 0 0,-1-1 0,1 0 0,0 1 0,2-1 0,26 1 0,-27-1 0,22-1 0,-1-2 0,27-5 0,-5 0 0,-43 8 0,-1-1 0,0 1 0,0-1 0,0 1 0,0-1 0,0 0 0,0 0 0,3-1 0,-24 10 806,-6 4-1532,14 0-3430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30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0 8240,'0'0'13149,"-3"8"-12521,-1 0-430,2-6-110,1 1-1,0 0 0,-1 0 1,1-1-1,0 1 1,1 0-1,-1 0 0,0 0 1,1 0-1,-1 5 1,0-6 1023,3-3 26,0 1-1203,-1-1 109,0 1 0,-1-1 0,1 1 0,-1-1 0,1 0-1,0 1 1,-1-1 0,1 0 0,-1 1 0,1-1 0,-1 0 0,0 1-1,1-1 1,-1 0 0,0 0 0,1 0 0,-1 1 0,0-1 0,0 0-1,0 0 1,0 0 0,0 1 0,0-1 0,0 0 0,0 0 0,0 0-1,0 0 1,0 1 0,0-1 0,-1 0 0,1 0 0,0 0 0,-1 1 0,1-1-1,0 0 1,-1 0 0,1 1 0,-1-1 0,1 0 0,-1 1 0,0-1-1,1 1 1,-1-1 0,0 1 0,1-1 0,-1 1 0,0-1 0,1 1-1,-1 0 1,0-1 0,0 1 0,0 0 0,0-1 0,0 1 1,0 0-1,0 0 1,0 0 0,0 0 0,0 0-1,0 0 1,1 0 0,-1 0 0,0 1-1,0-1 1,0 0 0,0 1 0,1-1-1,-1 0 1,0 1 0,0-1 0,1 1-1,-1-1 1,0 1 0,1-1 0,-1 1-1,0 0 1,1-1 0,-1 1 0,1 0-1,-1-1 1,1 1 0,-1 0 0,1 0 0,0-1-1,-1 1 1,1 0 0,0 0 0,0 0-1,-1 0 1,1-1 0,0 1 0,0 0-1,0 0 1,0 0 0,0 0 0,0 0-1,0 0 1,1-1 0,-1 1 0,0 0-1,0 0 1,1 0 0,-1 0 0,0-1-1,1 1 1,-1 0 0,1 0 0,0 0-1,2 1 18,-1 0-1,1 0 1,0-1-1,0 1 1,0-1-1,0 0 0,0 1 1,1-1-1,-1-1 1,0 1-1,0 0 1,1-1-1,-1 0 0,6 0 1,-8 0-30,0 0 1,0 0-1,0 0 0,0 0 1,0 0-1,0 0 0,0 0 1,1-1-1,-1 1 0,0 0 1,0-1-1,0 1 0,0-1 1,0 1-1,0-1 0,-1 1 1,1-1-1,0 0 0,0 1 1,0-1-1,0 0 0,-1 0 1,1 0-1,0 0 0,-1 1 1,1-1-1,-1 0 0,1 0 1,-1 0-1,1 0 0,-1 0 1,0-1-1,1 1 0,-1 0 1,0 0-1,0 0 0,0 0 1,0 0-1,0 0 0,0 0 1,0 0-1,0 0 0,-1-1 1,1 1-1,0 0 0,0 0 1,-2-1-1,2 0-25,-1 1 1,1 0-1,-1-1 1,0 1-1,1 0 1,-1 0-1,0-1 0,0 1 1,0 0-1,0 0 1,0 0-1,0 0 1,-1 0-1,1 0 0,0 1 1,0-1-1,-1 0 1,1 1-1,-1-1 1,1 1-1,0-1 1,-1 1-1,1-1 0,-1 1 1,1 0-1,-1 0 1,1 0-1,-1 0 1,-1 0-1,1 0-2,-1 0 0,1 1 0,0-1 0,-1 0 0,1 1 0,0 0 0,0-1 0,-1 1 0,1 0-1,0 0 1,0 1 0,0-1 0,0 0 0,0 1 0,0-1 0,1 1 0,-1-1 0,-2 4 0,3-3 26,-1 0 1,1 1-1,0-1 1,0 1-1,0-1 1,0 1-1,0-1 0,1 1 1,-1 0-1,1 0 1,0-1-1,0 1 1,0 0-1,0-1 0,0 1 1,0 0-1,1 0 1,-1-1-1,1 1 0,0-1 1,0 1-1,0 0 1,0-1-1,0 0 1,2 4-1,4 3-735,-1 0 0,1 0-1,0-1 1,12 11 0,-11-12-1148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31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6128,'0'0'17239,"14"-2"-16729,14-1-175,0 1 0,29 2 0,22 1 565,30 2 429,-98-1-1190,-4-2 37,0 1 1,0 0 0,1 0 0,-1 1 0,0 0 0,0 0 0,6 4-1,-9-4-34,-1-1 0,0 1 0,0-1-1,1 0 1,-1 0 0,7 1-1,-9-2-9,-5 0 62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32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 7328,'0'0'10559,"11"-9"-10012,-9 8-515,14-11 376,1 0 0,0 2 0,31-15 0,-45 23-281,1 1 1,0 0-1,0-1 0,0 1 1,0 1-1,0-1 0,1 1 0,-1 0 1,0-1-1,0 2 0,0-1 1,0 0-1,0 1 0,0 0 1,0 0-1,7 3 0,-8-3-52,-1 1 0,1-1-1,0 1 1,0 0-1,-1 0 1,1 1 0,-1-1-1,0 0 1,0 1 0,0 0-1,0-1 1,0 1 0,0 0-1,-1 0 1,1 0 0,-1 0-1,0 0 1,0 0 0,0 0-1,0 0 1,0 6 0,1 20 249,-1 0 1,-2 1 0,-6 42 0,5-53-199,-5 38 233,3-32-95,1 0-1,1-1 1,1 1 0,2 0-1,4 35 1,-5-59-228,0 1-1,0-1 1,0 1 0,1-1-1,-1 1 1,1-1-1,-1 0 1,1 1-1,0-1 1,0 0 0,-1 0-1,1 1 1,0-1-1,0 0 1,0 0 0,0 0-1,0 0 1,0 0-1,0 0 1,1 0 0,-1-1-1,0 1 1,1 0-1,-1-1 1,0 1 0,1-1-1,-1 1 1,0-1-1,1 0 1,-1 1-1,1-1 1,-1 0 0,1 0-1,-1 0 1,1 0-1,-1 0 1,1 0 0,2-1-1,2-1 49,0 0-1,1 0 0,-1 0 1,0-1-1,0 0 0,-1 0 0,8-5 1,6-7 67,-1 0 0,-1-2 0,20-23 0,-26 27-91,2-2 22,-2 1 1,0-2-1,-1 0 0,12-23 1,23-71 291,-22 51-110,-20 51-180,0 1 0,-1-1 0,0 1 0,0-1 0,0 0 0,-1 0 0,-1 0-1,1 0 1,-1 0 0,-1 0 0,-1-12 0,-1 8 173,0-14 198,3 26-455,0-1 0,0 1 0,0 0 0,0 0 0,0-1 0,0 1 0,0 0 0,1 0 0,-1-1 0,0 1 0,0 0 0,0 0 0,0-1 0,1 1 0,-1 0 0,0 0 0,0 0 0,1 0 0,-1-1 0,0 1 0,0 0 0,1 0 0,-1 0 0,0 0 0,0 0 0,1 0 0,-1 0 0,0 0 0,1 0 0,-1 0 0,0 0 0,0 0 0,1 0 0,-1 0 0,0 0 0,1 0 0,14 2 0,-11-1 0,16 1 0,130 22 0,-124-20 0,1-1 0,40 0 0,-58-3 0,-5 0 0,-8 4 0,-3 2 0,-14 16 879,10-10-5829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12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165 985 8640,'0'0'944,"-5"14"-11,-33 75 818,38-88-1623,-1 1 0,1-1 0,-1 1 0,1-1 1,0 1-1,0-1 0,-1 1 0,1-1 0,0 1 0,0-1 1,1 1-1,-1-1 0,0 1 0,0-1 0,2 3 1,-2-3-82,0-1 1,0 0 0,0 1 0,0-1 0,1 0 0,-1 1-1,0-1 1,0 0 0,1 0 0,-1 1 0,0-1 0,0 0-1,1 0 1,-1 1 0,0-1 0,1 0 0,-1 0 0,0 0-1,1 0 1,-1 0 0,0 1 0,1-1 0,-1 0 0,1 0-1,0 0-10,0-1-1,0 1 0,0 0 1,0 0-1,-1-1 0,1 1 1,0 0-1,0-1 0,0 1 1,-1-1-1,1 1 0,0-1 1,-1 0-1,1 1 0,0-2 1,19-22 384,-1 0 0,-1-2 0,28-52 1,-39 66-325,35-71 694,-3-2-1,-3-1 1,-5-3 0,30-130-1,-54 138 556,-6 76-497,-1 10-431,-4 19-263,1-4-28,-101 615 1065,82-527-903,-53 160-1,66-242-217,-1 0 1,-1-1-1,-1 0 0,-2-1 0,0 0 0,-2-1 0,-29 35 1,43-57-63,1 1 1,0-1 0,-1 0 0,1 1 0,-1-1 0,1 0 0,-1 0 0,0 0 0,1 0-1,-1 0 1,0 0 0,0 0 0,0-1 0,0 1 0,1-1 0,-1 1 0,0-1 0,0 0-1,0 0 1,0 0 0,0 0 0,-3 0 0,2-1 6,1 0 1,-1-1-1,0 1 1,1-1-1,-1 1 0,1-1 1,0 0-1,-1 0 1,1 0-1,0 0 0,0-1 1,0 1-1,0-1 0,-2-4 1,-4-6 38,1-1 1,1 0-1,0-1 0,1 1 1,0-1-1,2 0 0,-1 0 1,2-1-1,0 1 1,1-1-1,0 1 0,1-1 1,1 1-1,1-1 0,0 1 1,8-28-1,-8 37-26,1 0 0,1 0 0,-1 0 0,1 0 0,0 0 0,0 1 0,0 0 0,1 0 0,10-8 0,6-4 43,26-16 0,-37 27-51,60-36 81,2 4 0,101-40 0,11-4 6,-141 60-67,-1-2 0,46-34 0,-67 41-33,-2-1 1,1-1-1,-2 0 0,-1-1 1,0-1-1,-1-1 0,-2 0 1,0-1-1,-1-1 0,13-36 0,-10 19 5,-3-2 0,-1 1-1,-3-2 1,-1 1-1,3-67 1,-9 51 39,-6-60 1,4 115-46,0 0-1,0 0 1,-1 0-1,1 0 1,-1 1-1,0-1 1,0 0-1,-1 0 0,1 0 1,-1 1-1,0-1 1,0 1-1,0-1 1,-4-4-1,6 8-3,-1 0-1,1-1 0,-1 1 0,1 0 0,-1 0 0,1 0 1,-1 0-1,1 0 0,-1 0 0,1 0 0,-1-1 0,1 1 1,-1 1-1,1-1 0,-1 0 0,1 0 0,-1 0 0,1 0 1,-1 0-1,1 0 0,-1 0 0,1 1 0,-1-1 0,1 0 1,0 0-1,-1 1 0,1-1 0,-1 0 0,1 1 0,0-1 1,-1 0-1,1 1 0,0-1 0,-1 1 0,1-1 0,0 0 1,-1 1-1,-12 21 18,9-16-15,-19 37-5,2 1 1,2 1-1,-21 74 0,-23 149-79,49-201 52,-2 26-102,-9 175 1,23-253 116,2 0 1,0 1-1,1-1 1,0 0-1,1 1 1,1-1 0,1 0-1,0 0 1,6 15-1,-9-29 13,0 0-1,1 1 1,-1-1-1,0 1 0,1-1 1,-1 0-1,1 0 1,-1 0-1,1 0 1,-1 0-1,1 0 1,0 0-1,-1-1 1,1 1-1,0-1 1,0 1-1,-1-1 1,1 1-1,0-1 1,0 0-1,0 0 1,0 0-1,-1 0 1,1 0-1,0 0 1,0-1-1,2 0 1,4 0 3,0-1 1,0-1 0,0 1 0,-1-1 0,10-5 0,1-2 7,-1-1 1,0-1-1,-1-1 0,22-22 1,55-66 53,-71 76-50,-7 8-3,115-143 196,-91 115-79,-35 39-37,-7 17-69,-11 55 19,-7 57 78,20-109-92,0 0-1,1 0 1,1 0 0,0 0 0,1 0 0,7 25-1,-6-29-3,12 35 80,-13-41-87,-1-1-1,1 1 1,0-1-1,0 0 1,0 0-1,0 0 1,0 0 0,1 0-1,4 4 1,-5-6-9,0 0 1,0 0 0,0 0-1,0 0 1,1-1-1,-1 1 1,0-1 0,1 0-1,-1 1 1,0-1 0,1 0-1,-1 0 1,0-1-1,1 1 1,-1 0 0,0-1-1,1 1 1,-1-1 0,0 0-1,4-1 1,5-4 27,0 1-1,16-11 1,-24 14-28,24-17 62,-1 0 0,-1-2 0,41-43 0,-27 19 91,40-59 0,-66 80-88,5-5 133,-18 29-151,-2 12 87,-4 4-121,1 0-1,1 0 1,1 1-1,0-1 1,1 1-1,1-1 1,1 1-1,0 0 1,1-1-1,1 1 1,0-1-1,8 27 1,-10-41-16,1 1 0,0-1 0,0 1-1,0-1 1,0 0 0,1 0 0,-1 1 0,1-1 0,-1 0-1,1 0 1,0 0 0,0 0 0,0-1 0,0 1 0,0 0-1,0-1 1,0 1 0,0-1 0,3 2 0,-2-3 0,0 1-1,0-1 1,-1 0 0,1 1 0,0-1 0,0 0-1,-1-1 1,1 1 0,0 0 0,-1-1 0,1 0-1,0 1 1,-1-1 0,1 0 0,2-2 0,6-3 2,0 0 1,-1-1 0,0-1 0,-1 0-1,0 0 1,12-14 0,24-32-9,-3-2 1,35-62-1,-75 115 0,-1 0 0,1 0 0,0 0 0,-1 0 0,1 0 0,-1-1 0,0 1 0,0-1 0,-1 1 0,1 0 0,0-5 0,-2 31 0,2 0 0,1 1 0,1-1 0,0 0 0,11 34 0,-12-50 0,1 0 0,0 0 0,0 0 0,1 0 0,-1 0 0,2-1 0,-1 0 0,1 0 0,0 0 0,0 0 0,0-1 0,1 1 0,0-2 0,0 1 0,0 0 0,0-1 0,1 0 0,0-1 0,0 0 0,0 0 0,7 2 0,-1-2 0,0-1 0,-1 0 0,1-1 0,0-1 0,0 0 0,-1 0 0,1-2 0,0 1 0,-1-2 0,1 1 0,-1-2 0,15-5 0,16-9 0,79-45 0,-18-3 0,-76 47 0,-7 3 0,-21 15 0,1 0 0,0 1 0,-1-1 0,1 0 0,0 0 0,-1 1 0,1-1 0,-1 0 0,1 0 0,-1 0 0,1 0 0,-1 0 0,0 0 0,1 1 0,-1-1 0,0 0 0,0 0 0,0 0 0,0 0 0,0 0 0,0-2 0,-15 10 0,-10 11 0,0 1 0,2 1 0,-39 42 0,53-52 0,1 0 0,1 0 0,-1 0 0,2 1 0,0 0 0,-10 24 0,13-28 0,1-1 0,0 1 0,1-1 0,-1 1 0,1 0 0,0-1 0,1 1 0,0 0 0,0 0 0,0 0 0,1 0 0,0-1 0,0 1 0,3 9 0,-3-14 0,0 1 0,0-1 0,0 0 0,0 1 0,1-1 0,-1 0 0,1 0 0,-1 0 0,1 0 0,0 0 0,0 0 0,0 0 0,0-1 0,0 1 0,0 0 0,0-1 0,0 0 0,5 2 0,-4-2 0,0 0 0,1-1 0,-1 1 0,1-1 0,-1 0 0,0 0 0,1 0 0,-1-1 0,1 1 0,-1-1 0,0 1 0,5-3 0,7-3 0,-1 0 0,-1-1 0,1-1 0,23-18 0,-23 15 0,-1-1 0,0-1 0,-1 0 0,0-1 0,-1 0 0,-1-1 0,0 0 0,-1-1 0,-1 0 0,7-17 0,9-29 0,21-86 0,-19 49 0,-4-2 0,-5 0 0,-4 0 0,0-116 0,-15 199 0,2 18 0,0 0 0,0 1 0,0-1 0,0 0 0,-1 0 0,1 0 0,0 0 0,0 0 0,0 0 0,0 1 0,-1-1 0,1 0 0,0 0 0,0 0 0,0 0 0,0 0 0,-1 0 0,1 0 0,0 0 0,0 0 0,0 0 0,-1 0 0,1 0 0,0 0 0,0 0 0,0 0 0,-1 0 0,1 0 0,0 0 0,0 0 0,0 0 0,-1 0 0,1 0 0,0 0 0,0 0 0,0-1 0,0 1 0,-1 0 0,1 0 0,0 0 0,0 0 0,0 0 0,0 0 0,0-1 0,-1 1 0,1 0 0,0 0 0,0 0 0,0 0 0,0-1 0,0 1 0,0 0 0,0 0 0,0 0 0,0-1 0,0 1 0,0 0 0,0 0 0,0 0 0,0-1 0,0 1 0,-14 25 0,0 0 0,2 1 0,1 0 0,2 1 0,0 0 0,2 1 0,-7 47 0,4 17 0,3 94 0,7-155 0,5 145 0,-3-135 0,-1-34 64,0 24-619,-1-29 236,0-1-1,0 0 1,0 0 0,0 0-1,0 1 1,0-1 0,0 0 0,-1 0-1,1 0 1,0 1 0,-1-1-1,1 0 1,-1 0 0,1 0-1,-1 0 1,0 0 0,-1 2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33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56 9144,'0'0'6897,"-4"12"-6291,3-9-569,-4 11 229,0 0 1,1 0-1,1 0 0,1 1 1,0-1-1,-1 25 1,9 19 792,1 41 1400,-9-90-2026,2-8-346,-1 0 0,1-1 1,0 1-1,-1 0 0,1 0 1,0 0-1,0 0 0,0 0 1,0 0-1,0 0 0,0 0 0,0 0 1,0 0-1,0 0 0,1 1 1,1-2 714,-1-6-420,-3-8-139,2 12-178,-5-84 654,4 54-251,-1 1-1,-12-56 1,14 83-368,-1 0 0,1 0 0,0 0 0,0 0 0,1-6 0,0-6 316,0 14-295,-1-1 0,1 1 0,0-1 0,0 1-1,0 0 1,1-1 0,-1 1 0,0 0 0,1 0 0,1-3-1,6-2 264,0 1 0,19-11 0,-24 15-303,1 0 1,-1 0 0,1 0-1,0 0 1,0 1 0,0-1 0,0 1-1,7 0 1,-5 2-46,0-1 0,0 1 0,0 1 1,0 0-1,0 0 0,-1 0 0,1 0 0,-1 1 0,0 0 0,1 1 0,-2 0 1,1-1-1,0 2 0,-1-1 0,9 9 0,-2-1 37,-1 1 0,0 1 0,-1 0 0,0 0 0,8 17 0,-13-22-73,-1 0 0,0 0 0,0 1 0,0-1 0,-1 1 0,1 10 0,-3-15 0,-1 0 0,0 0 0,0 0 0,0 0 0,-1 0 0,1 0 0,-1-1 0,-1 1 0,1 0 0,-1 0 0,1-1 0,-1 1 0,-1-1 0,-2 6 0,2-5 0,-1 1 0,0-1 0,0 0 0,0 0 0,-1-1 0,0 1 0,0-1 0,0 0 0,0 0 0,0-1 0,-10 5 0,6-4 0,-1 0 0,1-1 0,-1 0 0,0-1 0,0 0 0,-20 1 0,-7-3 0,-1-2 0,1-1 0,0-2 0,-47-13 0,32 7 0,46 9 499,6 1 1,8 1-5495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38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158 167 3912,'0'0'24943,"8"-1"-24936,3 1-6,-5 0-2,-1 0 0,0 0 1,0-1-1,10-2 0,-12 2-7,0 0-1,1-1 1,-1 1-1,-1-1 1,1 1 0,0-1-1,0 0 1,2-3-1,17-9-39,-20 13 48,-1 0 0,0 0 0,0 0 0,0 0 0,0 0 0,-1-1 0,1 1 0,0 0 0,0 0 0,-1-1 0,1 1 0,-1 0 0,1-1 0,-1 1 0,1-1 0,-1-1 0,5-10 3,-9-9 143,3 20-134,1 1-1,0-1 0,-1 1 1,0-1-1,1 0 0,-1 1 1,0-1-1,0 1 0,0 0 1,0-1-1,0 1 0,0 0 1,0-1-1,-1 1 0,1 0 1,-2-1-1,-26-19 180,22 17-167,4 1-7,0 1 0,-1 0 0,1-1 0,-1 1 0,0 1 0,1-1 0,-1 0 0,0 1 0,0 0 0,0 0-1,0 0 1,0 0 0,0 1 0,-1 0 0,1 0 0,0 0 0,0 0 0,0 0 0,0 1 0,0 0 0,-7 2-1,6-1 9,0 0 0,1 0-1,-1 1 1,0 0-1,1 0 1,0 0-1,-5 5 1,-27 30 162,26-27-137,2-1 29,0 2 0,-8 16-1,14-26-69,0 3 19,0 0 0,0 1 0,1-1 1,-1 0-1,1 1 0,1-1 0,-1 0 0,1 1 0,0-1 0,0 1 1,0-1-1,1 1 0,0-1 0,0 1 0,0-1 0,1 0 0,-1 0 1,5 9-1,1 4 30,-7-16-38,0 0 0,1 0 0,0 0 0,-1 0 0,1 0 0,0 0 0,0 0 0,0 0 0,0-1 0,0 1-1,1 0 1,-1-1 0,1 1 0,-1-1 0,4 3 0,6 5 86,-10-7-93,0-1 0,0 0 0,1 0 0,-1 0-1,0 0 1,1 0 0,-1 0 0,1 0 0,-1 0 0,1-1 0,-1 1 0,1-1-1,0 1 1,-1-1 0,3 1 0,32 3 111,-27-2-105,0 0 0,0-2 0,0 1 0,0-1-1,0 0 1,9-2 0,176-34 410,-185 34-329,1 0-1,16 1 1,-23 1-75,-5 1-171,2-1 127,0 0-1,0 0 1,0 0 0,0 0-1,0 0 1,0 0 0,0 0 0,0-1-1,-1 1 1,1 0 0,0 0-1,0 0 1,0 0 0,0 0 0,0 0-1,0 0 1,0 0 0,0 0 0,-1 0-1,1 0 1,0 0 0,0 0-1,0 0 1,0 0 0,0-1 0,0 1-1,0 0 1,0 0 0,0 0-1,0 0 1,0 0 0,0 0 0,0 0-1,0 0 1,0-1 0,0 1-1,0 0 1,0 0 0,0 0 0,0 0-1,0 0 1,0 0 0,0 0 0,0 0-1,0-1 1,0 1 0,0 0-1,0 0 1,0 0 0,0 0 0,0 0-1,0 0 1,0 0 0,0 0-1,0-1 1,0 1 0,0 0 0,1 0-1,-1 0 1,0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39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0 7024,'0'0'6897,"-4"10"-6221,-13 29-7,16-37-510,1 1 0,-1 0 0,0 0 0,1 0 0,-1 0 0,1 0 0,0 0 1,0 0-1,0-1 0,0 1 0,0 0 0,1 0 0,-1 0 0,2 3 0,1 0 143,-1 0 1,1 0-1,0-1 0,6 8 1,-6-8-170,15 18 483,0 0 0,2-2 0,35 32 0,13 12 350,-44-39-619,118 135 1282,-124-136-1397,-1 0 0,-1 1 0,-1 1 0,-1 0 0,11 31 0,-15-28 150,-1 1-1,9 52 1,-15-64-194,-2-1 1,0 1-1,-1-1 0,-1 1 0,0 0 1,-5 18-1,0-7 158,-2 0 0,0-1 1,-24 54-1,2-16 153,-10 20 243,-13-8 46,93-139-4136,-37 55 1439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40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5624,'0'0'18026,"9"-5"-17650,14-7 156,24-9 0,-26 15-168,-1 0 0,1 2 0,0 0 0,27-1 0,5-1 15,-12 2 30,-1 2 1,79 7 0,-108-5-329,175 6 1551,-176-7-1242,-9 1-339,-1 0 0,1 0 0,-1 0 0,1 0 0,-1 0 0,1 0 0,-1 0 0,1 0 0,-1 0 0,1 0 0,-1 0 0,1 0 0,-1 0 0,1 0 0,0 1 0,-1-1 0,1 0 0,-1 0 0,0 1 0,1-1 0,0 1 0,-3-5-239,-1 1 0,0-1 0,0 1 1,0 0-1,0 0 0,-1 0 0,-5-4 0,-7-1-4647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45:41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9536,'0'0'10830,"9"2"-10181,1 0-439,-5-1-122,-1 0-1,0 0 0,0-1 0,0 1 0,1-1 0,-1 0 1,0 0-1,1-1 0,-1 1 0,0-1 0,7-2 0,73-19 1847,91-12 0,89 0-194,-180 25-993,-35 4-472,24-3 723,-26-3-5059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5920,'0'0'12886,"8"11"-12211,83 98 1298,-16-25-295,-50-52-937,2-3 0,2 0-1,41 34 1,-45-41 498,-21-17-743,-1-2-654,1-15-475,-4 2-3048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 12160,'0'0'2512,"-8"8"-2198,5-6-290,-137 120 1535,33-32 164,-32 21 1186,103-87-1157,36-24-1731,-1 0 0,1 1 0,0-1 1,0 0-1,0 0 0,0 0 0,0 1 1,-1-1-1,1 0 0,0 0 0,0 0 1,0 1-1,0-1 0,0 0 0,0 0 1,0 0-1,0 1 0,0-1 0,0 0 1,0 0-1,0 0 0,0 0 0,0 0 1,0 0-1,0 1 0,0-1 0,0 0 1,0 0-1,0 0 0,0 1 0,0-1 1,1 0-1,-1 0 0,0 0 0,0 1 1,0-1-1,0 0 0,0 0 1,1 0-1,-1 0 0,0 1 0,0-1 1,0 0-1,0 0 0,0 0 0,0 0 1,0 0-1,9 5-3099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5920,'0'0'9982,"7"8"-9371,4 7-308,-1 1 1,0 0 0,9 21-1,86 184 3428,-85-182-3061,-14-24-310,1-1 0,10 15 1,-7-16 23,-8-11-285,0 1 1,0-1-1,0 1 0,0-1 0,-1 1 0,1 0 1,-1 0-1,2 5 0,5 10 960,-8-17-867,1 5 495,-1-6-655,0-1 0,0 1 0,0 0 0,0 0 0,0 0 0,0 0 0,0 0 0,0 0 0,0-1 0,0 1 0,0 0 0,0 0 0,0 0 0,0 0 0,0 0 0,0 0 0,0-1 0,0 1 0,0 0 0,0 0 0,0 0 0,0 0 0,0 0 0,0 0 0,1 0 0,-1 0 0,0-1 0,0 1 0,0 0 0,0 0 0,0 0 0,0 0 0,0 0 0,1 0 0,-1 0 0,0 0 0,0 0 0,0 0 0,0 0 0,0 0 0,0 0 0,0 0 0,0 0 0,0 0 0,0 0 0,0 0 0,0 0 0,0 0 0,0 0 0,1 0 0,-1 0 0,0 0 0,0 0 0,0 0 0,0 0 0,0 0 0,0 1 0,0-1 0,1 0 0,-1 0 0,0 0 0,3-16 82,2 0-1,0-1 0,1 2 0,13-27 0,2-4 11,42-92 136,-18 45-123,38-61 178,-29 70-54,-51 81-251,-2 0 0,3 0-1,-2 0 1,1 0 0,0 0 0,0 1-1,4-4 1,8-6 8,-58 25-18,-183 54 19,197-62 7,0-2-1,0 0 1,-53-3 0,34-1 45,5-1 80,38 2-424,6-1 104,9 2-4298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7528,'0'0'12962,"13"-3"-12407,27-8-64,-1 2 0,2 2 1,50-3-1,167 20 1909,-240-10-2059,-15 0-214,1-1 0,-2 1 1,1 0-1,1 1 0,-2-1 1,5 1-1,3 2 393,15 5-655,-12-1-3611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6128,'0'0'8809,"1"10"-8020,0 0-567,0 0 35,-1-1 0,0 1-1,0 0 1,-4 18-1,0 1 645,0-1 0,3 2 0,0-2 0,6 47-1,-6-55-54,0-18-706,1 1-1,-1-1 0,1 0 1,0 0-1,0 1 1,1-2-1,-1 2 0,0-1 1,2 3-1,-1 4 524,0-8 9,-1-3-95,5-4-349,3-6-90,-3-1-1,2 0 1,-2-1-1,0 1 1,4-27-1,-5 23-39,6-13 164,1 0 0,20-40 0,-25 53-162,9-12 105,-14 27-186,1 1 1,-2-1-1,2 1 0,0 0 1,-2-1-1,2 1 0,0 0 0,-1 0 1,1 0-1,0-1 0,-1 2 1,1-1-1,0 1 0,0-1 0,2-1 1,1 2 39,-1-2 1,1 1-1,0 1 0,0-1 1,5 1-1,-7 0-40,-2 1 0,2-1 0,-2 1 0,1 0 1,1 0-1,-2-1 0,1 1 0,-1 0 0,2 0 0,-2 0 0,1 0 0,0 0 1,-1 1-1,0-1 0,1 0 0,1 2 0,9 13 128,-1 0 0,-1 1 0,12 23 0,-1-1 176,-11-21 190,13 40 1,-17-44-217,-6-11-196,0 0 0,0 0 0,0 0 0,0-1 0,0 1 0,-1 0 0,0-1 0,1 2 0,-3 3 0,-8 23-5884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12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14776,'0'0'1632,"66"-12"-2048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5624,'0'0'11889,"9"-4"-11505,72-27 681,-36 15-467,-26 9-286,0 0-1,1 2 1,34-6-1,-26 7 199,49-13 0,-56 10-231,1 3 0,1-1 0,-1 1 0,24 1 0,88-4 741,18 0-395,-50 4-316,5 0-91,-42 1-85,-40 0-48,25 3-1,89 2 194,-99-2-216,0-2 0,57-8 1,-70 5-38,99-2 57,-8 0 68,76-4 112,-36 2-166,-143 7-90,163-5 54,-146 6-24,48-7 1,-42 4-17,118-5 56,60 3 33,-162 6-245,-56-3-228,-3-1-3252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6424,'0'0'9913,"2"8"-9164,14 43 547,-3 0 0,-2 1 0,7 80 0,-18-121-965,3 1 0,-2-1 0,2 0-1,5 13 1,-1-3 303,-7-18-531,1-2-1,0 2 1,1-1 0,-1 1-1,0-2 1,1 2 0,-1-2-1,1 1 1,4 4 0,9 12 1054,-15-18-1106,1-1 1,0 1 0,0-1-1,-1 1 1,1-1-1,0 1 1,-1-1-1,1 1 1,0 0-1,0-1 1,-1 0 0,0 1-1,1-1 1,-1 0-1,1 1 1,-1-1-1,1-1 1,12-28 362,-1 0 1,-1-2 0,8-46-1,-12 53-251,0 0-1,12-27 0,-13 39-42,0 1 0,1-1 0,0 1 0,1 0 0,16-18 0,-18 24-56,0 0 0,1 0 0,0 1 0,13-8 0,-17 11-38,1-1 0,-1 2 0,1-1 0,0 1 1,0-1-1,0 0 0,1 1 0,-1 1 0,1-1 0,-1 1 0,7-1 0,-9 1-14,-1 1-1,1 0 0,0-1 0,-1 0 0,1 1 1,-1 0-1,1 0 0,-1 0 0,1 0 1,-1-1-1,1 1 0,-1 1 0,0-1 0,0 0 1,1 0-1,-1 1 0,1 1 0,17 29 128,-11-16-70,-1-2 33,0-1 0,9 29 1,4 5 138,-16-37-126,0-1 0,3 14 0,-5-19-91,-1-1 0,-1 0 0,0 0 0,0 1 0,1-1 0,-1 0 0,0 0 0,-1 1 0,1-1 0,0 0 0,-2 6 0,2-9-7,-1 1 0,1 0 0,-1-1-1,1 1 1,0-1 0,0 0 0,-1 0 0,1 1 0,-1-1-1,1 1 1,-1-1 0,0 0 0,1 1 0,-1-1 0,1 0-1,0 1 1,-1-1 0,0 0 0,0 0 0,1 0 0,-1 1-1,1-1 1,-1 0 0,0 0 0,-11 0-2532,8-1-546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4312,'0'0'17489,"7"11"-17139,41 68 300,-39-62-433,-1 1 0,-2 0 0,7 26 0,0-4 73,-4-8 11,0 1-1,-2 1 1,-1-2-1,-2 2 0,0 44 1,-3-67-134,-1 0 0,0 0-1,-2 0 1,1 0 0,-1-1 0,0 1 0,-7 17 0,8-27-149,1 0 1,-1-1-1,1 1 1,0-1 0,-1 1-1,1-1 1,-1 0-1,0 0 1,1 1 0,-1-1-1,1 0 1,-1 1-1,0-1 1,1 0 0,-1 0-1,0 1 1,0-1-1,1 0 1,-1 0 0,1 0-1,-1 0 1,0 0 0,0 0-1,1-1 1,-1 1-1,1 0 1,-1 0 0,0 0-1,0-1 1,1 1-1,0 0 1,-1-1 0,-1 1-1,-23-14 226,20 10-183,1 2-34,1 0 0,-2-1 1,2 0-1,-1 0 0,1 0 0,0 0 0,0-1 1,0 1-1,0-1 0,1 0 0,0 0 1,-1 0-1,-1-5 0,2 3-1,0 0 1,0-1-1,1 2 0,0-2 0,0 1 1,1-1-1,0 1 0,0-10 1,3-2 12,1 0 0,0 1 0,1-1 1,0 1-1,14-28 0,-1 12 51,1 0-1,1 1 1,40-47 0,-11 24 135,0-6-14,-43 58-586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5920,'0'0'18782,"2"12"-18587,17 227 838,-16-168-699,-1-25 224,-7 85 0,4-114-321,-4 36 800,4-52-992,1 0 1,-1 0 0,0 1 0,1-2-1,0 2 1,-1-1 0,0 0-1,0 0 1,0 0 0,0 0-1,1 0 1,-1 0 0,0-1-1,-1 1 1,0 1 0,0-1-16,1 0 0,-1 1 0,1-1 0,0 0 0,-1 0 0,1 1 0,0-1 1,0 1-1,-2 2 0,1 3-6,1-10-102,5-12-111,9-4-500,1 0 0,1 0 1,21-20-1,-21 23-2341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1 278 9040,'0'0'7519,"7"-9"-6959,119-136 1616,-101 121-1420,31-23-1,-36 30-198,-16 13-310,0 0 0,1 1 0,-1-1-1,1 1 1,0 0 0,6-4 0,-7 6-28,5-5 601,-9 6-806,0 0-1,0 0 1,0 0-1,1 0 1,-1 0-1,0 0 0,0 0 1,0 0-1,0 0 1,0 0-1,0 0 0,0 0 1,0 0-1,0 0 1,0 0-1,0 0 1,0 0-1,1 0 0,-1 0 1,0 0-1,0 0 1,0 0-1,0 1 1,0-1-1,0 0 0,1 0 1,-1 0-1,0 0 1,0 0-1,0 0 0,0 0 1,0 0-1,0 1 1,0-1-1,0 0 1,0 0-1,0 0 0,0 0 1,0 0-1,1 0 1,-1 0-1,0 0 1,0 0-1,0 0 0,0 0 1,0 0-1,0 0 1,0 1-1,0-1 0,0 0 1,-1 0-1,1 0 1,0 0-1,0 0 1,0 1-1,0-1 0,0 0 1,0 0-1,0 0 1,0 0-1,0 0 1,0 0-1,0 0 0,0 1 1,-1-1-1,1 0 1,0 0-1,0 0 1,-1 3 90,-2 0 1,1 0-1,0-1 1,0 1 0,-1-1-1,-3 4 1,-4 5-237,-29 37-885,22-26 6,0-1 0,-1-1 0,-1 0 0,-29 22 0,27-26-15,13-10 461,0 0 1,-17 10-1,16-13 426,5-2 2719,9 3-956,3 2-1319,1 1 0,-1-1 0,0 1 1,-1 0-1,1 1 0,10 16 0,9 9 350,74 84 1677,-88-101-1818,11 11 339,-22-27-771,-1 2 0,1-1 0,-1 0 1,0 0-1,2 0 0,-2 0 1,1 0-1,0-1 0,-1 1 0,1-1 1,0 1-1,0 0 0,0-1 1,3 1-1,-5-1-77,0 0 1,0 0 0,1-1-1,-1 1 1,0 0-1,0 0 1,1 0 0,-1 0-1,0 0 1,0 0-1,0 0 1,1 0 0,-1-1-1,0 1 1,0 0-1,0 0 1,1 0 0,-1 0-1,0-1 1,0 1 0,0 0-1,0 0 1,0 0-1,0-1 1,1 1 0,-1 0-1,0 0 1,0 0-1,0 0 1,0 0 0,0 0-1,0-1 1,0 1-1,0 0 1,0 0 0,0-1-1,0 1 1,0 0-1,-2-10-1530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 3408,'0'0'3778,"2"-9"-3244,8-23 30,-6 17 475,-1-2 8781,-2 28-8129,1 9-1079,-1 0 1,-1 0-1,-1 0 1,-6 28-1,0 40 457,0 24 426,1-42-281,-4 14 848,2-56-1338,8-28-1046,1-3-514,0 2 662,0-6-3831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28 122 8744,'0'0'12698,"9"-7"-12058,29-22-19,-32 26-453,0-1 1,-1 1-1,2 0 0,-1 0 0,0 1 0,1 0 1,-1 1-1,1-1 0,9 0 0,17-5 417,10-5 543,69-10 0,-68 14-528,-25 4-255,-1 1-1,28 0 0,-37 3-214,-7-1-72,0 1 0,0 0-1,-1 0 1,2 0 0,-2 0-1,1 0 1,0 0-1,0 1 1,1-1 0,-2 1-1,1-1 1,-1 0 0,2 1-1,0 2 1,-2-3 88,-8 1 28,1-1 1,-1 1-1,2-1 0,-14-1 0,-3 0-55,-44 4 274,-74 12 1,-33 4 341,146-16-355,9-1-1431,7-2-3008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4008,'0'0'12729,"9"-3"-12244,3 0-358,35-9 658,67-10 0,71 2 219,168-10 499,-168 42-753,-25-1-49,-104-9-438,74-3 450,-115 0-587,0-1-1,0-1 0,0 0 0,0-1 0,-1-1 1,22-10-1,-20 8 62,-1-1 0,0-1 0,24-19 0,-37 26-170,0 1 0,1-2 0,-1 2 1,1-1-1,-1 1 0,1 0 0,0 0 0,5-3 1,-6 2 82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8936,'0'0'4305,"3"10"-3372,23 57 1095,19 88 0,-14-38 405,-26-95-579,-5-22-1827,0 0 1,0 0-1,0 0 1,0 0-1,0 0 0,0 0 1,-1 0-1,1 0 1,0 0-1,0 0 1,0 0-1,0 0 0,0 0 1,0 0-1,0 0 1,0 0-1,0 0 1,0 0-1,0 0 0,0 0 1,0 0-1,0 0 1,0 0-1,0 0 1,0 0-1,0 0 1,0 0-1,0 0 0,0 0 1,0 0-1,0 0 1,0 0-1,0 0 1,0 0-1,0 0 0,0 0 1,0 0-1,0 0 1,0 0-1,0 0 1,0 0-1,0 0 0,0 0 1,0 0-1,0 0 1,0 0-1,0 0 1,0 0-1,0 0 0,0 0 1,0 0-1,0 0 1,0 0-1,0 0 1,-6-12 737,-9-37 38,2 0 0,-12-101 1,23 130-469,1 0 1,5-38 0,-2 30 64,0 20-276,-1-1-1,2 1 0,0 0 0,0 0 1,6-11-1,-4 9-45,-1 3-16,0 0 0,1 0 0,-1 1 0,2-1 0,-1 0 0,1 2 0,-1-1 0,2 1 0,-1-1 0,7-3 0,-8 6-32,-1 0 0,1 1-1,0-1 1,0 1 0,0-1 0,0 2-1,0-1 1,0 0 0,0 1 0,1 1-1,-1-1 1,1 0 0,-1 1 0,0 0-1,1 0 1,7 2 0,-10-2-17,18 5 73,-2 0 0,34 15 0,-48-18-75,-1 0-1,1 0 1,-1 1 0,0-1 0,0 2 0,0-2-1,0 1 1,-1 0 0,1 1 0,-1 0 0,1-1-1,-2 1 1,1 0 0,0 0 0,-1 0-1,1 1 1,2 7 0,-5-8-4,0-1 1,1 0-1,-1 1 0,0 0 0,0-1 1,0 1-1,-1-1 0,1 1 1,0 0-1,-1-1 0,0 0 0,-1 0 1,2 1-1,-2-1 0,0 0 0,1 0 1,-1 1-1,0-2 0,-3 5 0,-4 4 15,-1 1 0,-1-2 0,-12 11 0,19-17-11,-34 27 283,-45 29 0,79-55-117,11-1-150,-2-2-31,69 23-80,-44-17 37,-2 2 1,41 20-1,-65-28 37,-1 0 0,1 1 0,-1-1 0,1 0 1,-1 1-1,0 0 0,0 0 0,4 6 0,-6-9 9,0 1 0,-1 1 0,0-1-1,1-1 1,-1 2 0,1-1 0,-1 1 0,1-2 0,-1 1 0,0 1-1,1-1 1,-1 0 0,0 0 0,0 1 0,0-1 0,0 0 0,-1 0-1,1 1 1,0-2 0,-1 2 0,1-1 0,0 0 0,-1 0 0,0 0-1,1 1 1,0-1 0,-1-1 0,0 1 0,0 1 0,0-1 0,0-1 0,-1 3-1,-6 3 18,0 1 0,-1 0 0,0-2 0,0 1 0,-1-1 0,0 0 0,0-1 0,1 0 0,-15 2 0,8-1 40,-2-1 0,1-1 0,-1-1 0,1-1 0,-19 0 0,5-2 94,-45-3 149,68 3-294,2 0 0,-2 0 0,1-1-1,1 0 1,-1 0 0,0 0 0,-11-7 0,15 6-39,0 1 1,1-1-1,-2 1 0,2-1 0,-1 0 0,-2-4 0,-1-2-2845,5 7 1673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95 113 4312,'0'0'17362,"10"4"-16893,32 12-11,-38-14-361,0-2 0,0 1 0,-1 0 0,1 0 1,1 0-1,-1-1 0,0 0 0,5 0 0,5 0 261,-7-1-167,0 0 0,0 0 0,0 0 0,0 0 0,-1-2 0,11-3 0,0 0 141,30-16 863,-46 22-1162,0-1 0,-1 0 0,1 1 0,0 0 0,0-1 0,0 0 0,-1 0 1,1 0-1,0 1 0,-1-1 0,1 0 0,0 0 0,-1 0 0,0 0 0,0 1 1,1-1-1,-1-1 0,1 1 0,-1 1 0,0-1 0,0 0 0,1-1 1,-1 2-1,0-1 0,0-1 0,0 1 0,-1 0 0,1 1 0,0-2 0,0 1 1,-1 0-1,1-1 0,-1-1 9,1 0-1,-2 1 1,1-1 0,0 0-1,0 1 1,-1-1 0,1 1-1,-1-1 1,0 1 0,-3-4-1,2 3-8,1 0 0,-2 0 0,1 1 0,0-1 0,0 1 0,-1-1 0,1 2 0,-1-2 0,1 2 0,-1-1 0,0 0 0,0 2 0,0-2 0,0 1 0,0 0 0,0 1 0,-7-1 0,-16 1 131,18-1-131,2 0 0,0 1 1,-1 0-1,1 1 1,-1 0-1,1-1 1,-1 2-1,1 0 1,0 0-1,0 0 1,-10 5-1,-12 7 92,22-12-72,1 2 1,-1-1 0,0 0-1,1 1 1,-11 9 0,16-12-42,-3 2 49,0 1-1,0 0 1,0-1-1,1 1 1,0 0-1,0 0 0,-4 7 1,6-8-20,0 0-1,-1 1 1,1-1 0,0 0 0,1 0 0,-1 1-1,1-1 1,-1 0 0,1 1 0,0 0 0,0-1-1,1 0 1,-1 0 0,1 1 0,-1 0 0,4 5-1,-4-8-35,1 5 42,2 1 0,-1-2 0,1 1 0,0 0-1,0-1 1,0 1 0,2 0 0,-1-1 0,0 0-1,0 0 1,7 5 0,0 0 99,1-1 0,-1 0 1,26 14-1,-25-18-108,1 0-1,0-1 1,-1 0-1,1 0 1,0-2 0,0 0-1,0-1 1,1 1-1,-1-2 1,0 0 0,1-1-1,-1 0 1,0-1-1,14-4 1,-14 2-38,23-10 0,-25 9 0,2 1 0,-2-1 0,16-2 0,-7 1 871,-10 2-5773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15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1097 5920,'0'0'4650,"-9"4"-4204,-30 14 34,38-18-382,-1 1 1,0 0 0,1 0 0,-1 0 0,1 0-1,0 0 1,-1 0 0,1 0 0,0 0-1,0 0 1,-1 1 0,1-1 0,0 0 0,0 1-1,0-1 1,1 1 0,-1 0 0,0-1-1,1 1 1,-1-1 0,0 4 0,1-3-21,0 0 0,1-1 0,-1 1 1,1-1-1,-1 1 0,1 0 0,-1-1 1,1 1-1,0-1 0,0 0 0,0 1 1,0-1-1,0 1 0,0-1 0,0 0 1,0 0-1,3 2 0,2 2 103,0-1 0,1 0 1,0 0-1,0 0 0,0-1 0,0 0 0,10 3 0,-9-5-85,-1 0 0,0 0 0,1 0-1,-1-1 1,0 0 0,1 0 0,-1-1 0,0 0 0,1 0-1,-1-1 1,0 0 0,0 0 0,0-1 0,0 0 0,-1 0-1,1 0 1,-1-1 0,1 0 0,-1 0 0,-1-1 0,9-7-1,-6 3 77,-1 1 1,1-1-1,-2-1 0,1 1 0,-1-1 0,-1 0 0,0-1 0,0 1 0,-1-1 0,-1 0 0,0 0 0,0 0 0,1-14 0,-5 0 570,1 24-714,0 1 1,0-1-1,0 1 0,-1-1 0,1 1 0,0-1 0,0 1 1,-1-1-1,1 1 0,0-1 0,0 1 0,-1 0 0,1-1 1,-1 1-1,1-1 0,0 1 0,-1 0 0,1-1 0,-1 1 1,1 0-1,-1 0 0,1-1 0,-1 1 0,1 0 0,-1 0 1,1 0-1,-1 0 0,1 0 0,-1-1 0,1 1 0,-1 0 1,1 0-1,-1 0 0,1 0 0,-1 1 0,1-1 0,-1 0 1,0 0-1,1 0 0,-1 0 0,1 0 0,-1 1 0,0-1 1,-11 6 87,-1 0 1,1 1 0,0 0-1,1 1 1,0 0 0,0 1 0,0 0-1,1 0 1,1 1 0,0 1-1,-12 17 1,14-18-56,1 0 0,0 1 1,1 0-1,0 0 0,0 0 0,1 1 0,1 0 1,0-1-1,1 1 0,0 0 0,1 0 0,0 0 1,1 18-1,1-25-31,-1 0 0,1 0 1,0-1-1,1 1 0,-1 0 1,1-1-1,0 1 0,0-1 0,0 0 1,0 0-1,1 0 0,0 0 1,5 6-1,-3-5 5,1 0 0,-1 0 1,1-1-1,0 0 0,0 0 1,1 0-1,-1-1 1,10 3-1,-1-1 19,1 0 0,0-2 0,0 0 0,0 0 0,0-2 0,0 0 0,23-2 1,-24-1-17,0 0 0,0-2 1,-1 0-1,0-1 0,1 0 1,-2-1-1,1 0 0,-1-2 1,0 1-1,15-13 0,7-6 82,-2-2 0,39-41 0,-24 14 91,63-92-1,-98 128-178,20-31 50,-2-2 0,-2-1 0,-2-1 0,-3-2 0,23-81-1,-21 42 42,-5 0 0,14-150 0,-33 227-96,0 0 43,0 0 0,-1 0 0,-1 0 0,-5-36 0,5 54-64,0 0 0,0-1-1,-1 1 1,1 0 0,0 0-1,0-1 1,-1 1 0,1 0-1,0 0 1,0 0-1,-1-1 1,1 1 0,0 0-1,-1 0 1,1 0 0,0 0-1,0 0 1,-1 0 0,1 0-1,0 0 1,-1-1-1,1 1 1,0 0 0,-1 0-1,1 0 1,0 1 0,-1-1-1,1 0 1,0 0-1,-1 0 1,1 0 0,0 0-1,-1 0 1,1 0 0,0 0-1,0 1 1,-1-1 0,1 0-1,0 0 1,0 0-1,-1 1 1,1-1 0,0 0-1,0 0 1,-1 1 0,1-1-1,0 0 1,0 1 0,-15 13 35,3 2-24,2 1 0,0 0 0,0 1 0,2 0 0,-8 22 0,-26 102 22,39-133-36,-19 81-26,4 0 0,4 2 0,-3 144 0,17-213 11,0 1 0,2 0 0,1-1 1,1 1-1,10 36 0,-10-50 2,0 1 0,0-1 1,1-1-1,0 1 0,0-1 0,1 1 1,1-2-1,-1 1 0,1-1 0,1 0 1,0 0-1,0-1 0,0 0 0,13 8 0,-17-14 9,0 1 0,0 0 0,0-1 0,0 0 0,1 0 0,-1-1 0,0 1 0,1-1 0,-1 0-1,0 0 1,0 0 0,1 0 0,-1-1 0,0 0 0,1 0 0,-1 0 0,4-2 0,11-3 19,-1-2 1,22-12-1,-38 19-16,9-5 8,0-1 1,0 0 0,-1-1-1,0 0 1,0-1 0,-1 0-1,0-1 1,-1 0 0,9-13-1,-11 15 14,-1-1 0,-1 1 0,1-1 0,-1 0-1,-1 0 1,1-1 0,-2 1 0,1-1 0,-1 0-1,-1 1 1,0-1 0,0-17 0,-6 7 82,5 20-101,0 0 0,-1-1 0,1 1 0,0 0 1,0-1-1,-1 1 0,1 0 0,0 0 0,-1-1 1,1 1-1,-1 0 0,1 0 0,0 0 0,-1 0 0,1-1 1,0 1-1,-1 0 0,1 0 0,-1 0 0,1 0 0,0 0 1,-1 0-1,1 0 0,-1 0 0,1 0 0,-1 0 1,-2 2 9,0-1 1,0 0 0,0 1 0,1 0 0,-1 0 0,1 0 0,-1 0 0,1 0 0,-4 4 0,-2 3-6,1 1 0,0-1 0,0 2-1,1-1 1,0 1 0,0 0 0,1 0 0,1 1 0,0-1 0,1 1-1,0 0 1,1 0 0,0 0 0,1 0 0,0 0 0,1 1-1,0-1 1,1 0 0,0 0 0,1 0 0,1 0 0,0 0 0,0 0-1,1 0 1,7 13 0,-9-20-6,1-1-1,-1 0 1,1-1 0,0 1-1,0 0 1,0-1-1,1 0 1,-1 1 0,1-1-1,-1-1 1,1 1-1,0 0 1,0-1 0,1 0-1,6 3 1,-5-4-2,0 0 1,-1 0-1,1 0 1,0-1 0,-1 0-1,1 0 1,0 0-1,-1-1 1,1 1-1,0-2 1,-1 1-1,10-4 1,5-3-1,0-1 0,0-1 0,0 0 1,-2-2-1,34-26 0,79-83 60,-99 90-29,-21 20-19,2-2 39,1-1 0,0 2 0,1 0 0,26-15-1,-40 26-47,-1 1 0,0 0-1,1 0 1,-1-1 0,0 1-1,1 0 1,-1 0-1,1 0 1,-1 0 0,0 0-1,1 0 1,-1 0 0,0 0-1,1-1 1,-1 1-1,1 0 1,-1 1 0,0-1-1,1 0 1,-1 0 0,1 0-1,-1 0 1,0 0-1,1 0 1,-1 0 0,0 1-1,1-1 1,-1 0 0,0 0-1,1 0 1,-1 1-1,0-1 1,1 0 0,-1 0-1,0 1 1,0-1 0,1 0-1,-1 1 1,0-1-1,0 0 1,0 1 0,1-1-1,-1 0 1,0 1 0,0-1-1,0 1 1,0-1-1,0 0 1,0 1 0,0-1-1,0 1 1,0-1 0,0 0-1,0 1 1,0 0-1,-1 29 176,0-22-164,-2 18 115,-2 0 0,-12 42 0,3-19 125,13-46-213,-3 18 67,4-20-87,0-1 0,0 1 1,0 0-1,0 0 0,0-1 1,0 1-1,0 0 0,0 0 1,0 0-1,0-1 0,0 1 1,1 0-1,-1 0 0,0-1 0,0 1 1,1 0-1,-1-1 0,1 1 1,-1 0-1,0-1 0,2 2 1,-2-2-17,0 0 0,1-1 0,-1 1 0,0 0 0,1 0 0,-1 0 0,0 0 0,1 0 0,-1 0 0,0 0 0,1 0 0,-1-1 0,0 1 0,1 0 0,-1 0 0,0 0 0,1-1 0,-1 1 0,0 0 0,0 0 0,1-1 0,-1 1 0,0 0 0,0-1 0,0 1 0,1 0 0,-1-1 0,2-1 22,22-26-14,1 1 1,1 1-1,2 2 0,0 0 1,35-20-1,-54 38-15,-7 4 0,-1 1 0,1 0 0,0 0 0,0-1 0,0 1 0,0 0 0,0 1 0,1-1 0,2-1 0,-4 3 0,0-1 0,0 0 0,0 0 0,0 1 0,0-1 0,0 0 0,0 1 0,0-1 0,-1 1 0,1-1 0,0 1 0,0 0 0,0-1 0,-1 1 0,1 0 0,0 0 0,-1-1 0,1 1 0,-1 0 0,1 0 0,-1 0 0,1 0 0,-1-1 0,0 1 0,1 0 0,-1 1 0,3 10 0,0 0 0,0 0 0,-2 0 0,1 0 0,-1 0 0,-1 0 0,-1 0 0,-1 16 0,1-21 0,-1 15 0,-1 0 0,-10 33 0,13-55 0,0 1 0,0-1 0,-1 1 0,1-1 0,0 0 0,0 1 0,0-1 0,0 1 0,-1-1 0,1 1 0,0-1 0,0 1 0,0-1 0,0 1 0,0-1 0,0 1 0,0-1 0,1 1 0,-1-1 0,0 1 0,0-1 0,0 1 0,0-1 0,1 1 0,-1-1 0,0 0 0,0 1 0,1-1 0,-1 1 0,0-1 0,1 0 0,-1 1 0,0-1 0,1 0 0,-1 1 0,2-1 0,-1 0 0,0 0 0,0 0 0,1 0 0,-1-1 0,0 1 0,0 0 0,1-1 0,-1 1 0,0 0 0,0-1 0,0 0 0,2 0 0,34-26 0,-16 7 0,19-26 0,-28 31 0,1 0 0,1 0 0,0 2 0,1 0 0,24-17 0,-38 29 0,0 1 0,0-1 0,0 1 0,1 0 0,-1-1 0,0 1 0,0 0 0,1 0 0,-1 0 0,0 0 0,1 0 0,-1 0 0,0 0 0,0 0 0,1 0 0,-1 1 0,0-1 0,0 0 0,0 1 0,1-1 0,-1 1 0,0-1 0,0 1 0,0 0 0,0 0 0,0-1 0,0 1 0,0 0 0,0 0 0,0 0 0,-1 0 0,1 0 0,1 2 0,4 5 0,-1 0 0,0 1 0,6 12 0,-4-7 0,10 17 0,-12-19 0,2 0 0,0 0 0,0-1 0,17 20 0,-21-28 0,0 0 0,1 0 0,-1-1 0,0 1 0,1-1 0,0 0 0,-1 0 0,1 0 0,0-1 0,0 1 0,0-1 0,0 0 0,0 0 0,1 0 0,-1-1 0,0 1 0,0-1 0,0 0 0,1 0 0,4-1 0,-2-1 0,0 1 0,1-2 0,-2 1 0,1-1 0,0 0 0,0 0 0,-1 0 0,0-1 0,0 0 0,0-1 0,0 1 0,0-1 0,-1 0 0,0-1 0,0 1 0,-1-1 0,1 0 0,-1 0 0,-1 0 0,7-14 0,-4 8 0,-1-2 0,0 1 0,-1-1 0,0 1 0,-1-1 0,0 0 0,-2 0 0,1-1 0,-2-26 0,0 37 0,-1 1 0,1-1 0,-1 1 0,1-1 0,-1 1 0,0-1 0,0 1 0,-1-1 0,1 1 0,-1 0 0,-2-3 0,4 5 0,-1 0 0,1 1 0,-1-1 0,0 1 0,1-1 0,-1 1 0,0-1 0,1 1 0,-1-1 0,0 1 0,0 0 0,1 0 0,-1-1 0,0 1 0,0 0 0,0 0 0,1 0 0,-1 0 0,0 0 0,-1 0 0,0 0 0,0 0 0,0 1 0,0 0 0,0-1 0,0 1 0,0 0 0,0 0 0,0 0 0,1 0 0,-1 0 0,-2 2 0,-4 5 0,0-1 0,0 1 0,1 1 0,0-1 0,0 1 0,1 0 0,0 1 0,1-1 0,0 1 0,0 0 0,-5 18 0,3-3 0,1 0 0,1 1 0,-2 46 0,6-67 0,1 0 0,0 0 0,0 0 0,1 0 0,0 0 0,-1 0 0,2 0 0,-1-1 0,0 1 0,1 0 0,2 4 0,-3-7 0,0 0 0,1-1 0,-1 1 0,0-1 0,1 1 0,-1-1 0,1 0 0,-1 1 0,1-1 0,0 0 0,-1 0 0,1 0 0,0 0 0,0 0 0,0-1 0,0 1 0,0 0 0,0-1 0,0 0 0,0 1 0,0-1 0,0 0 0,0 0 0,0 0 0,0 0 0,0 0 0,0-1 0,0 1 0,3-2 0,11-2 0,0-1 0,-1-1 0,0 0 0,0-1 0,0-1 0,14-10 0,82-65 0,-74 54 0,-27 19 0,9-7 0,-18 16 0,-1 0 0,1 1 0,0-1 0,-1 1 0,1-1 0,0 1 0,-1-1 0,1 1 0,0 0 0,0-1 0,0 1 0,-1 0 0,1 0 0,0-1 0,0 1 0,0 0 0,0 0 0,0 0 0,1 0 0,-2 1 0,1-1 0,-1 1 0,1-1 0,-1 1 0,1-1 0,-1 1 0,1-1 0,-1 1 0,1 0 0,-1-1 0,0 1 0,1 0 0,-1-1 0,0 1 0,0 0 0,1 0 0,-1-1 0,0 1 0,0 0 0,0-1 0,0 1 0,0 0 0,0 1 0,-2 22 0,1-17 0,-23 173 0,23-179 0,1-1 0,0 1 0,-1 0 0,1 0 0,0-1 0,0 1 0,0 0 0,0 0 0,0-1 0,0 1 0,0 0 0,0 0 0,0 0 0,0-1 0,0 1 0,1 0 0,-1-1 0,0 1 0,0 0 0,1 0 0,0 1 0,0-2 0,0 0 0,0-1 0,0 1 0,0 0 0,0 0 0,0 0 0,0-1 0,0 1 0,0 0 0,0-1 0,0 1 0,0-1 0,0 1 0,0-1 0,0 1 0,1-3 0,11-6 0,-1-1 0,0 0 0,12-15 0,-13 14 0,-1 1 0,2 0 0,23-17 0,-35 27 0,1-1 0,0 1 0,0 0 0,-1 0 0,1 0 0,0 0 0,0 0 0,-1-1 0,1 1 0,0 1 0,0-1 0,0 0 0,-1 0 0,1 0 0,0 0 0,-1 0 0,1 1 0,0-1 0,0 0 0,-1 1 0,1-1 0,0 1 0,-1-1 0,1 0 0,-1 1 0,1-1 0,0 1 0,-1 0 0,1-1 0,-1 1 0,0-1 0,1 1 0,-1 0 0,1-1 0,-1 1 0,0 0 0,0 0 0,1 0 0,1 4 0,0-1 0,0 0 0,-1 1 0,0-1 0,2 7 0,-1 13 0,4 30 0,-5-51 0,-1 0 0,1 1 0,0-1 0,1 1 0,-1-1 0,0 0 0,1 0 0,0 0 0,0 0 0,0 0 0,0 0 0,4 3 0,-5-5 0,0-1 0,0 1 0,0-1 0,0 0 0,0 1 0,0-1 0,0 0 0,0 0 0,0 0 0,0 1 0,0-1 0,0 0 0,0-1 0,0 1 0,0 0 0,0 0 0,1 0 0,-1-1 0,1 1 0,22-10 0,-20 8 0,14-7 0,0-2 0,-1 0 0,0-1 0,-1 0 0,0-1 0,-1-1 0,-1-1 0,16-20 0,-4 2 0,-1-2 0,-3-1 0,21-42 0,-26 42 0,-3 0 0,12-44 0,14-79 0,-40 158 0,14-63 0,-2 0 0,-4-1 0,1-80 0,-8 110 0,0 19 0,-1 1 0,-1-1 0,-4-26 0,5 41 0,1 1 0,-1 0 0,0-1 0,0 1 0,0-1 0,0 1 0,0-1 0,-1 1 0,1-1 0,0 1 0,0 0 0,0-1 0,0 1 0,0-1 0,-1 1 0,1 0 0,0-1 0,0 1 0,0-1 0,-1 1 0,1 0 0,0-1 0,-1 1 0,1 0 0,0 0 0,-1-1 0,1 1 0,0 0 0,-1 0 0,1-1 0,-1 1 0,1 0 0,-1 0 0,1 0 0,0 0 0,-1 0 0,1-1 0,-1 1 0,1 0 0,-1 0 0,1 0 0,0 0 0,-1 0 0,1 1 0,-1-1 0,1 0 0,-1 0 0,1 0 0,-1 0 0,1 0 0,0 1 0,-1-1 0,1 0 0,0 0 0,-1 0 0,1 1 0,-1-1 0,-2 3 0,0 0 0,1-1 0,-1 1 0,1 0 0,0 1 0,-3 3 0,-7 15 0,0 2 0,2 0 0,0 0 0,-8 37 0,-16 105 0,20-88 0,3-23 0,2 0 0,-1 65 0,10-103 0,0 0 0,1 0 0,1 0 0,0 0 0,2 0 0,0 0 0,1-1 0,0 0 0,1 0 0,1 0 0,13 22 0,-18-36 0,-1-1 0,0 1 0,0-1 0,1 1 0,-1-1 0,1 0 0,-1 1 0,1-1 0,0 0 0,0 0 0,-1 0 0,1 0 0,0-1 0,0 1 0,0 0 0,0-1 0,0 0 0,0 1 0,0-1 0,0 0 0,0 0 0,0 0 0,0 0 0,0 0 0,-1 0 0,1-1 0,0 1 0,0 0 0,0-1 0,0 0 0,3-1 0,6-3 0,0 0 0,0-1 0,20-14 0,-24 15 0,133-104 0,-134 104 0,-6 5 0,0 0 0,0 0 0,0-1 0,0 1 0,1 0 0,-1 0 0,0 0 0,0 0 0,0 0 0,0 0 0,0-1 0,0 1 0,1 0 0,-1 0 0,0 0 0,0 0 0,0 0 0,0 0 0,1 0 0,-1 0 0,0 0 0,0 0 0,0 0 0,1 0 0,-1 0 0,0 0 0,0 0 0,0 0 0,0 0 0,1 0 0,-1 0 0,0 0 0,0 0 0,0 0 0,0 0 0,1 0 0,-1 1 0,0-1 0,0 0 0,0 0 0,0 0 0,0 0 0,1 0 0,-1 1 0,2 10 0,-5 14 0,-4 4 0,-1-1 0,-1 1 0,-2-2 0,0 1 0,-2-1 0,-27 41 0,32-56 0,0-1 0,0 0 0,-2-1 0,1 0 0,-1-1 0,0 1 0,-1-2 0,0 0 0,-17 10 0,27-17 0,0-1 0,0 1 0,0-1 0,1 1 0,-1-1 0,0 0 0,0 1 0,0-1 0,0 0 0,0 0 0,0 0 0,0 1 0,0-1 0,0 0 0,0 0 0,0-1 0,0 1 0,1 0 0,-1 0 0,0 0 0,0 0 0,0-1 0,0 1 0,0-1 0,0 1 0,-1-1 0,1 0 0,0 0 0,1-1 0,-1 1 0,0 0 0,0 0 0,1-1 0,-1 1 0,1-1 0,-1 1 0,1 0 0,-1-1 0,1 1 0,0-1 0,0 1 0,0-2 0,0-3 0,0 1 0,0 0 0,0 0 0,1-1 0,0 1 0,0 0 0,1 0 0,3-9 0,-2 9 0,0 1 0,0 0 0,0 0 0,1 0 0,-1 0 0,1 0 0,0 1 0,0 0 0,1 0 0,-1 0 0,1 0 0,-1 1 0,1-1 0,0 1 0,0 0 0,0 1 0,0-1 0,0 1 0,0 0 0,6 0 0,10-1 0,1 2 0,-1 0 0,37 6 0,-13-1 0,7 0 0,41 2 0,-117-23 0,-55-40 261,12 9-1460,12 9-3764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24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22 100 5520,'0'0'12325,"-4"-8"-11876,-10-26-1,11 26-5,5 0 2370,4 7-2485,1-1 0,-2 1-1,2-1 1,-1 1 0,1 0 0,11 1-1,6-1 235,-23 1-540,11-3 196,2 2 0,-2 0 0,1 0 1,-1 2-1,1-1 0,-1 1 0,1 1 0,18 5 0,-22-5-74,-1-1 0,0 0 0,0 0 0,0-1 0,0 0 0,0 0 0,12-2 0,-10 0 91,0 1 0,-1 1 0,2 0 0,12 2 0,71 3 1681,-15 7-546,-70-11-1315,0-1 0,-1 0 1,12-3-1,20 1 31,-25 3-86,0-1 0,0-1 0,0-1 0,0 0 0,16-4 0,-16 2 0,1 2 0,1 0 0,24 0 0,-26 2 0,1-1 0,0-1 0,26-5 0,-26 3 0,-2 1 0,2 0 0,-1 1 0,0 1 0,28 1 0,-26 0 0,32-5 0,-37 3 0,1 1 0,0 0 0,-1 0 0,23 3 0,-27-2 0,-2 1 0,2-1 0,11-1 0,-12 1 0,0-1 0,0 1 0,14 1 0,56 7 0,-54-7 0,0 1 0,38-4 0,-49 1 0,1 0 0,-1 2 0,21 2 0,-13-4 0,-18 1 0,1-1 0,0 1 0,-1 0 0,1 0 0,-1 0 0,2 1 0,-2-1 0,4 2 0,7 1-3935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5920,'0'0'12886,"8"11"-12211,83 98 1298,-16-25-295,-50-52-937,2-3 0,2 0-1,41 34 1,-45-41 498,-21-17-743,-1-2-654,1-15-475,-4 2-3048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 12160,'0'0'2512,"-8"8"-2198,5-6-290,-137 120 1535,33-32 164,-32 21 1186,103-87-1157,36-24-1731,-1 0 0,1 1 0,0-1 1,0 0-1,0 0 0,0 0 0,0 1 1,-1-1-1,1 0 0,0 0 0,0 0 1,0 1-1,0-1 0,0 0 0,0 0 1,0 0-1,0 1 0,0-1 0,0 0 1,0 0-1,0 0 0,0 0 0,0 0 1,0 0-1,0 1 0,0-1 0,0 0 1,0 0-1,0 0 0,0 1 0,0-1 1,1 0-1,-1 0 0,0 0 0,0 1 1,0-1-1,0 0 0,0 0 1,1 0-1,-1 0 0,0 1 0,0-1 1,0 0-1,0 0 0,0 0 0,0 0 1,0 0-1,9 5-3099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5920,'0'0'9982,"7"8"-9371,4 7-308,-1 1 1,0 0 0,9 21-1,86 184 3428,-85-182-3061,-14-24-310,1-1 0,10 15 1,-7-16 23,-8-11-285,0 1 1,0-1-1,0 1 0,0-1 0,-1 1 0,1 0 1,-1 0-1,2 5 0,5 10 960,-8-17-867,1 5 495,-1-6-655,0-1 0,0 1 0,0 0 0,0 0 0,0 0 0,0 0 0,0 0 0,0 0 0,0-1 0,0 1 0,0 0 0,0 0 0,0 0 0,0 0 0,0 0 0,0 0 0,0-1 0,0 1 0,0 0 0,0 0 0,0 0 0,0 0 0,0 0 0,0 0 0,1 0 0,-1 0 0,0-1 0,0 1 0,0 0 0,0 0 0,0 0 0,0 0 0,0 0 0,1 0 0,-1 0 0,0 0 0,0 0 0,0 0 0,0 0 0,0 0 0,0 0 0,0 0 0,0 0 0,0 0 0,0 0 0,0 0 0,0 0 0,0 0 0,0 0 0,1 0 0,-1 0 0,0 0 0,0 0 0,0 0 0,0 0 0,0 0 0,0 1 0,0-1 0,1 0 0,-1 0 0,0 0 0,3-16 82,2 0-1,0-1 0,1 2 0,13-27 0,2-4 11,42-92 136,-18 45-123,38-61 178,-29 70-54,-51 81-251,-2 0 0,3 0-1,-2 0 1,1 0 0,0 0 0,0 1-1,4-4 1,8-6 8,-58 25-18,-183 54 19,197-62 7,0-2-1,0 0 1,-53-3 0,34-1 45,5-1 80,38 2-424,6-1 104,9 2-4298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7528,'0'0'12962,"13"-3"-12407,27-8-64,-1 2 0,2 2 1,50-3-1,167 20 1909,-240-10-2059,-15 0-214,1-1 0,-2 1 1,1 0-1,1 1 0,-2-1 1,5 1-1,3 2 393,15 5-655,-12-1-3611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6128,'0'0'8809,"1"10"-8020,0 0-567,0 0 35,-1-1 0,0 1-1,0 0 1,-4 18-1,0 1 645,0-1 0,3 2 0,0-2 0,6 47-1,-6-55-54,0-18-706,1 1-1,-1-1 0,1 0 1,0 0-1,0 1 1,1-2-1,-1 2 0,0-1 1,2 3-1,-1 4 524,0-8 9,-1-3-95,5-4-349,3-6-90,-3-1-1,2 0 1,-2-1-1,0 1 1,4-27-1,-5 23-39,6-13 164,1 0 0,20-40 0,-25 53-162,9-12 105,-14 27-186,1 1 1,-2-1-1,2 1 0,0 0 1,-2-1-1,2 1 0,0 0 0,-1 0 1,1 0-1,0-1 0,-1 2 1,1-1-1,0 1 0,0-1 0,2-1 1,1 2 39,-1-2 1,1 1-1,0 1 0,0-1 1,5 1-1,-7 0-40,-2 1 0,2-1 0,-2 1 0,1 0 1,1 0-1,-2-1 0,1 1 0,-1 0 0,2 0 0,-2 0 0,1 0 0,0 0 1,-1 1-1,0-1 0,1 0 0,1 2 0,9 13 128,-1 0 0,-1 1 0,12 23 0,-1-1 176,-11-21 190,13 40 1,-17-44-217,-6-11-196,0 0 0,0 0 0,0 0 0,0-1 0,0 1 0,-1 0 0,0-1 0,1 2 0,-3 3 0,-8 23-5884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5624,'0'0'11889,"9"-4"-11505,72-27 681,-36 15-467,-26 9-286,0 0-1,1 2 1,34-6-1,-26 7 199,49-13 0,-56 10-231,1 3 0,1-1 0,-1 1 0,24 1 0,88-4 741,18 0-395,-50 4-316,5 0-91,-42 1-85,-40 0-48,25 3-1,89 2 194,-99-2-216,0-2 0,57-8 1,-70 5-38,99-2 57,-8 0 68,76-4 112,-36 2-166,-143 7-90,163-5 54,-146 6-24,48-7 1,-42 4-17,118-5 56,60 3 33,-162 6-245,-56-3-228,-3-1-3252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6424,'0'0'9913,"2"8"-9164,14 43 547,-3 0 0,-2 1 0,7 80 0,-18-121-965,3 1 0,-2-1 0,2 0-1,5 13 1,-1-3 303,-7-18-531,1-2-1,0 2 1,1-1 0,-1 1-1,0-2 1,1 2 0,-1-2-1,1 1 1,4 4 0,9 12 1054,-15-18-1106,1-1 1,0 1 0,0-1-1,-1 1 1,1-1-1,0 1 1,-1-1-1,1 1 1,0 0-1,0-1 1,-1 0 0,0 1-1,1-1 1,-1 0-1,1 1 1,-1-1-1,1-1 1,12-28 362,-1 0 1,-1-2 0,8-46-1,-12 53-251,0 0-1,12-27 0,-13 39-42,0 1 0,1-1 0,0 1 0,1 0 0,16-18 0,-18 24-56,0 0 0,1 0 0,0 1 0,13-8 0,-17 11-38,1-1 0,-1 2 0,1-1 0,0 1 1,0-1-1,0 0 0,1 1 0,-1 1 0,1-1 0,-1 1 0,7-1 0,-9 1-14,-1 1-1,1 0 0,0-1 0,-1 0 0,1 1 1,-1 0-1,1 0 0,-1 0 0,1 0 1,-1-1-1,1 1 0,-1 1 0,0-1 0,0 0 1,1 0-1,-1 1 0,1 1 0,17 29 128,-11-16-70,-1-2 33,0-1 0,9 29 1,4 5 138,-16-37-126,0-1 0,3 14 0,-5-19-91,-1-1 0,-1 0 0,0 0 0,0 1 0,1-1 0,-1 0 0,0 0 0,-1 1 0,1-1 0,0 0 0,-2 6 0,2-9-7,-1 1 0,1 0 0,-1-1-1,1 1 1,0-1 0,0 0 0,-1 0 0,1 1 0,-1-1-1,1 1 1,-1-1 0,0 0 0,1 1 0,-1-1 0,1 0-1,0 1 1,-1-1 0,0 0 0,0 0 0,1 0 0,-1 1-1,1-1 1,-1 0 0,0 0 0,-11 0-2532,8-1-546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4312,'0'0'17489,"7"11"-17139,41 68 300,-39-62-433,-1 1 0,-2 0 0,7 26 0,0-4 73,-4-8 11,0 1-1,-2 1 1,-1-2-1,-2 2 0,0 44 1,-3-67-134,-1 0 0,0 0-1,-2 0 1,1 0 0,-1-1 0,0 1 0,-7 17 0,8-27-149,1 0 1,-1-1-1,1 1 1,0-1 0,-1 1-1,1-1 1,-1 0-1,0 0 1,1 1 0,-1-1-1,1 0 1,-1 1-1,0-1 1,1 0 0,-1 0-1,0 1 1,0-1-1,1 0 1,-1 0 0,1 0-1,-1 0 1,0 0 0,0 0-1,1-1 1,-1 1-1,1 0 1,-1 0 0,0 0-1,0-1 1,1 1-1,0 0 1,-1-1 0,-1 1-1,-23-14 226,20 10-183,1 2-34,1 0 0,-2-1 1,2 0-1,-1 0 0,1 0 0,0 0 0,0-1 1,0 1-1,0-1 0,1 0 0,0 0 1,-1 0-1,-1-5 0,2 3-1,0 0 1,0-1-1,1 2 0,0-2 0,0 1 1,1-1-1,0 1 0,0-10 1,3-2 12,1 0 0,0 1 0,1-1 1,0 1-1,14-28 0,-1 12 51,1 0-1,1 1 1,40-47 0,-11 24 135,0-6-14,-43 58-586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5920,'0'0'18782,"2"12"-18587,17 227 838,-16-168-699,-1-25 224,-7 85 0,4-114-321,-4 36 800,4-52-992,1 0 1,-1 0 0,0 1 0,1-2-1,0 2 1,-1-1 0,0 0-1,0 0 1,0 0 0,0 0-1,1 0 1,-1 0 0,0-1-1,-1 1 1,0 1 0,0-1-16,1 0 0,-1 1 0,1-1 0,0 0 0,-1 0 0,1 1 0,0-1 1,0 1-1,-2 2 0,1 3-6,1-10-102,5-12-111,9-4-500,1 0 0,1 0 1,21-20-1,-21 23-2341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7736,'0'0'6160,"11"-5"-5755,-2-1-300,-4 3-49,0 0 1,1 0-1,-1 1 1,1 0-1,-1 0 1,1 0-1,0 0 1,-1 1-1,1 0 1,0 0-1,9 0 1,10 1 206,208 7 2320,-217-5-2200,1-1-1,-1-1 1,29-3 0,-17 2-2593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95 5224,'0'0'11493,"-10"6"-11187,-29 18-7,39-24-284,0 0-1,0 0 0,-1 0 1,1 0-1,0 1 1,0-1-1,0 0 1,-1 0-1,1 0 1,0 0-1,0 0 0,-1 0 1,1 0-1,0 0 1,0 0-1,-1 0 1,1 0-1,0 0 1,0 0-1,-1 0 0,1 0 1,0 0-1,0 0 1,-1 0-1,1 0 1,0 0-1,0 0 1,-1 0-1,1 0 0,0-1 1,0 1-1,-1 0 1,1 0-1,0 0 1,0 0-1,0-1 1,-1 1-1,1 0 0,0 0 1,0 0-1,0-1 1,0 1-1,0 0 1,-1 0-1,1 0 1,0-1-1,0 1 0,0 0 1,0 0-1,0-1 1,0 1-1,0 0 1,0-1-1,0 1 1,0-1-1,1-15 298,-1 15-212,1-3-37,0 0 0,1 0-1,-1 0 1,1 0-1,0 0 1,0 0-1,1 1 1,-1-1-1,6-5 1,-1 1 69,0 0-1,0 1 1,10-7-1,-13 11-63,-1 1 0,1 0-1,0 0 1,0 0-1,0 0 1,0 0-1,0 1 1,0 0 0,0 0-1,9-1 1,-11 2-46,-1 0 0,1 0 0,-1 0 0,1 0 1,-1 1-1,1-1 0,-1 0 0,1 1 0,-1-1 0,1 1 1,-1-1-1,1 1 0,-1 0 0,0 0 0,1 0 0,-1 0 0,0 0 1,0 0-1,0 0 0,0 0 0,0 0 0,0 0 0,0 1 1,0-1-1,0 0 0,0 1 0,-1-1 0,1 1 0,0-1 1,-1 0-1,1 1 0,-1 3 0,5 23 194,-1 0 0,0 57 0,-3-49-36,6 44-1,1-22 75,-4-21-30,2 1 1,18 59 0,-22-91-187,1 1 0,0-1 0,0 0 0,0 0 0,1 0 0,0 0 0,0-1 0,0 1 1,1-1-1,0 0 0,10 8 0,-13-11-28,0-1 1,1 0-1,-1 1 0,1-1 1,-1 0-1,1-1 0,-1 1 1,1 0-1,0-1 0,-1 1 1,1-1-1,0 0 0,-1 0 1,1 0-1,0 0 0,0 0 1,-1-1-1,1 1 0,0-1 1,-1 0-1,1 1 0,-1-1 1,1-1-1,-1 1 1,0 0-1,1 0 0,-1-1 1,0 0-1,0 1 0,0-1 1,0 0-1,4-4 0,2-4 19,1 0 0,-2-1 0,1 1-1,-1-2 1,-1 1 0,0-1 0,-1 0-1,0 0 1,-1-1 0,5-19 0,0-16 117,5-73 1,-9 69-66,-3 19-14,-2 21 5,1-1 1,4-18-1,-4 26-58,1 1 0,-1 0 0,1-1 1,0 1-1,0 0 0,0 0 0,1 0 0,-1 1 1,1-1-1,5-5 0,8-8 24,-13 13-33,0 1-1,0-1 1,1 1-1,0-1 0,0 1 1,0 0-1,0 0 1,0 1-1,0-1 0,1 1 1,-1 0-1,1 0 1,7-2-1,-1 3 22,1 0 1,0 1-1,-1 0 0,1 0 0,-1 1 1,1 1-1,-1 0 0,0 0 1,1 1-1,16 8 0,-26-11-22,-1 0 20,1 1-1,0-1 1,-1 1 0,1-1 0,-1 1 0,0-1 0,1 1 0,-1 0 0,1 0 0,-1 0 0,0 0 0,0 0 0,0 0 0,2 2 0,-3-3 23,5 0 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15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14776,'0'0'2783,"80"24"-2367,15-22-8,4 2 0,3-2 0,-11-2-8,-14-6-80,-23 0 0,-20 0-224,-26 0 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1 278 9040,'0'0'7519,"7"-9"-6959,119-136 1616,-101 121-1420,31-23-1,-36 30-198,-16 13-310,0 0 0,1 1 0,-1-1-1,1 1 1,0 0 0,6-4 0,-7 6-28,5-5 601,-9 6-806,0 0-1,0 0 1,0 0-1,1 0 1,-1 0-1,0 0 0,0 0 1,0 0-1,0 0 1,0 0-1,0 0 0,0 0 1,0 0-1,0 0 1,0 0-1,0 0 1,0 0-1,1 0 0,-1 0 1,0 0-1,0 0 1,0 0-1,0 1 1,0-1-1,0 0 0,1 0 1,-1 0-1,0 0 1,0 0-1,0 0 0,0 0 1,0 0-1,0 1 1,0-1-1,0 0 1,0 0-1,0 0 0,0 0 1,0 0-1,1 0 1,-1 0-1,0 0 1,0 0-1,0 0 0,0 0 1,0 0-1,0 0 1,0 1-1,0-1 0,0 0 1,-1 0-1,1 0 1,0 0-1,0 0 1,0 1-1,0-1 0,0 0 1,0 0-1,0 0 1,0 0-1,0 0 1,0 0-1,0 0 0,0 1 1,-1-1-1,1 0 1,0 0-1,0 0 1,-1 3 90,-2 0 1,1 0-1,0-1 1,0 1 0,-1-1-1,-3 4 1,-4 5-237,-29 37-885,22-26 6,0-1 0,-1-1 0,-1 0 0,-29 22 0,27-26-15,13-10 461,0 0 1,-17 10-1,16-13 426,5-2 2719,9 3-956,3 2-1319,1 1 0,-1-1 0,0 1 1,-1 0-1,1 1 0,10 16 0,9 9 350,74 84 1677,-88-101-1818,11 11 339,-22-27-771,-1 2 0,1-1 0,-1 0 1,0 0-1,2 0 0,-2 0 1,1 0-1,0-1 0,-1 1 0,1-1 1,0 1-1,0 0 0,0-1 1,3 1-1,-5-1-77,0 0 1,0 0 0,1-1-1,-1 1 1,0 0-1,0 0 1,1 0 0,-1 0-1,0 0 1,0 0-1,0 0 1,1 0 0,-1-1-1,0 1 1,0 0-1,0 0 1,1 0 0,-1 0-1,0-1 1,0 1 0,0 0-1,0 0 1,0 0-1,0-1 1,1 1 0,-1 0-1,0 0 1,0 0-1,0 0 1,0 0 0,0 0-1,0-1 1,0 1-1,0 0 1,0 0 0,0-1-1,0 1 1,0 0-1,-2-10-1530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 3408,'0'0'3778,"2"-9"-3244,8-23 30,-6 17 475,-1-2 8781,-2 28-8129,1 9-1079,-1 0 1,-1 0-1,-1 0 1,-6 28-1,0 40 457,0 24 426,1-42-281,-4 14 848,2-56-1338,8-28-1046,1-3-514,0 2 662,0-6-3831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28 122 8744,'0'0'12698,"9"-7"-12058,29-22-19,-32 26-453,0-1 1,-1 1-1,2 0 0,-1 0 0,0 1 0,1 0 1,-1 1-1,1-1 0,9 0 0,17-5 417,10-5 543,69-10 0,-68 14-528,-25 4-255,-1 1-1,28 0 0,-37 3-214,-7-1-72,0 1 0,0 0-1,-1 0 1,2 0 0,-2 0-1,1 0 1,0 0-1,0 1 1,1-1 0,-2 1-1,1-1 1,-1 0 0,2 1-1,0 2 1,-2-3 88,-8 1 28,1-1 1,-1 1-1,2-1 0,-14-1 0,-3 0-55,-44 4 274,-74 12 1,-33 4 341,146-16-355,9-1-1431,7-2-3008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4008,'0'0'12729,"9"-3"-12244,3 0-358,35-9 658,67-10 0,71 2 219,168-10 499,-168 42-753,-25-1-49,-104-9-438,74-3 450,-115 0-587,0-1-1,0-1 0,0 0 0,0-1 0,-1-1 1,22-10-1,-20 8 62,-1-1 0,0-1 0,24-19 0,-37 26-170,0 1 0,1-2 0,-1 2 1,1-1-1,-1 1 0,1 0 0,0 0 0,5-3 1,-6 2 82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8936,'0'0'4305,"3"10"-3372,23 57 1095,19 88 0,-14-38 405,-26-95-579,-5-22-1827,0 0 1,0 0-1,0 0 1,0 0-1,0 0 0,0 0 1,-1 0-1,1 0 1,0 0-1,0 0 1,0 0-1,0 0 0,0 0 1,0 0-1,0 0 1,0 0-1,0 0 1,0 0-1,0 0 0,0 0 1,0 0-1,0 0 1,0 0-1,0 0 1,0 0-1,0 0 1,0 0-1,0 0 0,0 0 1,0 0-1,0 0 1,0 0-1,0 0 1,0 0-1,0 0 0,0 0 1,0 0-1,0 0 1,0 0-1,0 0 1,0 0-1,0 0 0,0 0 1,0 0-1,0 0 1,0 0-1,0 0 1,0 0-1,0 0 0,0 0 1,0 0-1,0 0 1,0 0-1,0 0 1,-6-12 737,-9-37 38,2 0 0,-12-101 1,23 130-469,1 0 1,5-38 0,-2 30 64,0 20-276,-1-1-1,2 1 0,0 0 0,0 0 1,6-11-1,-4 9-45,-1 3-16,0 0 0,1 0 0,-1 1 0,2-1 0,-1 0 0,1 2 0,-1-1 0,2 1 0,-1-1 0,7-3 0,-8 6-32,-1 0 0,1 1-1,0-1 1,0 1 0,0-1 0,0 2-1,0-1 1,0 0 0,0 1 0,1 1-1,-1-1 1,1 0 0,-1 1 0,0 0-1,1 0 1,7 2 0,-10-2-17,18 5 73,-2 0 0,34 15 0,-48-18-75,-1 0-1,1 0 1,-1 1 0,0-1 0,0 2 0,0-2-1,0 1 1,-1 0 0,1 1 0,-1 0 0,1-1-1,-2 1 1,1 0 0,0 0 0,-1 0-1,1 1 1,2 7 0,-5-8-4,0-1 1,1 0-1,-1 1 0,0 0 0,0-1 1,0 1-1,-1-1 0,1 1 1,0 0-1,-1-1 0,0 0 0,-1 0 1,2 1-1,-2-1 0,0 0 0,1 0 1,-1 1-1,0-2 0,-3 5 0,-4 4 15,-1 1 0,-1-2 0,-12 11 0,19-17-11,-34 27 283,-45 29 0,79-55-117,11-1-150,-2-2-31,69 23-80,-44-17 37,-2 2 1,41 20-1,-65-28 37,-1 0 0,1 1 0,-1-1 0,1 0 1,-1 1-1,0 0 0,0 0 0,4 6 0,-6-9 9,0 1 0,-1 1 0,0-1-1,1-1 1,-1 2 0,1-1 0,-1 1 0,1-2 0,-1 1 0,0 1-1,1-1 1,-1 0 0,0 0 0,0 1 0,0-1 0,0 0 0,-1 0-1,1 1 1,0-2 0,-1 2 0,1-1 0,0 0 0,-1 0 0,0 0-1,1 1 1,0-1 0,-1-1 0,0 1 0,0 1 0,0-1 0,0-1 0,-1 3-1,-6 3 18,0 1 0,-1 0 0,0-2 0,0 1 0,-1-1 0,0 0 0,0-1 0,1 0 0,-15 2 0,8-1 40,-2-1 0,1-1 0,-1-1 0,1-1 0,-19 0 0,5-2 94,-45-3 149,68 3-294,2 0 0,-2 0 0,1-1-1,1 0 1,-1 0 0,0 0 0,-11-7 0,15 6-39,0 1 1,1-1-1,-2 1 0,2-1 0,-1 0 0,-2-4 0,-1-2-2845,5 7 1673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95 113 4312,'0'0'17362,"10"4"-16893,32 12-11,-38-14-361,0-2 0,0 1 0,-1 0 0,1 0 1,1 0-1,-1-1 0,0 0 0,5 0 0,5 0 261,-7-1-167,0 0 0,0 0 0,0 0 0,0 0 0,-1-2 0,11-3 0,0 0 141,30-16 863,-46 22-1162,0-1 0,-1 0 0,1 1 0,0 0 0,0-1 0,0 0 0,-1 0 1,1 0-1,0 1 0,-1-1 0,1 0 0,0 0 0,-1 0 0,0 0 0,0 1 1,1-1-1,-1-1 0,1 1 0,-1 1 0,0-1 0,0 0 0,1-1 1,-1 2-1,0-1 0,0-1 0,0 1 0,-1 0 0,1 1 0,0-2 0,0 1 1,-1 0-1,1-1 0,-1-1 9,1 0-1,-2 1 1,1-1 0,0 0-1,0 1 1,-1-1 0,1 1-1,-1-1 1,0 1 0,-3-4-1,2 3-8,1 0 0,-2 0 0,1 1 0,0-1 0,0 1 0,-1-1 0,1 2 0,-1-2 0,1 2 0,-1-1 0,0 0 0,0 2 0,0-2 0,0 1 0,0 0 0,0 1 0,-7-1 0,-16 1 131,18-1-131,2 0 0,0 1 1,-1 0-1,1 1 1,-1 0-1,1-1 1,-1 2-1,1 0 1,0 0-1,0 0 1,-10 5-1,-12 7 92,22-12-72,1 2 1,-1-1 0,0 0-1,1 1 1,-11 9 0,16-12-42,-3 2 49,0 1-1,0 0 1,0-1-1,1 1 1,0 0-1,0 0 0,-4 7 1,6-8-20,0 0-1,-1 1 1,1-1 0,0 0 0,1 0 0,-1 1-1,1-1 1,-1 0 0,1 1 0,0 0 0,0-1-1,1 0 1,-1 0 0,1 1 0,-1 0 0,4 5-1,-4-8-35,1 5 42,2 1 0,-1-2 0,1 1 0,0 0-1,0-1 1,0 1 0,2 0 0,-1-1 0,0 0-1,0 0 1,7 5 0,0 0 99,1-1 0,-1 0 1,26 14-1,-25-18-108,1 0-1,0-1 1,-1 0-1,1 0 1,0-2 0,0 0-1,0-1 1,1 1-1,-1-2 1,0 0 0,1-1-1,-1 0 1,0-1-1,14-4 1,-14 2-38,23-10 0,-25 9 0,2 1 0,-2-1 0,16-2 0,-7 1 871,-10 2-5773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0:54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22 100 5520,'0'0'12325,"-4"-8"-11876,-10-26-1,11 26-5,5 0 2370,4 7-2485,1-1 0,-2 1-1,2-1 1,-1 1 0,1 0 0,11 1-1,6-1 235,-23 1-540,11-3 196,2 2 0,-2 0 0,1 0 1,-1 2-1,1-1 0,-1 1 0,1 1 0,18 5 0,-22-5-74,-1-1 0,0 0 0,0 0 0,0-1 0,0 0 0,0 0 0,12-2 0,-10 0 91,0 1 0,-1 1 0,2 0 0,12 2 0,71 3 1681,-15 7-546,-70-11-1315,0-1 0,-1 0 1,12-3-1,20 1 31,-25 3-86,0-1 0,0-1 0,0-1 0,0 0 0,16-4 0,-16 2 0,1 2 0,1 0 0,24 0 0,-26 2 0,1-1 0,0-1 0,26-5 0,-26 3 0,-2 1 0,2 0 0,-1 1 0,0 1 0,28 1 0,-26 0 0,32-5 0,-37 3 0,1 1 0,0 0 0,-1 0 0,23 3 0,-27-2 0,-2 1 0,2-1 0,11-1 0,-12 1 0,0-1 0,0 1 0,14 1 0,56 7 0,-54-7 0,0 1 0,38-4 0,-49 1 0,1 0 0,-1 2 0,21 2 0,-13-4 0,-18 1 0,1-1 0,0 1 0,-1 0 0,1 0 0,-1 0 0,2 1 0,-2-1 0,4 2 0,7 1-3935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2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7136,'0'0'10502,"-9"8"-10031,0-1-343,5-4-72,0 0 0,0 0 0,1 1 1,-1-1-1,1 1 0,-1 0 0,1 0 0,1 0 1,-1 0-1,0 1 0,1-1 0,0 1 0,-3 8 0,0 8 291,2 0-1,0 1 1,0 32-1,7 67 768,0-31-523,5 121 1358,-7-200-1540,-2-11-377,1 1 0,-1 0 0,0-1 0,0 1 0,0-1 0,0 1 0,1 0-1,-1-1 1,0 1 0,0 0 0,0-1 0,0 1 0,0 0 0,0-1 0,-1 1-1,1 0 1,0-1 0,0 1 0,0-1 0,-1 2 0,2-7 108,1 1 1,-1 0-1,-1-1 1,1 1-1,-1-1 1,1 1-1,-1-1 1,-1-8-1,0-7 5,-4-183 644,0 105-317,0 55-134,4 35-222,-1-1 1,2 1 0,-1-1-1,1 1 1,0-1-1,3-16 1,-3 20-48,1 0-1,1 0 1,-1 0 0,1 0 0,0 0-1,0 0 1,0 1 0,1-1 0,-1 1 0,1-1-1,6-6 1,9-10 186,-15 16-219,0 1-1,0 0 0,0 0 1,1 0-1,0 1 0,0-1 1,0 1-1,0 0 0,0 0 1,1 0-1,-1 1 0,9-4 1,2 1 40,0 1 0,1 0 0,-1 1 0,24-1 0,-30 4-50,0 0 0,0 1 0,0 0 0,1 0 0,-2 1-1,1 0 1,0 0 0,15 7 0,-16-6-8,-2 1 0,1-1 0,0 1 0,-1 1 0,1-1 0,10 11 0,-16-13-13,1 0 0,-1 0 0,1 0 0,-1 0 1,0 0-1,0 0 0,0 0 0,0 0 0,0 0 1,0 0-1,-1 1 0,1-1 0,-1 0 0,1 0 0,-1 1 1,0-1-1,0 1 0,0-1 0,0 0 0,-1 1 0,1-1 1,0 0-1,-1 0 0,0 1 0,0-1 0,1 0 1,-3 3-1,-1 3 14,-1 0 0,-1-1-1,1 1 1,-1-1 0,-1 0 0,1 0 0,-1-1 0,0 0 0,-1 0 0,-14 8 0,-8 3 175,-49 19 1,72-33-122,-1 0-1,0 0 1,0-1-1,0-1 1,0 1-1,-10-1 1,17-1-69,0 0 0,1 0 1,-1 0-1,0 0 0,1 0 0,-1 0 1,1 0-1,-1 0 0,0 0 0,1 1 1,-1-1-1,0 0 0,1 0 0,-1 0 1,1 1-1,-1-1 0,1 0 0,-1 1 1,1-1-1,-1 1 0,1-1 0,-1 0 1,1 1-1,-1-1 0,1 1 0,0-1 1,-1 1-1,1-1 0,0 1 0,-1 0 1,1-1-1,0 1 0,0-1 0,0 1 1,-1 0-1,1-1 0,0 1 0,0 0 1,0-1-1,0 2 0,1 0 4,-1 0 0,1 0 1,0 0-1,-1 0 0,1 0 0,0 0 0,0 0 0,0-1 1,1 1-1,1 3 0,5 2-8,0 0 0,0-1 0,0 0 0,1 0 0,0-1 0,0 0 0,1-1 0,12 5 0,13 7 0,129 80 0,-130-74 0,-28-18 0,0 0 0,0 0 0,0 1 0,-1 0 0,6 7 0,-10-11 0,0 0 0,0 0 0,0 0 0,0 0 0,0 1 0,0-1 0,-1 0 0,1 1 0,0-1 0,-1 1 0,0-1 0,1 0 0,-1 1 0,0-1 0,1 1 0,-1-1 0,0 1 0,0 0 0,0-1 0,-1 1 0,1-1 0,0 0 0,0 1 0,-1-1 0,1 1 0,-1-1 0,0 1 0,1-1 0,-1 0 0,0 1 0,0-1 0,-1 2 0,-3 2 0,0-1 0,0 1 0,0-1 0,-1-1 0,1 1 0,-1-1 0,0 0 0,0 0 0,0 0 0,0-1 0,-1 0 0,-12 2 0,-2 0 0,0-2 0,-37 1 0,6-6 0,-85-15 0,27 3 0,97 14 0,10 2 0,1-1 0,0 0 0,-1 0 0,1 0 0,0 0 0,-1-1 0,1 1 0,0-1 0,0 1 0,-1-1 0,1 0 0,-3-1 0,13 3 926,0 1-3547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2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6224,'0'0'12509,"12"1"-11865,81 0 519,49 0 802,-77 2-1058,-26-2-240,0 2 0,57 10 0,-85-10-513,-7-2-64,-1 0-1,0 0 1,1 0-1,-1 0 1,1-1-1,-1 0 0,1 0 1,-1 0-1,6 0 1,-8 0-43,1 0 0,0 0 0,-1 1 0,1-1-1,0 1 1,0-1 0,-1 1 0,1-1 0,-1 1 0,1 0 0,-1 0 0,1 0 0,-1 0 0,1 0 0,-1 0-1,0 1 1,1-1 0,-1 0 0,2 3 0,2 9-3609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2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39 5224,'0'0'12230,"11"-2"-11771,89-31 806,-94 32-1142,0 0 0,0 0 0,1 1 1,-1-1-1,0 1 0,0 1 0,9 0 0,-2 1 108,-13-2-209,0 0 0,1 0 0,-1 0 0,1 0-1,-1 0 1,1 0 0,-1 0 0,0 0 0,1 0 0,-1 0 0,1 1 0,-1-1-1,0 0 1,1 0 0,-1 0 0,0 1 0,1-1 0,-1 0 0,0 1 0,1-1-1,-1 0 1,0 1 0,0-1 0,1 0 0,-1 1 0,0-1 0,0 0 0,0 1 0,1-1-1,-1 1 1,0 0 9,0 0 0,0 1-1,0-1 1,0 0 0,0 0-1,-1 0 1,1 1-1,0-1 1,-1 0 0,1 0-1,-1 1 1,-1 3 31,-1 1 1,0-1-1,0-1 0,-5 6 0,-7 7 119,0-1 0,-2 0 0,0-1 0,0-1 0,-1-1 0,-23 13 0,-8-1 1152,49-25-1315,-1 0-1,1 0 0,0 0 0,0 0 1,0 0-1,0 0 0,0 0 0,0 0 1,-1 0-1,1 0 0,0 0 0,0 0 1,0 0-1,0 1 0,0-1 0,0 0 1,-1 0-1,1 0 0,0 0 0,0 0 1,0 0-1,0 0 0,0 1 0,0-1 1,0 0-1,0 0 0,0 0 0,0 0 1,0 0-1,0 0 0,0 1 0,0-1 1,0 0-1,0 0 0,0 0 1,0 0-1,0 0 0,0 1 0,0-1 1,0 0-1,0 0 0,0 0 0,0 0 1,0 0-1,0 1 0,8 0 453,16-3-94,9-6-177,1-1-1,-1-1 0,46-22 1,-43 15-375,-23 11-3067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16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1 152 9240,'0'0'1892,"2"-11"-1206,14-54 761,-14 60-943,0 0 0,0 1-1,0-1 1,1 1 0,4-6 0,-5 7 32,0-1 1,0 1 0,0 0-1,0-1 1,0 1-1,-1-1 1,2-6 0,-3 10-474,0-1 1,0 1 0,0 0-1,0-1 1,0 1 0,1 0-1,-1-1 1,0 1 0,0 0-1,0-1 1,0 1 0,0 0-1,0-1 1,0 1 0,1 0-1,-1 0 1,0-1 0,0 1-1,1 0 1,-1 0 0,0-1-1,0 1 1,1 0 0,-1 0-1,0 0 1,0-1 0,1 1-1,-1 0 1,0 0 0,1 0-1,-1 0 1,0 0 0,1 0-1,-1 0 1,0 0 0,1 0-1,-1 0 1,0 0 0,1 0-1,-1 0 1,0 0 0,1 0-1,-1 0 1,0 0 0,1 0-1,18 12 1477,8 5-1164,8-4-161,1-1 0,0-1 0,66 8 0,124 0 141,-24-15-155,-93-4-121,783 13 520,-804-9-544,194 12 169,-4 22 130,-109-7 327,-167-32-796,1 1-1,0-1 0,0 1 1,-1-1-1,1 0 0,-1 0 1,1 0-1,-1-1 0,1 1 1,-1 0-1,3-3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2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6328,'0'0'12233,"9"-1"-11844,3 0-188,0-1-1,0-1 1,0 0-1,17-6 1,-24 7-88,0 0 0,-1 1 0,1-1 0,0 1 0,0 1 0,0-1 0,0 1 1,0-1-1,0 2 0,0-1 0,10 2 0,-15-2-100,1 0 0,0 1-1,-1-1 1,1 0 0,-1 0 0,1 1 0,0-1-1,-1 1 1,1-1 0,-1 0 0,1 1 0,-1-1 0,1 1-1,-1-1 1,1 1 0,-1 0 0,0-1 0,1 1-1,-1-1 1,0 1 0,1 0 0,-1-1 0,0 1-1,0 0 1,0-1 0,1 1 0,-1 0 0,0-1-1,0 1 1,0 0 0,0-1 0,0 1 0,-1 0-1,1 0 1,0 0 0,-1 3 28,1 0-1,-1 0 1,0 0 0,0-1 0,-2 5-1,-2 2 51,-1-1 0,0 1-1,0-2 1,-1 1 0,0-1-1,0 0 1,-1 0 0,0-1-1,0 0 1,-1 0 0,0-1-1,0 0 1,-1-1 0,-17 8-1,25-12-9,-1 0-1,1 1 0,-1-1 1,1 1-1,-1 0 0,1 0 1,-3 3 451,16 0-11,8-1-246,1 0 0,34 1-1,-47-4-188,0 0 0,1 0 0,-1 1 0,11 4-1,19 3-457,-33-9-62,-1 0 0,0 0 0,0 0-1,1 0 1,-1 0 0,4-2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1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60 5016,'0'0'14478,"0"-7"-14150,-3-21 541,1 25 600,2 24-742,12 162 579,5 26 22,-11-116-210,-3-88-884,-3-5-229,0 0 0,0 1 0,0-1 0,0 0 1,0 0-1,0 0 0,0 0 0,0 0 0,1 0 0,-1 0 0,0 1 0,0-1 0,0 0 0,0 0 0,0 0 0,0 0 0,0 0 0,0 0 0,0 0 0,0 1 0,0-1 0,0 0 0,0 0 0,0 0 0,0 0 0,0 0 0,0 0 0,0 1 0,0-1 0,0 0 1,0 0-1,-1 0 0,1 0 0,0 0 0,0 0 0,0 0 0,0 1 0,0-1 0,0 0 0,0 0 0,0 0 0,0 0 0,0 0 0,-1 0 0,1 0 0,0 0 0,0 0 0,-1 1 295,1-15-81,-1 1 0,-5-22 0,-1-8-101,-13-95 338,16 111-327,-2-30 0,-3-19 230,8 69-276,0 1 0,1 0 0,-1 0 0,1 0 0,0 0-1,1-1 1,-1 1 0,1 0 0,1 0 0,-1 0 0,5-11 0,-4 15-58,1 0-1,0-1 1,-1 1 0,1 0 0,0 1 0,0-1 0,0 0-1,0 1 1,0 0 0,1 0 0,5-2 0,-5 2-5,21-7 88,36-7 0,-49 13-76,0 1 1,0 0-1,0 0 0,0 1 0,18 3 1,-22-2-18,0 0 14,1 0-1,-1 1 1,0 0 0,0 0-1,0 1 1,0 0 0,0 0-1,10 7 1,-16-9-20,0 1 0,0-1 0,1 1 0,-1 0 0,0 0 0,-1-1 0,1 1 0,3 4 0,-5-4-5,1-1 0,0 1 0,-1 0 0,1 0 0,-1-1 0,0 1 0,0 0 0,1 0 0,-1-1 0,0 1 0,0 0 0,-1 0 0,1-1 0,-1 4 0,0 0 5,-1 0 0,0 0 0,1-1 0,-2 1 0,1-1 0,0 1 0,-1-1 0,0 0 0,-5 6-1,-35 33 96,28-30-70,-89 77 219,19-18-15,76-60-184,-2 1 70,10-13-81,26 8 93,60-1-91,23 4-60,-92-8 0,1 0 0,0 2 1,-1 0-1,23 10 0,-28-9 6,0-1 0,-1 2 1,1-1-1,-1 2 0,-1-1 0,1 1 0,-1 1 1,-1 0-1,9 10 0,-16-17 9,1 0-1,-1 0 1,1 0 0,-1 0-1,0 0 1,0 0 0,0 0-1,0 1 1,0-1 0,0 0-1,0 1 1,-1-1-1,1 0 1,-1 1 0,0-1-1,0 1 1,0-1 0,0 1-1,0-1 1,-1 1 0,1-1-1,0 0 1,-1 1 0,0-1-1,0 0 1,0 1 0,0-1-1,0 0 1,0 0-1,0 0 1,-1 0 0,1 0-1,-1 0 1,0 0 0,1 0-1,-1-1 1,-3 3 0,-4 2 11,0 0 1,-1-1-1,1-1 1,-1 1-1,0-2 1,0 1-1,0-1 1,0-1-1,-1 0 1,1 0-1,-1-1 0,-19 0 1,-10-3 65,1-2-1,-45-9 1,1 0-27,80 13-15,0 0 0,0-1 0,0 1 0,1-1 0,-1 0 0,0 0-1,1 1 1,-4-3 0,6 3-184,-1-1-1,1 1 1,0-1-1,-1 1 0,1 0 1,0-1-1,0 1 1,-1-1-1,1 1 1,0-1-1,0 1 1,0-1-1,-1 1 0,1-1 1,0 1-1,0-1 1,0 1-1,0-1 1,0 0-1,0 1 0,0-1 1,0 1-1,0-1 1,0 1-1,1-1 1,-1 1-1,0-1 0,0 1 1,0-1-1,1 1 1,-1-1-1,0 1 1,1-1-1,-1 1 1,0 0-1,1-1 0,-1 0 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1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8640,'0'0'10717,"10"7"-10049,-6-4-590,1 1 33,0 0 0,0 0-1,1 0 1,0-1 0,0 0-1,0 0 1,0 0 0,0-1-1,0 0 1,1 0 0,12 1-1,122-4 2417,-50-2-430,-60 2-1301,-20 0-373,0 0 1,0 2-1,14 0 0,-23 0-353,0-1 0,0 0-1,0 0 1,0 0-1,1 0 1,-1 0-1,0-1 1,0 1-1,0 0 1,0-1 0,0 0-1,0 0 1,0 1-1,0-1 1,3-2-1,7-6-3788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3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5416,'0'0'15473,"-8"9"-15128,3-3-292,-47 64 1161,47-63-1045,0 0 0,1 1 0,0 0 0,0 0-1,1 0 1,0 1 0,0-1 0,1 1 0,0 0 0,-1 10 0,2-6 95,0-10-174,1 1 1,-1 0-1,1-1 1,0 1 0,1 6-1,-1-9-61,0 0 1,1 0-1,-1 0 0,0 0 0,1 0 0,-1 0 0,1 0 1,-1-1-1,1 1 0,0 0 0,-1 0 0,1 0 0,0 0 0,-1-1 1,1 1-1,0 0 0,0-1 0,0 1 0,0-1 0,0 1 1,0-1-1,0 1 0,0-1 0,1 1 0,2 1 78,1-1 0,0 1 0,-1-1 0,1 0 1,0-1-1,0 1 0,0-1 0,-1 0 0,11-1 0,5-1 154,-11 2-158,0-2 1,19-3 0,-13-4-492,-10 6-3228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3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12664,'0'0'3418,"4"-10"-2631,23-52 691,-26 60-1243,-1 1-1,1-1 0,0 1 1,0-1-1,0 1 0,0 0 0,1 0 1,-1-1-1,0 1 0,0 0 0,1 0 1,-1 0-1,1 0 0,-1 0 0,1 1 1,-1-1-1,1 0 0,-1 1 0,1-1 1,0 1-1,1-1 0,11-4-3037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3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4816,'0'0'9262,"-2"9"-8646,0 1-395,0-5-55,1 0 0,0 0 0,0 0 0,1 0 0,-1 8 1,-4-50 2994,5 34-3027,0 0 718,0 4 434,5 14 1114,3 1-1517,-7-14-793,0 1 0,0-1-1,1 1 1,-1-1-1,1 0 1,-1 0-1,1 1 1,0-1-1,-1 0 1,1-1-1,0 1 1,1 0 0,-1-1-1,0 1 1,0-1-1,1 1 1,-1-1-1,4 1 1,13 4 182,1 0-1,0-2 1,0-1 0,41 3 0,-1-1 206,-7 4-127,-42-6-258,0 0 0,0-1 0,1-1-1,-1 0 1,0 0 0,1-1 0,-1-1-1,0 0 1,16-3 0,-13 0 13,-6 2 29,0 0-1,0 0 0,0-1 0,0 0 1,7-5-1,-15 8-134,1 0 1,-1 0-1,0-1 0,0 1 1,0 0-1,0 0 1,1 0-1,-1 0 0,0 0 1,0 0-1,0 0 1,1 0-1,-1 0 0,0 0 1,0 0-1,0 0 1,1 0-1,-1 0 1,0 0-1,0 0 0,0 0 1,1 0-1,-1 0 1,0 0-1,0 0 0,0 0 1,1 0-1,-1 0 1,0 0-1,0 0 0,0 0 1,1 0-1,-1 1 1,0-1-1,0 0 1,0 0-1,0 0 0,0 0 1,1 1-1,2 9 295,-3 9-4849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3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5416,'0'0'16426,"9"-5"-16106,31-13 0,-36 16-254,1 1 1,-1 0-1,1 0 0,-1 0 0,1 0 1,-1 1-1,1 0 0,7 0 1,10 0 237,46-10 459,-40 5-381,54-3 0,32 10 603,-86-3-475,-9 0-82,-15 1-1218,-9 2-1154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43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124 132 4720,'0'0'19998,"9"4"-19709,25 13-6,-33-16-244,0 0 1,0-1-1,0 1 1,1 0-1,-1-1 1,0 0-1,0 1 1,1-1-1,-1 0 1,0 1-1,1-1 1,-1 0-1,0 0 0,1 0 1,-1 0-1,0 0 1,1-1-1,-1 1 1,0 0-1,0-1 1,1 1-1,-1-1 1,0 1-1,0-1 1,0 1-1,1-1 1,-1 0-1,1-1 0,2 0 221,5-4 248,-8 6-487,0 0 0,-1 0 0,1-1 1,0 1-1,-1-1 0,1 1 0,0 0 0,-1-1 1,1 1-1,-1-1 0,1 1 0,-1-1 0,1 0 1,-1 1-1,1-1 0,-1 0 0,1 1 1,-1-1-1,0 0 0,1 1 0,-1-1 0,0 0 1,0 0-1,0 1 0,1-1 0,-1 0 0,0 0 1,0 1-1,0-1 0,0 0 0,0-1 0,0-10 173,1 10-172,-1 0 0,0 0 0,0 1 0,0-1 0,0 0 0,0 0 0,0 1 0,-1-1 0,1 0 0,0 0 0,-1 1 0,0-1 0,1 0 0,-1 1 0,0-1 0,0 1 0,0-1 0,0 1 0,0-1 0,-1-1 0,-16-23 171,14 20-163,0 0 1,0 1-1,-7-10 0,9 14-17,0-1 0,1 1 0,-1 0 0,0-1 0,1 1 1,-1 0-1,0 0 0,0 0 0,0 0 0,0 0 0,0 0 0,-1 1 0,1-1 0,0 1 1,0 0-1,0-1 0,-4 1 0,-1 1 29,1 0 1,0 0-1,-1 1 1,-9 3-1,6-1 4,3 0 1,1 0 0,-1 1 0,1-1 0,0 2 0,0-1 0,1 1 0,-1-1 0,-7 13 0,10-14-23,0 0-1,0 0 0,1 0 1,0 0-1,-1 1 1,2-1-1,-1 0 1,0 1-1,1 0 1,0-1-1,0 1 0,0 0 1,1 0-1,0-1 1,0 1-1,1 9 1,1-9 4,0 0 1,0 0-1,1 0 0,0-1 1,0 1-1,0-1 1,1 1-1,0-1 0,7 6 1,-8-7-13,1-1 0,0 0 1,0 0-1,0 0 1,0-1-1,0 1 0,0-1 1,0 0-1,8 1 0,42 2 112,-46-4-107,43-3 148,-39 1-86,0 2 1,0-1-1,20 3 0,-18-2-44,1 0 0,-1-1-1,0 0 1,0-1 0,0-1-1,21-6 1,-32 9-73,-1-1 1,1 0-1,-1 0 0,0 0 1,0 0-1,0 0 0,1-1 0,-1 1 1,3-3-1,1-6-4167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51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0 845 4008,'0'0'1982,"8"-5"-1602,121-85 610,-53 37-537,20-16 23,227-174 971,-208 176-1070,-29 18-121,-8 6-36,18-13 175,-79 48-247,-16 7-129,1 1-1,-1-1 1,1 0 0,-1 1 0,1-1-1,-1 0 1,0 0 0,1 0-1,-1 0 1,0 0 0,1 0 0,-1 0-1,0 0 1,0-1 0,0 1 0,0 0-1,1-3 1,14-1 270,-12 3-251,-1-1 0,1 1-1,-1 0 1,0-1-1,0 0 1,5-5 0,-1 1-18,-2 4 53,-5 3-70,0 0 0,1 0 1,-1 0-1,0 0 0,1 0 0,-1 0 1,0 0-1,0 0 0,1-1 1,-1 1-1,0 0 0,0 0 0,1 0 1,-1 0-1,0-1 0,0 1 0,1 0 1,-1 0-1,0-1 0,0 1 1,0 0-1,0 0 0,1-1 0,-1 1 1,0 0-1,0-1 0,0 1 1,0 0-1,0-1 0,0 1 0,0-1 1,0 1 25,-7-10 150,-6 5-149,12 4-28,0 1 0,-1 0 0,1 0 0,0-1 0,0 1-1,0-1 1,0 1 0,0-1 0,0 1 0,0-1 0,0 0-1,-2-1 1,4 1-4,0 0-1,-1 0 0,1 0 0,-1 0 1,1-1-1,0 1 0,0 0 0,0 1 1,0-1-1,-1 0 0,1 0 0,0 0 1,2 0-1,-2-1 0,10-6-10,-1 0 1,1 0-1,17-8 0,-23 13 6,0 1 0,1-1 0,-1 1 0,0 0 0,1 1 0,0-1 0,-1 1 0,1 0 0,0 1 0,9-1 0,-15 1 7,0 0 0,1 0 1,-1 0-1,0 0 0,1 0 0,-1 0 1,0 0-1,1 0 0,-1 1 0,0-1 1,0 0-1,1 0 0,-1 0 0,0 0 1,0 0-1,1 1 0,-1-1 0,0 0 1,0 0-1,1 0 0,-1 1 0,0-1 1,0 0-1,0 0 0,1 1 0,-1-1 1,0 0-1,0 0 0,0 1 0,0-1 1,0 0-1,0 1 0,0-1 0,0 0 1,0 1-1,0-1 0,0 0 0,0 1 1,0-1-1,0 0 0,0 0 0,0 1 1,0-1-1,0 0 0,0 1 0,0-1 1,0 0-1,-1 1 0,-8 15 5,9-15-5,-17 20 57,0 0-1,-2-1 0,0-1 0,-33 26 1,33-27-1456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51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7328,'0'0'2720,"13"73"-2112,-12-21-64,3-2 16,-4-8-72,0-4 16,-4 5-88,4-9 0,4-2-96,-4-3 0,-4 1-80,-1-2 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0:17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9 8032,'0'0'1906,"-10"-2"-1012,6 1-811,-2-1 67,0 1-1,-1 0 1,1 0 0,0 1-1,-1 0 1,1 0 0,-1 0-1,1 1 1,0 0 0,-1 0-1,1 1 1,0-1 0,-10 5-1,1 1 353,11-6-324,1 0 0,0 0 0,0 1 0,0-1 0,0 1 0,0-1-1,0 1 1,1 0 0,-1 0 0,1 0 0,-1 0 0,-3 6 0,5-8-153,1 0 0,0 0 0,0 1 0,0-1 1,0 0-1,0 0 0,0 1 0,0-1 0,0 0 0,0 0 1,1 1-1,-1-1 0,0 0 0,0 0 0,0 0 0,0 1 1,0-1-1,0 0 0,0 0 0,0 0 0,1 1 0,-1-1 0,0 0 1,0 0-1,0 0 0,0 0 0,1 1 0,-1-1 0,0 0 1,0 0-1,0 0 0,1 0 0,-1 0 0,0 0 0,0 0 1,1 0-1,-1 0 0,0 1 0,0-1 0,0 0 0,1 0 1,-1 0-1,0 0 0,0 0 0,1-1 0,33 11 495,1-1 0,59 6 0,80-6 111,-150-8-523,206 2 485,-147-3-423,684 13 1339,-183 17-469,55 11 1361,-504-37-1390,-60-4-262,-57 3-487,-16-2-199,0-1 0,0 1-1,0-1 1,0 0-1,0 1 1,0-1 0,0 0-1,0 0 1,0 0-1,0-1 1,0 1 0,0 0-1,0-1 1,0 1-1,0-1 1,0 1 0,-1-1-1,3-1 1,-3 0-30,-1 1 1,1-1 0,-1 1-1,1-1 1,-1 0 0,0 1-1,0-1 1,1 0 0,-1 1-1,-1-1 1,1 0 0,0 1-1,0-1 1,0 1-1,-1-1 1,1 0 0,-1 1-1,0-1 1,0-1 0,-11-24-3099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53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1087 4312,'0'0'3000,"10"-7"-2736,80-58 373,200-146 542,7 6 167,-5-12-76,-236 173-998,-35 30-71,-1-2-1,31-31 0,25-24 615,-72 65-579,0 0 0,0 0 0,6-13 0,-7 14-19,-3 4-84,8-9 518,-8 10-643,0 0 0,0 0 0,0 0 0,0-1 0,0 1 0,0 0 0,0 0 0,0 0 0,0 0 0,0-1 0,0 1 0,0 0 0,0 0 0,0 0 0,0 0 0,0-1 0,0 1 0,0 0 1,0 0-1,0 0 0,0 0 0,0-1 0,0 1 0,0 0 0,0 0 0,0 0 0,0 0 0,0 0 0,0-1 0,0 1 0,-1 0 0,1 0 0,0 0 0,0 0 0,0 0 0,0 0 0,0-1 0,0 1 0,-1 0 0,1 0 0,0 0 0,0 0 0,-6-6 79,2 5-68,0 0 0,0 0 1,0 1-1,0 0 0,1 0 0,-8 0 1,0 1-3,-125 4 179,131-5-189,-9 0 31,12-2-18,9-3-9,27-16-15,71-33-1,-83 45-8,1 1 0,1 1 0,-1 1 0,38-5 1,-59 11 11,55-5-19,-50 5 19,-1 0 0,1 1-1,-1-1 1,1 1 0,-1 0-1,10 4 1,-16-5 2,1 0 1,-1 0-1,1 0 0,-1 0 0,1 1 1,0-1-1,-1 0 0,1 1 0,-1-1 1,1 0-1,-1 1 0,0-1 0,1 0 1,-1 1-1,1-1 0,-1 1 0,0-1 1,1 1-1,-1-1 0,0 1 0,0-1 1,1 1-1,-1 0 0,0-1 0,0 1 1,1 0-1,-2 0 0,1 0 1,0 0 0,0 0-1,0 0 1,-1 0-1,1 0 1,-1 0 0,1 0-1,0 0 1,-1 0 0,0 0-1,1-1 1,-2 3-1,-2 1 5,-1 1 0,0-1-1,-8 6 1,13-10-6,-105 81-6,69-52-2107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1:54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0 9944,'0'0'616,"6"67"-224,-6-21-8,-3 4 192,0-4-8,-6-5-80,3-3 8,-2-5-88,3-4 8,0-1-96,-2-8 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2:0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1 6328,'0'0'7781,"-11"5"-7377,2 0-301,-4 3 127,-1-1 0,0-1 1,0 0-1,-16 3 1,16-6 85,0 1 1,-1 1-1,-16 7 1,10-4 288,-39 11 0,39-13 11,-39 16-1,40-14-251,16-7-254,0 1 0,0-1 0,0 1 0,0 0 1,0 0-1,0 1 0,0-1 0,1 1 0,0 0 0,-6 6 0,4-3 8,2-3-60,1 0 0,-1 1 0,1-1 0,-1 1 0,1 0 0,0-1 0,1 1 0,-1 0 0,1 0 1,0 0-1,-2 8 0,2 15 67,1 0 0,1 1 1,1-1-1,8 36 0,-6-40-62,4 35 52,36 188 385,1 9 23,-38-205-425,2 40 198,-3 128 0,-6-216-293,-8 152 342,4-77-125,-28 151 0,30-211-184,1-1 1,1 1 0,0-1-1,3 20 1,-1-18-13,-1-11-9,0 10 46,0 0 0,1-1 0,1 1 1,1-1-1,8 24 0,-10-37 13,-1 1-1,-1-1 0,1 0 0,0 1 1,-1 0-1,0-1 0,0 7 1,0-10-69,0 0 283,0 20 0,0 30 145,0-49-426,1 0 0,-1-1-1,0 1 1,1-1-1,-1 1 1,1-1-1,-1 1 1,1-1 0,-1 1-1,1-1 1,-1 0-1,1 1 1,-1-1-1,1 1 1,-1-1-1,1 0 1,0 0 0,-1 1-1,1-1 1,0 0-1,-1 0 1,1 0-1,0 0 1,0 0 0,19 3 70,-2-3-30,-1-1 0,31-6 0,-8 0 9,21-1 9,113-9-97,-105 17-3505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2:13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7432,'0'0'11838,"3"9"-11453,11 34 83,-2 0 0,-2 1 0,4 47 0,5 17 812,-14-78-416,-4-31-396,-1 1-463,0 0-1,0 0 0,0 0 0,1 0 1,-1 0-1,0 0 0,0 0 0,0 0 1,0 0-1,0 0 0,0 0 0,0-1 1,0 1-1,1 0 0,-1 0 0,0 0 1,0 0-1,0 0 0,0 0 0,0 0 1,0-1-1,0 1 0,0 0 0,0 0 1,0 0-1,0 0 0,0 0 0,0 0 1,0-1-1,0 1 0,0 0 0,0 0 1,0 0-1,0 0 0,0 0 0,0 0 1,0-1-1,0 1 0,0 0 0,0 0 1,0 0-1,0 0 0,0 0 1,0 0-1,-1 0 0,1-1 0,0 1 1,0 0-1,0 0 0,0 0 0,0 0 1,-3-13 112,0-1 0,2 1 0,-1-18 1,-1-6-3,1 17-40,1-1 0,0 0 0,2 0 0,1 1 0,0-1 1,1 0-1,8-23 0,-5 19 8,-5 17-51,1 0-1,0 1 1,1-1-1,-1 0 1,1 1 0,1-1-1,-1 1 1,1 0-1,1 0 1,4-6 0,-8 12-31,5-6 33,-1 1-1,1 1 0,0-1 0,1 1 1,9-6-1,-14 10-22,0 0 1,0 0-1,0 0 0,0 0 0,0 1 1,0-1-1,0 1 0,1-1 0,-1 1 0,0 0 1,0 0-1,0 0 0,1 0 0,-1 0 1,0 1-1,0-1 0,0 0 0,1 1 1,-1 0-1,0 0 0,0-1 0,0 1 1,0 1-1,3 1 0,3 3 19,0 1-1,-1-1 1,0 1 0,-1 1-1,1-1 1,-1 1-1,-1 0 1,0 1-1,0-1 1,0 1 0,-1 0-1,0 0 1,4 16-1,-2 1 56,0-1-1,-2 1 1,2 52-1,3 17 385,-3-36-74,-6-51-340,3 5 322,-3-13-383,1 0 0,-1 0 0,1 0 0,0 0 0,-1 0 0,1-1 0,-1 1 0,1 0 0,-1 0 0,1 0 0,0 0 0,-1-1 0,1 1 0,-1 0 0,1-1 0,-1 1 0,1 0 0,-1-1 0,1 1 0,-1-1 0,0 1 0,1 0 0,-1-1 0,0 1 0,1-1-1,-1 0 1,10-10-3692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2:1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8136,'0'0'8120,"12"0"-7574,7 0-376,109-2 1680,-113 1-1590,-1 0-1,1-1 1,-1 0 0,0-1 0,1-1-1,-1 0 1,-1-1 0,17-8-1,0-1 403,-23 12-453,0-1 0,-1 0 1,0 0-1,0 0 0,0-1 1,0 0-1,0 0 0,7-8 1,-12 11-154,-1 0 1,1 0-1,0 0 1,-1-1-1,1 1 1,-1 0-1,1 0 1,-1-1-1,0 1 1,1 0-1,-1 0 1,0-1-1,0 1 1,0 0-1,0-1 1,0 1-1,0 0 1,0-1 0,-1 1-1,1 0 1,0-1-1,-1 1 1,1 0-1,-1 0 1,1 0-1,-1-1 1,-1 0-1,0-2 53,-1-1 0,0 1 1,-1 0-1,1 1 0,-7-7 0,5 6-47,1 1 0,-1 0 0,0 0 1,-1 0-1,1 0 0,0 1 0,-1 0 1,1 0-1,-1 1 0,0-1 0,0 1 0,0 0 1,1 1-1,-1 0 0,0-1 0,-8 2 0,0 1 40,0 0-1,1 1 1,-1 1-1,1 0 1,-25 11 0,29-10-53,1 0 1,-1 0-1,1 1 1,0 0 0,0 0-1,1 1 1,0 0 0,0 0-1,0 1 1,1-1 0,1 2-1,-1-1 1,1 1 0,0-1-1,1 1 1,0 1-1,1-1 1,-1 0 0,2 1-1,0 0 1,0 0 0,0-1-1,1 1 1,1 17 0,0-17 6,0 1 0,1-1 0,1 1 0,-1-1 0,2 0 0,0 0 0,0 0 0,0 0 0,1 0 0,1-1 0,0 1 0,0-1 0,1 0 0,0-1 1,0 1-1,1-1 0,0-1 0,0 1 0,1-1 0,0 0 0,1-1 0,-1 0 0,12 6 0,-5-5 28,0 0 1,1 0-1,0-2 1,21 5-1,-28-8-52,0-1-1,0 0 1,0-1 0,1 0-1,-1 0 1,0-1 0,0 0-1,0-1 1,14-4 0,14-7 11,60-32 1,-52 21-3911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3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27 5416,'0'0'15534,"11"-4"-15099,1 0-295,-8 2-82,1 0 1,0 0-1,0 1 1,-1 0-1,1-1 0,0 2 1,0-1-1,0 1 1,0-1-1,0 1 1,9 2-1,70-2 1483,-76 0-1408,-1 0 0,1 0 1,-1 0-1,1-1 0,8-2 0,24-2 623,14 10 364,-52-5-1085,-1 0-1,1 1 1,-1-1 0,1 0-1,-1 1 1,1-1 0,-1 1-1,1 0 1,-1 0 0,0-1-1,1 1 1,-1 0 0,0 0 0,0 0-1,1 0 1,-1 0 0,0 0-1,0 1 1,0-1 0,0 0-1,-1 1 1,1-1 0,0 0-1,0 1 1,-1-1 0,1 3-1,3 5 1,-2 1 0,1 0 0,0 11 0,-1-12 11,45 359 366,-37-165-250,43 439 388,-22-350-352,-26-218-152,0-19 48,-3 89-1,-11 33 90,8-152-154,1-1 1,3 29-1,1 17 69,-1-41-47,-3-24-28,1 1 1,0 0-1,-1 0 1,0 0-1,-1-1 1,0 9-1,0-10 10,1 1 0,-1-1 1,1 1-1,0 0 0,2 6 0,-2-7 8,1-1 0,-1 1 0,0 0 1,0-1-1,0 1 0,0-1 0,-1 6 0,0-4-1,0 0 0,0 1 0,1-1-1,0 1 1,1-1 0,-1 1 0,1-1 0,0 1 0,0-1-1,2 6 1,4 30 67,5 12 367,-8-47-315,3 6 150,-7-11-304,0-1-1,0 0 0,0 0 1,0 1-1,0-1 1,0 0-1,0 0 1,-1 1-1,1-1 1,0 0-1,0 0 1,0 1-1,0-1 1,0 0-1,0 0 0,0 0 1,-1 1-1,1-1 1,0 0-1,0 0 1,0 0-1,0 1 1,-1-1-1,1 0 1,0 0-1,0 0 1,0 0-1,-1 0 1,1 0-1,0 1 0,0-1 1,-1 0-1,1 0 1,0 0-1,0 0 1,-1 0-1,1 0 1,0 0-1,0 0 1,-1 0-1,1 0 1,0 0-1,0 0 0,-1 0 1,1 0-1,0 0 1,0-1-1,0 1 1,-1 0-1,1 0 1,-46-5 83,-267-23 356,216 29-386,67 0-200,-48-4-1,74 3-258,-7-2 810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4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7328,'0'0'4377,"7"-11"-3856,23-34-21,-28 42-439,1 0-1,-1 1 0,1-1 0,0 1 0,0 0 1,0-1-1,0 2 0,0-1 0,0 0 0,0 0 1,1 1-1,-1 0 0,1 0 0,-1 0 1,1 0-1,-1 0 0,1 1 0,0-1 0,5 1 1,7-1 202,36-7 343,12-2 553,92-2 0,-45 13-439,164-7 419,-170 1-639,143 9 0,-206-2-394,78 12 118,-6 0-82,129 7 10,-200-18-132,59-3 0,2 0 2,171-2-3,-139-2 32,120-7 61,-145 5-63,149 17 8,-204-7-55,117 18 46,0 0 2,205 16 74,-194-33-148,-65-4-14,188 18-58,-99-4 62,499 47 105,-606-51-78,0-3 0,103-7 0,-2-7 44,98-7-33,-170 9-34,-73 3 9,66-9 0,19-13-13,134-17-47,273 5 25,-408 18 85,17 0 25,-70 11-13,287-12 142,-223 11-106,21 0-3,-61 7-39,188 2 20,311-10 63,-571 7-105,-1 3 0,50 8-1,-43-4-10,-1-4 0,-1-1 0,67-7 0,-35 0-2,75-7 56,-86 6 4,0 2 1,104 6 0,-90 6 1,114-6 0,164 7-116,-213 0 44,283-11 157,-331 1-109,68 4 70,23-1 20,-134-4-106,321-10 168,52 32 280,-262-7-324,-43-3-72,100 4 116,-124-12-121,191 0 153,440-28 84,-544 10-224,-112 8-3,107 0 0,118 0 191,1-20 19,-264 25-265,169-1 195,-24 1 2,-157 3-163,-1 1 0,1 2-1,22 3 1,-13-1 50,-28-4-94,-1 1 0,0-1 0,1 1 0,-1 0 0,0 0 0,1 0 0,-1 0 0,0 1 0,0-1 0,0 0 0,0 1 0,0-1 0,0 1 0,0 0 0,-1 0 0,1 0 0,-1 0 0,1 0 0,-1 0 0,0 0 0,0 0 0,1 0 0,-2 1 0,1-1 0,0 0 0,1 5 0,1 7 43,-1 1 1,0-1-1,-1 23 0,0-15-8,11 283 371,-6-92-202,-3-132-135,-1 1 56,14 87-1,-4-81-1,0 103-1,-15 89 32,-4-205-131,-3-1-1,-20 79 0,6-40 15,6 10 1,-3 18 54,10-87-41,-7 100 0,12-7-11,12 25-205,-5-150 108,2 17-22,4 2-64,-6-30 84,0-1 1,1 0-1,1 1 1,-1-1 0,9 18-1,4 14-179,-15-42 218,0 0 1,0 0-1,-1-1 0,1 1 0,0 0 1,0 0-1,0 0 0,0 0 0,0 0 0,-1 0 1,1 0-1,0 0 0,0 0 0,0 0 1,0 0-1,-1 0 0,1 0 0,0 1 1,0-1-1,0 0 0,0 0 0,0 0 1,-1 0-1,1 0 0,0 0 0,0 0 0,0 0 1,0 0-1,0 0 0,0 1 0,-1-1 1,1 0-1,0 0 0,0 0 0,0 0 1,0 0-1,0 1 0,0-1 0,0 0 0,0 0 1,0 0-1,0 0 0,0 0 0,0 1 1,0-1-1,0 0 0,0 0 0,0 0 1,0 0-1,0 1 0,0-1 0,0 0 0,0 0 1,0 0-1,0 0 0,0 1 0,0-1 1,0 0-1,-16-7-179,-82-43-3618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4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5016,'0'0'18294,"11"7"-18075,-2 0-159,-5-4-34,0 0-1,0 0 0,0-1 1,0 1-1,0-1 0,1 0 0,-1 0 1,1 0-1,-1-1 0,1 1 1,0-1-1,0 0 0,-1-1 0,10 1 1,125-13 867,-98 6-608,0 2-1,1 2 1,71 6 0,-85-1 54,0-1 1,0-1 0,41-4-1,25 2 1072,-80 6-976,-9-1-323,-9-3-258,2 0-8,-1 0-1,1-1 1,-1 1-1,1 0 1,0 0 0,-1 0-1,1 1 1,0-1-1,0 1 1,0-1 0,0 1-1,-3 2 1,0 1-2731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4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9040,'0'0'7145,"11"2"-6491,3 1-394,1 0 262,0 0 0,19 0 0,-20-1 99,24-1 923,23-2-294,-44 2-938,0 0-1,21-3 0,16-6 145,-17 2 26,66-2 0,-23 7 1025,156-22 0,-229 22-1346,0 1 0,0 0-1,-1 0 1,1 1-1,0 0 1,0 0-1,0 0 1,8 4-1,12 4-1955,-16-5-392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4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3616,'0'0'13857,"3"19"-13405,0-3-349,4 22 283,3 66-1,15 435 3601,-24-515-3707,-1-16 31,0 1 0,1-1 0,0 1 0,4 14 0,-5-23-292,0 0 1,0 0-1,0 0 1,-1 0-1,1 0 1,0 0-1,0 0 1,0 0-1,0-1 1,0 1-1,-1 0 1,1 0-1,0 0 1,0 0-1,0 0 1,0 0-1,0 0 1,-1 0-1,1 0 1,0 0-1,0 0 1,0 0-1,0 0 1,0 0-1,-1 0 1,1 0-1,0 0 1,0 0-1,0 1 0,0-1 1,0 0-1,-1 0 1,1 0-1,0 0 1,0 0-1,0 0 1,0 0-1,0 0 1,0 1-1,0-1 1,-1 0-1,1 0 1,0 0-1,0 0 1,0 0-1,0 0 1,0 1-1,0-1 1,0 0-1,0 0 1,0 0-1,-1-13-197,0-1 0,1 0 0,1 0-1,1 1 1,-1-1 0,2 1 0,8-26 0,-7 21-2045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4912,'0'0'14063,"3"14"-13960,-2-9-90,5 17 83,-2 1-1,2 40 0,3 113 527,-1-57-240,-1-12 108,-4-87-362,-2-19-97,0 1 0,-1 0 0,1 0 0,-1-1 0,0 1 0,1 0 0,-1 0 0,0-1 0,0 1 0,0 0 0,-1 0 0,1 0 0,0-1 0,-1 1 0,1 0 0,-1 0 0,1-1 0,-1 1 0,-1 2 0,1-3 71,-10-20-26,5-4-3171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0 9536,'0'0'2940,"-7"13"-2472,-111 149 1177,-70 56 1805,161-188-1832,-31 46 0,55-71 691,12-11-1688,-5 4-573,0 0 0,0 0 1,1 0-1,-1 1 1,0 0-1,1 0 0,-1 0 1,0 1-1,1-1 1,-1 1-1,1 0 0,-1 1 1,1-1-1,-1 1 1,1-1-1,-1 1 0,0 1 1,1-1-1,-1 1 1,0-1-1,0 1 1,4 3-1,9 5 30,0 0 1,-1 2-1,0 0 0,-1 1 1,13 15-1,62 77 314,-52-58-193,-33-41-158,1 1 0,0-1 0,0-1 0,0 1 0,11 6 0,-14-10-9,0-1 1,1 1 0,-1 0-1,1-1 1,-1 1 0,1-1-1,-1 0 1,1 0 0,0-1-1,0 1 1,-1-1 0,1 0-1,7 0 1,-8-1-47,-1 0 0,0 0 0,1-1 0,-1 1 0,0 0 0,0-1 0,0 0 0,0 1 0,0-1 0,0 0 0,-1 0 0,1 0 0,-1 0 0,3-4 0,5-6-64,39-44-529,-32 36-2669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1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7432,'0'0'6737,"5"11"-5974,1 1-550,-1 1 0,0-1 1,-1 1-1,0 0 0,-1 0 1,1 19-1,3 224 2752,-3-40-140,-4-191-2359,0-21-269,0 1-1,0 0 1,0-1-1,0 1 1,1-1-1,1 10 1,-2-2 726,-1-8-353,0-9-239,2-31-1061,0 26-2219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1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8032,'0'0'8507,"11"5"-7773,21 6-185,0 0-1,1-2 1,1-2 0,49 6 0,229 33 2716,-269-40-2783,-27-4-97,1 0 1,17 6 0,-9-5 1262,-15-2-1714,-2 1-3468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7632,'0'0'7913,"-7"11"-7200,5-8-671,-8 12 355,1 0-1,1 1 0,0 0 1,-10 33-1,9-18 304,4-18-313,2 0 1,-4 21-1,7-31-284,-1 1 1,1 0-1,0-1 1,0 1-1,1 0 1,-1-1-1,1 1 1,0 0-1,0-1 1,0 1-1,0-1 1,1 0-1,3 7 1,-2-5 5,0-1 0,0 1 0,1-1 1,0 0-1,0 0 0,0 0 0,0 0 0,1-1 1,-1 0-1,1 0 0,0 0 0,0 0 0,0-1 1,0 0-1,1 0 0,-1 0 0,0-1 1,1 1-1,0-1 0,-1-1 0,1 1 0,7-1 1,-6 0-41,0 0 1,0 0-1,0-1 1,0 0 0,0-1-1,0 1 1,0-1-1,-1-1 1,1 1 0,-1-1-1,0 0 1,1 0-1,-1-1 1,5-4-1,4-4-1037,0-1 0,-1 0 0,17-21-1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2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13864,'0'0'4895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0 7232,'0'0'5929,"-6"11"-5313,2-4-515,-4 8 364,-1 0 0,-1 0 0,-22 24 0,11-16 151,1 0 0,1 2 0,1 0 0,1 1 0,-20 45 0,15-24 82,3 1-1,-20 78 0,32-95-419,2 0-1,1 1 1,1-1-1,2 1 1,4 51-1,5-13 420,25 98 0,-14-102-18,51 118 0,-40-112-319,-9-19 9,2-2-1,3-1 1,2-1-1,54 71 1,-77-114-257,0 1 0,0-1 0,1 0 1,0 0-1,0-1 0,1 0 0,13 9 1,-17-13-82,0 0 1,0 0-1,0 0 1,0 0-1,0 0 1,0-1-1,0 1 1,0-1 0,0 0-1,0 0 1,0 0-1,0 0 1,0-1-1,0 1 1,0-1-1,0 0 1,0 0 0,0 0-1,0 0 1,0 0-1,-1-1 1,1 1-1,0-1 1,3-3-1,11-9-83,-1 0-1,0-2 1,25-31-1,-15 13-3620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8744,'0'0'15947,"13"1"-15653,247-7 803,-59-4-420,-165 12-410,0 0 0,67 15-1,-89-13-101,8 0 303,-22-4-455,1 0-1,-1 0 0,0 0 0,0 1 0,1-1 0,-1 0 0,0 0 0,0 0 0,1 0 0,-1 0 0,0 0 0,0 0 0,1 0 0,-1 1 0,0-1 0,0 0 0,0 0 1,1 0-1,-1 1 0,0-1 0,0 0 0,0 0 0,0 0 0,1 1 0,-1-1 0,0 0 0,0 0 0,0 1 0,0-7-4885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12360,'0'0'4561,"6"10"-4024,-2-3-442,0 1-1,-1-1 1,0 1-1,0 0 1,0 0-1,-1 0 1,0 0 0,-1 0-1,0 0 1,0 0-1,-1 13 1,-2 35 519,0 1 350,-3 1-1,-13 60 1,16-109-679,1-1-1,0 0 1,0 0 0,1 1-1,0-1 1,0 0 0,1 1-1,0-1 1,0 0 0,1 0-1,3 10 1,-4-18-262,-1 1-1,0-1 1,1 0 0,-1 0-1,0 1 1,1-1 0,-1 0-1,1 0 1,-1 0 0,0 0-1,1 0 1,-1 1 0,1-1-1,-1 0 1,0 0 0,1 0-1,-1 0 1,1 0 0,-1 0 0,1 0-1,-1-1 1,0 1 0,1 0-1,-1 0 1,1 0 0,-1 0-1,0 0 1,1-1 0,-1 1-1,0 0 1,1 0 0,-1-1-1,3 0 6,19-7-200,38-21 0,-32 13-3197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7528,'0'0'6184,"-1"12"-5383,-2 61 1192,14 137 0,-6-146-1349,7 238 2452,-12-259-2587,3 52 921,-2-80-1041,4 13 722,-5-24-645,0-4-380,3-7-18,11-25-3691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0 8032,'0'0'2505,"-14"10"-1820,-230 161 2869,182-123-1854,-74 70 1,81-60-175,54-56-1368,-1 0-1,1 1 0,-1-1 0,1 0 0,0 1 1,0-1-1,0 1 0,0 0 0,0-1 0,0 4 1,2-5-93,0 0 0,0 0-1,-1-1 1,1 1 0,0 0 0,0-1 0,0 1 0,0 0 0,0-1 0,0 1 0,0-1 0,0 1 0,0-1 0,0 0 0,2 1 0,0 0 9,37 13 460,-14-7-208,-1 2 0,0 1-1,-1 1 1,0 1-1,39 27 1,-40-21 80,0 1 0,-2 0 0,0 2 0,-2 0 0,0 2 0,22 33 0,-40-53-359,0-1 0,0 0-1,0 0 1,0-1-1,1 1 1,-1 0-1,1 0 1,-1-1-1,1 1 1,0-1-1,-1 1 1,1-1-1,0 1 1,0-1-1,0 0 1,2 1-1,-1-2-78,-1 0 0,0 0-1,1 0 1,-1 0 0,1 0 0,-1-1-1,0 1 1,1-1 0,-1 0 0,0 1-1,0-1 1,1 0 0,-1-1 0,0 1-1,4-3 1,23-16-3732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7736,'0'0'6160,"11"-5"-5755,-2-1-300,-4 3-49,0 0 1,1 0-1,-1 1 1,1 0-1,-1 0 1,1 0-1,0 0 1,-1 1-1,1 0 1,0 0-1,9 0 1,10 1 206,208 7 2320,-217-5-2200,1-1-1,-1-1 1,29-3 0,-17 2-2593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8136,'0'0'7393,"1"17"-6648,1 36-219,4 151 1909,5-11-47,-1-26 502,-5-147-1710,-5-20-1163,0 0 1,0 0 0,0 0 0,0 0-1,0 0 1,0 0 0,0 0 0,0 0 0,0 0-1,0 1 1,0-1 0,0 0 0,0 0-1,0 0 1,0 0 0,1 0 0,-1 0-1,0 0 1,0 0 0,0 0 0,0 0-1,0 0 1,0 0 0,0 0 0,0 0-1,0 0 1,1 0 0,-1 0 0,0 0-1,0 0 1,0 0 0,0 0 0,0 0-1,0 0 1,0 0 0,0 0 0,1 0-1,-1 0 1,0 0 0,0 0 0,0 0-1,0 0 1,0 0 0,0 0 0,0 0 0,0 0-1,0 0 1,0 0 0,1 0 0,-1 0-1,0-1 1,4-12 239,4-74-641,-6 57-2907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7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12056,'0'0'3700,"12"-1"-3183,30-3 265,69 3 1,258 12 3397,-358-11-4030,22 0 430,1 0 1,-1-3-1,36-6 1,-63 7-373,0 1 1,0-1-1,0 0 0,-1-1 0,1 1 1,0-1-1,-1 0 0,7-5 1,-12 7-101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3:5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22 125 9648,'0'0'7450,"11"4"-6835,-1 0-440,0 0 0,1-1 1,-1 0-1,1-1 0,0 0 0,0-1 1,0 0-1,19-1 0,-16-2 98,0 0-1,0 0 1,-1-2-1,24-8 1,-32 10-117,0 0 0,0-1 1,0 0-1,0 0 0,0 0 0,-1 0 1,1-1-1,-1 0 0,0 0 0,0 0 1,-1 0-1,1-1 0,-1 0 0,4-7 1,-6 11-116,-1 0 1,0-1 0,0 1 0,0 0 0,0-1 0,0 1 0,-1 0 0,1-1-1,0 1 1,-1 0 0,1-1 0,0 1 0,-1 0 0,0 0 0,1 0-1,-1-1 1,0 1 0,1 0 0,-1 0 0,0 0 0,0 0 0,0 0 0,0 0-1,0 0 1,0 1 0,-3-3 0,-31-19 350,29 19-354,-1 1 1,1 1-1,-1-1 0,0 1 0,1 1 0,-1-1 0,0 1 0,1 0 1,-1 0-1,0 1 0,1 0 0,-1 0 0,1 1 0,-1-1 0,1 1 1,-1 1-1,-7 4 0,2-2 28,0 2 0,1-1 0,0 2 1,0-1-1,1 1 0,0 1 0,-17 19 0,24-25-17,0 1-1,0 0 0,1 0 1,0 0-1,0 0 0,0 0 1,0 0-1,0 0 0,1 1 1,0-1-1,0 1 1,0-1-1,0 1 0,1-1 1,0 1-1,0 0 0,0-1 1,1 1-1,-1-1 0,1 1 1,0-1-1,0 1 1,1-1-1,-1 0 0,5 8 1,-1-3 45,0 0 1,1-1 0,0 1-1,0-2 1,1 1 0,0-1-1,0 0 1,1 0 0,0-1-1,14 10 1,-6-6 47,0-1-1,1-1 1,0 0 0,0-1 0,1-1-1,0 0 1,0-2 0,1 0 0,-1-1 0,1 0-1,-1-2 1,1 0 0,0-1 0,27-4-1,-20-1-41,0-2-1,-1 0 1,26-12-1,-5-1-4186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0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7432,'0'0'11146,"-5"11"-10319,-13 36-39,18-44-728,0-1-1,0 1 1,1-1 0,-1 1 0,0-1 0,1 1-1,0-1 1,0 1 0,-1-1 0,2 1 0,-1-1-1,0 0 1,0 0 0,1 0 0,-1 1 0,1-1-1,-1-1 1,1 1 0,0 0 0,3 2-1,3 5 171,120 150 2357,-87-106-1928,-10-15-233,-2 3 0,26 46 0,42 119 440,-37-71-383,-34-79-211,-2 1 1,-3 2-1,-2 0 0,14 82 0,-28-109-128,-1-1 1,-2 1-1,0 0 1,-3 0-1,0 0 0,-2 0 1,-1 0-1,-2-1 1,-1 0-1,-14 36 0,15-51-68,-2-1-1,0 0 0,0-1 0,-2 1 1,1-2-1,-2 1 0,0-1 1,-1-1-1,0 0 0,-21 15 0,0-3-11,-1-2 0,-1-2 0,-45 20 0,59-30-183,2 0-1,-21 15 0,12-2-4475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0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42 183 6128,'0'0'17509,"2"19"-17115,8 143 350,4 26 170,-2-58-228,-9-89-248,1-1 0,15 57-1,-17-81-203,-2-14-171,0 0 0,0 0 0,1 1 0,-1-1-1,1 0 1,-1 0 0,1 0 0,-1 0 0,1 0 0,0 0 0,0 0 0,0 0 0,0 0 0,1 0 0,2 3-1,-4-5-51,0 0-1,1 0 0,-1 0 1,0 0-1,1 0 0,-1 0 1,0-1-1,0 1 0,1 0 0,-1 0 1,0 0-1,0-1 0,1 1 1,-1 0-1,0 0 0,0 0 1,1-1-1,-1 1 0,0 0 0,0 0 1,0-1-1,0 1 0,0 0 1,1-1-1,-1 1 0,0 0 1,0 0-1,0-1 0,0 1 0,0 0 1,0-1-1,0 1 0,0 0 1,0-1-1,0 1 0,2-16 80,-1 15-69,1-21 71,-1 0 0,-1 1 0,-5-39 1,-18-64 88,7 42-78,-39-168 192,22 100-43,33 146-237,-1-1 0,1 0 0,0 1 1,0-1-1,0 0 0,0 1 0,1-1 0,0 1 1,0-1-1,0 1 0,1-1 0,0 1 1,-1 0-1,2 0 0,2-6 0,-1 5 0,0 0 0,0 0 0,1 1-1,0 0 1,-1 0 0,1 0 0,1 0-1,-1 1 1,0-1 0,8-2 0,2 0 22,1 1 0,0 0 0,1 0 0,-1 2 0,1 0 0,0 1 0,25 1 0,-31 1-4,1 0 0,-1 1 0,1 1-1,-1 0 1,1 0 0,-1 1 0,0 1 0,15 7-1,-22-10-18,0 2-1,0-1 1,0 0-1,0 1 1,-1 0-1,1 0 1,-1 0-1,0 0 1,0 0-1,0 1 1,0-1-1,0 1 1,-1 0-1,0 0 1,0 0-1,0 0 1,0 0-1,0 1 0,-1-1 1,0 0-1,0 1 1,0-1-1,-1 1 1,1 7-1,-2 0 13,0 0 0,-1 0 0,0 0 0,-1 0 0,0 0 0,-1-1-1,0 1 1,-1-1 0,0 0 0,-1 0 0,-11 16 0,-9 8 185,-59 61-1,28-34-127,57-62-83,-1 0 0,1 0 0,0 1 0,0-1 0,-1 0 0,1 0 0,0 1 0,0-1 0,0 0 0,-1 0 0,1 1 0,0-1 0,0 0 0,0 1 0,0-1 0,0 0 0,0 1 0,0-1 0,-1 0 0,1 1 0,0-1 0,0 0 0,0 1 0,0-1 0,0 0 0,1 1 0,-1-1 0,0 0 0,0 1 0,0-1 0,0 0 0,0 1 0,0-1 0,0 0 0,1 1 0,-1-1 0,0 0 0,0 0 0,0 1 0,1-1 0,13 6 0,-13-6 0,75 20 0,49 14 0,-106-27 0,16 5 0,63 31 0,-88-38 0,0 1 0,-1 0 0,1 1 0,-1 0 0,-1 0 0,0 1 0,0 0 0,0 1 0,-1 0 0,10 16 0,-14-20 0,0 0 0,0 0 0,0 1 0,-1-1 0,0 1 0,0 0 0,-1-1 0,0 1 0,0 0 0,0 0 0,0 8 0,-2-10 0,1 0 0,-1 0 0,0 0 0,-1 1 0,1-1 0,0-1 0,-1 1 0,0 0 0,0 0 0,0-1 0,-1 1 0,1-1 0,-1 1 0,0-1 0,0 0 0,-6 5 0,2-2 0,0-1 0,-1 0 0,1 0 0,-1 0 0,-1-1 0,1 0 0,0 0 0,-1-1 0,0-1 0,0 1 0,0-1 0,0-1 0,0 0 0,0 0 0,-1 0 0,1-1 0,-10-2 0,-13-2 0,0-2 0,1-2 0,-48-16 0,0-1 0,64 21-35,-1 0-1,1 1 1,-24-1 0,41 3-113,0 0 0,0 0 0,0 0 0,0 0 0,0-1 0,0 1 0,0-1 0,3-2 0,2-2-123,16-14-4059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0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5016,'0'0'8268,"11"3"-7488,39 7 366,1-2 0,81 1 0,49-1 1250,63 0 585,-212-10-2561,-24 1-186,1 0 1,0 1-1,0 0 1,15 2-1,-22-1-158,-1-1-1,1 0 1,-1 0-1,1 0 1,-1 0-1,1 0 1,-1 0-1,1 0 1,-1 0-1,1 0 1,-1-1-1,1 1 1,-1-1-1,0 1 1,1-1-1,-1 1 1,0-1-1,1 0 1,-1 0-1,1-1 1,18 10 309,-11-7-3818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0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9144,'0'0'7289,"10"9"-6621,43 43 957,74 90 0,-100-105-1060,121 176 2280,-123-175-1972,2-2 0,37 38 0,-31-37-148,-20-17-235,-11-17-439,-1 0 0,1 0 0,0 0-1,0 0 1,0-1 0,0 1 0,1 0-1,-1-1 1,1 0 0,3 3 0,-4-6-111,0 0 1,0 1-1,0-2 1,0 1-1,0 0 1,0 0-1,0-1 1,-1 1-1,1-1 1,-1 1-1,1-1 1,-1 0-1,1 0 1,1-3-1,-1 2-58,13-17-3639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0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1 11352,'0'0'2050,"-11"11"-1404,-165 143 1214,-233 125 2661,392-271-3647,23-17 24,18-13-3502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0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7832,'0'0'8762,"5"17"-8051,15 47 281,28 60 1,15 38 805,-39-96-506,40 77-1,-25-79 72,-39-64-1345,0 0 0,0 1 0,0-1 0,0 0 0,0 1 0,0-1 0,1 0 0,-1 0 0,0 1 0,0-1 0,0 0 0,1 0 0,-1 1 0,0-1 0,0 0 0,1 0 0,-1 0 0,0 1 0,0-1 0,1 0 0,-1 0 0,0 0 0,1 0 0,-1 0 0,0 1 0,1-1 0,-1 0 0,0 0 0,1 0 0,-1 0 0,0 0 0,0 0 0,1 0 0,-1 0 0,0 0 0,1 0 0,-1-1 0,0 1 0,1 0 0,-1 0 0,0 0 0,1 0 0,-1 0 0,0-1 0,1 0 12,0 0 0,0 0-1,0 0 1,0 0 0,0 0-1,0 0 1,-1 0 0,1 0 0,0 0-1,-1-1 1,1-1 0,16-66 204,-4 12-122,-2 20-40,48-160 234,-45 158-247,1 1 0,3 1 0,22-35-1,-21 43-18,2 1 0,47-47 1,-61 68-34,-5 5-32,1 0 1,-1 0-1,0-1 1,0 1-1,0-1 1,0 1-1,0-1 1,2-5-1,-2 4-39,-2 1-69,-9 5 94,9-2 39,-41 6-43,-10 2-12,-56 17 0,-10 6 33,-87 31 293,198-61-219,0 1 0,0 0 0,1-1 0,-1 0-1,0-1 1,0 1 0,-6-1 0,50-24-155,91-57-790,-77 53-2859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1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8032,'0'0'8457,"11"0"-7688,2-1-589,208-20 2732,-170 11-2206,-1 3 0,1 1 0,1 3 0,60 5 1,-98-1-489,-8-1 9,1 0 0,-1 1 0,0 0 0,0 0-1,1 1 1,-1-1 0,7 4 0,-24 30 588,12-32-947,-1 0 1,1 0-1,0 0 1,0 0-1,0-1 1,0 1-1,0 0 1,1 0-1,0-1 1,-1 1-1,1-1 1,4 5-1,-2-2-2194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5624,'0'0'5856,"-9"12"-5568,-26 31 213,3 3 0,-38 69 1,49-70-267,3 0 1,1 2 0,3 0 0,1 0-1,-7 63 1,12-45 25,3 1 0,3-1 0,7 82 0,0-103-61,2-1 0,1 1 0,3-2-1,1 1 1,33 72 0,53 58 675,-74-133-633,-9-12-71,-12-22-108,-1 0-1,1 0 0,1 0 1,-1-1-1,1 0 0,0 1 1,0-1-1,0 0 0,8 5 1,-12-10-58,1 1 1,-1-1 0,1 0-1,-1 0 1,1 0-1,-1 0 1,1 0-1,-1 0 1,1 0 0,-1 0-1,1 0 1,-1 0-1,1 0 1,-1 0 0,1 0-1,-1 0 1,0-1-1,1 1 1,-1 0 0,1 0-1,-1 0 1,1-1-1,-1 1 1,0 0 0,1-1-1,-1 1 1,0 0-1,1-1 1,-1 1 0,0 0-1,1-1 1,-1 1-1,0-1 1,0 1-1,1 0 1,-1-1 0,0 1-1,0-1 1,0 1-1,0-1 1,0 1 0,0-1-1,1 0 1,6-28-2,-6 24-5,4-21-2395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10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85 7432,'0'0'7934,"-3"16"-7079,3-12-786,-16 120 1526,10-64-456,3-41-546,0 0 1,2 0 0,0 0 0,3 22 0,-1-36-411,3 20 1247,-4-24-1408,0-1-1,0 0 1,0 0 0,0 0 0,0 0-1,0 1 1,1-1 0,-1 0 0,0 0 0,0 0-1,0 0 1,0 1 0,0-1 0,0 0-1,1 0 1,-1 0 0,0 0 0,0 0 0,0 0-1,0 1 1,0-1 0,1 0 0,-1 0-1,0 0 1,0 0 0,0 0 0,1 0 0,-1 0-1,0 0 1,0 0 0,0 0 0,1 0-1,-1 0 1,0 0 0,0 0 0,9-11 515,11-34-96,16-53-1,-22 57-260,1 0-1,22-40 1,-29 69-126,-1 1-1,2 0 0,0 0 1,0 1-1,1 0 0,0 1 1,1 0-1,0 0 0,17-10 1,-26 18-45,-1 0 1,1 0 0,0 0 0,-1 0 0,1 0 0,0 0 0,0 0 0,0 0 0,0 1 0,0-1 0,0 1 0,0-1 0,0 1 0,0 0 0,0 0 0,0 0 0,0 0 0,0 0 0,0 0 0,0 1 0,0-1 0,0 1 0,0-1 0,-1 1 0,1 0 0,0 0 0,2 1 0,0 1 20,-1 0 1,1 0-1,-1 1 1,0-1-1,0 1 1,0 0-1,0 0 1,-1 0-1,0 0 1,3 7-1,2 6 53,-1-1 0,-1 1 0,-1-1 0,4 29 0,0 69 381,-6-62-206,-2-31-13,-1-1-1,-1 1 0,0 0 0,-8 26 1,9-39-238,-1 0 1,2 0-1,-1 0 1,1 12-1,3 0-4473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1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4416,'0'0'9328,"12"0"-8571,200-18 2919,-91 3-1712,140 1 1,-205 16-1464,65 12 0,24 2 185,282-13 939,-156 7-912,-196-3-507,1-3-1,106-9 1,-66-10-42,-44 4-85,1 4 1,-1 2 0,78 6-1,-54 0-13,-21-2-20,-44 1 2,56-8 0,3 0 15,-52 7-48,52 0 42,72 10 193,-1-6 181,-21 9 300,-138-12-709,0 1-2,0-1 0,0 0 0,0 1 0,0-1 0,0 0 0,-1 0 0,1 0 0,0 0 0,0-1 0,0 1-1,0-1 1,0 1 0,0-1 0,-1 1 0,1-1 0,0 0 0,2-1 0,-5 1-33,1 1-1,0-1 0,-1 0 1,1 1-1,0-1 1,-1 0-1,1 1 1,-1-1-1,1 1 1,-1-1-1,1 1 1,-1-1-1,1 1 1,-1-1-1,0 1 0,1-1 1,-1 1-1,-1-1 1,-14-5-3750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1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9648,'0'0'4246,"11"3"-3766,32 9 26,-41-11-470,-1 0 1,1 0 0,0 0 0,-1 1-1,1-1 1,-1 0 0,0 1 0,1-1 0,-1 1-1,0-1 1,0 1 0,0-1 0,0 1-1,0 0 1,0 0 0,-1-1 0,1 1-1,0 0 1,-1 0 0,0 0 0,1 0 0,-1 0-1,0 0 1,0 0 0,0 2 0,1 6 149,1 1-42,26 186 2331,-21-150-1481,1-1 1,3 0 0,19 56-1,-30-101-935,0-1-1,0 1 1,0-1 0,0 1-1,1-1 1,-1 1-1,0 0 1,0-1 0,0 1-1,0-1 1,1 1-1,-1-1 1,0 1 0,1-1-1,-1 1 1,0-1-1,1 1 1,-1-1 0,0 0-1,1 1 1,-1-1-1,1 1 1,-1-1-1,1 0 1,-1 0 0,1 1-1,-1-1 1,1 0-1,0 1 1,0-2-16,0 0 0,-1 1 0,1-1 0,-1 0 0,1 0 0,0 1 0,-1-1 0,1 0 0,-1 0 0,0 0 0,1 0 0,-1 0 0,0 1 0,1-1 0,-1-1 0,8-43 180,-8 44-198,4-49 115,-3 0 1,-1 0 0,-11-69-1,6 92-90,-1 0 0,-2 0 0,0 1-1,-15-29 1,-9-32 147,11 25 155,20 60-337,1 1 0,0 0 0,0-1 0,1 1 0,-1-1 0,0 1 0,0 0 0,0 0 0,1-1 0,-1 1 0,1 0 0,-1-1 0,1 1 0,0 0 1,-1 0-1,1 0 0,0 0 0,0 0 0,0 0 0,0 0 0,0 0 0,0 0 0,0 0 0,0 0 0,0 0 0,0 1 0,2-2 0,1-1 26,1 1-1,0-1 0,0 1 1,0 0-1,0 0 0,6-1 0,9-1 23,0 1-1,1 2 1,-1 0-1,1 1 0,-1 1 1,0 0-1,1 2 1,-1 1-1,0 0 0,0 1 1,-1 2-1,0 0 1,0 0-1,30 18 0,-46-22-44,1-1-1,-1 0 0,1 1 0,-1 0 1,0 0-1,0 0 0,0 0 0,-1 1 0,1-1 1,-1 1-1,0-1 0,0 1 0,0 0 1,0 0-1,0 0 0,-1 0 0,0 0 1,0 0-1,0 0 0,-1 0 0,1 1 0,-1-1 1,0 0-1,0 0 0,0 1 0,-1-1 1,1 0-1,-1 0 0,0 0 0,-1 1 0,1-1 1,0 0-1,-1-1 0,0 1 0,0 0 1,-4 5-1,-1 1 7,-1 0 0,0 0-1,0-1 1,-1 0 0,0-1 0,0 0 0,-1 0 0,0-1 0,-1 0 0,-18 8 0,-10 3 146,-71 21 1,100-36-137,-16 3 89,13-6-55,13 0-67,0 0 1,0 0-1,-1 0 0,1 0 1,0 0-1,0 0 1,0 0-1,0 0 0,-1 0 1,1 0-1,0 0 0,0 0 1,0 0-1,0 0 0,0 0 1,-1-1-1,1 1 1,0 0-1,0 0 0,0 0 1,0 0-1,0 0 0,0 0 1,0 0-1,-1-1 0,1 1 1,0 0-1,0 0 1,0 0-1,0 0 0,0 0 1,0-1-1,0 1 0,0 0 1,0 0-1,0 0 1,0 0-1,0-1 0,0 1 1,0 0-1,0 0 0,0 0 1,0 0-1,0-1 0,2 0-3,-1 0 0,1 0 0,0 0 0,0 0 0,0 0-1,0 0 1,-1 1 0,1-1 0,0 1 0,0-1-1,0 1 1,0 0 0,1 0 0,2 0 0,-5 0 1,17-1-37,0 1 0,0 1 0,0 1 0,0 1 0,0 0 0,0 1 0,-1 1 0,22 9 0,0 2-76,0 3 1,45 29-1,-70-40 74,0 1 0,21 19 0,-31-26 32,0 1 0,0 0 0,0 0-1,-1 0 1,0 0 0,1 1 0,-1-1-1,0 1 1,-1 0 0,1-1 0,-1 1 0,1 0-1,-1 0 1,0 0 0,-1 0 0,1 6-1,-1-8 11,-1 1 0,1 0 0,-1 0 0,0-1 0,0 1 0,0-1 0,0 1 0,-1-1 0,1 1-1,-1-1 1,1 0 0,-1 0 0,0 1 0,0-1 0,0-1 0,-4 4 0,-1 1 13,-1 0 0,0 0 1,-12 5-1,12-7-3,0-1 1,0 0 0,0-1-1,-1 0 1,1 0 0,-1-1-1,-9 1 1,-64-2 135,49-1-84,14 0 5,-1-1 0,1-1-1,0 0 1,-32-11 0,5 7 41,38 7-102,0-1 0,0-1-1,-1 1 1,1-1-1,-9-4 1,17 6-15,0 0 0,-1 0 0,1 0-1,0-1 1,-1 1 0,1 0 0,0 0 0,-1-1 0,1 1-1,0 0 1,-1 0 0,1-1 0,0 1 0,0 0 0,-1-1-1,1 1 1,0 0 0,0-1 0,0 1 0,0-1-1,-1 1 1,1 0 0,0-1 0,0 1 0,0-1 0,0 1-1,0 0 1,0-1 0,0 1 0,0-1 0,0 1 0,0 0-1,0-1 1,0 1 0,1-1 0,-1 1 0,0 0 0,0-1-1,0 1 1,0 0 0,1-1 0,-1 0 0,14-15-337,9-1-3558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14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8936,'0'0'13326,"12"-5"-12821,-4 2-465,9-3 272,-1 0-1,1 1 1,0 1 0,33-4 0,-29 7-88,3 0 169,1 1 0,26 3 0,-37-2-236,-9-1-77,0 1 0,0-1 0,0 1 1,0 0-1,0 0 0,0 0 0,0 1 0,-1-1 0,1 1 1,0 0-1,-1 1 0,1-1 0,-1 1 0,4 3 0,1 3 177,-8-9-233,-1 1 1,1 0 0,0-1 0,0 1-1,0 0 1,-1 0 0,1-1-1,0 1 1,-1 0 0,1 0 0,0 0-1,-1 0 1,1 0 0,-1 0-1,0 0 1,1 0 0,-1 0 0,0 0-1,0 0 1,0 0 0,1 0 0,-1 0-1,0 0 1,0 1 0,-1-1-1,1 0 1,0 0 0,0 0 0,0 0-1,-1 0 1,1 0 0,0 0-1,-1 0 1,-1 2 0,-4 10 78,-2 1 0,0-1 0,0 0 0,-1-1 0,-1 0 0,-16 17 0,-73 56 274,86-74-315,-6 6 59,-6 3 274,25-20-391,0 0 1,0 0 0,0 0-1,0 0 1,0 0-1,0 0 1,0 0 0,1 0-1,-1 0 1,0 0-1,0 0 1,0 0 0,0 0-1,0 0 1,0 0-1,0 1 1,0-1 0,0 0-1,0 0 1,0 0-1,0 0 1,0 0 0,1 0-1,-1 0 1,0 0-1,0 0 1,0 0 0,0 0-1,0 0 1,0 1-1,0-1 1,0 0 0,0 0-1,0 0 1,0 0-1,0 0 1,0 0 0,0 0-1,0 0 1,0 0-1,0 0 1,0 1 0,0-1-1,0 0 1,0 0-1,10-1 86,13-3 14,1 0 0,43 0 0,-40 3-18,39-7 0,-26 0-35,0-2-1,-1-1 1,44-21 0,-67 26-4060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1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62 425 8840,'0'0'9057,"8"-12"-8519,24-43-43,-29 49-388,0 1-1,-1 0 1,0-1 0,0 1-1,0-1 1,-1 0-1,0 1 1,0-1 0,0-8-1,2-9 227,3-18 282,-1 0 1,-3-1-1,-1 1 1,-5-49-1,4 76 593,0 14-1192,0 0 0,0 0 1,0-1-1,0 1 0,0 0 0,0 0 0,0 0 1,0 0-1,0 0 0,0 0 0,0 0 1,1 0-1,-1 0 0,0 0 0,0 0 1,0 0-1,0 0 0,0 0 0,0 0 1,0 0-1,0 0 0,0 0 0,0 0 1,0 0-1,0 0 0,0 0 0,0 0 1,1 0-1,-1 0 0,0 0 0,0 0 1,0 0-1,0 0 0,0 0 0,0 0 1,0 0-1,0 0 0,0 0 0,0 0 1,0 0-1,0 0 0,0 0 0,1 0 1,-1 0-1,0 0 0,0 0 0,0 0 1,0 0-1,0 0 0,0 0 0,0 0 1,0 0-1,0 0 0,0 1 0,0-1 1,0 0-1,0 0 0,0 0 0,0 0 1,0 0-1,0 0 0,0 0 0,0 0 0,0 0 1,0 0-1,0 0 0,0 0 0,0 1 1,9 23 714,-6-15-673,47 193 888,-39-147-594,6 100 1,-15-80-9,-3 0-1,-16 106 1,10-139-146,-1-1-1,-2 0 1,-2 0 0,-2-1 0,-35 69-1,39-92-43,-1-1 0,0-1 0,-20 20 0,25-28-86,-8 3 44,12-10-95,1 1 1,-1 0-1,0 0 0,1 0 0,-1 0 1,1 0-1,0 0 0,-1 0 0,1 1 1,0-1-1,0 0 0,0 1 0,-2 2 1,3-4-16,0 0 0,0 0 0,0-1 0,0 1 0,0 0 0,1 0 0,-1 0 0,0 0 0,0-1 0,0 1 0,0 0 0,0 0 0,0 0 0,0-1 0,0 1 0,0 0 0,0 0 0,0 0 0,0-1 1,0 1-1,0 0 0,0 0 0,0 0 0,0 0 0,0-1 0,0 1 0,0 0 0,0 0 0,0 0 0,-1 0 0,1-1 0,0 1 0,0 0 0,0 0 0,0 0 0,0 0 0,0-1 0,-1 1 0,1 0 0,0 0 0,0 0 0,0 0 0,0 0 1,-1 0-1,1 0 0,0 0 0,0 0 0,0 0 0,0-1 0,-1 1 0,1 0 0,0 0 0,0 0 0,0 0 0,-1 0 0,1 0 0,0 0 0,0 1 0,0-1 0,-1 0 0,1 0 0,0 0 0,0 0 0,16-21 6,-1-1 0,-1-1 0,12-26 0,-13 23 25,1 1 0,22-28 0,-17 30 84,1 2 0,2 0-1,0 1 1,27-18 0,-46 36-102,0 1 0,0-1 0,0 0 0,0 1 0,0 0 0,1 0 0,-1 0 0,1 0-1,-1 0 1,1 1 0,-1 0 0,1-1 0,-1 1 0,1 0 0,-1 1 0,1-1 0,-1 1 0,5 1 0,5 1 35,-1 2 0,1 0 0,15 8 0,-26-12-50,6 5 567,-7-6-580,-1 1 1,1-1-1,-1 1 1,1-1-1,-1 0 0,1 1 1,0-1-1,-1 0 1,1 0-1,-1 1 0,1-1 1,0 0-1,-1 0 1,1 0-1,-1 0 0,1 1 1,1-1-1,8-7-4374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1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31 144 13672,'0'0'5001,"10"14"-4404,-5-7-498,8 10 174,-2 0 0,0 1 1,16 38-1,-11-8 888,-2 0 1,7 52-1,-18-87-706,1 17 1067,-4-29-1423,0 1-1,0-1 1,0 1 0,0-1-1,-1 1 1,1-1 0,0 1-1,-1-1 1,1 0 0,0 1-1,-1-1 1,0 0 0,1 1-1,-1-1 1,-1 2 0,1-3-22,0-1 0,0 0 0,0 0 1,0 1-1,0-1 0,0 0 0,0 0 1,0 0-1,0 0 0,0 0 0,1 0 0,-1 0 1,0 0-1,1 0 0,-1 0 0,1 0 0,-1-2 1,-15-28-56,-73-188 271,77 177-208,-7-52 1,13 61 27,5 27-50,1 0 0,0 0 1,0 0-1,0-1 0,1 1 0,0 0 0,0 0 0,2-7 1,1-5 260,-3 17-306,-1 0 0,0 1 1,0-1-1,1 0 0,-1 0 0,1 0 0,-1 0 0,1 1 0,-1-1 0,1 0 0,-1 0 0,1 1 0,-1-1 0,1 0 0,0 1 0,0-1 0,-1 1 0,1-1 0,0 1 0,0-1 0,0 1 0,1-1 0,1 0 84,-1 1-1,1-1 1,0 1-1,0-1 0,0 1 1,-1 0-1,6 1 1,0 0 127,-1 0 1,1 1 0,-1 0-1,14 5 1,32 16-230,-30-14 0,40 23 0,-14-1 0,46 26 0,-76-48 0,0 2 0,20 15 0,-32-21 0,0 1 0,0 1 0,0-1 0,-1 1 0,0 0 0,0 0 0,7 12 0,-13-17 0,0-1 0,1 0 0,-1 1 0,0-1 0,0 0 0,0 1 0,0-1 0,0 0 0,0 1 0,0-1 0,0 0 0,-1 0 0,1 1 0,0-1 0,-1 0 0,1 0 0,-1 1 0,0-1 0,1 0 0,-1 0 0,0 0 0,1 0 0,-1 0 0,0 0 0,0 0 0,0 0 0,-2 1 0,-2 3 0,0-1 0,0 0 0,0 0 0,-11 5 0,-5 1 0,-1-1 0,1-1 0,-2-1 0,-32 5 0,-96 7 0,136-18 0,0 1 0,-28 7 0,38-7 393,9-2 156,12-3-2771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2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8240,'0'0'16645,"9"0"-16027,64-7 258,71-4 391,20 0-117,23 0 144,-172 10-837,0-1 1,21-5 0,-22 4-134,0 0 0,0 1 0,14 0 0,-41 9 552,4-3-5805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4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3808,'0'0'11800,"10"6"-11584,33 20 2,-42-25-195,1 0 0,-1 0 0,1 0 1,-1 0-1,0 1 0,1-1 0,-1 0 0,0 1 0,0-1 0,0 1 0,0-1 0,0 1 1,0-1-1,0 1 0,0 0 0,-1-1 0,1 1 0,-1 0 0,1 0 0,-1-1 0,0 1 1,0 0-1,0 0 0,0 3 0,1 6 86,8 32 252,-5-29-206,-1 0 0,-1 1 0,1 22 0,-1 44 313,-1 49 216,-13 261 969,-5-168-1033,-5 161 51,22-346-611,-1 37 156,4-1-1,13 88 1,14 43 123,0 5 31,-20-149-232,-7-34 3,1 0-1,2 0 1,14 42-1,-16-60-103,0-1 1,1 1-1,0-1 0,0 0 1,7 7-1,-9-11-342,0-1 0,0 0-1,0 0 1,0 0-1,1 0 1,-1-1 0,1 1-1,0-1 1,-1 0 0,1 0-1,7 2 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4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4416,'0'0'-24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54:48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6128,'0'0'3872,"4"15"-3230,37 187 1342,1-27 673,-33-145-1994,1 30 1197,-7-36-1168,-3-13-319,0-10-268,0 1 1,1-1 0,-1 1-1,0-1 1,0 0-1,1 1 1,-1-1-1,0 1 1,1-1 0,-1 0-1,1 0 1,1 2-1,-1-1-22,0-1 0,0 0 0,1 1 0,-1-1 0,1 0 0,-1 0 0,1 0 0,-1 0 0,1 0 0,-1-1 0,1 1 0,0 0 0,0-1 0,-1 1 0,1-1 0,0 1 0,0-1 0,3 0 0,40-2-9,-24 0 87,237-14 342,-163 11-399,-49 2-22,83 4 0,96 10 55,-124-9-14,130 21 1,-109-8-35,-18-3-14,336 29 213,82-22-125,-349-14-150,105-16-11,-45 0-3,-117 9 1,78 2 0,180-10 0,-160-18 0,-32 3 0,111-10 0,-117 18 20,10-1 14,-185 18-34,79-14 25,0 4-1,86 0 1,-111 8-19,57-8 0,-62 4 9,76 0 0,216 21 87,-5-32-137,-124 1-23,21-3 35,-128 8-23,154 4 0,-101 9 21,63 4-6,115 23 31,-248-19 0,-52-5 0,72 1 0,235 1 48,-207 0-12,155-12 0,-40-5-24,-87 5-8,-53 4 0,42-3 18,-151 3-21,76-6 46,120 2-1,11 11 49,-134-5-76,15 6 5,-61-3-10,-1-2-1,34-1 1,-59-1-11,49-4 35,101 8 0,173 15 70,-258-17-83,97-7 33,14 1 31,-71 10-20,283 20 168,-342-20-204,108 14 130,38 7 29,-41-8-126,11-4-26,-25-5 53,25 14 18,-18-10-78,-1 0-8,-51-7-51,-34-4 10,11 2 27,4 0 7,145 28 1,-198-27-1,141 31 73,-124-30-95,0-2 1,46 0-1,-18-2 14,-36-1-3,42-3-1,-13-4 3,67 3-1,-102 2-10,41-5-1,-46 3-3,1 0-1,39 2 1,-34 2-18,0-2 0,33-4 0,31 0 24,-73 3 13,0 0-1,23-4 0,-21 2 5,30-1 0,16-1 1,-48 3-8,1 1-1,-1 0 0,28 3 1,-37-1 3,-1 0 1,1-2 0,19-1-1,-19 1-4,0 0-1,1 0 0,14 2 1,58 10 19,-10 0 98,92 1 0,-110-10-105,-27-1 17,35-2 0,-38-1-19,0 0 0,30 3-1,-37-1-9,0-1 0,-1 0 0,1-1 0,0-2 0,31-9 0,13-2 49,-56 13-50,0 0 0,1 0 0,-1 0 0,11-7 0,-12 6 8,1 0 1,-1 1-1,1-1 0,0 1 0,9-2 1,14-7 90,-26 9-84,0 0 1,0 1-1,1-1 0,-1 1 1,0 0-1,1 0 1,-1 0-1,1 0 0,4 0 1,38-2 175,-33 1-78,-1 1-1,25 1 0,-6-1 73,-26 0-129,1 1 0,-1 0-1,0 0 1,1 0 0,7 2 0,0-1 154,-11-3-35,-12-1-190,-14-4-3606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4216,'0'0'10832,"-3"13"-10470,-5 20 96,2 0-1,-3 60 0,10-23 217,0 42 375,-1-82-596,5 39 1,0 11 599,-3-54-322,0-19-142,2-19-84,15-133 346,-15 99-624,2-1 0,19-72 0,-12 69-82,8-26 47,-18 69-160,0 0 0,0 0 0,0 0 0,1 0 0,0 1 0,0 0 0,10-11 0,-14 17-24,1-1-1,-1 1 0,1-1 1,-1 1-1,1-1 1,-1 1-1,1 0 0,-1-1 1,1 1-1,-1 0 1,1 0-1,0-1 0,-1 1 1,1 0-1,-1 0 1,1 0-1,0 0 0,-1 0 1,1-1-1,0 1 1,-1 0-1,1 1 0,-1-1 1,1 0-1,0 0 1,-1 0-1,1 0 0,-1 0 1,1 1-1,1-1 1,-1 2 2,1-1 1,0 0-1,-1 1 1,1 0-1,-1-1 1,1 1-1,-1 0 1,0-1-1,2 4 1,2 4 22,-1 1 0,7 18 0,-2 13 203,-1 1 1,-2-1-1,-1 1 1,-3 67-1,-1-109-222,-1 0 0,0 0 0,0 1 0,0-1 0,0 0 0,1 0 0,-1 0 0,0 1 0,0-1-1,1 0 1,-1 0 0,0 0 0,0 0 0,1 1 0,-1-1 0,0 0 0,0 0 0,1 0 0,-1 0 0,0 0 0,1 0 0,-1 0-1,0 0 1,0 0 0,1 0 0,-1 0 0,0 0 0,1 0 0,-1 0 0,0 0 0,0 0 0,1 0 0,-1 0 0,0 0 0,1-1-1,-1 1 1,0 0 0,0 0 0,1 0 0,-1 0 0,0-1 0,0 1 0,0 0 0,1 0 0,-1-1 0,0 1 0,0 0 0,0 0-1,0-1 1,1 1 0,-1 0 0,8-13 90,-1 0 0,0-1-1,-1 0 1,7-23 0,0 3 25,-1 2-19,-5 12-20,0 1 0,1 1 0,1-1 0,1 2 0,0-1 0,19-22 0,-28 39-83,-1 0-1,1 0 1,0 0-1,0 0 1,-1 0 0,1 0-1,0 1 1,0-1-1,0 0 1,0 0-1,0 1 1,0-1-1,0 1 1,1-1 0,-1 1-1,0-1 1,0 1-1,0 0 1,0 0-1,1-1 1,-1 1 0,0 0-1,0 0 1,1 0-1,-1 0 1,0 0-1,0 1 1,0-1-1,1 0 1,-1 1 0,0-1-1,0 0 1,0 1-1,0-1 1,2 2-1,-1 0 1,0 0 0,1 1 1,-1-1-1,0 1 0,0-1 0,-1 1 0,1 0 0,0 0 0,-1-1 0,0 1 0,0 0 0,1 4 0,7 22 33,-2 1 1,-1-1-1,-2 2 0,0-1 0,-3 0 0,-1 37 0,-1 114 494,1-98 484,3-86-1146,0-1 0,0 1-1,0 1 1,0-1 0,1 0 0,-1 1-1,8-5 1,-4 2-3508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0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123 829 7232,'0'0'9714,"-9"14"-9319,5-9-363,-19 30 361,-29 54-1,45-73-193,1 0-1,-9 30 0,13-38-111,0-1 0,1 1 0,0-1 0,1 1 0,0 0 0,0-1 0,2 15 0,-2-19-56,1-1 1,0 1-1,-1-1 1,1 1-1,0-1 1,0 0-1,0 1 1,1-1-1,-1 0 0,1 0 1,-1 0-1,1 0 1,0 0-1,-1 0 1,1 0-1,0 0 1,0-1-1,0 1 1,1-1-1,-1 1 1,0-1-1,1 0 1,-1 0-1,0 0 1,1 0-1,-1-1 0,1 1 1,0-1-1,-1 1 1,1-1-1,-1 0 1,1 0-1,0 0 1,3-1-1,6 0 66,1-1 0,-1-1 0,-1 0 1,1 0-1,20-10 0,-5 1 65,0-2 0,-1-2 0,0 0-1,-1-1 1,-1-2 0,-1 0 0,-1-1 0,-1-2 0,0 0 0,-2-1 0,0-1 0,21-38 0,-28 42 126,-1-1 0,14-37 0,-45 93 188,12-13-400,0-1-1,2 1 1,-6 30 0,11-43-40,-1 1 0,1-1 0,1 1 0,0-1 0,0 1 0,1-1 0,0 0 0,1 1 0,0-1 0,6 18 0,-6-24-19,-1 1 0,1-1 1,0 0-1,0 1 1,0-1-1,1 0 0,-1 0 1,1-1-1,-1 1 1,1 0-1,0-1 1,0 0-1,0 1 0,1-1 1,-1 0-1,0-1 1,1 1-1,-1-1 0,1 1 1,0-1-1,-1 0 1,1 0-1,0-1 0,0 1 1,-1-1-1,8 0 1,5-2 30,0 0 0,0-1 0,0 0 0,-1-1 0,16-7 0,-14 5 0,8-3 23,-1-1-1,0-1 1,-1-1-1,0-1 0,39-29 1,115-87 714,-176 128-772,0 0 0,-1 1 0,1-1 0,0 0 0,0 1 0,0-1 0,0 1 0,0-1 0,0 1 0,0-1 0,0 1 0,0 0 0,0-1 0,0 1 0,0 0 0,0 0 0,0 0 0,1 0 0,-1 0 0,0 0 0,0 0 0,2 1 0,-3-1-4,1 1 0,0 0 0,-1-1 0,1 1 0,-1 0 0,1 0 0,-1 0 0,0-1 0,1 1 0,-1 0 0,0 0 0,1 0 0,-1 0-1,0 0 1,0 0 0,0-1 0,0 1 0,0 0 0,0 0 0,0 2 0,-2 7 26,0 1-1,0 0 1,-4 11 0,5-20-34,-2 10 20,-38 140 186,40-152-203,1 1 1,0 0 0,0 0-1,-1-1 1,1 1-1,0 0 1,0 0-1,0-1 1,0 1 0,0 0-1,0 0 1,0 0-1,0-1 1,0 1 0,0 0-1,0 0 1,1 0-1,-1-1 1,0 1-1,0 0 1,1 0 0,-1-1-1,1 1 1,0 1-1,0-2 3,1 0-1,-1 0 0,1 0 0,-1-1 0,1 1 0,-1 0 0,1 0 0,-1-1 0,1 1 0,-1-1 0,1 1 0,-1-1 1,0 0-1,1 1 0,0-2 0,33-18 57,-1-2-1,61-51 1,-60 44 14,1 2 1,44-25-1,-50 39 12,-30 13-87,1 0-1,-1 0 1,1-1 0,-1 1 0,1 0-1,-1 0 1,1 0 0,-1 0-1,1 0 1,-1-1 0,1 1-1,-1 0 1,1 0 0,-1 0 0,1 1-1,-1-1 1,1 0 0,-1 0-1,1 0 1,-1 0 0,1 0 0,-1 1-1,1-1 1,-1 0 0,1 0-1,-1 1 1,0-1 0,1 0-1,-1 1 1,1-1 0,-1 0 0,0 1-1,1-1 1,-1 0 0,0 1-1,0-1 1,1 1 0,-1-1 0,0 1-1,0-1 1,0 1 0,1-1-1,-1 1 1,0-1 0,0 1-1,0-1 1,0 1 0,0-1 0,0 1-1,0-1 1,0 1 0,0-1-1,-1 2 1,-17 80 81,13-64-74,0-1 0,2 0 0,0 1 0,0 0-1,1 35 1,3-50-8,-1 0 1,0 0-1,1 0 1,-1 0-1,1 0 0,0 0 1,0 0-1,0 0 0,0-1 1,0 1-1,1 0 0,-1-1 1,1 1-1,0-1 1,0 0-1,-1 1 0,2-1 1,-1 0-1,0 0 0,0 0 1,1-1-1,-1 1 0,1 0 1,-1-1-1,1 0 1,0 1-1,0-1 0,-1 0 1,1 0-1,0-1 0,0 1 1,0-1-1,0 1 0,0-1 1,0 0-1,3 0 1,9-1 8,0-1 1,0 0 0,0-1-1,-1 0 1,27-11 0,-18 6 8,0-2 0,-1-1-1,0-1 1,-1-1 0,0 0 0,19-18 0,-14 8 3,-1-1 1,-1-1-1,34-47 1,-5-8 26,-4-2 0,43-102 0,-82 163-38,55-106 38,53-122-65,-94 195 3,-16 37 9,0 0-1,-1 0 0,4-19 0,-22 45-22,-7 10 2,-13 22-29,2 1-1,2 1 1,2 2 0,-35 83 0,31-50-23,3 1 0,-18 97 1,37-139 57,2 0-1,1 0 1,2 1 0,1 0 0,3-1-1,6 46 1,-7-75 17,1 1 0,0 0 0,1 0 0,0-1 1,0 0-1,1 1 0,0-1 0,0 0 0,1-1 0,7 10 0,-8-13 2,0 0 0,0 0 0,0 0 0,1 0 0,-1-1 0,1 0 0,0 0 0,0 0 0,1 0 0,-1-1 0,0 0 0,1 0 0,-1 0 0,1-1 0,0 0 0,9 1 0,-1-1 8,0-2 0,1 1 0,-1-2 0,0 0 1,-1 0-1,1-1 0,0-1 0,-1 0 0,0-1 0,0-1 1,0 0-1,0-1 0,18-13 0,-15 9 31,-1-1 1,0-1-1,-1-1 1,-1 0-1,0-1 0,-1 0 1,0 0-1,-1-2 0,11-23 1,-21 39-35,0-1 1,0 0 0,0 1-1,-1-1 1,1 0-1,0 0 1,-1 1 0,0-1-1,1 0 1,-1 0 0,0 0-1,0 0 1,0 0-1,0 0 1,0 1 0,0-1-1,-1 0 1,1 0 0,-1 0-1,1 0 1,-1 1-1,0-1 1,-1-2 0,1 3-4,0 0 1,0 0-1,0 0 1,-1 0-1,1 0 1,0 1 0,-1-1-1,1 0 1,0 1-1,-1-1 1,1 1-1,-1-1 1,1 1 0,-1 0-1,1-1 1,-1 1-1,1 0 1,-1 0-1,1 0 1,-1 0 0,1 1-1,-1-1 1,1 0-1,-1 1 1,1-1-1,-1 1 1,1-1 0,-2 2-1,-6 2-7,0 1 0,0 0 0,1 0 0,0 1 0,0 0 0,0 0 0,1 1 0,0 0 0,0 0 0,1 1 0,0 0 0,0 0 0,1 0 0,0 1 0,0-1 0,1 1 0,0 1 0,1-1 0,-4 13 0,7-18 1,-1 0 1,1 0-1,0 0 0,0 0 0,0 0 0,0 0 1,1 0-1,-1 0 0,1 0 0,0 0 0,1 0 1,-1-1-1,1 1 0,-1 0 0,1-1 0,0 1 1,0-1-1,1 0 0,-1 0 0,1 1 0,4 3 1,-3-3 5,0 0 0,1 0 1,0-1-1,0 1 0,0-1 1,1 0-1,-1 0 0,0 0 1,1-1-1,0 0 0,0 0 1,0-1-1,9 2 0,-2-3 10,1 0 0,-1-1 0,0 0-1,1-1 1,-1 0 0,0-1 0,0-1-1,-1 0 1,1-1 0,21-11 0,-12 4 39,-1-2-1,0 0 1,-1 0 0,36-36 0,35-58 122,-9 9 20,-62 73-116,-17 21-51,0 0 0,0 1-1,1-1 1,0 1 0,4-5 0,-7 9-24,-1 0 0,0-1 0,1 1 1,-1 0-1,0-1 0,1 1 0,-1 0 1,0 0-1,1 0 0,-1-1 0,0 1 1,1 0-1,-1 0 0,1 0 0,-1 0 1,0 0-1,1-1 0,-1 1 0,1 0 1,-1 0-1,0 0 0,1 0 0,-1 0 0,1 0 1,-1 0-1,1 1 0,-1-1 0,0 0 1,1 0-1,-1 0 0,1 0 0,-1 0 1,0 1-1,1-1 0,3 16 45,-7 23 4,-14 48 27,-3-1 0,-63 165 0,75-231-30,4-9 16,-1 1 1,0-1-1,-1 0 0,0 0 0,-8 11 1,13-22-59,1 1 1,0-1 0,0 0-1,0 1 1,0-1 0,-1 0-1,1 0 1,0 1 0,0-1-1,-1 0 1,1 0 0,0 1-1,-1-1 1,1 0 0,0 0 0,-1 0-1,1 0 1,0 0 0,-1 1-1,1-1 1,0 0 0,-1 0-1,1 0 1,0 0 0,-1 0-1,1 0 1,0 0 0,-1 0-1,1 0 1,0 0 0,-1 0-1,1 0 1,0 0 0,-1-1-1,0 1 1,-5-13 159,1-20 28,-1-101 602,10 143-809,1 0 1,0-1 0,0 0-1,1 0 1,0 0 0,0-1-1,1 1 1,0-2 0,0 1-1,1-1 1,9 6 0,-8-7 2,0 0 0,1-1 0,-1 0 0,1-1 0,0 0 0,0 0 0,0-1 0,0 0 0,0-1 0,0 0 0,0-1 0,1 0 0,-1-1 0,0 0 0,0 0 0,0-1 0,0 0 0,0-1 0,15-6 0,4-4 18,-1-1-1,0-1 1,-1-1-1,0-2 1,23-20-1,4-9 43,-2-2 1,-3-3-1,71-94 0,-119 144-48,3-3 1,-1 1 0,1 0 0,-1 0-1,1 0 1,0 0 0,9-6 0,-13 10-3,1 0 0,-1 0 0,0 0 0,0-1 0,0 1 0,1 0 0,-1 0 0,0 0 0,0 0 0,1 0 0,-1 0 0,0 0 0,0 0 0,1 0 0,-1 0 0,0 0 0,1 0 0,-1 0 0,0 0 1,0 0-1,1 0 0,-1 0 0,0 0 0,0 0 0,1 0 0,-1 0 0,0 1 0,0-1 0,0 0 0,1 0 0,-1 0 0,0 0 0,0 1 0,0-1 0,1 0 0,-1 0 0,0 0 0,0 1 0,0-1 0,0 0 0,0 0 0,1 1 1,-1-1-1,0 0 0,0 0 0,0 1 0,0-1 0,0 0 0,0 0 0,0 1 0,0-1 0,0 0 0,0 1 0,0 16-17,0-17 17,-3 25-33,-2 0 0,0-1 0,-2 0 0,-16 40 1,1-13 0,-31 50 0,46-88 38,-22 33 26,28-44-30,-1 0 1,1 0 0,-1 0-1,0 0 1,0 0 0,0 0-1,0-1 1,0 1 0,0-1-1,-1 1 1,1-1-1,0 0 1,-1 0 0,1 0-1,-1 0 1,-3 0 0,4-1-3,1 0 1,-1-1 0,0 1 0,0-1-1,0 1 1,0-1 0,1 0-1,-1 1 1,0-1 0,0 0 0,1 0-1,-1-1 1,1 1 0,-1 0-1,1 0 1,0-1 0,-1 1-1,1-1 1,0 1 0,0-1 0,-1-2-1,0 1 1,0 0 0,0 0 0,0 0 0,1-1 0,-1 1 0,1-1-1,0 1 1,0-1 0,0 0 0,0-4 0,1 8-1,1-1 0,-1 0 0,0 0 0,1 0 0,-1 0 0,1 0 0,-1 1 0,1-1 0,0 0 0,-1 1 0,1-1 0,0 0 0,-1 1 0,1-1 0,0 1 0,0-1 0,0 1 0,-1-1 0,1 1 0,0-1 0,0 1 0,0 0 0,1-1 0,24-5 0,2 4-10,-1 1 0,1 2 0,0 1 0,0 1-1,37 9 1,-26-5 0,298 73-479,-301-71 316,58 13-615,-63-17-2999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89 3312,'0'0'10681,"0"-10"-10089,-1-35-30,-1 11 9558,-4 63-9761,-30 103 1072,-2-13-754,-7 29-83,13 42 145,24-134-478,-5 52 571,12-92-620,1-14-152,0-1-1,0 1 1,0-1 0,0 1-1,0-1 1,-1 0 0,1 1 0,0-1-1,-1 1 1,1-1 0,-1 1-1,1-1 1,-1 0 0,0 1-1,-1 1 1,-1 3 47,3-6-102,0 1-1,-1-1 1,1 1-1,0-1 1,0 1-1,-1-1 1,1 1-1,0-1 1,0 0-1,-1 1 1,1-1-1,-1 1 1,1-1-1,0 0 1,-1 1-1,1-1 1,-1 0-1,1 0 1,-1 1-1,1-1 1,-1 0-1,1 0 1,-1 1-1,1-1 1,-2 0-1,-177 61 161,154-54-165,1 0 58,-42 18 0,66-24-51,0-1 0,-1 0 0,1 0 0,0 0 0,0 0 0,-1 0 0,1 1 0,0-1 0,-1 0-1,1 0 1,0 0 0,-1 0 0,1 0 0,0 0 0,0 0 0,-1 0 0,1 0 0,0 0 0,-1 0 0,1 0-1,0 0 1,-1 0 0,1-1 0,0 1 0,0 0 0,-1 0 0,1 0 0,0 0 0,0 0 0,-1-1-1,1 1 1,-1 0 0,1-1-3,0 1 0,0 0 1,0 0-1,1 0 0,-1-1 0,0 1 0,0 0 0,0 0 0,0 0 0,0-1 0,0 1 0,0 0 0,0 0 0,0 0 0,0-1 0,0 1 0,1 0 0,-1 0 0,0 0 0,0 0 1,0 0-1,0-1 0,1 1 0,-1 0 0,0 0 0,0 0 0,0 0 0,0 0 0,1 0 0,-1 0 0,0 0 0,0 0 0,0 0 0,1 0 0,-1 0 0,0 0 0,0-1 0,1 2 1,-1-1-1,0 0 0,0 0 0,0 0 0,1 0 0,-1 0 0,0 0 0,0 0 0,2 0 10,0-1-1,0 1 1,0-1-1,0 0 1,0 0-1,0 0 1,0 0 0,0 0-1,1-1 1,13-7 46,37-5 6,0 2 1,1 3-1,65-3 1,-22 2-21,-33 0-46,-37 5 0,0 1 0,31-1 0,-9 9 0,-46-4 0,0 1 0,0-1 0,0 1 0,0-1 0,0 1 0,-1 0 0,1 0 0,0 0 0,-1 1 0,1-1 0,-1 1 0,1-1 0,-1 1 0,3 2 0,-5-4 23,0 0 1,0 1-1,0-1 0,0 0 1,1 0-1,-1 0 0,0 0 1,0 1-1,0-1 0,0 0 1,0 0-1,0 0 1,0 0-1,0 1 0,0-1 1,0 0-1,0 0 0,0 0 1,0 1-1,0-1 0,0 0 1,0 0-1,0 0 0,0 1 1,0-1-1,0 0 0,0 0 1,0 0-1,0 0 0,-1 1 1,1-1-1,0 0 0,0 0 1,0 0-1,0 0 0,0 0 1,0 1-1,-1-1 1,1 0-1,0 0 0,0 0 1,0 0-1,-4 7-5123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10152,'0'0'10727,"13"-10"-10097,-3 1-476,-3 2-38,0 0 1,1 1 0,0 0 0,0 1 0,0 0 0,1 0 0,0 1 0,0 0-1,17-6 1,10 4 499,0 1 1,0 2-1,36 1 0,6-1 391,170-1 1934,-171 5-2185,-68 2-320,-2 0-4762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3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4120,'0'0'0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3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11 512 6632,'0'0'10534,"-2"-11"-9869,-1-1-458,1 7-132,1 1-1,0-1 0,0 0 1,1 1-1,-1-1 0,1 0 1,0 1-1,0-1 1,1 0-1,0 1 0,-1-1 1,1 1-1,3-8 0,14-31 806,2 0 0,2 2 0,1 0 0,2 2 0,2 0 0,33-35 0,-58 72-780,-1 0 0,1 0-1,0 0 1,0 0 0,0 1-1,0-1 1,0 1 0,0-1-1,0 1 1,1 0 0,-1 0-1,1-1 1,3 0 0,-5 2-58,0 0 0,0 1 0,1-1 1,-1 0-1,0 0 0,0 0 0,0 1 0,0-1 1,0 1-1,0-1 0,0 1 0,0-1 1,0 1-1,0 0 0,0-1 0,0 1 0,0 0 1,0 0-1,0 0 0,0-1 0,-1 1 1,1 0-1,0 0 0,-1 0 0,1 0 0,-1 0 1,1 1-1,-1-1 0,1 0 0,-1 0 1,0 2-1,5 10 116,-2 0-1,0 1 1,0-1 0,-1 1-1,0 25 1,-8 69 393,4-91-446,-11 61 382,5-36-139,8-29-42,0-12-301,0-1 1,0 0 0,0 0 0,0 0-1,0 0 1,0 0 0,0 0-1,0 0 1,0 0 0,0 0 0,1 0-1,-1 0 1,0 0 0,0 0-1,0 0 1,0 0 0,0 0 0,0 0-1,0 0 1,1 0 0,-1 0-1,0 0 1,0 0 0,0 0 0,0 0-1,0 0 1,0 0 0,0 0 0,1 0-1,-1 0 1,0 0 0,0 0-1,0 0 1,0 0 0,0 0 0,0 0-1,0 0 1,0 0 0,0 0-1,1 0 1,-1-1 0,0 1 0,0 0-1,0 0 1,0 0 0,0 0 0,0 0-1,0 0 1,0 0 0,15-23 189,13-30-70,165-287 342,-186 327-434,-5 9-7,0 1 1,0-1-1,0 1 1,1 0-1,-1-1 1,1 1-1,5-5 1,-8 8-24,0 0 0,1 0 0,-1 0 0,0 0 0,0 0 0,0 0 0,1 0 0,-1 0 0,0 0 0,0 0 1,0 0-1,1 0 0,-1 0 0,0 0 0,0 0 0,0 0 0,0 0 0,1 0 0,-1 1 0,0-1 0,0 0 0,0 0 0,0 0 0,1 0 0,-1 0 0,0 0 0,0 1 0,0-1 0,0 0 0,0 0 0,0 0 0,0 0 1,1 1-1,-1-1 0,0 0 0,0 0 0,0 0 0,0 0 0,0 1 0,0-1 0,0 0 0,0 1 0,3 9 44,-3-8-33,2 12 37,-1 1-1,0 0 1,-3 29 0,0 14 34,2-37-56,2-1 0,0 1 0,1-1 0,1 0 0,0 0 0,2 0 0,15 35 0,-18-49-29,1-1 0,0 1 0,0-1 0,0 0 0,1-1 0,0 1 0,0-1 0,0 0 0,0 0 0,1 0 0,-1-1 0,1 0 0,0 0 0,0 0 0,0-1 0,0 0 0,1 0 0,6 1 0,3 0 0,0-1 0,1-1 0,-1 0 0,0-1 0,0-1 0,17-3 0,-26 3 174,1 0 0,-1 1 0,0 0 0,14 2 0,9 7-5071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4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1068 9040,'0'0'9462,"13"-9"-8946,-1 0-365,12-7 289,29-27 0,-37 27-55,0 0 1,-1-1-1,-1-1 0,19-30 1,38-84 1966,-58 106-1587,-23 90 1780,2 1-2303,-73 333 1450,19-98-465,56-276-1098,4-18-55,0 0 0,1 1 0,0-1 0,-1 9 0,1-7 63,-1-10 5,-1-15 24,24-298 426,27 2-175,-38 264-415,3 0 0,1 1-1,42-91 1,-54 135-2,0 0 0,0 0 0,0 0 0,1 0 0,-1 0 0,1 1 0,0-1 0,0 1 0,0 0 0,1 0 0,-1 0 0,1 0 0,0 1 0,0 0 0,0-1 0,0 1 0,6-2 0,-7 3 0,0 1 0,0-1 0,1 1 0,-1 0 0,0 0 0,0 0 0,0 0 0,1 0 0,-1 1 0,0-1 0,0 1 0,0 0 0,0 0 0,0 0 0,0 1 0,0-1 0,0 1 0,0-1 0,-1 1 0,1 0 0,-1 0 0,1 0 0,-1 1 0,4 3 0,3 5 0,-1 0 0,0 0 0,-1 1 0,0 0 0,-1 0 0,0 1 0,-1 0 0,0 0 0,-1 0 0,-1 0 0,0 1 0,0-1 0,-2 1 0,0 0 0,0 15 0,-1-18 0,-1 0 0,0-1 0,-1 1 0,0-1 0,0 1 0,-1-1 0,0 0 0,-1 0 0,0 0 0,-1 0 0,0-1 0,0 0 0,-1 0 0,-1 0 0,1-1 0,-1 0 0,0 0 0,-1 0 0,0-1 0,-10 7 0,8-8 0,-1 0 0,0-1 0,0 0 0,0 0 0,-1-1 0,0-1 0,0 0 0,0 0 0,0-1 0,0-1 0,0 0 0,-21-1 0,-1-7 0,34 7 0,0 0 0,0 0 0,0 0 0,-1-1 0,1 1 0,0 0 0,0 0 0,0 0 0,0-1 0,0 1 0,0 0 0,0 0 0,0-1 0,0 1 0,0 0 0,0 0 0,0 0 0,0-1 0,0 1 0,0 0 0,0 0 0,0-1 0,0 1 0,0 0 0,0 0 0,0 0 0,0-1 0,0 1 0,0 0 0,0 0 0,1 0 0,-1-1 0,0 1 0,0 0 0,0 0 0,0 0 0,0 0 0,1 0 0,-1-1 0,0 1 0,0 0 0,0 0 0,1 0 0,-1 0 0,0 0 0,0 0 0,0 0 0,1 0 0,-1 0 0,0-1 0,1 0 0,42-17 0,0 1 0,68-16 0,-74 24 0,-1-1 0,0-2 0,-1-2 0,60-32 0,-31 1 0,-38 26 0,50-28 0,-74 47 0,0-1 0,0 0 0,0 1 0,1-1 0,-1 1 0,0 0 0,0 0 0,0 0 0,0 0 0,0 0 0,1 0 0,-1 0 0,0 1 0,0-1 0,0 1 0,0 0 0,3 1 0,37 21 0,-14-7 0,-12-5 0,0-1 0,-24-20 0,4 6 0,-1 0 0,1 0 0,-1 0 0,1 1 0,-1 0 0,0 0 0,0 0 0,-1 0 0,1 1 0,-1 0 0,1 0 0,-1 1 0,0-1 0,1 1 0,-1 0 0,0 1 0,0-1 0,0 1 0,0 0 0,1 1 0,-1-1 0,0 1 0,0 1 0,0-1 0,1 1 0,-1 0 0,1 0 0,-9 5 0,6-3 0,0 1 0,0 1 0,1 0 0,-1 0 0,2 0 0,-9 9 0,12-11 0,0 1 0,1-1 0,-1 1 0,1 0 0,0 0 0,0 0 0,0 0 0,1 0 0,-1 0 0,1 0 0,1 0 0,-1 9 0,0-6 0,1 0 0,0 0 0,1 0 0,0 0 0,0 0 0,1-1 0,0 1 0,0 0 0,4 7 0,-5-12 0,0-1 0,1 0 0,-1 1 0,1-1 0,-1 0 0,1 0 0,0 0 0,0 0 0,0 0 0,0 0 0,0-1 0,0 1 0,0 0 0,1-1 0,-1 0 0,1 0 0,-1 0 0,1 0 0,-1 0 0,1 0 0,0 0 0,-1-1 0,1 0 0,0 1 0,-1-1 0,1 0 0,0 0 0,0 0 0,-1-1 0,4 0 0,-2 0 0,1 0 0,-1-1 0,1 0 0,-1 0 0,0 0 0,0 0 0,0-1 0,0 0 0,0 0 0,0 0 0,-1 0 0,1 0 0,-1-1 0,0 1 0,0-1 0,-1 0 0,1 0 0,3-6 0,2-6 0,-1-1 0,0 1 0,6-28 0,-11 36 0,-1 0 0,0-1 0,0-15 0,-1 22 0,0 2 0,0 0 0,0 0 0,0 0 0,0 0 0,-1 0 0,1 0 0,0 0 0,0 0 0,0 0 0,0 0 0,0 1 0,0-1 0,0 0 0,0 0 0,0 0 0,0 0 0,0 0 0,0 0 0,0 0 0,-1 0 0,1 0 0,0 0 0,0 0 0,0 0 0,0 0 0,0 0 0,0 0 0,0 0 0,0 0 0,0 0 0,0 0 0,0 0 0,-1-1 0,1 1 0,0 0 0,0 0 0,0 0 0,0 0 0,0 0 0,0 0 0,0 0 0,0 0 0,0 0 0,0 0 0,0 0 0,0 0 0,0 0 0,0 0 0,-3 10 0,4-1 0,0 0 0,1 0 0,0 0 0,0-1 0,1 1 0,0-1 0,1 1 0,-1-1 0,2 0 0,-1 0 0,1 0 0,0-1 0,1 0 0,10 10 0,-12-13 0,0 0 0,0-1 0,1 1 0,0-1 0,0 0 0,0-1 0,0 1 0,0-1 0,0 0 0,1 0 0,-1-1 0,1 1 0,-1-1 0,1-1 0,0 1 0,-1-1 0,1 0 0,0 0 0,-1 0 0,1-1 0,-1 0 0,1 0 0,0 0 0,7-4 0,4-3 0,-1 0 0,-1-1 0,1 0 0,-1-1 0,-1-1 0,0-1 0,-1 0 0,0 0 0,0-2 0,-2 1 0,13-19 0,-13 15 0,-1 0 0,0-1 0,-1 0 0,-1-1 0,6-23 0,-13 40 0,-1 0 0,1 0 0,0 1 0,-1-1 0,1 0 0,0 0 0,0 1 0,0-1 0,2-2 0,4 3 0,1 12 0,1 8 0,0 0 0,-2 0 0,0 1 0,-2-1 0,0 2 0,4 36 0,-6-38 0,0 0 0,6 18 0,-6-29 0,-1 0 0,1-1 0,0 1 0,1-1 0,0 1 0,0-1 0,6 6 0,-7-10 0,0 0 0,0-1 0,0 0 0,0 1 0,1-1 0,-1-1 0,1 1 0,-1 0 0,1-1 0,0 0 0,-1 0 0,1 0 0,0 0 0,0 0 0,0-1 0,0 0 0,0 0 0,-1 0 0,6-1 0,4 0 0,-1-1 0,0 0 0,0-1 0,23-9 0,-21 6 0,0-1 0,-1-1 0,1-1 0,-1 0 0,-1 0 0,13-13 0,-4 2 0,-1-2 0,24-30 0,8-26 0,-4-2 0,54-120 0,-87 165 0,-1 0 0,-2-1 0,-2 0 0,-1-1 0,-1 0 0,-2 0 0,0-38 0,-5 60 0,-2-1 0,1 1 0,-2 0 0,-4-16 0,6 31 0,0-1 0,0 0 0,0 0 0,0 1 0,-1-1 0,1 0 0,0 1 0,-1-1 0,1 0 0,0 1 0,-1-1 0,1 1 0,-1-1 0,1 1 0,-1-1 0,1 1 0,-1-1 0,0 1 0,1-1 0,-1 1 0,0-1 0,1 1 0,-1 0 0,0 0 0,1-1 0,-1 1 0,0 0 0,1 0 0,-1 0 0,0 0 0,0 0 0,1 0 0,-1 0 0,0 0 0,0 0 0,1 0 0,-1 0 0,0 0 0,1 0 0,-1 1 0,0-1 0,0 0 0,1 0 0,-1 1 0,0-1 0,0 1 0,-3 2 0,0-1 0,0 0 0,0 1 0,1 0 0,-1 0 0,-4 5 0,-6 13 0,0 0 0,1 0 0,1 1 0,1 1 0,1 0 0,-11 38 0,11-28 0,3 1 0,1 0 0,1 1 0,2 0 0,1 38 0,5-4 0,18 108 0,-18-157 0,1 1 0,1-1 0,1-1 0,14 35 0,-18-49 0,1-1 0,0 1 0,0 0 0,0-1 0,0 0 0,1 0 0,0 0 0,0 0 0,0-1 0,6 5 0,-7-7 0,0 1 0,0 0 0,1-1 0,-1 0 0,0 0 0,1 0 0,-1 0 0,1 0 0,0-1 0,-1 0 0,1 0 0,-1 0 0,1 0 0,0 0 0,-1-1 0,8-1 0,-3-1 0,0 0 0,0 0 0,0-1 0,-1 0 0,1 0 0,-1-1 0,0 0 0,-1-1 0,1 1 0,5-7 0,7-8 0,28-41 0,-17 17-32,-3-3 0,31-69 0,-50 102-1389,-11 26 168,-1 9 1104,0 6 0,-1 0 48,2 0 0,0 30-1,3-50 103,0 0 0,1 0-1,0 1 1,0-1 0,1 0 0,0 0-1,0 0 1,0 0 0,1 0-1,0-1 1,0 1 0,8 10-1,-10-16 3,1 0-1,-1 0 0,0 1 0,1-1 1,-1 0-1,1 0 0,-1 0 0,1-1 0,-1 1 1,1 0-1,0-1 0,-1 1 0,1-1 1,0 1-1,0-1 0,-1 0 0,1 0 1,0 0-1,0 0 0,0 0 0,-1 0 0,1 0 1,0 0-1,0-1 0,-1 1 0,1-1 1,0 1-1,-1-1 0,1 0 0,2-2 0,6-2 12,0-1 0,-1 0-1,15-12 1,-21 15-12,127-116 131,-35 29-22,-71 67-81,-12 11-3,1 1 0,1-1-1,22-13 1,-17 18-21,-15 10 2,-5 7 1,-5 5 6,-1-1 1,0 0 0,-19 26 0,-4 8 1,21-30-14,-14 37-1,21-48-1,-1 0-1,2 0 1,-1 1-1,1-1 0,0 1 1,0 0-1,1-1 1,1 11-1,-1-16 0,0-1 0,0 1 0,1-1 0,-1 1 0,0-1 0,1 1 0,-1-1 1,1 1-1,0-1 0,-1 0 0,1 1 0,0-1 0,0 0 0,0 0 0,0 1 0,0-1 0,0 0 0,0 0 0,0 0 0,0 0 0,1 0 0,-1-1 0,0 1 0,3 1 0,-2-2 1,1 1-1,0-1 0,0 1 1,0-1-1,-1 0 0,1 0 1,0 0-1,0-1 0,0 1 1,-1-1-1,1 1 0,3-2 1,6-3 3,0 0 0,0-1 0,-1 0-1,18-13 1,3-5 23,-2-2 0,46-49 0,43-70 58,-88 102-76,-2-1 1,-2-1 0,-2-2 0,-2 0-1,-2-1 1,-2-1 0,-2-1 0,-3-1-1,15-101 1,-26 139-10,-2 9 0,0 1 0,0 0 0,-1 0 0,1-1 0,-1 1 0,0 0 0,0 0 0,0-1 0,0 1 0,0 0 0,-1-1 0,0 1 0,-1-4 0,2 7 0,0 0 0,-1 0 0,1 0 0,-1 0-1,1 0 1,-1 0 0,1 0 0,-1 0 0,1 1 0,-1-1 0,1 0-1,-1 0 1,1 0 0,0 0 0,-1 1 0,1-1 0,-1 0 0,1 0-1,0 1 1,-1-1 0,1 0 0,-1 1 0,1-1 0,0 0 0,0 1 0,-1-1-1,1 0 1,0 1 0,0-1 0,-1 1 0,1 0 0,-14 18-15,13-17 9,-22 33-13,1 1 0,3 1 0,0 1 0,3 0-1,1 1 1,2 1 0,-10 53 0,16-58-2,2 0 0,2 1 0,1 0 0,1 0 0,3 0-1,0-1 1,3 1 0,15 63 0,-18-91 17,1 0 1,-1-1-1,2 1 1,-1-1-1,1 0 1,0 0-1,8 10 0,-10-14 3,1 0 0,-1 0-1,1-1 1,0 1 0,0-1-1,0 0 1,1 0-1,-1 0 1,0 0 0,1-1-1,-1 1 1,1-1 0,0 0-1,-1 0 1,1 0 0,0-1-1,0 1 1,4-1-1,6 0 11,1-1 0,-1-1-1,0-1 1,1 0-1,-1 0 1,-1-1-1,1-1 1,0-1-1,-1 1 1,0-2 0,-1 0-1,1-1 1,20-16-1,-6 0 35,0 0 0,-2-1 0,-1-2 0,30-42 0,-24 22 38,-27 44-69,-2-1 1,1 0-1,0 0 1,-1 0-1,0-1 1,0 1 0,0 0-1,0 0 1,-1-1-1,0-6 1,0 10-11,0 0 1,0 0 0,0 0-1,0 0 1,0 1 0,-1-1-1,1 0 1,0 0-1,-1 0 1,1 1 0,-1-1-1,1 0 1,-1 0 0,1 1-1,-1-1 1,1 0 0,-1 1-1,1-1 1,-1 1-1,0-1 1,0 1 0,1-1-1,-1 1 1,0-1 0,0 1-1,1 0 1,-1-1 0,0 1-1,0 0 1,0 0-1,0 0 1,1 0 0,-1 0-1,0-1 1,0 1 0,0 1-1,0-1 1,0 0 0,0 0-1,1 0 1,-1 0-1,0 1 1,0-1 0,-1 1-1,-3 0 9,0 1 0,0 0 0,-1 0 0,1 1 0,-8 5 0,-5 5 6,1 0 1,1 2 0,-15 16 0,24-24-9,0 1 0,1 0 1,0 0-1,0 1 1,1 0-1,0 0 1,0 0-1,-4 16 1,8-21-5,0 0 1,0 0-1,0 0 1,1 1-1,-1-1 1,1 0-1,0 1 1,1-1-1,-1 0 1,1 0-1,0 1 1,0-1-1,0 0 1,0 0-1,1 0 1,0 0-1,2 4 1,-1-3 8,1-1 0,-1 0-1,1 0 1,-1 0 0,1-1 0,0 0 0,1 1 0,-1-1 0,0 0 0,1-1 0,0 1 0,7 2 0,-3-2-3,-1 0 0,1-1-1,0 0 1,0-1 0,0 1-1,0-2 1,1 1-1,-1-1 1,0-1 0,0 1-1,0-2 1,0 1-1,0-1 1,0-1 0,15-5-1,-9 0-325,26-18 0,-22 10-4114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14136,'0'0'1616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4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10544,'0'0'880,"66"-34"-328,-5 9-8,27-9 40,19-2 8,10 6-56,4 1 16,-4 7-40,-2 4 0,-10 10-56,-11 2 7,-15 2-207,-11 4-8,-7 0-176,-5-2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42 911 7136,'0'0'4978,"11"-5"-4447,-3 2-427,2-1 30,-1-1-1,0 0 0,0 0 0,-1 0 0,1-1 0,11-11 0,-4 1 175,0 0 1,-2-1-1,0-1 1,-1 0-1,-1 0 1,0-2-1,-2 1 0,16-40 1,-18 37-27,-5 16-136,-1 0-1,1-1 1,-1 1-1,-1 0 1,1-1-1,-1 1 1,0-1-1,0-12 1,-3 12 140,-1 6-6,-4 12 147,3-6-351,-17 37 287,1 0 0,-27 90 0,-11 65 276,21-70-222,-19 123 457,29-116-306,20-107-333,4-15 165,8-27-66,43-165 291,40-128 149,-63 230-633,2-9 162,58-126 1,-76 194-206,20-28 0,-26 43-73,1-1-1,-1 0 1,1 1 0,0 0-1,0 0 1,1 0 0,-1 0 0,1 1-1,0-1 1,9-4 0,-11 8-16,0-1 0,-1 1 0,1 0 0,0 0 0,0 0 0,-1 0 1,1 0-1,0 1 0,0-1 0,-1 1 0,1 0 0,0-1 1,-1 1-1,1 1 0,-1-1 0,1 0 0,-1 1 0,0-1 1,5 4-1,1 2 19,1 0 0,-1 0 0,12 14 1,-12-10-9,0 1 1,0-1 0,-1 1 0,0 1 0,-2-1 0,1 1 0,-1 0 0,-1 1 0,0-1 0,2 24 0,-4-25 2,-1-1-1,0 1 0,-1-1 0,0 1 1,-1-1-1,-1 0 0,0 1 1,0-1-1,-1 0 0,0 0 0,-1 0 1,0 0-1,-8 12 0,10-20-13,0-1 0,0 0 0,-1 1 0,1-1 0,0 0 0,-1 0 0,0 0 0,0-1 0,1 1 0,-1 0 0,0-1 0,0 0 0,0 0 0,-1 0 0,1 0 0,0 0 0,0-1 0,0 0 0,-1 1 0,1-1 0,-4 0 0,-11-1 34,1 0 0,-29-6 0,35 5-11,-20-5 47,17 4-38,1 1 0,0 0 0,-16 0-1,11 4 26,18-2-65,0 0 0,0 0-1,0 0 1,0 0 0,0 0-1,0 0 1,0 0 0,0 0-1,0 0 1,0 0 0,-1 0-1,1 0 1,0 0 0,0 0-1,0 0 1,0 0 0,0 0-1,0 0 1,0 1 0,0-1 0,0 0-1,0 0 1,0 0 0,0 0-1,0 0 1,0 0 0,0 0-1,0 0 1,0 0 0,0 0-1,0 0 1,0 1 0,0-1-1,0 0 1,0 0 0,0 0-1,0 0 1,0 0 0,0 0-1,0 0 1,0 0 0,0 0-1,0 0 1,0 1 0,0-1 0,0 0-1,0 0 1,0 0 0,0 0-1,0 0 1,0 0 0,0 0-1,0 0 1,0 0 0,0 0-1,0 0 1,0 0 0,1 0-1,-1 0 1,0 0 0,0 0-1,0 0 1,0 1 0,0-1-1,0 0 1,0 0 0,0 0-1,0 0 1,1 0 0,2 1 1,1 0 0,-1 0 0,1 0 0,-1 0 0,1-1 0,7 1 0,23-1-14,-1 0 0,1-3-1,0-1 1,-1-1 0,1-2-1,-2-1 1,1-2 0,36-15-1,-49 16 21,0-1-1,0-1 0,-1-1 0,-1 0 0,0-1 0,0-2 1,-1 1-1,-1-2 0,-1 0 0,0-1 0,-1 0 0,-1-1 1,17-30-1,-10 11 24,-6 12 23,-1-1 1,16-45-1,-28 70-48,-1-1 0,1 0-1,-1 1 1,0-1 0,0 1-1,1-1 1,-1 0-1,0 1 1,-1-1 0,1 0-1,0 1 1,0-1 0,-1-2-1,1 4-4,0 0 1,0 0-1,-1 0 0,1 0 1,0 0-1,0 0 0,0 0 0,0 0 1,0-1-1,0 1 0,0 0 1,0 0-1,0 0 0,0 0 0,-1 0 1,1 0-1,0 0 0,0 0 1,0 0-1,0 0 0,0 0 1,0 0-1,-1 0 0,1 0 0,0 0 1,0 0-1,0 0 0,0 0 1,0 0-1,0 0 0,0 0 0,-1 0 1,1 0-1,0 0 0,0 0 1,0 0-1,0 0 0,0 0 0,0 0 1,-1 0-1,1 0 0,0 0 1,0 0-1,0 0 0,0 0 0,0 1 1,0-1-1,0 0 0,0 0 1,-8 15 48,-3 20 5,1 1 0,-10 68 0,19-91-51,-1 1-1,2 0 1,0 0 0,0 0-1,2 0 1,0 0 0,0 0-1,1 0 1,1-1 0,10 26-1,-13-37-3,-1 0 0,1 0 1,0-1-1,0 1 0,0 0 0,1 0 0,-1-1 0,0 1 0,1 0 1,-1-1-1,1 1 0,-1-1 0,1 0 0,0 0 0,0 1 0,-1-1 1,1 0-1,0 0 0,0-1 0,0 1 0,3 0 0,-2-1 4,1 0-1,-1 0 0,0-1 1,0 1-1,0-1 1,0 0-1,0 0 0,1 0 1,-2 0-1,1-1 1,0 1-1,0-1 0,3-2 1,13-11 42,-1 0 0,0-1 1,-1 0-1,-1-2 0,21-28 1,31-33 105,-38 44-89,-23 26-29,1 0-1,0 0 1,0 1-1,0 0 1,1 1-1,12-9 1,27-9 74,-44 24-30,-7 8-44,-8 8 14,-75 65 57,86-80-105,-1 0 0,1 0 0,0 1 0,-1-1 0,1 0 0,0 0 0,0 0 0,-1 1 0,1-1 0,0 0 0,0 0 0,-1 0 0,1 1 0,0-1 0,0 0 0,0 1 0,-1-1 0,1 0 0,0 1 0,0-1 0,0 0 0,0 0 0,0 1 0,0-1 0,0 0 0,0 1 0,0-1 0,0 0 0,0 1 0,0-1 0,0 1 0,11-4 24,52-25-36,73-46 0,-132 72 12,1 0 0,-1 0 0,0 0 0,1 1 0,0 0 0,6-2 0,-1 1 0,17-9 0,-47 24 0,-100 69 0,102-72 0,0 2 0,1 0 0,0 1 0,1 1 0,0 1 0,1 0 0,1 1 0,0 0 0,-17 29 0,29-41 0,0-1 0,1 0 0,-1 1 0,1-1 0,0 1 0,0 0 0,0-1 0,0 1 0,1 0 0,0-1 0,0 1 0,0 0 0,0 0 0,0-1 0,2 7 0,-1-8 0,-1 0 0,1 0 0,0 0 0,1 0 0,-1 0 0,0 0 0,0-1 0,1 1 0,-1-1 0,1 1 0,-1-1 0,1 1 0,0-1 0,0 0 0,0 0 0,-1 1 0,1-1 0,0-1 0,0 1 0,0 0 0,0 0 0,1-1 0,-1 1 0,0-1 0,0 0 0,0 0 0,0 0 0,3 0 0,13 0 12,1 0 0,-1-1-1,1-2 1,-1 0 0,0 0 0,28-11-1,-20 4 17,-1-1 0,0-1 0,42-28-1,-12-1 16,-1-2-1,-2-3 1,-2-2-1,58-72 0,-90 97-36,-1-1 0,-1 0-1,-1-2 1,20-47 0,30-114 180,-61 173-144,-1 1 0,-1-1 0,0 0 1,-1-27-1,-7 33-27,6 8-14,0 0-1,-1 0 0,1-1 0,0 1 1,0 0-1,0 0 0,-1 0 0,1 0 0,0 0 1,0 0-1,-1-1 0,1 1 0,0 0 1,0 0-1,-1 0 0,1 0 0,0 0 0,0 0 1,-1 0-1,1 0 0,0 0 0,-1 0 1,1 0-1,0 0 0,0 0 0,-1 0 0,1 0 1,0 1-1,0-1 0,-1 0 0,1 0 1,0 0-1,0 0 0,0 0 0,-1 1 0,1-1 1,0 0-1,0 0 0,0 0 0,0 1 1,-1-1-1,1 0 0,-4 4-79,3-3 70,1-1 0,-1 0 1,1 0-1,-1 1 0,1-1 0,-1 1 1,1-1-1,0 0 0,-1 1 1,1-1-1,0 1 0,-1-1 0,1 1 1,0-1-1,-1 1 0,1-1 0,0 1 1,0-1-1,0 1 0,-1-1 1,1 1-1,0 1 0,0-1 9,0 0 1,-1 0-1,1 0 0,0 0 0,-1 1 1,0-1-1,1 0 0,-1 0 1,1 0-1,-1 0 0,0 0 0,0 0 1,0 0-1,1 0 0,-1-1 1,0 1-1,0 0 0,-2 0 0,-10 12 14,-19 37-16,-50 101 0,70-123 0,1 0-1,2 1 1,0-1-1,2 2 1,-5 50-1,12-79 3,-7 124 0,8-105 0,0 0 0,1-1 0,1 1 0,7 24 0,-8-34 16,1-1 0,1 1 0,0-1 0,0 0 0,0 0 0,13 17-1,-15-24-10,0 1 0,0-1 0,0 0 0,0 0 0,1 0 0,-1 0-1,1 0 1,-1 0 0,1-1 0,0 1 0,0-1 0,0 0 0,0 0-1,0 0 1,0 0 0,0 0 0,0-1 0,0 1 0,0-1 0,0 0 0,0 0-1,1 0 1,-1-1 0,0 1 0,0-1 0,6-1 0,4-3 18,0 0 0,0-1 0,0 0 0,-1-1 0,21-15 0,-9 4 31,35-35 0,-35 26-9,-2 0 0,22-34 0,-6 8-117,-42 71 65,1 1 0,0-1 0,2 1 1,0 0-1,3 28 0,-1-39 14,1 8 11,8 31-1,-9-44-16,0 0 1,0 0-1,0 0 0,0 0 0,0 0 0,1 0 0,-1 0 0,1-1 0,0 1 0,0-1 0,0 1 1,0-1-1,0 0 0,1 0 0,-1 0 0,6 4 0,-6-6 2,-1 1 0,1-1 0,0 0 0,0 0 0,0 1 0,0-1 0,0-1 0,0 1 0,0 0 0,0 0 0,0-1 0,0 1 0,0-1 0,0 0 0,0 1 0,-1-1 0,1 0 0,0 0 0,-1 0 0,1 0 0,0-1 0,-1 1-1,2-2 1,7-5 10,-1-1-1,11-14 1,-14 16 1,26-34 40,-2-1 0,-1-2 1,25-53-1,-51 91-30,1-1-1,0 1 0,0-1 1,10-10-1,-23 91 72,2-20-38,5-39-44,-1 0-1,2-1 1,0 1-1,1 0 1,2 24-1,-1-37-11,-1 0 0,0 0 0,0-1 0,1 1 1,-1 0-1,1-1 0,0 1 0,-1-1 0,1 1 0,0-1 0,0 1 0,0-1 0,0 1 1,0-1-1,0 0 0,0 1 0,0-1 0,1 0 0,-1 0 0,1 0 0,-1 0 0,0 0 0,1 0 1,-1-1-1,1 1 0,0 0 0,-1-1 0,1 1 0,0-1 0,-1 0 0,1 1 0,0-1 1,-1 0-1,1 0 0,0 0 0,0 0 0,-1-1 0,1 1 0,0 0 0,2-1 0,4-2 7,0 0-1,-1 0 0,1 0 0,-1-1 0,0 0 0,0 0 1,9-8-1,33-29 63,47-53 0,-22 20 64,-18 30-7,-37 31-128,-18 12 0,0 0 0,1 0 1,-1 0-1,0 0 0,1 1 1,-1-1-1,0 0 0,1 1 1,-1-1-1,1 1 0,-1-1 1,1 1-1,-1-1 0,1 1 0,0 0 1,-1 0-1,1 0 0,-1 0 1,1 0-1,-1 0 0,1 1 1,-1-1-1,4 1 0,-4 1 0,1-1 0,0 0 0,0 1 1,0-1-1,-1 1 0,1 0 0,-1-1 0,1 1 0,-1 0 0,0 0 0,0 0 0,1 0 0,-1 0 0,1 4 0,6 18 26,2-1 0,1 0 0,1 0 0,0-1-1,30 37 1,-39-55-17,1-1 0,0 0 0,0 0-1,0 0 1,0 0 0,0-1 0,1 0-1,-1 1 1,1-2 0,-1 1 0,1 0-1,0-1 1,0 0 0,-1 0 0,1-1-1,0 1 1,0-1 0,0 0 0,0 0-1,0-1 1,0 1 0,0-1 0,0 0-1,-1-1 1,8-2 0,6-3 14,-2 0 0,1-1 0,-1-1 1,0-1-1,22-17 0,-18 11 24,-1-1-1,0-1 1,-1-1-1,-1 0 1,-1-1-1,-1-1 1,16-29-1,-30 48-44,0 1-1,0-1 1,0 1 0,0 0-1,-1-1 1,1 0-1,-1 1 1,1-1 0,-1 1-1,0-1 1,1 0 0,-1 1-1,0-1 1,0 1 0,0-1-1,0 0 1,0 1 0,-1-1-1,1 0 1,0 1-1,-1-1 1,0 1 0,1-1-1,-2-2 1,0 3-1,1 0 0,0 0 0,0 0 0,-1 0 0,1 1 0,0-1 0,-1 1 0,1-1 0,-1 1 0,1-1 0,-1 1 0,1 0 0,-1-1 0,1 1 0,-1 0 0,1 0 0,-1 0 0,1 0 0,-1 1 0,1-1 0,-1 0 0,1 1 0,-1-1 0,1 1 0,-1-1 0,0 2 0,-8 2 0,1 0 0,0 1 0,0 0 0,0 1 0,0 0 0,1 0 0,0 1 0,1 0 0,0 0 0,0 1 0,0 0 0,1 0 0,0 1 0,0 0 0,1 0 0,1 0 0,-1 0 0,-4 16 0,7-17 0,-1 0 0,1 0 0,1 1 0,-1-1 0,1 1 0,1-1 0,0 1 0,0-1 0,0 1 0,1-1 0,1 1 0,-1-1 0,1 1 0,1-1 0,-1 0 0,1 0 0,1 0 0,0-1 0,0 1 0,0-1 0,1 0 0,9 11 0,-4-7 1,2 0 0,-1-1 0,1 0 0,1-1 0,0 0 0,0-1 0,0 0 0,1-1 0,0-1 0,18 5 0,-23-8-4,1 0 0,0-1-1,0-1 1,0 0 0,0 0 0,0-1-1,0 0 1,0-1 0,0 0 0,0 0-1,0-1 1,0-1 0,-1 1 0,1-2-1,-1 1 1,15-9 0,-20 10-104,0 0 1,0-1-1,0 0 1,-1 0-1,1 0 0,-1 0 1,0 0-1,4-5 0,0-7-4521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4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10848,'0'0'4905,"14"-6"-4457,6-4-264,1 1 1,0 0-1,0 2 1,35-7-1,168-12 1023,-123 15-676,-84 9-420,101-6 654,-107 8-620,1 0 0,-1 1 0,0 0 0,0 1-1,0 1 1,0 0 0,0 0 0,12 6 0,-23-9-143,1 0 0,-1 0 0,0 0-1,0 0 1,1 1 0,-1-1 0,0 0 0,0 0 0,0 0 0,1 0 0,-1 0 0,0 1 0,0-1 0,0 0 0,1 0 0,-1 0 0,0 1 0,0-1 0,0 0 0,0 0 0,0 1 0,0-1 0,0 0-1,0 0 1,1 0 0,-1 1 0,0-1 0,0 0 0,0 0 0,0 1 0,0-1 0,0 0 0,0 1 0,0-1 0,-1 0 0,1 0 0,0 0 0,0 1 0,0-1 0,0 0 0,0 0 0,0 1-1,0-1 1,0 0 0,-1 0 0,1 0 0,0 1 0,0-1 0,0 0 0,-1 0 0,1 0 0,0 1 0,-5 3-2721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10848,'0'0'8201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4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19 107 12664,'0'0'2016,"-18"-64"-1688,32 52-264,8 0 0,16 1-120,11 3 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106 159 6328,'0'0'1284,"11"-8"-368,20-18-301,68-52 2043,-89 72-2258,-1 0 1,0 0-1,1 1 1,0 1-1,0-1 0,1 2 1,-1-1-1,1 1 0,16-2 1,-25 5-319,0 1-1,0-1 1,0 0 0,0 0-1,0 1 1,0-1 0,0 1-1,-1 0 1,1-1 0,0 1-1,0 0 1,0 0 0,0 0-1,-1 1 1,1-1 0,-1 0 0,1 0-1,-1 1 1,1-1 0,-1 1-1,0 0 1,0-1 0,0 1-1,0 0 1,0 0 0,0-1-1,0 1 1,0 0 0,-1 0-1,1 0 1,-1 0 0,1 2-1,1 6 96,-1-1 0,1 0 0,-2 1 0,1-1 0,-2 15 0,-1-11-6,-1 0-1,0 1 1,-1-1-1,0 0 1,-1-1-1,-1 1 0,0-1 1,0 0-1,-11 14 1,5-8-2,-2-1 0,0 0 0,0-1 0,-2-1 0,-17 14 0,15-17-16,0 0 0,-1-2 0,0 0 0,0-1 0,-1-1 0,-1 0 0,-37 7 0,49-13-108,1-1 1,-1 0 0,-12 0 0,3-4-3293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5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7832,'0'0'8998,"12"-14"-8434,4-7-346,53-67 707,-22 19 72,54-71 586,-82 117-1113,0 0 1,2 2 0,40-32-1,-60 51-414,1 1 0,0 0 0,-1 0 0,1 0 0,0 0 0,0 0 0,0 0-1,0 0 1,0 1 0,0-1 0,0 1 0,0-1 0,0 1 0,0 0 0,0-1 0,0 1 0,3 1-1,-4-1-20,1 1 0,-1-1-1,1 1 1,-1 0-1,1-1 1,-1 1 0,1 0-1,-1 0 1,1 0-1,-1 0 1,0 0-1,0 0 1,0 1 0,1-1-1,-1 0 1,1 3-1,1 1 10,-1 0 0,1 0 0,-1 1 0,-1-1 0,1 1 0,-1-1 0,0 1 0,0-1 0,0 1 0,-1 11 0,-2 16 126,-1 0 1,-2 0 0,-1 0-1,-2-1 1,-1 0 0,-18 42-1,21-59 322,16-34-252,11-22-160,1 2 0,3 1 0,0 1 0,3 1 0,1 1 0,2 1 0,63-53 0,-92 86-71,41-29 145,-41 29-127,1-1 0,-1 1-1,1 0 1,-1 0 0,1 0 0,-1 0 0,1 0 0,0 1-1,-1-1 1,1 1 0,0-1 0,0 1 0,0 0-1,-1 0 1,6 1 0,-7 0-18,0-1 0,-1 1 0,1-1 0,0 1-1,0 0 1,-1-1 0,1 1 0,0 0 0,-1 0 0,1 0-1,-1-1 1,1 1 0,-1 0 0,1 0 0,-1 0 0,0 0 0,1 0-1,-1 0 1,0 0 0,0 0 0,0 1 0,3 26 68,-3-23-57,-2 52 211,-16 107-1,7-78-28,10-83-192,1-1 1,0 0 0,0 0-1,-1 0 1,1 0 0,1 0-1,-1 0 1,0 0 0,1 1-1,-1-1 1,1 0-1,-1 0 1,1 0 0,0 0-1,0-1 1,0 1 0,0 0-1,0 0 1,2 1 0,-2-1-4,1-1 0,-1 0 1,1-1-1,0 1 1,-1 0-1,1 0 0,0-1 1,-1 1-1,1-1 1,0 0-1,0 1 1,0-1-1,0 0 0,-1 0 1,1 0-1,0 0 1,0 0-1,0-1 1,-1 1-1,1-1 0,3 0 1,13-6 18,-1 0 1,0-2 0,0 0-1,-1 0 1,-1-2-1,1 0 1,14-14 0,-6 6 1,221-188 324,-220 181-283,-20 20-40,0 0 1,0 1-1,1-1 1,7-4-1,-6 8 62,-7 9-34,-10 15-1,9-19-48,-15 28 24,-44 100 74,54-114-89,0 0-1,2 0 1,0 1-1,1-1 1,1 1-1,-1 21 0,3-35-11,0 1 0,0-1-1,1 1 1,-1 0-1,1-1 1,0 1 0,0-1-1,1 0 1,-1 1 0,1-1-1,0 0 1,0 0-1,1 0 1,-1 0 0,1 0-1,0 0 1,0-1-1,0 1 1,0-1 0,1 0-1,-1 0 1,1 0-1,0-1 1,0 1 0,0-1-1,0 0 1,0 0 0,0 0-1,1-1 1,-1 1-1,0-1 1,1 0 0,-1 0-1,1-1 1,0 1-1,-1-1 1,1 0 0,0-1-1,-1 1 1,1-1-1,-1 1 1,1-1 0,-1-1-1,1 1 1,-1-1 0,0 1-1,8-6 1,-3 2 3,-1 0 1,0-1-1,0 0 1,-1-1-1,1 0 1,-1 0-1,-1 0 1,1-1-1,-2 0 1,1 0-1,-1-1 1,0 1-1,0-1 1,-1 0-1,5-19 1,-3 10 16,-2 0 0,0 0 1,-1 0-1,-1-1 0,-1 1 1,-1-1-1,-3-29 0,2 43-10,0 0-1,0 0 0,-1 0 0,1 1 0,-1-1 0,-1 0 0,1 1 1,-1 0-1,1-1 0,-1 1 0,-1 0 0,1 0 0,0 1 1,-1-1-1,0 1 0,0 0 0,0 0 0,0 0 0,0 0 0,-9-4 1,5 4 19,-1-1 0,1 1 0,0 0 0,-1 1 0,0 0 0,1 0 0,-1 1 1,0 0-1,0 1 0,0 0 0,-12 1 0,-8 7 10,28-8-47,0 1-1,0-1 0,-1 1 0,1-1 1,0 1-1,0-1 0,0 1 0,0 0 1,0 0-1,0 0 0,0 0 0,0-1 1,0 1-1,0 0 0,0 1 0,0-1 1,1 0-1,-1 0 0,0 2 0,1-1-2,1-1 1,0 1-1,0 0 0,0-1 0,0 1 0,0-1 0,0 0 0,0 1 0,1-1 0,-1 0 0,0 1 0,1-1 1,-1 0-1,1 0 0,-1 0 0,1 0 0,0-1 0,1 2 0,-1-1 1,12 6-14,0-1 0,1 0 1,-1-1-1,1-1 0,0 0 0,25 2 1,96 3 5,-108-8 28,16-1 74,-1-1 1,1-3-1,-1-1 1,0-2-1,59-18 1,-68 14-262,0-2-1,-1 0 1,38-23 0,-59 30-4071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536 735 6016,'0'0'5960,"-3"-11"-5607,-11-33 14,13 41-315,0 1 1,0-1 0,-1 1 0,1-1 0,-1 1-1,0 0 1,0-1 0,1 1 0,-1 0 0,-1 0-1,1 0 1,0 1 0,0-1 0,-1 1-1,1-1 1,-1 1 0,1 0 0,-1 0 0,-5-2-1,0 0 101,-6-3 2,1 2 1,-1 0 0,1 1 0,-1 0 0,0 1 0,0 0 0,-1 1 0,1 1 0,-23 2 0,15 1 31,1 0 0,-1 2 0,1 0 1,0 2-1,-30 12 0,40-13-85,0 0 0,1 0 0,0 1 0,0 0 0,0 0 0,1 2 0,0-1 0,-12 15 0,16-17-13,0 1 1,1 0-1,-1 0 0,1 0 0,1 0 0,-1 1 0,1 0 1,0-1-1,1 1 0,0 0 0,0 0 0,1 1 1,-1 10-1,2-16-49,1 0 0,-1-1 0,0 1 1,1-1-1,-1 1 0,1-1 0,0 1 0,0-1 1,0 1-1,0-1 0,0 0 0,0 1 1,1-1-1,-1 0 0,1 0 0,0 0 0,3 3 1,-1-1 12,0-1 0,1 0 1,-1-1-1,1 1 0,-1-1 1,1 1-1,0-2 0,8 3 1,0-1 31,1 0 0,0-1 1,0-1-1,0 0 0,0-1 1,15-1-1,-11-2-12,0-1 1,0 0-1,0-2 0,-1 0 1,0-1-1,0 0 0,0-1 1,-1-1-1,0-1 0,-1-1 1,0 0-1,20-19 0,-8 3 88,0-1-1,-2-1 1,-1-2-1,39-66 1,-40 54 17,-2-2-1,-2 0 1,-2-1-1,-2-1 1,-2 0-1,12-93 1,-22 123-119,-2 1 0,0-1 1,0 0-1,-2 0 0,0 1 1,-1-1-1,-5-19 0,6 34-45,1 0 0,0 0 0,-1 1 0,1-1 0,-1 0 0,0 0 0,0 0 0,0 1 0,0-1 0,0 0 0,0 1 0,0-1 0,0 1 0,-1 0 0,1-1 0,0 1 0,-1 0 0,1 0 0,-1 0 0,0 0 0,1 0 0,-1 0 0,0 0 0,-3-1 0,2 2-3,1 0 0,-1 0 0,1 1 0,-1-1 0,1 0 0,-1 1 0,1 0-1,-1-1 1,1 1 0,0 0 0,-1 0 0,1 1 0,0-1 0,0 0 0,0 1 0,0-1 0,0 1 0,-2 2 0,-7 7 19,0 1 0,0 1 1,2-1-1,0 1 0,0 1 1,1 0-1,1 0 1,0 0-1,1 1 0,0 0 1,1 0-1,-3 21 1,1 3 28,2 0 0,2 1 0,2 69 1,3-69-9,1 0 0,12 52 0,-12-78-18,1 0 1,0 1-1,1-2 0,1 1 1,0-1-1,1 1 0,0-2 1,1 1-1,14 17 0,-19-27-13,0 0-1,0 0 0,0 0 1,1 0-1,-1-1 0,1 0 1,0 1-1,-1-1 0,1 0 1,0-1-1,0 1 0,0-1 1,0 0-1,1 0 0,5 1 1,-3-2 2,-1 0 1,1 0 0,-1-1-1,1 0 1,-1 0 0,1 0-1,-1-1 1,0 0 0,8-4-1,4-2 39,-2-2 0,1 0 1,-1-1-1,-1 0 0,28-27 0,-34 29-11,1 0 0,-1-1 1,0 0-1,-1 0 0,0-1 1,-1 0-1,0-1 0,-1 0 0,0 0 1,-1 0-1,0 0 0,-1-1 1,3-17-1,-6 26-21,-1 0-1,0 0 1,-1 0 0,1 0-1,0 0 1,-1 0 0,0 0-1,0 0 1,-1 0 0,-1-4-1,2 6-9,1 0-1,-1 1 0,0-1 0,0 0 0,0 1 0,0-1 0,0 1 0,-1 0 0,1-1 0,0 1 1,-1 0-1,1 0 0,0-1 0,-1 1 0,0 0 0,1 1 0,-1-1 0,1 0 0,-1 0 0,0 1 0,0-1 1,1 1-1,-1-1 0,-3 1 0,24 9 195,9-2-146,39 7 1,-45-11-30,0 2-1,0 0 1,-1 1 0,21 9 0,-39-13-29,0-1-1,0 0 1,-1 1 0,1 0-1,0 0 1,-1 0-1,1 0 1,-1 0-1,0 0 1,0 0 0,0 1-1,0-1 1,0 1-1,-1 0 1,1 0 0,-1-1-1,1 1 1,-1 0-1,1 4 1,0 2 3,-1 0 1,0 0-1,-1 1 0,1-1 1,-3 10-1,2-13 9,-1 1-1,1-1 0,0 1 0,0-1 0,0 1 1,1-1-1,0 1 0,1-1 0,-1 1 1,1-1-1,1 0 0,3 8 0,-5-12-13,0 0-1,0 0 0,0-1 1,0 1-1,0 0 0,0-1 1,0 0-1,1 1 0,-1-1 1,1 0-1,-1 1 0,1-1 1,-1 0-1,1 0 0,0 0 1,-1 0-1,1-1 0,0 1 1,0 0-1,0-1 0,0 1 1,-1-1-1,1 0 0,0 1 1,0-1-1,0 0 0,0 0 1,0 0-1,0-1 0,0 1 1,2-1-1,5-1 9,-1 0-1,1 0 1,-1-1-1,0 0 1,0 0-1,0-1 1,0 0 0,-1 0-1,1-1 1,-1 0-1,6-6 1,9-10 76,36-44-1,-37 41 18,26-25 0,-43 45-107,11-7 103,-12 15-44,-4 11-38,-3 10-12,1 0 1,1 0-1,2 30 0,1-44-6,0 0-1,1 0 0,0 0 0,0 0 0,1 0 0,1 0 1,0-1-1,0 0 0,10 16 0,-12-22 1,1-1 1,-1 0-1,1 0 0,0-1 0,0 1 1,0 0-1,0-1 0,0 0 0,1 0 1,-1 0-1,1 0 0,-1 0 0,1-1 1,0 0-1,0 1 0,-1-1 0,1-1 1,0 1-1,0-1 0,0 1 0,0-1 1,0 0-1,0 0 0,0-1 0,0 1 1,0-1-1,6-2 0,1 0 12,0 0-1,-1-1 1,1-1 0,-1 0-1,0 0 1,0-1 0,0 0-1,13-11 1,-1-4 30,0-1 1,-2 0-1,30-43 0,43-82 212,-50 74-128,-19 31-71,-3-2 0,-1 0-1,-2-1 1,11-48 0,-27 86-55,1-2 9,0 1 0,-1-1-1,-1 0 1,2-13 0,-15 60-33,-190 615-47,100-426 80,84-196-5,-6 16 14,24-47-22,0 0 0,0 1 0,0-1 0,0 0 0,0 0 0,0 1 0,0-1 0,-1 0 0,1 0 0,0 0 0,0 1 0,0-1 0,0 0 0,0 0 0,0 0 0,0 0 0,-1 1 0,1-1 0,0 0 0,0 0 0,0 0 0,0 0 0,-1 1 0,1-1 0,0 0 0,0 0 0,0 0 0,-1 0 1,1 0-1,0 0 0,0 0 0,0 0 0,-1 0 0,1 0 0,0 0 0,0 0 0,0 0 0,-1 0 0,1 0 0,0 0 0,-1 0 0,1 0 0,0-1 0,0 1 0,0 0 1,0 0-1,0-1 0,-1 1 0,1 0 0,0-1 0,0 1 0,0 0 1,0-1-1,0 1 0,0 0 0,0-1 0,0 1 0,0 0 1,0-1-1,1 1 0,-1 0 0,0-1 0,0 1 0,0 0 0,0 0 1,0-1-1,0 1 0,1-1 0,8-12 26,0-1 1,1 1-1,1 1 0,20-20 1,56-41 103,-50 44-96,57-52 34,-3-3 1,111-136-1,-170 182-73,112-145-10,-122 151 56,-1-1 0,-1-1-1,27-67 1,-40 80 24,-10 24-22,-15 32-63,-3 12-28,2 2 0,2 0 0,-17 83 0,-8 160-192,39-264 180,-3 63-452,-26-138-2475,20 30 2144,-1 2 0,0-1 0,-30-25 0,24 24-1054,-32-38-1,50 54 1840,0 0 1,0 0-1,0 0 0,1 0 1,-1-1-1,0 1 1,0 0-1,1-1 1,-1 1-1,1 0 1,0-1-1,-1 1 0,1-1 1,0 1-1,0-1 1,-1 1-1,1 0 1,1-1-1,-1 1 1,0-1-1,0 1 0,1-2 1,0 1 21,0 0-1,0 1 1,0-1 0,0 0 0,0 1 0,1-1-1,-1 1 1,0-1 0,1 1 0,-1 0-1,1 0 1,0 0 0,-1 0 0,3-1-1,5-2 22,0 0-1,0 1 1,0 1 0,0-1-1,17-1 1,1 2 171,0 0 0,0 2 1,0 1-1,0 2 0,0 0 1,0 2-1,48 15 0,-60-13-101,-10-3-2458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5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12552,'0'0'2648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293 374 6016,'0'0'7296,"-4"-10"-6782,3 6-454,0 1 1,0-1-1,-1 0 0,1 1 0,-1-1 0,0 1 1,0-1-1,0 1 0,-1 0 0,1 0 0,-1 0 1,1 0-1,-1 0 0,0 1 0,0-1 0,-1 1 1,1-1-1,0 1 0,-1 1 0,1-1 1,-1 0-1,0 1 0,1-1 0,-1 1 0,-7-1 1,3 2 50,0 0 1,0 1 0,0 0-1,1 0 1,-1 0 0,0 1 0,1 1-1,-1-1 1,1 1 0,0 0-1,0 1 1,-12 7 0,10-5 7,1 0 0,0 0 0,0 1-1,1 0 1,-1 0 0,2 1 0,-1 0 0,1 0 0,-8 15 0,10-15-33,0 1 0,1 0 1,1 1-1,-1-1 0,1 0 0,1 1 1,0-1-1,0 1 0,1 0 1,0-1-1,1 1 0,0-1 0,0 1 1,3 9-1,-2-12-23,0 0 0,0 0-1,1 0 1,0 0 0,0 0 0,0-1-1,1 0 1,0 1 0,0-1 0,1-1-1,0 1 1,0-1 0,0 0 0,0 0-1,1 0 1,0-1 0,0 1 0,0-2-1,8 5 1,-3-4 23,1 0 0,-1 0 0,1-1 0,0-1 1,0 0-1,0 0 0,0-1 0,0-1 0,0 0 0,14-2 0,-9-1 16,0 0-1,1-1 0,-1-1 1,-1-1-1,1 0 1,20-12-1,-4-2 62,0-1 0,-1-2 1,-1-1-1,-1-1 0,43-48 0,-51 45 26,0 0 1,-2-2-1,23-42 0,-41 68-88,-1 1-1,0-1 0,1 1 1,-1-1-1,-1 0 0,1 0 1,0-7-1,-3 14-66,0-1 0,1 0 0,-1 1 0,0 0 0,1-1 0,0 1 0,0 0 0,-1 0 0,1 3 0,-3 2 23,-11 30 148,-17 68-1,28-90-156,2-1 0,-1 0 0,2 1 0,0-1 0,1 1 0,0 0 0,5 25 1,-5-38-37,1-1 0,-1 1 0,1-1 0,0 0 0,-1 1 0,1-1 1,0 0-1,0 0 0,0 0 0,1 0 0,-1 0 0,1 0 0,-1 0 1,1 0-1,-1 0 0,1-1 0,0 1 0,0-1 0,0 1 0,0-1 1,0 0-1,0 0 0,0 0 0,0 0 0,1 0 0,-1 0 1,0 0-1,1-1 0,-1 1 0,0-1 0,1 0 0,-1 0 0,1 0 1,-1 0-1,0 0 0,4-1 0,3 0 29,0-1-1,0-1 1,-1 0-1,1 0 1,-1 0-1,1-1 1,-1-1 0,8-4-1,2-4 33,-1-1 0,0 0-1,-1-1 1,-1-1 0,0 0 0,-2-1-1,16-23 1,-4-1 146,-1-2 1,22-54-1,-45 90-6,-6 19-134,-11 36-34,-16 64 2,29-98-44,1 1 0,0-1 0,1 1 1,1-1-1,3 30 0,-3-41-6,0 1 1,1 0-1,0 0 1,0-1-1,0 1 1,1-1-1,-1 1 0,1-1 1,-1 1-1,1-1 1,0 0-1,1 0 1,-1 0-1,0 0 1,1 0-1,0-1 1,0 1-1,-1-1 1,1 1-1,1-1 0,-1 0 1,0 0-1,7 2 1,-4-2 7,0 0-1,1-1 1,-1 0 0,1 0-1,-1-1 1,1 0 0,-1 0-1,1 0 1,-1-1 0,1 0-1,-1 0 1,12-4 0,0 0 23,0-2 0,-1 0 0,0 0 0,0-2 0,-1 0 0,0-1 0,-1-1 0,0 0 0,0-1 0,-2-1 0,1 0 0,-1-1 0,14-20 0,-16 20 8,-1-1-1,-1 1 1,10-24 0,-15 29 23,-1 0 0,0 0-1,-1-1 1,0 0 0,0 1 0,-1-1-1,0-14 1,-1 23-48,1-1 0,-1 1 1,0 0-1,1 0 0,-1 0 0,1 0 0,-1 0 0,1 0 0,-1 0 0,1 0 1,0 0-1,-1 0 0,1 0 0,0 1 0,0-1 0,0 0 0,-1 0 1,1 1-1,0-1 0,0 0 0,0 1 0,0-1 0,0 1 0,1 0 1,-1-1-1,0 1 0,0 0 0,0-1 0,0 1 0,0 0 0,0 0 0,2 0 1,3 0 2,-1-1 1,0 1-1,0 0 1,1 1-1,8 1 1,-6 0-7,0 0 1,0 1 0,-1-1 0,1 2-1,-1-1 1,0 1 0,0 0-1,12 9 1,-16-10-12,0 0 1,0 1-1,0-1 1,0 1-1,0 0 1,-1 0 0,1 0-1,-1 0 1,0 0-1,-1 0 1,1 1-1,-1-1 1,0 1-1,0-1 1,0 1-1,0-1 1,-1 7-1,0 45-17,-1-39 17,1 0 1,0 0-1,1 0 0,1-1 1,7 29-1,-8-43 8,0 1 0,0-1 0,0 0 0,0 1 0,0-1 0,0 0 0,1 0 0,-1 0 0,1 0 0,-1 0 0,1 0 0,0-1 0,0 1 1,0 0-1,0-1 0,0 0 0,0 1 0,3 0 0,-1 0 2,0-1 0,0 0 1,-1-1-1,1 1 0,0-1 1,0 1-1,0-1 0,0 0 0,0-1 1,6 0-1,5-3 14,-1 0 0,1 0 0,-1-2 1,-1 0-1,15-8 0,-14 6 0,0-1 1,-1-1-1,0 0 1,0-1-1,-1 0 0,0-1 1,14-20-1,62-101 185,-71 104-151,-9 17-36,-4 4 4,0 1 0,1-1 0,0 1 1,1 0-1,6-6 0,-11 12-21,0 0 0,0 0 1,0 0-1,0 0 0,1 0 0,-1 0 1,0 1-1,1-1 0,-1 0 1,0 1-1,1 0 0,-1-1 0,0 1 1,1 0-1,-1-1 0,1 1 1,-1 0-1,1 0 0,-1 0 0,1 0 1,-1 1-1,0-1 0,1 0 1,-1 0-1,1 1 0,-1-1 1,0 1-1,1 0 0,-1-1 0,0 1 1,0 0-1,1 0 0,-1-1 1,0 1-1,0 0 0,2 2 0,5 6-11,1 0 0,-1 0 0,-1 0 0,0 1 0,0 1 0,-1-1 0,0 1 0,-1 0-1,0 0 1,5 19 0,-3-3-27,-1 0 0,-2 0-1,2 43 1,-6-65 29,0 0-1,1 0 0,0 0 1,0 0-1,0 0 1,0 0-1,1-1 1,0 1-1,0-1 1,5 9-1,-5-11 10,0 1 0,0-1-1,0 0 1,0 0 0,0 0 0,0 0-1,1-1 1,-1 1 0,0-1 0,1 1-1,0-1 1,-1 0 0,1 0 0,0 0-1,0 0 1,-1 0 0,1-1 0,0 1-1,5-1 1,11 0 24,-1-1-1,1-1 1,-1 0 0,0-2-1,1 0 1,-2-1 0,1 0 0,0-2-1,-1 0 1,-1-1 0,1-1-1,-1 0 1,-1-1 0,1-1-1,-2 0 1,0-1 0,0-1-1,16-20 1,-24 26-12,-1 0-1,0-1 1,0 0-1,0 0 1,-2-1-1,5-10 1,-8 19-14,0 0 0,0 0 0,0 0 1,0-1-1,0 1 0,0 0 0,0 0 0,0-1 1,0 1-1,-1 0 0,1 0 0,0 0 0,0-1 1,0 1-1,0 0 0,0 0 0,0 0 0,-1 0 1,1-1-1,0 1 0,0 0 0,0 0 0,0 0 1,-1 0-1,1 0 0,0 0 0,0-1 1,0 1-1,-1 0 0,1 0 0,0 0 0,0 0 1,-1 0-1,1 0 0,0 0 0,0 0 0,0 0 1,-1 0-1,1 0 0,0 0 0,0 0 0,-1 0 1,1 0-1,0 0 0,0 1 0,0-1 0,-1 0 1,1 0-1,0 0 0,0 0 0,0 0 0,-1 0 1,1 1-1,0-1 0,0 0 0,-16 6 5,3 1-12,1 0-1,-1 1 1,2 1 0,-1 0 0,1 0 0,0 1-1,1 0 1,0 1 0,1 1 0,0-1 0,1 1-1,0 1 1,1-1 0,-10 27 0,16-37 4,0 0 0,0 0 0,1-1-1,-1 1 1,1 0 0,0 0 0,0 0 0,-1 0 0,1 0 0,0 0 0,1 0 0,-1-1 0,0 1 0,0 0 0,1 0 0,-1 0 0,1 0-1,0-1 1,-1 1 0,1 0 0,0 0 0,0-1 0,0 1 0,0-1 0,1 1 0,-1-1 0,0 1 0,0-1 0,1 0 0,-1 1 0,1-1 0,0 0-1,-1 0 1,1 0 0,0 0 0,-1-1 0,1 1 0,3 1 0,3 0 3,0-1-1,-1 1 1,1-1-1,0 0 1,-1-1-1,1 0 1,0 0-1,9-2 1,16-3 36,-1-3 1,63-22-1,58-36 90,-71 29-27,-52 24-56,-20 7-16,1 1 0,0 0 0,1 1 0,-1 0 0,1 1 0,0 0 0,19-2 0,-30 5-24,0 0 0,-1 1 0,1-1 0,-1 0 0,1 0 0,-1 1 0,1-1-1,-1 0 1,1 1 0,-1-1 0,1 1 0,-1-1 0,0 1 0,1-1 0,-1 1 0,0-1 0,1 1 0,-1-1 0,0 1 0,0-1-1,1 1 1,-1 0 0,0-1 0,0 1 0,0-1 0,0 1 0,0 0 0,0-1 0,0 1 0,0-1 0,0 1 0,0 0 0,0-1-1,0 1 1,-1 0 0,-3 29 37,2-24-25,-12 64 193,14-70-204,0 1-1,0-1 1,0 1 0,0 0-1,0-1 1,0 1-1,0-1 1,0 1 0,0-1-1,0 1 1,0-1 0,0 1-1,0-1 1,1 1-1,-1-1 1,0 1 0,0-1-1,0 1 1,1-1-1,-1 1 1,0-1 0,1 1-1,-1-1 1,0 1 0,1-1-1,-1 0 1,1 1-1,-1-1 1,1 0 0,-1 1-1,1-1 1,-1 0 0,1 0-1,-1 0 1,1 1-1,-1-1 1,1 0 0,-1 0-1,1 0 1,-1 0 0,1 0-1,-1 0 1,1 0-1,0 0 1,-1 0 0,1 0-1,-1 0 1,1 0 0,0-1-1,32-9 103,-28 8-89,19-8 69,26-16 0,-31 15-33,1 1 0,33-12 0,-51 21-55,0 1 0,0-1 1,0 1-1,0-1 0,0 1 0,1 0 1,-1 0-1,0 0 0,0 0 1,0 0-1,0 0 0,0 0 0,4 2 1,-5-1-3,0-1 1,0 1 0,1 0-1,-1 0 1,0 0 0,0 0-1,-1 0 1,1 0 0,0 0-1,0 0 1,0 0 0,-1 0-1,1 0 1,0 1 0,-1-1-1,1 0 1,-1 0 0,0 1-1,1-1 1,-1 0 0,0 3-1,5 37-43,-4-22 25,7 34 0,-7-48 25,0-1 1,1 0-1,-1 1 1,1-1-1,0 0 1,0 0-1,0 0 0,1 0 1,-1 0-1,1 0 1,0-1-1,6 6 1,-6-7 0,1 0 0,0 0 0,0 0 0,0-1 0,0 1 0,0-1 0,0 0 0,0 0 0,0-1 0,0 1 0,1-1 0,-1 0 0,0 0 0,0 0 0,1-1 0,-1 1 0,6-3 1,3 1 5,-1-2 1,1 0 0,-1 0 0,16-9-1,1-4 4,-1-1 0,0-2-1,-1 0 1,-1-2 0,-1-1-1,-2-1 1,40-50 0,-1-13 51,56-108 0,-79 128-58,-18 31-7,25-59 0,-45 85 0,-8 13 0,-12 16 0,-4 12-22,1 0 0,2 1 1,1 2-1,2 0 0,1 0 0,2 2 0,1 0 0,-10 45 1,9-12-30,2 1 1,3 1-1,1 109 0,8-170 16,0 0-1,0 0 0,1-1 1,1 1-1,0 0 0,0 0 1,7 16-1,-9-26 13,0 1 1,0-1-1,0 0 0,0 0 0,0 1 1,0-1-1,0 0 0,0 0 1,0 1-1,1-1 0,-1 0 0,0 0 1,0 0-1,0 1 0,0-1 1,1 0-1,-1 0 0,0 0 1,0 1-1,1-1 0,-1 0 0,0 0 1,0 0-1,1 0 0,-1 0 1,0 0-1,0 0 0,1 0 0,-1 1 1,0-1-1,0 0 0,1 0 1,-1 0-1,0 0 0,0 0 0,1-1 1,6-8-876,-1-18-632,-6 8-2775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3:5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14672,'0'0'2919,"17"-6"-2535,14-5-192,0 2 0,62-11 0,403-50-8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0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287 589 5120,'0'0'11641,"-12"2"-11136,-44 10-18,50-10-395,-1 1-1,0 0 1,1 1 0,0-1 0,0 1 0,0 0-1,0 1 1,1-1 0,-1 1 0,1 0-1,1 1 1,-1-1 0,1 1 0,-1 0 0,2 0-1,-1 0 1,1 1 0,-3 6 0,2-5 13,1 0 0,0 1 0,1-1 0,0 0 1,0 1-1,1 0 0,0-1 0,0 13 0,1-18-71,0-1-1,0 1 1,0 0-1,1 0 1,-1 0-1,1 0 1,0 0-1,0 0 1,0 0 0,0-1-1,0 1 1,0 0-1,1-1 1,0 1-1,-1-1 1,1 1-1,0-1 1,0 0-1,0 0 1,0 0-1,1 0 1,-1 0-1,0-1 1,1 1-1,0-1 1,-1 1-1,5 1 1,2-1 14,1 0 0,-1-1 0,1 0 0,-1 0-1,1-1 1,-1 0 0,1 0 0,-1-1 0,0-1 0,1 0 0,-1 0 0,0-1 0,0 0 0,0 0-1,10-6 1,6-4 55,-1 0 0,-1-2 0,-1 0 0,22-20 0,-38 30-58,0 0 0,0-1-1,0 1 1,-1-1 0,0 0-1,0-1 1,-1 1 0,0-1-1,0 0 1,0 0 0,-1 0-1,0-1 1,0 1 0,-1-1-1,0 0 1,0 1 0,-1-1-1,0 0 1,0-13 0,-1 6 116,0-1 1,-3-25 0,3 40-150,0 0 1,-1 0-1,1 0 0,-1 0 1,1 1-1,-1-1 0,1 0 1,-1 1-1,1-1 0,-1 0 1,0 1-1,1-1 1,-1 0-1,0 1 0,0-1 1,1 1-1,-1 0 0,0-1 1,0 1-1,0 0 0,1-1 1,-1 1-1,0 0 0,0 0 1,0 0-1,0-1 1,0 1-1,0 0 0,0 0 1,1 1-1,-1-1 0,0 0 1,0 0-1,0 0 0,0 0 1,0 1-1,0-1 0,1 1 1,-1-1-1,0 0 0,0 1 1,1-1-1,-1 1 1,-1 0-1,-7 12 25,1 0 0,0 1 0,1 0 0,0 0 0,1 0 0,1 1 0,0 0 0,1 0 0,-4 28-1,3 11 66,1 81 0,2-37 8,-1 6 0,-15 161 372,18-258-437,-1 0 1,-1-1-1,1 1 1,-1-1 0,0 0-1,-1 1 1,0-1 0,0 0-1,-5 8 1,6-11-14,0-1 0,-1 1 0,1-1 0,-1 0 0,1 0 0,-1 0 0,0 0 0,1 0 0,-1-1 0,0 1 0,0-1 0,-1 1 0,1-1 0,0 0 0,0-1 0,0 1 0,-1 0 0,1-1 0,0 0 0,-5 0 0,-23-1 139,0-1 0,0-2 0,0-1 1,1-1-1,-46-16 0,36 3 60,24 3-115,16 16-111,0-1 1,-1 0-1,1 1 0,0-1 0,0 1 1,-1-1-1,1 0 0,0 1 0,0-1 0,0 0 1,0 1-1,0-1 0,0 0 0,0 1 1,0-1-1,0 0 0,0 1 0,0-1 1,1 0-1,-1 1 0,0-1 0,0 0 0,1 1 1,-1-1-1,1 0 0,1-1-5,1-1 0,0 1 0,-1 1 1,1-1-1,0 0 0,0 1 0,7-3 0,-2 0-4,211-107-138,28-18 170,-62 19 169,-170 99-167,-1-2 1,-1 1-1,0-2 0,23-28 1,-9 8 8,-14 17-10,0 0 0,-1-1 1,-1-1-1,13-31 0,12-56 387,-29 86-336,-7 12-29,0-6 25,-4 23-53,-2 22-21,1 0 0,1 0 1,1 42-1,6-24 31,-3-45-28,0 0 0,1-1 0,0 1 0,0 0 0,0 0 0,0-1 0,1 1 0,0-1 0,-1 1 0,4 3 0,-4-6-3,0-1 0,-1 1 0,1-1 0,0 1-1,0-1 1,0 1 0,0-1 0,0 0 0,0 1 0,0-1 0,0 0 0,0 0-1,0 0 1,-1 0 0,1 0 0,0 0 0,0 0 0,0 0 0,0 0-1,0 0 1,0 0 0,0 0 0,0-1 0,0 1 0,0-1 0,0 1 0,1-1-1,23-14 37,-22 13-32,19-14 38,-1-1-1,-1-1 1,36-40-1,43-71 133,-94 123-166,-2 0-5,5-4 39,-6 9-26,-3 6-16,-5 18-6,1 0 0,1 0 0,-1 45 0,5-55 2,0 0 1,1 0 0,1 0-1,0 0 1,1 0-1,0-1 1,1 1-1,9 20 1,-12-32 2,0 1 0,-1-1 0,1 1 0,0-1-1,0 0 1,0 0 0,0 1 0,0-1 0,0 0 0,1 0 0,-1 0 0,0 0 0,1 0-1,-1 0 1,0 0 0,1-1 0,-1 1 0,1 0 0,-1-1 0,1 1 0,-1-1-1,1 0 1,1 1 0,1-1 4,-1 0-1,0-1 0,1 1 1,-1-1-1,0 0 1,0 0-1,1 0 0,-1 0 1,0 0-1,5-4 0,4-2 13,0-1 1,-1-1-1,0 0 0,13-14 0,31-36 339,64-85 0,-120 169-266,-3 76-156,5-93 69,0 0 1,0 0 0,1 0-1,0-1 1,0 1 0,1-1-1,5 12 1,-7-17-1,0 0-1,0 0 1,1 0-1,-1-1 1,0 1-1,1 0 1,-1-1-1,1 1 1,0-1-1,-1 1 1,1-1-1,0 0 1,0 0-1,0 0 1,0 0-1,0 0 1,0 0-1,0-1 1,0 1-1,0-1 1,0 1-1,0-1 1,0 0-1,1 0 1,-1 0-1,0 0 1,0 0-1,0 0 1,0 0-1,1-1 1,1 0-1,16-5 40,0-1 1,-1-1-1,34-20 0,52-40 147,-66 41-44,63-33 0,0 20 27,-29 13-87,-68 25-94,1 1 0,-1 0 0,0 0 0,0 0 0,11 0 0,-15 4-52,-7 3 42,-8 4 9,-33 18 3,3-3-6,-69 53 0,94-63 11,4-3-5,0 0-1,-24 27 1,36-36 6,0 0 0,0 1 1,1-1-1,-1 1 0,1 0 0,0 0 1,0 0-1,0 0 0,1 0 0,-1 0 0,1 0 1,0 1-1,0-1 0,1 0 0,-1 1 1,1-1-1,0 0 0,1 6 0,-1-9 2,0 0-1,0 0 0,0 0 1,1 1-1,-1-1 0,1 0 1,-1 0-1,1 0 1,-1 0-1,1 0 0,-1 0 1,1 0-1,0 0 0,-1 0 1,1 0-1,0 0 0,0 0 1,0-1-1,0 1 0,0 0 1,0-1-1,0 1 1,0-1-1,1 2 0,1-2 1,-1 1 0,0-1 0,1 0-1,-1 0 1,1 0 0,-1 0 0,1 0 0,-1 0-1,0-1 1,1 1 0,2-2 0,6-2 8,1 0 0,-1-1 0,17-11 0,-1-1 0,-1-2 1,-1-1-1,0-1 0,-2-1 1,0-1-1,-2-1 1,0-1-1,-2 0 0,26-45 1,-17 18-2,-2-2 0,-2 0 0,-3-2 0,18-73 1,-27 79-7,-2 0 1,3-52 0,-13 99-4,0-1 0,0 1 0,0-1 0,0 0 0,0 1 0,-1-1 0,-1-5 0,2 8 0,-1 0 0,1 1 0,0-1 0,-1 1 0,1-1 0,0 1 0,-1-1 1,1 1-1,-1-1 0,1 1 0,-1-1 0,0 1 0,1-1 0,-1 1 1,1 0-1,-1-1 0,0 1 0,1 0 0,-1 0 0,0-1 0,1 1 1,-1 0-1,0 0 0,1 0 0,-1 0 0,0 0 0,1 0 0,-1 0 0,0 0 1,1 0-1,-1 0 0,0 0 0,1 1 0,-1-1 0,0 0 0,1 0 1,-1 1-1,0-1 0,1 0 0,-1 1 0,1-1 0,-2 1 0,-9 6-9,0 0-1,1 1 0,0 0 1,0 0-1,1 1 0,0 0 1,0 1-1,1 0 0,0 1 1,1-1-1,0 1 0,-7 17 1,2-1-19,0 1 0,2-1 0,2 2 1,-8 39-1,11-35-11,1 1 0,2-1 1,1 0-1,6 51 0,-3-70 31,1 0 0,0-1 1,1 1-1,0-1 0,7 15 0,-8-22 8,0-1 1,0 1-1,0-1 0,0 1 0,1-1 0,0 0 1,0-1-1,0 1 0,1-1 0,0 1 0,0-1 1,0-1-1,8 6 0,-8-8 1,0 1 0,1-1 0,0 1 0,-1-2 0,1 1 0,0-1 0,-1 1 0,1-2 0,0 1 0,0-1 0,-1 1 0,1-1 0,-1-1 0,10-3 0,7-3 13,0-1 1,24-14-1,-22 10 21,1-1-1,-2-2 1,0 0-1,26-24 1,-41 32-4,19-17 32,-26 24-54,0 0 0,0 1 0,1-1 1,-1 0-1,0 0 0,1 0 0,-1 1 1,0-1-1,1 1 0,-1-1 0,0 1 0,1 0 1,-1-1-1,1 1 0,-1 0 0,1 0 1,-1 0-1,4 1 0,-5 0-5,1 0 0,0 1 0,0 0 0,0-1 0,-1 1 1,1-1-1,-1 1 0,1 0 0,-1-1 0,0 1 0,0 0 0,0-1 0,0 1 0,0 0 0,0 0 0,0-1 0,-1 3 0,1 2 1,1 31-25,1 0 0,8 44 0,-10-78 26,1 0 1,0 0-1,-1 0 1,1 0-1,0 0 0,0 0 1,1-1-1,-1 1 1,0 0-1,1-1 0,0 1 1,0-1-1,0 0 1,0 1-1,0-1 0,0 0 1,0 0-1,1 0 1,-1-1-1,1 1 0,-1-1 1,1 1-1,-1-1 1,5 2-1,-2-2 11,0 0 0,1-1 0,-1 1 0,0-1 0,1 0 0,-1 0 0,0-1 0,1 1 0,-1-1 0,0 0 0,0-1 0,9-3 0,16-8 42,-1-1 1,-1-2-1,0-1 1,30-25-1,21-12 66,-67 46-97,-7 4-17,-1 1 0,1 1-1,0-1 1,0 0-1,7-2 1,-12 5-10,1 0 0,-1 0 0,0 0 0,0 0 0,0 0 0,1 0 0,-1 0 0,0 0 0,0 0 0,1 0 0,-1 0 0,0 0 0,0 0 0,0 0 0,1 1 0,-1-1 0,0 0 0,0 0 0,0 0 0,0 0 0,1 0 0,-1 0 0,0 0 0,0 1 0,0-1 0,0 0 0,0 0 0,1 0 0,-1 0 0,0 1 0,0-1 0,0 0 0,0 0 0,0 0 0,0 1 0,0-1 0,0 0 0,0 0 0,0 0 0,0 1 0,0-1 0,0 0 0,0 16 0,-8 14 0,0-12 0,1 1 0,0 0 0,-6 36 0,13-55 0,-1 1 0,1-1 0,0 0-1,0 0 1,0 0 0,0 1 0,0-1 0,0 0 0,0 0 0,0 0-1,0 1 1,0-1 0,0 0 0,0 0 0,0 0 0,1 1 0,-1-1 0,0 0-1,0 0 1,0 0 0,0 1 0,0-1 0,0 0 0,0 0 0,0 0-1,1 0 1,-1 0 0,0 1 0,0-1 0,0 0 0,0 0 0,1 0-1,-1 0 1,0 0 0,0 0 0,0 0 0,0 0 0,1 1 0,-1-1-1,0 0 1,0 0 0,1 0 0,10-4-12,10-8 6,97-82 30,-110 87-24,0 1 0,1-1 0,-1 2 0,1-1 0,0 1 0,16-6 0,-24 11 0,-1 0 0,1 0 0,-1 0 0,0 0 0,1 0 0,-1 0 0,1 0 0,-1 0 0,0 0 0,1 0 0,-1 0 0,1 0 0,-1 0 0,0 0 0,1 1 0,-1-1 0,1 0 0,-1 0 0,0 0 0,1 0 0,-1 1 0,0-1 0,1 0 0,-1 0 0,0 1 0,1-1 0,-1 0 0,0 1 0,0-1 0,0 0 0,1 1 0,-1-1 0,0 0 0,0 1 0,0-1 0,0 1 0,1-1 0,-1 0 0,0 1 0,0-1 0,0 1 0,0-1 0,0 0 0,0 1 0,0-1 0,0 1 0,0-1 0,0 1 0,-5 26 0,4-20 0,-4 19 0,3-14 0,0-1 0,1 0 0,-1 20 0,3-29 0,-1 0 0,0 0 0,1-1 0,-1 1 0,1-1 0,-1 1 0,1 0 0,0-1 0,0 1 0,-1-1 0,1 1 0,0-1 0,1 0 0,-1 1 0,0-1 0,0 0 0,0 0 0,1 0 0,-1 0 0,1 0 0,-1 0 0,1 0 0,-1-1 0,1 1 0,-1 0 0,1-1 0,0 1 0,-1-1 0,1 1 0,3-1 0,4 1 0,-1 0 0,1-1 0,0-1 0,12-1 0,2-1 0,-1-2 0,0 0 0,0-2 0,25-11 0,-3-1 0,40-26 0,-54 28 0,36-28 0,-56 37 0,0-1 0,-1 1 0,0-1 0,-1-1 0,0 0 0,13-19 0,-14 17 0,-1 1 0,-20 17 0,0 4 0,0 1 0,0 1 0,1 0 0,1 0 0,-19 25 0,15-17 0,6-8 0,0 0 0,2 1 0,-1 0 0,2 1 0,-12 26 0,17-34 0,0-1 0,0 0 0,0 1 0,1-1 0,0 1 0,0-1 0,0 1 0,1 0 0,0-1 0,0 1 0,1 0 0,-1-1 0,1 1 0,0 0 0,1-1 0,-1 1 0,1-1 0,0 0 0,4 7 0,-5-11 0,0 1 0,0-1 0,0 0 0,0 0 0,0 1 0,0-1 0,0 0 0,0 0 0,1 0 0,-1 0 0,0-1 0,1 1 0,-1 0 0,1-1 0,-1 1 0,1 0 0,-1-1 0,1 0 0,-1 1 0,1-1 0,1 0 0,0 0 0,0 0 0,1 0 0,-1-1 0,0 0 0,0 1 0,0-1 0,0 0 0,0-1 0,0 1 0,2-2 0,4-2 0,0-1 0,0 0 0,-1-1 0,0 0 0,9-10 0,5-10 0,-2-1 0,22-37 0,16-24 0,-51 82 0,-6 12 0,-7 21 0,3-15 0,-182 856 0,179-842 0,-14 37 0,16-52 0,0-1 0,0 0 0,-1 0 0,0 0 0,-1-1 0,0 0 0,-7 8 0,11-15 0,0 1 0,0 0 0,0-1 0,-1 0 0,1 1 0,-1-1 0,1 0 0,-1 0 0,1-1 0,-1 1 0,0 0 0,1-1 0,-1 1 0,0-1 0,1 0 0,-1 0 0,0 0 0,1-1 0,-1 1 0,0 0 0,1-1 0,-1 0 0,0 0 0,-4-2 0,-4-2 0,-1 0 0,1-1 0,-20-14 0,-6-10 0,0-1 0,2-2 0,-60-74 0,86 95 0,1 0 0,-9-17 0,-4-6 0,19 32 0,1 0 0,-1 0 0,0 0 0,1-1 0,0 1 0,0-1 0,0 1 0,-1-5 0,2 7 0,0-1 0,0 1 0,0 0 0,0 0 0,0 0 0,0 0 0,0-1 0,0 1 0,0 0 0,1 0 0,-1 0 0,0 0 0,1-1 0,-1 1 0,1 0 0,-1 0 0,1 0 0,0 0 0,-1 0 0,1 0 0,0 0 0,0 0 0,0 1 0,0-1 0,-1 0 0,1 0 0,0 1 0,2-2 0,4 0 0,0-1 0,0 1 0,1 0 0,-1 1 0,0 0 0,1 0 0,9 0 0,58 5 0,-49-1 0,-1-2 0,2 2 0,-1-2 0,0 0 0,1-2 0,27-4 0,-52 4 47,-1 1-1,1-1 1,0 1-1,0-1 1,-1 0-1,1 1 1,0-1 0,-1 0-1,1 0 1,-1 0-1,1 0 1,2-3-1,4-9-5203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15976,'0'0'1847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0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12552,'0'0'1664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6328,'0'0'8590,"10"-4"-8191,32-11-11,-40 15-367,-1 0-1,0 0 1,0 0 0,1 0 0,-1 1-1,0-1 1,0 1 0,0-1 0,1 1 0,-1-1-1,0 1 1,0 0 0,0-1 0,0 1-1,0 0 1,0 0 0,0 0 0,0 0 0,-1 0-1,1 0 1,0 0 0,0 0 0,-1 0-1,1 0 1,-1 0 0,1 1 0,-1-1-1,1 0 1,-1 0 0,0 1 0,0-1 0,1 2-1,0 1 55,10 33 514,-2 0 0,8 66 0,-3-11 532,-12-79-867,3 12 733,-1-1 0,1 31-1,1-116-60,-5 32-776,2 1 1,0-1 0,2 1 0,1 0 0,12-36-1,-4 26-24,1 1-1,2 0 0,26-40 0,-41 73-112,0 1 0,1-1 0,-1 1 0,1 0 0,-1 0 1,1 0-1,0 0 0,5-3 0,-6 5-3,0 0 0,0 0-1,1 0 1,-1 0 0,1 0 0,-1 0 0,1 1-1,-1-1 1,0 1 0,1 0 0,0 0 0,-1 0 0,1 0-1,2 1 1,-3-1 3,0 1-1,0 0 1,0 0-1,-1 0 1,1 0-1,0 0 0,-1 0 1,1 1-1,-1-1 1,1 1-1,-1-1 1,1 1-1,-1-1 1,0 1-1,1 2 1,18 29 135,-10-11-27,-1 0 0,-1 1 0,-1-1 0,7 46-1,5 99 1286,-18-152-1192,5 39 867,-6-43-341,-1-4-5074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494 911 5720,'0'0'8192,"-14"-6"-7710,5 3-396,-4-2 40,0 0-1,0 1 1,0 1 0,-1 0-1,0 1 1,-16-1 0,4 3 181,0 1 1,-1 1-1,1 2 1,-31 7-1,39-6-108,0 1-1,0 1 1,0 0 0,1 1-1,0 1 1,-23 16-1,35-22-143,1 0-1,0 1 0,0 0 0,1-1 1,-1 2-1,1-1 0,0 0 0,0 1 1,0-1-1,0 1 0,1 0 0,0 0 1,0 0-1,0 0 0,1 0 0,-1 0 1,1 1-1,1-1 0,-1 0 0,1 1 1,0-1-1,0 0 0,0 1 0,1-1 1,0 0-1,0 1 0,0-1 0,1 0 0,0 0 1,0 0-1,0 0 0,0 0 0,1 0 1,0-1-1,0 1 0,0-1 0,0 0 1,1 0-1,0 0 0,4 4 0,5 3 38,1-1 0,0 0 0,1-1 0,0 0 0,0-1 0,1-1 0,0 0 0,0-1 0,0-1 0,1 0 0,0-2 0,0 0 0,0-1 0,0 0 0,0-1 0,0-1 0,24-3 0,5-4 84,-1-1 0,-1-2 0,0-3-1,0-1 1,53-26 0,-27 11 47,-31 15-45,0-3 1,-2-1-1,0-1 0,38-28 1,-69 42-133,0 0 1,0 0 0,0-1 0,-1 0 0,0 0 0,0 0-1,0 0 1,-1-1 0,1 0 0,-2 0 0,5-9 0,-7 11-18,0 1 0,0-1 0,0 1 0,0-1 0,-1 1 0,0-1 0,1 0 0,-2 1 1,1-1-1,-1 0 0,1 1 0,-1-1 0,0 1 0,-1-1 0,1 1 0,-1 0 0,0 0 1,0-1-1,0 1 0,-5-6 0,4 6-12,0 1 0,-1 0 0,1-1 0,-1 1 0,1 0 0,-1 1 0,0-1 0,0 1 0,0 0 0,0 0 0,-1 0 0,1 0 0,0 1 0,-1-1 0,1 1 1,-1 0-1,0 1 0,1-1 0,-1 1 0,0 0 0,1 0 0,-1 1 0,-7 0 0,-3 2 27,0 0 0,0 1 0,0 1 0,1 0 0,-27 14 0,27-11-10,0 1-1,0 0 0,1 1 1,1 0-1,-1 1 0,2 0 1,-1 1-1,2 0 0,-1 1 1,-11 21-1,17-27-12,1 0-1,0 1 1,1 0 0,-1 0 0,2 0-1,-1 0 1,1 0 0,0 1-1,1-1 1,0 1 0,0-1 0,1 1-1,0-1 1,0 1 0,1-1 0,0 1-1,1-1 1,0 1 0,0-1-1,1 0 1,5 13 0,-4-14-4,-1 0 0,1 0 0,1-1 0,-1 1 0,1-1 0,0 0 0,1 0 0,-1-1 0,1 1 0,0-1 0,0-1 0,1 1 0,-1-1 0,1 0 0,0-1 0,0 1 1,1-1-1,-1-1 0,1 0 0,-1 0 0,1 0 0,0-1 0,-1 0 0,1 0 0,0-1 0,0 0 0,0 0 0,-1-1 0,1 0 0,0-1 0,12-3 0,34-12 103,-1-3 1,-1-2-1,64-37 0,-47 20 112,-1-3-1,84-69 0,-118 85 6,38-22 0,-71 47-223,0 1 0,-1-1 0,1 1 0,0-1 0,0 1 0,-1 0 0,1-1 0,0 1 0,0 0 0,-1 0 0,1-1 0,0 1 0,0 0 0,0 0 0,0 0 0,-1 0 0,1 0 0,2 0-1,-3 0-6,0 1-1,0-1 0,0 1 0,1-1 0,-1 0 0,0 1 0,0-1 0,0 1 0,0-1 0,0 0 0,1 1 0,-1-1 0,0 1 0,0-1 0,0 1 0,0-1 0,0 0 0,0 1 0,-1-1 0,1 1 0,0-1 0,0 1 0,0-1 0,0 0 0,-1 1 0,-17 38 130,13-30-104,-19 38 61,5-11 35,-25 64 0,44-99-125,0-1-1,-1 0 1,1 0-1,0 0 1,0 1-1,0-1 1,0 0-1,0 0 1,0 0-1,0 1 1,0-1-1,0 0 1,0 0-1,0 0 1,0 1-1,0-1 1,0 0-1,0 0 1,0 1-1,0-1 1,0 0-1,0 0 1,0 0-1,0 1 1,0-1-1,0 0 1,0 0-1,0 0 1,0 1-1,1-1 1,-1 0-1,0 0 1,0 0-1,0 0 1,0 1-1,1-1 1,-1 0-1,0 0 1,0 0-1,0 0 1,0 0-1,1 0 1,-1 1-1,14-4 52,17-13-10,-29 14-33,103-64 128,-62 37 16,90-45 0,-130 73-142,0 0 0,-1 0 1,1-1-1,0 2 0,0-1 0,-1 0 0,1 0 0,0 1 0,0 0 1,3-1-1,-5 2-12,0-1 1,0 1 0,0-1 0,-1 1 0,1-1-1,0 1 1,-1 0 0,1-1 0,0 1-1,-1 0 1,1-1 0,0 1 0,-1 0-1,0 0 1,1 0 0,-1-1 0,1 1 0,-1 0-1,0 0 1,1 0 0,-1 0 0,0 0-1,0 0 1,0 0 0,0 0 0,0 0 0,0 0-1,0-1 1,0 1 0,0 0 0,-1 2-1,0 23-31,-5 29 0,3-39 11,1 1-1,0 0 1,2 0 0,0 0 0,3 22-1,-3-36 17,1 1-1,0-1 0,0 1 0,0-1 0,1 1 0,-1-1 0,1 0 1,0 1-1,0-1 0,0 0 0,0 0 0,0 0 0,1-1 1,-1 1-1,1-1 0,0 1 0,4 2 0,-4-4 6,-1 1-1,1-1 0,0 0 1,0 0-1,0 0 1,0-1-1,-1 1 1,1-1-1,0 0 1,0 1-1,0-1 1,0 0-1,0-1 0,0 1 1,0-1-1,0 1 1,0-1-1,0 0 1,0 0-1,0 0 1,4-3-1,21-11 28,0-1-1,-1-2 1,-1-1 0,37-34-1,-28 19 8,-2-2-1,40-55 0,-7-7 11,84-171-1,-93 155-1,-5-3-1,45-147 1,-91 246-50,-3 10-4,-1 1-1,0-1 0,2-13 1,-3 21 9,-1 0 0,0 0 1,0 0-1,0-1 0,0 1 0,0 0 1,0 0-1,0-1 0,0 1 1,0 0-1,0 0 0,0 0 0,0-1 1,0 1-1,0 0 0,0 0 1,0-1-1,0 1 0,0 0 0,0 0 1,0-1-1,0 1 0,0 0 1,0 0-1,0 0 0,0-1 1,0 1-1,-1 0 0,1 0 0,0 0 1,0-1-1,0 1 0,0 0 1,-1 0-1,1 0 0,0 0 0,0 0 1,0-1-1,0 1 0,-1 0 1,1 0-1,0 0 0,0 0 0,-1 0 1,1 0-1,0 0 0,0 0 1,-1 0-1,-10 10-48,-14 27 0,1 1 1,1 1-1,3 0 0,1 2 1,-13 43-1,3 9 6,-22 121-1,43-167 19,1 0-1,1 52 1,6-70 12,1 0 0,1 0 1,2 1-1,12 44 0,-14-65 13,1-1 1,0 0-1,1 0 1,0-1-1,0 1 0,0-1 1,1 0-1,1 0 1,-1 0-1,1-1 0,0 1 1,0-2-1,1 1 0,-1-1 1,1 0-1,1 0 1,-1 0-1,1-1 0,10 4 1,-8-5 9,-1 0 0,1 0 0,0-1-1,0 0 1,0-1 0,0 0 0,0 0 0,0-1 0,0-1 0,0 0 0,0 0 0,0-1-1,0 0 1,0-1 0,-1 0 0,11-4 0,-4-1 17,-1 0 0,1 0 0,-2-2 0,1 0 0,-2 0 0,1-2 0,18-19 0,-24 22-9,-1 0 1,0-1-1,0 0 0,-1 0 0,0 0 1,-1 0-1,0-1 0,-1 0 0,0 0 1,0 0-1,-2-1 0,3-13 0,-5 23-17,1 1 0,-1-1 0,0 1 0,0-1 0,0 0 0,0 1 0,0-1 0,0 1 0,0-1 0,0 0 0,-1 1 0,1-1 0,-1 1 0,1-1 0,-1 1 0,0-1 0,1 1 0,-1 0 0,0-1 0,-1-1 0,1 3-2,0-1 0,0 1 0,0-1 0,-1 1 0,1-1 0,0 1 0,0 0 0,0 0 0,0-1 0,-1 1 0,1 0 0,0 0 0,0 0 0,0 0-1,-1 0 1,1 1 0,0-1 0,0 0 0,0 0 0,-2 1 0,-5 2-6,1 1 0,-1 0 0,1 0 0,-1 0 0,-10 10-1,11-8 6,0 1 0,0 0 0,1 0 0,0 1 0,0-1 0,1 1 0,0 0 0,-5 13 0,2-3-9,1 1 0,-9 36 1,15-50 4,0 0 1,1-1-1,-1 1 1,1 0-1,0-1 1,1 1-1,-1 0 1,1-1-1,0 1 1,0-1-1,0 1 1,1-1-1,0 1 1,0-1-1,0 0 1,3 5-1,-3-6 2,0 0-1,0 0 0,1 0 0,-1-1 1,1 1-1,-1-1 0,1 1 1,0-1-1,0 0 0,0 0 0,0-1 1,0 1-1,1-1 0,-1 1 0,0-1 1,1 0-1,-1 0 0,1 0 1,-1-1-1,1 1 0,6-1 0,2-1 1,1-1 0,0 0 0,-1-1 0,1-1 0,22-9 0,61-33 35,-80 37-30,224-124 57,-224 123-39,27-20 0,-34 22 12,0 1 0,0 1 0,1-1 0,0 2 0,1-1-1,-1 1 1,20-6 0,-30 11-30,1 0 0,0 0 0,-1-1 1,1 1-1,-1 0 0,1 0 0,-1 0 0,1 0 0,-1 0 0,1 0 1,-1 0-1,1 1 0,-1-1 0,1 0 0,-1 0 0,1 0 0,-1 0 0,1 1 1,-1-1-1,1 0 0,-1 1 0,1-1 0,-1 0 0,1 1 0,-1-1 1,0 0-1,1 1 0,-1-1 0,0 1 0,1 0 0,2 19 3,-10 27-19,6-43 16,0 0 1,-9 37-30,-4 48 0,13-75 21,0 0 0,1-1-1,0 1 1,2 0 0,-1-1 0,2 1 0,6 20-1,-9-32 13,1 0-1,0 0 0,-1 0 0,1 0 1,0 0-1,0 0 0,1 0 1,-1-1-1,0 1 0,1 0 0,-1-1 1,1 1-1,-1-1 0,1 0 0,0 1 1,-1-1-1,1 0 0,0 0 0,0 0 1,0 0-1,2 0 0,0 0 6,0 0 1,1-1-1,-1 1 0,0-1 0,0 0 0,0-1 1,0 1-1,0-1 0,0 1 0,6-3 0,6-3 37,0 0-1,0-2 1,30-17-1,151-112 351,-53 35-148,-133 94-209,1 1 0,1 0 0,-1 0 0,1 2 0,22-8 0,-34 13-39,-1 0 1,1 0 0,0 0 0,0 0-1,-1 1 1,1-1 0,0 0 0,-1 0-1,1 0 1,0 1 0,-1-1 0,1 0 0,0 0-1,-1 1 1,1-1 0,-1 1 0,1-1-1,0 1 1,-1-1 0,1 1 0,-1-1-1,1 1 1,-1-1 0,0 1 0,1 0-1,-1-1 1,0 1 0,1-1 0,-1 1-1,0 0 1,0 0 0,1-1 0,-1 1-1,0 0 1,0-1 0,0 1 0,0 0-1,0 0 1,0-1 0,0 1 0,0 1-1,-2 38 0,1-32-10,-3 17-9,0 0 1,-2 0-1,-1-1 0,-1 0 0,0 0 1,-2-1-1,-1 0 0,-1 0 0,-23 32 1,33-53 19,0 1 1,0-1 0,0 1 0,0-1 0,0 1-1,-1-1 1,1 0 0,0 0 0,-1 0 0,0 0-1,0-1 1,1 1 0,-1-1 0,-4 2 0,5-3 1,0 1 0,0-1 0,0 0 0,1 0 0,-1 0 1,0 0-1,0-1 0,0 1 0,1 0 0,-1-1 0,0 1 1,1-1-1,-1 1 0,0-1 0,1 0 0,-1 0 1,0 0-1,1 0 0,0 0 0,-1 0 0,1 0 0,-1-1 1,1 1-1,0 0 0,0-1 0,-2-2 0,0 0 9,0 0-1,0 0 0,0-1 0,1 1 1,-1-1-1,1 0 0,0 1 0,0-1 0,0-6 1,1 10-10,1 0 1,0 0-1,0 0 1,0 0-1,0 0 1,1 0-1,-1 0 1,0 0-1,0 0 0,0 0 1,1 0-1,-1 0 1,1 0-1,-1 1 1,1-1-1,-1 0 1,1 0-1,-1 0 1,2-1-1,0 1 0,-1 0-1,1 0 0,0-1 0,0 1 0,0 1 0,0-1 1,0 0-1,0 0 0,0 1 0,0-1 0,0 1 1,0 0-1,2-1 0,16 1-2,0 1 0,-1 1 0,1 0 0,-1 1 0,1 1 0,33 13 0,25 4 0,-17-8 10,49 10-71,-108-23-29,1 0 0,-1 0-1,0 0 1,0 0 0,0 0-1,0-1 1,0 1-1,0-1 1,1 1 0,2-3-1,3-3-4721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13560,'0'0'576,"73"0"8,54-8 80,56-10 0,73-10-81,-6 12 9,-26 16-256,-51 10-8,-46 0-120,-12-8 0,0 2-120,-13 4 8,-23 14-152,-4-8 8,-3 0-136,-42-14 16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1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6928,'0'0'8242,"16"-8"-7688,1-1-402,0-1 1,-1 0 0,0-2 0,0 0-1,-1 0 1,14-17 0,408-392 3471,-433 418-3588,58-59 647,-40 39-14,48-39 0,-57 54-210,-13 8-441,0 0 0,0 0 0,1 0 0,-1 0 0,0 0-1,0 0 1,0 0 0,0 0 0,0 0 0,1 0 0,-1 0-1,0 0 1,0 0 0,0 0 0,0 0 0,1 0 0,-1 0-1,0 0 1,0 1 0,0-1 0,0 0 0,0 0 0,0 0-1,1 0 1,-1 0 0,0 0 0,0 0 0,0 0-1,0 1 1,0-1 0,0 0 0,0 0 0,0 0 0,0 0-1,1 0 1,-1 0 0,0 1 0,0-1 0,0 0 0,0 0-1,-5 25 741,4-22-821,-75 215 1105,18-59-178,44-111 90,162-207-168,-39 44-407,-88 92-255,0 1-1,2 0 0,0 2 0,36-24 0,-59 44-119,1 0-1,-1-1 0,0 1 0,0 0 1,1 0-1,-1 0 0,0 0 0,0-1 1,1 1-1,-1 0 0,0 0 0,1 0 0,-1 0 1,0 0-1,1 0 0,-1 0 0,0 0 1,0 0-1,1 0 0,-1 0 0,0 0 1,1 0-1,-1 0 0,0 0 0,1 0 1,-1 0-1,0 0 0,1 0 0,-1 0 0,0 1 1,0-1-1,1 0 0,-1 0 0,0 0 1,1 1-1,0 11 70,-8 17 0,-15 27 57,-48 81-1,23-48 76,41-72-109,6-17-93,0 0 0,0 1 0,0-1 0,0 0 0,0 0 0,0 0-1,0 0 1,0 1 0,0-1 0,0 0 0,0 0 0,0 0 0,0 0 0,0 1 0,0-1 0,0 0-1,0 0 1,0 0 0,0 0 0,0 0 0,1 1 0,-1-1 0,0 0 0,0 0 0,0 0 0,0 0 0,0 0-1,0 0 1,1 0 0,-1 1 0,0-1 0,0 0 0,0 0 0,0 0 0,0 0 0,1 0 0,-1 0 0,0 0-1,0 0 1,0 0 0,0 0 0,1 0 0,2-1 17,1 0 0,-1 0 0,1 0 0,-1-1-1,0 0 1,6-3 0,101-68 164,-73 47-101,1 1-1,43-20 1,-75 42-54,-1 1-1,1 0 0,-1 0 1,1 0-1,0 1 1,0 0-1,0 0 1,-1 1-1,1-1 1,0 1-1,8 1 0,-13 0-19,0-1-1,0 1 0,0-1 0,0 1 0,0 0 0,0 0 0,0-1 1,0 1-1,0 0 0,0 0 0,0 0 0,-1 0 0,1 0 1,0 0-1,-1 0 0,1 0 0,-1 0 0,1 0 0,-1 0 1,1 0-1,-1 1 0,0-1 0,0 0 0,0 0 0,1 3 1,-1 32 72,-6 21-39,-17 68 0,22-123-45,1 1 1,-1-1-1,1 0 1,-1 1 0,1-1-1,0 1 1,0-1-1,0 1 1,0-1 0,1 0-1,-1 1 1,1-1-1,1 4 1,-2-5 1,1 0 0,0 0 1,1 0-1,-1 0 0,0 0 0,0 0 1,0 0-1,0-1 0,1 1 0,-1 0 1,0-1-1,1 1 0,-1-1 0,0 0 1,1 1-1,-1-1 0,1 0 0,-1 0 1,1 0-1,-1 0 0,1 0 0,-1 0 1,0 0-1,1 0 0,2-1 0,20-3 10,1 0-1,-1-2 1,42-15-1,68-38 31,-54 22-8,-19 9 3,-30 13-9,1 1 0,0 1 1,59-14-1,-172 100 38,77-69-64,-19 15-3,-23 26 0,41-39 3,-1 0-1,1 1 1,0-1 0,1 1 0,0 0-1,0 1 1,0-1 0,1 1 0,-3 9-1,5-14 2,0-1 0,1 0 0,-1 0 0,1 0 0,0 1 0,0-1 0,0 0 0,0 1 0,0-1 0,0 0 0,1 0-1,-1 1 1,1-1 0,-1 0 0,1 0 0,0 0 0,0 0 0,0 0 0,0 0 0,0 0 0,1 0 0,-1 0 0,0 0 0,1-1-1,-1 1 1,1-1 0,0 1 0,0-1 0,0 1 0,-1-1 0,1 0 0,0 0 0,0 0 0,1 0 0,-1 0 0,0-1-1,4 2 1,1-1 2,0 1 0,0-1-1,0-1 1,0 0-1,0 0 1,0 0-1,0 0 1,0-1 0,0-1-1,-1 1 1,9-3-1,0-2 13,-1-1 0,0 1 0,-1-2 0,22-15 0,-30 19-5,0 0 0,0 0-1,0-1 1,-1 1-1,1-1 1,-1 0-1,0 0 1,-1 0 0,1-1-1,-1 0 1,0 1-1,0-1 1,-1 0-1,2-6 1,-3 8 0,-1 0 1,0 0-1,0 0 0,0 0 0,-1 0 1,1 0-1,-1 0 0,0 0 1,0 0-1,0 1 0,-1-1 0,1 0 1,-1 1-1,0-1 0,0 1 1,0 0-1,-1 0 0,1-1 0,-1 1 1,1 1-1,-1-1 0,0 0 1,-6-3-1,-3-3 13,-2 0 1,1 0-1,-1 2 0,-21-9 1,28 13-10,-3-2-66,22 3-19,14 2 44,1 1 12,0-2 1,36-5-1,-3-8 17,-1-3 0,-1-2 0,92-43 0,-143 59 6,-3 1-5,0 0 0,0 0 1,0 1-1,0-1 0,9-1 0,-13 3 0,1 0 0,0 0-1,-1 1 1,1-1-1,0 0 1,-1 0 0,1 0-1,0 0 1,-1 1 0,1-1-1,-1 0 1,1 0-1,0 1 1,-1-1 0,1 1-1,-1-1 1,1 0 0,-1 1-1,1-1 1,-1 1-1,1-1 1,-1 1 0,0 0-1,1-1 1,-1 1 0,0-1-1,1 1 1,-1 0-1,0-1 1,0 1 0,1 0-1,-1-1 1,0 1-1,0 0 1,0-1 0,0 1-1,0 0 1,0-1 0,0 1-1,0 0 1,0-1-1,-1 1 1,1 0 0,0 0-1,-3 24 17,-1-1-1,-2 1 0,-9 28 0,8-32-28,1 1-1,1 0 0,1 1 0,-2 35 0,6-56 6,-1 1 10,1 0 0,0 0-1,0 1 1,1-1 0,-1 0-1,1 0 1,-1 0-1,3 5 1,-3-8-1,0 0 1,1 1-1,-1-1 1,0 1-1,1-1 1,-1 0-1,0 1 0,1-1 1,-1 0-1,1 1 1,-1-1-1,0 0 1,1 0-1,-1 0 0,1 1 1,-1-1-1,1 0 1,-1 0-1,1 0 1,-1 0-1,1 0 0,0 0 1,18-5 75,7-11-1,0 0-1,36-31 1,-5 3 17,-30 23 10,36-36-1,-3 1-1,-59 56-103,-1-1 0,0 1 0,1 0 0,-1 0 0,1 0 0,-1 0 0,0-1 0,1 1 0,-1 0 0,1 0 0,-1 0 0,1 0 0,-1 0 0,0 0 0,1 0 0,-1 0 0,1 0 0,-1 0 0,1 0 0,-1 0 0,0 0 0,1 0 0,-1 1 0,1-1 0,-1 0 0,0 0 0,1 0 0,-1 1 0,0-1 0,1 0 0,-1 1 0,0-1 0,1 0 0,-1 0 0,0 1 0,1-1 0,-1 0 0,0 1 0,13 20 0,-6-9 0,-2-5-3,0 0 1,0 0-1,0-1 0,1 0 1,0 0-1,1 0 0,-1-1 1,1 0-1,0 0 0,0-1 1,1 1-1,-1-2 0,1 1 1,0-1-1,0 0 0,0-1 1,11 2-1,-4-2 5,0-1 0,0 0 0,1-1-1,-1-1 1,0-1 0,0 0 0,0-1 0,0 0 0,0-1-1,-1-1 1,0 0 0,18-10 0,-21 10 0,0-1-1,-1 0 1,0-1-1,0-1 1,-1 1-1,1-1 1,-2-1-1,1 0 1,-1 0-1,-1-1 1,1 0-1,-2 0 1,1 0-1,-2-1 1,9-20-1,-14 30-1,1 0 0,-1 0 0,1 0 0,-1 0 0,0 0 0,1 0 0,-1 0 0,0-1 0,0 1 0,0 0 0,0 0 0,0 0 0,0 0 0,0-1 0,0 1 0,-1 0 0,1 0 0,0 0 0,-1 0 0,1 0 0,-1 0 0,0-1 0,0 1 0,1 0 0,-1 1 0,0-1 0,0 1 0,0-1 0,0 1 0,0-1 0,0 1 0,0 0 0,0-1 0,0 1 0,0 0 0,0 0 0,0 0 0,-1 0 0,1 0 0,0 0 0,0 0 0,-1 0 0,-5 2 0,-1 0 0,1 0 0,0 0 0,0 1 0,-9 4 0,1 1 0,1 0 0,0 1 0,1 1 0,0 0 0,0 1 0,1 0 0,-16 19 0,24-24 0,0-1 0,1 1 0,-1-1 0,1 1 0,0 0 0,1 0 0,-1 1 0,1-1 0,-2 10 0,4-11 0,-1-1 0,1 1 0,0 0 0,1 0 0,-1-1 0,1 1 0,0 0 0,0-1 0,0 1 0,0 0 0,1-1 0,0 0 0,0 1 0,4 6 0,0-3 0,1 1 0,-1-1 0,2 0 0,-1 0 0,1-1 0,0 0 0,1 0 0,0-1 0,0 0 0,0-1 0,0 0 0,1 0 0,12 3 0,15 4 0,0-2 0,50 8 0,-58-13 0,-1 1 151,61 11-733,-34-3-4407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14064,'0'0'2727,"22"79"-2463,-22-55-8,0 0-24,0-2 16,0-4 24,0-6 8,2-2 8,4-2 8,4-3-8,4-5 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4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257 234 7736,'0'0'6425,"-14"3"-5881,11-2-531,-73 19 789,65-16-606,1 0 1,0 0-1,0 1 0,0 1 1,0 0-1,-13 10 0,15-8-59,1-1 1,0 1-1,0 1 0,1-1 1,0 1-1,0 0 0,1 1 0,1-1 1,-1 1-1,1 0 0,1 0 0,0 0 1,0 1-1,1-1 0,1 1 1,-2 17-1,3-20-70,0-1 1,0 0 0,1 0-1,0 1 1,0-1-1,1 0 1,0 0-1,0 0 1,0 0 0,1 0-1,0-1 1,1 1-1,-1-1 1,1 0-1,0 0 1,1 0 0,-1 0-1,1-1 1,0 0-1,1 0 1,-1 0-1,1-1 1,0 1 0,0-2-1,8 5 1,-10-7-29,1 1 0,0-1 0,0 0 0,0 0 0,0 0 0,0-1 0,0 0 0,0 0 0,0 0 0,0 0 1,0-1-1,0 0 0,0 0 0,6-3 0,2 0 29,-1 0 1,0-2-1,0 1 0,13-10 1,-16 9-24,-1 0-1,0 0 1,0-1 0,0-1 0,-1 1 0,11-15 0,-14 17-18,-1 0 1,0-1-1,0 1 1,0-1-1,-1 1 0,1-1 1,-1 0-1,-1 0 1,1 0-1,-1 0 1,0 0-1,0-11 0,-3-3 48,0 0-1,-1 0 0,-1 1 0,-7-20 1,-31-76 252,37 104-253,1-1 0,-2 1 1,1 0-1,-1 1 0,-1-1 0,0 1 0,-1 1 1,-10-12-1,18 20-69,-1 1 0,1 0 0,0-1 1,0 1-1,-1 0 0,1-1 0,0 1 0,0 0 1,-1-1-1,1 1 0,0 0 0,-1 0 0,1 0 0,0-1 1,-1 1-1,1 0 0,-1 0 0,1 0 0,0 0 1,-1-1-1,1 1 0,-1 0 0,1 0 0,-1 0 0,1 0 1,0 0-1,-1 0 0,1 0 0,-1 0 0,1 0 1,0 1-1,-1-1 0,1 0 0,-1 0 0,1 0 0,0 0 1,-1 1-1,1-1 0,-1 0 0,1 0 0,0 1 0,0-1 1,-1 0-1,1 0 0,0 1 0,-1-1 0,1 0 1,0 1-1,0-1 0,-1 1 0,1-1 0,0 0 0,0 1 1,0-1-1,0 0 0,-1 2 0,1 0 4,0 0 0,-1 0 0,1 0 0,0 0 0,0 1-1,0-1 1,1 0 0,-1 0 0,1 4 0,2 1 3,1 0 0,-1-1 0,1 1 0,1-1-1,-1 0 1,1 0 0,0 0 0,0-1 0,0 0 0,1 0 0,0 0 0,0-1 0,0 0-1,1 0 1,10 5 0,-4-3 25,-1-1-1,2 0 1,-1-1-1,0 0 1,1-1 0,0-1-1,21 1 1,-22-3 2,0 0 0,-1-2 0,1 1 0,-1-2 0,1 0 1,-1 0-1,0-1 0,0 0 0,-1-1 0,12-7 0,5-4 156,0-2 0,40-35 1,-59 44-112,0 0 0,0 0 0,-1-1 1,-1 0-1,0-1 0,8-15 0,12-17 257,-26 42-318,0-1 1,0 1-1,0-1 0,0 1 0,0-1 0,1 1 0,-1 0 1,0-1-1,1 1 0,-1 0 0,1 0 0,0 0 0,-1 0 1,1 0-1,0 1 0,-1-1 0,1 0 0,0 1 1,0-1-1,0 1 0,0 0 0,2-1 0,0 2 12,0 0 1,1 0-1,-1 0 0,0 1 1,0-1-1,1 1 0,4 3 0,7 2-21,11 6 50,0 1-1,-1 1 0,28 21 1,-37-25-24,1 0 1,0-1-1,27 10 1,5 2 151,-68-41 88,8 12-245,-1 0 0,1 0 0,-1 1-1,0 0 1,-1 1 0,1 0-1,-1 1 1,0 0 0,0 1-1,-1 0 1,1 1 0,-20-1-1,24 3-12,1 0 0,-1 0 0,1 1 0,0 0 0,-1 1-1,1-1 1,0 1 0,0 1 0,0-1 0,0 1 0,1 0-1,-1 1 1,1-1 0,0 2 0,-1-1 0,2 0 0,-1 1 0,1 0-1,-1 1 1,1-1 0,1 1 0,-9 12 0,8-9-10,1 1 0,-1-1 1,2 1-1,-1 0 0,1 1 0,1-1 1,0 0-1,0 1 0,1-1 0,1 1 1,-1-1-1,2 1 0,0 0 0,2 11 1,-2-13-3,1-1 1,0 1-1,1 0 0,0-1 1,0 0-1,1 0 1,0 0-1,1 0 1,-1 0-1,1-1 0,1 0 1,0 0-1,0 0 1,0-1-1,1 0 1,13 11-1,-4-9 16,0 1 0,0-2 0,1 0 0,0-1 0,0-1 1,1 0-1,-1-1 0,1-1 0,19 1 0,8-2 65,0-2 0,65-9 1,88-30 268,-185 36-332,34-12 90,0-1 1,-1-3-1,55-30 0,-36 16 2,-30 16-66,-12 5-1,37-13 0,-59 24-52,1 0 0,-1 1-1,1 0 1,-1-1 0,1 1 0,-1 0-1,0 0 1,1 0 0,-1-1 0,1 2-1,-1-1 1,1 0 0,-1 0 0,3 1-1,17 15-13,-20-15 14,20 20-4,-15-14 28,0-1 0,1 1-1,10 7 1,-37-27-3,-29-14 1,40 23-16,1 0 1,-1 0-1,-1 1 0,1 1 1,0 0-1,-1 0 0,-11-1 1,8 3-13,0 0 1,0 0 0,0 2-1,0-1 1,0 2 0,1 0-1,-20 6 1,28-7-1,0 0 0,-1 0-1,1 0 1,0 1 0,0-1 0,1 1-1,-1 0 1,0 0 0,1 0 0,0 0 0,0 1-1,0-1 1,0 1 0,0 0 0,1 0-1,0 0 1,-1 0 0,2 1 0,-1-1 0,0 0-1,1 1 1,0-1 0,0 1 0,-1 5-1,2-4 1,0-1-1,0 0 0,0 0 0,1 0 1,-1 0-1,1 0 0,0 0 0,1 0 1,-1 0-1,1 0 0,0-1 0,0 1 1,4 5-1,-1-3 5,-1-1 0,2 0 0,-1 0 0,1 0 0,-1-1 0,2 1-1,11 7 1,-5-5 5,1 0-1,0-2 0,0 1 0,1-2 0,0 0 1,0 0-1,0-2 0,17 3 0,-8-4 4,0-2 0,0 0 0,0-1 0,0-1 0,-1-2 0,39-10 0,-19 1 13,-1-2 0,65-32-1,-68 26 15,-1-1-1,62-50 1,56-67 145,-135 110-117,-19 26-52,0 0-1,0 0 0,0 0 0,0 0 0,0 0 0,1 0 0,-1 0 0,1 1 1,6-5-1,-11 9-2,0 1 1,0-1 0,0 0-1,1 1 1,-1-1 0,1 1-1,-2 3 1,0 1 0,-10 17-11,0 1 0,1 1 0,-8 29 0,18-48 3,0 0 1,0 1-1,1-1 0,0 1 0,0-1 0,0 1 0,1 0 0,1-1 1,-1 1-1,1-1 0,0 1 0,1-1 0,0 1 0,0-1 0,1 0 1,5 12-1,-6-16 5,0 0 1,0-1 0,0 1-1,1 0 1,-1-1 0,1 0-1,0 1 1,-1-1 0,1 0 0,0 0-1,0-1 1,0 1 0,1-1-1,-1 1 1,0-1 0,0 0-1,1 0 1,-1-1 0,1 1-1,-1-1 1,1 1 0,-1-1-1,0 0 1,1 0 0,-1-1 0,1 1-1,4-2 1,6-1 22,0-1-1,0 0 1,0-1 0,0-1-1,14-7 1,10-11 37,0-1-1,-2-1 1,0-2 0,41-43 0,4-3-1,-76 71-64,-4 5 0,-5 9 0,-10 16 0,3-7 0,1 0 0,0 1 0,-10 34 0,18-46 0,0-1 0,0 0 0,1 1 0,0-1 0,0 1 0,1-1 0,0 1 0,1 0 0,-1-1 0,2 1 0,-1-1 0,5 14 0,-5-20 0,0 0 0,0 0 0,0 0 0,0 0 0,1 0 0,-1 0 0,0 0 0,1-1 0,-1 1 0,1 0 0,0-1 0,0 0 0,-1 1 0,1-1 0,0 0 0,0 0 0,4 2 0,-2-2 0,0 0 0,0 0 0,1 0 0,-1 0 0,1-1 0,-1 0 0,0 0 0,8-1 0,0-1 0,0 0 0,-1-1 0,0 0 0,1-1 0,-1 0 0,11-7 0,5-3 0,-1-2 0,-1-1 0,0-1 0,-1-1 0,-2-2 0,1 0 0,-2-1 0,-1-1 0,-1-1 0,28-46 0,-36 52 0,-7 12 0,0 0 0,0-1 0,-1 1 0,0-1 0,0 1 0,-1-1 0,0 0 0,0 0 0,0 0 0,-1 0 0,1-10 0,-2 17 0,0 0 0,0-1 0,-1 1 0,1 0 0,0-1 0,0 1 0,0 0 0,0 0 0,0-1 0,0 1 0,0 0 0,0 0 0,1-1 0,-1 1 0,0 0 0,0 0 0,0-1 0,0 1 0,0 0 0,0 0 0,0-1 0,1 1 0,-1 0 0,0 0 0,0-1 0,0 1 0,0 0 0,1 0 0,-1 0 0,0 0 0,0-1 0,1 1 0,-1 0 0,0 0 0,0 0 0,1 0 0,-1 0 0,10 5 0,6 14 0,-11-13 0,-1 0 0,-1 0 0,1 0 0,-1 1 0,0 0 0,0 0 0,-1-1 0,0 2 0,2 11 0,-2 1 0,-1 0 0,-2 26 0,1-43 0,-1 7 0,0 7 0,1 1 0,3 28 0,-2-43 0,-1 1 0,1-1 0,-1 1 0,1-1 0,0 1 0,0-1 0,1 0 0,-1 1 0,1-1 0,-1 0 0,1 0 0,0 0 0,0-1 0,1 1 0,-1 0 0,1-1 0,-1 1 0,1-1 0,5 4 0,1-2 0,-1-1 0,1 1 0,0-2 0,0 1 0,1-1 0,-1-1 0,0 0 0,1 0 0,-1-1 0,16-1 0,-6-1 0,0-1 0,0-1 0,0-1 0,23-9 0,-20 3 0,-1 0 0,0-1 0,0-1 0,26-23 0,-16 13 0,-9 5 0,-1-1 0,26-29 0,18-17 0,-36 36 0,31-10 0,-58 38 0,-1 0 0,1 1 0,0-1 0,-1 0 0,1 1 0,-1-1 0,1 1 0,0-1 0,0 1 0,-1 0 0,1 0 0,0 0 0,-1 0 0,1 0 0,0 0 0,0 0 0,-1 0 0,1 1 0,1 0 0,-1 0 0,-1 0 0,1 0 0,-1 0 0,1 1 0,-1-1 0,0 0 0,0 1 0,0-1 0,0 1 0,0-1 0,0 1 0,0 0 0,0-1 0,0 1 0,-1 0 0,1-1 0,0 4 0,4 19 0,-1 0 0,-1 1 0,-1-1 0,-1 0 0,-1 1 0,-1-1 0,-2 1 0,0-1 0,-2 0 0,-8 29 0,12-49 0,-1 1 0,1-1 0,-1 0 0,0 0 0,0 0 0,0 0 0,-1 0 0,1 0 0,-1-1 0,0 1 0,0-1 0,-6 6 0,6-8 0,1 1 0,0-1 0,0 0 0,-1 0 0,1 0 0,-1 0 0,1-1 0,-1 1 0,1-1 0,-1 1 0,1-1 0,-1 0 0,0 0 0,1 0 0,-1 0 0,1 0 0,-1-1 0,1 1 0,-1-1 0,1 0 0,-1 0 0,1 0 0,-3-1 0,-98-50 0,68 31 0,52 28 0,0-1 0,1 0 0,19 3 0,22 6 0,6 5 0,131 21 0,-139-39 861,-25-5-5710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5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0 513 9240,'0'0'6400,"13"3"-5871,43 5-24,-51-8-438,-1 0 0,1 0 0,-1 0 0,0-1 0,1 0 0,-1 0 0,0 0 1,0 0-1,0-1 0,0 0 0,0 0 0,0 0 0,0 0 0,0 0 0,-1-1 0,1 0 0,-1 0 0,5-4 0,4-4 106,11-9 257,-1-2 1,-1 0-1,-1-1 1,-1-2-1,-2 0 1,0 0-1,-1-2 1,-2 0-1,14-34 1,-23 46 358,-5 15-771,0 0 1,-1 0-1,1 0 1,0 0-1,0 0 1,0 0-1,0 0 1,0 0-1,0 1 1,0-1-1,0 0 1,0 0-1,0 0 1,0 0-1,0 0 1,0 0-1,0 0 1,0 0-1,0 0 1,0 0-1,-1 0 1,1 0-1,0 0 1,0 0-1,0 0 1,0-1-1,0 1 1,0 0-1,0 0 1,0 0-1,0 0 1,0 0-1,0 0 1,0 0-1,0 0 1,0 0-1,0 0 1,0 0-1,0 0 1,0 0-1,0 0 1,0 0-1,0 0 1,-1 0-1,1 0 1,0 0-1,0 0 1,0 0-1,0 0 1,0-1-1,0 1 1,0 0-1,0 0 1,0 0-1,0 0 1,0 0-1,-16 25 838,-76 206 351,51-119-860,11-29-54,3 2-1,4 0 1,4 2-1,-11 109 1,6-25 660,21-154-550,2-13-2,4-13-134,39-120 340,44-125-206,-69 208-340,7-20 60,3 1 1,48-85-1,-31 83 49,3 1 0,95-103 1,-108 132-100,-12 11-8,2 1 0,0 1 0,2 2 0,0 0 0,31-19 0,-55 40-58,-1 0 0,1 0 0,0 0 0,0 0 0,0 0 1,0 0-1,-1 0 0,1 1 0,0-1 0,0 1 0,0 0 0,0-1 0,0 1 0,1 0 0,-1 0 0,0 0 1,0 0-1,0 1 0,0-1 0,0 0 0,3 2 0,-3 0 0,0-1 0,0 1 0,0 0 0,-1 0-1,1 0 1,0 0 0,-1 0 0,0 0 0,1 1 0,-1-1 0,0 0 0,0 1 0,-1-1-1,1 0 1,0 1 0,-1-1 0,1 4 0,1 11-5,0 1 0,-1-1 0,0 0 0,-2 0 0,0 1 0,-1-1 0,-1 0 0,0 0 0,-2 0 0,-9 26 0,8-27 0,-1-1 0,-1 0 0,0 0 0,0-1 0,-1 0 0,-1-1 0,-1 0 0,0 0 0,0-1 0,-1-1 0,-17 13 0,25-21 0,-1 0 0,1 0 0,-1-1 0,0 0 0,0 0 0,0 0 0,0 0 0,0-1 0,0 0 0,0 0 0,-1 0 0,1-1 0,0 1 0,-1-1 0,1-1 0,0 1 0,0-1 0,-1 0 0,1 0 0,0 0 0,0-1 0,0 0 0,0 0 0,0 0 0,1 0 0,-1-1 0,0 0 0,1 0 0,0 0 0,0-1 0,0 1 0,0-1 0,1 0 0,-1 0 0,1 0 0,0-1 0,0 1 0,-3-8 0,-1-6 0,7 18 0,0 0 0,0-1 0,0 1 0,0 0 0,0-1 0,1 1 0,-1 0 0,0 0 0,0-1 0,0 1 0,0 0 0,0-1 0,0 1 0,0 0 0,1 0 0,-1-1 0,0 1 0,0 0 0,0 0 0,1 0 0,-1-1 0,0 1 0,0 0 0,1 0 0,-1 0 0,0 0 0,0 0 0,1-1 0,-1 1 0,0 0 0,1 0 0,2 0 0,1 0 0,0 0 0,-1 0 0,1 1 0,-1 0 0,1-1 0,3 3 0,-4-3 0,9 3 0,50 13 0,0-2 0,87 7 0,-129-20 0,0-1 0,0 0 0,-1-1 0,1-2 0,0 0 0,-1 0 0,0-2 0,0-1 0,0 0 0,-1-1 0,0-1 0,21-12 0,-31 15 0,0-1 0,-1 0 0,1 0 0,-1-1 0,-1 0 0,1 0 0,-1 0 0,0-1 0,-1 0 0,0 0 0,0 0 0,0-1 0,-1 0 0,3-9 0,-3 3 0,0 0 0,-1-1 0,0 0 0,-1 1 0,-1-1 0,-1 0 0,-2-26 0,-6-13 0,4 36 0,1 1 0,0-20 0,3 38 0,1-1 0,-1 0 0,0 0 0,0 1 0,1-1 0,-1 0 0,1 1 0,-1-1 0,1 0 0,-1 1 0,1-1 0,-1 1 0,1-1 0,-1 1 0,1-1 0,-1 1 0,1-1 0,0 1 0,-1-1 0,1 1 0,0 0 0,0-1 0,-1 1 0,1 0 0,0 0 0,1 0 0,22-2 0,-7 7 0,0 1 0,0 0 0,-1 1 0,0 1 0,0 1 0,-1 0 0,0 1 0,-1 0 0,0 2 0,23 22 0,-30-26 0,-1-1 0,1 2 0,-1-1 0,-1 1 0,0 0 0,0 0 0,-1 0 0,0 1 0,0-1 0,-1 1 0,4 19 0,-1 9 0,1 71 0,-6-88 0,-1-14 0,0 0 0,1 1 0,0-1 0,1 0 0,-1 0 0,2 0 0,-1 0 0,1 0 0,-1 0 0,8 12 0,-7-16 0,0 1 0,0-1 0,0 0 0,0 1 0,1-1 0,-1-1 0,1 1 0,0 0 0,0-1 0,0 0 0,0 0 0,0 0 0,0 0 0,1-1 0,-1 0 0,0 0 0,1 0 0,7 1 0,5-2 0,0 1 0,0-2 0,0 0 0,-1-1 0,1-1 0,0-1 0,29-9 0,-11-1 0,-1-1 0,47-28 0,-69 36 0,-1-1 0,0 0 0,0 0 0,-1-1 0,0-1 0,-1 0 0,0 0 0,12-18 0,-17 21 0,0 1 0,0-1 0,-1 0 0,0 0 0,0 0 0,-1 0 0,0 0 0,0-1 0,0 1 0,-1-1 0,-1 1 0,1-1 0,-1 1 0,0-1 0,-1 0 0,-2-13 0,3 20 0,0 0 0,-1 0 0,1-1 0,0 1 0,-1 0 0,1 0 0,-1 0 0,1 0 0,-1 0 0,0 0 0,1 0 0,-1 0 0,0 0 0,0 0 0,0 0 0,0 0 0,1 1 0,-1-1 0,0 0 0,0 1 0,-1-1 0,1 0 0,-2 0 0,2 1 0,-1 0 0,0 0 0,0 0 0,0 0 0,0 0 0,0 0 0,0 0 0,0 1 0,0-1 0,0 1 0,0-1 0,1 1 0,-4 1 0,0 1 0,-1 0 0,0 1 0,1-1 0,0 1 0,0 0 0,0 1 0,0 0 0,-4 5 0,4-3 0,0 1 0,1 0 0,0 0 0,0 1 0,1-1 0,0 1 0,0 0 0,1 0 0,0 0 0,0 0 0,1 0 0,1 0 0,0 1 0,1 12 0,0-12 0,0 1 0,1-1 0,0 0 0,1 0 0,0 0 0,1 0 0,0 0 0,1 0 0,0-1 0,0 0 0,1 0 0,8 10 0,-11-16 0,0 0 0,-1 0 0,1-1 0,0 1 0,1-1 0,-1 0 0,0 0 0,0 0 0,1 0 0,-1-1 0,1 1 0,0-1 0,-1 0 0,1 0 0,4 0 0,-2 0 0,1-1 0,-1 0 0,0 0 0,1-1 0,-1 0 0,0 0 0,0 0 0,9-4 0,6-3 0,0-2 0,0-1 0,36-24 0,-55 33 0,69-51 0,-1-3 0,61-66 0,-55 51 0,-53 46 0,-18 20 0,-1-1 0,1 1 0,0 0 0,1 0 0,0 0 0,-1 1 0,1 0 0,1 0 0,7-4 0,-14 8 0,1 0 0,-1 0 0,1-1 0,0 1 0,-1 0 0,1 0 0,0 0 0,-1 0 0,1 0 0,-1 0 0,1 0 0,0 0 0,-1 0 0,1 1 0,0-1 0,-1 0 0,1 0 0,-1 0 0,1 1 0,-1-1 0,1 0 0,0 1 0,-1-1 0,1 0 0,-1 1 0,1-1 0,-1 1 0,0-1 0,1 1 0,0 0 0,0 1 0,0 0 0,0 1 0,0-1 0,0 0 0,0 1 0,-1-1 0,1 1 0,0 2 0,0 49 0,-1-54 0,-3 52 0,-3 0 0,-1-1 0,-3 0 0,-2-1 0,-2 0 0,-25 58 0,39-107 0,-1 1 0,0 0 0,1-1 0,-1 1 0,0 0 0,0-1 0,0 1 0,0-1 0,0 1 0,0-1 0,-1 0 0,1 0 0,0 1 0,-1-1 0,1 0 0,-1 0 0,1 0 0,-1 0 0,1 0 0,-1-1 0,0 1 0,1-1 0,-1 1 0,0-1 0,0 1 0,-3-1 0,2 0 0,0-1 0,0 1 0,1-1 0,-1 0 0,0 0 0,0-1 0,1 1 0,-1-1 0,0 1 0,1-1 0,-1 0 0,1 0 0,0 0 0,0 0 0,-2-2 0,-11-11 0,2-1 0,0 0 0,2-1 0,-1 0 0,2-1 0,-12-26 0,9 25 0,5 9 0,9 6 0,6 4 0,10 5 0,2 5 0,104 55 0,-102-56 0,1 0 0,-1-1 0,45 9 0,-57-15 0,1-1 0,-1-1 0,0 1 0,0-1 0,1-1 0,-1 0 0,0 0 0,0-1 0,0 0 0,0-1 0,0 0 0,9-4 0,-7 1 0,1-1 0,-1 0 0,0 0 0,0-1 0,-1-1 0,-1 0 0,16-17 0,-5 0 0,-2 0 0,0-2 0,-2 0 0,-1-1 0,23-61 0,-29 66 0,-2 6 0,-1 1 0,8-35 0,-40 149 0,-38 233 0,25-148 0,30-157 0,9-25 0,0 1 0,0-1 0,0 1 0,-1-1 0,1 0 0,0 1 0,-1-1 0,1 0 0,0 1 0,-1-1 0,1 0 0,0 1 0,-1-1 0,1 0 0,-1 0 0,1 0 0,0 1 0,-1-1 0,1 0 0,-1 0 0,1 0 0,-1 0 0,1 0 0,-1 0 0,1 0 0,-1 0 0,1 0 0,0 0 0,-1 0 0,1 0 0,-1 0 0,1 0 0,-1 0 0,1 0 0,-1-1 0,1 1 0,0 0 0,-1 0 0,1 0 0,-1-1 0,1 1 0,0 0 0,-1-1 0,1 1 0,0 0 0,-1-1 0,1 1 0,0 0 0,0-1 0,-1 0 0,-4-5 0,0-1 0,1 1 0,0-1 0,0 0 0,1 0 0,-4-12 0,-14-50 0,15 46 0,5 21 0,-12-43 0,-22-51 0,35 95 0,-1 0 0,1 0 0,-1 0 0,1 0 0,0 0 0,0 0 0,-1 1 0,1-1 0,0 0 0,0 0 0,0 0 0,0 0 0,0 0 0,0 0 0,0 0 0,0 0 0,0 0 0,1 0 0,-1 0 0,1-1 0,-1 2 0,1 0 0,-1-1 0,0 1 0,1 0 0,-1 0 0,1-1 0,-1 1 0,1 0 0,-1 0 0,1 0 0,0 0 0,-1 0 0,1 0 0,-1 0 0,1 0 0,-1 0 0,1 0 0,-1 0 0,1 0 0,-1 0 0,1 0 0,-1 1 0,1-1 0,-1 0 0,1 0 0,-1 0 0,1 1 0,-1-1 0,1 0 0,-1 1 0,0-1 0,1 0 0,-1 1 0,1 0 0,16 10 0,0-1 0,1-1 0,0 0 0,1-2 0,0 0 0,0-1 0,0 0 0,1-2 0,0 0 0,0-2 0,0 0 0,27-1 0,-29-2 0,0-1 0,0-1 0,0 0 0,0-2 0,0 0 0,-1-1 0,0 0 0,29-17 0,-24 10 0,0 0 0,-1-2 0,-1-1 0,0-1 0,27-29 0,-33 29 0,-2 0 0,20-36 0,-29 49 0,-14 26 0,1 0 0,1 1 0,-11 44 0,16-51 0,0 1 0,1 0 0,1 0 0,1-1 0,0 1 0,2 0 0,3 31 0,-4-47 0,0 0 0,0 0 0,1 1 0,-1-1 0,0 0 0,1 0 0,-1 0 0,1 0 0,-1 0 0,1 0 0,0 0 0,-1 0 0,1 0 0,0 0 0,0 0 0,0-1 0,-1 1 0,1 0 0,0 0 0,0-1 0,0 1 0,0-1 0,0 1 0,0-1 0,2 1 0,-1 0 0,0-1 0,1 0 0,-1 0 0,0 0 0,1 0 0,-1-1 0,0 1 0,0 0 0,1-1 0,-1 0 0,0 1 0,2-2 0,6-3 0,0-1 0,0 1 0,-1-2 0,11-9 0,108-102 0,-47 39 0,-73 71 0,-7 7 0,0 0 0,0-1 0,0 1 0,0 0 0,0 0 0,1 0 0,-1 0 0,1 0 0,-1 0 0,0 0 0,1 0 0,-1 1 0,1-1 0,0 0 0,-1 1 0,1-1 0,1 1 0,-2 1 0,-1 0 0,1 1 0,-1-1 0,0 0 0,0 1 0,1-1 0,-1 0 0,0 1 0,0-1 0,0 0 0,0 1 0,-1-1 0,1 0 0,0 0 0,-1 3 0,1-3 0,-5 27 0,-1 51 0,6-70 0,1-1 0,-1 1 0,1-1 0,1 1 0,-1-1 0,1 0 0,1 0 0,0 0 0,0 0 0,7 13 0,-9-20 0,0 1 0,0-1 0,0 0 0,1 1 0,-1-1 0,0 0 0,0 0 0,1 0 0,-1 0 0,1 0 0,-1 0 0,1 0 0,0-1 0,-1 1 0,1 0 0,0-1 0,-1 1 0,3-1 0,0 1 0,0-1 0,0 0 0,0 0 0,0-1 0,0 1 0,0-1 0,7-2 0,2-1 0,-1-1 0,1-1 0,19-12 0,6-9 0,0-1 0,-3-3 0,0 0 0,36-44 0,-66 69 0,0 0 0,0 0 0,-1 0 0,7-14 0,-10 17 0,1 0 0,-1-1 0,0 1 0,0-1 0,0 1 0,0-1 0,0 1 0,-1-1 0,0 0 0,1 1 0,-2-1 0,1-4 0,0 7 0,0 1 0,0 0 0,0 0 0,0 0 0,0 0 0,0-1 0,-1 1 0,1 0 0,0 0 0,0 0 0,0 0 0,0 0 0,0-1 0,0 1 0,0 0 0,0 0 0,0 0 0,-1 0 0,1 0 0,0 0 0,0 0 0,0 0 0,0-1 0,0 1 0,0 0 0,-1 0 0,1 0 0,0 0 0,0 0 0,0 0 0,0 0 0,-1 0 0,1 0 0,0 0 0,0 0 0,0 0 0,0 0 0,-1 0 0,1 0 0,0 0 0,0 0 0,0 0 0,0 0 0,0 0 0,-1 0 0,1 0 0,0 1 0,0-1 0,0 0 0,0 0 0,0 0 0,-1 0 0,1 0 0,0 0 0,0 0 0,0 0 0,0 1 0,0-1 0,0 0 0,0 0 0,0 0 0,0 0 0,-1 1 0,-5 8 0,5-9 0,-4 8 0,0 0 0,0 0 0,1 0 0,0 1 0,1 0 0,0 0 0,0 0 0,1 0 0,0 0 0,-1 11 0,1 0 0,1 0 0,0 0 0,5 35 0,-3-46 0,1 0 0,-1 0 0,2 0 0,-1-1 0,1 1 0,7 13 0,-8-19 0,0 0 0,-1 0 0,1 0 0,0-1 0,1 1 0,-1 0 0,0-1 0,1 0 0,0 0 0,-1 1 0,1-2 0,0 1 0,0 0 0,0 0 0,0-1 0,0 0 0,1 0 0,-1 0 0,0 0 0,6 1 0,2-2 0,0 0 0,-1-1 0,1 0 0,-1 0 0,1-1 0,-1-1 0,0 0 0,1 0 0,-1-1 0,-1 0 0,1-1 0,-1 0 0,15-10 0,2-3 0,-2-2 0,0 0 0,30-33 0,-41 39 0,-1-1 0,0 0 0,-1-1 0,0 0 0,10-25 0,-20 40 0,0 0 0,-1-1 0,1 1 0,-1-1 0,1 1 0,-1-1 0,0 1 0,1-1 0,-1 1 0,0-1 0,0 1 0,0-1 0,0 1 0,-1-4 0,1 5 0,-1-1 0,1 0 0,0 1 0,-1-1 0,1 1 0,-1-1 0,1 1 0,-1-1 0,1 1 0,-1-1 0,1 1 0,-1-1 0,1 1 0,-1 0 0,1-1 0,-1 1 0,0 0 0,1-1 0,-1 1 0,0 0 0,1 0 0,-1 0 0,0 0 0,-3 0 0,0 0 0,1 0 0,-1 0 0,1 1 0,-1-1 0,1 1 0,-1 0 0,1 0 0,0 0 0,-1 1 0,-2 1 0,-5 2 0,1 1 0,0 0 0,0 1 0,1 0 0,0 0 0,0 1 0,1 0 0,0 1 0,-8 10 0,12-13 0,1-1 0,0 1 0,0 0 0,0 1 0,1-1 0,0 0 0,0 1 0,0-1 0,1 1 0,0-1 0,1 1 0,-1 0 0,1 0 0,0-1 0,1 1 0,0 0 0,2 10 0,-2-11 0,1 0 0,0 0 0,0-1 0,1 1 0,-1 0 0,1-1 0,0 1 0,1-1 0,-1 0 0,1 0 0,0 0 0,1-1 0,-1 1 0,7 4 0,-3-4 0,0 1 0,0-2 0,1 1 0,0-1 0,0 0 0,0-1 0,0 0 0,13 2 0,12 0 0,0-2 0,1-1 0,-1-2 0,35-4 0,-67 4 0,16-2 0,65-5 0,-74 5 0,1 0 0,0 0 0,-1-1 0,1 0 0,-1-1 0,10-5 0,-16 7 85,0 0 1,0 0-1,-1-1 0,1 1 1,-1-1-1,1 0 0,-1 1 0,0-1 1,3-6-1,5-12-4887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48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1269 5120,'0'0'11914,"11"-1"-11578,-10 1-328,9-1 86,0 0 0,-1-1 0,1 0 1,-1 0-1,1-1 0,-1 0 0,0-1 0,0 0 0,10-6 0,9-12 201,-2-2 0,0-1 0,-2-1 0,27-37 0,-35 42-82,-1 0-1,-1-1 1,-1 0-1,0-1 1,-2-1-1,9-27 1,-18 41-3,0 0 0,-1 0 0,0 0 0,0 0 0,-1-16-1,-1 7 541,-1 26-412,1-3-292,-8 21 200,2 0 0,-5 28 0,11-45-195,0 0 0,0 0-1,1 1 1,0-1-1,1 0 1,0 0 0,0 0-1,1 0 1,0 0-1,5 14 1,-5-19-31,-1-1 0,1 1-1,0-1 1,0 0 0,0 0 0,0 0 0,0 0 0,0 0 0,1 0-1,-1 0 1,1-1 0,-1 1 0,1-1 0,0 0 0,-1 0-1,1 0 1,5 1 0,3 1 24,-1-1-1,1 0 1,14 0 0,-10-1 9,1-2-1,-1 0 1,0-1 0,0-1-1,-1 0 1,1-1 0,-1 0-1,1-1 1,-1-1 0,0 0-1,24-16 1,-19 10 35,-1-1 1,0-1-1,-1-1 0,-1 0 1,0-2-1,-1 1 0,18-27 1,-3-8 62,-2-1 0,-2-1 0,22-65 0,6-12 10,35-79 153,-50 117-203,8-23 105,-40 99-160,0-2 155,-16 31 1,-12 31-121,-27 77 0,33-81-63,15-39-27,-156 453 236,-82 272 3,228-699-210,-1 0 0,-1 0 0,-21 32 0,33-59-26,0 1 0,0-1 0,0 0 0,-1 0 0,1 1 0,0-1 0,0 0 0,0 0 0,0 1 0,-1-1 0,1 0 0,0 0 0,0 1 0,0-1 0,-1 0 0,1 0 0,0 0 0,0 0 0,-1 0 0,1 1 0,0-1 0,0 0 0,-1 0 0,1 0 0,0 0 0,-1 0 0,1 0 0,0 0 0,0 0 0,-1 0 0,1 0 0,-4-8 53,3-17-13,4 5-21,0 1-1,2 0 0,0 0 1,1 0-1,0 1 1,2-1-1,0 2 1,1-1-1,14-18 0,-15 24-3,1 0-1,0 1 0,1 0 0,0 1 1,1-1-1,0 2 0,0 0 0,1 0 1,0 1-1,1 1 0,0 0 0,27-11 0,-13 11 7,0 1 0,0 1 0,0 1 0,38-1 0,112 10 64,-65 7-420,-142-34-5013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48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15376,'0'0'1135,"76"26"-1151,-51 2-40,-7 6 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19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76 4416,'0'0'7097,"11"-10"-6601,62-56 3302,-72 72-2376,-4 15-305,-8 28-618,-46 117 878,23-69-746,-17 29 196,32-83-274,2 1-1,-19 76 1,34-109-401,-1 4 433,0 0 0,-1 27 0,-1-48-164,0 1 1,0 0 0,-1 0 0,-7-5 0,9 7-381,0 0 1,0 1-1,0 0 0,-1 0 1,1 0-1,0 1 1,-1-1-1,1 1 1,-1 0-1,0 0 0,1 1 1,-1-1-1,0 1 1,1 0-1,-1 1 0,0-1 1,1 1-1,-1-1 1,1 1-1,-1 1 0,1-1 1,-6 3-1,-8 4 56,0 1-1,1 1 0,-31 23 0,36-24-33,-12 9 308,-35 32 0,61-51-341,1 0-1,-1 0 1,1 0-1,-1 1 1,1-1 0,-1 1-1,1 0 1,4 0-1,5-1 19,97-17 183,69-7 38,-175 25-263,176-10 386,-139 10-217,-1 1-1,59 11 0,-87-10-152,9 1 6,0 0 0,21 1-1,-44-14-4945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19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1 250 13968,'0'0'2324,"14"-15"-1673,-5 5-533,3-3 4,-1 0 1,2 1-1,-1 1 0,2 0 1,-1 1-1,2 0 0,20-10 0,21-2 354,0 4 0,1 1 0,73-10 0,-100 21-274,37-7 511,1 3 0,0 3 1,100 3-1,-158 5-629,1 0-1,-1 1 1,0 0 0,17 6-1,-2 2-2980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12664,'0'0'2720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2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0 565 6728,'0'0'7264,"13"-16"-6632,80-99 704,-41 44-326,-15 18 357,67-73-1,48-23 1429,-148 145-2615,0 0 1,0 1-1,0-1 0,1 1 1,-1 0-1,1 1 0,0-1 1,0 1-1,0 0 1,7-2-1,-12 4-157,1 0 0,-1 0 1,1 0-1,-1 0 0,1 0 1,-1 0-1,0 0 0,1 0 0,-1 0 1,1 0-1,-1 1 0,0-1 1,1 0-1,-1 0 0,1 0 0,-1 1 1,0-1-1,1 0 0,-1 1 1,0-1-1,0 0 0,1 1 0,-1-1 1,0 0-1,0 1 0,1-1 0,-1 1 1,0-1-1,0 0 0,0 1 1,0-1-1,1 1 0,-1-1 0,0 0 1,0 1-1,0-1 0,0 1 1,0-1-1,0 1 0,0-1 0,0 1 1,-1 0-1,-2 25 295,2-19-224,-15 64 478,-38 107 0,14-53 45,39-119-556,0-4-30,0 0 1,0 0-1,0 0 0,0 1 1,1-1-1,-1 0 1,1 0-1,0 0 0,-1 1 1,1-1-1,0 0 1,1 0-1,-1 1 0,0-1 1,1 3-1,0-5-23,-1 0 0,0 0 0,1 0-1,-1 0 1,1 0 0,-1 0 0,1 0 0,-1 0 0,1 0-1,-1 0 1,0 0 0,1-1 0,-1 1 0,1 0 0,-1 0-1,1 0 1,-1-1 0,0 1 0,1 0 0,-1 0 0,0-1-1,1 1 1,-1 0 0,0-1 0,1 1 0,-1 0 0,0-1-1,0 1 1,1-1 0,10-15 80,11-20 43,65-102 232,-66 110-247,0 0 1,43-42 0,-54 61-63,1 0 1,22-13-1,-28 18-30,0 1 0,1 1 0,0-1 0,-1 1 0,1 0 0,0 0 0,0 0-1,10 0 1,-14 2-15,-1 0-1,1 0 0,0 0 1,-1 0-1,1 1 0,-1-1 0,1 1 1,-1-1-1,1 1 0,-1-1 1,1 1-1,-1 0 0,1 0 1,-1 0-1,0 0 0,1 0 0,-1 0 1,0 0-1,0 0 0,0 1 1,0-1-1,0 0 0,0 1 0,0-1 1,-1 0-1,2 3 0,2 5 27,-1 0-1,0 0 1,2 15-1,-1-6 16,12 43 69,21 70 161,-29-108-112,0-1 0,2-1-1,20 35 1,-28-52-63,1-1 0,-1 0 0,1 1 0,0-1 0,-1 0 0,1-1 1,1 1-1,2 2 0,-4-4-173,-1 0 1,1-1 0,-1 1-1,0 0 1,1-1-1,-1 1 1,1-1-1,-1 0 1,1 0 0,-1 1-1,4-1 1,9-5-3448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2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1179 5520,'0'0'10526,"7"-15"-10003,87-172 982,91-177 772,-157 294-1840,-3 0 1,-3-2-1,19-105 1,-36 146-58,-1-1 0,-2 1 1,-2-50-1,-5 65 68,5 16-424,0 0-1,0-1 0,0 1 0,-1 0 0,1 0 0,0 0 1,0-1-1,-1 1 0,1 0 0,0 0 0,0 0 0,-1 0 1,1 0-1,0 0 0,-1 0 0,1 0 0,0-1 0,-1 1 1,1 0-1,0 0 0,0 0 0,-1 0 0,1 1 1,0-1-1,-1 0 0,1 0 0,0 0 0,0 0 0,-1 0 1,-1 1 24,0 1 1,0-1 0,1 1 0,-1-1 0,0 1-1,1-1 1,0 1 0,-1 0 0,1 0 0,0 0-1,-2 2 1,-9 20 92,1 1-1,1 0 1,2 0-1,-10 45 1,-10 111 283,21-132-320,-119 737 1053,115-736-1017,-26 75 0,28-99-28,-2-2 1,-1 1 0,0-2-1,-28 39 1,38-60-94,0 1 0,-1-1 0,1 1 0,-1-1 1,1 0-1,-1 0 0,0 0 0,0-1 0,0 1 0,0 0 1,0-1-1,0 0 0,0 0 0,0 0 0,-1 0 0,1 0 0,0-1 1,-1 1-1,1-1 0,0 0 0,-1 0 0,-5-1 0,5 0 3,0 0-1,0 0 0,-1 0 1,1 0-1,0-1 1,1 1-1,-1-1 0,0 0 1,0 0-1,1-1 0,-1 1 1,1-1-1,0 1 1,0-1-1,0 0 0,0-1 1,-4-5-1,4 2 0,-1 0 1,1-1-1,1 1 0,-1-1 0,1 0 1,1 0-1,-1 0 0,2 0 1,-1 0-1,1 0 0,1-15 0,-1 4 23,1 14-38,-1-1 1,1 0-1,0 1 1,1-1-1,-1 1 1,1 0-1,0-1 1,1 1-1,-1 0 1,1 0-1,0 1 1,0-1-1,1 0 1,-1 1-1,1 0 1,8-8-1,1 2-12,0 0-1,0 0 1,1 1 0,22-11-1,24-6-5,87-27 0,-94 37 3,0-3 1,83-43 0,-77 24 26,-1-2 1,92-82-1,-116 94 41,-21 18 54,0-1 0,-1 0 1,19-22-1,-26 25 2,0 1 0,-1-1 0,5-11 0,-1 2 14,31-46 98,-29 44-222,78-160 127,-68 133-113,-2-1 0,12-49 0,-20 55-14,-2 1 0,-1-1 0,-2 0 0,-1-46-1,-4 82 4,0 0 1,-1-1-1,0 1 0,0 0 0,-2-8 0,2 12-8,1 1 1,0-1 0,0 0 0,-1 1-1,1-1 1,0 0 0,-1 1-1,1-1 1,-1 1 0,1-1-1,-1 1 1,1-1 0,-1 1-1,1-1 1,-1 1 0,0-1-1,1 1 1,-1-1 0,1 1 0,-1 0-1,0 0 1,0-1 0,1 1-1,-1 0 1,0 0 0,1 0-1,-1 0 1,0 0 0,0 0-1,1 0 1,-1 0 0,0 0-1,1 0 1,-1 0 0,0 0-1,0 0 1,1 0 0,-1 1 0,0-1-1,1 0 1,-1 1 0,0-1-1,1 0 1,-1 1 0,1-1-1,-1 1 1,0 0 0,-7 5-7,0 1 1,0 0-1,1 0 0,0 1 1,1-1-1,0 1 1,-7 12-1,-35 69-50,41-76 50,-28 65-24,3 2-1,4 2 1,4 0-1,-21 126 1,35-135 36,4 1 0,3 0 0,7 81 0,-4-135 5,2 0-1,0 0 0,1 0 1,1 0-1,1 0 1,8 20-1,-13-38-7,1 0-1,0 0 1,0 0 0,0 0-1,0-1 1,0 1-1,0 0 1,0-1-1,0 1 1,1-1-1,-1 1 1,1-1-1,-1 0 1,1 0-1,-1 1 1,1-1 0,0 0-1,-1 0 1,1-1-1,0 1 1,0 0-1,0-1 1,2 1-1,-1-1 1,0 0 0,0 0 1,0 0-1,-1-1 0,1 1 0,0-1 0,0 0 0,0 0 0,-1 0 0,1 0 0,0-1 0,-1 1 0,5-4 1,6-5 14,-1-1 1,0 0 0,0-1 0,11-16 0,160-230 346,-99 132-89,-84 125-271,0 1-1,1 0 0,-1-1 0,0 1 0,0 0 0,0-1 1,0 1-1,0 0 0,1-1 0,-1 1 0,0 0 0,0-1 1,1 1-1,-1 0 0,0 0 0,0-1 0,1 1 0,-1 0 1,0 0-1,1 0 0,-1-1 0,0 1 0,1 0 1,-1 0-1,0 0 0,1 0 0,-1 0 0,0 0 0,1 0 1,-1-1-1,1 1 0,-2 13 57,-12 32-20,11-38-23,-8 28 33,1 1 0,2 0 0,2 1 0,1 0 1,2 0-1,1 0 0,6 45 0,-4-74-51,0 0 0,0 0 0,1-1 0,0 1 0,1-1 0,3 8 0,-5-13 0,-1 0 0,1-1 0,0 1 0,0 0 0,1-1 0,-1 1 0,0-1 0,0 1 0,1-1 0,-1 0 0,1 1 0,-1-1 0,1 0 0,-1 0 0,1 0 0,0 0 0,-1 0 0,1-1 0,0 1 0,0-1 0,0 1 0,0-1 0,0 1 0,-1-1 0,1 0 0,0 0 0,0 0 0,0 0 0,0 0 0,3-1 0,4-2 0,1 0 0,-1 0 0,0-1 0,0-1 0,0 1 0,0-1 0,-1-1 0,9-6 0,4-6 0,33-35 0,-15 6 0,45-70 0,-22 28 0,-50 70 0,12-12 0,-24 31 0,0 0 0,0 1 0,1-1 0,-1 0 0,0 0 0,0 0 0,0 0 0,0 0 0,0 0 0,1 1 0,-1-1 0,0 0 0,0 0 0,0 0 0,0 1 0,0-1 0,0 0 0,0 0 0,1 0 0,-1 0 0,0 1 0,0-1 0,0 0 0,0 0 0,0 1 0,0-1 0,0 0 0,0 0 0,0 0 0,0 1 0,0-1 0,0 0 0,-1 0 0,1 0 0,0 1 0,0-1 0,0 0 0,0 0 0,0 0 0,0 1 0,-1-1 0,-1 15 0,2-13 0,-11 39 0,1 0 0,-4 58 0,12-72 0,-3 51 0,6-69 0,-1 0 0,1 1 0,0-1 0,1 0 0,0 0 0,4 10 0,-5-17 0,-1-1 0,0 0 0,1 0 0,-1 0 0,1 0 0,0 0 0,-1 0 0,1-1 0,0 1 0,-1 0 0,1 0 0,0 0 0,0-1 0,0 1 0,0 0 0,0-1 0,0 1 0,0-1 0,0 1 0,0-1 0,0 1 0,0-1 0,1 1 0,1-1 0,-1 0 0,0 0 0,0 0 0,0-1 0,0 1 0,1 0 0,-1-1 0,0 0 0,0 1 0,0-1 0,3-2 0,5-3 0,0 0 0,-1-1 0,15-12 0,-21 15 0,38-35 0,-2-3 0,50-67 0,-9 8 0,-7 7 0,-83 111 0,1 2 0,0-1 0,2 1 0,0 0 0,-8 40 0,9-27 0,1-1 0,2 1 0,0 51 0,3-80 0,0 0 0,0-1 0,1 1 0,-1 0 0,1-1 0,-1 1 0,1-1 0,0 1 0,0-1 0,0 1 0,0-1 0,1 1 0,-1-1 0,1 0 0,-1 0 0,1 0 0,0 0 0,0 0 0,0 0 0,0 0 0,0 0 0,0-1 0,0 1 0,1-1 0,-1 0 0,0 0 0,1 1 0,-1-2 0,1 1 0,-1 0 0,1 0 0,0-1 0,-1 1 0,1-1 0,0 0 0,-1 0 0,1 0 0,0 0 0,-1-1 0,1 1 0,0-1 0,-1 1 0,1-1 0,4-2 0,23-9 0,0-2 0,-1-1 0,-1-1 0,0-2 0,28-23 0,-2 3 0,126-97 0,-150 114 0,-2-1 0,0-1 0,34-37 0,-60 56 0,-3 4 0,-11 6 0,-16 13 0,4-1 0,1 2 0,2 0 0,0 2 0,1 0 0,1 1 0,1 1 0,1 0 0,-25 49 0,37-61 0,0 1 0,-4 18 0,8-29 0,1 0 0,-1 0 0,1 1 0,-1-1 0,1 0 0,0 0 0,0 1 0,0-1 0,0 0 0,0 1 0,0-1 0,1 0 0,-1 0 0,1 1 0,0-1 0,0 0 0,-1 0 0,1 0 0,0 0 0,1 0 0,-1 0 0,3 3 0,-3-4 0,1 0 0,-1-1 0,1 1 0,-1-1 0,1 1 0,-1-1 0,1 1 0,0-1 0,-1 0 0,1 0 0,0 0 0,-1 0 0,1 0 0,0 0 0,-1 0 0,3-1 0,25-8 0,-20 5 0,-1-1 0,0 0 0,0-1 0,-1 0 0,1 0 0,8-10 0,38-48 0,-30 33 0,25-32 0,-3-2 0,-3-2 0,-3-2 0,-3-2 0,42-110 0,-45 89 0,39-170 0,-72 255 0,1 1 0,-1-1 0,1 1 0,-1-1 0,-1 0 0,1 0 0,-1 0 0,-1 1 0,1-1 0,-1 0 0,-2-8 0,3 15 0,0-1 0,0 1 0,0 0 0,0-1 0,-1 1 0,1-1 0,0 1 0,0 0 0,-1-1 0,1 1 0,0 0 0,-1-1 0,1 1 0,0 0 0,-1-1 0,1 1 0,0 0 0,-1 0 0,1-1 0,0 1 0,-1 0 0,1 0 0,-1 0 0,1 0 0,-1 0 0,1-1 0,0 1 0,-1 0 0,0 0 0,-14 7 0,-9 19 0,13-10 0,-1 1 0,2 0 0,1 1 0,-13 31 0,-19 78 0,27-73 0,2 0 0,3 0 0,2 1 0,3 1 0,1-1 0,4 0 0,2 1 0,2-1 0,2 0 0,24 86 0,-16-88 0,-9-28 0,1 0 0,1-1 0,23 46 0,-21-60 892,-10-10-1087,0 0-1,1 0 1,-1 0-1,0 0 1,1 0 0,-1 0-1,0 0 1,1 0-1,-1 0 1,0 0 0,1-1-1,-1 1 1,0 0-1,0 0 1,1 0 0,-1-1-1,0 1 1,0 0-1,1 0 1,-1-1 0,0 1-1,0 0 1,0-1-1,1 1 1,-1 0 0,0-1-1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24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15376,'0'0'1087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3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450 781 7432,'0'0'4641,"-13"-3"-3952,-7-1-349,0 1 0,-1 0 0,1 2-1,-1 0 1,-29 3 0,16 4 679,-57 19-1,81-21-786,0 0 1,0 1-1,0 0 0,0 0 0,1 1 0,0 0 1,0 1-1,1 0 0,0 1 0,0-1 1,0 2-1,-7 10 0,11-13-80,0-1-1,0 1 1,0 0 0,1 0-1,0 1 1,0-1 0,1 1-1,0-1 1,0 1 0,1 0-1,-1 0 1,2-1 0,-1 1-1,1 0 1,0 0 0,0 0-1,1 0 1,-1 0 0,2 0-1,3 11 1,-2-9-40,1-1-1,0 0 1,0 0-1,1-1 1,0 0 0,1 1-1,-1-2 1,1 1-1,1-1 1,-1 0 0,1 0-1,0 0 1,0-1 0,1 0-1,0-1 1,0 0-1,0 0 1,0 0 0,0-1-1,1-1 1,13 3-1,-6-1-6,1-2 0,0-1 0,-1 0 0,1-1 0,0 0 0,0-2 0,0 0 0,-1 0-1,1-2 1,27-9 0,-3-5 137,-1-2 0,68-43-1,-79 42-101,-1-2 0,0 0 0,-2-2-1,23-28 1,-29 32-31,-6 5 77,0 0-1,0-2 0,-2 1 1,16-32-1,-39 71-74,1 0-1,1 1 1,1 0 0,1 1-1,1-1 1,1 1 0,1 0-1,1 1 1,1 40 0,2-63-99,0 0 0,0 0 0,1 0 0,-1 0 0,0 0 0,1 0 0,0 0 0,-1 0 0,1 0 0,0 0 0,0 0 0,0-1 0,0 1 0,0 0 0,1-1 0,-1 1 0,0-1-1,1 1 1,-1-1 0,1 0 0,0 1 0,-1-1 0,1 0 0,0 0 0,0 0 0,0-1 0,0 1 0,-1 0 0,1-1 0,0 1 0,0-1 0,4 1 0,-1-1 10,1 1 0,-1-1 0,0-1 0,1 1 0,-1-1 0,0 0 1,0 0-1,0 0 0,0-1 0,0 0 0,9-4 0,8-8 28,0 0 1,0-2 0,-2 0-1,0-1 1,22-25 0,80-107 205,-81 96-95,-31 42-83,-7 12 45,-10 21-21,-1 0-92,1 1 1,1-1 0,1 1 0,1 0 0,-2 25-1,6-37-13,-1 0-1,2 0 0,0-1 1,0 1-1,0 0 0,2-1 1,-1 1-1,1-1 0,1 0 1,0 0-1,0 0 0,1 0 1,8 12-1,-11-19 7,0-1-1,0 0 1,-1 0 0,2 0 0,-1 0-1,0 0 1,0 0 0,1 0-1,-1-1 1,1 1 0,-1-1 0,1 0-1,-1 0 1,1 0 0,0 0-1,0 0 1,3 0 0,-1-1 7,0 0-1,0 0 1,0 0 0,0 0-1,0-1 1,0 0 0,0 0-1,-1 0 1,7-3 0,4-3 35,0 0 1,-1-1-1,0-1 1,24-18-1,-21 12-15,0-1-1,-1-1 1,-1 0-1,0-1 0,-2-1 1,0 0-1,-1-1 1,-1-1-1,-1 1 0,0-2 1,-2 1-1,-1-1 1,0 0-1,-2-1 1,4-32-1,-8 24-29,-2 25 0,1 1 0,-1-1 0,2 1 0,-1-1 0,0 1 0,1 0 0,0-1 0,3-8 0,-2 13 0,-1 0 0,0 0 0,0 1 0,1-1 0,-1 1 0,0-1 0,0 1 0,1 0 0,-1-1 0,1 1 0,-1 0 0,0 0 0,1 0 0,-1 0 0,0 0 0,1 0 0,-1 1 0,0-1 0,1 0 0,-1 1 0,0-1 0,2 1 0,6 1 0,-2-1 0,1 0 0,-1 0 0,0 1 0,1 0 0,-1 1 0,0 0 0,0 0 0,0 0 0,-1 1 0,1 0 0,-1 0 0,0 0 0,0 1 0,0 0 0,-1 0 0,0 1 0,0 0 0,0 0 0,-1 0 0,0 0 0,0 0 0,0 1 0,-1 0 0,0 0 0,0 0 0,-1 0 0,0 0 0,0 1 0,0-1 0,0 15 0,-3 4 0,0-1 0,-2 1 0,-7 26 0,5-25 0,0 0 0,0 38 0,5-62 0,0-1 0,0 1 0,0-1 0,0 1 0,0-1 0,1 1 0,-1-1 0,1 1 0,0-1 0,0 0 0,0 1 0,0-1 0,0 0 0,0 0 0,0 1 0,1-1 0,-1 0 0,1 0 0,0-1 0,-1 1 0,1 0 0,0 0 0,0-1 0,0 1 0,0-1 0,1 0 0,-1 0 0,0 1 0,0-2 0,1 1 0,-1 0 0,1 0 0,-1-1 0,1 1 0,-1-1 0,1 0 0,3 0 0,6 0 0,0 0 0,-1-2 0,1 1 0,0-1 0,-1-1 0,21-7 0,-8 0 0,0-1 0,-1 0 0,0-2 0,23-17 0,-8 1 0,47-44 0,-63 50 0,-1-2 0,-2 0 0,0-1 0,19-37 0,7-8 0,-39 57 0,-2 6 0,0 16 0,30 112 0,-21-73 0,2 0 0,41 87 0,-54-131 0,-1 0 0,1-1 0,0 1 0,0 0 0,0-1 0,1 0 0,-1 1 0,1-1 0,-1 0 0,1 0 0,0 0 0,-1 0 0,1-1 0,0 1 0,6 1 0,-4-1 0,1-1 0,0 0 0,0 0 0,0 0 0,0-1 0,0 0 0,0 0 0,7-1 0,4-2 0,1-1 0,-1-1 0,0 0 0,32-15 0,-26 9 0,0-1 0,-1-2 0,0 0 0,-1-1 0,-1-1 0,-1-1 0,0-1 0,-1 0 0,-1-1 0,0-2 0,-2 1 0,21-37 0,-36 56 0,1 0 0,0 0 0,0 0 0,-1 0 0,1-1 0,-1 1 0,1 0 0,-1 0 0,0-1 0,1 1 0,-1 0 0,0 0 0,0-1 0,0-1 0,0 3 0,-1-1 0,1 1 0,0 0 0,-1 0 0,1 0 0,0 0 0,-1 0 0,1-1 0,0 1 0,-1 0 0,1 0 0,0 0 0,-1 0 0,1 0 0,-1 0 0,1 0 0,0 0 0,-1 0 0,1 0 0,0 1 0,-1-1 0,1 0 0,0 0 0,-1 0 0,1 0 0,0 0 0,-1 1 0,1-1 0,0 0 0,-1 1 0,-34 23 0,34-23 0,-15 12 0,0 1 0,1 1 0,0 1 0,-13 18 0,22-27 0,1 1 0,0-1 0,1 1 0,0 0 0,0 0 0,0 1 0,1-1 0,1 1 0,-1 0 0,1-1 0,1 1 0,-1 11 0,1-17 0,1 0 0,0 0 0,1-1 0,-1 1 0,0 0 0,1-1 0,0 1 0,-1 0 0,1-1 0,0 1 0,0 0 0,1-1 0,-1 0 0,0 1 0,1-1 0,0 0 0,-1 1 0,1-1 0,0 0 0,0 0 0,0-1 0,0 1 0,1 0 0,-1-1 0,0 1 0,1-1 0,-1 0 0,1 0 0,-1 0 0,1 0 0,-1 0 0,1 0 0,0-1 0,0 1 0,-1-1 0,6 0 0,2 0 0,0 0 0,0-1 0,0 0 0,0 0 0,0-1 0,0-1 0,0 0 0,16-7 0,19-13 0,-2-3 0,0-1 0,60-52 0,56-36 0,-156 113 0,-1 0 0,1 1 0,0-1 0,0 1 0,0 0 0,0 0 0,5-1 0,-7 2 0,-1 0 0,0 0 0,1 0 0,-1 0 0,0 0 0,1 0 0,-1 0 0,1 0 0,-1 0 0,0 0 0,1 0 0,-1 1 0,0-1 0,1 0 0,-1 0 0,0 0 0,1 0 0,-1 1 0,0-1 0,1 0 0,-1 0 0,0 1 0,0-1 0,1 0 0,-1 1 0,1 0 0,-1 0 0,0 0 0,0 0 0,0 0 0,0 0 0,0 0 0,0 0 0,0 0 0,0 0 0,0 0 0,0 0 0,0 0 0,-1 0 0,1 0 0,-1 1 0,-15 45 0,-25 85 0,41-131 0,0 0 0,0-1 0,-1 1 0,1 0 0,0 0 0,0 0 0,0-1 0,0 1 0,0 0 0,0 0 0,0 0 0,0 0 0,0-1 0,0 1 0,1 0 0,-1 0 0,0 0 0,0-1 0,1 1 0,-1 0 0,0 0 0,1-1 0,-1 1 0,1 0 0,-1-1 0,2 2 0,-1-2 0,1 1 0,-1-1 0,0 1 0,0-1 0,1 0 0,-1 0 0,0 0 0,1 0 0,-1 0 0,0 0 0,1 0 0,-1 0 0,0 0 0,0 0 0,2-1 0,7-2 0,0-1 0,0 0 0,11-7 0,-20 10 0,54-29 0,-30 14 0,0 2 0,1 1 0,53-17 0,-78 29 0,0 1 0,1-1 0,-1 1 0,0 0 0,0 0 0,0 0 0,0 0 0,0 0 0,1 0 0,-1 0 0,0 0 0,0 0 0,0 0 0,0 1 0,0-1 0,0 0 0,1 1 0,-1-1 0,0 1 0,0-1 0,0 1 0,0 0 0,-1-1 0,1 1 0,0 0 0,0 0 0,0-1 0,0 1 0,-1 0 0,1 0 0,0 0 0,-1 0 0,1 0 0,-1 0 0,1 0 0,-1 0 0,1 2 0,1 5 0,-1 0 0,1 1 0,-2-1 0,1 14 0,0 3 0,0-18 0,0 0 0,0 0 0,1 0 0,0 0 0,0 0 0,1 0 0,3 8 0,-4-13 0,-1 0 0,0-1 0,1 1 0,-1 0 0,1-1 0,0 1 0,0-1 0,-1 1 0,1-1 0,0 0 0,0 0 0,0 0 0,0 0 0,0 0 0,1 0 0,-1 0 0,0-1 0,0 1 0,0-1 0,1 0 0,-1 1 0,0-1 0,1 0 0,-1-1 0,0 1 0,0 0 0,3-1 0,7-2 0,0 0 0,-1-1 0,1 0 0,-1 0 0,0-1 0,0-1 0,19-13 0,2-4 0,31-30 0,-35 26 0,-1 0 0,37-52 0,39-71 0,-67 94 0,19-28 0,65-132 0,-102 177 0,1 2 0,-2-1 0,-2-1 0,14-50 0,-30 81 0,-4 9 0,-9 16 0,-15 33 0,3 1 0,2 1 0,2 1 0,2 2 0,-21 95 0,32-99 0,2 0 0,3 0 0,1 54 0,7-20 0,14 86 0,-15-155 0,-1 0 0,2 0 0,0-1 0,1 0 0,1 0 0,0 0 0,1 0 0,0-1 0,14 18 0,-15-29 783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3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15576,'0'0'1745,"15"-6"-1133,31-11-104,1 3 0,95-18 0,-96 29-113,1 1 1,0 2-1,-1 3 0,1 1 1,-1 3-1,83 22 1,-114-23-104,1-1 0,24 14 0,-7-3-3154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2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1186 8032,'0'0'8265,"-10"14"-7600,-7 8-437,2 1 1,0 0-1,2 1 0,-13 31 0,-15 54 727,5 2-1,-26 140 0,58-207-7,5-43-487,3-4-281,4-8-13,7-16 33,-2-1-1,-1 0 1,11-36 0,19-93 315,-42 157-513,111-439 1082,37 9-52,-131 392-865,23-41 0,-34 69-119,1-1 0,0 1 0,0 1 0,1-1 0,0 1 0,1 0 0,0 1 0,14-10 0,-21 16-29,0 1 1,0 0-1,0-1 1,0 1-1,0 0 1,0 1 0,1-1-1,-1 0 1,0 1-1,0-1 1,1 1 0,-1-1-1,0 1 1,1 0-1,-1 0 1,1 0-1,3 1 1,-4 0-2,0 0-1,1 0 1,-1 1-1,0-1 1,0 1-1,0-1 1,0 1-1,0 0 1,0 0 0,0 0-1,-1 0 1,1 0-1,-1 0 1,1 0-1,-1 0 1,1 3-1,7 15 64,0 0-1,-1 0 0,-2 0 1,0 1-1,-1 0 0,4 41 1,-6-29 27,-2 1 0,-1 0 0,-9 57 0,5-66-8,-1-1-1,-1 0 1,-19 44-1,19-53-35,-2 0-1,1-1 0,-2-1 0,0 1 0,0-1 1,-23 22-1,30-32-46,0-1 0,-1 0 0,1 0 0,-1 0 0,1 0 0,-1 0 0,0 0 0,0-1 1,0 1-1,0-1 0,0 0 0,0 0 0,0 0 0,-1 0 0,1-1 0,0 1 0,0-1 0,-1 0 0,-3 0 1,2-1 8,0-1 0,0 1 0,1-1 1,-1 0-1,0 0 0,1 0 1,-1-1-1,1 1 0,0-1 0,0 0 1,-6-6-1,4 3 17,0 0 0,1 0 0,-1 0 0,-5-11 0,9 15-19,1 0 0,-1-1 0,1 1 1,0-1-1,-1 0 0,1 1 0,1-1 0,-1 0 0,0 0 0,1 1 0,-1-1 0,1 0 0,0 0 0,0 0 1,0 0-1,1-3 0,-1 5-20,1 0 1,-1 0-1,1 0 1,-1 0-1,1 0 1,0 1-1,-1-1 1,1 0-1,0 1 1,-1-1-1,1 0 1,0 1-1,0-1 1,0 1-1,0-1 0,-1 1 1,1 0-1,0-1 1,0 1-1,0 0 1,0-1-1,0 1 1,0 0-1,0 0 1,0 0-1,0 0 1,0 0-1,0 0 1,0 0-1,2 1 1,34 7 15,-30-6-12,40 8 8,0-2-1,0-1 1,0-3-1,58-3 0,-88-2-3,0 0 0,0-1-1,-1-1 1,1-1-1,-1 0 1,0-1 0,0-1-1,0 0 1,-1-1-1,0-1 1,-1-1-1,1 0 1,-1 0 0,-1-1-1,0-1 1,-1-1-1,15-16 1,-2-3 45,-1-1 1,-1-2-1,-2 0 1,-2-2-1,23-56 1,-38 84-34,-2 4-3,0 0 0,-1 1 0,1-1 0,-1 0 0,0 0 0,0 0-1,0-7 1,-14 43 187,-31 118 7,39-128-185,1 1 0,1-1-1,1 0 1,1 1 0,2 24 0,-1-42-22,1 0 0,0 1 0,0-1 0,0 0 0,0 0 1,1 0-1,0-1 0,0 1 0,0 0 0,1-1 0,0 1 0,-1-1 1,2 0-1,-1 0 0,4 5 0,-3-6 8,0-1-1,-1 1 1,1-1-1,0 1 1,1-1-1,-1 0 1,0-1-1,0 1 1,1-1-1,-1 1 1,1-1-1,-1-1 1,1 1 0,0-1-1,-1 0 1,1 0-1,6-1 1,7-1 7,0-1 0,0-1 1,0-1-1,-1 0 0,25-12 0,83-48 126,-51 25-112,-29 17-36,-3 3 0,45-30 0,-74 40 0,-11 8 0,0 0 0,1 0 0,-1 1 0,0-1 0,1 1 0,-1-1 0,1 1 0,0 0 0,-1 0 0,1 0 0,0 0 0,0 1 0,0-1 0,2 0 0,2-2 0,-7 3 0,-1 0 0,1-1 0,0 1 0,0 0 0,0 0 0,0 0 0,0 0 0,0 0 0,-1 0 0,1 0 0,0 0 0,0 0 0,0 0 0,0 0 0,0 0 0,-1 0 0,1-1 0,0 1 0,0 0 0,0 0 0,0 0 0,-1 0 0,1 0 0,0 1 0,0-1 0,0 0 0,0 0 0,0 0 0,-1 0 0,1 0 0,0 0 0,0 0 0,0 0 0,0 0 0,0 0 0,-1 0 0,1 0 0,0 1 0,0-1 0,0 0 0,0 0 0,0 0 0,0 0 0,0 0 0,0 0 0,0 1 0,-1-1 0,1 0 0,-63 45 0,36-28 0,1 2 0,1 0 0,1 2 0,-37 39 0,59-56 0,-1-1 0,1 0 0,0 0 0,0 1 0,0-1 0,1 1 0,-1-1 0,1 1 0,0 0 0,0-1 0,0 1 0,0 7 0,1-9 0,0 0 0,0 0 0,1 0 0,-1 0 0,0 0 0,1-1 0,0 1 0,-1 0 0,1 0 0,0-1 0,0 1 0,0 0 0,0-1 0,0 1 0,1-1 0,-1 0 0,0 1 0,1-1 0,-1 0 0,1 0 0,-1 1 0,1-1 0,-1-1 0,1 1 0,0 0 0,-1 0 0,1-1 0,3 2 0,4 0 0,0 0 0,0-1 0,0 0 0,0 0 0,1-1 0,-1 0 0,0-1 0,0 0 0,0 0 0,13-4 0,2-2 0,0-1 0,38-18 0,-15 2 0,-2-3 0,0-1 0,-2-2 0,-2-2 0,-1-2 0,71-77 0,-53 42 0,-2-2 0,-4-3 0,52-97 0,-71 107 0,-3-2 0,32-99 0,-56 150 0,-4 12 0,-1 1 0,0-1 0,0 0 0,0 0 0,0 0 0,0 1 0,-1-1 0,1 0 0,-1 0 0,0 0 0,0-5 0,0 7 0,0 1 0,0 0 0,0-1 0,0 1 0,0 0 0,0-1 0,0 1 0,-1 0 0,1 0 0,0-1 0,0 1 0,0 0 0,-1 0 0,1 0 0,0-1 0,0 1 0,0 0 0,-1 0 0,1 0 0,0-1 0,-1 1 0,1 0 0,0 0 0,0 0 0,-1 0 0,1 0 0,0 0 0,-1 0 0,1 0 0,0 0 0,-1 0 0,1 0 0,0 0 0,0 0 0,-1 0 0,1 0 0,0 0 0,-1 0 0,1 0 0,0 0 0,0 0 0,-1 0 0,1 1 0,0-1 0,-1 0 0,1 0 0,0 0 0,0 0 0,-1 1 0,1-1 0,0 0 0,-16 14 0,14-12 0,-26 27 0,1 1 0,2 1 0,1 1 0,2 1 0,1 2 0,1 0 0,2 1 0,2 0 0,-16 55 0,15-33 0,2 2 0,3 0 0,3 1 0,3 0 0,1 91 0,5-132 0,1 0 0,2 1 0,0-1 0,0 0 0,13 36 0,-15-53 0,0 0 0,1 0 0,-1 0 0,1-1 0,-1 1 0,1 0 0,0-1 0,0 1 0,0-1 0,0 1 0,0-1 0,1 0 0,-1 0 0,1 0 0,-1 0 0,1 0 0,0-1 0,0 1 0,-1-1 0,1 0 0,0 0 0,0 0 0,1 0 0,-1 0 0,0-1 0,0 1 0,0-1 0,0 0 0,1 0 0,-1 0 0,0-1 0,0 1 0,0-1 0,0 1 0,0-1 0,4-2 0,6-1 0,-1-1 0,1-1 0,-2 0 0,1 0 0,0-1 0,-1-1 0,13-11 0,2-4 0,-2 0 0,0-2 0,-1 0 0,30-46 0,-39 49 0,1 1 0,31-34 0,-67 115 0,10-30 0,1 1 0,-9 43 0,16-60 0,1 1 0,0 0 0,1 0 0,1 0 0,1 0 0,0 0 0,4 21 0,-5-34 0,1-1 0,-1 1 0,1 0 0,-1 0 0,1 0 0,0 0 0,0 0 0,0 0 0,0-1 0,0 1 0,0-1 0,0 1 0,1 0 0,-1-1 0,1 0 0,-1 1 0,1-1 0,-1 0 0,1 0 0,2 1 0,-1-1 0,-1 0 0,1 0 0,0-1 0,-1 0 0,1 1 0,0-1 0,0 0 0,-1 0 0,1 0 0,0-1 0,-1 1 0,1-1 0,3 0 0,6-4 0,1 0 0,-1-1 0,0 0 0,-1-1 0,12-8 0,15-15 0,-1-2 0,-1-1 0,60-73 0,-34 35 0,-40 39 0,-18 27 0,-1-1 0,0 1 0,1 0 0,0 0 0,9-7 0,-10 12 0,-4 7 0,-4 8 0,-4 10 0,1 1 0,0 0 0,2 0 0,2 1 0,0-1 0,1 1 0,2 43 0,1-68 0,0 0 0,0 0 0,0 0 0,0 0 0,1 0 0,-1 0 0,1 0 0,-1 0 0,1-1 0,0 1 0,-1 0 0,1 0 0,0 0 0,0-1 0,1 1 0,-1 0 0,0-1 0,0 1 0,1-1 0,-1 1 0,1-1 0,-1 0 0,1 0 0,0 0 0,2 2 0,0-2 0,0 0 0,0 0 0,0-1 0,0 1 0,1-1 0,-1 0 0,0 0 0,0 0 0,0-1 0,0 1 0,6-2 0,1-1 0,1-1 0,-1 0 0,0-1 0,0 0 0,0 0 0,0-1 0,-1-1 0,14-10 0,9-11 0,30-34 0,-13 13 0,-15 19 0,-23 22 0,-2-1 0,1 0 0,-1 0 0,-1-1 0,12-16 0,-21 25 0,0 1 0,1-1 0,-1 0 0,1 0 0,-1 0 0,1 0 0,-1 0 0,1 1 0,0-1 0,-1 0 0,1 0 0,0 1 0,0-1 0,0 0 0,-1 1 0,1-1 0,0 1 0,0-1 0,0 1 0,0 0 0,0-1 0,0 1 0,0 0 0,0 0 0,0 0 0,0-1 0,0 1 0,1 0 0,0 1 0,-1 0 0,0 0 0,0 0 0,1 0 0,-1 0 0,0 0 0,0 0 0,0 1 0,0-1 0,0 0 0,0 1 0,0-1 0,-1 0 0,1 1 0,0 2 0,21 53 0,-19-45 0,1 0 0,0 0 0,1-1 0,1 0 0,-1 1 0,2-2 0,0 1 0,0-1 0,17 18 0,-18-22 0,1 0 0,0 0 0,0 0 0,0-1 0,1 0 0,0-1 0,0 1 0,0-2 0,0 1 0,1-1 0,-1 0 0,1-1 0,0 0 0,0 0 0,0-1 0,0 0 0,18-1 0,-13-1 0,1-1 0,-1 0 0,1-1 0,-1 0 0,0-1 0,0-1 0,-1 0 0,1-1 0,-1 0 0,0-1 0,-1-1 0,0 0 0,0-1 0,0 0 0,11-13 0,-11 10 0,0-1 0,-1-1 0,0 0 0,-1-1 0,-1 0 0,0 0 0,-1-1 0,-1 0 0,0-1 0,-2 1 0,0-1 0,4-23 0,-8 40 0,-1-1 0,0 1 0,0-1 0,0 1 0,0-1 0,0 1 0,1-1 0,-1 1 0,0-1 0,0 1 0,0-1 0,0 1 0,0-1 0,-1 1 0,1-1 0,0 1 0,0-1 0,0 1 0,0-1 0,0 1 0,-1 0 0,1-1 0,0 1 0,0-1 0,-1 1 0,1-1 0,0 1 0,-1 0 0,1-1 0,0 1 0,-1 0 0,1-1 0,-1 1 0,1 0 0,-1 0 0,1-1 0,0 1 0,-1 0 0,1 0 0,-1 0 0,1 0 0,-1-1 0,1 1 0,-1 0 0,1 0 0,-1 0 0,1 0 0,-1 0 0,1 0 0,-1 0 0,1 0 0,-1 1 0,1-1 0,-1 0 0,1 0 0,-1 0 0,1 1 0,-1-1 0,1 0 0,-1 1 0,-4 1 0,1 0 0,-1 0 0,1 1 0,0-1 0,-5 5 0,-1 1 0,1 2 0,-1-1 0,2 1 0,0 0 0,0 1 0,1 0 0,0 0 0,0 1 0,2 0 0,-1 0 0,2 0 0,0 1 0,0-1 0,1 1 0,0 0 0,-1 26 0,4-33 0,0 0 0,1 0 0,0-1 0,0 1 0,0 0 0,1 0 0,0-1 0,0 1 0,0-1 0,0 0 0,1 1 0,0-1 0,6 7 0,-4-6 0,1 0 0,0 0 0,0-1 0,0 1 0,1-1 0,0-1 0,0 1 0,13 5 0,-5-3 0,0-2 0,0 0 0,0-1 0,1-1 0,-1 0 0,1-1 0,0-1 0,0 0 0,25-3 0,-33 2 0,0-2 0,0 1 0,0-1 0,0 0 0,0 0 0,0-1 0,-1 0 0,1-1 0,-1 1 0,0-1 0,0-1 0,0 1 0,-1-1 0,0-1 0,0 1 0,0-1 0,0 0 0,-1 0 0,0 0 0,0-1 0,-1 0 0,4-8 0,8-26-4021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2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12056,'0'0'1057,"14"-5"-452,62-17 548,90-15 0,206 0 1138,-225 25-1477,-53 5 189,0 5 0,137 12 0,-205-8-735,-19-1-169,0-1-1,0 1 1,0 0 0,0 0 0,-1 0 0,1 1 0,8 4 0,-15-6-134,0 0 1,0 0-1,0 0 0,1 0 1,-1 0-1,0 0 1,0 0-1,0 0 1,0 0-1,1 0 1,-1 0-1,0 0 1,0 0-1,0 1 1,0-1-1,0 0 0,0 0 1,0 0-1,1 0 1,-1 0-1,0 0 1,0 1-1,0-1 1,0 0-1,0 0 1,0 0-1,0 0 1,0 1-1,0-1 0,0 0 1,0 0-1,0 0 1,0 0-1,0 1 1,0-1-1,0 0 1,0 0-1,0 0 1,0 0-1,0 1 0,0-1 1,0 0-1,0 0 1,0 0-1,0 0 1,-1 0-1,1 1 1,0-1-1,0 0 1,0 0-1,0 0 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2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57 123 13560,'0'0'1136,"-56"-44"-712,62 36-376,8-9 0,22-3-248,17-14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3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8936,'0'0'11178,"-9"14"-10501,-12 26-323,-42 71 960,50-89-919,-1-2 0,-1 1-1,-19 19 1,29-35-252,0-1 0,0 1 0,0-1 0,-7 4 0,-3-2-2986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34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380 893 6424,'0'0'8314,"3"-10"-7974,-2 5-266,5-25 105,-6 29-164,0 0 0,0 0-1,0-1 1,0 1 0,0 0-1,-1 0 1,1 0-1,0 0 1,-1 0 0,1 0-1,0 0 1,-1 0 0,1 0-1,-1 0 1,0 0-1,1 0 1,-1 0 0,0 0-1,0 0 1,1 0 0,-1 1-1,0-1 1,0 0-1,0 1 1,0-1 0,0 1-1,0-1 1,-1 0 0,-9-2 114,1 0 1,0 1 0,-1 0 0,0 1 0,1 0 0,-1 1 0,0 0-1,0 0 1,1 1 0,-1 1 0,0 0 0,1 0 0,-1 1 0,1 0 0,0 1-1,0 0 1,0 1 0,1 0 0,-16 11 0,12-7 29,0 0 0,1 1 0,1 1 0,0 0 0,0 0 0,1 1 0,0 0 0,1 1 0,1 0 0,0 0 0,0 1 0,2 0 0,-7 17 0,11-23-92,1-1 0,0 1 0,0-1 0,0 1 0,1-1 0,0 1 0,0 0 0,1-1 0,0 1 0,0 0 0,1-1 0,0 0 0,1 1 0,-1-1 0,1 0 0,1 0 0,-1 0 0,1-1 0,0 1 0,1-1 0,9 11 0,-9-12-38,-1-1-1,1 1 1,0-1 0,0 0-1,1 0 1,-1 0 0,1-1-1,0 0 1,0 0 0,0 0-1,0-1 1,0 0-1,1 0 1,-1-1 0,1 0-1,-1 0 1,1 0 0,0-1-1,-1 0 1,1 0 0,0-1-1,-1 1 1,1-1 0,-1-1-1,10-3 1,9-5 39,-1-1-1,0-1 1,-1-2 0,-1 0-1,0-1 1,-1-1 0,0-1 0,-2-1-1,21-24 1,-18 16 3,-1-1-1,-1-1 1,-2 0 0,-1-2 0,-1 0-1,22-57 1,-20 31 27,-3-1 1,9-64-1,6-118 231,-26 196-227,-2 0 0,-1 0 1,-3 0-1,-1 1 0,-11-51 0,14 88-87,-2 1 0,1-1 0,0 1 0,-1 0 0,0 0 0,-4-8 0,5 11-12,1 1 0,-1-1 0,0 0 0,1 1 0,-1-1 0,0 0 0,0 1 1,1-1-1,-1 1 0,0-1 0,0 1 0,0 0 0,0-1 0,0 1 0,1 0 1,-1 0-1,0-1 0,0 1 0,0 0 0,0 0 0,0 0 0,0 0 0,0 0 1,0 0-1,0 0 0,0 1 0,0-1 0,0 0 0,0 0 0,0 1 0,1-1 1,-1 1-1,0-1 0,0 1 0,0-1 0,0 1 0,-6 4 5,1-1 0,0 1 0,0 1-1,0-1 1,1 1 0,0 0 0,-9 13-1,-27 52 18,33-55-21,-11 24 23,1 1 0,2 0 0,2 1 1,2 1-1,2 0 0,2 0 0,1 1 0,3 0 0,1 0 1,3 0-1,1 1 0,13 78 0,-11-103 13,2 0-1,0 0 1,1 0 0,1-1-1,17 35 1,-21-49-17,1 1 0,-1-1-1,1 0 1,0 0 0,0 0 0,0-1 0,0 1-1,1-1 1,0 0 0,0 0 0,0-1 0,1 1 0,-1-1-1,1 0 1,-1-1 0,1 1 0,0-1 0,0 0-1,0-1 1,1 0 0,-1 0 0,0 0 0,8 0 0,-1-2 28,1 0 1,-1-1-1,0 0 0,0-1 1,0 0-1,0-1 1,0-1-1,-1 0 1,1-1-1,10-7 1,-4 1 28,0 0 0,-1-2 1,-1 0-1,-1-1 0,19-21 0,-23 21-4,-1 1 0,-1-2-1,-1 1 1,0-2 0,-1 1-1,-1-1 1,8-26 0,-13 38-38,-2 0 1,1-1 0,0 1 0,-1-1-1,0 1 1,-1-9 0,1 11-7,-1 0 0,1 1 1,-1-1-1,1 0 0,-1 1 1,0-1-1,0 1 0,0-1 1,0 1-1,-1-1 0,1 1 1,-1 0-1,1-1 0,-4-2 1,5 5-25,-1 0 0,1-1 0,0 1 0,-1 0 0,1-1 0,-1 1 0,1 0 1,-1-1-1,1 1 0,-1 0 0,1 0 0,-1 0 0,1 0 0,-1-1 0,1 1 0,-1 0 0,1 0 0,-1 0 1,1 0-1,-1 0 0,0 0 0,1 0 0,-1 1 0,1-1 0,-1 0 0,1 0 0,-1 0 0,1 0 0,-1 1 1,1-1-1,-1 0 0,1 0 0,-1 1 0,1-1 0,0 0 0,-1 1 0,1-1 0,-1 1 0,1-1 1,-1 2 4,0-1 0,1 0 0,-1 0 1,0 0-1,1 1 0,-1-1 0,1 0 1,0 0-1,-1 1 0,1-1 0,0 1 1,0-1-1,0 0 0,0 2 0,0 1-4,1-1 0,0 1-1,1-1 1,-1 1 0,0-1-1,1 0 1,0 0 0,0 1-1,0-1 1,0 0 0,0-1-1,6 6 1,35 30 55,-34-31-55,42 29 30,-28-20-21,31 27 1,-48-38-17,0 1-1,-1 1 1,1-1-1,-1 1 0,0 0 1,-1 0-1,0 0 1,0 1-1,4 9 0,13 61 6,-15-50-4,14 36-1,-19-62 6,0 0-1,0 0 0,0 0 0,1 0 0,-1-1 0,0 1 0,1-1 1,-1 1-1,1-1 0,-1 1 0,1-1 0,0 0 0,0 0 0,0 0 1,-1 0-1,1 0 0,0 0 0,0 0 0,0 0 0,0-1 0,0 1 1,1-1-1,-1 0 0,0 0 0,0 0 0,0 0 0,0 0 0,0 0 1,4-1-1,6-1 24,0 0-1,-1-1 1,22-9 0,-32 12-30,26-13 46,-1-1 1,-1-1-1,0-1 1,25-21-1,-32 24-25,1-3 43,31-33 1,-5 5 13,-33 37-53,-11 7-26,-1 0 0,0 0 1,0 0-1,0 0 0,0 0 1,1 0-1,-1 0 0,0 0 1,0 0-1,0 0 0,1 0 1,-1 0-1,0 0 1,0 0-1,0 1 0,0-1 1,0 0-1,1 0 0,-1 0 1,0 0-1,0 0 0,0 0 1,0 1-1,0-1 0,0 0 1,0 0-1,1 0 0,-1 0 1,0 1-1,0-1 0,0 0 1,0 0-1,0 0 1,0 0-1,0 1 0,0-1 1,-3 25 8,2-15-3,-1 4 10,1 0 1,0 1 0,1-1-1,1 0 1,0 0-1,1 0 1,0-1 0,1 1-1,1 0 1,5 13-1,-8-25-10,1 1 1,-1-1-1,0 0 0,1 1 0,0-1 0,-1 0 0,1 0 0,0 0 0,0 0 0,0 0 0,0-1 0,0 1 0,1-1 0,-1 1 0,0-1 0,1 0 0,-1 0 0,1 0 0,-1 0 1,1 0-1,0 0 0,-1-1 0,1 1 0,0-1 0,-1 0 0,1 0 0,0 0 0,0 0 0,-1 0 0,5-2 0,3 0 12,-1 0 0,0 0-1,0-1 1,0-1 0,0 1-1,0-2 1,13-7 0,5-8 14,-1-1 0,0-1 0,-2-1 0,0-2 0,-2 0 0,34-49 0,96-182 236,-142 238-247,23-41 28,-5 10 16,-2 0 1,-3-2-1,18-54 1,-7 21 172,-43 89-168,-4 13-54,-249 652-80,67-17 60,191-637 18,3-11 3,3-10 6,6-18 11,1 0-1,1 0 0,20-33 1,-6 12 23,-12 22-36,1 1 0,0 1 1,2 0-1,26-26 0,76-62 57,-84 82-78,64-37 0,-30 22 0,114-91 0,-151 106 0,-1-1 0,-2-2 0,40-52 0,58-116 0,-103 157 0,-3-2 0,-1 0 0,13-49 0,-15 43 0,-16 48 0,0 0 0,1-1 0,-1 1 0,0 0 0,0 0 0,0 0 0,0 0 0,0-1 0,0 1 0,0 0 0,0 0 0,1 0 0,-1-1 0,0 1 0,0 0 0,0 0 0,0 0 0,0-1 0,0 1 0,0 0 0,0 0 0,0-1 0,0 1 0,0 0 0,-1 0 0,1 0 0,0-1 0,0 1 0,0 0 0,0 0 0,0 0 0,0-1 0,0 1 0,0 0 0,-1 0 0,1 0 0,0 0 0,0-1 0,0 1 0,0 0 0,-1 0 0,1 0 0,0 0 0,0 0 0,0 0 0,-1 0 0,1 0 0,0-1 0,0 1 0,0 0 0,-1 0 0,1 0 0,0 0 0,0 0 0,-1 0 0,1 0 0,0 0 0,0 0 0,0 0 0,-1 0 0,1 1 0,0-1 0,-1 0 0,-11 9 0,3 0 0,0 2 0,1-1 0,1 1 0,-11 19 0,-20 53 0,34-72 0,-15 34 0,3 2 0,-14 65 0,-7 100 0,15-80 0,11-46 0,10-67 0,-2-4-745,-3-23-664,1 0 990,-5-8-4230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7024,'0'0'13981,"5"11"-13696,-3-7-252,4 11 70,0-1 0,-1 1 0,-1 0 0,3 16 0,43 246 1472,-48-264-1288,-1 0 1,0 23-1,-1-33-219,-22-16 620,-59-62 44,75 70-661,1 0 0,-1 0 0,-1 1 0,1 0 0,-1 0-1,-7-3 1,12 5-44,-1 1 0,0 0 0,0 0-1,0 1 1,0-1 0,0 1-1,1-1 1,-1 1 0,0 0 0,0 0-1,0 0 1,0 1 0,0-1 0,0 1-1,0-1 1,0 1 0,1 0-1,-5 2 1,5-2-35,1-1-1,1 0-1,-1 0 1,0 1-1,1-1 1,-1 0-1,1 0 1,-1 1-1,1-1 1,-1 0-1,1 1 1,-1-1 0,1 1-1,-1-1 1,1 1-1,-1-1 1,1 1-1,0-1 1,-1 1-1,1-1 1,0 1-1,0-1 1,-1 1-1,1-1 1,0 1 0,0 0-1,0-1 1,0 1-1,-1-1 1,1 2-1,8-2-2701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 3208,'0'0'11546,"-12"-3"-11355,-38-7 6,46 10-161,1 0-1,-1 0 0,0 1 1,0-1-1,1 1 0,-1 0 1,0 0-1,1 0 1,-1 0-1,1 1 0,-1 0 1,1-1-1,0 1 0,0 0 1,0 1-1,0-1 1,-3 3-1,-2 1 74,2-1-30,0 1 0,1 0 1,-1 0-1,1 0 0,0 1 1,0-1-1,1 1 1,0 0-1,0 1 0,1-1 1,0 1-1,-3 11 1,-2 11 272,-7 58 1,9-6 129,9 163 0,1-163-290,24 262 532,-8-120-294,8 708 1529,-51-592-969,10-245-152,-36 140-1,31-173 343,19-62-1166,-1 0 0,0 1-1,0-1 1,0 0 0,0 0-1,0 1 1,0-1 0,0 0-1,1 0 1,-1 1 0,0-1-1,0 0 1,0 0 0,0 1-1,1-1 1,-1 0 0,0 0-1,0 0 1,1 0 0,-1 1-1,0-1 1,0 0 0,1 0-1,-1 0 1,0 0 0,1 0-1,-1 0 1,0 0 0,0 0-1,1 0 1,-1 1 0,0-1-1,1 0 1,-1-1 0,1 1-1,12 1 99,17-7 37,0 0 1,50-19-1,-56 16-82,0 2 0,0 0 1,1 1-1,49-4 0,-9 11 118,-40 0-70,-1-1 0,0 0 0,28-6 0,-48 5-103,1 0 0,-1 0-1,0-1 1,0 0-1,0 0 1,0 0-1,0 0 1,0 0 0,0-1-1,6-5 1,5-9-3731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3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13360,'0'0'860,"5"-2"-200,18-5-272,0 0 0,44-6 0,-12 4-68,-36 5-208,68-15 846,0 4 0,105-4 0,-185 19-878,6 0 185,1 0 1,-1-1-1,0-1 0,25-6 1,-34 8-1569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3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12960,'0'0'2288,"10"-74"-2032,10 49-384,17 1 8,19 0-168,9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5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1436 4720,'0'0'11933,"10"-10"-11697,33-30 4,-38 35-159,1 0 1,0 1-1,0 0 1,0 0-1,1 0 1,10-4-1,5-2 83,48-32 416,88-72 0,-137 98-484,180-156 867,-127 105-590,-45 41-210,-1-2-1,-2 0 0,-1-2 0,-1-1 1,-1-1-1,-2 0 0,-1-2 0,-2 0 1,-1-2-1,-2 0 0,-1 0 0,13-59 1,-25 83-110,5-17 144,1-31 0,-7 52-108,0 0-1,-1 0 0,-1 0 0,1 0 0,-1 0 0,-1 0 1,1 0-1,-6-15 0,7 22-73,-1 1 0,1 0 0,0-1 0,0 1 1,0-1-1,-1 1 0,1-1 0,0 1 0,-1-1 0,1 1 0,0 0 1,-1-1-1,1 1 0,-1 0 0,1-1 0,0 1 0,-1 0 0,1-1 0,-1 1 1,1 0-1,-1 0 0,1 0 0,-1-1 0,1 1 0,-1 0 0,1 0 1,-1 0-1,1 0 0,-1 0 0,1 0 0,-1 0 0,1 0 0,-1 0 1,0 0-1,-1 1 15,0 0 0,0 0 0,0 0 0,0 0 0,0 0 0,0 1 0,0-1 0,-2 4 0,-28 33 251,10-5-108,2 1-1,1 1 0,2 0 0,-21 65 1,22-48 25,3 1 1,-13 100 0,23-127-98,1 0 1,2 0 0,0 0 0,5 33 0,-4-54-80,1 1-1,0 0 1,0-1 0,0 1-1,0-1 1,1 0 0,0 1-1,0-1 1,0 0 0,1-1-1,-1 1 1,1-1-1,0 0 1,1 0 0,-1 0-1,1 0 1,0-1 0,0 1-1,0-1 1,0-1 0,0 1-1,1-1 1,-1 0 0,1 0-1,-1 0 1,1-1 0,0 0-1,0 0 1,0 0 0,0-1-1,0 0 1,-1 0 0,1 0-1,0-1 1,8-2 0,2-1 2,0-1-1,0-1 1,0-1 0,-1 0-1,0-1 1,-1 0 0,0-1 0,0-1-1,-1 0 1,0-1 0,-1 0 0,0-1-1,11-14 1,1-4 37,-2 0 0,-1-1 0,-2-1 0,29-64 0,-14 3 71,-3-2 0,22-120 0,25-83 321,-75 281-333,-13 38-81,-37 159 25,28-96-48,-83 359 139,33-166 281,63-261-377,5-13-27,-1 0 0,1 1-1,0-1 1,0 1 0,0-1-1,0 7 1,2-20 54,1 1 0,1-1 0,0 1 0,0-1 0,5-8 1,25-56 79,-33 74-164,20-37 149,1 0 1,29-34-1,-49 69-142,0 0 0,1 1 1,-1-1-1,1 0 1,0 1-1,-1-1 0,1 1 1,0-1-1,0 1 0,0 0 1,0 0-1,0 0 0,0 0 1,3-1-1,-3 2-4,-1-1-1,0 1 1,0 0-1,0 0 1,1 1-1,-1-1 1,0 0-1,0 0 1,1 1-1,-1-1 1,0 0-1,0 1 0,0-1 1,0 1-1,0-1 1,0 1-1,1 0 1,-1 0-1,-1-1 1,1 1-1,0 0 1,0 0-1,0 0 1,0 0-1,-1 0 1,1 0-1,0 0 1,0 2-1,8 14-7,-2 1 0,0 0 0,-1 0 0,0 1 0,4 35-1,-4-26 21,15 50-1,-18-69-13,2 4 13,0 0 0,0 0 0,1-1 0,1 1 0,11 14 0,-16-24-10,1 0 0,0 0 0,0 0 0,0 0 0,0-1 0,0 1 0,0-1 0,1 0 0,-1 0 1,1-1-1,0 1 0,-1-1 0,1 1 0,0-1 0,0 0 0,0-1 0,0 1 0,0-1 1,0 1-1,0-1 0,0 0 0,0-1 0,6 0 0,8-3 37,0-1-1,-1-1 0,0 0 1,0-1-1,0-1 1,-1 0-1,0-1 1,0-1-1,-1 0 1,-1-2-1,0 1 1,0-2-1,-1 0 1,-1 0-1,0-1 0,-1-1 1,0 0-1,-2 0 1,13-25-1,-20 34-40,0 1-1,0 0 0,0-1 0,-1 1 0,1-1 1,-1 1-1,-1-1 0,1 0 0,-1 1 0,-1-8 1,1 12-2,0-1 0,0 0-1,-1 1 1,1-1 0,-1 1 0,1-1 0,-1 1 0,0 0 0,0-1 0,1 1 0,-1-1 0,0 1 0,0 0 0,0 0 0,0 0 0,-1 0 0,1 0-1,0 0 1,0 0 0,-1 0 0,1 0 0,0 0 0,-1 0 0,1 1 0,-1-1 0,1 1 0,-1-1 0,1 1 0,-1 0 0,0-1 0,1 1 0,-1 0-1,1 0 1,-1 0 0,1 0 0,-1 1 0,0-1 0,1 0 0,-1 1 0,-2 0 0,-1 0 0,0 1 0,0 0 0,0 0 0,0 0 0,0 1 0,1-1 0,-1 1 0,1 1 0,-1-1 0,1 0 0,0 1 0,0 0 0,1 0 0,-1 0 0,1 0 0,0 1 0,0-1 0,0 1 0,-4 10 0,3-5 0,0 0 0,0 1 0,1-1 0,1 1 0,-1 0 0,2 0 0,-1 0 0,2 20 0,0-20 0,1-1 0,1 1 0,0-1 0,1 0 0,0 0 0,0 0 0,1 0 0,0 0 0,1-1 0,7 12 0,-8-15 0,-1-2 0,1 1 0,1 0 0,-1-1 0,0 1 0,1-1 0,0 0 0,0-1 0,0 1 0,0-1 0,1 0 0,-1-1 0,1 1 0,0-1 0,0 0 0,0 0 0,0-1 0,11 2 0,-7-3 0,-1 0 0,1 0 0,0-1 0,-1-1 0,1 1 0,-1-1 0,1-1 0,-1 0 0,15-6 0,4-5 0,42-29 0,-45 27 0,118-94 0,-77 57 0,15-21 0,-80 73 0,-1 1 0,1-1 0,-1 0 0,1 1 0,-1-1 0,1 1 0,0-1 0,-1 1 0,1-1 0,0 1 0,-1 0 0,1-1 0,0 1 0,-1 0 0,1-1 0,0 1 0,0 0 0,0 0 0,-1 0 0,1 0 0,0 0 0,0 0 0,-1 0 0,1 0 0,0 0 0,0 0 0,0 0 0,-1 0 0,1 0 0,0 1 0,0-1 0,-1 0 0,1 1 0,0-1 0,-1 1 0,1-1 0,0 0 0,-1 1 0,1-1 0,-1 1 0,1 0 0,0-1 0,-1 1 0,0-1 0,1 1 0,0 1 0,3 4 0,-1 1 0,0-1 0,0 1 0,2 9 0,0-2 0,5 11 0,1 0 0,0-1 0,2 0 0,1-1 0,1-1 0,32 37 0,-44-56 0,0 0 0,0 0 0,1 0 0,-1 0 0,1-1 0,0 1 0,0-1 0,0 0 0,0 0 0,0 0 0,0-1 0,1 0 0,-1 1 0,0-1 0,1-1 0,-1 1 0,6-1 0,-5 0 0,0-1 0,1 0 0,-1 0 0,0 0 0,0-1 0,1 0 0,-1 0 0,0 0 0,-1-1 0,1 1 0,0-1 0,5-5 0,1-1 0,0-1 0,-1-1 0,-1 1 0,1-2 0,-2 1 0,1-1 0,-2-1 0,0 1 0,9-21 0,-11 20 0,0 0 0,0 0 0,-1-1 0,-1 1 0,0-1 0,-1 0 0,1-25 0,-2 38 0,-1 0 0,0 0 0,0 0 0,-1 0 0,1 0 0,0 0 0,0 0 0,0 0 0,-1 0 0,1 0 0,0 0 0,-1 1 0,1-1 0,-1 0 0,1 0 0,-1 0 0,1 0 0,-1 1 0,1-1 0,-1 0 0,0 1 0,0-1 0,1 0 0,-1 1 0,0-1 0,0 1 0,0-1 0,1 1 0,-1-1 0,0 1 0,0 0 0,0 0 0,0-1 0,0 1 0,0 0 0,0 0 0,0 0 0,0 0 0,0 0 0,0 0 0,0 0 0,0 0 0,-1 1 0,-1-1 0,0 1 0,0 0 0,1 0 0,-1 1 0,0-1 0,1 0 0,-1 1 0,0-1 0,1 1 0,0 0 0,-1 0 0,-2 4 0,-1 1 0,1 1 0,0 0 0,1-1 0,-1 1 0,2 1 0,-1-1 0,1 1 0,0-1 0,1 1 0,0 0 0,-1 13 0,2-9 0,1-1 0,1 1 0,0-1 0,0 1 0,1-1 0,1 0 0,7 20 0,-3-13 0,1 0 0,1-1 0,1-1 0,1 1 0,0-1 0,1-1 0,0 0 0,2-1 0,0-1 0,17 15 0,-22-23 53,-1-1 0,1 0 0,0 0-1,0 0 1,1-2 0,-1 1 0,1-1 0,0 0 0,0-1 0,0 0 0,0-1-1,0 0 1,0-1 0,0 0 0,1 0 0,-1-1 0,0 0 0,14-4 0,-17 3-145,0 0 1,1-1 0,-1 0-1,0 0 1,-1 0 0,1-1-1,-1 0 1,1 0 0,-1-1-1,11-10 1,-14 11-160,1 0 0,-1-1 0,0 1-1,0-1 1,0 0 0,0 0 0,-1 0 0,0 0 0,0-1-1,0 1 1,-1-1 0,0 1 0,0-1 0,0 1 0,-1-11-1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52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12664,'0'0'576,"19"-2"-311,256-11 1719,98 37 717,-336-21-2290,70 12 971,-63-8-2208,56 1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5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1 755 7024,'0'0'4516,"10"-1"-3832,16-1-172,-1-2 0,1 0 0,-1-2 0,40-15 0,-46 13-217,1-2 0,-2 0 0,0-1 0,0-1 0,-1-1 0,0 0 1,16-18-1,33-39 708,-4-3 0,-3-2 1,73-122-1,-91 132-269,17-30 1816,-60 135-538,0-28-1925,-13 149 790,14-124-631,1 0 1,7 51 0,-5-67-130,9 45 204,-9-59-268,-1-1 1,1 1-1,1-1 0,-1 0 0,1 0 0,0 0 1,6 8-1,-7-12-29,-1-1-1,1 1 1,0 0 0,0 0 0,0-1-1,0 0 1,0 1 0,0-1-1,0 0 1,1 0 0,-1 0 0,0 0-1,1 0 1,-1-1 0,1 1 0,-1-1-1,1 1 1,-1-1 0,1 0 0,-1 0-1,1 0 1,-1-1 0,1 1 0,-1 0-1,5-2 1,2-1 35,-1 0-1,0 0 0,0-1 1,0 0-1,15-10 1,-5 1 23,-1-1 0,0-1 1,-1-1-1,0 0 0,-2-1 1,14-18-1,66-120 416,-66 104-150,59-79 0,-69 107-233,-11 12 5,1 1-1,18-17 1,-14 19 165,-9 22-69,-3-11-221,2 23 9,-1 0 0,-2-1 0,-1 1 0,0 0 0,-2-1 0,-12 44 0,4-31-4,-2 0 1,-1-1-1,-32 56 0,46-91 0,0 0 0,0 0 0,0-1 0,0 1 0,0 0 0,0 0 0,-1-1 0,1 1 0,-1-1 0,1 1 0,-1-1 0,1 0 0,-1 1 0,0-1 0,0 0 0,0 0 0,1 0 0,-1-1 0,0 1 0,0 0 0,0-1 0,0 1 0,0-1 0,0 1 0,-1-1 0,1 0 0,-2 0 0,1-1 0,-1 0 0,1-1 0,-1 1 0,1-1 0,0 1 0,0-1 0,-1 0 0,1 0 0,1-1 0,-1 1 0,0-1 0,1 1 0,-1-1 0,-2-4 0,-10-13 0,2 0 0,0 0 0,2-2 0,-17-41 0,26 58 0,0-3 0,13 3 0,-6 5 0,0-1 0,1 1 0,-1 1 0,0-1 0,0 1 0,0 0 0,0 0 0,6 2 0,43 18 0,-38-14 0,26 12 0,-2 3 0,0 1 0,60 46 0,9 9 0,-107-77 0,0 0-1,0 1 1,1-1-1,-1 0 1,0 0-1,0 0 1,1 0-1,-1-1 1,0 1-1,1-1 1,-1 1-1,1-1 1,-1 0-1,4 0 1,-6 0-7,1 0 1,0 0-1,0 0 0,0-1 1,-1 1-1,1 0 0,0 0 0,0-1 1,0 1-1,-1-1 0,1 1 1,0 0-1,-1-1 0,1 1 1,0-1-1,-1 0 0,1 1 1,-1-1-1,1 0 0,-1 1 1,1-1-1,-1 0 0,1 1 0,-1-1 1,0 0-1,1 0 0,-1 1 1,0-1-1,0 0 0,1 0 1,-1 0-1,0 0 0,0 1 1,0-1-1,0 0 0,0 0 0,0 0 1,0 0-1,-1 1 0,1-1 1,0 0-1,0 0 0,-1 0 1,1 0-1,-7-18-4642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5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75 15776,'0'0'1423,"-57"-64"-1103,57 58-184,8 1 0,10 5-160,25 0 16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4:5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14 5920,'0'0'6549,"-11"-3"-5817,1 0-467,0 1 1,0 0-1,0 0 1,-1 1-1,1 1 1,0 0-1,-1 0 1,-17 3-1,10 1 263,1 1 0,0 0 0,0 1 0,0 1 0,1 0-1,-22 14 1,28-14-239,0 0-1,1 0 1,-1 1-1,2 0 0,-1 1 1,1 0-1,0 0 1,1 0-1,0 1 1,-8 15-1,13-21-217,0 0 0,1-1 0,-1 1 0,1 0 0,0 0 1,0 0-1,0 0 0,1 0 0,-1 0 0,1 0 0,0 0 0,0 0 0,0 0 0,1 1 0,-1-1 1,1 0-1,0 0 0,0 0 0,1-1 0,-1 1 0,1 0 0,0 0 0,0-1 0,0 1 0,0-1 1,0 0-1,1 1 0,0-1 0,0 0 0,-1-1 0,2 1 0,-1 0 0,0-1 0,0 0 0,1 0 1,0 0-1,-1 0 0,1 0 0,0-1 0,0 1 0,0-1 0,0 0 0,0-1 0,0 1 0,5 0 1,2-2 2,0 0 1,0 0 0,0-1 0,0 0 0,-1-1 0,1 0 0,-1-1 0,0 0 0,0-1 0,0 0 0,11-8-1,-7 3 18,0-1-1,0 0 1,-1-1-1,-1 0 0,0-1 1,14-20-1,-2 1 88,-14 22-71,-2-2 1,0 1-1,0-1 1,-1 0-1,10-23 0,-16 29 5,-4 6 25,-4 11 9,8-3-115,-1 0 0,1 0 0,1 0-1,-1-1 1,2 1 0,-1-1 0,1 1 0,0-1 0,6 13 0,-5-12-2,3 6 30,1-1 0,0 0 0,1 0 1,0-1-1,0 0 0,2-1 0,-1 0 0,2 0 0,-1-1 0,1-1 0,1 0 1,14 8-1,-18-12 25,0 0 1,0 0-1,1-1 1,-1-1-1,1 0 1,0 0-1,0-1 1,0 0-1,0-1 1,0 0-1,1 0 1,-1-1-1,0-1 1,0 1-1,0-2 1,1 1-1,-1-2 1,0 1 0,10-5-1,-19 6-81,7-1 8,0-1 0,-1 0 0,1-1 0,-1 0 0,0 0 1,0-1-1,0 1 0,-1-2 0,1 1 0,-1-1 0,-1 0 0,10-11 0,-5 2-4241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0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359 653 6928,'0'0'8016,"-16"-6"-7296,7 4-610,2-1-20,1 0-1,-1 1 1,0 0-1,-1 1 1,1-1 0,0 1-1,0 1 1,0-1-1,-1 1 1,1 1-1,0-1 1,0 1 0,-1 1-1,1-1 1,-13 6-1,3 1 206,2 0-1,-1 2 0,1 0 1,0 0-1,1 2 0,1-1 0,0 2 1,0 0-1,-12 17 0,19-23-145,0 1-1,1 0 1,0 0-1,1 0 1,0 0-1,0 1 1,0 0-1,1 0 1,1 0-1,-1 0 1,2 0-1,-1 0 1,1 1 0,1-1-1,-1 0 1,2 1-1,-1-1 1,1 0-1,3 13 1,-3-18-90,1 1 1,-1 0 0,1-1 0,0 1 0,0-1-1,0 0 1,1 0 0,-1 0 0,1 0 0,0 0-1,0 0 1,1-1 0,-1 0 0,1 1 0,0-1-1,-1-1 1,1 1 0,1 0 0,-1-1 0,0 0-1,0 0 1,1 0 0,0-1 0,-1 1 0,1-1-1,0 0 1,-1 0 0,1-1 0,0 0 0,0 1-1,0-2 1,-1 1 0,1 0 0,0-1 0,0 0-1,-1 0 1,1 0 0,0-1 0,8-4 0,-3 1 7,-1 0 1,1-1-1,-1-1 1,-1 1-1,1-2 1,-1 1-1,0-1 1,0 0-1,10-16 1,4-9 142,25-48 0,-31 51-104,-2 5-14,37-72 236,-45 83-249,-1 0-1,0 0 0,-1-1 1,0 0-1,1-15 0,-4 27-47,-1 1-1,0-1 0,0 1 1,0-1-1,0 1 0,0-1 0,0 0 1,-1 1-1,1-1 0,-1 1 0,0-1 1,0 1-1,0 0 0,0-1 1,0 1-1,-2-2 0,3 4-16,-1 0-1,1 0 0,-1 0 1,1 0-1,-1 0 1,1 0-1,-1 1 0,1-1 1,-1 0-1,1 1 1,-1-1-1,1 0 0,0 0 1,-1 1-1,1-1 1,-1 1-1,1-1 0,0 0 1,-1 1-1,1-1 1,0 1-1,0-1 0,-1 1 1,1 0-1,-8 14 93,-3 13 1,1 0 0,2 0 0,1 1 0,-5 41 0,6-36-28,-38 339 562,12-78-34,26-258-401,-1-1 0,-2 1 0,-25 63 0,34-99-199,-16 32 301,15-32-280,1 0 0,-1 1 0,0-1 1,0 0-1,0 1 0,0-1 0,0 0 0,0 0 1,0 0-1,0 0 0,0 0 0,0 0 0,-1 0 0,1 0 1,0 0-1,-1-1 0,1 1 0,-3 0 0,3-1-10,0 0 1,0-1-1,1 1 0,-1-1 0,0 1 0,0-1 0,1 1 0,-1-1 0,0 1 0,1-1 0,-1 0 1,1 1-1,-1-1 0,1 0 0,-1 0 0,1 1 0,-1-1 0,1 0 0,0 0 0,-1 0 0,1 0 1,0 1-1,0-3 0,-7-26 117,6 22-91,-3-12-40,1-1 0,1-1 0,2 1 0,-1 0 0,2 0 0,1 0 1,0 0-1,2 0 0,0 0 0,1 1 0,1 0 0,14-31 0,-8 25-4,1 1-1,0 1 1,2 0-1,1 0 1,1 2-1,1 0 1,0 1-1,41-33 1,-18 22 0,2 2 0,78-39 0,100-31 0,-212 95 0,45-18 0,-2-3 0,55-34 0,-103 56 0,-1 0 0,1 1 0,0-1 0,-1 0 0,0 0 0,0-1 0,0 1 0,0-1 0,0 0 0,-1 1 0,4-9 0,-5 11 0,-1-1 0,1 0 0,-1-1 0,1 1 0,-1 0 0,0 0 0,0 0 0,0 0 0,0 0 0,0 0 0,0 0 0,-1 0 0,1 0 0,-1 0 0,0 0 0,1 0 0,-1 0 0,0 0 0,0 0 0,0 0 0,0 1 0,0-1 0,-1 0 0,1 1 0,0-1 0,-1 1 0,1-1 0,-3-1 0,-138-111 0,136 109 0,0 1 0,1-1 0,-1 0 0,1-1 0,0 1 0,-4-7 0,8 11 0,0 0 0,1 0 0,-1 0 0,1 0 0,-1 0 0,1 0 0,-1 0 0,1 0 0,0-1 0,-1 1 0,1 0 0,0 0 0,0 0 0,0-1 0,0 1 0,0 0 0,0 0 0,0 0 0,0 0 0,1-1 0,-1 1 0,0 0 0,1 0 0,-1 0 0,1 0 0,-1 0 0,1 0 0,0 0 0,-1 0 0,1 0 0,0 0 0,0 0 0,-1 0 0,1 0 0,0 1 0,0-1 0,0 0 0,2 0 0,3-3 0,1 1 0,0 0 0,0 0 0,-1 1 0,1 0 0,1 0 0,-1 1 0,0 0 0,0 0 0,0 1 0,1 0 0,-1 0 0,8 1 0,12 2 0,0 2 0,26 8 0,-25-6 0,-1 2 0,29 13 0,-43-15 0,0-1 0,0 2 0,0 0 0,-1 0 0,21 20 0,-29-23 0,0-1 0,0 1 0,-1 0 0,0 0 0,0 1 0,0-1 0,-1 1 0,0-1 0,0 1 0,0 0 0,0 0 0,-1 0 0,0 0 0,0 10 0,-1 8 0,0 1 0,-6 32 0,1-16 0,5-39 0,-1 11 0,0 1 0,0-1 0,2 1 0,3 26 0,-4-37 0,1 0 0,0-1 0,0 1 0,0 0 0,0 0 0,0 0 0,1 0 0,-1-1 0,1 1 0,0-1 0,0 1 0,-1-1 0,2 0 0,-1 0 0,0 0 0,0 0 0,1 0 0,-1 0 0,1 0 0,-1-1 0,1 0 0,0 1 0,0-1 0,0 0 0,-1 0 0,1 0 0,0-1 0,5 1 0,1 0 0,1-1 0,-1 0 0,0-1 0,0 0 0,1 0 0,-1-1 0,0-1 0,0 1 0,8-5 0,81-40 0,-51 23 0,42-21 0,36-17 0,-60 32 0,-17 7 0,0 2 0,88-24 0,-104 36 0,-24 6 0,-1 0 0,1 1 0,0 0 0,1 1 0,8-1 0,-17 2 0,0 0 0,0 0 0,0 0 0,0 0 0,0 1 0,1-1 0,-1 0 0,0 0 0,0 0 0,0 0 0,0 0 0,0 1 0,0-1 0,0 0 0,0 0 0,0 0 0,0 0 0,0 0 0,0 1 0,0-1 0,0 0 0,0 0 0,-1 0 0,1 0 0,0 0 0,0 1 0,0-1 0,0 0 0,0 0 0,0 0 0,0 0 0,0 0 0,0 0 0,0 0 0,-1 1 0,1-1 0,0 0 0,0 0 0,0 0 0,0 0 0,0 0 0,0 0 0,-1 0 0,1 0 0,0 0 0,0 0 0,0 0 0,0 0 0,0 0 0,-1 0 0,1 0 0,-10 8 0,-88 38 0,77-34 0,-20 10 0,1 2 0,1 1 0,-70 62 0,90-70 0,2 0 0,0 2 0,2 0 0,0 1 0,0 1 0,-12 25 0,26-44 0,0 0 0,1 0 0,-1-1 0,0 1 0,1 0 0,-1 0 0,1 0 0,0-1 0,-1 1 0,1 0 0,0 3 0,1-4 0,-1 0 0,0-1 0,0 1 0,0 0 0,1-1 0,-1 1 0,0-1 0,1 1 0,-1 0 0,0-1 0,1 1 0,-1-1 0,1 1 0,-1-1 0,0 0 0,1 1 0,-1-1 0,1 1 0,0-1 0,-1 0 0,1 1 0,1-1 0,0 1 0,1-1 0,0 1 0,-1-1 0,1 0 0,0 0 0,-1 0 0,1-1 0,0 1 0,-1-1 0,1 1 0,0-1 0,-1 0 0,1 0 0,3-2 0,12-7 0,0 0 0,-1-1 0,-1-1 0,0 0 0,28-28 0,63-82 0,-77 85 0,2-5 0,-21 27 0,0 1 0,0 0 0,19-17 0,-30 31 0,0 0 0,0 0 0,0 1 0,0-1 0,0 0 0,0 0 0,0 0 0,0 0 0,0 0 0,0 0 0,0 1 0,0-1 0,0 0 0,0 0 0,-1 0 0,1 0 0,0 0 0,0 0 0,0 1 0,0-1 0,0 0 0,1 0 0,-1 0 0,0 0 0,0 0 0,0 0 0,0 1 0,0-1 0,0 0 0,0 0 0,0 0 0,0 0 0,0 0 0,0 0 0,0 0 0,0 1 0,0-1 0,1 0 0,-1 0 0,0 0 0,0 0 0,0 0 0,0 0 0,0 0 0,0 0 0,0 0 0,1 0 0,-1 0 0,0 0 0,0 0 0,0 0 0,0 0 0,0 0 0,1 0 0,-1 0 0,0 0 0,0 0 0,0 0 0,0 0 0,0 0 0,0 0 0,1 0 0,-1 0 0,0 0 0,0 0 0,0 0 0,0 0 0,-3 15 0,3-12 0,-6 24 0,-2 4 0,-4 50 0,11-73 0,1 0 0,-1 0 0,2 0 0,-1-1 0,1 1 0,0 0 0,1 0 0,0-1 0,0 1 0,1-1 0,0 1 0,3 6 0,-3-10 0,0 0 0,0 0 0,1-1 0,-1 1 0,1-1 0,-1 1 0,1-1 0,0 0 0,0-1 0,1 1 0,-1-1 0,0 0 0,1 0 0,-1 0 0,1-1 0,0 1 0,0-1 0,0 0 0,-1 0 0,1-1 0,10 0 0,5 0 0,-1-2 0,1 0 0,-1-2 0,22-6 0,2-2 0,0-2 0,-1-3 0,46-24 0,116-76 0,-174 99 0,-5 3 0,37-30 0,-71 44 0,-11 6 0,-4 4 0,0 2 0,1 1 0,-43 28 0,24-10 0,-39 38 0,62-51 0,1 1 0,-22 30 0,32-38 0,1 0 0,0 1 0,1 0 0,1 0 0,-1 0 0,-6 24 0,11-33 0,1-1 0,0 1 0,-1-1 0,1 0 0,0 1 0,0-1 0,0 1 0,0-1 0,0 1 0,0-1 0,0 1 0,0-1 0,1 0 0,-1 1 0,0-1 0,1 1 0,-1-1 0,1 0 0,0 1 0,-1-1 0,1 0 0,0 0 0,0 0 0,2 3 0,-1-3 0,0 0 0,0 1 0,1-1 0,-1 0 0,1 0 0,-1 0 0,1-1 0,-1 1 0,1 0 0,-1-1 0,1 0 0,5 1 0,3-2 0,1 0 0,-1 0 0,1-1 0,-1 0 0,17-6 0,-5-1 0,-1-1 0,-1-1 0,0-1 0,-1-1 0,0-1 0,-1 0 0,29-29 0,0-6 0,59-78 0,-61 64 0,-2-2 0,-4-2 0,-2-1 0,-3-3 0,-4 0 0,-2-2 0,20-85 0,-47 153-29,0-1-1,-1 0 1,0 0-1,0 0 1,0-11-1,-1 16 26,0 1-1,0-1 1,0 1 0,-1-1-1,1 1 1,0-1-1,0 1 1,0-1-1,0 1 1,-1-1-1,1 1 1,0 0-1,0-1 1,-1 1-1,1-1 1,0 1 0,-1-1-1,1 1 1,0 0-1,-1-1 1,1 1-1,-1 0 1,1 0-1,-1-1 1,1 1-1,0 0 1,-1 0-1,0-1 1,-1 1-1,0 0-1,0 1 1,1-1-1,-1 0 1,0 1 0,1-1-1,-1 1 1,0-1 0,1 1-1,-1 0 1,0 0-1,1-1 1,-3 3 0,-9 7-12,0-1-1,1 2 1,0 0 0,1 1 0,0 0 0,-10 14 0,-51 85-25,48-69 38,3 0-1,1 2 0,-24 80 1,36-95 21,1 0 0,1 1 0,2 0 0,1 0 1,2 0-1,0 0 0,5 32 0,-4-56-3,1-1 0,0 1 1,0-1-1,1 0 0,-1 1 0,1-1 0,0 0 1,0 0-1,1 0 0,0-1 0,3 6 0,-4-8-4,0 0-1,0 0 0,0-1 0,0 1 1,0-1-1,0 1 0,0-1 0,1 0 1,-1 0-1,0 0 0,1 0 0,-1-1 1,1 1-1,-1 0 0,1-1 0,-1 0 1,1 0-1,-1 0 0,1 0 0,-1 0 0,1 0 1,0 0-1,-1-1 0,1 1 0,3-2 1,7-3-8,0 1 1,0-2 0,-1 1-1,1-2 1,14-9 0,55-46-5,-37 27 1,60-53 1,-105 87 0,0 1 0,0 0 0,0 0 0,0 0 0,0 0 0,0 0 0,0 0 0,1 0 0,-1 0 0,0 0 0,0 0 0,0 0 0,0 0 0,0-1 0,0 1 0,0 0 0,0 0 0,0 0 0,1 0 0,-1 0 0,0 0 0,0 0 0,0 0 0,0 0 0,0 0 0,0 0 0,0 0 0,1 0 0,-1 0 0,0 0 0,0 0 0,0 0 0,0 0 0,0 0 0,0 1 0,0-1 0,0 0 0,0 0 0,1 0 0,-1 0 0,0 0 0,0 0 0,0 0 0,0 0 0,0 0 0,0 0 0,0 0 0,0 0 0,0 1 0,0-1 0,0 0 0,0 0 0,0 0 0,0 0 0,0 0 0,0 0 0,0 0 0,0 0 0,0 1 0,0-1 0,0 0 0,0 0 0,-1 12 0,-8 17 0,9-28 0,-8 20 0,2 0 0,1 0 0,0 1 0,2-1 0,0 1 0,2 0 0,0 0 0,2 0 0,5 39 0,-5-56 0,0 0 0,0-1 0,1 0 0,0 1 0,0-1 0,0 0 0,0 0 0,1 0 0,0 0 0,0 0 0,0-1 0,0 1 0,0-1 0,1 0 0,4 4 0,-1-3 0,0 0 0,0 0 0,0-1 0,0 0 0,1-1 0,-1 1 0,1-1 0,11 1 0,3-1 0,1 0 0,-1-2 0,0-1 0,1-1 0,33-7 0,-34 4 0,0-1 0,-1-1 0,1-1 0,-1-1 0,-1-1 0,0-1 0,0 0 0,-1-2 0,22-18 0,-21 14 0,0-1 0,-2-2 0,0 1 0,0-2 0,-2-1 0,-1 0 0,19-37 0,-33 57 0,0 0 0,0 0 0,0 0 0,0 1 0,-1-1 0,1 0 0,-1 0 0,1 0 0,-1 0 0,0 0 0,0 0 0,0 0 0,0-1 0,0 1 0,-1-4 0,1 5 0,-1 0 0,1 0 0,-1 0 0,0 0 0,1 0 0,-1 0 0,0 0 0,0 0 0,0 0 0,0 0 0,0 0 0,0 0 0,0 1 0,0-1 0,0 0 0,0 1 0,0-1 0,0 1 0,-2-1 0,-2 0 0,-1 0 0,1 0 0,0 0 0,-1 1 0,1 0 0,0 0 0,-1 1 0,1-1 0,0 1 0,-9 2 0,4 1 0,0-1 0,1 1 0,0 1 0,-1 0 0,1 0 0,1 0 0,-1 1 0,1 1 0,0 0 0,-6 7 0,3-2 0,0 0 0,1 1 0,1 0 0,0 1 0,-11 25 0,17-32 0,0 0 0,1 1 0,0-1 0,0 1 0,1-1 0,0 1 0,0 0 0,0 0 0,2 9 0,-1-14 0,0 0 0,0 0 0,1 0 0,-1 0 0,1-1 0,0 1 0,0 0 0,0 0 0,0-1 0,0 1 0,0 0 0,1-1 0,-1 0 0,1 1 0,0-1 0,0 0 0,0 0 0,0 0 0,0 0 0,0 0 0,1 0 0,-1 0 0,0-1 0,1 1 0,-1-1 0,6 2 0,1-1 0,-1-1 0,1 0 0,-1-1 0,1 0 0,-1 0 0,1 0 0,0-1 0,-1-1 0,0 1 0,1-2 0,-1 1 0,0-1 0,10-5 0,8-4 0,-1-1 0,38-27 0,-2-5 0,-31 22 0,1 2 0,62-34 0,-93 55 0,0 0 0,1 0 0,-1-1 0,1 1 0,-1 0 0,0 0 0,1-1 0,-1 1 0,1 0 0,-1 0 0,1 0 0,-1 0 0,1 0 0,-1 0 0,0 0 0,1 0 0,-1 0 0,1 0 0,-1 0 0,1 0 0,-1 0 0,1 0 0,-1 0 0,1 0 0,-1 1 0,0-1 0,1 0 0,0 1 0,-2 11 0,-18 26 0,14-29 0,-29 54 0,20-38 0,0 1 0,1 1 0,-14 44 0,26-70 0,1 0 0,0 0 0,-1 0 0,1 0 0,0 0 0,-1 0 0,1 0 0,0 0 0,0 0 0,0 0 0,0 0 0,0 0 0,0 0 0,1 0 0,-1 0 0,0 0 0,0 0 0,1 0 0,-1 0 0,0 0 0,1 0 0,-1 0 0,2 2 0,-1-3 0,0 1 0,0-1 0,0 0 0,0 1 0,0-1 0,0 0 0,0 0 0,0 0 0,0 0 0,0 1 0,0-2 0,0 1 0,0 0 0,0 0 0,0 0 0,1 0 0,-1-1 0,1 0 0,8-2 0,0-2 0,-1 1 0,14-9 0,-22 12 0,68-43 0,47-28 0,-97 62 0,1 0 0,1 1 0,-1 1 0,24-5 0,-42 13 0,0-1 0,0 1 0,0-1 0,-1 1 0,1 0 0,0 0 0,0 0 0,0 0 0,0 0 0,0 1 0,0-1 0,0 0 0,0 1 0,0 0 0,-1-1 0,1 1 0,0 0 0,0 0 0,-1 0 0,1 0 0,-1 0 0,1 0 0,-1 0 0,1 1 0,-1-1 0,1 0 0,-1 1 0,0 0 0,0-1 0,0 1 0,0-1 0,0 1 0,0 0 0,-1 0 0,1 0 0,0 2 0,2 8 0,0 0 0,-1 1 0,0-1 0,-1 22 0,1-9 0,-1-14 0,0-1 0,1 1 0,0 0 0,1 0 0,6 15 0,-8-23 0,0-1 0,1 1 0,0 0 0,-1 0 0,1-1 0,0 1 0,0-1 0,0 1 0,1-1 0,-1 0 0,1 0 0,-1 0 0,1 0 0,0 0 0,-1-1 0,1 1 0,0-1 0,0 0 0,0 1 0,0-2 0,0 1 0,1 0 0,2 0 0,3-1 0,1 0 0,-1-1 0,0 0 0,0 0 0,0-1 0,0 0 0,0-1 0,0 0 0,-1 0 0,1-1 0,-1 0 0,0-1 0,0 1 0,8-8 0,10-7 0,-1-2 0,36-38 0,17-27 0,-3-3 0,89-141 0,87-218 0,-248 441 0,23-46 0,21-59 0,-45 92 0,-2 20 0,0-1 0,0 1 0,0 0 0,0-1 0,0 1 0,0 0 0,-1-1 0,1 1 0,0 0 0,0-1 0,0 1 0,-1 0 0,1 0 0,0-1 0,0 1 0,-1 0 0,1 0 0,0 0 0,0-1 0,-1 1 0,1 0 0,0 0 0,-1 0 0,1 0 0,0 0 0,-1-1 0,1 1 0,0 0 0,-1 0 0,0 0 0,-1 1 0,-1-1 0,1 1 0,0 0 0,-1 0 0,1-1 0,-1 2 0,1-1 0,0 0 0,0 0 0,0 1 0,0-1 0,-4 4 0,-11 12 0,-1 1 0,2 0 0,-20 30 0,-38 67 0,39-52 0,2 1 0,-36 101 0,54-120 0,1 1 0,3 1 0,2 0 0,-6 85 0,14-117 0,1 1 0,0 0 0,1 0 0,1-1 0,8 29 0,-8-37 0,0 0 0,1 0 0,0-1 0,1 1 0,0-1 0,0 0 0,0 0 0,0 0 0,1 0 0,0-1 0,0 0 0,1 0 0,-1 0 0,12 7 0,-7-6 102,1-1 0,1 0-1,-1 0 1,1-1 0,0 0 0,0-1-1,0 0 1,0-1 0,24 1 0,-19-3-829,0-1 0,1 0 0,-1-1 0,0-1 0,0 0 0,19-7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03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18895,'0'0'680,"64"4"8,5-4 216,15 2-8,9 8-144,-4-2 0,-7 2-200,-9-2 0,-7 2-184,-7-4 16,-15 4-160,-16-2 0,-13-4-192,-5-2 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0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23175,'0'0'0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395 540 6928,'0'0'6177,"-13"-1"-5750,7 1-397,-16-1 277,0 1 0,0 0 1,1 2-1,-1 1 0,1 0 1,-22 7-1,29-5-83,-8 3 290,0 1 0,-32 19 0,49-26-420,1 1 0,-1 0 0,1 0 0,0 1 0,0-1 0,0 1 0,0 0 0,1 0 0,-1 0 0,1 0 0,0 1 0,0-1 0,1 1 0,-1 0 0,1 0 0,0 0 0,-1 6 0,3-8-44,-1-1-1,1 1 0,0-1 1,0 1-1,1-1 0,-1 1 1,0-1-1,1 1 0,-1-1 0,1 1 1,0-1-1,0 1 0,0-1 1,0 0-1,0 0 0,1 1 0,-1-1 1,1 0-1,-1 0 0,1 0 1,0 0-1,0-1 0,0 1 1,0 0-1,0-1 0,0 0 0,0 1 1,0-1-1,1 0 0,-1 0 1,1 0-1,2 1 0,1 0 27,1 0-1,-1-1 1,0 1-1,1-1 0,-1 0 1,0-1-1,1 0 1,-1 0-1,1 0 1,-1-1-1,12-2 0,-8 0 20,-1-1-1,0-1 1,0 1-1,0-1 1,-1-1-1,1 0 0,-1 0 1,-1-1-1,1 1 1,-1-2-1,0 1 1,-1-1-1,0 0 1,9-14-1,-8 8 18,1 1 0,-2-1 0,0-1 0,0 1 0,-1-1 0,-1 0 0,-1-1 1,3-28-1,-5 12 10,-2 0 0,-2 0 1,0 0-1,-2 0 0,-2 0 1,-1 1-1,-1 0 1,-19-41-1,22 60-69,0-1 1,-1 1-1,-1 0 0,0 0 1,-1 1-1,0 0 0,-19-17 1,22 23-11,-1-1 0,0 1-1,0 0 1,-1 1 0,1-1 0,-1 1 0,0 1 0,0 0-1,-1 0 1,1 0 0,0 1 0,-1 1 0,-12-2 0,11 2-12,3 1-9,-1-1-1,1 1 1,-1 1-1,1-1 0,-10 3 1,17-3-32,-1 0 1,1 0 0,-1 0 0,1 1 0,0-1 0,-1 0 0,1 0 0,-1 0 0,1 0 0,0 1 0,-1-1 0,1 0 0,0 0 0,-1 1 0,1-1 0,0 0 0,-1 0 0,1 1 0,0-1 0,0 0 0,-1 1-1,1-1 1,0 1 0,0-1 0,0 0 0,-1 1 0,1-1 0,0 1 0,0-1 0,0 0 0,0 1 0,0-1 0,0 1 0,0-1 0,0 1 0,0-1 0,0 0 0,0 1 0,0-1 0,0 1 0,0-1-1,0 1 1,1-1 0,-1 0 0,0 1 0,0-1 0,0 0 0,1 2 0,4 3-3331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0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16479,'0'0'8472,"2"58"-7760,2-49 8,-2 1-208,-2 0 0,5-4-288,-3-6 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07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123 420 6928,'0'0'13439,"-4"15"-13072,-59 286 1121,21 19-69,37-278-1186,1-8 448,-1 38-1,12-85-209,-1 3-378,7-18 73,-2-1-1,16-58 0,4-66 107,-21 101-176,35-190 247,31-155 425,-66 355-643,-5 26 21,-2 1 0,0-1-1,2-30 1,-5 46-135,1 0 0,-1 0 0,0 0 0,0-1 1,0 1-1,0 0 0,0 0 0,1 0 0,-1 0 0,0-1 1,0 1-1,0 0 0,1 0 0,-1 0 0,0 0 0,0 0 0,0 0 1,1 0-1,-1 0 0,0-1 0,0 1 0,1 0 0,-1 0 1,0 0-1,0 0 0,1 0 0,-1 0 0,0 0 0,0 0 1,1 1-1,-1-1 0,0 0 0,0 0 0,0 0 0,1 0 0,-1 0 1,0 0-1,0 0 0,1 0 0,-1 1 0,0-1 0,0 0 1,0 0-1,0 0 0,1 0 0,-1 1 0,0-1 0,0 0 1,0 0-1,0 0 0,0 1 0,0-1 0,0 0 0,1 0 0,-1 1 1,0-1-1,4 11 73,0 1 1,-1-1 0,0 1-1,0 0 1,-2 0-1,2 18 1,0-2 35,-2-12-68,14 101 449,35 142-1,45 56 257,-89-299-656,1-1-1,14 25 1,10 21 187,-21-40-161,-8-18-87,0 1 0,0-1 0,0 1 0,-1 0 0,1 0 1,1 8-1,-3-12-39,0 1 1,0-1-1,-1 0 1,1 1-1,0-1 1,0 1-1,0-1 0,0 0 1,1 1-1,-1-1 1,0 0-1,0 1 1,0-1-1,0 1 1,0-1-1,0 0 1,1 1-1,-1-1 1,0 0-1,0 1 1,0-1-1,1 0 1,-1 1-1,0-1 1,1 0-1,-1 0 0,0 1 1,0-1-1,1 0 1,-1 0-1,1 0 1,-1 1-1,0-1 1,1 0-1,-1 0 1,0 0-1,1 0 1,-1 0-1,1 0 1,-1 0-1,0 0 1,1 0-1,-1 0 1,0 0-1,1 0 1,-1 0-1,1 0 0,-1 0 1,0 0-1,1 0 1,-1-1-1,0 1 1,1 0-1,1-2 3,0 1 0,-1 0 0,1-1-1,-1 1 1,1-1 0,-1 1 0,1-1 0,-1 0-1,0 0 1,1-2 0,17-43-4,-1-1 0,11-57 0,-2 9 0,-2 18 0,4 2 0,3 0 0,44-73 0,25-14 0,-14 23 0,-80 128 0,0 1 0,0 0 0,-1-1 0,0 0 0,7-24 0,-18 51 20,1-1-5383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0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79 14464,'0'0'2105,"-9"15"-1513,-1-1-430,4-5-62,0-1 1,1 1-1,0 0 0,1 1 1,0-1-1,0 1 0,1 0 1,-3 16-1,3-12 163,1 0-1,1 0 1,1 19-1,0-28-153,1 1 1,-1-1-1,1 0 1,0 0-1,0 1 0,1-1 1,0 0-1,0 0 0,0 0 1,0 0-1,1-1 1,3 6-1,-4-8-47,1 0 0,0 0-1,-1 1 1,1-2 0,0 1 0,0 0 0,0-1-1,0 1 1,0-1 0,0 0 0,0 0 0,1 0-1,-1 0 1,0-1 0,1 1 0,3-1 0,3 1 67,0-2 0,-1 1 0,1-1 0,14-3 0,-10 0-8,0 0 0,0-1-1,0-1 1,-1 0 0,1-1 0,-2 0 0,1-1-1,-1 0 1,0-1 0,-1-1 0,0 0 0,12-13-1,-16 15-41,0 0 0,-1-1 0,1 0 0,-2 0 0,1-1 0,-1 1 0,-1-1 0,0 0 0,0 0 0,-1-1 0,0 1 0,-1-1 0,0 0 0,-1 0 0,0 1 0,0-1 0,-2-13 0,0 21-45,1 0 0,-1-1 1,1 1-1,-1 0 0,0 0 0,0 0 0,0 0 1,-1 0-1,1 1 0,-1-1 0,0 0 1,1 1-1,-1-1 0,-1 1 0,1-1 0,0 1 1,-5-4-1,3 4 9,-1-1 1,1 1-1,-1 0 1,1 0-1,-1 0 0,0 1 1,0-1-1,0 1 1,0 0-1,-7 0 1,-2 1 36,0 0 0,0 1-1,0 0 1,0 2 0,1-1 0,-1 1 0,-19 8 0,17-4 14,-1 2 0,1 0 0,0 1-1,1 0 1,-24 22 0,37-31-102,1-1 1,0 1-1,0 0 1,0 0-1,0 0 0,0 0 1,0 0-1,0 0 1,0 1-1,1-1 1,-1 0-1,0 0 0,1 1 1,-1-1-1,1 0 1,-1 1-1,1-1 0,-1 0 1,1 1-1,0-1 1,0 1-1,0-1 1,0 0-1,0 1 0,0-1 1,0 1-1,1-1 1,-1 1-1,0-1 1,1 0-1,-1 1 0,1-1 1,0 2-1,1-1-31,0 1-1,1 0 1,-1-1 0,1 1-1,-1-1 1,1 0-1,0 0 1,0 0 0,0 0-1,0 0 1,0-1-1,1 1 1,3 0 0,11 4-304,0-2 0,25 3 0,-16-4-2774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11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338 671 7832,'0'0'2534,"-1"-10"-1686,-3-35 27,4 43-735,-1-1 1,1 1-1,0 0 0,0 0 1,-1 0-1,1 0 0,-1 0 1,0 0-1,0 0 0,0 0 1,0 0-1,0 0 0,0 0 1,0 1-1,0-1 0,-1 0 1,1 1-1,-1-1 0,1 1 1,-1-1-1,0 1 0,1 0 1,-1 0-1,0 0 0,0 0 1,0 0-1,0 0 0,0 0 1,0 1-1,0-1 0,0 1 1,0-1-1,-4 1 0,-1 0 87,0 0 0,0 1 0,0 0 0,1 0 0,-1 0 0,0 1 0,1 0 0,-9 4 0,2 0-43,1 0-1,0 1 1,0 0-1,0 1 1,1 0-1,0 1 1,1 0-1,0 0 1,0 1-1,1 1 0,1 0 1,0 0-1,0 0 1,1 1-1,0 1 1,1-1-1,0 1 1,1 0-1,1 0 1,0 0-1,1 1 1,0-1-1,1 1 0,0 15 1,1-24-125,1 0 1,0-1-1,0 1 0,1 0 1,-1-1-1,1 1 1,0 0-1,0-1 0,1 1 1,0-1-1,-1 1 1,1-1-1,1 0 0,-1 0 1,0 0-1,1 0 0,0 0 1,0-1-1,0 1 1,1-1-1,-1 0 0,1 1 1,-1-2-1,1 1 1,0 0-1,0-1 0,1 0 1,-1 0-1,0 0 0,1 0 1,-1-1-1,1 0 1,-1 0-1,1 0 0,0 0 1,-1-1-1,1 0 1,6 0-1,0-1 33,0 0 0,0-1 0,0 0 0,0-1 0,0 0 0,0-1 0,-1 0 0,1-1 0,-1 0 0,0-1 0,-1 0 0,0 0 0,0-1 0,0 0 0,15-16 0,-13 11-2,-1-1 0,0 0 0,0 0 1,-2-1-1,1 0 0,-2 0 0,0-1 0,-1 0 0,0 0 1,5-24-1,-7 18 49,0 0 0,-1-1 0,-1 1 0,-1-1 0,-1 0 0,-1 0 0,-6-36 0,7 57-121,-1-1-1,1 1 1,0-1 0,0 1 0,-1 0-1,1-1 1,-1 1 0,0-1 0,1 1-1,-1 0 1,0 0 0,0-1 0,0 1 0,0 0-1,0 0 1,0 0 0,0 0 0,0 0-1,0 0 1,0 0 0,0 1 0,-1-1-1,1 0 1,0 0 0,-1 1 0,1-1-1,-3 0 1,3 2 1,-1-1-1,0 0 0,1 0 1,-1 1-1,0-1 0,1 1 1,-1 0-1,1-1 0,-1 1 1,1 0-1,-1 0 0,1 0 0,0 0 1,-1 0-1,1 0 0,0 0 1,0 0-1,0 1 0,0-1 1,0 0-1,0 1 0,0-1 1,-1 3-1,-8 19 45,1 0 0,1 0 0,1 0 0,1 1 0,1 0 0,-2 25 0,3-21-8,-28 233 296,-9 62 69,30-266-331,3-4 131,-4-1-1,-29 88 1,41-139-213,-1 0 0,1 0 0,-1 1 1,1-1-1,-1 0 0,1 0 0,-1 0 0,0 0 1,1 0-1,-1 0 0,0 0 0,0 0 1,0 0-1,0 0 0,0-1 0,0 1 1,0 0-1,0 0 0,0-1 0,0 1 0,0-1 1,0 1-1,0-1 0,-1 1 0,1-1 1,0 0-1,0 0 0,-1 0 0,1 1 0,0-1 1,0 0-1,-1-1 0,-1 1 0,0-1 5,1 0-1,0 0 0,-1 0 0,1 0 0,0-1 1,0 1-1,0-1 0,0 1 0,0-1 1,0 0-1,1 0 0,-1 0 0,0 0 1,1 0-1,-3-4 0,-9-24-11,0-1 0,2 0 0,-11-54 0,16 64 0,0-3 0,1 0 0,1 0 0,1-1 0,1 1 0,1-1 0,4-45 0,-1 61 0,0 0 0,0 0 0,1 1 0,0-1 0,0 0 0,1 1 0,0 0 0,1 0 0,0 0 0,0 1 0,1-1 0,0 1 0,0 1 0,0-1 0,1 1 0,0 0 0,1 0 0,8-5 0,3 1 0,0 0 0,1 1 0,-1 1 0,2 0 0,-1 2 0,35-7 0,-14 4 0,0-1 0,-2-3 0,76-34 0,-97 37 0,-1-1 0,-1 0 0,0-1 0,0 0 0,-1-2 0,-1 0 0,19-23 0,-7 3 0,-1-1 0,28-53 0,-41 62 0,17-49 0,-7 16 0,-21 57 0,0 1 0,-1-1 0,1 0 0,-1 0 0,1 1 0,-1-1 0,0 0 0,1 0 0,-1 0 0,-1-3 0,1 5 0,0 0 0,0 0 0,0 0 0,0 0 0,0 0 0,0 0 0,0 0 0,0-1 0,0 1 0,0 0 0,0 0 0,0 0 0,0 0 0,-1 0 0,1 0 0,0 0 0,0 0 0,0 0 0,0 0 0,0 0 0,0 0 0,0 0 0,0 0 0,0 0 0,-1 0 0,1 0 0,0 0 0,0 0 0,0 0 0,0 0 0,0 0 0,0 0 0,0 0 0,0 0 0,-1 0 0,1 0 0,0 0 0,0 0 0,0 0 0,0 0 0,0 0 0,0 0 0,0 0 0,0 0 0,0 0 0,0 0 0,-1 0 0,1 1 0,0-1 0,0 0 0,0 0 0,0 0 0,0 0 0,-9 13 0,-7 18 0,1 0 0,2 1 0,2 0 0,0 1 0,-9 57 0,17-76 0,1 1 0,1 0 0,1-1 0,0 1 0,1 0 0,0-1 0,6 25 0,-6-38 0,-1 1 0,1-1 0,0 0 0,-1 1 0,1-1 0,0 0 0,0 1 0,0-1 0,0 0 0,0 0 0,0 0 0,0 0 0,0 0 0,0 0 0,1 0 0,-1-1 0,0 1 0,0 0 0,1-1 0,-1 1 0,1-1 0,-1 1 0,1-1 0,-1 0 0,0 1 0,1-1 0,-1 0 0,1 0 0,-1 0 0,1 0 0,-1 0 0,1-1 0,-1 1 0,1 0 0,-1-1 0,1 1 0,-1-1 0,3-1 0,6-2 0,0-1 0,0 0 0,-1-1 0,10-7 0,-15 11 0,29-23 0,-2-1 0,44-44 0,47-71 0,-88 104 0,-46 73 0,-1 1 0,2 2 0,2 0 0,1 0 0,-3 48 0,11-83 0,0 0 0,0 0 0,0 0 0,0-1 0,0 1 0,1 0 0,0 0 0,0-1 0,0 1 0,0 0 0,1-1 0,-1 1 0,1-1 0,2 5 0,-2-7 0,-1 1 0,1-1 0,-1 1 0,1-1 0,0 0 0,-1 1 0,1-1 0,0 0 0,0 0 0,0 0 0,0-1 0,0 1 0,0 0 0,0-1 0,0 1 0,0-1 0,1 0 0,-1 0 0,0 1 0,0-1 0,0-1 0,0 1 0,0 0 0,1-1 0,-1 1 0,0-1 0,3 0 0,6-3 0,1-1 0,-1 0 0,0 0 0,-1-1 0,1-1 0,-1 0 0,17-15 0,58-66 0,-44 43 0,123-147 0,-159 184 0,-23 52 0,-2-6 0,-21 53 0,35-75 0,0 0 0,2 1 0,0 0 0,0 0 0,2 0 0,-1 21 0,3-36 0,0-1 0,0 1 0,0 0 0,1 0 0,-1-1 0,0 1 0,1 0 0,-1-1 0,1 1 0,0-1 0,0 1 0,-1 0 0,1-1 0,0 0 0,0 1 0,0-1 0,0 1 0,1-1 0,-1 0 0,0 0 0,0 0 0,1 0 0,-1 0 0,1 0 0,-1 0 0,1 0 0,-1 0 0,1-1 0,0 1 0,-1-1 0,1 1 0,0-1 0,-1 0 0,1 0 0,0 1 0,1-1 0,8 0 0,0 0 0,-1-1 0,1 0 0,16-4 0,-26 5 0,55-13 0,97-36 0,49-36 0,-73 19 0,-110 56 0,-14 7 0,-8 4 0,-16 8 0,-31 17 0,44-22 0,-125 79 0,106-66 0,1 2 0,1 1 0,-22 23 0,37-34 0,1-1 0,0 1 0,-10 18 0,17-27 0,0 1 0,-1-1 0,1 1 0,0-1 0,0 1 0,-1-1 0,1 1 0,0-1 0,0 1 0,0-1 0,0 1 0,0-1 0,0 1 0,0 0 0,0-1 0,0 1 0,0-1 0,0 1 0,0-1 0,0 1 0,0-1 0,1 1 0,-1-1 0,0 1 0,0 0 0,1-1 0,-1 0 0,0 1 0,0-1 0,1 1 0,-1-1 0,1 1 0,-1-1 0,0 0 0,1 1 0,-1-1 0,1 0 0,-1 1 0,1-1 0,-1 0 0,1 0 0,-1 1 0,1-1 0,-1 0 0,1 0 0,0 0 0,-1 0 0,1 0 0,-1 0 0,1 0 0,4 1 0,-1-1 0,0 1 0,0-1 0,1 0 0,-1 0 0,5-2 0,5-1 0,0-1 0,0-1 0,0 0 0,-1-1 0,0 0 0,19-13 0,-4 1 0,45-40 0,-41 26 0,-2-1 0,-1-2 0,28-43 0,-54 74 0,43-67 0,-3-2 0,59-136 0,-90 182 0,-1-1 0,-2-1 0,0 0 0,-2 0 0,4-35 0,-11 63 0,1-1 0,-1 1 0,0 0 0,0 0 0,0 0 0,0 0 0,0 0 0,0 0 0,0 0 0,0 0 0,0 0 0,0-1 0,0 1 0,-1 0 0,1 0 0,0 0 0,-1 0 0,1 0 0,-1 0 0,1 0 0,-1 0 0,0 1 0,1-1 0,-2-1 0,1 2 0,0 0 0,0 0 0,0 0 0,0 0 0,0 0 0,0 0 0,0 0 0,0 0 0,0 1 0,0-1 0,0 0 0,0 1 0,0-1 0,0 1 0,0-1 0,0 1 0,0-1 0,0 1 0,-1 1 0,-7 6 0,0 0 0,1 0 0,-9 13 0,-4 8 0,1 0 0,2 2 0,1 0 0,1 1 0,2 1 0,-17 56 0,19-43 0,2 1 0,2 0 0,2 1 0,0 69 0,5-84 0,0-22 0,0 0 0,1 1 0,0-1 0,1 1 0,0-1 0,1 1 0,1-1 0,5 18 0,-7-27 0,0-1 0,0 1 0,0-1 0,0 0 0,0 1 0,0-1 0,0 0 0,0 1 0,1-1 0,-1 0 0,1 0 0,-1 0 0,1 0 0,-1 0 0,1 0 0,-1-1 0,1 1 0,0-1 0,2 2 0,0-2 0,0 0 0,0 1 0,0-1 0,-1-1 0,1 1 0,0 0 0,0-1 0,6-2 0,1-1 0,0 0 0,0-1 0,0 0 0,18-13 0,8-11 0,-1-2 0,40-43 0,-44 41 0,-22 20 0,-1 2 0,-10 26 0,-28 158 0,28-169 0,0 1 0,0 1 0,1-1 0,0 1 0,0 0 0,0-1 0,2 10 0,-2-14 0,0 1 0,1-1 0,0 0 0,-1 0 0,1 0 0,-1 0 0,1 0 0,0 0 0,0 0 0,0 0 0,0 0 0,0 0 0,0 0 0,0-1 0,0 1 0,0 0 0,0-1 0,0 1 0,0-1 0,0 1 0,1-1 0,-1 1 0,0-1 0,0 0 0,0 0 0,1 0 0,-1 0 0,0 1 0,1-2 0,-1 1 0,0 0 0,0 0 0,1 0 0,-1 0 0,1-1 0,9-2 0,0-1 0,0 0 0,-1-1 0,1 0 0,-1 0 0,0-1 0,13-11 0,7-2 0,36-26 0,-43 29 0,0 0 0,2 2 0,41-19 0,-66 32 0,1 1 0,0-1 0,0 1 0,0-1 0,0 1 0,0 0 0,0 0 0,0-1 0,0 1 0,-1 0 0,1 0 0,0 0 0,0 0 0,0 0 0,0 0 0,0 1 0,0-1 0,0 0 0,0 0 0,1 1 0,-1 0 0,-1-1 0,1 1 0,-1-1 0,0 1 0,0 0 0,1-1 0,-1 1 0,0-1 0,0 1 0,0 0 0,1-1 0,-1 1 0,0 0 0,0-1 0,0 1 0,0 0 0,0-1 0,0 1 0,-1 0 0,1-1 0,0 1 0,0 0 0,-3 8 0,0-1 0,-1 0 0,-5 11 0,5-12 0,-46 84 0,50-91 0,-1 1 0,1-1 0,0 1 0,-1 0 0,1-1 0,0 1 0,0-1 0,0 1 0,-1 0 0,1-1 0,0 1 0,0 0 0,0-1 0,0 1 0,0 0 0,0-1 0,0 1 0,0 0 0,0-1 0,0 1 0,1 0 0,-1-1 0,0 2 0,1-2 0,-1 0 0,1 0 0,0 0 0,-1 1 0,1-1 0,-1 0 0,1 0 0,-1 0 0,1 0 0,-1 0 0,1 0 0,0 0 0,-1 0 0,1 0 0,-1-1 0,1 1 0,-1 0 0,1 0 0,0 0 0,0-1 0,34-19 0,-30 18 0,43-32 0,-38 25 0,1 1 0,0 0 0,1 1 0,0 0 0,0 0 0,0 2 0,1-1 0,14-3 0,-26 9 0,0 0 0,0 0 0,0 0 0,0 0 0,0 0 0,0 0 0,0 1 0,0-1 0,0 0 0,0 1 0,0-1 0,0 0 0,0 1 0,-1-1 0,1 1 0,0-1 0,0 1 0,0 0 0,-1-1 0,1 1 0,0 0 0,0-1 0,-1 1 0,1 0 0,-1 0 0,1 0 0,-1 0 0,1 0 0,-1-1 0,0 1 0,1 0 0,-1 2 0,9 40 0,-6-22 0,-2-19 0,0 1 0,-1-1 0,1 1 0,1-1 0,-1 0 0,0 1 0,0-1 0,1 0 0,0 0 0,-1 0 0,1 0 0,0 0 0,0 0 0,0 0 0,0-1 0,0 1 0,5 2 0,-3-2 0,0 0 0,1-1 0,-1 0 0,1 0 0,0 0 0,-1 0 0,1 0 0,0-1 0,6 0 0,6-2 0,0 0 0,0-1 0,0-1 0,24-8 0,-11 1 0,0-2 0,-1-1 0,0-1 0,-2-1 0,0-1 0,0-2 0,37-34 0,-24 10 0,-39 38 0,-7 5 0,-12 6 0,4 1 0,1 0 0,0 1 0,0 0 0,1 1 0,-14 12 0,-54 58 0,63-61 0,2-3 0,-51 56 0,60-63 0,0 0 0,0 1 0,0 0 0,1 0 0,1 0 0,-8 19 0,12-27 0,-1 0 0,1 0 0,0 0 0,-1 0 0,1 0 0,0 0 0,0 0 0,0 1 0,0-1 0,0 0 0,0 0 0,0 0 0,0 0 0,0 1 0,0-1 0,1 0 0,-1 0 0,0 0 0,1 0 0,-1 0 0,1 0 0,-1 0 0,1 0 0,0 0 0,-1 0 0,1 0 0,1 1 0,-1-2 0,0 1 0,0-1 0,1 0 0,-1 1 0,0-1 0,0 0 0,0 0 0,1 0 0,-1 0 0,0 0 0,0 0 0,0-1 0,0 1 0,1 0 0,-1-1 0,0 1 0,0 0 0,0-1 0,0 0 0,0 1 0,0-1 0,0 1 0,0-1 0,0 0 0,2-1 0,14-15 0,0 0 0,0-1 0,27-40 0,17-21 0,-59 77 0,1 0 0,-1-1 0,1 1 0,0 0 0,-1 0 0,7-3 0,-9 5 0,1-1 0,0 1 0,-1 0 0,1 0 0,-1 0 0,1 0 0,-1 0 0,1-1 0,0 1 0,-1 0 0,1 0 0,-1 0 0,1 0 0,-1 1 0,1-1 0,0 0 0,-1 0 0,1 0 0,-1 0 0,1 1 0,-1-1 0,1 0 0,-1 0 0,1 1 0,-1-1 0,1 0 0,-1 1 0,1-1 0,-1 1 0,0-1 0,1 1 0,-1-1 0,0 0 0,1 1 0,-1-1 0,0 1 0,1 0 0,-1-1 0,0 1 0,0-1 0,0 1 0,0-1 0,0 1 0,1-1 0,-1 1 0,0 0 0,0-1 0,0 1 0,0 7 0,1 0 0,-1 0 0,0-1 0,0 1 0,-1 0 0,-3 13 0,-16 48 0,17-60 0,-21 56 0,-2-2 0,-4-2 0,-2 0 0,-44 62 0,51-86 0,0-1 0,-42 44 0,58-71 0,0-1 0,0 1 0,0-1 0,-1-1 0,-1 0 0,1 0 0,-1-1 0,0 0 0,0-1 0,-1 0 0,0-1 0,0 0 0,-15 2 0,20-5 0,1-1 0,-1 0 0,1 0 0,-1-1 0,0 0 0,1 0 0,-1 0 0,1-1 0,0 0 0,-1 0 0,1-1 0,0 1 0,0-1 0,0-1 0,1 1 0,-1-1 0,-5-5 0,1 0 0,1 0 0,1 0 0,-1-1 0,1 0 0,1 0 0,0-1 0,0 0 0,-5-13 0,10 20 0,0-1 0,0 1 0,0-1 0,1 0 0,0 1 0,0-1 0,0 0 0,0 0 0,1 0 0,0 0 0,0 0 0,0 1 0,1-1 0,-1 0 0,1 0 0,0 0 0,1 1 0,-1-1 0,1 0 0,0 1 0,0-1 0,0 1 0,6-8 0,-3 6 0,1 1 0,-1-1 0,1 1 0,0 0 0,0 1 0,0 0 0,1-1 0,-1 2 0,1-1 0,0 1 0,0 0 0,0 1 0,1 0 0,13-3 0,40-1 0,-46 5 0,-1 0 0,0 0 0,1-2 0,-1 0 0,14-5 0,-25 7 54,-1 0-1,0 0 1,0 0-1,-1 0 1,1 0 0,0-1-1,0 1 1,0-1 0,1-1-1,5-9-5269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1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16384,'0'0'3199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1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13168,'0'0'1088,"63"-24"-1440,-13 28 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1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309 795 6016,'0'0'8818,"-7"-10"-8278,-20-33-33,24 39-405,0-1 0,0 1 0,0 0 1,-1 0-1,1 1 0,-1-1 0,0 1 0,0-1 1,0 1-1,-1 1 0,1-1 0,-1 1 0,1-1 0,-1 1 1,0 0-1,0 1 0,0-1 0,0 1 0,0 0 1,0 1-1,0-1 0,-1 1 0,1 0 0,0 0 0,0 0 1,0 1-1,0 0 0,-7 2 0,3-1 59,1 1 0,0 0 0,0 1 0,1 0 0,-1 0 0,1 0 0,0 1 0,0 0 0,0 1 0,0-1 0,1 2 0,0-1-1,1 0 1,-1 1 0,-6 11 0,9-11-17,-1 1 0,1 0 0,1 0-1,0 0 1,0 0 0,0 0 0,1 0-1,0 0 1,1 0 0,0 1 0,0-1-1,1 0 1,0 0 0,0 1-1,3 9 1,-2-10-48,1-1 0,-1 1 0,1-1 0,0 0 0,1 0 0,-1 0 0,2 0 0,-1-1 0,1 1-1,0-1 1,0 0 0,0-1 0,1 1 0,0-1 0,0 0 0,9 5 0,-5-5 3,-1 1-18,1-1-1,-1 0 1,1 0-1,0-1 1,1 0-1,-1-1 1,1-1-1,13 3 1,5-2 65,0-2 0,1 0 0,-1-2 0,0-2 0,0 0 0,-1-2 0,1-1 0,-1-1 0,0-2 0,49-21 0,36-34 306,-106 59-428,-1-1-1,-1 1 1,1-1-1,-1 0 0,0 0 1,0 0-1,0-1 1,-1 0-1,0 0 1,0 0-1,-1 0 0,4-13 1,-1 2 11,-2-1 0,0 1 0,0-1 0,0-22 0,-4 36-28,0 0-1,0 0 0,-1-1 0,1 1 0,-1 0 0,0 0 0,-1 0 1,1 0-1,-1 0 0,0 0 0,0 0 0,0 1 0,-1-1 0,0 1 0,0-1 1,-6-6-1,6 8 2,0 1 0,1 0 0,-1-1-1,0 2 1,0-1 0,0 0 0,0 0 0,0 1 0,-1 0 0,1 0 0,0 0 0,-1 0 0,1 0 0,0 0 0,-1 1 0,1 0 0,-1 0 0,1 0 0,-1 0 0,1 0-1,-1 1 1,1-1 0,-1 1 0,1 0 0,0 0 0,-4 2 0,-2 1 16,1 1-1,0 0 0,0 0 1,0 1-1,1 0 1,0 0-1,0 1 1,0 0-1,1 0 1,0 1-1,1-1 0,0 1 1,0 0-1,0 1 1,1-1-1,0 1 1,1 0-1,0 0 1,-3 15-1,3-13 14,1-1 0,1 1 0,-1 0 0,2-1 0,-1 1 0,2 0 0,-1-1 1,1 1-1,1 0 0,0-1 0,0 1 0,1-1 0,1 0 0,0 0 0,0 0 0,1-1 0,7 13 0,-8-17-1,1-1-1,-1 0 1,1 1-1,0-2 1,0 1 0,0 0-1,1-1 1,-1 0-1,1 0 1,0-1-1,0 0 1,0 0 0,8 2-1,-3-2 16,0 0 0,0 0 1,1-1-1,-1 0 0,1-1 0,15-2 0,-12-1 7,0 0 0,0-2-1,-1 1 1,25-13 0,51-32 150,-79 43-184,112-75 285,-91 57-135,2 2 0,0 1-1,2 1 1,57-23 0,-91 43-166,19-5 23,-20 5-31,-1 0 0,1 0 0,-1 0 0,1 0 0,-1 1-1,1-1 1,-1 0 0,1 0 0,-1 0 0,1 1 0,-1-1 0,0 0 0,1 0 0,-1 1 0,0-1 0,1 0 0,-1 1 0,0-1 0,1 1 0,-1-1 0,0 0 0,0 1 0,1-1 0,-1 1 0,0-1 0,0 1 0,0-1 0,0 1 0,1-1-1,-1 0 1,0 1 0,0-1 0,0 1 0,0-1 0,0 1 0,0-1 0,0 1 0,-1-1 0,1 1 0,0 0 0,-4 23 0,-1-1 0,-1 1 0,-2-1 0,0 0 0,-22 41 0,23-48 0,3-9 0,3-6 0,0 0 0,0 0 0,1 0 0,-1 0 0,0 0 0,1 1 0,-1-1 0,1 0 0,-1 0 0,1 1 0,0-1 0,0 0 0,-1 0 0,1 1 0,0 1 0,3-4 0,-1 0 0,0 0 0,0 0 0,1 0 0,-1 0 0,0 0 0,0-1 0,0 1 0,0-1 0,0 1 0,1-3 0,99-94 0,-87 83 0,-13 12 0,0 1 0,0 0 0,0 0 0,0 0 0,0 0 0,0 0 0,1 0 0,-1 1 0,6-3 0,-8 4 0,1 0 0,-1 0 0,0 0 0,1 0 0,-1 0 0,0 0 0,1 0 0,-1 1 0,0-1 0,1 0 0,-1 0 0,0 0 0,1 1 0,-1-1 0,0 0 0,1 1 0,-1-1 0,0 0 0,0 0 0,1 1 0,-1-1 0,0 0 0,0 1 0,0-1 0,1 1 0,-1-1 0,0 0 0,0 1 0,0-1 0,0 0 0,0 1 0,0 0 0,4 16 0,-4-15 0,3 19 0,-1-4 0,1-1 0,0 0 0,8 22 0,-10-35 0,0 0 0,0 0 0,1 0 0,-1 0 0,1-1 0,-1 1 0,1 0 0,0-1 0,0 1 0,0-1 0,1 0 0,-1 0 0,0 0 0,1 0 0,-1 0 0,1 0 0,0 0 0,0-1 0,-1 0 0,1 1 0,0-1 0,0 0 0,5 1 0,3-2 0,0 1 0,0-2 0,0 1 0,0-2 0,0 1 0,-1-1 0,1-1 0,-1 0 0,20-9 0,5-4 0,47-31 0,-45 22 0,-1-2 0,-1-1 0,-1-1 0,-2-2 0,-1-1 0,42-57 0,-32 30 0,-2-1 0,-3-2 0,39-90 0,-56 108 0,-2-1 0,-2 0 0,-2-1 0,-2-1 0,7-56 0,-19 104 0,1-1 0,0 0 0,0 1 0,-1-1 0,1 0 0,0 0 0,0 1 0,-1-1 0,1 0 0,0 0 0,-1 0 0,1 0 0,0 1 0,-1-1 0,1 0 0,0 0 0,-1 0 0,1 0 0,0 0 0,-1 0 0,1 0 0,0 0 0,-1 0 0,1 0 0,0 0 0,-1 0 0,1 0 0,0 0 0,-1 0 0,1 0 0,0 0 0,-1-1 0,1 1 0,0 0 0,-1 0 0,1 0 0,0 0 0,-1-1 0,1 1 0,0 0 0,0 0 0,-1-1 0,1 1 0,0 0 0,0-1 0,0 1 0,-1 0 0,1 0 0,0-1 0,0 1 0,0 0 0,0-1 0,0 1 0,0-1 0,0 1 0,0 0 0,0-1 0,0 1 0,0 0 0,0-1 0,0 1 0,0 0 0,0-1 0,0 1 0,0 0 0,0-1 0,0 1 0,1-1 0,-23 22 0,-6 16 0,1 0 0,3 2 0,1 1 0,1 1 0,3 0 0,-22 67 0,30-73 0,2 2 0,1-1 0,1 1 0,3 0 0,-1 41 0,5-61 0,-1-1 0,1-1 0,1 0 0,0 1 0,7 26 0,-8-39 0,1 0 0,0 0 0,1 0 0,-1 0 0,0 0 0,1 0 0,0 0 0,-1 0 0,1-1 0,0 1 0,1 0 0,-1-1 0,0 0 0,1 0 0,-1 1 0,1-1 0,0-1 0,-1 1 0,1 0 0,0-1 0,0 1 0,0-1 0,1 0 0,-1 0 0,0 0 0,0-1 0,0 1 0,5-1 0,6 1 0,0-2 0,0 0 0,0-1 0,0 0 0,0-1 0,0-1 0,-1 0 0,0 0 0,18-10 0,-6 1 0,0 0 0,-1-2 0,39-32 0,-51 36 0,-1-1 0,0 0 0,-1 0 0,16-27 0,-25 38 0,0 0 0,0-1 0,0 1 0,0 0 0,0-1 0,0 1 0,-1-1 0,1 1 0,-1-1 0,1 0 0,-1 1 0,1-1 0,-1 1 0,0-1 0,0 0 0,0 1 0,0-1 0,0 0 0,0 1 0,-1-1 0,1 0 0,0 1 0,-1-1 0,1 1 0,-1-1 0,0 1 0,-1-3 0,1 2 0,0 1 0,-1 0 0,0 0 0,1 0 0,-1 0 0,1 0 0,-1 1 0,0-1 0,0 0 0,1 1 0,-1-1 0,0 1 0,0 0 0,0-1 0,1 1 0,-1 0 0,0 0 0,0 0 0,0 0 0,0 1 0,0-1 0,1 0 0,-4 2 0,-4 1 0,-1 0 0,1 1 0,-1 0 0,1 0 0,0 1 0,1 1 0,-1-1 0,1 1 0,0 1 0,1 0 0,-11 11 0,10-8 0,0-1 0,1 1 0,0 0 0,1 1 0,0 0 0,1 0 0,0 0 0,1 1 0,-4 13 0,7-22 0,0 0 0,1-1 0,-1 1 0,1 0 0,0-1 0,0 1 0,0 0 0,0 0 0,0-1 0,1 1 0,-1 0 0,1-1 0,-1 1 0,1 0 0,0-1 0,0 1 0,0-1 0,1 1 0,-1-1 0,1 0 0,-1 0 0,1 1 0,0-1 0,-1 0 0,1 0 0,0-1 0,0 1 0,1 0 0,-1-1 0,0 1 0,1-1 0,-1 0 0,1 1 0,-1-1 0,1-1 0,-1 1 0,1 0 0,0 0 0,-1-1 0,1 0 0,0 1 0,4-1 0,7 0 0,-1-1 0,0 0 0,0 0 0,1-1 0,-1-1 0,24-8 0,77-38 0,-34 13 0,-75 34 0,73-25 0,-70 24 0,0 2 0,0-1 0,1 1 0,-1 0 0,1 1 0,-1 0 0,14 1 0,-19 0 0,-1 0 0,1 0 0,-1 0 0,1 0 0,-1 0 0,0 0 0,1 1 0,-1 0 0,0-1 0,0 1 0,0 0 0,0 0 0,0 0 0,-1 0 0,1 0 0,0 0 0,-1 0 0,0 1 0,2 2 0,2 7 0,0 0 0,6 22 0,-7-21 0,6 17 0,0 6 0,31 67 0,-37-94 0,1 0 0,0 0 0,1 0 0,0-1 0,0 0 0,1 0 0,0-1 0,0 0 0,1 0 0,-1-1 0,2 0 0,10 7 0,-14-11 55,-1 0 1,1 0-1,0-1 1,-1 0-1,1 1 0,0-2 1,0 1-1,0 0 1,0-1-1,0 0 0,0 0 1,0-1-1,0 1 1,0-1-1,0 0 0,-1 0 1,8-3-1,-9 3-262,0-1-1,0 1 0,0-1 0,0 1 0,0-1 1,0 0-1,0 0 0,-1-1 0,1 1 1,-1 0-1,1-1 0,-1 0 0,0 1 1,0-1-1,0 0 0,0 0 0,-1 0 0,1 0 1,-1 0-1,0-1 0,0 1 0,0 0 1,1-7-1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1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16184,'0'0'1671,"111"-6"-1127,4 2 96,22-4 0,18-3-112,2 5 0,3 0-40,-27 0 16,-35 6-200,-7 0 8,0 0-128,-37-2 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1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1132 7632,'0'0'8696,"7"-12"-8227,42-75 372,6-10 729,99-135 0,-130 205-1250,1 2-1,2 0 1,54-38-1,-10 8 432,-31 32 451,-35 22-503,-5 9-373,-3 12 49,-14 42 305,-3 0 0,-49 101 0,56-135-495,9-19-57,0 1 0,0-1 0,1 1 0,0 0 1,0 0-1,1 0 0,0 13 0,2-22-116,0-1-1,0 0 1,0 0 0,0 0-1,0 0 1,0 0 0,0 1-1,0-1 1,0 0-1,0 0 1,0 0 0,0 0-1,0 0 1,0 0 0,0 1-1,0-1 1,0 0-1,0 0 1,0 0 0,1 0-1,-1 0 1,0 0 0,0 0-1,0 1 1,0-1-1,0 0 1,0 0 0,1 0-1,-1 0 1,0 0 0,0 0-1,0 0 1,0 0-1,0 0 1,0 0 0,1 0-1,-1 0 1,0 0 0,0 0-1,0 0 1,0 0-1,0 0 1,1 0 0,-1 0-1,0 0 1,0 0 0,11-5 212,11-10-42,22-25 154,-1-2 0,55-69 0,-54 58 269,76-70 1,-114 118-499,0 0-1,0 0 1,1 0-1,-1 1 1,1 0-1,0 1 1,8-4-1,-15 7-104,1 0 0,-1 0-1,1 0 1,-1 0 0,1 0 0,-1 0-1,1 0 1,-1 0 0,1 0 0,-1 0-1,1 0 1,-1 1 0,1-1 0,-1 0-1,1 0 1,-1 0 0,1 1 0,-1-1-1,1 0 1,-1 0 0,0 1 0,1-1-1,-1 0 1,1 1 0,-1-1 0,0 1-1,1-1 1,-1 0 0,0 1-1,0-1 1,1 1 0,-1-1 0,0 1-1,0-1 1,0 1 0,0-1 0,0 1-1,1-1 1,-1 1 0,0-1 0,0 1-1,0-1 1,0 1 0,-1 0 0,1 24-5,0-25 3,-5 32 0,-2-1 0,-1-1 0,-2 0 0,-25 58 0,11-32 0,24-55 0,0-1 0,0 0 0,-1 0 0,1 0 0,0 0 0,0 0 0,0 0 0,0 0 0,0 1 0,0-1 0,0 0 0,-1 0 0,1 0 0,0 0 0,0 1 0,0-1 0,0 0 0,0 0 0,0 0 0,0 0 0,0 1 0,0-1 0,0 0 0,0 0 0,0 0 0,0 0 0,0 1 0,0-1 0,0 0 0,0 0 0,0 0 0,0 1 0,0-1 0,0 0 0,0 0 0,1 0 0,-1 0 0,0 0 0,0 1 0,0-1 0,0 0 0,0 0 0,0 0 0,1 0 0,-1 0 0,9-6 0,12-16 0,2-6 0,2 1 0,30-26 0,-41 42 0,0 0 0,0 1 0,1 1 0,0 0 0,1 1 0,27-10 0,-42 17 0,0 1 0,0 0 0,-1-1 0,1 1 0,0 0 0,0 0 0,-1 0 0,1 0 0,0 0 0,0 0 0,0 0 0,-1 0 0,1 0 0,0 0 0,0 0 0,-1 0 0,1 1 0,0-1 0,0 0 0,-1 0 0,1 1 0,0-1 0,-1 1 0,1-1 0,0 1 0,-1-1 0,1 1 0,-1-1 0,1 1 0,0-1 0,-1 1 0,0 0 0,1-1 0,-1 1 0,1 0 0,-1-1 0,0 1 0,1 0 0,-1 0 0,0-1 0,0 1 0,0 0 0,0 0 0,1-1 0,-1 1 0,0 0 0,0 0 0,0 0 0,-1 0 0,1 8 0,0-1 0,-1 1 0,-3 14 0,3-19 0,-8 32 0,-25 67 0,7-28 0,25-69 0,0-1 0,1 1 0,-1 0 0,1 0 0,1-1 0,-1 7 0,1-11 0,0 0 0,0 0 0,0 0 0,1-1 0,-1 1 0,0 0 0,0 0 0,1 0 0,-1 0 0,1 0 0,-1-1 0,0 1 0,1 0 0,-1 0 0,1-1 0,0 1 0,-1 0 0,1-1 0,0 1 0,-1 0 0,1-1 0,0 1 0,0-1 0,-1 1 0,1-1 0,0 0 0,0 1 0,0-1 0,0 0 0,0 0 0,-1 1 0,1-1 0,0 0 0,0 0 0,0 0 0,0 0 0,0 0 0,0 0 0,0 0 0,0-1 0,0 1 0,-1 0 0,1 0 0,0-1 0,2 0 0,10-3 0,0 0 0,0-1 0,-1-1 0,1 0 0,-1-1 0,15-10 0,64-55 0,4-19 0,-62 57 0,-54 47 0,4 3 0,1-1 0,-20 27 0,30-34 0,1 0 0,0 0 0,0 0 0,1 0 0,0 1 0,0-1 0,1 1 0,-4 18 0,6-25 0,1 0 0,0-1 0,-1 1 0,1 0 0,0 0 0,0 0 0,0 0 0,1 0 0,-1 0 0,0 0 0,1 0 0,-1 0 0,1 0 0,0-1 0,0 1 0,-1 0 0,1 0 0,0-1 0,0 1 0,1-1 0,-1 1 0,0-1 0,1 1 0,-1-1 0,0 0 0,1 1 0,0-1 0,-1 0 0,1 0 0,0 0 0,-1 0 0,1-1 0,0 1 0,0 0 0,0-1 0,0 1 0,-1-1 0,1 0 0,0 0 0,3 1 0,2-1 0,1 0 0,-1 0 0,1 0 0,-1-1 0,0 0 0,1 0 0,-1-1 0,0 1 0,9-5 0,-9 3 0,-1-1 0,1 0 0,-1 0 0,0 0 0,0-1 0,0 0 0,0 0 0,-1 0 0,0-1 0,0 0 0,-1 0 0,1 0 0,-1 0 0,-1-1 0,1 0 0,-1 1 0,0-1 0,-1 0 0,0-1 0,2-9 0,-1 2 0,-1-1 0,-1 1 0,0-1 0,-1 1 0,-1-1 0,0 1 0,-1-1 0,-8-28 0,8 37 0,0 0 0,-1 0 0,0 1 0,0 0 0,0-1 0,-1 1 0,0 0 0,-8-10 0,12 16 0,-1 0 0,1-1 0,0 1 0,0 0 0,0 0 0,-1-1 0,1 1 0,0 0 0,0 0 0,-1 0 0,1-1 0,0 1 0,0 0 0,-1 0 0,1 0 0,0 0 0,-1-1 0,1 1 0,0 0 0,0 0 0,-1 0 0,1 0 0,0 0 0,-1 0 0,1 0 0,0 0 0,-1 0 0,1 0 0,0 0 0,-1 0 0,1 0 0,0 0 0,-1 0 0,1 1 0,0-1 0,-1 0 0,1 0 0,0 0 0,0 0 0,-1 0 0,1 1 0,0-1 0,0 0 0,-1 0 0,1 1 0,0-1 0,0 0 0,0 0 0,-1 1 0,1-1 0,0 1 0,0 0 0,-1 0 0,1-1 0,0 1 0,0 0 0,0 0 0,0 0 0,0-1 0,0 1 0,0 0 0,0 0 0,0-1 0,0 1 0,1 0 0,-1 0 0,0-1 0,1 1 0,-1 0 0,0 0 0,1-1 0,-1 1 0,1 0 0,4 5 0,0-1 0,0 0 0,0-1 0,1 1 0,-1-1 0,1 0 0,0-1 0,1 0 0,-1 1 0,0-2 0,1 1 0,8 1 0,-4-1 0,-1-2 0,1 1 0,0-1 0,0-1 0,-1 0 0,1-1 0,15-2 0,-5-2 0,1 0 0,-2-2 0,1 0 0,-1-1 0,0-1 0,0-1 0,24-17 0,-15 6 0,-1-1 0,-2-2 0,0 0 0,-1-2 0,24-32 0,91-151 0,-89 107 0,-26 50 0,-20 35 0,-8 17 0,-6 10 0,-15 30 0,-26 56 0,25-46 0,-9 17 0,-30 87 0,52-117 0,1-1 0,2 1 0,2 1 0,-4 51 0,10-82 0,1 0 0,0 0 0,0-1 0,0 1 0,1 0 0,3 10 0,-3-15 0,-1-1 0,1 1 0,0 0 0,0-1 0,0 1 0,0 0 0,0-1 0,0 1 0,0-1 0,0 0 0,1 1 0,-1-1 0,1 0 0,-1 0 0,1 0 0,-1 0 0,1 0 0,0 0 0,-1 0 0,1 0 0,0-1 0,0 1 0,-1-1 0,1 0 0,0 1 0,0-1 0,0 0 0,0 0 0,2 0 0,7-1 0,-1 0 0,1-1 0,-1 0 0,0-1 0,1 0 0,-1 0 0,13-7 0,7-5 0,30-20 0,96-59 0,-155 93 0,0 0 0,0 1 0,0-1 0,1 0 0,-1 1 0,0-1 0,0 1 0,1-1 0,-1 1 0,0 0 0,0-1 0,1 1 0,-1 0 0,0 0 0,1 0 0,-1 0 0,0 0 0,1 0 0,-1 0 0,0 0 0,1 1 0,-1-1 0,2 1 0,-2 0 0,-1 0 0,1 0 0,0 1 0,0-1 0,-1 0 0,1 0 0,-1 1 0,1-1 0,-1 0 0,1 1 0,-1-1 0,0 1 0,0-1 0,1 0 0,-1 1 0,0-1 0,0 1 0,-1-1 0,1 1 0,0-1 0,-1 3 0,-13 55 0,10-46 0,0-1 0,1 1 0,1 0 0,0 0 0,0 23 0,2-35 0,0 1 0,0-1 0,0 1 0,1-1 0,-1 1 0,0-1 0,1 1 0,-1-1 0,1 1 0,-1-1 0,1 1 0,0-1 0,0 0 0,-1 0 0,1 1 0,0-1 0,0 0 0,0 0 0,0 0 0,1 0 0,-1 0 0,0 0 0,3 2 0,-2-3 0,1 1 0,0 0 0,-1-1 0,1 1 0,-1-1 0,1 0 0,0 0 0,-1 0 0,1 0 0,0-1 0,-1 1 0,5-2 0,5-1 0,-1-1 0,1-1 0,-1 0 0,19-12 0,-8 2 0,0-2 0,28-29 0,-10 9 0,-66 68 0,-31 51 0,54-76 0,0-1 0,1 1 0,0 0 0,0 0 0,0 0 0,1 0 0,-1 11 0,2-15 0,0 0 0,-1 0 0,1-1 0,0 1 0,0 0 0,1-1 0,-1 1 0,0 0 0,1-1 0,-1 1 0,1 0 0,-1-1 0,1 1 0,0-1 0,-1 1 0,1-1 0,0 1 0,0-1 0,0 0 0,0 1 0,0-1 0,1 0 0,-1 0 0,0 0 0,1 0 0,-1 0 0,1 0 0,-1 0 0,1 0 0,-1 0 0,1-1 0,2 2 0,3-1 0,0 0 0,-1 0 0,1 0 0,0-1 0,0 0 0,0 0 0,0-1 0,0 0 0,-1 0 0,1-1 0,0 0 0,-1 0 0,1 0 0,-1-1 0,1 0 0,-1 0 0,0 0 0,-1-1 0,1 0 0,-1 0 0,1-1 0,-1 0 0,0 0 0,-1 0 0,1 0 0,-1 0 0,0-1 0,-1 0 0,1 0 0,-1 0 0,0 0 0,0-1 0,-1 1 0,0-1 0,0 0 0,-1 1 0,0-1 0,0 0 0,0 0 0,-1 0 0,0 0 0,0 1 0,-3-13 0,2 14 0,0 1 0,-1-1 0,1 1 0,-1-1 0,0 1 0,0 0 0,-1 0 0,1 0 0,-1 0 0,0 0 0,0 0 0,0 1 0,-1 0 0,1-1 0,-1 1 0,-4-3 0,-6-3 0,-1 1 0,1 0 0,-18-6 0,28 13 0,4 1 0,-1-1 0,0 1 0,1 0 0,-1 0 0,1 0 0,-1-1 0,0 1 0,1 0 0,-1 0 0,1-1 0,-1 1 0,1 0 0,-1-1 0,1 1 0,0-1 0,-1 1 0,1-1 0,-1 1 0,1-1 0,0 1 0,-1-1 0,1 1 0,0-1 0,-1 0 0,2 0 0,-1 1 0,0-1 0,1 1 0,-1-1 0,0 1 0,1-1 0,-1 1 0,1 0 0,-1-1 0,1 1 0,-1 0 0,1-1 0,-1 1 0,1 0 0,-1-1 0,1 1 0,-1 0 0,1 0 0,1 0 0,34-7 0,-34 7 0,10-2 0,1 1 0,0 1 0,-1 0 0,1 0 0,-1 2 0,1-1 0,19 6 0,-28-5 0,1-1 0,-1 1 0,1 0 0,-1 0 0,0 0 0,0 0 0,0 1 0,0 0 0,0-1 0,-1 1 0,1 1 0,-1-1 0,0 1 0,0-1 0,0 1 0,0 0 0,-1 0 0,1 0 0,-1 0 0,0 1 0,0-1 0,-1 0 0,2 7 0,-1 4 0,0 1 0,-2-1 0,1 1 0,-2-1 0,0 0 0,-1 1 0,-1-1 0,-6 20 0,9-35 0,0 1 0,0-1 0,-1 0 0,1 1 0,0-1 0,0 1 0,0-1 0,0 0 0,0 1 0,-1-1 0,1 1 0,0-1 0,0 1 0,0-1 0,0 0 0,0 1 0,0-1 0,1 1 0,-1-1 0,0 1 0,0-1 0,0 0 0,0 1 0,0-1 0,1 0 0,-1 1 0,0-1 0,0 1 0,0-1 0,1 0 0,-1 0 0,0 1 0,1-1 0,14-3 0,19-18 0,-32 20 0,9-8 0,23-16 0,1 1 0,62-31 0,-92 53 0,0 1 0,-1-1 0,1 1 0,0 0 0,0 0 0,0 0 0,1 1 0,-1 0 0,0 0 0,0 0 0,0 1 0,0 0 0,0 0 0,0 0 0,0 0 0,0 1 0,-1 0 0,1 0 0,0 0 0,-1 0 0,0 1 0,1 0 0,-1 0 0,0 0 0,5 5 0,5 5 0,-1 1 0,-1 1 0,0 0 0,0 0 0,12 24 0,34 75 0,-58-113 0,1 0 0,-1-1 0,0 1 0,1 0 0,-1 0 0,0 0 0,0-1 0,0 1 0,0 0 0,1 0 0,-1 0 0,0 0 0,0 0 0,-1 0 0,1-1 0,0 2 0,0-1 0,0-1 0,-1 0 0,1 1 0,0-1 0,0 0 0,-1 0 0,1 1 0,0-1 0,-1 0 0,1 0 0,0 1 0,-1-1 0,1 0 0,0 0 0,-1 0 0,1 1 0,0-1 0,-1 0 0,1 0 0,-1 0 0,1 0 0,0 0 0,-1 0 0,0 0 0,-1 0 0,-1-1 0,1 1 0,-1-1 0,1 1 0,-1-1 0,1 0 0,0 0 0,-1 0 0,-3-3 0,-31-23 943,18 11-4501,16 14 2009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19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14776,'0'0'336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74 113 4008,'0'0'4705,"-10"9"-4282,-28 28 9,37-36-293,0 0-1,0 0 1,0 0 0,0 0 0,0 0 0,0 0-1,0 0 1,0-1 0,-1 1 0,1 0 0,0-1-1,0 1 1,-1 0 0,1-1 0,-1 0 0,1 1-1,-3-1 1,4 0-68,0-1-1,-1 1 0,1 0 1,0-1-1,0 1 1,0-1-1,0 1 0,0 0 1,0-1-1,0 1 1,0-1-1,0 1 0,0-1 1,0 1-1,0 0 1,0-1-1,0 1 0,1-1 1,-1 1-1,0 0 1,0-1-1,0 1 0,1-1 1,-1 1-1,0 0 1,0-1-1,1 1 0,-1 0 1,0 0-1,1-1 1,-1 1-1,0 0 0,1-1 1,0 1-1,10-10 191,0 0-1,2 1 1,-1 0-1,1 1 1,0 0 0,20-8-1,-20 10-37,-11 5-149,-1 0 0,1 0 0,0 0 0,0 1 0,0-1 0,0 0 0,0 1 0,0-1 1,3 1-1,-4 0-38,0 0 1,0 1-1,0-1 1,1 0 0,-1 1-1,0-1 1,0 1-1,0 0 1,0-1 0,0 1-1,0 0 1,0 0-1,0-1 1,0 1 0,-1 0-1,1 0 1,0 0-1,0 0 1,-1 0 0,1 2-1,4 5 93,-1 1 0,-1 0 0,0 0 0,0 1 0,-1-1 0,0 1 0,-1-1 1,0 1-1,0 0 0,-1 10 0,2 17 171,-2-34-276,1 12 164,0 0 0,1 0 0,1 0 0,0 0 0,1 0 0,1-1 0,0 0 0,11 21 0,-7-18 58,6 10 306,-14-26-523,0 0-1,0 0 1,1 0-1,-1 0 1,0 0 0,0 0-1,1 0 1,-1-1-1,1 1 1,-1 0-1,1-1 1,-1 1 0,1-1-1,-1 0 1,1 1-1,-1-1 1,1 0 0,1 0-1,23 2 370,-20-2-326,-1 1-1,1-1 0,-1 0 0,1 0 0,-1-1 0,9-1 0,-9 0-35,1 0 0,-1 0 0,0 0 0,1 0 0,-1-1 0,0 0 0,-1 0 0,1-1 0,-1 1 0,1-1 0,-1 0 0,0 0 0,0 0 0,-1-1 0,1 1 0,-1-1 0,0 0 0,0 0 0,-1 0 0,1 0 0,2-8 0,1-10 64,0 0 1,-1 0-1,3-46 1,-2 14 55,-5 29-74,-1 23-53,0-1-1,0 1 1,0-1 0,0 0-1,1 1 1,0-1-1,-1 1 1,1-1 0,0 1-1,3-6 1,-1 7-7,0 0 0,0 0 0,0 1 0,0 0 0,0-1 1,0 1-1,0 0 0,0 1 0,0-1 0,1 0 0,3 1 0,4-2 69,26-3 152,8-2 97,-43 6-318,1 0-1,-1 0 0,1 0 1,-1 0-1,1 0 0,-1-1 1,0 1-1,0-1 1,0 0-1,0 1 0,0-1 1,0 0-1,0 0 0,2-4 1,29-42 281,-33 48-284,1 0 1,-1 0-1,1 0 1,-1 0 0,1 0-1,-1 0 1,0 0 0,1 0-1,-1 1 1,1-1 0,-1 0-1,0 0 1,1 0 0,-1 0-1,0 1 1,1-1 0,-1 0-1,0 0 1,1 1-1,-1-1 1,0 0 0,1 0-1,-1 1 1,0-1 0,0 0-1,1 1 1,-1-1 0,0 1-1,0-1 1,0 0 0,1 1-1,-1-1 1,0 1 0,9 14-3493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2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10952,'0'0'384,"76"-21"0,43-3 208,26 4 0,19 12 152,45 4 16,55 4 16,-48 4 8,-63 2-161,-34-4 17,-20 6-224,12-6-8,14 4-208,-15-2 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2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6328,'0'0'9370,"10"-9"-8748,-1 0-487,-1-1 128,1 1 0,1 1 0,-1-1 0,1 2 0,1-1 0,0 1 0,12-6 0,-17 11-124,0 0-1,1 0 1,-1 0-1,1 1 0,-1 0 1,1 0-1,-1 1 1,1-1-1,0 2 0,-1-1 1,9 2-1,-12-1-76,1 0 0,-1 0 0,1 0 0,-1 0 0,1 1 0,-1-1 0,0 1 0,0 0 0,0 0 0,0 1 0,0-1 0,0 0 0,0 1 0,-1 0 0,1-1 0,-1 1 0,0 0 0,0 0-1,0 1 1,0-1 0,2 6 0,4 17 314,-1 0 0,5 29 0,6 24 432,-18-77-743,1 0-1,-1 0 1,1 0-1,0 0 0,0 0 1,0 0-1,0 0 1,0 0-1,1 0 0,-1 0 1,0-1-1,1 1 1,0-1-1,2 4 0,-3-5-32,0 0 0,0 0 0,0 1 0,0-1 0,0 0-1,0 0 1,0 0 0,0 0 0,0 0 0,0 0-1,0-1 1,0 1 0,0 0 0,0 0 0,0-1 0,0 1-1,0-1 1,0 1 0,0-1 0,0 1 0,-1-1 0,1 1-1,0-1 1,0 0 0,-1 1 0,1-1 0,0 0-1,-1 0 1,1 1 0,-1-1 0,1 0 0,-1 0 0,1 0-1,0-1 1,8-14-462,14-32-1,-18 37-1922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2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1054 9144,'0'0'6569,"9"-12"-5857,110-146 1222,-81 119-1396,1 1 0,2 2 0,1 2 0,89-54 0,-126 85-493,149-86 1016,-120 72-381,0 2 0,63-20 0,-75 33 50,-22 2-685,1 0-1,-1 0 1,1 0-1,-1 0 1,1 1-1,-1-1 1,1 0-1,-1 0 1,1 1-1,-1-1 1,1 0-1,-1 1 1,1-1 0,-1 0-1,0 1 1,1-1-1,-1 0 1,0 1-1,1-1 1,-1 1-1,1 0 1,-1 2 51,1 0 0,-1 0 1,0 0-1,1 0 0,-2 0 1,1 0-1,0 0 0,0 0 1,-1 0-1,-1 4 1,-7 29 392,-3-1 0,0 0 0,-30 56 0,-4 10 894,43-85-825,4-16-541,-1 0 0,0 0 1,0 0-1,0 0 0,0 1 0,1-1 1,-1 0-1,0 0 0,0 0 0,0 0 1,1 0-1,-1 1 0,0-1 0,0 0 1,1 0-1,-1 0 0,0 0 0,0 0 1,1 0-1,-1 0 0,0 0 0,0 0 1,1 0-1,-1 0 0,0 0 0,0 0 1,1 0-1,-1 0 0,0 0 1,0 0-1,0 0 0,1 0 0,-1-1 1,4 0 72,-1-1 0,1 0 1,-1 0-1,0 0 1,6-6-1,116-115 307,-80 74-211,78-62-1,-112 101-185,1 2 0,0-1 0,0 1 0,1 1 0,0 0 0,0 1 0,1 0 0,21-5 0,-35 11 0,1 0 0,0 0 0,0 0 0,-1 0 0,1 0 0,0 0 0,0 0 0,-1 0 0,1 0 0,0 0 0,-1 0 0,1 1 0,0-1 0,0 0 0,-1 0 0,1 1 0,0-1 0,-1 1 0,1-1 0,-1 0 0,1 1 0,-1-1 0,1 1 0,-1 0 0,1-1 0,-1 1 0,1-1 0,-1 1 0,1 0 0,-1-1 0,0 1 0,0 0 0,1-1 0,-1 1 0,0 0 0,0-1 0,0 1 0,1 0 0,-1 0 0,0-1 0,0 1 0,0 0 0,-1 0 0,1-1 0,0 1 0,0 1 0,-1 7 0,-1 0 0,1 0 0,-4 11 0,2-10 0,-12 49 0,-17 78 0,28-117 0,2 1 0,0-1 0,2 1 0,3 37 0,-3-56 0,0 0 0,1 0 0,0-1 0,-1 1 0,1 0 0,0-1 0,0 1 0,0 0 0,0-1 0,0 1 0,0-1 0,0 1 0,0-1 0,1 0 0,-1 0 0,1 1 0,-1-1 0,1 0 0,-1 0 0,1 0 0,-1-1 0,1 1 0,0 0 0,0 0 0,-1-1 0,1 0 0,0 1 0,3-1 0,5 2 0,0-1 0,0-1 0,19-1 0,-24 0 0,22-1 0,0-2 0,0-1 0,-1-1 0,0-2 0,0 0 0,0-2 0,-1 0 0,-1-2 0,0-1 0,33-23 0,-40 24 0,0-2 0,-1 0 0,0 0 0,-1-1 0,0-1 0,-2-1 0,0 0 0,0-1 0,-2 0 0,0-1 0,-2 0 0,0 0 0,10-33 0,-18 50 0,0 0 0,0 0 0,-1 0 0,1 0 0,-1 1 0,0-1 0,1 0 0,-1 0 0,0 0 0,0 0 0,0 0 0,-1 0 0,1 0 0,0 0 0,-1 0 0,1 0 0,-1 1 0,1-1 0,-1 0 0,0 0 0,0 0 0,0 1 0,0-1 0,0 1 0,-2-3 0,1 3 0,0 0 0,0 1 0,0-1 0,0 0 0,0 1 0,0-1 0,0 1 0,0 0 0,0 0 0,0 0 0,0 0 0,0 0 0,0 0 0,-1 0 0,1 1 0,0-1 0,0 1 0,0-1 0,0 1 0,0 0 0,-3 2 0,-6 3 0,0 0 0,0 0 0,1 1 0,0 1 0,0 0 0,1 0 0,0 1 0,0 0 0,-10 15 0,10-12 0,1 0 0,0 1 0,1 0 0,1 0 0,0 1 0,1-1 0,-7 26 0,9-26 0,1 0 0,0 1 0,1-1 0,1 1 0,0-1 0,0 1 0,4 19 0,-2-27 0,-1 0 0,1 0 0,0 0 0,0 0 0,1-1 0,-1 1 0,1-1 0,0 0 0,1 0 0,0 0 0,-1 0 0,1 0 0,1-1 0,-1 0 0,1 0 0,0 0 0,0 0 0,9 4 0,-4-3 0,1-1 0,0 0 0,1 0 0,-1-1 0,0-1 0,1 0 0,-1-1 0,20 1 0,-5-3 0,1 0 0,43-9 0,-33 2 0,1-2 0,63-25 0,-79 26 0,0-2 0,-1 0 0,0-1 0,-1-1 0,30-27 0,-44 35 0,0 0 0,0-1 0,-1 1 0,0-1 0,-1-1 0,1 1 0,-1-1 0,0 1 0,-1-1 0,0 0 0,0-1 0,0 1 0,-1 0 0,0-1 0,0 1 0,-1-1 0,0 0 0,0 0 0,-1 1 0,-1-11 0,1 16 0,0 0 0,-1 0 0,1 0 0,-1 0 0,0 0 0,1 1 0,-1-1 0,0 0 0,0 0 0,0 0 0,0 1 0,-1-1 0,1 0 0,0 1 0,-1-1 0,1 1 0,-1 0 0,0-1 0,-1 0 0,-1 0 0,1 1 0,0-1 0,-1 1 0,1 0 0,-1 0 0,1 0 0,-1 1 0,1-1 0,-1 1 0,-4 0 0,-2 1 0,1-1 0,0 2 0,-1-1 0,1 1 0,0 1 0,0 0 0,-14 6 0,9-1 0,0 0 0,1 0 0,0 1 0,1 1 0,-14 13 0,20-18 0,2 0 0,-1 0 0,1 1 0,0-1 0,0 1 0,0 0 0,1 0 0,0 0 0,0 1 0,0-1 0,1 1 0,0-1 0,0 1 0,-1 8 0,3-11 0,0-1 0,0 1 0,1-1 0,-1 1 0,1-1 0,0 0 0,0 1 0,0-1 0,0 0 0,0 0 0,1 1 0,-1-1 0,1 0 0,0 0 0,0-1 0,0 1 0,0 0 0,1-1 0,-1 1 0,1-1 0,-1 0 0,1 0 0,0 0 0,0 0 0,0 0 0,0-1 0,0 1 0,0-1 0,1 0 0,3 1 0,7 2 0,0-1 0,-1 0 0,1-1 0,0-1 0,0 0 0,16-1 0,16-4 0,-1-1 0,74-19 0,86-36 0,-182 53 0,16-5 0,-9 3 0,0-1 0,45-21 0,-59 19 0,-14 6 0,-11 6 0,-11 5 0,1 0 0,0 2 0,0 0 0,1 1 0,0 1 0,-31 21 0,17-7 0,1 1 0,-43 43 0,73-66 0,1-1 0,-1 0 0,1 0 0,-1 1 0,1-1 0,-1 1 0,1-1 0,-1 0 0,1 1 0,0-1 0,-1 1 0,1-1 0,0 1 0,-1-1 0,1 1 0,0-1 0,0 1 0,-1 0 0,1-1 0,0 1 0,0-1 0,0 1 0,0 0 0,0-1 0,0 1 0,0-1 0,0 1 0,0 0 0,0-1 0,0 1 0,0-1 0,0 1 0,1 0 0,-1-1 0,0 1 0,0-1 0,1 1 0,-1-1 0,0 1 0,1-1 0,-1 1 0,0-1 0,1 1 0,-1-1 0,1 0 0,-1 1 0,1-1 0,-1 0 0,1 1 0,1 0 0,1 0 0,-1 0 0,0 0 0,0-1 0,1 1 0,-1-1 0,1 1 0,-1-1 0,0 0 0,1 0 0,2-1 0,8-1 0,0-1 0,0-1 0,-1 0 0,1 0 0,-1-1 0,0-1 0,-1 0 0,14-10 0,1-2 0,-1-1 0,28-29 0,-8 0-100,-2-1 1,-3-3-1,51-86 0,-35 42-267,79-188 0,-130 266 321,-5 18 46,0 0 1,0 0-1,0 0 0,0 0 0,0-1 0,0 1 0,0 0 1,-1 0-1,1 0 0,0 0 0,0 0 0,0-1 0,0 1 1,0 0-1,0 0 0,0 0 0,0 0 0,0 0 0,0 0 1,0-1-1,0 1 0,-1 0 0,1 0 0,0 0 0,0 0 1,0 0-1,0 0 0,0 0 0,0 0 0,-1 0 0,1 0 1,0 0-1,0 0 0,0-1 0,0 1 0,0 0 0,-1 0 1,1 0-1,0 0 0,0 0 0,0 0 0,0 0 0,0 0 1,-1 1-1,1-1 0,0 0 0,0 0 0,0 0 0,0 0 1,-4 2 6,1-1 1,0 1-1,0 1 1,1-1 0,-1 0-1,0 1 1,-2 2 0,-29 32 80,2 1 1,2 2-1,1 1 1,-29 56-1,41-64-14,1 0 0,2 1 0,2 1 0,1 0 0,1 0 0,-7 59 0,16-85-62,0 0 1,1 0-1,0 0 1,0 0 0,1 0-1,0 0 1,3 9-1,-2-14-9,-1 0-1,0 0 1,1-1 0,0 1-1,0-1 1,0 1-1,0-1 1,0 0-1,1 0 1,0 0 0,-1 0-1,1 0 1,0-1-1,1 1 1,-1-1-1,0 0 1,0 0-1,7 3 1,-2-2-3,-1 0 0,1 0 0,-1-1 0,1 0 0,0-1 0,0 1 0,0-2 0,0 1 0,9-1 0,14-1 0,-1-1 0,1-2 0,45-11 0,-55 10 0,-1-1 0,0-1 0,0-1 0,-1-1 0,0-1 0,29-19 0,22-27 0,-64 50 0,1 0 0,-1-1 0,-1 0 0,1 1 0,-1-2 0,0 1 0,6-15 0,-10 21 0,0-1 0,0 0 0,-1 1 0,1-1 0,-1 0 0,1 0 0,-1 0 0,0 1 0,0-1 0,0 0 0,0 0 0,0 0 0,0 0 0,0 1 0,-1-1 0,1 0 0,-1 0 0,0-1 0,0 2 0,0-1 0,1 1 0,-1 0 0,0 0 0,-1 0 0,1 0 0,0 0 0,0 0 0,0 0 0,0 1 0,-1-1 0,1 0 0,0 1 0,-1-1 0,1 1 0,-1-1 0,-1 1 0,-5-2 0,0 2 0,1-1 0,-1 1 0,0 1 0,0-1 0,-11 4 0,-9 2 0,1 2 0,0 1 0,0 1 0,1 2 0,1 0 0,0 2 0,-38 27 0,57-37 0,-1 1 0,1 0 0,1 0 0,-1 0 0,1 1 0,-10 12 0,13-15 0,1 0 0,-1-1 0,1 1 0,0 0 0,0 0 0,0-1 0,0 1 0,0 0 0,0 0 0,1 0 0,0 0 0,-1 1 0,1-1 0,0 0 0,0 0 0,1 0 0,-1 0 0,1 0 0,0 0 0,1 5 0,1-2 0,0-1 0,0-1 0,0 1 0,0 0 0,1-1 0,0 1 0,0-1 0,0 0 0,0-1 0,1 1 0,-1-1 0,1 0 0,0 0 0,0 0 0,0 0 0,0-1 0,1 0 0,-1 0 0,1-1 0,-1 1 0,7 0 0,4 0 0,1 0 0,0-1 0,0 0 0,0-2 0,-1 0 0,19-3 0,28-8 0,0-2 0,117-43 0,-170 52 0,0 1 0,1-2 0,-2 1 0,1-1 0,-1-1 0,1 0 0,-2 0 0,1-1 0,-1 0 0,0 0 0,10-16 0,-18 24 0,0 0 0,1 0 0,-1 0 0,0 0 0,0 0 0,0 0 0,0 0 0,0 0 0,0-1 0,0 1 0,0 0 0,0 0 0,1 0 0,-1 0 0,0 0 0,0 0 0,0-1 0,0 1 0,0 0 0,0 0 0,0 0 0,0 0 0,0 0 0,0-1 0,0 1 0,0 0 0,0 0 0,0 0 0,0 0 0,0 0 0,0-1 0,0 1 0,0 0 0,0 0 0,0 0 0,-1 0 0,1 0 0,0 0 0,0-1 0,0 1 0,0 0 0,0 0 0,0 0 0,0 0 0,-9 0 0,-12 5 0,19-5 0,-22 7 0,1 1 0,0 1 0,0 1 0,-39 23 0,51-26 0,1 0 0,0 1 0,0 0 0,1 0 0,0 1 0,1 0 0,0 1 0,0 0 0,1 0 0,0 0 0,-8 19 0,13-26 0,1 1 0,0-1 0,0 0 0,0 0 0,0 1 0,1-1 0,-1 1 0,1-1 0,0 1 0,0-1 0,0 1 0,1 4 0,-1-7 0,1 0 0,-1 1 0,1-1 0,0 0 0,-1 1 0,1-1 0,0 0 0,0 0 0,0 0 0,0 0 0,0 0 0,0 0 0,0 0 0,0 0 0,0 0 0,0 0 0,1-1 0,-1 1 0,0-1 0,1 1 0,-1-1 0,0 1 0,1-1 0,-1 1 0,1-1 0,-1 0 0,0 0 0,1 0 0,-1 0 0,1 0 0,-1 0 0,3-1 0,10 0 0,1 0 0,-1-2 0,0 1 0,0-2 0,0 0 0,0-1 0,0 0 0,-1-1 0,22-13 0,-16 7 0,-1-2 0,0 0 0,-1-1 0,-1 0 0,23-29 0,2-11 0,-3-2 0,-3-2 0,30-66 0,-63 121 0,201-433 0,-198 427 0,-3 6 0,0 0 0,0-1 0,-1 1 0,0 0 0,1 0 0,-1-1 0,0-5 0,-1 10 0,0 0 0,0 0 0,-1-1 0,1 1 0,0 0 0,0 0 0,0-1 0,-1 1 0,1 0 0,0 0 0,0 0 0,-1-1 0,1 1 0,0 0 0,0 0 0,-1 0 0,1 0 0,0 0 0,-1-1 0,1 1 0,0 0 0,0 0 0,-1 0 0,1 0 0,0 0 0,-1 0 0,1 0 0,0 0 0,-1 0 0,1 0 0,0 0 0,-1 0 0,1 1 0,0-1 0,0 0 0,-1 0 0,1 0 0,0 0 0,-1 0 0,1 1 0,0-1 0,0 0 0,-1 0 0,1 0 0,0 1 0,0-1 0,0 0 0,-1 1 0,-17 10 0,17-11 0,-18 17 0,0 0 0,1 1 0,0 0 0,2 2 0,-27 40 0,37-51 0,-25 38 0,2 1 0,3 2 0,1 0 0,3 2 0,-24 83 0,37-97 0,1 1 0,1 0 0,2 0 0,2 0 0,2 1 0,2-1 0,6 49 0,-7-84 0,1 0 0,-1 0 0,1 0 0,0 0 0,0-1 0,1 1 0,-1 0 0,1-1 0,0 1 0,0-1 0,0 0 0,0 0 0,3 3 0,-3-3 0,1-2 0,0 1 0,-1 0 0,1 0 0,0-1 0,0 1 0,0-1 0,0 0 0,0 0 0,0 0 0,0-1 0,0 1 0,1-1 0,-1 1 0,0-1 0,5 0 0,44-7 884,-24-1-5859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5:2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20503,'0'0'2248,"18"58"-1288,-6-36-80,-5-4 8,-1-5-384,0-7 0,12-6-240,0-12-8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05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282 269 4512,'0'0'6056,"-2"12"-5638,-1 5-198,0 0 0,-2 0 0,-11 28 0,13-37-126,-1 0 0,0 0 0,0 0 0,-1-1 0,0 1 0,0-1 0,0 0 0,-1-1 0,-1 1 0,1-1 0,-8 5 0,11-9-50,0 1 0,-1-1 0,1 0 0,-1-1 0,0 1 0,0 0 0,1-1 0,-1 0 0,0 0 0,0 0 0,0-1 0,0 1 0,0-1 0,0 0 0,0 0 0,0 0 0,0-1 0,0 1 0,0-1-1,0 0 1,0 0 0,0 0 0,-6-4 0,4 2 16,1-1-1,-1 0 0,1 0 1,0-1-1,0 1 0,1-1 1,0 0-1,0 0 0,0-1 1,0 1-1,1-1 0,0 0 1,0 0-1,-3-8 1,2 0 25,0 0 0,0-1 1,1 0-1,1 0 1,1 0-1,0 0 0,1 0 1,0 0-1,1 0 0,1 0 1,1 0-1,7-25 1,-7 29-21,1 0 1,-1 1-1,2 0 1,0 0-1,0 0 1,1 1-1,0 0 1,0 0-1,1 0 1,0 1-1,1 0 1,0 0-1,0 1 1,1 0-1,0 0 1,0 1-1,0 0 1,14-6-1,-18 10-21,0 1 0,-1-1-1,1 1 1,0 0 0,0 0 0,0 0-1,0 1 1,0 0 0,0 0-1,0 0 1,0 1 0,0-1 0,0 1-1,0 0 1,0 1 0,0-1 0,-1 1-1,1 0 1,0 0 0,-1 0-1,0 1 1,1 0 0,-1 0 0,0 0-1,-1 0 1,7 6 0,-1 2 23,0 0 0,0 0 0,-1 1 1,-1 0-1,0 0 0,0 1 0,-2 0 0,7 17 0,-1 10 101,0 0 0,-3 1-1,-1 0 1,2 79-1,-9-63 67,-3 1-1,-20 113 1,15-124-19,-3 0-1,-2 0 1,-2-1 0,-26 53-1,39-95-167,0 0-1,-1 0 0,0 0 1,0-1-1,-5 6 1,-11 14 494,18-21-434,0 0 0,0 0 1,0 0-1,-1-1 0,1 1 0,0 0 0,-1-1 0,0 1 0,1-1 0,-1 1 0,0-1 0,-2 2 0,-20 29 479,-34 42-516,62-86-247,10-15 93,28-53-427,-29 52-2339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06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9440,'0'0'3753,"12"-6"-3177,-4 3-464,2-2 156,0 0 0,0 1 0,0 0 0,1 1 0,-1 0 0,1 1 0,16-2 0,104-2 4073,-126 9-3783,-3-5 92,19-7 433,-3-6-183,-15 17-602,-5 11-170,1-7-3252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06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217 207 9040,'0'0'1344,"11"-15"-943,88-130 446,-83 115-416,-7 13 1319,-19 42-442,6-17-1230,-211 533 3058,130-229-1695,72-247-903,2 0 1,-2 121-1,13-174-418,1 0 0,0 0 0,1 0 0,0 0-1,5 15 1,-6-24-79,0 0 1,0 0-1,0 0 0,0 0 0,0-1 0,1 1 1,-1 0-1,1-1 0,-1 1 0,1-1 0,0 0 0,0 1 1,0-1-1,1 0 0,-1 0 0,0-1 0,1 1 0,0 0 1,-1-1-1,1 1 0,0-1 0,-1 0 0,1 0 0,0 0 1,0 0-1,4 0 0,6-2 67,0 0 0,0-1 0,0 0 0,0-1 0,0 0 0,-1-1 0,1-1 0,15-8 0,79-47-2862,-103 58 2347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08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259 342 8936,'0'0'4736,"-13"4"-4183,1 1-427,0 0-1,1 0 1,-1 1 0,1 1-1,0 0 1,0 0 0,-18 18-1,13-9 120,1 1-1,0 0 1,1 1-1,1 1 1,1 1-1,1-1 1,1 2-1,0-1 1,-6 23-1,15-40-173,0 0 0,0-1-1,1 1 1,-1 0 0,1 0-1,0 0 1,0 0-1,0 0 1,0 0 0,0 0-1,0-1 1,1 1 0,0 0-1,-1 0 1,1 0-1,0-1 1,0 1 0,1 0-1,-1-1 1,4 5 0,-3-4-9,0-1 1,1 0 0,-1 0-1,1 0 1,0 0 0,0-1 0,0 1-1,0-1 1,0 1 0,0-1-1,0 0 1,0 0 0,0-1 0,1 1-1,-1-1 1,0 1 0,1-1-1,3 0 1,6-1 35,0 0 1,1-1-1,-1 0 0,0-1 1,-1 0-1,1-1 0,0-1 0,-1 0 1,0 0-1,0-2 0,-1 1 1,0-1-1,11-9 0,-13 8-17,1 0-1,-1 0 1,-1-1-1,0 0 1,0-1-1,-1 1 1,0-2-1,0 1 1,-1-1-1,-1 0 1,0 0-1,0 0 1,-1-1-1,3-16 1,-6 21-39,0 0 1,-1 1-1,0-1 1,0 0-1,-1 0 1,0 1-1,0-1 1,-1 0-1,1 1 1,-2 0-1,1-1 1,-1 1-1,1 0 1,-2 0-1,1 0 1,-1 1-1,0-1 1,0 1-1,0 0 1,-1 0-1,0 0 1,-8-6-1,10 9-17,0 0-1,0 0 1,-1 1-1,1-1 1,-1 1-1,1 0 1,-1 0-1,1 0 1,-1 1-1,0-1 1,1 1-1,-1 0 1,0 0-1,1 0 1,-1 0-1,0 1 1,1-1-1,-1 1 1,0 0-1,-3 2 1,-1-1 47,1 1 0,-1 0 0,1 0-1,0 1 1,0 0 0,0 0 0,1 1 0,-10 8 0,15-13-64,1 1 1,0 0 0,-1-1 0,1 1 0,0 0 0,-1-1 0,1 1 0,0 0 0,0-1 0,-1 1-1,1 0 1,0 0 0,0-1 0,0 1 0,0 0 0,0 0 0,0-1 0,0 1 0,0 0-1,1-1 1,-1 1 0,0 0 0,0 0 0,0-1 0,1 1 0,-1 0 0,0-1 0,1 1 0,-1-1-1,2 2 1,15 15 82,-4-10-67,0-1 0,0-1 0,0 0 0,0-1 0,1-1 0,0 0 0,0 0 0,-1-2 0,1 1 0,17-2 0,-9-1 5,0 0 1,0-2 0,0-1-1,0 0 1,36-13 0,-23 1 55,0-2 0,-2 0 0,60-45 0,-84 57-52,1-2 66,0 0 0,16-19 0,-9 9 159,-8 11 541,-12 17-394,0 1-322,-16 47 140,-14 59 82,29-100-245,2 1-1,0-1 0,1 1 1,1 0-1,1 20 0,0-31-30,0 1 0,0-1 0,1 0 0,0 1 0,0-1 0,1 0 0,3 6 0,-5-11-19,0 0 0,0 0 0,0 0 0,1 0-1,-1-1 1,1 1 0,-1 0 0,1-1 0,-1 0-1,1 1 1,0-1 0,0 0 0,0 0 0,0 0-1,0 0 1,0 0 0,0 0 0,0 0 0,0-1-1,0 1 1,0-1 0,0 0 0,0 1-1,1-1 1,-1 0 0,0 0 0,0 0 0,5-1-1,0-1 11,1-1-1,0 1 0,-1-1 0,0 0 0,0-1 0,0 0 1,0 0-1,11-9 0,46-46 70,-59 54-80,19-22 48,-1-2 0,-1 0 0,31-56 0,14-19 227,-58 89-183,-2 6 118,1 25-87,65 159-21,-70-168-108,1 1 1,0-1 0,0 0 0,1 0-1,-1-1 1,9 10 0,-11-15-2,0 1-1,0-1 1,0 0 0,-1 0 0,1 1 0,0-1 0,0-1 0,1 1-1,-1 0 1,0 0 0,0-1 0,0 1 0,0-1 0,1 0 0,-1 1-1,0-1 1,1 0 0,-1 0 0,0-1 0,0 1 0,1 0 0,-1-1 0,0 1-1,0-1 1,0 0 0,0 0 0,0 0 0,3-1 0,1-2 7,-1 0 1,1 0 0,-1-1 0,1 0-1,-2 0 1,1 0 0,0 0 0,-1-1-1,0 1 1,0-1 0,-1 0 0,1-1-1,-1 1 1,-1 0 0,1-1-1,-1 0 1,0 0 0,1-10 0,1-7 11,-1 1 0,-2-1 1,0 1-1,-3-30 1,2 42-12,-1 0-1,-1 0 1,0 0 0,0 0 0,-8-21-1,8 29-6,0-1 2,0-1 0,0 0 0,1 0 0,0 1 0,-2-11-1,5 15-14,0-1 0,0 1 0,0-1 0,0 1 0,0 0 0,0 0-1,0 0 1,1 0 0,-1 0 0,0 0 0,4 2 0,-1-2 1,80 6-24,0-4 1,0-4-1,0-3 1,113-22-1,-177 23 13,3 1-20,1-2 1,-1-1-1,0 0 0,0-2 0,26-12 0,-49 19-6,0 1 0,0-1-1,0 1 1,-1-1 0,1 0-1,0 1 1,0-1 0,-1 0-1,1 1 1,0-1 0,-1 0-1,1 0 1,0 0 0,-1 1-1,1-1 1,-1 0 0,1-2-1,0-3-3981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09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1273 6424,'0'0'6608,"1"10"-6232,8 31 4,-9-40-367,0 0 1,0-1-1,1 1 1,-1 0-1,1-1 1,-1 1-1,1 0 1,-1-1-1,1 1 0,-1-1 1,1 1-1,-1-1 1,1 1-1,-1-1 1,1 1-1,0-1 1,-1 1-1,1-1 1,0 0-1,0 0 1,-1 1-1,1-1 1,0 0-1,0 0 1,-1 0-1,1 0 1,0 0-1,0 0 1,-1 0-1,1 0 1,0 0-1,1 0 1,22-9 285,-21 7-251,12-7 97,0 0 0,-1-1 0,0 0 0,-1-1 1,0-1-1,0 0 0,15-21 0,69-106 688,-76 107-670,36-58 416,-5-1 0,65-154-1,-97 193-325,-2-1 0,-2-1 0,-3-1 0,-2 0 0,-2 0 0,2-90-1,-11 122-38,-4-29 1,4 46-132,-2-1 0,1 1 0,-1 0 0,0-1 0,0 1 0,0 0 0,-1 0 0,0 1 0,-4-7 0,6 11-53,1 1 1,-1-1-1,0 0 1,0 0-1,0 0 0,1 1 1,-1-1-1,0 0 1,0 1-1,0-1 0,0 1 1,0-1-1,0 1 0,0 0 1,-1-1-1,1 1 1,0 0-1,0 0 0,0 0 1,0 0-1,0 0 1,0 0-1,-1 0 0,1 0 1,0 0-1,0 0 1,0 1-1,0-1 0,0 0 1,0 1-1,0-1 0,0 1 1,0-1-1,-2 2 1,-2 1 41,1 0 0,-1 1 0,1-1 0,0 1 0,-7 8 0,1 2 30,0 0-1,1 0 1,1 1-1,0 0 1,1 1-1,-8 25 1,4-2 108,-12 69 0,6 12 167,5 1 0,5 180 1,10-265-258,1-1 0,2 1 1,1-1-1,2 0 0,2-1 1,21 49-1,-29-76-85,0-1 0,0 0 1,1 0-1,0 0 0,1 0 0,-1 0 0,1-1 0,10 10 0,-12-13-11,1 1 0,-1-1-1,1 0 1,-1 0 0,1 0-1,0-1 1,0 1 0,0-1 0,0 0-1,0 0 1,0-1 0,0 1-1,0-1 1,0 1 0,0-1-1,0-1 1,6 0 0,3-1 22,1-2 1,-1 0-1,0 0 1,0-1-1,-1-1 1,0 0-1,0 0 1,0-1-1,-1-1 1,0 0-1,0-1 1,13-13-1,7-12 96,-1-1-1,34-52 0,-2 2 183,-52 65-155,-9 19-156,-1 1 0,0-1 0,1 0-1,-1 1 1,0-1 0,0 1 0,1-1 0,-1 1-1,0-1 1,0 0 0,0 1 0,0-1-1,0 1 1,0-1 0,0 0 0,0 1 0,0-1-1,0 0 1,0 1 0,-1-1 0,1 1 0,0-1-1,0 1 1,-1-1 0,1 0 0,-1 0-1,-1 3 19,-1-1 0,1 1-1,-1-1 1,1 1 0,-1 0-1,1 0 1,0 0 0,0 0-1,0 1 1,-4 4 0,5-5-10,-9 11 2,1 1 0,0 0 0,1 0 0,1 1-1,0 0 1,1 0 0,1 0 0,0 1 0,1 0 0,1 0 0,0 0-1,2 0 1,-1 22 0,2-34-17,1 0-1,0 0 1,-1 0-1,1 0 1,1 0 0,-1 0-1,1 0 1,-1 0-1,1-1 1,0 1-1,1-1 1,-1 1 0,1-1-1,-1 0 1,1 0-1,0 0 1,0 0-1,0 0 1,0-1 0,5 3-1,-4-2-1,0 0-1,1-1 0,-1 0 0,1 0 1,0 0-1,-1-1 0,1 1 1,0-1-1,0 0 0,0-1 1,0 1-1,0-1 0,0 0 1,0 0-1,0-1 0,7-1 0,-2 0-1,-1-1-1,0-1 0,1 1 0,-1-2 1,-1 1-1,1-1 0,-1-1 0,1 1 1,-2-2-1,1 1 0,-1-1 0,0 0 1,0 0-1,8-12 0,-10 12 4,-1 0 0,0 0 0,0-1 0,-1 1 0,0-1 0,0 0 0,-1 0 0,0 0 1,0 0-1,-1 0 0,0-1 0,0 1 0,-1 0 0,0-1 0,-1 1 0,0 0 0,-2-13 0,1 13 9,0 1 1,-1 0 0,0 0 0,0 0-1,0 0 1,-1 0 0,0 1 0,0-1-1,0 1 1,-1 0 0,0 0 0,0 1-1,-1 0 1,1 0 0,-1 0-1,0 0 1,-1 1 0,1 0 0,-1 0-1,-13-5 1,15 8 14,0 0 0,0 0 1,0 0-1,-9 1 0,-19-5 225,33 5-215,2 1-25,1 0 0,-1 0 0,0 0 0,0-1-1,0 1 1,1-1 0,-1 0 0,0 0 0,0 0 0,3 0 0,350-29 553,-324 27-488,-18 1-11,0 0 0,0 0-1,0-2 1,21-5 0,25-9 472,-59 17-648,-1-1 0,1 1-1,0-1 1,0 1-1,-1 0 1,1-1 0,0 1-1,0 0 1,-1-1-1,1 1 1,0 0 0,-1-1-1,1 1 1,0 0 0,-1 0-1,1-1 1,-1 1-1,1 0 1,0 0 0,-1 0-1,1-1 1,-1 1-1,1 0 1,-2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10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12760,'0'0'3679,"21"-2"-3120,292-30 742,142-9 182,-271 28-3587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12056,'0'0'4535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1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1299 6824,'0'0'4862,"-9"10"-4251,-29 32-59,26-28 283,12-14-823,0 0 1,0 0 0,0 0-1,1 0 1,-1 0-1,0 0 1,0 0 0,0 0-1,0 0 1,0 0-1,0 0 1,0 0 0,0 0-1,0 0 1,0 0 0,0 0-1,0 0 1,0 0-1,0 0 1,1 0 0,-1 0-1,0 0 1,0 0-1,0 0 1,0 0 0,0 0-1,0 0 1,0 0-1,0 0 1,0 0 0,0 0-1,0 0 1,0 0 0,0 0-1,0 0 1,0 0-1,0 1 1,1-1 0,-1 0-1,0 0 1,0 0-1,0 0 1,0 0 0,0 0-1,0 0 1,0 0-1,0 0 1,0 0 0,0 0-1,0 0 1,0 0 0,0 0-1,0 1 1,0-1-1,0 0 1,0 0 0,0 0-1,0 0 1,0 0-1,0 0 1,0 0 0,0 0-1,0 0 1,0 0-1,-1 0 1,1 0 0,14-7 900,8-9-589,0 0 1,-2-2-1,0-1 0,-1 0 0,0-1 1,-2-1-1,-1-1 0,0 0 0,-2-1 1,20-42-1,-14 20 322,16-53 0,-31 81-284,-1 0 0,0-1-1,-2 0 1,0 1 0,0-1 0,-3-30 0,-4 30 236,4 18-498,1-1 0,-1 0 0,1 0 0,0 0 0,-1 1 0,1-1 0,0 0 0,0 0 0,0 0 0,0 0 0,-1 0 0,1 1 0,0-1 0,1 0 0,-1-1 0,0 2-60,1-1-1,0 1 0,0-1 0,0 1 1,-1 0-1,1-1 0,0 1 0,0 0 1,0 0-1,0 0 0,-1 0 0,1 0 1,0 0-1,0 0 0,0 0 0,0 0 1,0 0-1,-1 0 0,1 0 0,0 1 1,0-1-1,1 1 0,8 2 35,0 0 0,-1 2 0,1-1 0,-1 1 0,0 0 0,16 12 0,-2-1 56,-10-8-72,0 1-1,0 1 0,-1 0 1,-1 1-1,1 0 0,-2 0 1,0 1-1,0 1 0,-1 0 0,-1 0 1,8 16-1,-7-11 50,1 0 1,0-1-1,1 0 0,1 0 1,23 24-1,-23-28-57,-5-3-16,1-1 0,1 0 0,0 0 0,0-1 0,0 0 1,1-1-1,0 0 0,1-1 0,19 10 0,-17-11-21,0-1-1,1-1 1,-1 0 0,1 0 0,0-1 0,0-1-1,0 0 1,-1-1 0,1-1 0,0 0-1,0-1 1,0 0 0,-1-1 0,19-7 0,-17 5-1,-1-2 0,0 1 1,0-2-1,0 1 1,-1-2-1,-1 0 1,1-1-1,-2 0 0,1 0 1,-1-1-1,-1-1 1,17-22-1,-24 28-7,0 1 1,-1-1-1,1 1 0,-1-1 0,0 0 1,0 0-1,-1 0 0,0 0 1,0 0-1,0 0 0,-1-1 0,0 1 1,0 0-1,-1 0 0,1 0 0,-1 0 1,-1 0-1,1 0 0,-1 0 0,0 0 1,0 0-1,-1 0 0,0 1 0,0 0 1,0-1-1,-6-7 0,5 9 5,1-1-1,-1 1 0,0 0 1,0 0-1,0 0 0,-1 0 0,1 1 1,-1-1-1,0 1 0,0 1 1,0-1-1,0 1 0,-1 0 1,1 0-1,-1 0 0,1 1 0,-1-1 1,0 1-1,1 1 0,-1-1 1,0 1-1,1 0 0,-1 1 1,0-1-1,0 1 0,1 0 1,-1 0-1,-7 4 0,6-2 4,0 0-1,1 1 0,-1 1 1,1-1-1,0 1 1,1 0-1,-1 0 0,1 0 1,0 1-1,0 0 1,1 0-1,-1 0 0,1 1 1,1-1-1,-1 1 1,1 0-1,0 0 0,1 0 1,0 0-1,-2 11 1,1-4 3,1 0 0,0 0 0,1 1 0,1-1 0,0 0 0,1 1 0,1-1 0,0 0 0,8 28 0,-6-30-12,0 0 0,1 0-1,1 0 1,0-1-1,0 0 1,1 0 0,1 0-1,0-1 1,0 0-1,1-1 1,0 0 0,1 0-1,-1-1 1,2 0 0,-1-1-1,1 0 1,1-1-1,-1 0 1,1-1 0,0 0-1,0 0 1,0-2-1,1 1 1,-1-2 0,1 0-1,25 1 1,-19-3 15,0-2 0,0-1 1,0 0-1,-1-1 0,1-1 1,-1-1-1,0 0 0,19-10 0,2-5 41,-1-1 0,49-37 0,-58 36-8,-2 0 1,-1-2-1,24-29 1,63-89 261,-94 117-227,-10 12-2,0 1 1,2 1-1,16-18 0,-24 28-72,-1 1 0,1-1-1,-1 1 1,1-1 0,0 1 0,0 0-1,-1 0 1,1 0 0,0 1 0,0-1-1,0 1 1,0-1 0,0 1 0,0 0-1,0 0 1,0 0 0,0 1 0,4 0-1,8 2 10,-1 1 1,22 9-1,-8-3 29,-15-2-26,-10-4-18,-8-7-14,-8-6 0,0 1 1,-1 1-1,0 0 0,0 1 0,-1 1 0,0 0 0,0 1 0,0 0 0,0 1 0,0 1 0,-21-1 0,26 3 4,0 1-1,0 0 1,1 0 0,-1 1-1,0 0 1,1 1 0,0 0-1,-1 0 1,1 1-1,0 0 1,1 1 0,-1 0-1,1 0 1,0 1 0,0 0-1,1 0 1,0 1-1,0 0 1,-7 8 0,8-8-5,1 1 1,0-1 0,0 1-1,1 0 1,-1 0 0,2 1-1,-1-1 1,1 1 0,1-1-1,-4 18 1,6-18-1,-1 0 0,1 0 0,1 0 0,0 0 0,0 0 0,0 0 0,1-1 0,0 1 0,0 0 1,1-1-1,0 0 0,8 14 0,-3-8-10,0 0 1,1 0-1,1 0 1,0-2-1,0 1 1,2-1 0,-1 0-1,18 12 1,-21-18 7,0 0 1,1-1 0,-1 1-1,1-2 1,0 1 0,0-1-1,0 0 1,0-1-1,1 0 1,-1-1 0,0 0-1,1 0 1,-1-1 0,1 0-1,11-2 1,16-3-12,1-2-1,-1-2 1,0-2 0,-1 0-1,61-30 1,10-19-30,126-90-1,-220 140 43,-4 4 2,0 0 0,0 0 0,-1-1 0,0 0-1,-1-1 1,0 0 0,8-11 0,-14 19 6,-1 0 1,0 0-1,0 0 0,0 0 1,0-1-1,0 1 1,0 0-1,1 0 1,-1 0-1,0 0 0,0 0 1,0 0-1,0-1 1,0 1-1,0 0 1,0 0-1,0 0 0,0 0 1,0-1-1,0 1 1,0 0-1,0 0 1,0 0-1,0 0 0,0 0 1,0-1-1,0 1 1,0 0-1,0 0 1,0 0-1,0 0 0,0-1 1,0 1-1,0 0 1,0 0-1,0 0 1,0 0-1,0-1 0,0 1 1,0 0-1,0 0 1,-1 0-1,1 0 0,0 0 1,0 0-1,0 0 1,0-1-1,-1 1 1,-10 3-6,-13 9 17,-5 9 40,-50 45 1,70-57-51,0 0 1,1 0-1,0 1 1,1 0 0,0 1-1,0-1 1,1 1-1,1 0 1,0 1-1,0-1 1,-3 18-1,7-25-5,1 0 0,0-1 0,0 1 0,0 0 0,0 0 0,1 0 0,-1-1 0,1 1 0,0 0 0,0-1 0,1 1 0,-1-1 0,1 1 0,0-1 0,-1 1 0,2-1 0,-1 0 0,0 0 0,1 0 0,-1 0 0,1-1 0,0 1 0,0-1 1,0 0-1,0 1 0,0-1 0,5 2 0,2 2-8,0-1 0,1-1 1,-1 0-1,1 0 1,0-1-1,0 0 1,0-1-1,12 1 0,-10-2 8,-1-1-1,0-1 1,0 0-1,1-1 1,-1 0 0,0-1-1,20-8 1,-15 4-6,0 0 1,0-2 0,0 0 0,20-16 0,-32 21 4,0-1 0,0 1 0,0-1 0,-1 0 0,0-1 0,0 1 0,0-1 0,-1 1 0,0-1 0,0 0 0,0-1 0,-1 1 0,3-8 0,-4 9 6,0 1 0,0 0-1,-1-1 1,1 0-1,-1 1 1,0-1 0,0 1-1,0-1 1,-1 1-1,0-1 1,0 1-1,0-1 1,0 1 0,-1 0-1,1 0 1,-1-1-1,0 1 1,-1 0 0,1 0-1,-4-4 1,-7-7 9,-1 0 0,-18-14 0,26 24 0,0 0 0,0 1 0,-1 0 0,0 1 0,0-1 0,1 1 0,-2 1 0,1-1 0,-8-1 0,-25-1 142,137-19 55,-66 19-203,-1 1-1,1 1 1,52 3-1,-63 1-2,0 1-1,0 1 0,0 0 0,0 2 1,-1 1-1,32 12 0,-47-16 4,0 0 0,0 0-1,-1 0 1,1 0 0,0 1 0,-1-1-1,1 1 1,-1 0 0,0 0 0,0 0 0,0 0-1,0 1 1,-1-1 0,0 1 0,1-1-1,-1 1 1,0 0 0,-1 0 0,1 0 0,-1 0-1,1 0 1,-1 1 0,-1-1 0,1 0-1,-1 0 1,1 1 0,-1-1 0,0 0 0,-1 1-1,1-1 1,-1 0 0,0 1 0,0-1-1,0 0 1,-2 4 0,-4 9 43,0 0 1,-1-1-1,-1-1 0,0 1 0,-1-1 0,-13 14 1,79-108 246,-35 48-262,1 1 1,43-45 0,-63 72-32,15-14 21,0-1 1,2 2-1,0 1 1,1 0-1,0 1 1,29-14-1,-48 27-23,1 0 0,-1 1 0,1-1 1,-1 1-1,1-1 0,0 1 0,-1-1 0,1 1 0,0 0 0,0 0 0,-1 0 0,1 0 0,0 0 0,-1 0 0,1 0 0,0 1 0,0-1 0,-1 0 0,1 1 0,-1 0 0,1-1 0,0 1 0,-1 0 0,1 0 0,-1 0 0,0 0 0,1 0 0,-1 0 0,0 0 0,1 0 1,-1 1-1,0-1 0,0 0 0,0 1 0,0-1 0,-1 1 0,1-1 0,0 1 0,0 0 0,-1-1 0,1 1 0,0 2 0,2 9-13,-1 0 0,0-1 0,0 1-1,-1 20 1,0-21 16,-1-9-4,1 19-2,1-1-1,5 24 1,-6-40 14,0 0 0,0 1 0,1-1 0,0 0 0,0 0 0,1 0 0,-1 0 0,1 0 0,0-1 0,0 1 0,1-1 0,-1 0 0,9 8 0,-8-10-6,-1 0 1,1-1-1,0 1 0,0-1 1,0 1-1,0-1 0,0 0 0,0-1 1,0 1-1,0-1 0,0 0 1,0 0-1,1 0 0,-1 0 0,5-2 1,5 0 1,0-1 0,-1-1 0,17-6 0,17-11 6,-1-2-1,45-31 0,-46 26-58,89-40 0,-104 55 28,-18 7 25,0 1 0,1 0 0,0 1 0,0 0 0,0 1 1,0 0-1,17-1 0,10 6 34,-30 1-11,-8-3 7,-5-2 2,3 2-37,-29 5 32,12-3-26,-1 0 1,1 2-1,0-1 0,0 2 0,0 1 1,1 0-1,-1 1 0,1 0 1,1 2-1,0-1 0,0 2 0,-17 14 1,4-5 2,19-13 7,-1 0 0,1 1 0,-10 10 0,16-15-11,1 1-1,-1 0 0,1 0 1,0 0-1,0 0 1,0 0-1,1 1 1,-1-1-1,1 0 1,0 1-1,0-1 0,0 1 1,0 0-1,0 4 1,0-2-8,1 1 0,0-1 0,0 1 0,1-1 0,-1 1 0,1-1 1,1 0-1,-1 1 0,1-1 0,1 0 0,-1 0 0,1 0 0,0-1 0,0 1 1,6 8-1,-3-7-7,1 0 1,0-1-1,0 0 1,0 0-1,0 0 1,1-1-1,0 0 1,0 0-1,17 6 1,-6-5-9,0 0 1,0-1-1,1-1 1,-1 0 0,1-2-1,0-1 1,0 0 0,0-1-1,31-5 1,-23 0 5,-1-2 0,0-1 1,0-1-1,-1-2 0,33-17 0,120-80-9,-158 94 18,-2 1 4,1-2 0,-2 0 0,0-1 0,-1-1 0,-1-1 0,0 0 0,23-36 0,-35 44 38,-9 10-1,-11 10-16,6 1-22,1 0 0,0 1 0,1 0 0,0 1 0,0 0 0,2 0 0,-1 0 0,2 1 0,0 0 1,0 0-1,2 0 0,0 1 0,0-1 0,1 1 0,0 21 0,3-30-4,0 0 0,1 0 0,-1 0 1,1 0-1,1 0 0,-1 0 0,1-1 0,0 1 0,0-1 0,7 9 0,-8-10 1,1 0-1,0-1 1,0 0-1,0 1 0,0-1 1,1 0-1,-1-1 1,1 1-1,0 0 0,0-1 1,0 0-1,0 0 1,0 0-1,0-1 0,7 2 1,1-2 1,0-1 0,0 0 0,0-1 0,0-1 0,0 0 0,0-1 0,0 0 0,-1 0 0,1-1 0,18-10 0,10-8-7,55-38-1,-75 45 6,22-13-16,-3-1 0,0-3 0,-2-1 0,63-73 0,-62 56-57,-2-1 0,42-82 0,35-121-424,-80 170-32,-5-3-1,27-126 0,-55 211 490,1-1 0,-1 1 0,0-1 0,1 0 0,-1 1 0,0-1 0,-1 0 0,1 1 0,0-1 0,-1 1 0,1-1 1,-1 0-1,-2-3 0,3 5 29,-1 1 1,1-1 0,0 0 0,-1 1 0,0-1 0,1 1-1,-1-1 1,1 1 0,-1 0 0,1-1 0,-1 1-1,0-1 1,1 1 0,-1 0 0,0 0 0,0-1-1,1 1 1,-1 0 0,-1 0 0,0 0 2,0 0 0,0 0 0,0 0 0,0 1 0,0-1 0,0 1 0,0 0 0,0-1 0,0 1 0,-2 1 0,-1 2 2,0-1-1,0 1 0,0 0 1,1 0-1,-1 1 0,1-1 1,-5 8-1,3-4 7,-15 17 19,2 2 0,1 0 0,1 1 0,1 1 0,2 1 0,1 0 0,1 1 0,2 0 0,1 0 0,-6 39 0,6-13 41,-18 135 146,24-151-95,1-1-1,6 70 1,-2-91-54,1-1 0,1 1 0,0-1-1,1 0 1,1 0 0,1 0 0,0-1 0,16 26 0,-18-36-35,-1 0 0,2-1 1,-1 1-1,1-1 0,-1 0 0,2-1 1,-1 1-1,1-1 0,0-1 1,0 1-1,0-1 0,0 0 1,1-1-1,-1 0 0,1 0 1,0-1-1,0 1 0,0-2 1,1 1-1,-1-1 0,15 0 0,16-4-13,-1 0 0,-1-3-1,1-1 1,-1-2-1,65-24 1,-80 24-26,0 0 1,-1-1 0,-1-1-1,0-1 1,0-1 0,-1-1-1,-1-1 1,0 0 0,-1-1-1,-1-1 1,16-21 0,-31 38 14,0-1 1,-1 0-1,1 1 1,-1-1-1,1 0 1,-1 0-1,1 1 1,-1-1-1,1 0 1,-1 0-1,0 1 1,0-1-1,1 0 1,-1 0-1,0 0 1,0 0-1,0 0 0,0 1 1,0-1-1,0 0 1,0 0-1,0 0 1,0 0-1,0 0 1,-1-1-1,0 1 0,0 1-1,0-1 0,1 0 0,-1 1 0,0-1 0,0 1 0,0-1 0,0 1 1,0 0-1,0-1 0,0 1 0,0 0 0,0-1 0,0 1 0,0 0 1,0 0-1,-2 0 0,-7 0-18,0 1 0,0 0 0,-12 3 0,19-4 27,-16 5-9,0 0 1,1 1-1,-1 1 1,1 0-1,-29 18 1,19-8 37,1 2 0,-40 34-1,64-50-17,0 0-1,0 0 0,0 0 0,0 0 0,1 0 0,-1 1 0,1-1 0,0 1 0,0-1 1,0 1-1,1 0 0,-3 7 0,3-8 0,1 0 0,0 0 1,0 0-1,0 0 0,1-1 0,-1 1 0,0 0 1,1 0-1,0 0 0,0-1 0,0 1 0,0 0 1,0-1-1,0 1 0,1-1 0,-1 1 0,1-1 1,0 0-1,3 4 0,6 5 29,1-1-1,-1 0 1,2 0-1,-1-1 1,2-1 0,-1 0-1,1-1 1,0 0-1,0-1 1,1-1 0,-1 0-1,1-1 1,28 4-1,-3-4 56,0-1 0,0-2 0,0-1 0,48-7 0,-71 4-94,0 0 0,0 0 1,-1-2-1,29-11 0,-35 11-98,-1 1-1,1-1 0,-1-1 1,0 0-1,-1 0 1,1 0-1,-1-1 0,13-15 1,-19 20 32,-1 0 0,0 1 1,0-1-1,0 0 0,0 0 0,0 0 1,0 0-1,-1 0 0,1 0 1,-1 0-1,1 0 0,-1 0 0,0 0 1,0 0-1,0 0 0,0-1 1,0 1-1,-1-3 0,-3-9-3865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14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13864,'0'0'544,"62"-78"-496,-7 50-192,11-1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17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1244 7632,'0'0'2805,"10"5"-2104,33 15-2,-39-18-595,-1-1 1,1 0 0,-1-1-1,1 1 1,-1-1-1,1 1 1,-1-1-1,1 0 1,0 0-1,-1-1 1,1 1-1,-1-1 1,1 0-1,4-1 1,1-2 79,0 0-1,0 0 1,12-9 0,-6 4 21,18-12 173,0-2 0,-2-1 0,0-1 0,41-45 0,-16 6 398,53-76-1,-84 103-453,-1-1 0,-2-1 0,-2-1 0,-2 0 0,-1-2 1,-3 0-1,-1-1 0,11-61 0,-24 100-287,2-4 100,-1 0 0,0 0 0,-1 0 0,1-1 0,-1 1 0,-1 0 1,-2-13-1,3 20-113,0 1 1,0-1-1,0 1 1,-1-1-1,1 1 1,0-1-1,0 1 1,0-1-1,-1 1 0,1-1 1,0 1-1,0-1 1,-1 1-1,1 0 1,-1-1-1,1 1 1,0-1-1,-1 1 1,1 0-1,-1-1 1,1 1-1,-1 0 1,1 0-1,-1-1 1,1 1-1,-1 0 1,1 0-1,-1 0 1,1 0-1,-1-1 1,1 1-1,-1 0 0,-1 1 13,0-1 0,1 0 0,-1 1 0,0 0 0,1-1 0,-1 1 0,1 0 0,0 0-1,-1-1 1,-2 3 0,-30 31 281,13-6-181,0 1 0,2 0 0,1 1 1,-21 51-1,17-28 45,3 0 0,-13 63 0,25-86-72,1 0-1,1 1 1,2 0 0,1 0-1,2 0 1,1 0 0,8 53-1,-7-76-68,0-1 0,0 1 0,1 0 0,0-1 0,0 1 0,1-1-1,0 0 1,0 0 0,1 0 0,0-1 0,0 1 0,0-1 0,11 8 0,-11-10-9,0 0 0,0-1 1,1 0-1,-1 0 0,1 0 1,0-1-1,0 0 0,0 0 1,0-1-1,0 1 0,1-1 1,-1 0-1,0-1 0,0 0 1,1 0-1,-1 0 1,12-3-1,-6 0 15,0 0 0,0-1-1,0 0 1,-1-1 0,1-1 0,-1 0 0,0 0 0,-1-1 0,16-14 0,9-9 96,38-45 1,-69 70-130,56-62 115,-4-2 1,-2-2-1,-4-3 1,-3-2 0,-3-2-1,-4-2 1,-3-1-1,42-141 1,-74 205-104,18-74 138,-22 82-118,1 0 0,-1-1 0,-1 1 0,0 0 0,0 0 0,-1 0 0,-2-15 0,2 20-13,-1 0-1,1 1 0,0 0 0,-1-1 1,0 1-1,0 0 0,0 0 0,0 0 0,0 0 1,-1 0-1,1 0 0,-6-4 0,6 6-8,1 0 0,-1-1 0,0 1 0,0 0 0,0 0 0,0 1 0,-1-1 0,1 0 0,0 1 0,0-1 0,0 1 0,0 0-1,-1-1 1,1 1 0,0 0 0,0 0 0,-1 1 0,1-1 0,0 0 0,0 1 0,0 0 0,-4 1 0,-5 3 31,1 0 0,0 1 0,1 0 1,0 1-1,0 0 0,0 0 0,1 1 1,0 0-1,-13 16 0,-1 8 89,-29 52 0,28-43-37,0-1-10,2 0 0,2 2 1,1 0-1,-13 54 0,23-68-45,-67 254 349,23 5 632,48-268-939,2-15-86,2-1 0,-1 1 0,0-1-1,1 1 1,-1-1 0,1 1 0,0-1-1,0 5 1,1-8-6,-1 0 0,0 0 0,0 0 0,0 0 0,1 0 0,-1 0 0,0 0 0,0 0 0,0 0 0,0 0 0,1 0 0,-1 0 0,0 0 0,0 0 0,0 0 0,1 0 0,-1 0 0,0 0 0,0 0 0,0 0 0,0 0 0,1 0 0,-1-1 0,0 1 0,0 0 0,0 0 0,0 0 0,0 0 0,1 0 0,-1 0 0,0-1 0,0 1 0,0 0 0,0 0 0,0 0 0,0 0 0,0 0 0,0-1 0,0 1 0,0 0 0,1 0 0,-1 0 0,0-1 0,7-10 0,34-79 0,24-42 0,-53 112 0,1 0 0,1 1 0,0 1 0,26-25 0,-26 27 0,-11 12 0,1 1 0,-1-1 0,1 0 0,-1 1 0,1 0 0,0-1 0,0 2 0,1-1 0,-1 0 0,1 1 0,7-3 0,-11 5 0,0 0 0,0 0 0,1 0 0,-1 0 0,0 1 0,0-1 0,0 0 0,0 1 0,0-1 0,0 1 0,0-1 0,0 1 0,0 0 0,0-1 0,0 1 0,0 0 0,-1 0 0,1-1 0,0 1 0,0 0 0,-1 0 0,1 0 0,0 0 0,-1 0 0,1 0 0,-1 0 0,0 0 0,1 2 0,11 36 0,1 44 0,-9-52 0,1 0 0,1-1 0,1 0 0,13 32 0,-17-55 0,0 0 0,0 0 0,1 0 0,0-1 0,1 1 0,-1-1 0,1 0 0,0 0 0,0-1 0,1 1 0,0-1 0,0 0 0,0-1 0,1 0 0,-1 0 0,1 0 0,0-1 0,0 1 0,0-2 0,1 1 0,10 1 0,-9-3 0,-1 0 0,1-1 0,0 0 0,-1 0 0,1-1 0,0 0 0,-1-1 0,1 0 0,-1 0 0,0-1 0,0 0 0,15-8 0,-2-1 0,0 0 0,-1-2 0,26-21 0,-35 25 0,-1 0 0,0 0 0,-1-1 0,0 0 0,-1-1 0,0 1 0,9-20 0,-14 24 0,0 1 0,0-1 0,0 0 0,-1 0 0,0 0 0,-1 0 0,0 0 0,0 0 0,0-1 0,-1 1 0,0 0 0,0 0 0,-1-1 0,0 1 0,0 0 0,-4-10 0,5 14 0,-2 0 0,1 0 0,0 0 0,-1 0 0,1 0 0,-1 0 0,0 1 0,0-1 0,0 1 0,0-1 0,0 1 0,0 0 0,-1 0 0,1 0 0,-1 0 0,0 0 0,1 0 0,-1 1 0,0 0 0,0-1 0,0 1 0,0 0 0,0 0 0,-1 1 0,1-1 0,0 1 0,0-1 0,0 1 0,-1 0 0,1 0 0,0 0 0,0 1 0,0-1 0,-1 1 0,1 0 0,0 0 0,0 0 0,0 0 0,0 0 0,-4 3 0,-4 3 0,1 0 0,0 1 0,0 0 0,0 0 0,1 1 0,0 0 0,1 1 0,0-1 0,1 2 0,0-1 0,0 1 0,1 0 0,1 1 0,0-1 0,0 1 0,1 0 0,1 0 0,0 1 0,0-1 0,0 17 0,3-18 0,0-1 0,0 1 0,2 0 0,-1 0 0,1-1 0,1 1 0,0-1 0,0 1 0,7 11 0,-8-16 0,1-1 0,0 1 0,1-1 0,0 0 0,-1 0 0,1 0 0,1 0 0,-1-1 0,1 0 0,0 0 0,0 0 0,0 0 0,0-1 0,1 0 0,-1 0 0,1 0 0,7 2 0,-5-4 0,-1 1 0,1-1 0,0 0 0,0 0 0,0-1 0,0 0 0,0-1 0,0 0 0,0 0 0,0 0 0,0-1 0,0-1 0,-1 1 0,1-1 0,-1 0 0,0-1 0,13-7 0,2-2 0,-1-1 0,0-1 0,0-1 0,-2-1 0,0-1 0,-1 0 0,31-41 0,156-228 0,-201 282 0,9-14 0,24-25 0,-36 43 0,-1 1 0,0 0 0,0 0 0,1 0 0,-1 0 0,0-1 0,0 1 0,1 0 0,-1 0 0,0 0 0,1 0 0,-1 0 0,0 0 0,1 0 0,-1 0 0,0 0 0,1 0 0,-1 0 0,0 0 0,1 0 0,-1 0 0,0 0 0,1 0 0,-1 0 0,0 0 0,1 0 0,-1 1 0,0-1 0,0 0 0,1 0 0,-1 0 0,0 0 0,0 1 0,1-1 0,-1 0 0,0 0 0,0 1 0,1-1 0,-1 0 0,0 0 0,0 1 0,0-1 0,10 17 0,-10-15 0,6 11 0,-1 0 0,-1 1 0,0-1 0,-1 1 0,1 20 0,2 73 0,-7-64 0,-2 0 0,-2 0 0,-18 77 0,21-113 0,1-1 0,-1 0 0,-1 0 0,1 0 0,-1 0 0,0 0 0,0-1 0,-8 10 0,10-13 0,0-1 0,-1 0 0,1 1 0,-1-1 0,1 0 0,-1 0 0,1 0 0,-1 0 0,0 0 0,0 0 0,0 0 0,0 0 0,1-1 0,-1 1 0,0-1 0,0 1 0,0-1 0,0 0 0,0 0 0,0 0 0,0 0 0,0 0 0,0-1 0,0 1 0,0 0 0,0-1 0,0 1 0,0-1 0,0 0 0,0 0 0,1 0 0,-4-2 0,-3-2 0,0 0 0,1-1 0,0 0 0,0 0 0,1 0 0,-1-1 0,2 0 0,-1-1 0,-6-10 0,2 0 0,0-1 0,2 1 0,-8-25 0,16 42 0,0 1 0,-1-1 0,1 1 0,0-1 0,0 0 0,0 1 0,0-1 0,0 1 0,0-1 0,0 0 0,0 1 0,0-1 0,0 1 0,0-1 0,0 0 0,0 1 0,0-1 0,1 1 0,-1-1 0,0 0 0,0 1 0,1-1 0,-1 1 0,0-1 0,1 1 0,-1-1 0,1 0 0,0 0 0,1 1 0,-1-1 0,0 1 0,0-1 0,1 1 0,-1-1 0,0 1 0,1-1 0,-1 1 0,0 0 0,3 0 0,39 4 0,-42-4 0,125 30 0,45 8 0,-151-36 0,-1 0 0,1-2 0,-1 0 0,1-1 0,-1 0 0,39-10 0,-40 6 0,1-1 0,-1-1 0,0 0 0,-1-2 0,0 0 0,0-1 0,18-14 0,-27 18 0,-1 0 0,-1 0 0,1 0 0,-1-1 0,0 0 0,0 0 0,-1 0 0,0-1 0,0 0 0,-1 0 0,0 0 0,-1-1 0,1 1 0,-2-1 0,1 0 0,-1 0 0,1-12 0,-3 18 0,0-1 0,0 0 0,-1 0 0,1 0 0,-1 0 0,0 0 0,0 0 0,-1 0 0,1 1 0,-1-1 0,1 0 0,-1 1 0,0 0 0,-1-1 0,1 1 0,-1 0 0,1 0 0,-1 0 0,0 0 0,0 1 0,0-1 0,0 1 0,-1 0 0,-5-4 0,3 4 0,0-1 0,1 0 0,-1 1 0,0 0 0,0 1 0,0-1 0,-1 1 0,1 0 0,0 1 0,0-1 0,-1 1 0,1 0 0,0 1 0,0 0 0,-8 1 0,6 1 0,0 0 0,0 0 0,1 1 0,-1-1 0,1 2 0,0-1 0,0 1 0,0 0 0,1 0 0,0 1 0,0 0 0,0 0 0,1 1 0,0-1 0,0 1 0,0 0 0,1 0 0,0 1 0,1-1 0,0 1 0,0 0 0,0 0 0,1 0 0,-2 14 0,2-11 0,1 0 0,1 1 0,0-1 0,0 0 0,1 1 0,0-1 0,1 0 0,1 0 0,0 0 0,0 0 0,1 0 0,0 0 0,1-1 0,0 0 0,1 0 0,0 0 0,0-1 0,9 10 0,0-4 0,0 0 0,1-1 0,1-1 0,0 0 0,1-2 0,1 0 0,0 0 0,0-2 0,39 13 0,-42-16 0,1-2 0,-1 0 0,1-1 0,0 0 0,0-2 0,0 0 0,0-1 0,0 0 0,0-2 0,0 0 0,-1 0 0,1-2 0,18-6 0,-30 8 0,0 0 0,0 0 0,0 0 0,0-1 0,0 0 0,-1 0 0,1-1 0,-1 1 0,0-1 0,0 0 0,0 0 0,0 0 0,-1 0 0,0-1 0,0 1 0,0-1 0,0 0 0,-1 0 0,0 0 0,0 0 0,0-1 0,0 1 0,-1 0 0,0-1 0,0 1 0,-1-1 0,1-5 0,-5-36-4057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17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0 371 14168,'0'0'976,"129"-48"-392,-14 17 8,40 1-193,37-4 17,43-6-136,-25 5 0,-41 15-136,-28 2 8,-22 0-184,22-10 0,31-13-136,15 13 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21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1129 8432,'0'0'836,"7"10"98,25 30 58,-30-38-905,0-1-1,1 1 0,-1-1 0,0 1 0,1-1 0,-1 0 1,1 0-1,-1 0 0,1 0 0,0 0 0,-1-1 0,1 1 1,0-1-1,-1 0 0,1 0 0,0 0 0,0 0 0,-1 0 1,1 0-1,0-1 0,-1 0 0,5-1 0,-4 2 11,8-3 157,-1 0 1,0 0 0,-1-1-1,1 0 1,0-1-1,-1 0 1,10-7-1,6-7 474,24-23 0,-31 26 224,1 0 1,38-24-1,-53 41 388,-4 7-811,-6 16-422,4-17 94,-107 403 1325,20-82-300,35-146 274,64-197-574,49-159-443,-22 58-319,25-72 73,30-83 13,-73 228-193,2 1-1,2 1 0,28-39 1,8-13 100,-57 88-133,1 0-1,1 0 1,-1 0 0,1 1 0,-1-1-1,9-6 1,-11 10-17,0 1 0,0-1 0,0 1 1,0-1-1,0 1 0,0-1 0,0 1 0,0-1 0,0 1 0,0 0 0,0 0 1,0-1-1,0 1 0,0 0 0,0 0 0,0 0 0,1 0 0,-1 1 0,0-1 0,0 0 1,0 0-1,0 1 0,0-1 0,0 0 0,0 1 0,0-1 0,0 1 0,0-1 1,0 1-1,0 0 0,0-1 0,-1 1 0,1 0 0,0 0 0,0-1 0,-1 1 1,1 0-1,0 0 0,-1 0 0,1 0 0,0 2 0,5 8 37,0 0 0,0 1 0,-1 0 1,-1 0-1,0 0 0,0 0 0,-1 1 0,1 14 0,-2-6 27,0 0 0,-2 0 0,0 0 0,-5 28 0,3-37-24,0 0 0,-1-1 0,0 1 0,-1-1 1,0 0-1,0 0 0,-9 13 0,11-20-25,0-1-1,0 0 1,-1 0 0,0 1 0,1-2-1,-1 1 1,0 0 0,0 0 0,-1-1-1,1 0 1,0 0 0,-1 0 0,1 0 0,-1 0-1,0-1 1,0 1 0,1-1 0,-1 0-1,0 0 1,0-1 0,0 1 0,0-1-1,0 0 1,0 0 0,-6-1 0,-1 0 9,0-1 0,1-1 0,-1 0 0,1 0 0,-1-1 0,1-1 0,0 0 0,-13-8 0,16 9-26,1-1 0,-1 0 0,1-1 0,0 1 1,0-1-1,0 0 0,1-1 0,0 1 0,0-1 0,1 0 0,-7-15 0,11 22-11,-1-1 1,1 1-1,0-1 0,-1 1 1,1 0-1,0-1 1,0 1-1,0-1 0,0 1 1,-1-1-1,1 1 1,0-1-1,0 1 0,0-1 1,0 1-1,0-1 1,0 0-1,0 1 0,0-1 1,1 1-1,-1-1 1,0 1-1,0-1 0,0 1 1,0 0-1,1-1 1,-1 1-1,0-1 1,0 1-1,1-1 0,-1 1 1,0 0-1,1-1 1,-1 1-1,1-1 0,-1 1 1,0 0-1,1 0 1,-1-1-1,1 1 0,-1 0 1,1 0-1,-1-1 1,1 1-1,-1 0 0,1 0 1,3 0-18,-1-1 1,1 1-1,0 0 1,-1 1 0,1-1-1,5 2 1,116 29-194,25 6 16,-129-34 159,0 0 0,0-2-1,0 0 1,1-1 0,25-4 0,-25 0 5,-1-1 0,0-1 0,0-1 0,-1 0 0,1-2 0,-2 0 0,1-2 0,-1 0 0,-1-1 0,31-25 0,-13 4 15,-2-2 1,0-1-1,47-69 0,-74 94 41,0-1-1,-1 0 0,0 0 1,-1-1-1,4-17 0,-3 12 80,-5 15 92,-4 7-96,-3 11-12,2 8-16,-2 8 23,-2 35-1,8-58-70,0 1-1,0-1 1,0 0-1,1 1 1,1-1-1,-1 0 1,1 1-1,1-1 1,3 9-1,-4-13 1,0 0 0,0 0-1,1 0 1,-1 0 0,1-1 0,0 1-1,0-1 1,0 0 0,1 1 0,-1-2-1,1 1 1,0 0 0,0-1 0,0 1 0,5 1-1,-3-2 7,1 0-1,0 0 1,-1 0 0,1-1-1,0-1 1,0 1-1,-1-1 1,1 0-1,9-1 1,5-3 32,0 0 0,1-2 1,-2 0-1,1-1 0,23-13 0,102-49 229,169-72 159,-238 104-364,-91 45-40,1 0 0,-24 18 0,5-4-16,-54 27 50,58-34-25,1 0-1,-32 24 1,51-32-35,0-1 0,1 1 0,0 1 0,0-1 1,1 1-1,0 0 0,0 1 0,0-1 0,1 1 0,1 0 1,-4 10-1,7-16-16,0-1 1,0 1-1,0-1 0,0 1 1,1-1-1,-1 1 1,1-1-1,0 1 1,-1 0-1,1-1 0,1 1 1,-1-1-1,0 1 1,1 0-1,-1-1 0,1 1 1,0-1-1,-1 1 1,1-1-1,0 0 1,3 5-1,-1-4-1,-1-1 0,1 0 0,0 1 0,0-1 0,0 0 0,0 0 0,0 0-1,0-1 1,1 1 0,-1-1 0,0 0 0,1 0 0,6 1 0,10 1-10,0-1 0,0-1 1,0-1-1,27-3 0,-46 3 11,46-5-18,0-2 1,-1-3-1,0-1 0,0-2 0,-1-2 0,-1-2 0,-1-2 0,0-2 0,-2-2 0,0-1 0,-2-3 1,0-1-1,-2-1 0,-2-2 0,-1-2 0,55-67 0,-50 47-24,-1-3 1,-4 0-1,-1-3 0,-3 0 1,-3-2-1,-3-1 0,-2-2 1,-3 1-1,14-90 0,-31 143 22,-2 8 13,1 0 0,0 0 1,-1 0-1,0 0 0,1 0 0,-1-1 0,0 1 0,0 0 0,0 0 0,0 0 0,0 0 1,-1-1-1,1 1 0,-1 0 0,1 0 0,-1 0 0,0 0 0,0 0 0,0 0 0,0 0 1,-3-3-1,4 5 7,-1 0-1,0 0 1,0 0 0,1 0 0,-1 0 0,0 0 0,1 0 0,-1 0-1,0 1 1,0-1 0,1 0 0,-1 0 0,0 1 0,1-1 0,-1 0 0,0 1-1,1-1 1,-1 1 0,1-1 0,-1 1 0,1-1 0,-1 1 0,1-1-1,-1 1 1,0 1 0,-1 0 0,-12 14 23,1 0 1,1 1-1,0 1 1,1-1-1,-16 38 1,16-33-1,-8 19 34,2 2-1,-14 48 0,-14 91 75,31-102-14,-8 162 0,21-233-90,1 1-1,0-1 0,0 0 0,1 1 0,1-1 0,-1 0 1,2 0-1,-1 0 0,1 0 0,0 0 0,1 0 0,0-1 0,1 1 1,-1-1-1,10 11 0,-12-17-23,0-1-1,0 1 1,0-1 0,0 0-1,1 1 1,-1-1 0,0 0-1,1 0 1,-1-1 0,1 1-1,-1 0 1,1-1 0,-1 1-1,1-1 1,-1 0 0,1 0-1,-1 0 1,1 0 0,-1-1-1,6 0 1,-1 0-1,-1-1 1,1 1-1,0-2 0,-1 1 0,1-1 1,10-5-1,39-31-1,51-46 0,-88 67 0,-2 0 0,22-28 0,15-16 0,-52 63 0,-2 8 0,-3 19 0,1-7 0,0 6 0,1 0 0,2 0 0,0 0 0,2 1 0,12 50 0,-15-76 0,1-1 0,0 1 0,0-1 0,0 1 0,0-1 0,0 1 0,0-1 0,0 0 0,0 1 0,0-1 0,1 0 0,-1 0 0,1 0 0,-1 0 0,0 0 0,1 0 0,0 0 0,-1 0 0,1-1 0,-1 1 0,1-1 0,0 1 0,0-1 0,-1 0 0,1 1 0,0-1 0,3 0 0,0 0 0,0 0 0,-1-1 0,1 1 0,0-1 0,0 0 0,0 0 0,0-1 0,6-2 0,1-3 0,0 1 0,-1-2 0,0 0 0,0 0 0,17-18 0,43-57 0,-53 59 0,1 1 0,39-35 0,-56 56 0,0 0 0,0 1 0,-1-1 0,1 0 0,-1 0 0,1 0 0,-1 0 0,0 0 0,0 0 0,2-5 0,2-2 0,-20 38 0,2-5 0,1 1 0,-9 27 0,18-43 0,1 1 0,0-1 0,0 1 0,1 0 0,0 0 0,1 0 0,0 0 0,0-1 0,3 18 0,-2-24 0,0 0 0,-1-1 0,1 1 0,0-1 0,0 0 0,0 1 0,0-1 0,1 0 0,-1 0 0,1 1 0,-1-1 0,1 0 0,0-1 0,0 1 0,0 0 0,0 0 0,0-1 0,2 2 0,1-1 0,-1 0 0,1 0 0,-1 0 0,1-1 0,0 0 0,0 0 0,-1 0 0,1 0 0,6-1 0,2 0 0,0-1 0,1 0 0,-1-1 0,0-1 0,0 0 0,17-6 0,11-9 0,-1-2 0,0-1 0,66-48 0,-88 54 0,0-1 0,26-28 0,-13 10 0,-19 25 0,-10 7 0,-1 1 0,1 0 0,0 0 0,-1-1 0,0 1 0,1-1 0,-1 1 0,0-1 0,0 1 0,0-1 0,1-2 0,0 5 0,0 6 0,0 7 0,0-7 0,0 0 0,0-1 0,1 1 0,0-1 0,0 1 0,0-1 0,5 7 0,8 15 0,-10-15 0,5 10 0,0-1 0,1 0 0,19 25 0,-27-42 0,1 0 0,0 0 0,1-1 0,9 7 0,17 15 0,-24-19 0,1 1 0,1-1 0,-1-1 0,1 1 0,0-2 0,0 1 0,1-1 0,0-1 0,0 0 0,0-1 0,0 0 0,13 2 0,-8-4 0,0 0 0,0-1 0,0-1 0,0-1 0,31-6 0,-39 6 0,3 0 0,0-1 0,0 0 0,-1-1 0,1 0 0,-1-1 0,0 0 0,0-1 0,0 0 0,-1 0 0,0-1 0,0 0 0,10-12 0,-12 12 0,-1 0 0,0-1 0,-1 1 0,0-1 0,0-1 0,0 1 0,-1 0 0,-1-1 0,1 0 0,-1 0 0,-1 0 0,0 0 0,0-1 0,-1 1 0,1-13 0,-2 18 0,-1-1 0,1 0 0,-1 1 0,0-1 0,0 0 0,0 1 0,-1-1 0,1 1 0,-1 0 0,0-1 0,-1 1 0,1 0 0,-1 0 0,1 1 0,-1-1 0,0 0 0,-1 1 0,1 0 0,-1 0 0,1 0 0,-1 0 0,0 0 0,0 1 0,0 0 0,0-1 0,-1 2 0,-7-4 0,5 3 0,1 0 0,-1 1 0,0 0 0,0 0 0,1 0 0,-1 1 0,0 0 0,0 0 0,0 1 0,0 0 0,1 0 0,-1 1 0,0-1 0,1 1 0,-1 1 0,1-1 0,0 1 0,0 0 0,-6 5 0,0 1 0,0 0 0,1 1 0,0 1 0,0 0 0,1 0 0,1 1 0,0 1 0,1-1 0,0 1 0,1 1 0,-9 23 0,13-30 0,0 1 0,1 0 0,0 0 0,1 0 0,0 0 0,0 0 0,0 0 0,1 0 0,1 0 0,-1 0 0,1 0 0,1 0 0,-1 0 0,1 0 0,1-1 0,-1 1 0,1-1 0,1 1 0,-1-1 0,1 0 0,1 0 0,-1 0 0,10 9 0,-6-7 0,0-1 0,1 0 0,0 0 0,1-1 0,-1 0 0,1-1 0,1 0 0,-1-1 0,1 0 0,0 0 0,21 5 0,-16-7 0,0 0 0,1-2 0,-1 1 0,1-2 0,0 0 0,-1-1 0,33-7 0,-25 3 0,1-1 0,-1-1 0,0-1 0,-1-1 0,0-1 0,0-1 0,-1-1 0,0-2 0,-2 0 0,1 0 0,-2-2 0,19-19 0,24-32 0,68-98 0,-120 152 0,5-12 0,-22 66 0,-10 27 0,4-8 0,-35 94 0,25-85 0,16-45 0,-19 42 0,26-65 0,-1 0 0,1 0 0,-1 0 0,1 0 0,-1 0 0,1 0 0,-1 0 0,0 0 0,1 0 0,-1 0 0,0-1 0,0 1 0,1 0 0,-1 0 0,0-1 0,0 1 0,0-1 0,0 1 0,0-1 0,0 1 0,0-1 0,0 0 0,0 1 0,0-1 0,0 0 0,0 0 0,0 0 0,0 0 0,-1 0 0,1 0 0,0 0 0,0 0 0,0 0 0,0 0 0,0-1 0,0 1 0,0 0 0,0-1 0,0 1 0,-1-1 0,-2-1 0,1-1 0,0 1 0,0 0 0,0-1 0,0 0 0,1 0 0,-1 0 0,1 0 0,-4-4 0,-7-17 0,1-1 0,-11-30 0,23 55 0,-1 0 0,1-1 0,0 1 0,0 0 0,0 0 0,0-1 0,0 1 0,0 0 0,0 0 0,0-1 0,0 1 0,0 0 0,0 0 0,0-1 0,0 1 0,0 0 0,0 0 0,0-1 0,1 1 0,-1 0 0,0 0 0,0-1 0,0 1 0,0 0 0,0 0 0,0 0 0,1-1 0,-1 1 0,0 0 0,0 0 0,0 0 0,1 0 0,-1-1 0,0 1 0,0 0 0,1 0 0,-1 0 0,0 0 0,0 0 0,0 0 0,1 0 0,-1 0 0,0 0 0,1 0 0,-1-1 0,0 1 0,0 1 0,1-1 0,-1 0 0,0 0 0,0 0 0,1 0 0,-1 0 0,0 0 0,0 0 0,1 0 0,-1 0 0,0 0 0,0 0 0,1 1 0,24 6 0,-13-3 0,83 18 0,1-4 0,0-4 0,144 1 0,-58-25 0,-99 3 0,-79 6-5,-1 1 1,0 0-1,1-1 1,-1 0-1,0 1 1,1-1-1,-1-1 0,0 1 1,0 0-1,0-1 1,0 1-1,3-4 1,-5 5-2,0-1 0,-1 0 1,1 0-1,0 1 0,-1-1 1,1 0-1,-1 0 1,1 0-1,-1 0 0,1 0 1,-1 0-1,0 0 0,1 1 1,-1-1-1,0 0 0,0 0 1,0 0-1,0-2 1,0 1-10,0 0 1,-1 0-1,1 1 1,-1-1-1,0 0 1,1 0-1,-1 0 1,0 0-1,0 1 1,0-1-1,0 0 1,-2-2-1,-22-20-4443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21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14672,'0'0'262,"11"-1"-15,112-12 273,221-16 1940,-27 12-52,-257 19-1772,-19 0-31,-41-2-594,0 0 0,1 0 0,-1 0 0,0 1-1,0-1 1,1 0 0,-1 0 0,0 0 0,0 0 0,1 0 0,-1 0 0,0 0 0,1 0 0,-1 0-1,0 0 1,0 0 0,1 0 0,-1 0 0,0 0 0,1 0 0,-1 0 0,0-1 0,0 1-1,1 0 1,-1 0 0,0 0 0,0 0 0,1 0 0,-1-1 0,0 1 0,0 0 0,0 0 0,1 0-1,-1-1 1,0 1 0,0 0 0,0 0 0,0-1 0,0 1 0,1 0 0,-1 0 0,0-1-1,0 1 1,0 0 0,0 0 0,0-1 0,0 1 0,-7-8-2785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21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14368,'0'0'1032,"105"-44"-688,-26 26-360,-7-6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3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72 5520,'0'0'9614,"-11"-4"-9164,-36-12-2,43 15-344,0 0 0,-1 0 0,1 0 1,0 1-1,-1 0 0,1 0 1,-1 0-1,1 0 0,0 1 0,-1-1 1,1 1-1,0 0 0,-8 3 1,-5 1 165,-1 1-78,-1 1 0,1 0 0,0 1 0,1 1 0,0 1 0,0 0 0,-16 14 0,-10 11 310,-47 49 0,73-65-359,0 0-1,1 1 1,0 1 0,2 1-1,1 0 1,-13 27 0,19-33-64,1 0 0,0 0 1,1 0-1,1 1 0,0 0 0,1 0 1,1 0-1,1 0 0,1 1 0,1 19 1,1-25-34,0 0 1,1-1 0,0 1 0,1-1 0,1 0 0,0 0-1,0-1 1,1 0 0,0 1 0,0-2 0,2 1-1,-1-1 1,13 12 0,-10-11 26,1-1 0,0 0 1,0-1-1,1 0 0,0-1 0,0 0 0,1-1 0,-1 0 0,2-1 1,-1-1-1,16 4 0,-23-7-40,1-1 0,-1 1 0,0-1 0,1-1 0,-1 1 0,0-1 0,1 0 0,-1-1 0,0 1 0,0-1 0,0-1 0,0 1 0,0-1 0,-1 0 0,1 0 0,-1 0 0,0-1 1,7-6-1,2-2 42,0-2 1,-1 0-1,0 0 1,19-30-1,-11 10 0,-2-1 1,-1 0-1,-1-2 0,-3 0 0,0-1 1,-3 0-1,-1-1 0,-2 0 0,-2-1 0,-1 1 1,-2-71-1,-3 105-60,1-3 20,-2 1 1,1-1 0,-1 0 0,0 0 0,0 1 0,-1-1-1,0 0 1,-5-9 0,7 17-30,0-1-1,-1 1 1,1 0-1,0-1 1,-1 1-1,1 0 1,0-1-1,-1 1 1,1 0-1,-1 0 1,1-1-1,0 1 1,-1 0-1,1 0 1,-1 0-1,1 0 1,-1 0-1,1 0 1,-1 0-1,1 0 1,-1 0-1,1 0 1,-1 0-1,1 0 1,0 0-1,-1 0 1,1 0-1,-1 0 1,1 0-1,-1 0 1,1 1-1,-1-1 1,1 0-1,0 0 1,-1 1-1,1-1 1,-1 0-1,1 0 1,0 1-1,-1-1 1,1 0-1,0 1 1,0-1-1,-1 1 1,1-1-1,0 0 1,0 1-1,-1 0 1,-13 21 62,6-3-36,1 0 1,1 1 0,1-1 0,0 1 0,2 1 0,0-1 0,1 0 0,2 28 0,3 6 113,18 104 1,-20-152-143,3 16 26,1-1 1,0 1 0,11 25-1,-13-41-22,-1-1 1,1 1-1,0-1 0,1 0 0,-1 0 0,1 0 0,0 0 1,0-1-1,0 1 0,1-1 0,0 0 0,0 0 0,0-1 1,0 0-1,0 1 0,8 2 0,-2-3 12,-1 1 0,0-2 1,1 0-1,0 0 0,-1-1 0,1 0 0,0 0 0,0-2 0,-1 1 0,1-1 0,0-1 1,-1 0-1,1 0 0,-1-1 0,1 0 0,-1-1 0,0-1 0,-1 1 0,10-7 0,5-4 17,-1-1-1,0-1 0,-1-1 0,-1-1 1,-1-1-1,19-24 0,-6 4 5,-2-2 1,-2-2-1,-2 0 0,-1-2 1,-3-1-1,20-55 0,-42 99-39,8-22 24,0 0 0,-2-1-1,-1 0 1,-1 0 0,2-33-1,-7 57-22,0-1 0,0 1-1,0-1 1,0 0-1,-1 1 1,1-1-1,-1 1 1,0-1 0,1 1-1,-1-1 1,0 1-1,-2-3 1,3 4-3,-1 1 0,1-1 1,-1 1-1,1 0 0,0 0 1,-1-1-1,1 1 0,0 0 1,-1 0-1,1-1 0,-1 1 1,1 0-1,-1 0 0,1 0 1,-1 0-1,1 0 0,-1-1 0,1 1 1,-1 0-1,1 0 0,0 0 1,-1 0-1,1 1 0,-1-1 1,0 0-1,-1 0-2,1 1 0,-1 0 0,1 0 0,-1 0 0,1 0 0,-1 0 0,1 0 0,-1 0 0,1 0 0,-2 3 0,-16 19-11,0 2 0,2 0-1,1 1 1,1 1 0,-21 51-1,28-57 9,2 1-1,-7 41 1,5-22-3,3-14-4,1 1-1,1 0 0,1 0 0,2 0 0,1 0 0,1-1 0,1 1 0,2 0 0,13 45 0,-17-68 12,1 0 0,0 1 0,1-1 0,-1 0 1,1-1-1,0 1 0,0 0 0,1-1 0,-1 0 0,1 0 0,0 0 0,0 0 0,0 0 0,1-1 0,-1 0 0,1 0 0,6 3 1,-5-4 2,0 0 1,-1 0 0,1-1-1,0 0 1,0 0 0,1 0-1,-1-1 1,0 0 0,0 0 0,0 0-1,0-1 1,0 0 0,0-1-1,0 1 1,8-4 0,5-2 15,0-2 0,-1 0-1,0-1 1,0-1 0,-1 0 0,-1-2 0,30-28 0,-11 5 30,-3-1 0,34-50-1,-36 40 10,-1-1 0,-2-2 0,-3 0 0,-1-2 0,-4 0 0,15-59 0,-32 104-48,0 0 0,0 0 0,-1 0 0,0-1 0,0 1 0,-1-1 0,0 1 0,0-1 0,-3-12-1,3 19-6,-1 0 0,1 0 0,-1 0 0,1 0-1,-1 0 1,0 0 0,1 0 0,-1 1-1,0-1 1,0 0 0,0 0 0,1 0 0,-1 1-1,0-1 1,0 1 0,0-1 0,0 1 0,0-1-1,0 1 1,0-1 0,0 1 0,0 0-1,-1 0 1,1-1 0,0 1 0,0 0 0,0 0-1,0 0 1,0 0 0,0 0 0,0 1-1,-1-1 1,1 0 0,0 0 0,0 1 0,0-1-1,0 1 1,-1 0 0,-4 1-2,1 0 0,0 1 0,-1 0 0,1 0 0,1 0 0,-6 5 0,-3 4-2,1 2 0,0-1 0,1 1 1,0 1-1,1 0 0,1 1 0,1-1 0,0 2 1,-8 23-1,5-7 1,2 1 1,1 0-1,-7 67 1,13-75 17,1 1 0,1-1 0,1 1 1,1-1-1,2 0 0,0 0 0,2 0 0,17 47 0,-21-67-8,0-1-1,1 1 0,0 0 0,0-1 1,0 0-1,1 1 0,0-1 0,0-1 0,0 1 1,0-1-1,1 1 0,0-1 0,0-1 1,0 1-1,0-1 0,1 1 0,-1-2 0,1 1 1,0-1-1,0 1 0,0-2 0,0 1 1,0-1-1,0 1 0,0-2 0,0 1 0,1-1 1,-1 0-1,10-1 0,-9 0-271,13-2 113,-10 1-3510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4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1084 6632,'0'0'7061,"12"2"-6634,-4-1-330,-3 1-39,1-1-1,-1-1 1,0 1-1,1-1 1,-1 0 0,1 0-1,-1 0 1,0-1-1,1 0 1,-1 0 0,0 0-1,0-1 1,6-2 0,4-4 175,0 0 1,0-2 0,-1 0 0,0-1 0,-1 0 0,0-1-1,-1 0 1,0-1 0,12-18 0,-10 12 159,-1-2 0,0 0 0,-2-1 0,-1 0 0,0 0 0,6-27 0,-12 10 848,-6 29-359,-4 28-428,-25 168 602,-9 228 0,32-197-188,7-191-423,5-51 7,1-4-410,21-201 350,-4 21-87,-11 150-202,2 1 0,3 0 0,22-55 0,-30 94-72,0 1-1,2 0 1,14-22 0,-20 34-18,1-1 1,0 1-1,0 0 0,0 1 1,1-1-1,-1 1 1,2 0-1,-1 0 1,0 1-1,1 0 0,9-4 1,-14 7-10,1 0 0,0 1 0,0 0 0,-1 0 1,1 0-1,0 0 0,0 0 0,0 0 0,-1 0 0,1 1 0,0 0 1,0-1-1,-1 1 0,1 0 0,-1 1 0,1-1 0,-1 0 0,1 1 1,-1-1-1,0 1 0,1 0 0,-1-1 0,3 5 0,3 2 1,-1 0 0,0 0-1,-1 1 1,11 18-1,-10-14 4,-1 0 0,0 1 0,-2 0-1,1 0 1,-1 1 0,-1-1-1,-1 1 1,0 0 0,-1 0 0,0 0-1,-3 27 1,1-35 0,-1 0 0,1 0 0,-1 0-1,0 0 1,-1-1 0,0 1 0,0 0 0,0-1 0,-1 0-1,0 0 1,-6 9 0,6-11-3,-1 0 1,1 0-1,-1 0 1,0 0-1,0-1 1,-1 0-1,1 0 0,0 0 1,-1-1-1,0 0 1,0 0-1,1 0 1,-1-1-1,0 1 0,-8-1 1,-3 0-1,1-1 1,-1-1 0,1 0-1,-26-6 1,41 7-6,0 0 1,0 0-1,1 0 1,-1 0-1,0 0 1,0-1-1,0 1 0,0 0 1,0-1-1,0 1 1,1-1-1,-1 1 1,0-1-1,0 1 1,1-1-1,-1 0 1,0 1-1,1-1 1,-1 0-1,1 1 0,-1-1 1,1 0-1,-1 0 1,1 0-1,-1 1 1,1-1-1,0 0 1,-1-2-1,32 8-5,16-3-27,0-3 0,-1-2 0,1-1 0,46-12 0,-74 12 22,-1-1 1,1-1 0,-1-1-1,-1-1 1,1 0 0,-1-1-1,21-15 1,0-4-32,62-60 1,-79 67 41,-1-2 0,-1 0 1,-1-1-1,27-50 0,-17 20 28,28-78 0,-43 94 4,-1-1 0,-2 1 0,-2-2 0,-2 1 0,-1-1 0,-2 0 0,-2-43 0,-2 75-14,0 0 0,0 0 0,-1 1 0,0-1 0,0 0 0,-1 1 0,0 0 1,-4-9-1,5 13-15,1 0 0,-1 0 0,0 1-1,1-1 1,-1 0 0,-1 1 0,1-1 0,0 1 0,-1-1 0,1 1 0,-1 0 0,0 0 0,1 0 0,-1 1 0,0-1 0,0 1 0,0 0 0,-1-1 0,1 1 0,-5-1-1,5 3-1,0-1-1,0 1 0,0-1 0,-1 1 0,1 0 0,0 0 0,0 1 0,0-1 0,0 0 0,1 1 1,-1 0-1,0 0 0,0 0 0,1 0 0,0 0 0,-1 0 0,1 0 0,0 1 0,0 0 0,0-1 1,0 1-1,-2 4 0,-4 7-9,0 1 1,1-1 0,-5 18-1,0 9-10,2 0-1,2 1 0,2 0 0,-1 48 0,-1-7 15,3-34 5,2 0 0,3 0 1,1 0-1,2 0 0,3-1 1,2 0-1,15 52 0,-22-95 14,1 1 0,-1-1 0,2 0 0,-1 0 0,0-1 0,1 1 0,0 0 0,7 8 0,-9-12-8,1 0 0,0 1 0,0-1 0,-1 0 0,1 1 0,0-1 0,0 0 0,0 0 0,0-1 0,0 1 0,0 0 1,1-1-1,-1 1 0,0-1 0,0 0 0,0 0 0,1 0 0,-1 0 0,0 0 0,0 0 0,0 0 0,0-1 0,1 1 0,2-2 0,4-1 17,-1-1 0,1 0 1,-1 0-1,0 0 0,0-1 0,0-1 0,-1 1 0,1-1 0,9-11 0,5-8 80,27-37-1,-11 12 37,-29 38-98,0 1 1,1 1-1,1 0 0,-1 0 1,22-14-1,-27 21-25,1 0 0,-1 0 1,1 1-1,0 0 0,0 0 1,0 0-1,0 1 0,0-1 1,0 1-1,0 1 0,1-1 1,-1 1-1,0 1 0,1-1 0,9 3 1,11 3 21,0 1 0,-1 2 1,30 14-1,-47-19-22,18 8 2,-26-12-20,0 1 0,0-1-1,0 0 1,0 0 0,1 1 0,-1-1-1,0 0 1,0 0 0,0 0-1,0 0 1,0 0 0,0 0 0,1 0-1,-1-1 1,0 1 0,0 0 0,0-1-1,2 0 1,-3 0 0,1 1 0,-1-1-1,0 0 1,0 0 0,1 1 0,-1-1-1,0 0 1,0 0 0,0 1 0,0-1-1,0 0 1,0 0 0,0 1 0,0-1-1,0 0 1,0 0 0,-1 1 0,1-1-1,0 0 1,0 0 0,-1 1-1,1-1 1,-1 0 0,0-1 0,-10-17 4,8 14 4,-1 0-1,0 0 0,1 0 1,-2 0-1,1 1 1,-1 0-1,1-1 0,-1 2 1,0-1-1,-1 1 1,1-1-1,-1 1 0,1 1 1,-1-1-1,0 1 1,0 0-1,0 0 0,0 1 1,0 0-1,-1 0 1,1 0-1,0 1 0,0 0 1,-1 0-1,1 1 1,0-1-1,0 1 0,0 1 1,-1-1-1,1 1 1,1 0-1,-1 1 0,0-1 1,0 1-1,-6 5 1,2-2 2,1 1 1,0 0-1,0 1 1,1 0 0,0 0-1,1 1 1,0-1-1,0 2 1,1-1-1,0 1 1,0 0-1,1 0 1,1 1-1,-5 14 1,7-18-10,0-1-1,1 1 1,-1-1 0,2 1-1,-1-1 1,1 1-1,0 0 1,0-1 0,1 1-1,0-1 1,0 1 0,0-1-1,1 1 1,0-1-1,0 0 1,1 0 0,0 0-1,0 0 1,0 0 0,1 0-1,0-1 1,0 0 0,0 0-1,1 0 1,-1 0-1,7 4 1,-7-6 3,-1-1-1,1 0 1,0 1 0,0-1-1,0-1 1,0 1 0,0-1-1,0 1 1,0-1 0,0 0-1,1-1 1,-1 1 0,0-1-1,1 0 1,-1 0 0,0 0-1,1-1 1,-1 1 0,0-1-1,1 0 1,-1 0 0,0-1-1,6-2 1,-3 1 3,0-1-1,-1 1 1,1-1 0,-1-1-1,0 1 1,0-1 0,0 0-1,-1-1 1,1 1-1,-2-1 1,1 0 0,6-11-1,14-34 115,28-78 0,-53 129-118,0 0-1,0-1 0,0 1 0,0 0 0,0-1 0,0 1 0,1 0 0,-1-1 1,0 1-1,0 0 0,0 0 0,0-1 0,0 1 0,1 0 0,-1 0 0,0-1 1,0 1-1,1 0 0,-1 0 0,0 0 0,0-1 0,1 1 0,-1 0 0,0 0 1,0 0-1,1 0 0,-1-1 0,0 1 0,1 0 0,-1 0 0,0 0 0,0 0 1,1 0-1,-1 0 0,0 0 0,1 0 0,-1 0 0,0 0 0,1 0 0,-1 0 1,0 0-1,1 0 0,-1 0 0,0 1 0,0-1 0,1 0 0,-1 0 0,0 0 1,1 0-1,-1 1 0,0-1 0,0 0 0,1 0 0,-1 0 0,0 1 0,0-1 1,0 0-1,1 0 0,-1 1 0,0-1 0,0 0 0,0 1 0,15 24 1,-10-15-17,1-2 15,0 0 1,0 0 0,1 0 0,1-1-1,-1 0 1,1 0 0,0-1 0,0 0-1,1 0 1,0-1 0,13 6 0,-14-8 2,-1 0 0,1-1 0,-1 0 1,1 0-1,0-1 0,0 0 1,0-1-1,0 0 0,0 0 0,-1 0 1,1-1-1,0 0 0,0-1 1,0 1-1,12-6 0,-6 0 5,1 0 0,-1-1 0,-1 0 0,0-1 1,0 0-1,-1-1 0,0-1 0,0 0 0,-1 0 0,-1-1 0,16-24 0,1-8 32,-1-1 0,24-60 0,-46 96-27,0 0 0,0 0-1,1 0 1,1 1-1,-1 0 1,11-11-1,-16 19-13,0 0-1,1-1 0,-1 1 0,1 0 0,-1 0 0,1-1 0,-1 1 1,1 0-1,-1 0 0,1 0 0,-1 0 0,1 0 0,0 0 0,-1 0 1,1 0-1,-1 0 0,1 0 0,-1 0 0,1 0 0,-1 0 0,1 1 1,-1-1-1,1 0 0,-1 0 0,1 0 0,-1 1 0,0-1 0,1 0 1,-1 1-1,1-1 0,-1 0 0,0 1 0,1-1 0,-1 1 1,0-1-1,1 0 0,-1 1 0,0-1 0,0 1 0,1-1 0,-1 1 1,0-1-1,0 2 0,10 24-73,1 18 7,-2 0 0,-1 0 0,-3 1-1,-1 90 1,-5-130 69,1 0 1,0 0 1,0 0-1,-1-1 0,0 1 1,0-1-1,-2 6 1,3-9-3,0 0 1,-1 0-1,1 0 0,-1-1 1,1 1-1,-1 0 0,0 0 1,1-1-1,-1 1 0,0-1 1,1 1-1,-1 0 1,0-1-1,0 0 0,1 1 1,-1-1-1,0 1 0,0-1 1,0 0-1,0 1 0,0-1 1,0 0-1,1 0 1,-1 0-1,0 0 0,0 0 1,0 0-1,0 0 0,0 0 1,0 0-1,0 0 0,0-1 1,0 1-1,1 0 1,-1-1-1,0 1 0,0 0 1,-1-2-1,-117-61 185,117 62-186,1 0-1,0 1 1,-1-1-1,1 1 0,0-1 1,-1 1-1,1 0 1,0-1-1,-1 1 1,1 0-1,-1 0 0,1 0 1,-1 0-1,1 0 1,0 0-1,-1 0 1,1 1-1,-1-1 0,1 1 1,0-1-1,-1 1 1,1-1-1,0 1 0,0 0 1,-1-1-1,1 1 1,0 0-1,0 0 1,0 0-1,0 0 0,0 0 1,0 0-1,-1 1 1,1 1-7,0-1 0,0 0 1,0 1-1,0-1 0,0 1 1,0-1-1,1 1 0,-1 0 1,1-1-1,0 1 0,0-1 0,0 1 1,0 0-1,0-1 0,1 1 1,-1-1-1,2 4 0,0 2-1,1-1-1,0 1 0,1-1 1,0 0-1,0 0 0,1 0 0,0 0 1,0-1-1,0 0 0,1 0 1,0 0-1,0-1 0,1 0 1,-1 0-1,1 0 0,0-1 0,0 0 1,1-1-1,9 4 0,-8-3 3,1-1 0,0-1 0,0 0 1,0 0-1,0-1 0,0 0 0,0-1 0,0 0 0,0 0 0,1-1 0,-1-1 0,0 1 0,0-2 0,-1 1 0,12-6 0,-5 1 10,-2-1 1,1-1-1,-1 0 1,0-1-1,-1-1 1,0 0-1,16-18 1,71-96 109,-94 116-102,122-169 230,-113 157-198,-7 10-4,0 1 0,1-1 0,0 2 1,12-12-1,-20 20-35,0 0 0,1 0 0,-1 0 0,1 1 0,-1-1 0,0 0 0,1 1 0,-1-1 0,1 0 0,0 1 0,-1 0 0,1-1 0,-1 1 0,1 0 0,-1 0 0,1 0 0,0 0 0,-1 0 0,1 0 0,2 1 0,-2 0 1,1 0 0,0 0 0,-1 0 1,1 1-1,-1-1 0,1 1 0,-1 0 1,0 0-1,1-1 0,2 5 0,1 0 6,-1 1 0,0 1 0,0-1 1,0 1-1,-1-1 0,4 12 0,-2-1 26,0-1 0,-1 1 0,-1 1 0,-1-1 1,-1 1-1,0-1 0,-1 1 0,-3 32 0,0-35 78,1 1-1,2 31 0,-1-48-109,0 1 0,0-1 0,0 0 0,0 1 0,0-1 0,0 1 0,0-1 1,0 1-1,0-1 0,0 1 0,0-1 0,1 0 0,-1 1 0,0-1 0,0 1 0,0-1 0,1 0 0,-1 1 0,0-1 0,1 0 0,-1 1 1,0-1-1,1 0 0,-1 1 0,0-1 0,1 0 0,-1 0 0,1 0 0,-1 1 0,1-1 0,13-6 90,10-19 13,15-21-7,2 1 1,48-39-1,-88 83-101,-1 0 0,1 0 0,0 1 0,0-1 0,0 0 0,0 0 0,0 1 0,0-1 0,0 0 0,0 1 0,0-1 0,0 1 0,0-1 0,0 1 0,0 0 0,0-1 0,1 1 0,-1 0 0,0 0 0,0 0 0,0 0 0,0 0 0,1 0 0,-1 0 0,0 0 0,0 0 0,0 1 0,0-1 0,1 0 0,-1 1 0,0-1 0,0 1 0,0-1 0,0 1 0,0 0 0,0-1 0,0 1 0,0 0 0,-1 0 0,1 0 0,0 0 0,0 0 0,-1-1 0,1 1 0,0 1 0,-1-1 0,1 0 0,-1 0 0,1 0 0,-1 0 0,1 2 0,2 5 0,-1 1 0,0-1 0,0 1 0,-1-1 0,1 14 0,5 75 0,-7-96 0,0 0 0,0 1 0,0-1 0,1 0 0,-1 0 0,0 0 0,0 0 0,1 0 0,-1 0 0,1 0 0,-1 0 0,1 0 0,-1 0 0,1 0 0,0 0 0,-1 0 0,1 0 0,0 0 0,0 0 0,0-1 0,0 1 0,0 0 0,0-1 0,0 1 0,2 0 0,-1 0 0,0-1 0,0 0 0,0 0 0,-1 0 0,1 0 0,0 0 0,0-1 0,0 1 0,0-1 0,0 1 0,0-1 0,0 0 0,3-1 0,5-3 0,0-1 0,-1-1 0,17-13 0,24-26 0,-27 24 0,1 1 0,1 1 0,48-31 0,-72 50 0,0 1 0,0-1 0,0 0 0,0 1 0,0-1 0,0 1 0,1-1 0,-1 1 0,0 0 0,0-1 0,0 1 0,0 0 0,1 0 0,-1 0 0,0 0 0,0 0 0,0 0 0,1 0 0,-1 0 0,0 0 0,0 1 0,0-1 0,0 0 0,1 1 0,-1-1 0,0 1 0,0 0 0,1 0 0,1 2 0,-1 0 0,0 0 0,0 1 0,0-1 0,0 0 0,0 1 0,1 6 0,-2-9 0,7 19 0,-3-6 0,1 0 0,0 0 0,1-1 0,10 16 0,-14-26 0,0 1 0,1 0 0,-1-1 0,1 0 0,-1 1 0,1-1 0,0-1 0,0 1 0,0-1 0,1 1 0,-1-1 0,0 0 0,1-1 0,0 1 0,-1-1 0,1 0 0,8 1 0,-1-1 0,0-1 0,0-1 0,0 0 0,0 0 0,0-1 0,0-1 0,-1 0 0,1-1 0,14-6 0,14-9 0,44-27 0,-58 31 0,21-13 0,0-2 0,48-41 0,-66 42 0,-27 27 0,-1 0 0,1 1 0,-1-1 0,0 0 0,1 0 0,-1 0 0,0 0 0,0 0 0,-1 0 0,1 0 0,0 0 0,-1 0 0,1-1 0,-1 1 0,1-4 0,-2 5 0,1 1 0,0-1 0,0 1 0,-1 0 0,1-1 0,0 1 0,-1 0 0,1-1 0,-1 1 0,1 0 0,0-1 0,-1 1 0,1 0 0,-1 0 0,1 0 0,-1 0 0,1-1 0,-1 1 0,1 0 0,0 0 0,-1 0 0,1 0 0,-1 0 0,1 0 0,-1 0 0,1 0 0,-1 0 0,1 0 0,-1 0 0,1 0 0,-1 1 0,0-1 0,-17 5 0,2 2 0,0 1 0,1 1 0,0 0 0,0 1 0,1 0 0,0 1 0,1 1 0,0 0 0,-10 15 0,7-9 0,1 2 0,1 0 0,1 0 0,1 1 0,-19 45 0,29-60 0,0 0 0,0 1 0,1-1 0,-1 0 0,1 1 0,0-1 0,1 11 0,0-15 0,0-1 0,0 1 0,1-1 0,-1 1 0,0-1 0,1 1 0,-1-1 0,1 0 0,0 1 0,-1-1 0,1 0 0,0 1 0,0-1 0,0 0 0,0 0 0,0 0 0,0 0 0,0 0 0,0 0 0,0 0 0,0 0 0,1 0 0,-1 0 0,0-1 0,1 1 0,-1 0 0,1-1 0,-1 1 0,0-1 0,1 0 0,-1 0 0,1 1 0,-1-1 0,1 0 0,-1 0 0,1 0 0,-1 0 0,3-1 0,2 0 0,0 0 0,0 0 0,0 0 0,0-1 0,0 0 0,-1 0 0,1-1 0,0 0 0,-1 0 0,0 0 0,0 0 0,0-1 0,0 0 0,7-7 0,5-7 0,-1-1 0,18-27 0,-21 28 0,110-151 0,-122 168 0,0-1 0,0 1 0,0 0 0,0-1 0,0 1 0,0 0 0,0 0 0,0 0 0,1 0 0,-1 0 0,1 0 0,-1 0 0,0 1 0,1-1 0,-1 0 0,1 1 0,0-1 0,-1 1 0,1 0 0,2-1 0,-3 2 0,1-1 0,-1 1 0,1-1 0,-1 1 0,1 0 0,-1 0 0,0-1 0,1 1 0,-1 0 0,0 0 0,0 0 0,0 1 0,1-1 0,-1 0 0,0 0 0,-1 1 0,1-1 0,0 0 0,0 1 0,0 1 0,10 16 0,1 0 0,1-1 0,0 0 0,1-1 0,1 0 0,1-1 0,0-1 0,1-1 0,27 19 0,-29-24 0,0-1 0,0-1 0,1 0 0,0 0 0,1-2 0,-1 0 0,1-1 0,0-1 0,0 0 0,0-1 0,0-1 0,32-2 0,-36 0 171,-1-1 0,1-1 0,0 0 0,21-9 0,13-11-4985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4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6224,'0'0'14009,"11"10"-13577,35 27-23,-43-35-370,0-1 0,0 1-1,-1-1 1,1 0 0,0 0 0,0 0 0,0 0-1,0-1 1,1 1 0,-1-1 0,0 0 0,0 0-1,0 0 1,0 0 0,0-1 0,6 0 0,1-1 76,9-1 85,0-2 0,-1 0 0,0-1 0,0-1 0,0 0 0,-1-2 0,24-14 0,-32 17-110,0-1 0,0 0 0,-1 0 0,0-1 0,-1 0 0,1 0 0,-1-1 0,8-13 0,-12 17-38,0 0 1,0-1-1,-1 1 1,1 0-1,-1-1 1,0 0-1,-1 1 1,0-1-1,1 0 1,-2 0-1,1 0 0,-1 0 1,0 0-1,0 1 1,-1-1-1,1 0 1,-3-8-1,2 12-27,1 0-1,-1 0 0,0 0 1,0-1-1,0 1 1,0 0-1,-1 0 0,1 0 1,-1 0-1,1 1 1,-1-1-1,0 0 0,1 1 1,-1-1-1,0 1 1,0-1-1,0 1 0,-3-2 1,1 2 6,1 0 0,-1 0-1,0 0 1,0 1 0,1-1 0,-1 1 0,0 0 0,0 0 0,0 0 0,-5 1 0,-6 2 67,1 1 0,0 0 0,0 1 1,-22 11-1,29-12-56,0 0 0,0 1 1,0 0-1,0 0 0,1 0 1,0 1-1,0 0 0,0 0 1,1 0-1,0 1 0,0 0 0,1 0 1,-7 14-1,8-15-17,1 0 0,0-1 1,0 1-1,1 0 0,-1 0 0,1 0 0,1 0 1,-1 0-1,1 1 0,0-1 0,0 0 0,1 0 1,0 0-1,0 0 0,0 0 0,1 0 0,0 0 0,0 0 1,4 6-1,-2-3 3,1-1-1,0 0 1,1 0 0,0-1 0,0 0 0,1 0-1,0 0 1,0-1 0,0 0 0,10 6-1,-11-8-1,1-1-1,-1 0 0,1 0 0,0-1 0,0 0 1,0 0-1,1 0 0,-1-1 0,0 0 1,0-1-1,1 0 0,-1 0 0,15-2 0,-1-2 23,0-1-1,-1 0 1,1-2-1,-1 0 0,0-1 1,-1-1-1,0-1 1,0-1-1,-1-1 0,30-24 1,156-146 625,-203 181-658,0 0 0,0-1 0,0 1 0,1 0 0,-1 0 0,0 0-1,1 0 1,-1 0 0,1 0 0,-1 0 0,1 0 0,-1 1 0,1-1 0,-1 1 0,1-1 0,0 1 0,-1 0-1,1-1 1,3 1 0,-3 1-5,0 0 1,0 0-1,0 0 0,-1 0 0,1 0 1,0 0-1,-1 0 0,1 1 0,-1-1 1,1 1-1,-1-1 0,0 1 0,1-1 0,-1 1 1,0 0-1,1 2 0,15 25 56,2-1 0,0-1 1,2 0-1,1-2 0,1-1 0,1 0 0,34 25 0,-43-38-2,0-1 0,1 0 0,0-1 0,0-1 0,1 0 0,0-2-1,0 0 1,25 6 0,4-11 205,-28-2-115,-17 1-180,5 6-2019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4720,'0'0'10790,"16"-8"-10394,-8 5-344,9-4 73,1 0 0,1 1 0,-1 0 0,1 2 1,27-4-1,386-10 1844,-198 13-1084,6-19 269,-200 19-878,61-3 1170,-100 8-1539,6 2 768,-6 1-3547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4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1 12960,'0'0'897,"-12"6"-538,-150 88 707,-192 150 1141,276-190-837,-95 85 0,171-138-1295,0 1 1,0 0-1,1-1 0,-1 1 1,0 0-1,1 0 1,0 0-1,-1 0 1,1 0-1,0 1 1,-1 1-1,2-3-60,0-1-1,0 0 1,0 0-1,0 1 1,0-1 0,0 0-1,0 0 1,0 0-1,0 1 1,0-1-1,0 0 1,0 0 0,0 1-1,0-1 1,0 0-1,1 0 1,-1 0-1,0 1 1,0-1 0,0 0-1,0 0 1,0 0-1,1 0 1,-1 1 0,0-1-1,0 0 1,0 0-1,0 0 1,1 0-1,-1 0 1,0 0 0,0 1-1,0-1 1,1 0-1,-1 0 1,0 0-1,1 0 1,17-3 232,20-12-662,59-34 0,-78 39-1467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4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1084 10248,'0'0'1192,"-1"15"-632,-2 64 648,-24 140 0,-23-25-22,-5 31 445,42-150 1029,14-78-2586,1 0-1,-1 0 1,1-1 0,-1 1 0,0 0 0,0-7 0,3-6 74,53-203 758,89-306 565,-128 469-1275,3 0-1,2 1 1,3 1-1,48-76 1,-70 124-171,34-44 171,-35 46-168,0 1 0,1 0 0,-1 0 0,1 0 1,-1 0-1,1 1 0,0 0 0,0-1 0,0 1 0,0 0 0,7-1 0,-10 2-17,0 1 0,0 0-1,0 0 1,0 0 0,0 0 0,1 0-1,-1 0 1,0 0 0,0 0-1,0 1 1,0-1 0,0 0 0,0 1-1,0-1 1,0 1 0,0-1-1,0 1 1,0-1 0,0 1-1,0 0 1,0-1 0,0 1 0,0 0-1,0 0 1,-1 0 0,1 0-1,0 0 1,-1 0 0,1 0 0,-1 0-1,1 0 1,0 1 0,1 4 23,0 1-1,0-1 1,0 0 0,0 10 0,-1-13-21,3 24 59,-2 1-1,-1-1 1,-1 1-1,-1-1 1,-2 0 0,-10 49-1,0-27 136,-1-1 1,-39 84-1,51-127-166,-1 1 0,0-1 1,0 1-1,0-1 0,-1 0 0,1-1 1,-1 1-1,0 0 0,-1-1 0,1 0 1,-1 0-1,-6 4 0,8-7-1,0 0 0,0 1 0,0-1 0,0 0-1,0-1 1,0 1 0,0 0 0,-1-1 0,1 0 0,0 0-1,0 0 1,0 0 0,-1 0 0,1-1 0,0 0 0,0 1-1,0-1 1,0 0 0,0 0 0,0-1 0,0 1-1,0-1 1,0 1 0,1-1 0,-4-2 0,4 2-6,-1 1-1,1-1 1,0 0 0,0 0 0,0 0-1,0 0 1,0 0 0,0-1 0,1 1-1,-1 0 1,1-1 0,-1 0 0,1 1-1,0-1 1,0 0 0,0 1 0,0-1-1,1 0 1,-1 0 0,1 0 0,-1 0 0,1 1-1,0-1 1,1-3 0,-1 5-30,1 0-1,-1 0 1,1 0 0,-1 0 0,1 0 0,0 0-1,-1 1 1,1-1 0,0 0 0,0 0 0,0 1-1,0-1 1,-1 0 0,1 1 0,0-1-1,0 1 1,0 0 0,0-1 0,0 1 0,0 0-1,0-1 1,0 1 0,0 0 0,1 0 0,-1 0-1,1 0 1,32-1 24,59 11-2,-45-4-20,66-1 0,-66-6-3,0-2 1,0-3-1,84-20 0,-115 22 14,-1-1-1,0-1 0,-1-1 0,0 0 0,0-1 0,0 0 0,-1-1 0,0-1 0,-1 0 0,0-1 0,0-1 0,-2 0 0,1 0 0,14-22 0,-20 25 7,-1-1 0,0 0 0,-1 0 0,0 0 0,-1-1 0,0 1 0,0-1 0,-1 0 0,1-14 0,-3 16-1,1 0 0,-1 0 0,-1 0 0,0 0 0,0 0 0,-1 0 0,0 0 0,0 1 0,-1-1 0,0 1 0,-7-14 0,9 21-17,0-1 1,-1 0 0,1 1 0,0-1-1,-1 1 1,1-1 0,-1 1-1,1 0 1,-1 0 0,0 0-1,0-1 1,0 2 0,1-1-1,-1 0 1,0 0 0,0 1-1,0-1 1,0 1 0,0-1 0,0 1-1,0 0 1,-1 0 0,1 0-1,0 0 1,0 0 0,0 0-1,0 0 1,0 1 0,0-1-1,0 1 1,0 0 0,0 0-1,0-1 1,-3 3 0,-1 0 4,0 1 1,0-1-1,1 1 1,-1 0-1,1 0 1,0 1-1,0 0 1,0 0-1,-6 7 1,4 0-6,0 0 1,1 0 0,0 1 0,0 0-1,2 0 1,0 1 0,0-1-1,1 1 1,1 0 0,0 0-1,1-1 1,0 1 0,3 24 0,-1-27 0,0 0 0,1 0 1,1 0-1,0-1 0,0 1 1,1-1-1,0 0 1,0 0-1,2 0 0,-1-1 1,1 0-1,0 0 1,1 0-1,0 0 0,1-1 1,-1-1-1,18 14 0,-16-15 5,1 0-1,-1-1 1,1 0 0,0 0-1,0-1 1,0-1-1,1 0 1,-1 0-1,1-1 1,0-1-1,0 1 1,20-2-1,-17 0 8,-1-2-1,1 0 0,0-1 1,0 0-1,-1-1 1,0-1-1,0 0 0,0-1 1,20-12-1,-7 1 19,-1 0 0,-1-2 0,0-1-1,-2-1 1,0 0 0,28-39 0,-39 45-3,0 0 0,0-2 0,-2 1 0,0-1 0,-1-1 0,0 1 0,-2-1 0,0-1 0,-1 1 0,-1-1 0,3-28 0,-7 42 6,0 0 0,0 1 0,-1-1 0,0 0 0,0 1 0,0-1 0,-1 0 0,0 1 0,-3-9 0,-7-19 227,12 32-264,0 0 0,0 0 0,0 0 0,0 0 0,0-1 0,0 1 0,0 0 0,0 0 0,0 0 0,0 0 0,0 0 0,0-1 0,0 1 0,0 0 0,0 0 0,0 0 0,0 0 0,0 0 0,0-1 0,0 1 0,0 0 0,0 0 0,0 0 0,0 0 0,1 0 1,-1 0-1,0 0 0,0 0 0,0-1 0,0 1 0,0 0 0,0 0 0,0 0 0,1 0 0,-1 0 0,0 0 0,0 0 0,0 0 0,0 0 0,0 0 0,1 0 0,-1 0 0,0 0 0,0 0 0,0 0 0,0 0 0,1 0 0,10 3 31,9 7-21,-4 1-8,0 1 0,-2 0 0,1 1 0,-2 1-1,0 0 1,23 32 0,-26-27-4,-1 0 0,-1 1 0,0 0 0,8 35 0,-12-36 0,2 1 0,0-1 0,1-1 0,1 1 0,14 22 0,-19-38 4,0 1 0,0-1-1,0 0 1,0 0 0,1 0 0,0-1 0,-1 1-1,1-1 1,0 0 0,0 0 0,0 0 0,0 0-1,0-1 1,1 0 0,-1 0 0,0 0-1,1 0 1,-1-1 0,1 1 0,-1-1 0,1 0-1,-1-1 1,7 0 0,3-1 14,0-1 1,-1 0-1,1-1 1,-1 0-1,1-1 1,14-8-1,-9 2 42,-1-1-1,0 0 1,-2-2-1,1 0 1,-1 0-1,24-30 1,71-110 319,-99 131-379,-10 19 0,1-1 0,-1 1 0,1-1 0,-1 1 0,1 0 0,1 0 0,4-5 0,-8 11 0,1 0 0,-1 0 0,0-1 0,1 1 0,-1 0 0,0 0 0,0 0 0,-1 0 0,1 0 0,0 0 0,-1-1 0,0 4 0,0 3 0,-1 6 0,-2 11 0,2 1 0,0 0 0,1 0 0,2 0 0,7 45 0,-7-66 0,0 0 0,1 0 0,0 0 0,0-1 0,1 1 0,-1 0 0,1-1 0,0 0 0,0 0 0,0 0 0,1 0 0,-1 0 0,1 0 0,5 3 0,-7-6 0,1 1 0,0 0 0,0-1 0,0 1 0,0-1 0,0 0 0,0 0 0,0 0 0,0 0 0,1 0 0,-1-1 0,0 0 0,0 0 0,1 1 0,-1-2 0,0 1 0,1 0 0,-1-1 0,0 1 0,0-1 0,0 0 0,0 0 0,4-2 0,5-4 0,0 0 0,-1 0 0,-1-1 0,1 0 0,18-20 0,39-54 0,-29 31 0,105-128 0,-143 178 0,0 0 0,0 0 0,0 0 0,0 0 0,0 0 0,0 0 0,0 0 0,0 1 0,1-1 0,-1 0 0,0 1 0,0-1 0,1 1 0,-1-1 0,2 0 0,-2 1 0,-1 0 0,1 1 0,0-1 0,-1 0 0,1 0 0,0 0 0,-1 0 0,1 0 0,-1 1 0,1-1 0,0 0 0,-1 1 0,1-1 0,-1 0 0,1 1 0,0-1 0,-1 1 0,1-1 0,-1 1 0,0-1 0,2 2 0,-1 1 0,1 0 0,-1 0 0,0 0 0,1 0 0,-1 0 0,0 1 0,-1-1 0,1 0 0,-1 1 0,1 3 0,-2 42 0,-9 66 0,1-20 0,12-71 0,-3-23 0,0-1 0,1 1 0,-1-1 0,0 1 0,1 0 0,-1-1 0,0 1 0,1-1 0,-1 1 0,1-1 0,-1 1 0,1-1 0,-1 0 0,1 1 0,-1-1 0,1 1 0,-1-1 0,1 0 0,0 0 0,0 1 0,2-1 0,0 0 0,-1 0 0,1-1 0,-1 1 0,1-1 0,-1 1 0,1-1 0,-1 0 0,1 0 0,-1 0 0,0 0 0,1 0 0,3-4 0,16-10 0,-1-1 0,0-1 0,26-28 0,-32 29 0,1 0 0,0 1 0,1 1 0,1 1 0,0 1 0,23-12 0,-40 23 0,1 0 0,-1 1 0,1-1 0,0 0 0,0 1 0,-1 0 0,1-1 0,0 1 0,0 0 0,-1 0 0,1 0 0,0 0 0,3 0 0,-4 1 0,0-1 0,-1 0 0,1 1 0,0-1 0,0 1 0,0-1 0,0 1 0,0 0 0,-1-1 0,1 1 0,0 0 0,0-1 0,-1 1 0,1 0 0,-1 0 0,1 0 0,0 1 0,1 3 0,-1 0 0,1 0 0,-1 0 0,0 0 0,-1 0 0,1 0 0,-1 9 0,-3 19 0,2-28 0,0 1 0,1-1 0,-1 1 0,1-1 0,0 1 0,1 0 0,-1-1 0,1 1 0,0-1 0,1 1 0,1 4 0,-2-9 0,-1-1 0,0 1 0,1-1 0,-1 0 0,0 1 0,1-1 0,-1 0 0,1 1 0,-1-1 0,1 0 0,-1 0 0,1 1 0,-1-1 0,1 0 0,-1 0 0,1 0 0,-1 0 0,1 0 0,-1 1 0,1-1 0,0 0 0,-1 0 0,1-1 0,-1 1 0,1 0 0,-1 0 0,1 0 0,-1 0 0,1 0 0,-1-1 0,1 1 0,-1 0 0,1 0 0,0-1 0,19-11 0,-17 11 0,53-41 0,54-51 0,-76 63 0,-33 29 0,0 0 0,0 0 0,0 0 0,0 0 0,0 0 0,0 1 0,0-1 0,0 0 0,0 0 0,1 1 0,-1-1 0,0 1 0,1-1 0,-1 1 0,0 0 0,1 0 0,-1-1 0,0 1 0,1 0 0,-1 0 0,1 0 0,-1 0 0,2 1 0,-2 0 0,0 0 0,0-1 0,0 1 0,0 0 0,0 0 0,0 0 0,0 0 0,0 1 0,-1-1 0,1 0 0,0 0 0,-1 0 0,1 1 0,-1-1 0,1 0 0,-1 0 0,0 1 0,0-1 0,1 0 0,-1 1 0,0-1 0,0 0 0,-1 2 0,2 40 0,-2-19 0,5 39 0,-3-57 0,0 0 0,0 0 0,1 1 0,0-1 0,0 0 0,0 0 0,1-1 0,0 1 0,0-1 0,1 1 0,3 4 0,-4-7 0,0 0 0,1 0 0,-1-1 0,1 0 0,-1 0 0,1 0 0,-1 0 0,1 0 0,0-1 0,0 1 0,0-1 0,0 0 0,0 0 0,0-1 0,0 1 0,1-1 0,-1 0 0,7-1 0,6-1 0,0 0 0,0-1 0,18-6 0,-17 3 0,0-1 0,-1-1 0,0 0 0,0-1 0,-1-1 0,0-1 0,-1 0 0,0-1 0,-1 0 0,0-1 0,-1-1 0,-1 0 0,0-1 0,-1-1 0,0 1 0,-1-2 0,-1 1 0,-1-1 0,0-1 0,5-18 0,-5 16 0,-6 16 0,0-1 0,-1 1 0,1 0 0,-1-1 0,0 1 0,0-1 0,0 1 0,0-1 0,-1 0 0,0 1 0,0-9 0,-1 13 0,1-1 0,0 1 0,0 0 0,0-1 0,0 1 0,0-1 0,-1 1 0,1-1 0,0 1 0,0-1 0,-1 1 0,1 0 0,0-1 0,-1 1 0,1 0 0,0-1 0,-1 1 0,1 0 0,-1-1 0,1 1 0,0 0 0,-1 0 0,1 0 0,-1-1 0,1 1 0,-1 0 0,1 0 0,-2 0 0,-14 5 0,-11 15 0,15-7 0,0 0 0,1 0 0,1 1 0,0 1 0,1 0 0,1 0 0,0 1 0,-10 30 0,15-38 0,0 1 0,1 0 0,0 0 0,0 0 0,1 0 0,0 0 0,0 1 0,1-1 0,1 0 0,-1 0 0,2 0 0,-1 0 0,1 0 0,0 0 0,1 0 0,0 0 0,1-1 0,5 12 0,-6-16 0,0 0 0,0 0 0,0-1 0,0 1 0,1-1 0,-1 1 0,1-1 0,0-1 0,0 1 0,0 0 0,0-1 0,0 0 0,1 0 0,8 3 0,-6-3 0,0-1 0,0 0 0,1-1 0,-1 1 0,0-1 0,0 0 0,1-1 0,-1 0 0,7-2 0,5-2 0,0-1 0,0-1 0,-1 0 0,0-2 0,-1 0 0,23-16 0,129-107 0,-150 117 0,-18 14 0,0 0 0,-1 0 0,1 0 0,0 1 0,0-1 0,0 1 0,0-1 0,0 0 0,0 1 0,0 0 0,0-1 0,0 1 0,0-1 0,0 1 0,0 0 0,0 0 0,0 0 0,0 0 0,2 0 0,-2 0 0,-1 0 0,1 1 0,-1-1 0,1 1 0,-1-1 0,1 1 0,-1-1 0,1 1 0,-1-1 0,0 1 0,1-1 0,-1 1 0,0 0 0,1-1 0,-1 1 0,0-1 0,0 1 0,1 0 0,-1-1 0,0 1 0,0 0 0,0 1 0,0 7 0,0 0 0,0 0 0,-3 16 0,1-12 0,-15 121 0,17-133 0,-1-1 0,1 1 0,0 0 0,0 0 0,0 0 0,0 0 0,0 0 0,0 0 0,0 0 0,0-1 0,0 1 0,0 0 0,1 0 0,-1 0 0,0 0 0,1 0 0,-1-1 0,0 1 0,1 0 0,-1 0 0,1-1 0,-1 1 0,1 0 0,0-1 0,-1 1 0,1 0 0,0-1 0,-1 1 0,1-1 0,0 1 0,0-1 0,-1 1 0,1-1 0,0 0 0,0 1 0,0-1 0,0 0 0,-1 0 0,1 0 0,0 1 0,2-1 0,1 0 0,-1-1 0,1 1 0,0 0 0,0-1 0,0 0 0,-1 0 0,1 0 0,6-3 0,12-9 0,0 0 0,-2-1 0,0-2 0,35-33 0,31-24 0,-70 61 0,-3 4 0,-1-1 0,16-15 0,-27 22 0,1 1 0,-1-1 0,1 1 0,0-1 0,0 1 0,-1 0 0,1 0 0,0 0 0,0 0 0,0 0 0,3-1 0,-4 2 0,-1 0 0,1 0 0,0 0 0,-1 1 0,1-1 0,0 0 0,-1 0 0,1 0 0,0 1 0,-1-1 0,1 0 0,-1 1 0,1-1 0,0 0 0,-1 1 0,1-1 0,-1 1 0,1-1 0,-1 1 0,1-1 0,-1 1 0,0-1 0,1 1 0,-1 0 0,0-1 0,1 1 0,-1-1 0,0 1 0,0 0 0,1-1 0,-1 1 0,0 0 0,0-1 0,0 1 0,0 0 0,0-1 0,0 2 0,4 48 0,-4-39 0,1 1 0,0-1 0,1 0 0,0 0 0,0 0 0,6 15 0,-6-23 0,-1-1 0,0 0 0,1 0 0,-1 0 0,1 0 0,0 0 0,0 0 0,0-1 0,0 1 0,0 0 0,0-1 0,0 0 0,1 1 0,-1-1 0,0 0 0,1 0 0,-1 0 0,1 0 0,-1-1 0,1 1 0,-1-1 0,1 0 0,-1 1 0,1-1 0,0 0 0,-1-1 0,1 1 0,4-1 0,4-1 0,0-1 0,-1 1 0,1-2 0,-1 0 0,14-7 0,-11 4 0,-2-1 0,1 0 0,-1 0 0,0-2 0,-1 1 0,0-1 0,-1-1 0,9-11 0,62-99 0,-69 102 0,26-46 0,-3-2 0,39-108 0,30-151 0,-79 242 0,-23 83 0,5-26 0,-6 26 0,1 0 0,-1 0 0,0 0 0,0 0 0,0 0 0,0 0 0,0 0 0,0 0 0,0 0 0,0 0 0,0 0 0,0 0 0,-1 0 0,1 0 0,0 0 0,-1 0 0,1 0 0,0 0 0,-1 0 0,0 0 0,0-1 0,-6 6 0,-4 12 0,1 0 0,1 1 0,1 0 0,0 1 0,-9 33 0,6-22 0,-8 26-3,2 1 1,2 1-1,-9 76 0,15-49 6,2 0 0,5 1-1,11 121 1,-8-199-3,0 1 0,0-1 0,1 0 0,0 0 0,0 0 0,7 14 0,-8-19 0,0 0 0,0 0 0,1 0 0,-1 0 0,1-1 0,0 1 0,-1 0 0,1-1 0,0 1 0,0-1 0,0 0 0,0 1 0,0-1 0,0 0 0,1 0 0,-1 0 0,0-1 0,0 1 0,1-1 0,-1 1 0,0-1 0,1 0 0,-1 1 0,0-1 0,5-1 0,5-1 0,-1 0 0,0 0 0,1-1 0,-1-1 0,-1 0 0,1 0 0,-1-1 0,1-1 0,-1 0 0,-1 0 0,12-9 0,12-13 0,48-52 0,-46 44 0,-15 15 0,-14 14 0,1-1 0,-1 1 0,1 1 0,1-1 0,-1 1 0,1 1 0,0-1 0,0 1 0,15-6 0,-23 11 0,0 0 0,1 0 0,-1 0 0,0 0 0,0 0 0,0 0 0,0 0 0,1 0 0,-1 0 0,0 0 0,0 0 0,0 0 0,0 0 0,1 0 0,-1 0 0,0 0 0,0 0 0,0 0 0,0 0 0,1 0 0,-1 1 0,0-1 0,0 0 0,0 0 0,0 0 0,0 0 0,1 0 0,-1 0 0,0 1 0,0-1 0,0 0 0,0 0 0,0 0 0,0 0 0,0 1 0,0-1 0,0 0 0,0 0 0,0 0 0,0 1 0,0-1 0,0 0 0,0 0 0,0 14 0,-8 16 0,-3 1 0,-1 0 0,-2 0 0,-1-1 0,-2-1 0,-1 0 0,-1-2 0,-1 0 0,-1-1 0,-2-1 0,-25 22 0,40-42 0,9-10 0,9-13 0,2 4 0,0 1 0,1 1 0,1 0 0,0 1 0,0 0 0,19-10 0,100-45 0,-100 50 0,81-26 0,-2 1 0,-111 41 64,0-1 0,0 1 0,0-1-1,0 1 1,0-1 0,0 0 0,0 1 0,0-1 0,0 0-1,0 1 1,0-1 0,0 0 0,-1 0 0,1 0 0,1-2-1,-2 3-259,0-1 0,0 1-1,0-1 1,0 0-1,0 1 1,0-1-1,-1 1 1,1-1 0,0 0-1,0 1 1,0-1-1,-1 1 1,1-1 0,0 1-1,0-1 1,-1 1-1,1-1 1,0 1 0,-1-1-1,1 1 1,-1-1-1,1 1 1,-1 0 0,1-1-1,-1 0 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15976,'0'0'1959,"67"-34"-1503,-17 22 8,11 0-88,-1 6 0,7 0-104,-7 0 0,-15-1-120,-9 3 0,-18 4-216,-8 0 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4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15880,'0'0'3719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7136,'0'0'7358,"11"-6"-7006,-1-1-282,2-1 284,1 0 0,1 0 0,-1 1 0,29-10 0,21 4 1552,100-10 0,67 11-994,-143 8-504,242 4 277,-110 2-382,509 20 612,-357-6-419,-322-14-430,479 5 804,-203-8-307,3-1-40,475-12 670,-508 25-723,-22 0 70,310-30 606,-435 12-832,90-6 222,40-3 135,-213 14-549,-16 2 28,73 11 1,21 0 169,-128-11-229,0 2-1,25 4 0,6 2 93,47 10-2497,-74-15 1468,-15-3 580,-1 1 0,1 0 0,-1-1 0,1 0 0,-1 0 0,1 0 0,-1 0 0,1-1 0,5-1 0,40-16-1326,-33 10 1504,-1 2-1,1-1 1,0 2-1,1 0 1,-1 2 0,1-1-1,0 2 1,0 0 0,0 1-1,23 2 1,-14 2 443,32 9 0,15 2 606,-40-12-476,0-1 0,0-2 0,36-5 0,40-1 552,-92 6-836,-12 0-132,1 1 0,-1 0 0,0 0 0,0 0 0,1 0 0,-1 1-1,0 0 1,0 0 0,0 1 0,0-1 0,0 1 0,7 3 0,-12-4-67,1-1 1,-1 1-1,0-1 0,1 1 0,-1-1 1,0 1-1,0-1 0,0 1 1,1-1-1,-1 1 0,0-1 0,0 1 1,0-1-1,0 1 0,0-1 1,0 1-1,0 0 0,0-1 0,0 1 1,0-1-1,0 1 0,0-1 1,-1 1-1,1-1 0,0 1 0,0 0 1,0-1-1,-1 0 0,1 1 0,0-1 1,-1 1-1,1-1 0,0 1 1,-1-1-1,0 1 0,-12 13-3514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6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79 5824,'0'0'10466,"-1"-11"-10296,-3-33-13,0 29-1,4 14 680,-2 0-708,-1 0 0,1 0 0,0 0 0,0 0 1,-1 0-1,1 1 0,-1-1 0,1 1 0,-1 0 1,1 0-1,-1 0 0,-2 0 0,-35 4 260,26-1-301,0 1 0,1 1-1,-1 0 1,-18 10-1,-50 34 226,51-30-193,15-10-39,0 2-1,0 0 0,1 1 1,1 0-1,0 1 0,1 0 1,0 1-1,1 1 0,-13 20 1,24-32-55,-1-1 0,1 1 1,-1-1-1,1 1 1,0 0-1,0 0 0,0 0 1,1 0-1,-1-1 1,1 1-1,-1 0 0,1 0 1,0 0-1,0 0 1,0 0-1,1 0 0,-1 0 1,1 0-1,0 0 1,-1 0-1,1-1 0,0 1 1,3 4-1,-2-3 3,1 0 1,0-1-1,0 0 0,0 1 0,0-1 1,0 0-1,1 0 0,0-1 0,-1 1 1,1-1-1,0 0 0,0 0 0,0 0 0,0 0 1,6 1-1,8 2 66,1-1 1,-1 0-1,1-2 1,0 0-1,0-1 1,0-1-1,0 0 1,0-2-1,-1 0 1,1-1-1,36-11 1,-44 10-18,0 0-1,0-1 1,0 0 0,0-1 0,-1 0 0,0-1 0,0 0 0,-1-1 0,1 0 0,-2 0 0,1-1 0,-1 0-1,-1 0 1,1-1 0,-2 0 0,1 0 0,-2-1 0,1 0 0,6-20 0,-8 21-23,-1 0 1,0 0-1,-1 0 0,-1-1 1,1 1-1,-2 0 1,1-1-1,-1 1 0,-1-1 1,0 1-1,-1 0 0,1-1 1,-6-12-1,7 23-46,0-1 0,0 1-1,0-1 1,0 0 0,-1 1-1,1-1 1,0 1 0,0-1-1,-1 1 1,1 0-1,0-1 1,-1 1 0,1-1-1,-1 1 1,1 0 0,-1-1-1,1 1 1,0 0 0,-1-1-1,1 1 1,-1 0 0,0-1-1,1 1 1,-1 0 0,1 0-1,-1 0 1,1 0 0,-1 0-1,0 0 1,0 0 5,-1 0 0,1 0 0,0 1 0,0-1 0,0 1 0,-1-1 0,1 1 0,0 0 0,0-1 0,0 1 0,0 0 0,-1 1 0,-2 1 21,0 1-1,1 0 1,-1 0-1,1 0 1,-4 7-1,3-3-6,1 0 0,1-1 0,-1 1 0,1 0 0,0 0 0,1 0 1,0 1-1,1-1 0,-1 0 0,1 0 0,1 1 0,0-1 0,0 0 0,0 0 0,5 13 0,-4-15-3,0-1 1,0 1-1,1-1 0,-1 0 1,1 0-1,1 0 0,-1 0 0,0-1 1,1 1-1,0-1 0,0 0 1,1 0-1,-1 0 0,1-1 1,0 1-1,0-1 0,0 0 1,0-1-1,0 1 0,1-1 1,-1 0-1,11 2 0,-5-2 14,1-2-1,0 1 0,0-1 1,-1-1-1,1 0 0,0-1 1,-1 0-1,1-1 0,-1 0 1,0-1-1,0 0 1,15-8-1,-5 1 19,-2 0 1,1-1-1,-2-2 0,0 1 1,24-25-1,-17 15 34,-10 9-15,-1 0 0,14-18-1,-24 28-22,-1-1-1,0 1 1,-1-1-1,1 1 0,-1-1 1,0 0-1,0 0 1,0 0-1,-1 0 1,1 0-1,-1-1 0,0-9 1,-1 15-47,0-1 0,0 1 0,0 0 1,0 0-1,0-1 0,0 1 0,0 0 0,0 0 1,0 0-1,0-1 0,0 1 0,0 0 0,0 0 1,0 0-1,0-1 0,0 1 0,-1 0 1,1 0-1,0 0 0,0 0 0,0-1 0,0 1 1,0 0-1,-1 0 0,1 0 0,0 0 0,0 0 1,0 0-1,0-1 0,-1 1 0,1 0 0,0 0 1,0 0-1,0 0 0,-1 0 0,1 0 1,0 0-1,0 0 0,-1 0 0,1 0 0,0 0 1,0 0-1,0 0 0,-1 0 0,1 0 0,0 0 1,0 0-1,0 0 0,-1 0 0,1 0 0,0 1 1,0-1-1,0 0 0,-1 0 0,1 0 0,0 0 1,0 0-1,0 1 0,-1-1 4,0 1 0,1-1 1,-1 1-1,0-1 0,1 1 0,-1 0 0,1-1 0,-1 1 0,1 0 1,-1-1-1,1 1 0,-1 0 0,1 0 0,0-1 0,-1 1 1,1 0-1,0 0 0,-1 1 0,1 28 31,0 1 0,2-1 0,1 1 0,2-1 0,13 46 0,-14-63-30,1 0-1,1-1 1,0 1-1,1-1 1,0 0-1,17 21 1,-18-28 4,-1-1 1,1 1-1,0-1 1,0 0 0,0 0-1,1-1 1,-1 1-1,1-1 1,0-1-1,0 0 1,0 0 0,0 0-1,0 0 1,0-1-1,1-1 1,-1 1-1,0-1 1,0 0-1,1-1 1,-1 0 0,0 0-1,0 0 1,0-1-1,0 0 1,11-5-1,-7 3 6,-1-1-1,0 0 0,-1 0 0,1-1 0,-1 0 0,0-1 0,-1 0 0,1 0 0,-1-1 1,-1 0-1,10-12 0,-9 10-4,2-3 7,-1-1 0,11-18 0,-19 30-16,1-1 0,-1 0 0,1 0 0,-1 0 0,0 0 1,0 0-1,-1 0 0,1 0 0,-1 0 0,1-1 0,-1 1 0,0 0 0,0 0 0,0 0 1,-1-1-1,1 1 0,-1 0 0,-1-4 0,2 6-2,-1 0 0,1 0 0,-1 1 0,1-1-1,-1 0 1,1 0 0,-1 1 0,1-1 0,-1 0 0,0 1 0,0-1 0,1 0 0,-1 1-1,0-1 1,0 1 0,0-1 0,0 1 0,1 0 0,-1-1 0,0 1 0,0 0 0,0 0-1,0-1 1,-1 1 0,0 0 4,-1 0-1,0 1 1,1-1-1,-1 0 1,1 1-1,0 0 1,-1-1-1,1 1 1,-3 1-1,-1 2 5,0-1 1,0 0-1,0 1 1,1 0-1,-1 0 0,-5 6 1,6-4 6,0 0-1,0 0 1,1 0 0,0 1 0,0 0 0,0-1 0,1 1 0,0 1 0,0-1-1,-1 9 1,3-12-8,0-1-1,1 1 1,0-1 0,0 1-1,0-1 1,0 1-1,1-1 1,0 1 0,-1-1-1,1 1 1,0-1-1,0 0 1,1 1-1,-1-1 1,1 0 0,0 0-1,-1 0 1,1 0-1,1 0 1,-1-1-1,0 1 1,1-1 0,-1 1-1,6 3 1,0-1 17,1 0 1,0 0 0,0-1 0,0 0 0,0 0-1,0-1 1,1 0 0,0-1 0,-1 0-1,1 0 1,12-1 0,13 0 130,64-6-1,-19-5-140,90-22 0,-144 24-675,-17 6-2127,-7 1 1367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7:2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1131 4416,'0'0'14705,"11"-2"-14277,-3 0-336,-1 1 0,1-1 0,-1 0 0,0-1 0,0 0 0,0 0 0,0-1 1,0 0-1,0 0 0,-1 0 0,10-9 0,10-14 346,-2-1-1,-1-1 1,-1-1-1,34-64 1,-5 5 467,33-67 2285,-83 153-3006,1 0 1,-1 0-1,1 0 1,0 0 0,0 0-1,0 0 1,4-4 0,-1 0 306,-2 3 87,-2 8-134,-1-3-308,4 12 240,2 6-298,-2 0-1,0 0 1,0 0 0,-2 1-1,-1-1 1,-1 21 0,3 13 35,23 190 497,-23-226-484,-1 1 0,0 25 0,-2-36-65,-1-1-1,1 0 0,-1 0 1,0 1-1,-1-1 1,1 0-1,-1 0 0,-1 0 1,1 0-1,-4 6 0,5-11-59,0 0-1,0-1 1,0 1 0,0 0-1,0 0 1,0 0-1,0-1 1,-1 1-1,1-1 1,0 1-1,0-1 1,0 1 0,-1-1-1,1 0 1,0 1-1,0-1 1,-1 0-1,1 0 1,0 0-1,-1 0 1,1 0 0,0 0-1,-2-1 1,-33-7-4,32 7 3,-139-41 0,135 40 0,1-1 0,-1 0 0,1 0 0,-1-1 0,1 1 0,0-2 0,0 1 0,-7-7 0,8 9 0,3 2 0,14 1 0,0 0 0,0 1 0,0 0 0,13 5 0,25 6 0,-34-11 0,-1-1 0,1 1 0,-1-2 0,1 0 0,24-4 0,-29 2 0,0 0 0,-1-1 0,0 0 0,0-1 0,0 0 0,0 0 0,0-1 0,-1 0 0,12-9 0,1-4 0,-18 14 0,0 1 0,0-1 0,1 1 0,-1 0 0,1 0 0,0 1 0,0-1 0,0 1 0,0 0 0,0 0 0,1 0 0,-1 1 0,1-1 0,-1 1 0,8-1 0,-12 2 0,1 0 0,-1 0 0,1 0 0,-1 0 0,1 0 0,-1 0 0,0 1 0,1-1 0,-1 0 0,1 0 0,-1 0 0,0 1 0,1-1 0,-1 0 0,0 0 0,1 1 0,-1-1 0,0 0 0,1 1 0,-1-1 0,0 0 0,0 1 0,1-1 0,-1 1 0,0-1 0,0 0 0,0 1 0,0-1 0,1 1 0,-1 0 0,2 16 0,-2-15 0,-1 100 0,-16 110 0,11-149 0,-7 47 0,-6 109 0,13-161 0,4-52 0,-1-11 0,-2-15 0,5-9 0,0 0 0,2 0 0,7-31 0,-8 49 0,50-247 0,-37 207 0,3 1 0,1 0 0,27-47 0,-23 56 0,2 1 0,3 1 0,52-62 0,-48 64 0,27-30 0,-51 60 0,0 1 0,1 0 0,-1 0 0,1 0 0,0 1 0,16-8 0,-23 13 0,1-1 0,-1 1 0,0-1 0,1 1 0,-1 0 0,0-1 0,1 1 0,-1 0 0,1 0 0,-1 0 0,0 0 0,1 0 0,-1 0 0,1 0 0,-1 1 0,0-1 0,1 0 0,-1 1 0,0-1 0,1 1 0,-1-1 0,2 3 0,0-2 0,-2 1 0,1 0 0,0 0 0,0 0 0,-1 1 0,1-1 0,-1 0 0,1 0 0,-1 1 0,0-1 0,1 4 0,1 6 0,0 0 0,0 0 0,-1 0 0,0 15 0,-2 4 0,-1 1 0,-2-1 0,-11 52 0,13-78 0,0-1 0,-1 1 0,1-1 0,-1 1 0,0-1 0,0 0 0,0 0 0,0 0 0,-1 0 0,0 0 0,1 0 0,-2-1 0,-2 4 0,3-5 0,1 0 0,-1 0 0,0 0 0,0-1 0,0 1 0,0-1 0,0 0 0,0 1 0,0-2 0,0 1 0,0 0 0,0-1 0,0 1 0,-1-1 0,1 0 0,0 0 0,0 0 0,-1 0 0,-4-2 0,-2 1 0,0-1 0,0-1 0,1 0 0,-1 0 0,0-1 0,1 0 0,0 0 0,0-1 0,0 0 0,-10-10 0,-3 4 0,22 13 0,2-1 0,-1 1 0,0 0 0,0-1 0,0 1 0,1-1 0,-1 1 0,0-1 0,1 0 0,0 1 0,-1-1 0,1 0 0,0 0 0,-1 0 0,4 1 0,35 16 0,-24-14 0,0 0 0,0-1 0,1-1 0,-1 0 0,1-2 0,-1 1 0,1-2 0,-1 0 0,30-7 0,-16 1 0,-1-1 0,1-2 0,-1-1 0,36-18 0,-21 3 0,51-37 0,-63 39 0,2 2 0,0 1 0,45-20 0,-69 38 0,0-1 0,0 2 0,0-1 0,0 1 0,1 1 0,-1 0 0,1 0 0,-1 1 0,19 2 0,4 4 0,-47-6 0,5-1 0,1 1 0,-1 0 0,1 1 0,0 0 0,-1 0 0,-7 3 0,1 1 0,2 0 0,-1 1 0,0 0 0,1 1 0,1 1 0,-1 0 0,1 1 0,0 0 0,1 0 0,0 2 0,1-1 0,0 1 0,0 1 0,1-1 0,1 2 0,0-1 0,-8 18 0,14-23 0,0-1 0,0 1 0,0-1 0,1 1 0,0 0 0,0 8 0,1-12 0,0 0 0,0 0 0,0 0 0,0 0 0,1 0 0,-1 0 0,1 0 0,0 0 0,0 0 0,0 0 0,0 0 0,0-1 0,1 1 0,-1 0 0,4 3 0,-5-5 0,1-1 0,0 1 0,0-1 0,0 1 0,-1-1 0,1 0 0,0 1 0,0-1 0,0 0 0,0 1 0,0-1 0,0 0 0,0 0 0,0 0 0,0 0 0,0 0 0,0 0 0,0 0 0,-1 0 0,1 0 0,0-1 0,0 1 0,0 0 0,0-1 0,0 1 0,0 0 0,0-1 0,-1 1 0,1-1 0,0 1 0,1-2 0,25-24 0,-23 22 0,6-7 0,-1-1 0,-1-1 0,9-15 0,11-17 0,-19 29 0,-11 19 0,1 0 0,0 0 0,0 0 0,0 1 0,0-1 0,1 0 0,-1 0 0,1 0 0,0 0 0,0 1 0,0 2 0,4 44 0,-3-43 0,0 3 0,0-1 0,1 0 0,0 0 0,0 0 0,1 0 0,7 17 0,-8-23 0,0 0 0,0 0 0,0 0 0,0-1 0,0 1 0,1 0 0,0-1 0,-1 1 0,1-1 0,0 0 0,0 0 0,0 0 0,0 0 0,1-1 0,-1 1 0,0-1 0,1 0 0,-1 0 0,1 0 0,-1 0 0,4-1 0,6 1 0,-1-1 0,0-1 0,0 0 0,0 0 0,0-1 0,0-1 0,0 0 0,-1-1 0,1 0 0,-1 0 0,0-2 0,0 1 0,0-1 0,-1-1 0,13-10 0,3-4 0,-1-1 0,-1-1 0,-2-1 0,30-40 0,-15 12 0,-2-2 0,-3-1 0,33-76 0,-31 47 0,40-152 0,-67 210 0,-1-1 0,-1 0 0,-2 0 0,-1 0 0,-1-46 0,-2 66 0,1 1 0,-1-1 0,0 1 0,-4-12 0,4 17 0,1 1 0,-1 0 0,1 0 0,0 0 0,-1 0 0,1-1 0,-1 1 0,1 0 0,-1 0 0,1 0 0,0 0 0,-1 0 0,1 0 0,-1 0 0,1 0 0,-1 0 0,1 1 0,0-1 0,-1 0 0,1 0 0,-1 0 0,1 0 0,0 1 0,-1-1 0,1 0 0,0 0 0,-1 1 0,1-1 0,0 0 0,-1 0 0,1 1 0,0-1 0,-1 0 0,1 1 0,0-1 0,0 1 0,-1 0 0,-11 17 0,10-15 0,-19 35 0,2 0 0,1 1 0,2 1 0,2 0 0,-13 59 0,10-11 0,-9 138 0,19-158 0,3-34 0,1-1 0,3 55 0,0-83 0,0 0 0,1-1 0,0 1 0,0 0 0,0-1 0,1 1 0,-1-1 0,5 8 0,-5-11 0,0 1 0,0-1 0,0 0 0,0 0 0,0 0 0,1 0 0,-1 0 0,0 0 0,0 0 0,1 0 0,-1-1 0,1 1 0,-1 0 0,0-1 0,1 1 0,-1-1 0,1 0 0,-1 1 0,1-1 0,0 0 0,-1 0 0,1 0 0,-1 0 0,1 0 0,-1 0 0,1 0 0,-1-1 0,4 0 0,5-2 0,-3 2 0,-1 0 0,1-1 0,0 0 0,-1 0 0,1-1 0,-1 0 0,1 0 0,-1 0 0,0-1 0,-1 0 0,1 0 0,8-8 0,20-25 0,-1-1 0,53-80 0,-85 116 0,15-20 0,-16 21 0,1 1 0,-1-1 0,1 0 0,-1 0 0,1 0 0,0 1 0,-1-1 0,1 0 0,0 1 0,0-1 0,-1 1 0,1-1 0,0 1 0,0-1 0,0 1 0,0 0 0,0-1 0,0 1 0,1-1 0,-1 2 0,-1 0 0,1 0 0,-1 0 0,1 0 0,-1 0 0,0 1 0,1-1 0,-1 0 0,0 0 0,0 0 0,0 0 0,0 0 0,0 0 0,0 0 0,0 0 0,0 0 0,0 1 0,-1-1 0,1 0 0,0 0 0,-2 2 0,1 2 0,-2 19 0,0 1 0,2 32 0,1-47 0,1-1 0,0 1 0,1 0 0,0 0 0,0-1 0,1 1 0,0-1 0,9 16 0,-11-22 0,1-1 0,0 0 0,0 1 0,-1-1 0,1 0 0,1 0 0,-1 0 0,0 0 0,0-1 0,1 1 0,-1-1 0,1 1 0,0-1 0,-1 0 0,1 0 0,0 0 0,0 0 0,-1 0 0,1-1 0,0 1 0,0-1 0,0 0 0,0 0 0,0 0 0,0 0 0,0-1 0,-1 1 0,6-2 0,1 0 0,1-1 0,0 0 0,-1-1 0,0 0 0,0-1 0,17-10 0,3-6 0,-1 0 0,0-2 0,-2-1 0,-1-1 0,23-28 0,-5-4 0,-39 53 0,-1 1 0,0-1 0,1 1 0,0 0 0,0 0 0,7-4 0,-6 4 0,-4 3 0,-1 0 0,1 0 0,0 0 0,-1 1 0,1-1 0,0 0 0,-1 1 0,1-1 0,-1 0 0,1 1 0,-1-1 0,1 1 0,-1-1 0,1 1 0,-1-1 0,1 1 0,-1-1 0,1 1 0,-1-1 0,0 1 0,1 0 0,-1-1 0,0 1 0,0 0 0,1-1 0,-1 1 0,0 0 0,0-1 0,0 1 0,0 0 0,0-1 0,0 1 0,0 0 0,0-1 0,0 1 0,0 0 0,-1 1 0,-41 45 0,-61 61 0,88-90 0,2 0 0,0 1 0,1 0 0,-15 34 0,26-50 0,-1 1 0,1-1 0,0 0 0,0 0 0,1 1 0,-1-1 0,0 5 0,1-8 0,0 1 0,1-1 0,-1 1 0,0 0 0,0-1 0,0 1 0,0-1 0,1 1 0,-1 0 0,0-1 0,1 1 0,-1-1 0,0 1 0,1-1 0,-1 1 0,1-1 0,-1 0 0,1 1 0,-1-1 0,1 1 0,-1-1 0,1 0 0,-1 0 0,1 1 0,0-1 0,-1 0 0,1 0 0,-1 0 0,1 1 0,0-1 0,-1 0 0,1 0 0,-1 0 0,1 0 0,0 0 0,-1 0 0,1 0 0,0 0 0,-1-1 0,1 1 0,-1 0 0,1 0 0,0 0 0,-1-1 0,1 1 0,4-2 0,0 0 0,-1 0 0,0 0 0,1 0 0,-1-1 0,0 0 0,0 1 0,-1-1 0,1-1 0,-1 1 0,5-5 0,34-46 0,-32 40 0,18-29 0,-22 32 0,1 0 0,0 1 0,1 0 0,0 0 0,10-9 0,-18 18 0,0 1 0,0 0 0,1 0 0,-1-1 0,0 1 0,0 0 0,0 0 0,1 0 0,-1 0 0,0-1 0,0 1 0,1 0 0,-1 0 0,0 0 0,0 0 0,1 0 0,-1 0 0,0 0 0,0 0 0,1 0 0,-1 0 0,0 0 0,1 0 0,-1 0 0,0 0 0,0 0 0,1 0 0,-1 0 0,0 0 0,1 0 0,-1 0 0,0 0 0,0 0 0,1 0 0,-1 1 0,0-1 0,0 0 0,0 0 0,1 0 0,-1 0 0,0 1 0,0-1 0,0 0 0,1 0 0,-1 0 0,0 1 0,0-1 0,0 0 0,0 0 0,0 1 0,1-1 0,-1 0 0,0 1 0,0-1 0,0 0 0,0 0 0,0 1 0,0-1 0,0 0 0,0 1 0,0-1 0,1 25 0,-1-18 0,0 0 0,7 80 0,-6-79 0,1-1 0,-1 1 0,1-1 0,1 0 0,-1 0 0,1 0 0,1 0 0,-1 0 0,7 8 0,-8-13 0,0 0 0,0 0 0,1 1 0,-1-1 0,1-1 0,-1 1 0,1 0 0,0-1 0,-1 1 0,1-1 0,0 0 0,0 0 0,0 0 0,0 0 0,1 0 0,-1-1 0,0 1 0,0-1 0,0 0 0,0 0 0,1 0 0,-1-1 0,0 1 0,0-1 0,0 0 0,0 1 0,0-1 0,5-3 0,6-2 0,0-1 0,-1 0 0,-1-1 0,21-15 0,-15 7 0,1 0 0,-2-1 0,0-1 0,24-34 0,48-89 0,-58 88 0,26-45 0,85-207 0,-128 269 0,10-45 0,-23 81 0,-1-1 0,0 1 0,0 0 0,0 0 0,0 0 0,1 0 0,-1-1 0,0 1 0,0 0 0,0 0 0,0 0 0,0-1 0,0 1 0,0 0 0,0 0 0,0 0 0,0-1 0,0 1 0,0 0 0,0 0 0,0 0 0,0-1 0,0 1 0,0 0 0,0 0 0,0-1 0,0 1 0,0 0 0,0 0 0,0 0 0,0-1 0,0 1 0,0 0 0,0 0 0,-1 0 0,1 0 0,0-1 0,0 1 0,0 0 0,0 0 0,0 0 0,-1 0 0,1 0 0,0-1 0,0 1 0,0 0 0,-1 0 0,1 0 0,0 0 0,0 0 0,0 0 0,-1 0 0,1 0 0,0 0 0,0 0 0,-1 0 0,-11 10 0,-5 13 0,1 0 0,1 0 0,2 2 0,0 0 0,1 0 0,-10 36 0,6-10 0,3 0 0,-10 77 0,18-92 0,1 64 0,4-87 0,1 0 0,1-1 0,0 1 0,0-1 0,1 1 0,1-1 0,0 0 0,9 17 0,-12-26 0,0 0 0,1-1 0,0 1 0,0 0 0,-1-1 0,1 0 0,1 1 0,-1-1 0,0 0 0,1 0 0,-1 0 0,1 0 0,-1-1 0,1 1 0,0-1 0,-1 0 0,1 1 0,0-1 0,4 0 0,-3 0 0,1-1 0,-1 0 0,0 0 0,0 0 0,1-1 0,-1 1 0,0-1 0,1 0 0,-1 0 0,0-1 0,0 1 0,5-3 0,3-4 0,1 1 0,-1-2 0,0 1 0,-1-1 0,0-1 0,19-21 0,23-39 0,-3-2 0,41-79 0,-54 87 0,155-335 0,-182 377 0,-2 4 0,0 0 0,-1-1 0,7-31 0,-14 50 0,0 0 0,-1 0 0,1 0 0,0 0 0,0 0 0,0 1 0,-1-1 0,1 0 0,0 0 0,0 0 0,0 0 0,-1 0 0,1 0 0,0 0 0,0 0 0,0 0 0,-1 0 0,1 0 0,0 1 0,0-1 0,-1-1 0,1 1 0,0 0 0,0 0 0,0 0 0,-1 0 0,1 0 0,0 0 0,0 0 0,-1 0 0,1 0 0,0 0 0,0 0 0,0 0 0,0-1 0,-1 1 0,1 0 0,0 0 0,0 0 0,0 0 0,0-1 0,-1 1 0,1 0 0,0 0 0,0 0 0,0-1 0,0 1 0,0 0 0,0 0 0,0 0 0,0-1 0,0 1 0,0 0 0,0 0 0,0 0 0,0-1 0,0 1 0,0 0 0,0 0 0,0-1 0,0 1 0,0 0 0,-16 15 0,-9 14 0,2 0 0,2 2 0,1 0 0,1 2 0,-16 37 0,2 9 0,-35 134 0,55-159 0,3-1 0,2 2 0,-2 90 0,8-108 0,1-29 0,0 0 0,0 0 0,1 0 0,0-1 0,1 1 0,0 0 0,0 0 0,4 13 0,-5-20 0,1 0 0,-1 0 0,1 0 0,-1 0 0,1 0 0,0 0 0,0 0 0,-1 0 0,1 0 0,0 0 0,0 0 0,0 0 0,0-1 0,0 1 0,0 0 0,0-1 0,0 1 0,0-1 0,0 1 0,1-1 0,0 1 0,1-1 0,-1 1 0,1-1 0,0 0 0,-1 0 0,1 0 0,0-1 0,-1 1 0,1-1 0,3 0 0,4-3 0,0 0 0,0 0 0,14-10 0,-1-1 0,-2-1 0,1-2 0,32-35 0,-7 8 0,-19 15 0,-23 23 0,2 0 0,-1 0 0,1 0 0,0 1 0,13-9 0,-19 14 0,-1 1 0,0 0 0,0 0 0,0 0 0,1 0 0,-1-1 0,0 1 0,0 0 0,1 0 0,-1 0 0,0 0 0,0 0 0,1 0 0,-1 0 0,0-1 0,0 1 0,1 0 0,-1 0 0,0 0 0,0 0 0,1 0 0,-1 0 0,0 0 0,0 1 0,1-1 0,-1 0 0,0 0 0,1 0 0,-1 0 0,0 0 0,0 0 0,0 0 0,1 0 0,-1 1 0,0-1 0,0 0 0,1 0 0,-1 0 0,0 1 0,0-1 0,0 0 0,0 0 0,1 0 0,-1 1 0,0-1 0,0 0 0,0 0 0,0 1 0,0-1 0,0 0 0,0 0 0,0 1 0,0-1 0,0 0 0,0 0 0,0 1 0,0-1 0,0 1 0,-2 19 0,1-18 0,-33 133 0,-8 41 0,41-173 0,1 0 0,-1 0 0,1 0 0,-1 1 0,1-1 0,0 0 0,0 0 0,1 6 0,0-9 0,-1 1 0,0-1 0,0 1 0,0-1 0,1 0 0,-1 1 0,0-1 0,0 0 0,1 1 0,-1-1 0,0 0 0,1 1 0,-1-1 0,0 0 0,1 0 0,-1 1 0,1-1 0,-1 0 0,0 0 0,1 0 0,-1 1 0,1-1 0,17-3 0,-8-2 0,1-1 0,-2 0 0,1 0 0,-1-1 0,0 0 0,0-1 0,-1 0 0,12-15 0,10-8 0,-23 24 0,-4 5 0,-1-1 0,1 0 0,0 1 0,0-1 0,0 1 0,0 0 0,0 0 0,0 0 0,6-2 0,-8 4 0,-1 0 0,0 0 0,0 0 0,1 0 0,-1 0 0,0 0 0,0 0 0,0 0 0,1 1 0,-1-1 0,0 0 0,0 0 0,0 0 0,1 0 0,-1 1 0,0-1 0,0 0 0,0 0 0,0 0 0,0 1 0,0-1 0,1 0 0,-1 0 0,0 0 0,0 1 0,0-1 0,0 0 0,0 0 0,0 1 0,0-1 0,0 0 0,0 0 0,0 1 0,0-1 0,0 0 0,0 0 0,0 0 0,0 1 0,0-1 0,0 0 0,0 0 0,-1 1 0,1-1 0,0 0 0,0 0 0,0 0 0,0 1 0,0-1 0,-1 0 0,-5 17 0,6-17 0,-37 79 0,-95 145 0,102-180 0,-2-1 0,-1-2 0,-3-1 0,-45 39 0,81-78 0,-65 50 0,60-47 0,0-1 0,-1 0 0,1 0 0,-1 0 0,0 0 0,1-1 0,-1 0 0,0 0 0,-1-1 0,-9 2 0,13-3 0,0-1 0,0 1 0,0-1 0,0 0 0,0 0 0,0 0 0,0 0 0,1-1 0,-1 1 0,0-1 0,1 1 0,-1-1 0,1 0 0,0 0 0,-1 0 0,1 0 0,0-1 0,0 1 0,1 0 0,-1-1 0,-1-3 0,-4-4 0,1-2 0,1 1 0,-6-18 0,8 20 0,0-1 0,0 1 0,1 0 0,1-1 0,0 1 0,0-1 0,1 1 0,0-1 0,1-11 0,0 16 0,1-1 0,-1 1 0,1-1 0,0 1 0,0-1 0,0 1 0,1 0 0,0 0 0,0 0 0,0 0 0,1 1 0,-1-1 0,1 1 0,0 0 0,0 0 0,6-4 0,8-4 0,0 1 0,1 0 0,1 1 0,-1 1 0,29-8 0,108-24 0,-114 31 0,76-12 0,-77 15 0,0-1 0,0-1 0,58-23 0,-98 31 1,0 1 0,0 0 0,0-1 0,0 1 1,0-1-1,0 1 0,0-1 0,0 1 0,0-1 0,0 0 0,0 1 0,-1-1 1,1 0-1,0 0 0,0 1 0,-1-1 0,1 0 0,-1 0 0,1 0 0,-1 0 0,1 0 1,0-2-1,-1 2 0,0 0 0,-1 0 1,1 0-1,0 0 0,-1 0 0,1 0 1,0 0-1,-1 0 0,1 0 0,-1 0 1,0 0-1,1 0 0,-1 1 1,0-1-1,1 0 0,-1 0 0,0 1 1,0-1-1,-1 0 0,-5-4-52,0 0 0,-1 1-1,0 0 1,-13-4 0,-17-3-4712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7:2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12760,'0'0'2968,"60"-39"-2552,-46 35 15,-4 2-79,-3-2 0,-5 4-168,-2 4 16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7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13264,'0'0'624,"71"-18"-32,15 6 0,41-4-56,10 6 0,8 4-33,-18 0 9,-12 0 8,-16 4 0,-16 2-24,-43 0 0,0 0-232,9 0 16,11-4-64,-3-2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7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6928,'0'0'14990,"14"-10"-14533,-7 5-394,2-2 26,1 0 0,0 1 0,1 0 0,0 1-1,0 0 1,0 0 0,0 1 0,24-4 0,83-6 1150,180 3 1,-286 11-1039,-1 0 0,1 1 1,0 0-1,-1 1 0,1 0 1,12 4-1,-24-5-184,0-1-1,1 0 1,-1 0 0,0 0 0,0 0 0,1 0-1,-1 0 1,0 0 0,0 1 0,0-1 0,1 0-1,-1 0 1,0 0 0,0 0 0,0 1-1,1-1 1,-1 0 0,0 0 0,0 0 0,0 1-1,0-1 1,0 0 0,0 0 0,1 1 0,-1-1-1,0 0 1,0 0 0,0 1 0,0-1-1,0 0 1,0 1 0,0-1 0,0 0 0,0 0-1,0 1 1,0-1 0,0 0 0,-1 0 0,1 1-1,0-1 1,0 1 0,-11 12 385,-17 8-146,27-21-253,-9 7-263,-11 7 570,8-3-4410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332 498 7936,'0'0'3361,"-11"-2"-2900,6 1-397,-1 0 14,-1 0 0,0 0 1,1 0-1,-1 1 0,0 0 0,1 1 0,-1-1 1,0 1-1,1 0 0,-9 4 0,-15 8 545,1 2 0,1 1-1,0 1 1,-43 37 0,62-48-438,5-3 3,0 1 0,0 0 0,0 0 0,0 0 0,0 0-1,1 1 1,-5 8 0,7-12-141,1 0 0,-1 0 0,1 0-1,-1 0 1,1 0 0,-1 0 0,1 0 0,0 0-1,0 0 1,-1 0 0,1 1 0,0-1-1,0 0 1,0 0 0,0 0 0,0 0-1,1 0 1,-1 1 0,0-1 0,0 0-1,1 0 1,-1 0 0,1 0 0,-1 0 0,1 0-1,-1 0 1,1 0 0,0 0 0,-1 0-1,1 0 1,0 0 0,0-1 0,0 1-1,-1 0 1,1 0 0,0-1 0,0 1 0,0 0-1,0-1 1,0 1 0,1-1 0,0 1-1,5 1 77,1 0-1,-1-1 1,1 1 0,-1-1-1,1-1 1,-1 0-1,1 0 1,-1 0-1,1-1 1,-1 0-1,1 0 1,-1-1-1,0 0 1,8-3-1,-2 0 38,0-1-1,1 0 0,-2-1 0,1 0 0,-1-1 0,16-13 0,-21 14-85,0 0-1,0 0 0,-1-1 0,-1 0 1,1 0-1,-1 0 0,0-1 0,-1 0 1,0 0-1,-1 0 0,1 0 0,-2 0 1,1-1-1,-1 1 0,-1-1 0,0 0 1,0 1-1,-1-11 0,-2-15 88,-1 0 0,-2 1 0,-15-58 0,12 60-31,-2 0-1,-18-42 1,21 60-48,0 0 0,-1 1 0,0-1 0,-1 2 0,0-1 0,-1 1 1,-16-14-1,4 15 213,14 11-309,13 9-435,5 0-2933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7:2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507 857 8744,'0'0'2846,"-1"-12"-2195,-5-36 12,6 47-623,-1-1 0,1 1 1,-1-1-1,1 1 1,-1 0-1,1 0 1,-1-1-1,0 1 0,0 0 1,1 0-1,-1 0 1,0 0-1,0 0 0,0 0 1,0 0-1,-1 0 1,1 0-1,0 0 1,0 1-1,0-1 0,-1 0 1,1 1-1,0-1 1,-1 1-1,1 0 1,0-1-1,-1 1 0,1 0 1,-1 0-1,0 0 1,-3-1 99,-12-2 111,1 2 0,0 0 0,-1 1-1,1 1 1,0 0 0,0 1 0,-1 1 0,1 0 0,1 1 0,-1 1 0,0 0 0,-27 15 0,23-9 3,0 0 0,1 1 1,1 1-1,0 1 1,1 0-1,0 1 1,1 1-1,-26 35 1,37-45-149,0 1 1,1 0 0,0 0 0,0 1-1,1 0 1,0-1 0,0 1-1,1 0 1,0 0 0,1 0-1,-2 11 1,3-14-46,0 0 0,1 0-1,-1-1 1,1 1 0,0 0-1,0-1 1,0 1 0,1-1-1,0 1 1,-1-1 0,2 0 0,-1 0-1,0 0 1,1 0 0,0 0-1,0 0 1,0-1 0,0 1 0,1-1-1,-1 0 1,5 3 0,2 0 22,-1-1 1,1 0 0,0-1 0,0 0-1,1 0 1,-1-1 0,1-1 0,0 0 0,0 0-1,-1-1 1,1 0 0,11-1 0,9-1 97,-1-1 0,0-2 1,33-7-1,-28 2 7,0-1-1,0-2 1,-1-1-1,-1-1 0,0-2 1,-2-2-1,1-1 1,-2-1-1,-1-1 1,0-2-1,46-49 1,-69 66-80,0-1 1,0 0 0,-1 0 0,4-8 0,-9 15-105,1 0 1,-1-1 0,0 1 0,0 0 0,0 0-1,0 0 1,0 0 0,0 0 0,0 0 0,0 0-1,0 0 1,0-1 0,1 1 0,-1 0 0,0 0-1,0 0 1,0 0 0,0 0 0,0 0 0,0-1-1,0 1 1,0 0 0,0 0 0,0 0 0,0 0-1,0 0 1,0 0 0,0-1 0,0 1 0,0 0-1,0 0 1,-1 0 0,1 0 0,0 0 0,0 0-1,0-1 1,0 1 0,0 0 0,0 0 0,0 0-1,0 0 1,0 0 0,0 0 0,0 0 0,-1 0 0,1 0-1,0 0 1,0-1 0,0 1 0,0 0 0,0 0-1,0 0 1,-1 0 0,1 0 0,0 0 0,0 0-1,0 0 1,0 0 0,0 0 0,0 0 0,-1 0-1,-7 4 128,-13 12 27,8-6-96,0 0 1,1 0-1,0 2 0,-16 19 1,21-21-18,0 0 1,1 1 0,0-1-1,1 1 1,0 1 0,0-1-1,1 0 1,-3 18 0,6-25-26,0 0 1,1 0-1,-1 0 0,1 0 1,0 0-1,0 0 0,1 0 1,-1 1-1,1-1 1,0 0-1,0-1 0,0 1 1,1 0-1,-1 0 0,1 0 1,0-1-1,0 1 1,0-1-1,0 1 0,1-1 1,0 0-1,-1 0 1,1 0-1,0 0 0,0-1 1,1 1-1,-1-1 0,7 4 1,0-2 11,0 0 1,0 0 0,0-1-1,1 0 1,-1-1 0,1 0-1,0 0 1,-1-2-1,1 1 1,0-1 0,0-1-1,17-2 1,-12 0 13,0-1 0,-1 0-1,1-1 1,-1 0 0,0-1 0,-1-1 0,27-17 0,-31 17-17,-1-2 1,1 1-1,-2-1 1,1 0-1,-1-1 0,-1 0 1,0 0-1,0-1 1,-1 0-1,0 0 1,-1-1-1,0 1 1,-1-1-1,-1 0 1,0 0-1,0 0 0,-1-1 1,1-15-1,-3 24-19,0 1 0,1-1 0,-1 0-1,-1 1 1,1-1 0,0 1 0,-1-1-1,0 0 1,0 1 0,0-1-1,0 1 1,-1 0 0,1-1 0,-1 1-1,0 0 1,0 0 0,-4-6 0,2 6 3,1 0 0,-1 0 1,0 0-1,0 1 1,0-1-1,0 1 1,0 0-1,-1 0 1,1 1-1,-1-1 0,1 1 1,-7-1-1,-1 0 21,-1 1-1,1 0 0,-1 1 1,1 1-1,-1 0 0,1 0 0,-1 1 1,1 1-1,-18 6 0,27-8-26,1 0-1,0 0 1,0 0-1,0 0 0,0 0 1,0 0-1,0 1 0,1-1 1,-1 1-1,0-1 1,1 1-1,-1 0 0,1-1 1,-2 3-1,3-3-5,0-1 0,0 0 0,-1 1 1,1-1-1,0 0 0,0 1 0,0-1 0,0 0 0,0 1 0,0-1 0,0 1 0,0-1 0,0 0 0,0 1 1,0-1-1,0 0 0,0 1 0,0-1 0,1 0 0,-1 1 0,0-1 0,0 0 0,0 1 0,0-1 1,1 0-1,-1 1 0,0-1 0,0 0 0,1 1 0,-1-1 0,2 1 2,-1 0 0,1-1 0,-1 1-1,1 0 1,-1-1 0,1 1 0,-1-1 0,1 0-1,0 0 1,-1 1 0,4-1 0,53 0 120,105-14 0,-31 2 4,-124 11-102,0 1 0,0 0 0,-1 1 0,1-1 1,0 1-1,0 1 0,-1 0 0,13 4 0,-17-5-8,0 1-1,0 0 0,0-1 1,0 1-1,0 1 0,-1-1 0,1 0 1,0 1-1,-1-1 0,0 1 1,1 0-1,-1 0 0,0 0 0,-1 0 1,1 0-1,-1 0 0,1 0 0,-1 1 1,0-1-1,1 5 0,0 5 34,-1 0 0,0 0 0,-1 0 0,0 0 0,-2 0 0,-4 24 0,0 8 23,6-44-74,0-1 0,0 1 0,0-1 0,0 1 0,0-1 0,0 1 0,0-1 0,0 1 0,1-1 0,-1 1 0,0-1 0,0 1 0,0-1 0,1 1 0,-1-1 0,0 1 0,1-1 0,-1 1 0,0-1 0,1 0 0,-1 1 0,1-1 0,-1 0 0,0 1 0,1-1 0,-1 0 0,1 0 0,-1 1 0,1-1 0,-1 0 0,1 0 0,-1 0 0,1 0 0,-1 0 0,1 1 0,-1-1 0,1 0 0,-1 0 0,1 0 0,-1-1 0,1 1 0,0 0 0,-1 0 0,1 0 0,-1 0 0,1 0 0,-1-1 0,1 1 0,33-11 0,-30 9 0,57-26 0,85-53 0,-70 36 0,-71 42 0,1-1 0,0 1 0,0 0 0,0 1 0,0 0 0,1-1 0,-1 2 0,1-1 0,10 0 0,-16 3 0,-1 1 0,0-1 0,1 1 0,-1-1 0,0 1 0,0-1 0,0 1 0,0-1 0,0 1 0,0 0 0,-1-1 0,1 1 0,0-1 0,-2 3 0,1 2 0,-2 10 0,2 0 0,0 1 0,0-1 0,2 0 0,4 30 0,-5-42 0,1 0 0,0-1 0,0 1 0,0-1 0,1 1 0,-1-1 0,1 0 0,0 1 0,0-1 0,0 0 0,1 0 0,-1 0 0,0 0 0,1-1 0,0 1 0,0-1 0,0 0 0,0 1 0,0-1 0,0-1 0,1 1 0,-1 0 0,0-1 0,1 0 0,0 1 0,-1-1 0,1-1 0,0 1 0,-1-1 0,1 1 0,0-1 0,5 0 0,0-1 0,-1 0 0,1 0 0,0-1 0,-1 0 0,1 0 0,-1-1 0,1 0 0,-1 0 0,0-1 0,0 0 0,-1-1 0,1 0 0,-1 0 0,0 0 0,12-13 0,4-7 0,-1 0 0,34-53 0,-45 62 0,237-413 0,-216 365 0,-3-1 0,-3-1 0,-3-2 0,-3 0 0,14-81 0,-34 147 0,3-25 0,-3 26 0,0 1 0,0 0 0,0-1 0,0 1 0,0 0 0,0 0 0,0-1 0,0 1 0,0 0 0,0-1 0,0 1 0,0 0 0,0-1 0,0 1 0,0 0 0,0-1 0,0 1 0,0 0 0,0 0 0,-1-1 0,1 1 0,0 0 0,0-1 0,0 1 0,0 0 0,-1 0 0,1 0 0,0-1 0,0 1 0,-1 0 0,1 0 0,0 0 0,0-1 0,-1 1 0,1 0 0,0 0 0,-1 0 0,1 0 0,0 0 0,-1 0 0,1 0 0,0 0 0,0 0 0,-1 0 0,1 0 0,0 0 0,-1 0 0,1 0 0,0 0 0,-1 0 0,1 0 0,0 0 0,-1 0 0,1 0 0,0 0 0,0 0 0,-1 1 0,1-1 0,0 0 0,0 0 0,-1 0 0,1 1 0,0-1 0,0 0 0,-1 0 0,1 1 0,0-1 0,0 0 0,0 1 0,-13 10 0,2 1 0,-1 1 0,2 0 0,0 0 0,-15 26 0,-36 81 0,47-89 0,-30 74 0,-50 177 0,42-111 0,-6 3 0,-107 225 0,131-327 0,13-26 0,-41 65 0,47-95 0,15-16 0,0 0 0,0 0 0,-1 1 0,1-1 0,0 0 0,-1 0 0,1 0 0,0 0 0,-1 0 0,1 0 0,0 1 0,-1-1 0,1 0 0,0 0 0,-1 0 0,1 0 0,0 0 0,-1-1 0,1 1 0,0 0 0,-1 0 0,1 0 0,0 0 0,-1 0 0,1 0 0,0 0 0,-1-1 0,1 1 0,0 0 0,-1-2 0,0 1 0,0 0 0,1-1 0,-1 1 0,1-1 0,0 1 0,-1-1 0,1 1 0,0-1 0,0 1 0,0-1 0,0 0 0,0 1 0,0-1 0,0 1 0,0-1 0,1 1 0,-1-1 0,1-1 0,5-14 0,0 0 0,1 1 0,1-1 0,1 1 0,0 1 0,1 0 0,0 0 0,1 1 0,22-22 0,-1 5 0,2 1 0,65-45 0,189-117 0,-252 164 0,-1-1 0,-1-1 0,-2-2 0,44-56 0,-32 29 0,-2-2 0,33-67 0,-62 101 0,-10 19 0,1 1 0,0-1 0,9-12 0,-13 19 0,1 0 0,-1 0 0,1 1 0,-1-1 0,0 0 0,1 0 0,-1 0 0,0 0 0,1 1 0,-1-1 0,0 0 0,0 0 0,0 0 0,0 0 0,0-1 0,-3 0 0,-2 7 0,-6 14 0,1 0 0,0 1 0,2 0 0,0 0 0,1 1 0,1 0 0,1 0 0,1 0 0,1 0 0,1 1 0,1 0 0,1-1 0,3 32 0,-2-48 0,-1 0 0,1 0 0,0 0 0,1-1 0,-1 1 0,1 0 0,0-1 0,0 1 0,3 4 0,-4-8 0,0 1 0,1-1 0,-1 0 0,0 0 0,1 1 0,-1-1 0,0 0 0,1 0 0,0 0 0,-1-1 0,1 1 0,-1 0 0,1 0 0,0-1 0,0 1 0,-1-1 0,1 0 0,0 1 0,0-1 0,-1 0 0,1 0 0,0 0 0,0 0 0,0-1 0,-1 1 0,1 0 0,0-1 0,2 0 0,6-2 0,0-1 0,0 0 0,-1-1 0,1 0 0,-1 0 0,0-1 0,0 0 0,-1-1 0,11-10 0,7-10 0,31-42 0,-8 9 0,-27 34 0,-14 15 0,1 0 0,1 1 0,14-13 0,-31 53 0,-19 25 0,-3 6 0,-35 108 0,60-159 0,3-7 0,0 0 0,0 0 0,1 0 0,-1 0 0,0 0 0,1 0 0,0 0 0,0 4 0,0-6 0,0-1 0,0 0 0,0 1 0,0-1 0,0 0 0,1 0 0,-1 1 0,0-1 0,0 0 0,0 0 0,1 1 0,-1-1 0,0 0 0,0 0 0,0 0 0,1 0 0,-1 1 0,0-1 0,1 0 0,-1 0 0,0 0 0,0 0 0,1 0 0,-1 0 0,0 0 0,1 0 0,-1 0 0,0 1 0,1-1 0,-1-1 0,1 1 0,19-7 0,2-6 0,0-1 0,-2-1 0,29-26 0,25-18 0,-45 39 0,-16 10 0,0 0 0,1 2 0,14-8 0,-27 16 0,-1-1 0,1 1 0,0 0 0,-1 0 0,1 0 0,-1-1 0,1 1 0,0 0 0,-1 0 0,1 0 0,0 0 0,-1 0 0,1 0 0,0 0 0,-1 1 0,1-1 0,-1 0 0,1 0 0,0 0 0,-1 1 0,1-1 0,-1 0 0,1 1 0,-1-1 0,1 0 0,0 1 0,-1-1 0,0 1 0,1-1 0,-1 0 0,1 1 0,-1 0 0,0-1 0,1 1 0,-1-1 0,0 1 0,1-1 0,-1 1 0,0 0 0,0-1 0,0 1 0,1-1 0,-1 1 0,0 0 0,0-1 0,0 1 0,0 0 0,0-1 0,0 1 0,-1 1 0,-1 39 0,1-37 0,-23 117 0,24-118 0,-2 9 0,1 0 0,1 0 0,0 0 0,2 22 0,-2-32 0,1 1 0,0 0 0,-1 0 0,1 0 0,0-1 0,1 1 0,-1 0 0,0-1 0,1 1 0,-1-1 0,1 0 0,0 1 0,0-1 0,0 0 0,0 0 0,0 0 0,0 0 0,0 0 0,1-1 0,-1 1 0,1-1 0,-1 0 0,1 1 0,0-1 0,0 0 0,3 0 0,0 1 0,1-1 0,0-1 0,-1 1 0,1-1 0,0 0 0,0-1 0,-1 1 0,1-1 0,0-1 0,-1 1 0,1-1 0,-1-1 0,1 1 0,-1-1 0,0 0 0,0 0 0,6-5 0,8-7 0,0 0 0,0-2 0,19-22 0,-29 29 0,2-2 0,-1-1 0,-1 0 0,0-1 0,-1 0 0,0 0 0,-1-1 0,-1 0 0,0-1 0,-1 0 0,0 0 0,5-31 0,-11 46 0,0 0 0,1 0 0,-1 0 0,0 1 0,0-1 0,0 0 0,0 0 0,0 0 0,0 1 0,0-1 0,-1 0 0,1 0 0,0 0 0,0 1 0,-1-1 0,1 0 0,0 0 0,-1 1 0,1-1 0,-1 0 0,1 1 0,-1-1 0,1 0 0,-1 1 0,1-1 0,-1 1 0,1-1 0,-1 1 0,0-1 0,0 1 0,1 0 0,-1-1 0,0 1 0,1 0 0,-1-1 0,0 1 0,0 0 0,0 0 0,1 0 0,-1 0 0,0 0 0,0 0 0,0 0 0,1 0 0,-1 0 0,0 0 0,0 0 0,0 0 0,0 1 0,-6 0 0,1 0 0,0 1 0,0 0 0,-11 5 0,6-1 0,1 0 0,1 1 0,-1-1 0,1 2 0,1 0 0,-1 0 0,1 0 0,-13 18 0,12-13 0,1-1 0,0 1 0,1 1 0,0-1 0,1 1 0,-7 22 0,12-32 0,0 0 0,0 0 0,0 0 0,1-1 0,-1 1 0,1 0 0,0 0 0,0 0 0,0 0 0,1 0 0,-1 0 0,1 0 0,0 0 0,0 0 0,0-1 0,1 1 0,-1 0 0,1-1 0,0 1 0,0-1 0,0 0 0,0 0 0,1 1 0,-1-1 0,1-1 0,0 1 0,0 0 0,0-1 0,0 1 0,0-1 0,1 0 0,-1 0 0,1 0 0,-1-1 0,1 1 0,6 1 0,1 0 0,0-1 0,0 0 0,0 0 0,0-1 0,1-1 0,-1 1 0,0-2 0,1 0 0,-1 0 0,19-5 0,3-3 0,0-2 0,37-17 0,-11-1 0,23-9 0,-81 38 0,-1-1 0,0 1 0,0 0 0,0 0 0,0 0 0,0 0 0,1 0 0,-1 0 0,0-1 0,0 1 0,0 0 0,0 0 0,1 0 0,-1 0 0,0 0 0,0 0 0,0 0 0,0 0 0,1 0 0,-1 0 0,0 0 0,0 0 0,0 0 0,1 0 0,-1 0 0,0 0 0,0 0 0,0 0 0,1 0 0,-1 0 0,0 0 0,0 0 0,0 1 0,0-1 0,1 0 0,-1 0 0,0 0 0,0 0 0,0 0 0,0 0 0,0 1 0,0-1 0,1 0 0,-1 0 0,-6 10 0,-20 17 0,20-20 0,-13 13 0,1 0 0,-23 36 0,35-48 0,1 1 0,0 1 0,1-1 0,0 1 0,0 0 0,1 0 0,0 0 0,1 0 0,-2 18 0,4-26 0,-1 1 0,1-1 0,0 0 0,0 0 0,1 1 0,-1-1 0,0 0 0,1 0 0,-1 0 0,1 0 0,0 1 0,-1-1 0,1 0 0,0 0 0,0 0 0,1-1 0,-1 1 0,0 0 0,1 0 0,-1-1 0,1 1 0,-1 0 0,1-1 0,0 0 0,-1 1 0,1-1 0,0 0 0,0 0 0,0 0 0,0 0 0,0 0 0,0-1 0,1 1 0,-1 0 0,0-1 0,0 0 0,3 1 0,2-1 0,0 0 0,0 0 0,0-1 0,0 0 0,0 0 0,0 0 0,0-1 0,-1 0 0,1 0 0,10-6 0,-2-1 0,0-1 0,-1 0 0,0-1 0,-1 0 0,0-1 0,-1-1 0,0 0 0,-1 0 0,-1-1 0,18-30 0,-1-9 0,38-105 0,-58 141 0,185-563 0,-192 579 0,1 0 0,-1 0 0,1 0 0,-1 0 0,0-1 0,1 1 0,-1 0 0,0 0 0,0 0 0,0 0 0,0 0 0,0 0 0,0 0 0,0 0 0,0-1 0,0 1 0,-1 0 0,1 0 0,-1-2 0,0 3 0,1 0 0,-1 0 0,0 0 0,0 0 0,1 1 0,-1-1 0,0 0 0,0 0 0,1 1 0,-1-1 0,0 0 0,1 1 0,-1-1 0,1 0 0,-1 1 0,0-1 0,1 1 0,-1-1 0,1 1 0,-1 1 0,-34 38 0,10-3 0,2 0 0,1 2 0,2 1 0,2 0 0,2 2 0,1 0 0,2 0 0,2 1 0,2 1 0,2 0 0,2 0 0,2 0 0,2 1 0,1-1 0,3 0 0,1 0 0,16 68 0,-5-72 386,0-19-5664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7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131 152 16479,'0'0'1168,"-101"-63"-312,81 45 16,16 6-152,2 4 8,-2 0-336,4 0 16,6-4-168,4 2 0,4 4-224,5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7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86 6016,'0'0'9081,"-11"8"-8361,-3 2-454,5-4 35,0 1 0,1 0 0,-9 9 0,61-51 4139,9-7-3710,18-16 1096,-69 53-3384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3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0 967 7848,'0'0'5453,"9"-4"-5065,9-6 20,0 0-1,0-2 1,-1 0 0,31-28 0,-34 24-208,-1-1 1,-1-1-1,-1 0 1,0 0 0,-2-1-1,8-20 1,38-126 687,-41 117-663,8-28 340,17-123 0,-36 164-93,-2-67 0,-3 45 168,5 44-328,-3 13-304,0 0 0,0 0 0,0 0 0,1 0 0,-1 0 0,0-1 0,0 1-1,0 0 1,0 0 0,1 0 0,-1 0 0,0 0 0,0 0 0,0 0 0,0 0 0,1 0-1,-1 0 1,0 0 0,0 0 0,0 0 0,0 0 0,1 0 0,-1 0 0,0 0 0,0 1 0,0-1-1,0 0 1,1 0 0,-1 0 0,0 0 0,0 0 0,0 0 0,0 0 0,0 0 0,0 1-1,1-1 1,1 2 19,-1 0 0,1 0-1,-1 1 1,1-1 0,-1 0-1,0 1 1,2 3 0,19 63 208,26 134 1,-25-93-62,-19-94-145,16 71 217,13 133 0,-32-214-219,-1 0-1,0 0 0,0 0 1,-1-1-1,-2 11 0,3-15-19,0 0 0,-1 0 0,1 1 0,0-1 0,-1 0 0,1 0 0,-1 0 0,1 0 0,-1 0 0,0 0 0,1 0 0,-1 0 0,0-1 0,0 1 0,0 0 0,1 0-1,-1-1 1,0 1 0,0 0 0,0-1 0,0 1 0,0-1 0,0 1 0,-1-1 0,1 1 0,0-1 0,0 0 0,0 0 0,0 0 0,0 1 0,0-1 0,-1 0 0,1 0 0,-2-1 0,-7-1 43,0 0 0,1-1 0,-1 0 0,1-1 0,-18-8 0,-41-32 298,63 40-311,-20-8 113,21 11-122,0 0 1,0-1-1,1 0 0,-1 1 0,1-2 1,-4-1-1,-7-3 85,14 7-111,0 0 0,-1-1 0,1 1 0,0 0 0,0 0 0,-1 0 0,1 0 0,0 1 0,0-1 0,-1 0 1,1 0-1,0 0 0,0 0 0,-1 0 0,1 0 0,0 0 0,0 0 0,0 0 0,-1 1 0,1-1 0,0 0 0,0 0 0,0 0 0,-1 0 0,1 1 0,0-1 0,0 0 1,0 0-1,0 0 0,-1 1 0,1 0-3,0 0 1,0 0-1,1 0 1,-1 0-1,0 0 1,0 0-1,0 0 1,1 0-1,-1 0 1,0 0-1,1 0 1,-1 0-1,1 0 1,-1 0-1,1-1 1,0 1-1,-1 0 1,1 0-1,0-1 0,-1 1 1,1 0-1,0-1 1,0 1-1,1 0 1,7 5-6,0-1 0,0 0-1,1 0 1,0-1 0,-1 0 0,1-1 0,0 0 0,1-1-1,-1 0 1,0 0 0,1-1 0,-1-1 0,1 0-1,-1 0 1,17-3 0,-9 0 16,0 0-1,0-2 1,0 0 0,0-1-1,-1-1 1,0 0 0,0-1-1,15-11 1,-19 9 10,-1 0 1,0-1 0,-1-1-1,0 1 1,-1-2-1,17-26 1,-21 29 11,-1 1-1,0-1 1,0-1 0,-1 1 0,0 0 0,0-1-1,-2 0 1,1 0 0,-1 0 0,-1 0-1,1-12 1,-3 23-27,1 0 0,0 0-1,-1 0 1,1 0 0,-1 0 0,1 0-1,0 0 1,-1 0 0,1 0-1,0 0 1,-1 0 0,1 0 0,-1 1-1,1-1 1,0 0 0,-1 0-1,1 0 1,0 0 0,0 1 0,-1-1-1,1 0 1,0 0 0,-1 1-1,1-1 1,0 0 0,-6 10 1,1 1 0,1-1 1,0 1-1,0-1 0,-2 17 0,1-1-30,-2 33 0,6-49 12,1 0 0,1-1 0,0 1 0,0-1 0,1 1 0,0-1 0,1 1 0,0-1 0,0 0 0,1 0 0,8 14 0,-10-20 11,0 0 0,0-1 0,0 1 0,1-1 0,-1 1 0,1-1 0,-1 0 0,1 0 0,0 0 0,0-1 0,0 1 0,0-1 0,3 2 0,-3-3 7,-1 1 1,0-1-1,1 1 0,-1-1 0,1 0 0,-1 0 1,1 0-1,-1 0 0,1-1 0,-1 1 1,1-1-1,-1 1 0,0-1 0,1 0 0,-1 0 1,0 0-1,0 0 0,3-2 0,14-11 66,-1-1 0,0-1 0,-1-1 0,-1 0 0,26-35 0,-1 2 51,-40 48-116,1 0 1,0 0-1,0 0 0,-1 1 1,1-1-1,1 0 0,-1 1 1,0-1-1,0 1 0,0 0 1,1 0-1,-1 0 0,1 0 1,2-1-1,-3 2-5,-1 0 1,0 0-1,1 1 0,-1-1 1,0 0-1,1 0 1,-1 1-1,0-1 0,0 1 1,1-1-1,-1 1 0,0 0 1,0-1-1,0 1 1,0 0-1,0 0 0,0 0 1,0-1-1,0 1 0,0 0 1,0 0-1,0 1 1,0-1-1,-1 0 0,1 0 1,-1 0-1,1 0 0,0 1 1,-1 1-1,3 3 8,-1 0-1,0 1 1,0 0 0,-1-1-1,1 1 1,-2 0-1,1 0 1,-1 7-1,-1 6 51,-5 27 0,3-32-26,2 9 112,1-24-143,0 0 1,0 1 0,0-1 0,0 0-1,0 0 1,0 0 0,0 1-1,0-1 1,0 0 0,0 0 0,0 0-1,0 0 1,0 1 0,0-1 0,0 0-1,0 0 1,1 0 0,-1 0-1,0 1 1,0-1 0,0 0 0,0 0-1,0 0 1,0 0 0,1 0-1,-1 0 1,0 1 0,0-1 0,0 0-1,0 0 1,1 0 0,-1 0-1,0 0 1,0 0 0,9-9 119,16-30 55,2 1 1,2 1-1,64-64 0,-93 100-173,1 0 1,0 0-1,0 1 0,0-1 0,0 0 0,-1 1 0,1-1 1,0 0-1,0 1 0,0-1 0,0 1 0,1-1 0,-1 1 1,0 0-1,0 0 0,0-1 0,0 1 0,0 0 0,0 0 1,0 0-1,1 0 0,-1 0 0,2 1 0,-2-1-1,0 1-1,0 0 0,0-1 0,0 1 0,1 0 1,-1 0-1,0 0 0,-1 0 0,1 0 1,0 0-1,0 1 0,0-1 0,-1 0 1,1 0-1,0 1 0,0 0 0,2 8 4,0 0-1,-1 0 0,3 20 1,-5-28-5,4 37 12,-4-27-18,0-1 0,2 0 0,-1 0 0,1 0 0,1 0 0,0 0 0,5 12 0,-7-22 7,0 0 0,-1-1-1,1 1 1,0 0 0,-1 0-1,1 0 1,0-1 0,0 1-1,0-1 1,0 1 0,0 0-1,0-1 1,0 0-1,0 1 1,0-1 0,0 1-1,0-1 1,0 0 0,0 0-1,0 0 1,0 0 0,0 1-1,0-1 1,0-1 0,0 1-1,0 0 1,0 0-1,0 0 1,0 0 0,0-1-1,0 1 1,0-1 0,2 0-1,4-2 7,1 0 0,-1-1 0,10-6 0,-11 6-4,12-8 6,0-1 1,25-24-1,-24 20-8,29-20 0,-45 35-3,-1 0 0,1 1 0,-1 0 0,1-1 0,0 1 0,0 0 0,0 0 0,-1 0 0,1 1 0,0-1 0,0 1 0,0-1 0,0 1 0,0 0 0,0 0 0,0 1 0,0-1 0,0 1 0,0-1 0,4 2 0,2 2 0,0 1 0,-1-1 0,0 1 0,0 1 0,9 7 0,-15-11 3,1-1 0,0 1 1,-1 0-1,1-1 0,0 0 0,0 0 0,3 1 0,-18-21 132,10 17-135,-1 0 0,1 1 0,-1-1-1,1 0 1,-1 1 0,0-1 0,1 1 0,-1 0-1,0 0 1,0 0 0,0 0 0,0 0 0,0 1-1,0-1 1,0 1 0,0 0 0,0 0 0,0 0-1,-5 1 1,4 0 0,0 0 0,0 0-1,0 1 1,0 0 0,1 0 0,-1 0-1,1 0 1,-1 0 0,1 1-1,0-1 1,0 1 0,0 0 0,0 0-1,-2 4 1,2-4 0,-6 8 0,0 0 1,1 0-1,1 1 0,0-1 0,-7 16 0,13-24 0,0 1 0,0-1 0,0 1-1,0 0 1,1-1 0,-1 1 0,1 0 0,0-1-1,0 1 1,0 0 0,1 0 0,-1-1 0,1 1-1,0-1 1,0 1 0,0 0 0,0-1 0,1 0-1,-1 1 1,1-1 0,0 0 0,0 0 0,0 0-1,4 4 1,-5-5-3,0-1 1,0 0-1,0 1 0,1-1 0,-1 0 1,0 0-1,0 1 0,1-1 0,-1 0 1,1 0-1,-1 0 0,1-1 0,0 1 1,-1 0-1,1-1 0,0 1 0,-1-1 0,1 1 1,0-1-1,0 0 0,-1 0 0,1 1 1,0-2-1,0 1 0,-1 0 0,1 0 1,0 0-1,0-1 0,-1 1 0,1-1 1,0 1-1,-1-1 0,1 0 0,0 0 1,-1 1-1,1-1 0,-1 0 0,1-1 0,-1 1 1,0 0-1,2-2 0,7-7 13,-1-1 0,0 0-1,-1 0 1,-1 0 0,0-1 0,0 0-1,-1-1 1,0 0 0,-1 1 0,-1-2-1,0 1 1,3-21 0,-8 12 59,-3 18-34,-2 15-25,-2 16-23,1 0 0,-6 57-1,5 58-48,-6 42-46,11-162 92,-6 32-6,8-48 20,0-1 1,-1 0-1,0 0 0,0 0 0,0-1 0,-1 1 1,-3 6-1,4-9 5,1-1 1,0 0-1,0 1 1,-1-1-1,1 0 1,0 0-1,-1 0 0,1 0 1,-1 0-1,0 0 1,1-1-1,-1 1 1,0 0-1,1-1 1,-1 1-1,0-1 1,0 0-1,1 0 1,-3 1-1,0-2 4,1 1-1,0 0 1,0-1-1,-1 1 1,1-1-1,0 0 1,0 0-1,0-1 1,0 1-1,-4-2 1,4 1-2,0 0 1,0 0 0,0 0-1,0 0 1,0 0-1,1-1 1,-1 1 0,1-1-1,-1 0 1,1 0-1,0 0 1,0 0 0,0 0-1,1 0 1,-1 0-1,1-1 1,-1 1 0,1-1-1,0 1 1,0-5-1,1 6-4,0-1 0,1 1-1,-1-1 1,1 1-1,0 0 1,-1-1 0,1 1-1,0 0 1,0 0-1,1-1 1,-1 1-1,0 0 1,3-3 0,25-24 7,-9 11-6,32-36-29,60-48-1,-6 4-30,-81 75 51,3-7 8,-1 0-1,-1-2 1,-2-1 0,-1-1-1,-2-1 1,33-72 0,-13 4 52,37-142 0,-71 224-52,-2-1 1,0 1-1,-1-1 1,-1 0 0,-1-43-1,-2 63-2,0-1 0,0 1 0,-1-1 0,1 0 0,-1 1 0,0-1 0,-2-3 0,3 5 0,0 1 1,-1-1-1,1 1 1,0 0-1,-1-1 1,1 1-1,0 0 1,-1-1-1,1 1 1,-1 0-1,1 0 1,-1-1-1,1 1 1,-1 0-1,1 0 1,-1 0-1,1-1 1,-1 1-1,1 0 1,-1 0-1,1 0 1,-1 0-1,1 0 1,-1 0-1,1 0 1,-1 0-1,1 0 1,-1 0-1,1 1 1,-1-1-1,1 0 1,-1 0-1,1 0 1,-1 1-1,1-1 1,-1 0-1,1 0 1,0 1-1,-1-1 1,1 1-1,-1-1 0,1 0 1,-1 1-1,-5 5-7,-1 0-1,1 0 0,1 1 1,-1 0-1,1 0 0,0 0 1,1 0-1,-5 12 0,-25 68-72,27-68 56,-9 30-27,1 1-1,-8 64 0,18-81 23,2 1 1,1 0-1,1 0 0,7 51 1,-4-70 22,1 0 0,1 0 0,6 16-1,-9-26 7,1-1 0,0 1 0,0-1 0,0 0-1,0 0 1,1 0 0,0 0 0,0-1-1,0 1 1,0-1 0,0 1 0,1-1 0,-1 0-1,7 3 1,-4-3 3,0 0 0,0-1-1,1 0 1,-1 0 0,1 0-1,-1-1 1,1 0 0,0 0 0,-1-1-1,1 0 1,0 0 0,0-1 0,-1 1-1,1-1 1,0-1 0,-1 0-1,1 1 1,-1-2 0,0 1 0,0-1-1,0 0 1,0 0 0,8-6-1,-6 3 1,1 0-1,-1-1 1,-1 0-1,1 0 1,-1-1-1,10-14 0,-15 19 4,1-1 0,-1 0 0,0 0 0,0 0-1,0-1 1,0 1 0,-1 0 0,1-1-1,-1 1 1,0-1 0,-1 1 0,1-1 0,-1 1-1,0-1 1,0 0 0,0 1 0,-2-7-1,2 10-1,0 0 0,0 0 0,0 1 0,0-1-1,-1 0 1,1 0 0,0 0 0,-1 0-1,1 1 1,-1-1 0,1 0 0,-1 0-1,1 1 1,-1-1 0,1 0 0,-1 1-1,0-1 1,1 0 0,-1 1 0,0-1-1,1 1 1,-1-1 0,0 1 0,0 0-1,0-1 1,0 1 0,1 0 0,-2-1 0,0 1 1,0 0 1,0 1-1,1-1 1,-1 0-1,0 1 1,0-1-1,1 1 1,-1 0-1,0 0 1,1-1-1,-1 1 1,1 0-1,-2 2 1,-5 3 11,0 1 0,1 0 0,-12 15 0,12-13-17,0 1 0,1-1 0,1 1 0,0 0 0,0 0-1,1 1 1,0-1 0,-5 22 0,8-28 3,1-1 0,-1 1 0,1 0 0,0 0 0,0 0 0,0-1 0,1 1-1,-1 0 1,1 0 0,0-1 0,0 1 0,0 0 0,0-1 0,1 1 0,0-1 0,-1 0 0,1 1 0,0-1 0,1 0 0,-1 0 0,0 0 0,1 0 0,0-1 0,0 1 0,0-1 0,0 0 0,0 1 0,0-1 0,7 3-1,2 0 8,1-1-1,0 0 1,0 0-1,0-1 1,0-1-1,0 0 0,20 0 1,94-8-62,-119 5 32,5 0-109,0-1 0,18-5 0,-10 0-3561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3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35 13056,'0'0'2232,"-62"-24"-1648,51 22-9,6 2-183,8 0-8,4-4-144,12-1 16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3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59 6016,'0'0'6768,"-6"-9"-6275,-21-26 24,26 34-384,1 0-1,-1-1 0,-1 1 1,1 0-1,0 0 1,0 0-1,0 0 0,0 1 1,-1-1-1,1 0 1,0 0-1,-1 1 0,1-1 1,-1 1-1,-1-1 1,-3 2 2856,7-1-2653,18 4 619,90-1 71,0 0-243,-75-1-511,-22-2-17,1 0 0,-1 1 0,0 1 0,0 0-1,20 6 1,-30-7-136,-1 0-1,0-1 1,0 1-1,0 0 0,0 0 1,0 0-1,0 0 1,0 0-1,0 0 1,0 0-1,1 1 0,2 4-1921,-3-4 203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4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1246 9040,'0'0'4710,"9"-12"-4303,140-213 1725,-118 175-1428,12-23 832,-38 60-583,-9 26-268,-91 332 695,74-267-894,-18 129-1,37-180 240,1 31-1,10-93-516,38-165 384,38-165 220,-69 309-699,15-45 89,-25 86-155,1 1-1,0 0 1,1 0 0,16-22-1,3-4 55,-18 26-43,19-24-1,-24 34-39,0 0 1,0 1-1,0-1 0,1 1 1,-1-1-1,1 1 0,0 1 0,0-1 1,8-2-1,-8 3 9,1 0 0,0 0 0,-1 1 0,1 0 0,0 0 0,0 1 0,11-1 0,-14 2-15,0-1-1,0 1 1,0 0-1,1 0 1,-1 0-1,0 0 1,0 0 0,0 1-1,-1-1 1,1 1-1,0 0 1,0 0-1,-1 0 1,1 0 0,2 4-1,3 3 15,-1-1-1,-1 1 1,0 1-1,0-1 1,0 1 0,-2 0-1,1 0 1,-1 1-1,3 10 1,-6-14-11,1 0 0,-1 0 0,0 0 0,-1 0 0,1 0 0,-1 0 0,-1 0 0,1 0 0,-1 0 0,-1 0 0,1 0 0,-1 0 0,0 0 0,-1-1 0,-4 11 0,2-9 4,-1 1 1,1-1-1,-1 0 0,0-1 0,-1 1 0,0-1 0,0-1 1,-1 1-1,0-1 0,-15 9 0,17-11-4,-1-1-1,1-1 1,-1 1-1,0-1 1,1 0-1,-1-1 1,0 0 0,0 0-1,0 0 1,0-1-1,0 0 1,-1 0-1,1-1 1,0 1 0,-13-5-1,13 3 11,0 0 0,0 0 1,1-1-1,-1 0 0,1 0 0,-1-1 0,-9-6 0,17 10-23,-1 0 0,0 0 0,0 0 0,0 0 0,0 0 0,0 0-1,1 0 1,-1 0 0,0 0 0,0 0 0,0 0 0,0 0-1,0 0 1,1 0 0,-1 0 0,0 0 0,0-1 0,0 1-1,0 0 1,0 0 0,0 0 0,1 0 0,-1 0 0,0 0-1,0 0 1,0 0 0,0 0 0,0-1 0,0 1 0,0 0-1,0 0 1,0 0 0,0 0 0,1 0 0,-1 0 0,0-1-1,0 1 1,0 0 0,0 0 0,0 0 0,0 0 0,0 0 0,0-1-1,0 1 1,0 0 0,0 0 0,0 0 0,0 0 0,0 0-1,0-1 1,-1 1 0,1 0 0,0 0 0,0 0 0,0 0-1,0 0 1,0 0 0,0-1 0,0 1 0,0 0 0,-1 0-1,15 0-17,-14 0 18,54 6-13,-15-1-31,1-1-1,-1-3 0,53-3 0,-84 0 41,-1 0 1,0 0-1,1 0 1,-1 0-1,0-1 1,0-1-1,-1 1 1,1-1-1,-1 0 1,1-1-1,-1 1 1,0-1-1,-1 0 1,1-1-1,6-9 1,5-8 38,-1 0 0,24-47 0,-32 54-20,7-13 26,-10 17-14,1 0 0,15-22 0,-10 20-10,-8 9-14,0 1 0,0 0 0,1 0 1,-1 0-1,1 0 0,4-3 0,-6 6-4,0 0 0,-1 0 0,1 0 0,0 1 0,0-1-1,0 1 1,0-1 0,0 1 0,0-1 0,-1 1 0,1 0 0,0 0 0,0 0 0,0 0-1,0 0 1,0 1 0,0-1 0,0 1 0,0-1 0,2 2 0,6 1-1,0 1 0,0 0 0,-1 1 0,1 0 0,-1 0 1,0 1-1,-1 0 0,1 1 0,7 8 0,-3-3 29,-10-9 17,-12-4-6,3 0-34,0 1 9,0-1 0,0 1 0,0 1 0,-1-1 0,1 1 0,0 1 0,0-1-1,0 1 1,0 0 0,0 0 0,1 0 0,-1 1 0,1 0 0,-9 6 0,0 1-16,0 0 0,1 2 1,0-1-1,-12 15 0,14-13-25,0 0-1,1 1 0,-10 18 0,18-29 16,0 1-1,0-1 1,0 1 0,1 0-1,-1 0 1,1-1 0,0 1 0,0 0-1,0 0 1,1 0 0,-1 0-1,1 0 1,0 0 0,0 1 0,0-1-1,1 0 1,0 0 0,0 0-1,2 6 1,-3-9 8,1 1 0,0-1 0,0 1 0,-1-1 0,1 0 0,0 1 0,0-1 0,1 0 0,-1 0 0,0 1 0,0-1 0,1 0 0,-1 0 0,0 0 0,1-1 0,-1 1 0,1 0 0,-1-1 0,1 1 0,-1-1 0,1 1-1,0-1 1,-1 1 0,1-1 0,0 0 0,-1 0 0,1 0 0,0 0 0,-1 0 0,1 0 0,0-1 0,-1 1 0,1-1 0,-1 1 0,1-1 0,-1 1 0,1-1 0,-1 0 0,3-1 0,3-2 1,0 0 0,-1-1 0,0 0 0,0 0 0,0 0 0,-1-1 0,6-7 0,4-6 14,-1-1 0,-1 0 0,0-1 0,-2-1 0,15-39 0,-16 38-1,-7 17 8,-1 0 0,1 0 0,2-11-1,-9 36 27,0 2-34,1 1 0,1-1 0,0 25 0,2-41-17,0 1 1,1-1 0,0 1 0,0-1 0,0 0 0,0 1 0,1-1 0,0 0-1,0 0 1,0 0 0,1 0 0,-1 0 0,1-1 0,0 1 0,1-1 0,-1 0-1,1 1 1,5 3 0,-7-6 1,1 0 0,0-1 0,0 1 0,0-1-1,1 1 1,-1-1 0,0 0 0,1 0 0,-1 0 0,0-1 0,1 1-1,-1-1 1,1 0 0,-1 1 0,1-2 0,-1 1 0,0 0 0,1-1-1,-1 0 1,1 1 0,-1-1 0,0-1 0,0 1 0,1 0 0,-1-1-1,0 0 1,0 1 0,3-4 0,4-3 9,1 0 1,-2 0-1,1-1 0,-1 0 1,-1-1-1,10-13 0,-4 4 9,-2 4 16,-1-1 0,0 0 1,-1-1-1,10-25 1,-17 35-24,-3 4-5,1 0 1,0 0-1,0 0 0,0 0 1,0 1-1,1-1 1,-1 0-1,1 1 1,0-1-1,-1 1 1,1-1-1,0 1 1,4-3-1,-5 5-4,0 0-1,1 0 1,-1 1 0,0-1-1,0 1 1,0-1-1,0 1 1,0-1 0,0 1-1,0-1 1,0 1-1,0 0 1,0 0-1,0 0 1,0 0 0,15 15-33,-16-15 35,6 5-8,-1 1 1,0-1 0,-1 2-1,0-1 1,0 0-1,0 1 1,3 9-1,13 60 10,-16-56-28,2 0 1,9 27-1,-14-46 25,0 0 0,0 0-1,0 0 1,0 0 0,1-1 0,-1 1 0,0 0-1,1-1 1,-1 1 0,1-1 0,0 1 0,-1-1-1,1 0 1,0 1 0,0-1 0,0 0 0,0 0-1,0 0 1,0-1 0,0 1 0,0-1-1,0 1 1,0-1 0,1 1 0,-1-1 0,0 0-1,0 0 1,0 0 0,1 0 0,-1-1 0,0 1-1,3-1 1,4-2-3,0 1-1,0-1 0,0-1 1,-1 0-1,1 0 1,8-6-1,2-3 6,-1-1-1,-1 0 1,0-2-1,-1 0 1,0 0-1,23-33 1,-7 2 6,39-78-1,20-78 130,-74 157-53,-2-1 0,12-73-1,-22 93-51,-2 18-18,-2 1-1,1-1 0,-1 0 1,0 0-1,-1 0 0,0 0 0,-2-16 1,2 25-14,0-1 1,0 1 0,0 0-1,0-1 1,0 1-1,0 0 1,0-1-1,0 1 1,-1 0 0,1-1-1,0 1 1,0 0-1,0-1 1,0 1-1,-1 0 1,1 0 0,0-1-1,0 1 1,-1 0-1,1 0 1,0 0-1,0-1 1,-1 1 0,1 0-1,0 0 1,-1 0-1,1 0 1,0-1-1,-1 1 1,1 0 0,0 0-1,-1 0 1,1 0-1,0 0 1,-1 0 0,1 0-1,-13 9-36,-13 22-40,24-27 69,-12 16-18,2 1-1,0 0 1,2 0-1,0 1 0,1 1 1,2-1-1,-9 38 1,6-2-74,-5 112 0,15-144 66,0 0-1,2-1 0,1 1 1,1-1-1,1 1 0,9 28 1,-9-43 39,0 1 1,0-1-1,1 0 1,0-1-1,1 1 1,12 12-1,-17-20 6,1 0-1,0 0 0,-1-1 0,1 1 0,1-1 0,-1 0 1,0 0-1,0 0 0,1-1 0,-1 1 0,1-1 0,-1 0 1,1 0-1,0 0 0,5 1 0,-4-2 7,0 0 0,0 0 0,0-1 0,0 0 0,0 1 0,0-2 0,0 1 0,0 0 1,0-1-1,6-3 0,-1-1 11,-1 1 1,0-1 0,-1-1 0,1 1-1,-1-1 1,-1-1 0,1 0 0,-1 0 0,0 0-1,7-12 1,4-10 39,-3 7 85,19-43-1,-44 103-137,-6 48-1,12-62-12,2-12 6,0 1 1,1-1-1,1 13 0,0-21-5,0 0-1,0-1 0,0 1 0,0 0 0,1-1 0,-1 1 0,1-1 0,0 1 0,0-1 0,0 1 0,0-1 0,0 0 0,1 1 0,-1-1 0,1 0 1,-1 0-1,1 0 0,0 0 0,3 3 0,-2-4 4,-1-1 0,1 1 0,-1 0 0,0-1 0,1 0 0,-1 1 0,1-1 0,0 0 0,-1-1 0,1 1 0,-1 0 0,0-1 0,1 1 0,-1-1-1,1 0 1,-1 1 0,3-3 0,40-19 37,-14 2 35,-1-3-1,50-45 0,-47 37 49,-26 25-94,23-17 54,-28 22-78,0 0 0,0 1 0,1-1-1,-1 1 1,0 0 0,1-1-1,-1 1 1,0 0 0,3 1 0,3-1 52,-7 0-31,-17 8 54,-38 40-33,50-43-51,0 0 0,1 0 0,-1 0 0,1 0 0,-5 11 0,7-14-4,0 0 0,0 0 0,0 0 0,0 1 0,1-1 0,-1 0 0,1 1 0,-1-1 0,1 0 0,0 1 0,0-1 0,0 1 0,0-1 0,1 0 0,-1 1 0,1-1 0,1 5 0,-2-6 2,1 0-1,0 0 1,0 0-1,0 0 1,0 0-1,0 0 0,0 0 1,0 0-1,0-1 1,0 1-1,0 0 0,1-1 1,-1 1-1,0-1 1,0 1-1,1-1 1,-1 0-1,0 1 0,1-1 1,1 0-1,31-2-37,-25 1 31,7-1-4,-1-1 1,0 0-1,-1-1 1,1-1 0,-1-1-1,1 0 1,-1 0-1,-1-1 1,0-1-1,0-1 1,12-9-1,-5 2 8,-1-1-1,-1-1 1,-1 0-1,26-36 0,46-92 7,22-102 0,-95 203 20,-1 0 0,-3-1 0,12-79 0,-24 125-18,0-1-1,0 0 0,0 0 1,1 0-1,-1 0 1,0 0-1,0 0 1,0 0-1,0 0 0,-1 0 1,1 0-1,0 0 1,0 1-1,0-1 1,-1 0-1,1 0 1,-1 0-1,1 0 0,-1-1 1,0 2-1,1 0-1,-1 0 1,1 0-1,-1-1 1,1 1 0,-1 0-1,1 0 1,-1 0 0,1 0-1,-1 0 1,0 0 0,1 0-1,-1 0 1,1 1 0,-1-1-1,1 0 1,-1 0 0,1 0-1,-1 0 1,1 1 0,0-1-1,-1 0 1,1 1 0,-1-1-1,-5 4 3,1 1-1,0-1 0,-8 9 1,-4 7-16,1 1 1,1 0-1,1 1 0,-20 41 1,-30 102-163,52-130 155,1 0-1,3 1 1,1 0-1,1 0 0,2 1 1,1-1-1,3 1 1,6 63-1,-5-91 21,1 0 0,0 1 0,1-1 0,0 0 0,1 0 0,0-1 0,0 1 0,1-1 0,0 0 0,6 8 0,-8-12 0,0 0 0,1 0 0,0-1 0,-1 1 0,1-1 0,0 0 0,1 0 0,-1 0 0,1-1 0,-1 0 0,1 1 0,0-2 0,-1 1 0,1 0 0,0-1 0,0 0 0,0 0 0,1-1 0,-1 1 0,5-1 0,6-2 19,0 0 0,0 0 0,0-2 0,-1 0 0,1-1 1,-1 0-1,0-1 0,-1-1 0,0 0 0,0-1 0,0-1 0,17-14 0,-26 19 8,0 0 1,0-1-1,-1 1 1,0-1-1,0 0 0,6-9 1,-8 10-4,0 1 1,0 0 0,-1-1 0,1 0-1,-1 1 1,0-1 0,0 0 0,0 1-1,-1-1 1,1 0 0,-1 0 0,0-4-1,0 7-20,0 1-1,0-1 1,0 1 0,0-1-1,0 1 1,0-1-1,0 1 1,0-1-1,-1 1 1,1 0-1,0-1 1,0 1-1,0-1 1,-1 1-1,1 0 1,0-1-1,-1 1 1,1-1-1,0 1 1,-1 0-1,1 0 1,0-1-1,-1 1 1,1 0 0,-1 0-1,1-1 1,0 1-1,-2 0 1,-13 2 59,-15 15 10,28-15-64,-5 2-8,1 0-1,0 1 0,0 0 1,1 0-1,-1 0 0,1 1 0,0 0 1,-6 10-1,10-13-2,-1-1 0,1 1 0,0-1-1,0 1 1,0-1 0,1 1 0,-1 0 0,1 0 0,-1-1 0,1 1 0,0 0 0,0 0-1,0-1 1,0 1 0,1 0 0,-1 0 0,1-1 0,0 1 0,0 0 0,-1-1-1,2 1 1,-1-1 0,0 1 0,0-1 0,1 0 0,3 4 0,-1 0 11,1-1 1,1 0 0,-1 0-1,1-1 1,0 0 0,0 0-1,0 0 1,0-1 0,1 0-1,-1 0 1,11 3 0,-7-3 17,-1-1-1,1 0 1,0 0 0,-1-1 0,1 0 0,0-1 0,19-2-1,-6-2 5,2-1-819,-10 4-3552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4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13968,'0'0'2783,"12"-61"-2487,-3 50 0,3 6-112,2 0 16,-1 1-184,0 4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4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12256,'0'0'864,"70"-33"-416,-2 5 8,18 2 160,22-4-8,10 4-120,8 0 0,-4 2-105,-7 6 1,-8 9-168,-15 9 8,-12-5-96,-13-5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4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0 768 8240,'0'0'3244,"11"-4"-2567,1-1-463,0 0-1,-1-1 1,0 0-1,0-1 1,-1 0 0,0 0-1,0-1 1,-1-1-1,10-9 1,-2-7 588,0-1 0,-1 0 1,14-34-1,-18 36 261,-23 76 1095,-85 489 113,79-348-1276,14-170-737,0-7 434,10-31-196,5-25-203,10-53-1,-10 34-107,88-289 831,-48 183-664,-23 69-179,-24 80-127,0 1 0,1 0 0,1 0-1,0 1 1,1 0 0,19-25 0,-26 38-41,-1 0 1,1 0-1,0 0 0,0 1 0,0-1 0,0 0 1,0 0-1,0 1 0,0-1 0,0 1 1,0-1-1,0 1 0,0-1 0,0 1 0,0 0 1,0-1-1,0 1 0,1 0 0,-1 0 0,0 0 1,0 0-1,0 0 0,0 0 0,1 0 1,-1 0-1,0 0 0,0 1 0,0-1 0,0 0 1,0 1-1,0-1 0,0 1 0,0-1 0,0 1 1,0 0-1,0-1 0,0 1 0,0 0 1,0 0-1,0-1 0,0 2 0,4 3 7,-1-1 0,0 1 1,-1 0-1,1 0 0,-1 1 0,4 8 0,0 2 9,-1 0 1,-1 1-1,0-1 0,3 25 0,-7-30-14,0 0 0,0 0 0,-1 0 0,-1 0 0,0 0 0,0 0 0,-1 0 0,-4 11 0,4-14-3,-1 0-1,0 0 0,0-1 1,-1 0-1,0 1 0,0-1 0,-9 11 1,11-16-1,0 0 0,0 0 0,0-1 0,0 1 0,-1-1 0,1 1 0,0-1-1,-1 0 1,1 1 0,-1-1 0,1-1 0,-1 1 0,1 0 0,-1-1 0,0 1 0,1-1 0,-1 0 0,0 0 0,1 0 0,-1 0 0,0 0 0,0 0 0,1-1 0,-1 0 0,1 1 0,-1-1 0,-3-2 0,2 2 2,1-1 1,-1 0-1,1 0 1,-1 0-1,1 0 1,0 0-1,0-1 0,0 1 1,0-1-1,-3-4 1,-19-33 95,13 19 11,12 20-111,0 1 0,0 0 0,0 0-1,0 0 1,0 0 0,0 0 0,0 0 0,0 0 0,0 0 0,0 0-1,0 0 1,0 0 0,0 0 0,0 0 0,0-1 0,0 1-1,0 0 1,0 0 0,0 0 0,0 0 0,0 0 0,0 0-1,0 0 1,0 0 0,0 0 0,0 0 0,0 0 0,0-1-1,0 1 1,0 0 0,0 0 0,0 0 0,0 0 0,0 0 0,0 0-1,0 0 1,0 0 0,0 0 0,0 0 0,0 0 0,1 0-1,-1 0 1,0 0 0,0 0 0,0 0 0,0 0 0,0 0-1,0 0 1,0 0 0,0 0 0,0 0 0,0 0 0,0-1-1,0 1 1,1 0 0,-1 1 0,0-1 0,0 0 0,0 0 0,9 1 14,14 6-13,-21-7 1,25 10 5,93 26-20,-102-31-3,-1-2 0,1 0 0,0-1 0,33-1 0,-41-2 12,0-1-1,0 0 1,0 0 0,0-1 0,-1 0-1,1 0 1,-1-1 0,0-1-1,0 0 1,9-6 0,-3 0 3,-1 0-1,0-1 1,-1-1 0,20-24 0,-22 21 20,-1 0 0,0-1 0,-1 0 0,-1 0-1,7-23 1,1-1 61,-15 38-65,0-1 1,0 1-1,-1 0 1,1-1-1,0 1 1,-1 0-1,0-5 1,0 7 1,-2 7 172,2-1-188,-1 0 1,0 1-1,0-1 0,-1 0 1,0 0-1,-3 7 1,-4 14-3,4-5-18,0 1 1,2-1-1,-3 44 0,6-58 17,1 0-1,-1 0 1,1 0-1,0 0 1,1-1 0,3 10-1,-5-15 4,1 1 0,-1 0 1,1-1-1,0 1 0,0-1 0,-1 1 1,1-1-1,0 1 0,1-1 0,-1 0 1,0 0-1,0 1 0,0-1 0,1 0 1,-1 0-1,1 0 0,-1 0 0,0 0 1,1-1-1,0 1 0,-1 0 0,1-1 1,-1 1-1,1-1 0,0 0 0,0 1 1,-1-1-1,1 0 0,0 0 0,-1 0 1,3 0-1,20-6 15,0 0 1,-1-1-1,0-1 0,0-1 1,35-20-1,-7 4 7,-27 13-21,0 2-1,0 1 1,1 0 0,0 2 0,1 1 0,-1 1-1,1 1 1,32-1 0,-48 5-5,-1-1 28,-17 2 41,-9 3-37,1-1 0,0 2 0,-1 0 0,-22 12 0,11-6-14,27-10-15,-17 6 8,-23 13 0,37-17-8,0-1 0,0 1 0,0-1 0,1 1 0,-1 0 0,1 0 0,0 1 0,0-1 0,0 1 0,0 0 0,-4 6 0,7-8-2,-1 0 1,1 0-1,-1 0 0,1 0 0,0 0 0,0 0 1,0 0-1,0 0 0,0 0 0,1 0 1,-1 0-1,0-1 0,1 1 0,-1 0 1,1 0-1,0 0 0,0 0 0,0-1 1,0 1-1,0 0 0,0-1 0,0 1 0,0-1 1,1 1-1,-1-1 0,3 3 0,1 0-3,0 1-1,0-2 0,1 1 1,-1 0-1,1-1 0,11 5 1,-3-4-3,0 0 1,0 0-1,1-2 0,0 1 1,-1-2-1,1 0 1,0-1-1,0 0 0,0-1 1,-1-1-1,1-1 1,-1 0-1,1 0 0,-1-2 1,0 1-1,0-2 1,-1 0-1,0-1 0,20-12 1,9-12 33,-2-2 0,-1-1 1,44-51-1,86-130 130,-153 192-121,-1 0 0,-1-1 0,-1 0 0,-1-1 0,-2-1-1,0 0 1,10-43 0,-19 65-26,-1 1-1,1-1 1,-1 0 0,0 1-1,0-1 1,0 1-1,0-1 1,-1 0 0,1 1-1,-1-1 1,0 1 0,0-1-1,-3-5 1,4 9-9,-1-1-1,1 1 1,-1 0 0,1-1 0,-1 1 0,0 0-1,1 0 1,-1 0 0,0 0 0,1 0 0,-1 0-1,1-1 1,-1 1 0,0 1 0,1-1 0,-1 0-1,0 0 1,1 0 0,-1 0 0,0 0 0,1 0 0,-1 1-1,1-1 1,-1 0 0,1 1 0,-1-1 0,0 0-1,1 1 1,-1-1 0,0 1 0,-21 16-23,18-14 20,-13 11-13,1 1 1,0 0-1,1 2 1,1-1-1,0 2 1,2 0-1,0 0 0,1 1 1,0 1-1,2 0 1,0 0-1,-6 23 0,10-25-10,1 1 0,0-1 0,1 1 0,1 0 0,1 0 0,1 0 0,0 0 0,2 0 0,0 0 0,1 0 0,0 0 0,2-1 0,1 1 0,8 20 0,-11-31 20,1-1 1,0 0-1,0-1 1,0 1-1,1-1 1,-1 1-1,2-1 1,8 9-1,-11-13 13,1 0-1,-1 0 1,0 0-1,0 0 1,1 0-1,-1-1 1,1 0-1,-1 1 1,1-1-1,0 0 1,0-1-1,-1 1 1,1-1 0,0 0-1,0 0 1,-1 0-1,1 0 1,0 0-1,0-1 1,6-2-1,-3 1 19,0 0-1,0-1 1,0 0-1,0-1 1,0 0 0,-1 0-1,0 0 1,7-7-1,4-4 83,20-25 0,-7 6 7,-7 6-41,-19 22-46,1-1 0,-1 1 1,1 1-1,1-1 0,-1 1 0,1 0 0,9-7 0,-15 12-26,0 0-1,1 0 1,-1 0 0,0 0-1,0 0 1,1-1-1,-1 1 1,0 0 0,0 0-1,1 0 1,-1 0-1,0 0 1,0 0 0,1 0-1,-1 0 1,0 0 0,0 0-1,1 0 1,-1 0-1,0 0 1,0 0 0,1 0-1,-1 0 1,0 1-1,0-1 1,1 0 0,-1 0-1,0 0 1,0 0 0,0 0-1,1 0 1,-1 1-1,2 9 30,-6 18 2,3-21-19,-6 33 19,4-28-26,0 0 0,1 0 0,1 1 0,0-1 0,0 0 0,1 1 0,1-1 0,3 21 0,-3-31-5,-1-1 0,0 1 1,1 0-1,0-1 0,-1 1 0,1-1 1,0 1-1,-1-1 0,1 1 1,0-1-1,0 0 0,0 1 0,0-1 1,1 0-1,-1 0 0,0 0 1,0 0-1,1 0 0,-1 0 0,2 1 1,-1-1 3,0-1 0,-1 0 0,1 0 0,0 1 0,0-1 1,-1 0-1,1 0 0,0-1 0,0 1 0,-1 0 0,1-1 0,0 1 1,-1-1-1,1 1 0,3-2 0,4-4 37,1 0 0,-1 0 0,0-1 0,14-14 0,-16 15-19,19-20 113,-1-2 1,37-52-1,-56 72-108,7-14 43,-11 18-42,0 0 0,0 1 0,1-1 0,-1 0 0,1 1 0,6-7 0,-14 50 90,-11 85-274,16-123 154,0 0 0,0 0-1,0 0 1,0 0 0,0-1-1,0 1 1,0 0 0,1 0-1,-1 0 1,0 0 0,1 0-1,0 0 1,0 0 0,-1-1-1,1 1 1,0 0 0,0-1-1,0 1 1,1 0 0,-1-1-1,0 1 1,1-1-1,-1 0 1,1 1 0,-1-1-1,4 2 1,-3-2 3,1 0-1,-1-1 1,1 1 0,0 0-1,-1-1 1,1 1-1,0-1 1,0 0-1,0 0 1,-1 0 0,1 0-1,0 0 1,0-1-1,-1 1 1,1-1 0,0 0-1,-1 0 1,4-1-1,21-12 21,0-2-1,-1 0 0,-1-2 0,36-32 1,-17 13 24,-43 36-46,0 1-1,0-1 1,0 0 0,0 0-1,0 1 1,0-1 0,0 0-1,0 1 1,0-1-1,0 1 1,0-1 0,0 1-1,0 0 1,0-1 0,0 1-1,1 0 1,-1 0 0,0 0-1,0 0 1,0 0 0,1 0-1,-1 0 1,0 0 0,0 1-1,0-1 1,0 0-1,0 1 1,1-1 0,-1 1-1,0-1 1,0 1 0,0-1-1,0 1 1,0 0 0,0 0-1,-1-1 1,1 1 0,0 0-1,0 0 1,0 0 0,-1 0-1,2 2 1,2 4-7,0 1 0,-1-1 0,1 1 0,3 16 0,-3-13-16,-3-5 17,1 0-1,1-1 1,-1 1 0,1-1-1,0 0 1,0 1 0,1-1-1,0-1 1,0 1 0,0 0-1,0-1 1,0 0 0,9 6-1,-9-8 10,-1 0-1,1 0 0,0-1 1,-1 0-1,1 1 1,0-1-1,0 0 0,0-1 1,0 1-1,0-1 1,0 0-1,0 0 0,0 0 1,0 0-1,0-1 1,0 1-1,0-1 0,0 0 1,0-1-1,0 1 1,5-3-1,0-1 15,0 0 1,0 0-1,-1-1 0,1 0 1,-1-1-1,7-7 0,42-51 86,-34 38-61,-21 25-40,35-45 121,-34 43-115,-1 1-1,0-1 1,1 0-1,-1 0 1,-1 0-1,1-1 1,-1 1-1,1 0 1,-1-1-1,0-7 1,0 12-9,-1-1 0,0 1 0,0 0 0,0 0 0,-1-1 0,1 1 0,0 0 0,0-1 0,0 1 0,0 0 0,0 0 0,0-1 0,0 1 0,0 0 0,0 0 0,-1-1 0,1 1 0,0 0 0,0 0 0,0-1 0,-1 1 0,1 0 0,0 0 0,0 0 0,0 0 0,-1-1 0,1 1 0,0 0 0,0 0 0,-1 0 0,1 0 0,-1 0 0,-11 1 0,-11 10 0,22-10 0,-7 3 0,1 1 0,0 0 0,0 0 0,1 1 0,-1 0 0,1 0 0,0 1 0,1 0 0,0 0 0,0 0 0,0 1 0,1-1 0,-4 10 0,6-12 0,0-1 0,1 0 0,0 0 0,0 0 0,0 1 0,1-1 0,-1 0 0,1 1 0,0-1 0,0 0 0,0 1 0,1-1 0,0 0 0,0 1 0,0-1 0,0 0 0,0 0 0,1 0 0,0 0 0,0 0 0,0 0 0,0 0 0,1-1 0,-1 1 0,1-1 0,0 0 0,6 6 0,-2-4 0,0 0 1,0 0-1,1-1 1,-1 0-1,1 0 1,0 0-1,0-1 0,0-1 1,0 1-1,1-1 1,-1-1-1,15 2 1,-6-3-6,0 0 0,0 0 0,-1-2 1,1 0-1,24-7 0,-39 8-75,1 1 0,-1-1 0,1 0 0,-1 0 0,0 0 0,1 0 0,-1-1 0,0 1 0,4-4 0,1-4-4605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8336,'0'0'8799,"-1"16"-8244,1-4-439,-2 14 207,0 0 0,-9 35 0,4-34-16,-46 230 2836,52-245-2867,-1 1 0,2-1 0,0 1 0,2 24 1,-1-34-193,0 1 1,0-1 0,0 1 0,0-1 0,0 1 0,1-1 0,-1 0-1,1 1 1,0-1 0,0 0 0,0 0 0,0-1 0,1 1 0,-1 0 0,1-1-1,0 1 1,0-1 0,-1 0 0,1 0 0,1 0 0,4 2 0,0-1 21,0 0 0,0-1 0,0 0 0,0 0 0,0-1 0,1 0 0,-1 0 0,13-1 0,5-2 215,36-9 1,-39 7-60,0 0 0,30 0 0,-43 4-192,-6-1-83,-1 1-1,1 0 0,0 1 0,0-1 0,-1 1 1,8 1-1,-11-2-85,1 0 1,0 1 0,-1-1-1,1 0 1,0 0 0,-1 1-1,1-1 1,0 0 0,-1 1-1,1-1 1,0 1 0,-1-1-1,1 1 1,-1-1 0,1 1-1,-1-1 1,1 1 0,-1 0-1,0-1 1,1 1 0,-1 0-1,1-1 1,-1 1 0,0 0-1,1 0 1,0 3-2049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4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14168,'0'0'256,"15"-6"48,-13 5-296,35-15 517,79-21-1,194-9 1590,-225 36-1556,9-2 468,0 5 0,137 6 0,-219 2-918,-6-1-78,0 1-1,0-1 0,0 1 1,-1 0-1,10 4 0,-15-5-65,0 0 0,0 0-1,0 0 1,0 0 0,1 0-1,-1 0 1,0 0-1,0 0 1,0 1 0,0-1-1,0 0 1,0 0 0,0 0-1,0 0 1,0 0-1,0 0 1,0 0 0,0 1-1,0-1 1,0 0 0,0 0-1,0 0 1,0 0 0,0 0-1,0 0 1,0 1-1,0-1 1,0 0 0,0 0-1,0 0 1,0 0 0,0 0-1,0 0 1,0 0 0,-1 1-1,1-1 1,0 0-1,0 0 1,0 0 0,0 0-1,0 0 1,0 0 0,0 0-1,0 0 1,0 0-1,-1 0 1,1 0 0,0 0-1,0 1 1,0-1 0,0 0-1,0 0 1,0 0 0,-1 0-1,1 0 1,0 0-1,0 0 1,0 0 0,0 0-1,-1 0 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4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13560,'0'0'1920,"60"-33"-1824,-13 17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4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0 774 7528,'0'0'8753,"12"-12"-8195,0-2-383,11-11 301,22-31 1,38-67 1212,-46 66-300,72-86 0,-97 129-1058,-9 9-182,1 1-1,0-1 1,-1 1-1,1 0 1,1 0-1,-1 1 1,1-1-1,-1 1 0,6-3 1,-9 6-130,-1 0-1,1 0 1,-1 0 0,1 0-1,-1 0 1,1 0-1,-1 0 1,1 0 0,-1 0-1,1 0 1,-1 0 0,1 0-1,-1 0 1,1 1 0,-1-1-1,1 0 1,-1 0 0,1 1-1,-1-1 1,1 0 0,-1 1-1,0-1 1,1 0 0,-1 1-1,0-1 1,1 1 0,-1-1-1,0 1 1,1-1-1,-1 0 1,0 1 0,0-1-1,0 1 1,7 19 214,-7-19-220,3 14 76,-1 0 1,0 0 0,-1 0-1,-1 0 1,-2 22-1,-16 78 227,11-80-89,2 0-1,-2 47 1,7-82-224,0 0 0,0 0 0,0 0 0,0 0 0,0 1 0,0-1 0,0 0 0,0 0-1,0 0 1,0 0 0,0 0 0,0 0 0,0 0 0,0 0 0,0 0 0,0 1 0,0-1 0,0 0 0,0 0 0,1 0-1,-1 0 1,0 0 0,0 0 0,0 0 0,0 0 0,0 0 0,0 0 0,0 0 0,0 0 0,0 0 0,1 0 0,-1 0-1,0 0 1,0 0 0,0 0 0,0 0 0,0 0 0,0 0 0,0 0 0,1 0 0,-1 0 0,0 0 0,0 0-1,0 0 1,0 0 0,0 0 0,0 0 0,0 0 0,0 0 0,1 0 0,-1 0 0,0 0 0,0 0 0,0 0 0,0 0-1,0 0 1,0 0 0,0-1 0,0 1 0,8-6 32,23-24 51,-2-2 1,36-49-1,34-38 69,-78 97-118,40-37 72,-54 53-78,1 0-1,0 0 1,0 1-1,1 0 1,0 0 0,14-5-1,-22 10-24,0 0 0,0-1 0,0 1-1,0 0 1,0 0 0,0 0 0,0 0 0,0 0-1,1 0 1,-1 0 0,0 0 0,0 0 0,0 0 0,0 0-1,0 1 1,0-1 0,0 1 0,0-1 0,0 1-1,0-1 1,0 1 0,0-1 0,-1 1 0,1 0-1,0-1 1,0 1 0,0 0 0,-1 0 0,1 0 0,0-1-1,-1 1 1,1 0 0,-1 0 0,1 0 0,-1 0-1,1 0 1,-1 0 0,0 0 0,1 2 0,0 4 19,1 1 1,-1-1-1,0 0 1,-1 14-1,-2 15 48,-2-1 0,-1 0-1,-19 61 1,0 7 140,23-86-99,1-17-110,0 0 0,0 0-1,0 1 1,0-1-1,0 0 1,1 0 0,-1 0-1,0 0 1,0 1 0,0-1-1,0 0 1,0 0-1,0 0 1,0 0 0,0 0-1,1 0 1,-1 1 0,0-1-1,0 0 1,0 0 0,0 0-1,1 0 1,-1 0-1,0 0 1,0 0 0,0 0-1,0 0 1,1 0 0,-1 0-1,0 0 1,0 0-1,0 0 1,0 0 0,1 0-1,-1 0 1,0 0 0,0 0-1,0 0 1,0 0 0,1 0-1,2-2 25,0 0 0,0 0 1,0 0-1,0 0 0,5-6 0,-5 6-36,40-42 147,46-61 0,-13 14 11,-44 51-84,5-5 72,-37 44-134,0 1 1,1 0-1,-1-1 0,0 1 1,0 0-1,1-1 0,-1 1 0,0 0 1,1-1-1,-1 1 0,1 0 1,-1 0-1,0-1 0,1 1 0,-1 0 1,1 0-1,-1 0 0,1 0 1,-1-1-1,1 1 0,-1 0 1,0 0-1,1 0 0,-1 0 0,1 0 1,-1 0-1,1 1 0,0-1 0,-1 0-1,1 1 0,-1 0 1,0-1-1,1 1 0,-1-1 1,0 1-1,1-1 1,-1 1-1,0 0 0,0-1 1,0 1-1,0-1 0,0 1 1,1 0-1,-1-1 0,-1 2 1,-1 33 47,1-31-40,-22 127 98,-5 50-28,26-166-70,0 20 36,2-33-44,0 0 0,0-1-1,0 1 1,1 0 0,-1 0 0,1-1 0,-1 1-1,1 0 1,0-1 0,-1 1 0,1-1 0,0 1-1,0-1 1,0 0 0,0 1 0,2 1 0,-2-2-2,0-1 1,1 1-1,-1-1 1,0 1-1,0-1 0,0 1 1,0-1-1,1 0 1,-1 0-1,0 1 1,0-1-1,1 0 1,-1 0-1,0 0 1,0 0-1,1-1 0,-1 1 1,0 0-1,0 0 1,0-1-1,1 1 1,-1-1-1,2 0 1,26-16 1,-29 17-3,21-17 8,-1-1-1,-1-1 0,-1 0 1,29-39-1,-10 11 24,84-117 63,-119 161-79,0 1 1,0-1 0,0 0-1,0 1 1,1-1 0,-1 1-1,4-3 1,-5 6-4,-1 1-1,0-1 1,0 0 0,0 0 0,1 1-1,-1-1 1,-1 0 0,1 1-1,0-1 1,0 0 0,0 1-1,-1 1 1,-21 65 61,14-48-62,1 1 1,1 0 0,1-1-1,1 2 1,-3 35 0,7-47-11,0-6-1,0 0 1,0 0-1,0 0 1,0 0 0,1 0-1,-1 0 1,1-1-1,2 6 1,-3-8-1,1-1 0,-1 1 0,1 0 0,-1 0 1,1-1-1,-1 1 0,1-1 0,-1 1 0,1 0 0,0-1 0,0 1 0,-1-1 1,1 0-1,0 1 0,0-1 0,-1 1 0,2-1 0,0 1 0,0-1 0,0 0 0,0 0 1,1 0-1,-1 0 0,0 0 0,0 0 0,0 0 0,4-2 0,2-1 7,0 0 0,-1 0 0,1 0 1,0-1-1,-1-1 0,0 1 0,0-1 0,0-1 0,-1 1 0,9-10 1,7-9 53,25-37 0,-35 45-46,-1-1 58,14-26-1,-6 9 58,-18 33-121,0-1 0,0 1-1,0-1 1,0 1 0,0 0 0,0-1 0,0 1 0,0 0 0,1 0 0,1-1 0,-3 2-8,0 0 1,0 0-1,0 0 1,1 0-1,-1 0 1,0 0-1,0 0 1,0 0-1,0 0 0,0 0 1,0 0-1,1 0 1,-1 0-1,0 0 1,0 0-1,0 0 1,0 0-1,0 0 1,1 0-1,-1 0 1,0 0-1,0 0 0,0 0 1,0 0-1,0 0 1,0 0-1,0 0 1,1 0-1,-1 0 1,0 1-1,0-1 1,0 0-1,0 0 1,0 0-1,0 0 1,0 0-1,0 0 0,0 0 1,1 1-1,-2 11 24,-5 36-66,-2 74 1,8-112 29,0 0 1,1 0 0,4 18-1,-4-24 12,0 0-1,0-1 1,1 1-1,-1-1 0,1 1 1,0-1-1,0 1 1,0-1-1,0 0 0,0 0 1,1 0-1,5 5 1,-7-7 0,1-1-1,0 1 1,0 0 0,-1 0 0,1-1-1,0 1 1,0-1 0,0 1 0,0-1 0,0 0-1,0 0 1,0 0 0,0 0 0,-1 0 0,1 0-1,0 0 1,0-1 0,0 1 0,0-1 0,0 1-1,0-1 1,-1 0 0,1 0 0,3-2 0,2-1 0,0 0 0,0-1 0,0-1 0,7-7 0,4-7 28,0-1 0,-2-1 0,0-1-1,-2 0 1,19-42 0,24-37 141,-56 100-161,0 0 1,0 1-1,1-1 1,-1 0 0,0 1-1,1-1 1,0 1-1,-1-1 1,4-1-1,-5 3-7,0 0 0,0 0 0,1 0 0,-1 0-1,0 0 1,0 0 0,1 0 0,-1-1 0,0 1-1,0 0 1,1 0 0,-1 0 0,0 0 0,0 1-1,1-1 1,-1 0 0,0 0 0,0 0 0,1 0-1,-1 0 1,0 0 0,0 0 0,1 0 0,-1 0-1,0 1 1,0-1 0,1 0 0,-1 0 0,0 1-1,5 13 39,-5 4-19,1 0-1,-2 0 1,0 1-1,-2-1 1,-5 24 0,-31 89-67,36-123 40,1-1 3,-9 22-56,10-27 56,1-1 1,-1 0-1,0 1 0,0-1 1,1 0-1,-1 1 1,0-1-1,-1 0 0,1 0 1,0 0-1,0 0 1,0 0-1,-1 0 0,1 0 1,-2 1-1,1-2 5,1 0 0,0 0 1,0 0-1,0 0 0,0-1 0,0 1 0,0 0 0,0 0 1,0-1-1,0 1 0,0-1 0,0 1 0,0-1 0,0 1 1,0-1-1,0 0 0,0 1 0,0-1 0,0 0 1,1 0-1,-2-1 0,1 1 2,0 0 1,0 0-1,-1-1 1,1 1-1,0 0 0,0-1 1,1 1-1,-1-1 1,0 0-1,0 1 1,1-1-1,-1-2 0,2 3-10,0 0 0,0 0 0,0 1 0,1-1 0,-1 0 0,0 1 0,1-1 0,-1 1 0,0-1 0,1 1 0,-1 0 0,1-1 0,2 1 0,-3 0 2,36-7-33,-1-1-1,0-2 1,0-2-1,40-19 0,-55 21 38,-1-1-1,0-1 1,-1-1-1,0 0 0,-1-2 1,-1 0-1,0-1 1,16-20-1,-1-6 43,-1-3-1,-2 0 1,-3-2-1,26-62 1,-41 82 25,-1-1 1,-1 0-1,-2-1 1,5-43-1,-11 69-56,-1 1-1,0 0 0,1 0 1,-1 0-1,-1-1 0,1 1 1,0 0-1,0 0 0,-1 0 0,1 0 1,-1-1-1,0 1 0,0 0 1,-1-2-1,2 4-8,-1-1-1,1 1 1,0 0-1,-1 0 1,1 0-1,-1 0 1,1 0-1,0 0 1,-1 0 0,1 0-1,-1 0 1,1 0-1,-1 0 1,1 0-1,0 0 1,-1 0-1,1 0 1,-1 1 0,1-1-1,0 0 1,-1 0-1,1 0 1,0 1-1,-1-1 1,1 0-1,0 1 1,-1-1 0,1 0-1,0 0 1,-1 1-1,1-1 1,0 0-1,0 1 1,0-1-1,-1 1 1,-11 17 28,11-16-23,-12 23-3,2 0-1,0 1 1,2 0 0,1 1-1,-9 49 1,11-42-47,2 1 1,1 0 0,2 1-1,6 62 1,1-50-22,3-1 0,28 91 0,-35-133 45,-1-1 0,1 0 0,0 0 0,0 0 1,1-1-1,-1 1 0,1 0 0,0-1 0,0 0 0,0 1 1,4 2-1,-6-5-19,1 0 1,-1 0-1,0-1 1,0 1-1,0-1 1,0 1-1,1-1 1,-1 1-1,0-1 1,1 1-1,-1-1 1,0 0-1,1 0 1,-1 0-1,0 0 1,1 0-1,-1 0 1,0 0-1,0 0 1,1-1-1,-1 1 1,0 0-1,1-1 1,-1 1-1,0-1 1,0 0-1,0 1 1,0-1-1,1 0 1,-1 0-1,0 1 0,0-1 1,0 0-1,-1 0 1,1 0-1,0 0 1,0 0-1,0-1 1,-1 1-1,1 0 1,0-1-1,6-9-4129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50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15176,'0'0'1634,"16"1"-1018,199-2 1292,-58-16-174,-87 7-1811,75 1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5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396 364 5920,'0'0'9656,"-12"-7"-9191,10 5-442,-6-4 86,0 1 1,-1 0 0,1 0 0,-1 1 0,0 0 0,-1 0 0,1 1 0,-1 0 0,1 1-1,-1 0 1,-12-1 0,3 4 172,-1 0 1,1 0-1,0 2 0,-23 6 1,34-7-181,-1 1-1,1 0 1,0 1 0,0-1 0,0 1 0,0 1-1,1 0 1,0 0 0,0 0 0,0 1 0,-8 9-1,10-10-19,0 1-1,0 0 1,1 1 0,0-1-1,0 1 1,0 0-1,-4 13 1,7-18-54,1 1 1,-1 0-1,1-1 1,0 1-1,-1 0 1,1 0-1,0-1 1,1 1-1,-1 0 1,1 0-1,-1-1 1,1 1-1,0 0 1,0-1-1,0 1 1,0 0-1,0-1 1,0 0-1,1 1 1,-1-1-1,1 0 1,0 0-1,0 0 1,0 0-1,2 3 1,2-1 20,0 0 0,0 0 0,1 0 0,-1-1 0,1 0 0,-1 0 1,1 0-1,0-1 0,0 0 0,13 1 0,-7-1 34,0-1 0,-1 0 0,1-1 0,0 0 0,17-4 0,-19 2 5,0-1-1,-1 0 1,1-1 0,-1 0-1,0 0 1,0-1-1,-1-1 1,0 1 0,14-13-1,-16 13-6,0-1 0,0-1 1,-1 0-1,0 1 0,0-2 0,-1 1 0,0-1 0,-1 0 0,1 0 1,-1 0-1,-1 0 0,3-10 0,1-5 127,-3 13-65,-1 0 1,0-1-1,-1 1 1,0-1-1,-1 0 1,0 0-1,-1-18 1,0 29-135,0 0 0,0 0 0,0 0 1,0 1-1,0-1 0,-1 0 0,1 0 0,0 0 0,0 0 0,0 0 1,0 0-1,0 0 0,-1 0 0,1 0 0,0 0 0,0 0 1,0 1-1,0-1 0,-1 0 0,1 0 0,0 0 0,0 0 0,0 0 1,0 0-1,-1 0 0,1-1 0,0 1 0,0 0 0,0 0 1,0 0-1,0 0 0,-1 0 0,1 0 0,0 0 0,0 0 1,0 0-1,0 0 0,0 0 0,-1-1 0,1 1 0,0 0 0,0 0 1,0 0-1,0 0 0,0 0 0,0 0 0,0-1 0,0 1 1,0 0-1,0 0 0,-1 0 0,1 0 0,0-1 0,0 1 0,0 0 1,-5 15 150,2-2-129,1 0-1,1 0 0,0 0 1,0 0-1,2 0 0,0 0 1,2 13-1,-1-17-17,0-1 0,0 0 1,1-1-1,0 1 0,0 0 0,1-1 1,0 1-1,0-1 0,1 0 0,-1-1 0,2 1 1,8 8-1,-12-13 1,0 1 0,1-1 0,-1 0-1,1 0 1,0 0 0,-1 0 0,1 0 0,0-1 0,0 1 0,0-1 0,0 0-1,1 0 1,-1 0 0,0 0 0,0-1 0,1 1 0,-1-1 0,0 0 0,1 0 0,-1 0-1,0 0 1,1 0 0,-1-1 0,0 0 0,0 1 0,1-1 0,-1-1 0,5-1 0,-1-1 14,0 0 1,0-1 0,0 0 0,-1 0 0,10-9-1,28-36 94,-32 36-88,36-46 107,-34 40-5,1 1 1,1 0-1,33-29 0,-47 47-120,0 0-1,0 0 1,0 0 0,1 0-1,-1 1 1,0-1 0,0 1-1,1-1 1,-1 1 0,0 0-1,0 0 1,1 0 0,-1 0-1,0 0 1,1 0-1,-1 1 1,0-1 0,0 1-1,1 0 1,-1 0 0,0 0-1,3 1 1,5 3 20,1 1 1,18 12-1,59 43 206,-103-71-39,7 4-175,-1 0 1,1 1 0,-1 0 0,0 1-1,0 0 1,-1 0 0,1 1 0,-1 0 0,-16-2-1,15 4-9,0 1 0,0 1 0,0 0 0,0 1 0,-20 5-1,25-5-15,0 0-1,1 0 0,-1 1 1,1 0-1,-1 0 0,1 0 0,0 0 1,0 1-1,0 0 0,1 0 1,-1 0-1,-4 6 0,7-6-2,0 0 0,0 0 0,1 0 0,-1 0 0,1 0 0,0 0 0,0 0 0,0 0 0,1 1 0,-1-1 0,1 0 0,0 0 0,1 5 0,0 0 0,0 1 0,0-1 0,1 0 0,0 0 0,4 9 0,-2-9-7,0 1 0,1-1 0,0 0 0,1 0 0,0 0 0,0 0-1,1-1 1,12 11 0,-14-14 10,1-1 0,-1 0 0,1 0 0,0 0-1,0-1 1,0 0 0,1 0 0,-1 0 0,1-1 0,-1 0-1,1 0 1,0-1 0,0 0 0,8 1 0,-1-3 7,-1 0 1,1 0 0,-1-1-1,0-1 1,1 0 0,-1-1-1,0 0 1,-1-1 0,1-1-1,-1 0 1,0-1 0,15-10-1,8-9 39,-1-1 0,45-48 0,-61 57-14,-3 1-2,1 1 1,1 1 0,0 1 0,36-23 0,-51 36-30,1 0-1,-1 0 1,1 0 0,-1 1-1,1-1 1,-1 0 0,1 1-1,-1 0 1,1 0 0,-1 0-1,1 0 1,0 0 0,-1 0 0,1 1-1,-1-1 1,1 1 0,-1-1-1,4 3 1,3 1 2,0 0 0,0 1 1,11 9-1,-1-2-2,21 23 5,-27-23 59,-13-12-59,0 0-1,0 0 0,0 0 1,0 0-1,0 0 0,0 0 1,0 0-1,0 0 0,0 0 1,0 0-1,1 0 0,-1 0 1,0-1-1,0 1 0,0 0 1,0 0-1,0 0 0,0 0 1,0 0-1,0 0 0,0 0 1,0 0-1,-5-7 6,0 0 0,0 1 0,-1 0 1,0 0-1,-1 0 0,1 1 0,-1-1 0,0 2 0,0-1 0,-15-6 0,16 8-7,0 1 0,-1 0 1,1 0-1,-1 0 0,1 1 0,-1 0 0,1 0 0,-1 1 0,0 0 0,0 0 0,1 0 0,-1 1 0,1 0 0,-9 3 0,6-1-5,1 0 0,-1 1 0,1 1 0,0-1-1,1 1 1,-1 1 0,1-1 0,0 1 0,0 0-1,1 1 1,0 0 0,0 0 0,0 0 0,1 1 0,0 0-1,1 0 1,0 0 0,-5 14 0,5-14-1,1 1 1,1 0-1,-1 0 1,2 0-1,-1 0 1,1 1-1,1-1 1,-1 0-1,2 1 1,-1-1-1,1 0 1,1 0-1,-1 0 1,2 0-1,-1 0 1,1 0-1,1 0 1,5 11-1,-6-16-4,0 0 0,1 0 0,0 0 0,-1 0-1,1-1 1,0 0 0,0 0 0,1 0 0,-1 0 0,1 0 0,0-1 0,-1 0-1,1 0 1,0 0 0,0-1 0,0 1 0,10 0 0,1 0-10,-1-1 1,1 0-1,0-1 1,27-3-1,-16-2 29,1 0 0,-1-2-1,0-1 1,0-1 0,-1-1-1,0-1 1,-1-2 0,-1 0-1,0-2 1,0 0-1,-2-2 1,0 0 0,-1-2-1,19-21 1,-35 35 16,-1-1 0,0 0-1,0 0 1,0 0 0,4-12 0,-42 53 65,27-26-98,1-1-1,0 1 1,0 1-1,1-1 1,0 1-1,-6 16 1,10-24-2,0 1 0,1-1 1,-1 1-1,1-1 0,0 0 0,-1 1 1,1-1-1,0 1 0,0-1 0,1 1 1,-1-1-1,1 1 0,-1-1 0,1 1 1,0-1-1,-1 0 0,1 1 0,0-1 1,1 0-1,-1 0 0,0 0 0,1 1 0,-1-2 1,1 1-1,0 0 0,-1 0 0,1 0 1,0-1-1,0 1 0,0-1 0,0 1 1,1-1-1,-1 0 0,3 1 0,-1 0 5,0-1-1,1 1 0,-1-1 0,0 0 0,1 0 0,-1-1 1,1 1-1,-1-1 0,1 0 0,-1 0 0,1-1 1,-1 1-1,1-1 0,-1 0 0,0 0 0,1 0 0,-1-1 1,0 0-1,0 1 0,0-1 0,0-1 0,0 1 1,-1-1-1,1 1 0,-1-1 0,1 0 0,4-6 0,-3 4 12,-1 0-1,1-1 0,-1 0 0,0 0 0,0 0 0,-1 0 1,0-1-1,0 1 0,0-1 0,-1 0 0,0 0 1,0 0-1,-1 0 0,0 0 0,0 0 0,-1-13 0,0 14 6,-1 1-1,1-1 1,-2 0-1,1 0 1,-1 1-1,0-1 1,0 1-1,0-1 1,-1 1 0,-4-7-1,6 10-14,-1 1 1,1-1-1,-1 0 0,0 0 1,0 1-1,0-1 1,0 1-1,0 0 0,0-1 1,0 1-1,0 0 0,0 0 1,-1 1-1,1-1 0,0 0 1,-1 1-1,1-1 0,-1 1 1,1 0-1,0 0 1,-1 0-1,1 0 0,-1 0 1,1 0-1,0 1 0,-1-1 1,-1 2-1,0-1 0,0 0 0,1 1 0,-1-1 0,1 1 0,-1 0 0,1 0 0,-3 3-1,5-4-2,0-1-1,1 0 0,-1 1 0,1-1 0,-1 0 0,1 1 0,0-1 1,-1 1-1,1-1 0,-1 1 0,1-1 0,0 1 0,-1-1 0,1 1 1,0-1-1,-1 1 0,1 0 0,0-1 0,0 1 0,0-1 1,0 1-1,0 0 0,0-1 0,-1 1 0,1 0 0,1-1 0,-1 1 1,0 0-1,0-1 0,0 1 0,0-1 0,0 1 0,0 0 0,1-1 1,-1 1-1,0-1 0,1 1 0,-1-1 0,0 1 0,1-1 0,-1 1 1,1-1-1,-1 1 0,0-1 0,1 1 0,-1-1 0,1 0 0,0 1 1,-1-1-1,1 0 0,-1 1 0,1-1 0,0 0 0,5 3-3,-1-1-1,0-1 0,1 1 0,0-1 0,-1 0 0,1 0 0,0-1 1,-1 0-1,1 0 0,0 0 0,0 0 0,6-2 0,8-2 0,0-1-1,21-7 0,43-21 221,85-45 0,-138 59 275,-31 19-484,0 0-1,0 0 0,1 0 1,-1 0-1,0 0 0,0 0 0,0 1 1,0-1-1,0 0 0,0 0 1,0 0-1,1 0 0,-1 0 0,0 0 1,0 0-1,0 1 0,0-1 1,0 0-1,0 0 0,0 0 0,0 0 1,0 0-1,0 1 0,0-1 1,0 0-1,0 0 0,0 0 0,0 0 1,0 1-1,0-1 0,0 0 1,0 0-1,0 0 0,0 0 1,0 0-1,0 1 0,0-1 0,0 0 1,0 0-1,0 0 0,0 0 1,-1 0-1,1 0 0,0 1 0,0-1 1,0 0-1,0 0 0,0 0 1,0 0-1,-4 11 61,-13 26-45,8-19-14,1 1-1,-12 38 1,19-52-6,0 0-1,0 0 0,0 0 0,1 0 0,-1 0 0,1 0 0,1 0 1,-1 0-1,1 0 0,0 0 0,0 0 0,0 0 0,1 0 0,-1-1 1,1 1-1,0 0 0,4 4 0,-5-7 0,1 0 0,-1 0 0,1-1 0,-1 1 0,1 0 0,0-1 0,0 1 0,0-1 0,0 0 0,0 0 0,0 0 0,0 0 0,0 0 0,0 0 0,0 0 0,1-1 0,-1 1 0,0-1 0,1 1 0,-1-1 0,0 0 0,1 0 0,-1 0 0,0 0 0,1-1 0,-1 1 0,0-1 0,1 1 0,-1-1 0,0 0 0,0 0 0,3-1 0,5-3 0,-1 0 0,0 0 0,0-1 0,0 0 0,13-13 0,4-7 0,33-40 0,-58 65 0,0 0 0,0-1 0,0 1 0,0 0 0,0 0 0,0 0 0,0 0 0,1 0 0,-1 0 0,0 1 0,1-1 0,1 0 0,-3 1 0,1 0 0,0 0 0,-1 0 0,1 0 0,-1 0 0,1 0 0,-1 0 0,1 1 0,-1-1 0,1 0 0,-1 0 0,0 1 0,1-1 0,-1 0 0,1 1 0,-1-1 0,0 1 0,1-1 0,-1 0 0,0 1 0,1-1 0,-1 1 0,0-1 0,0 1 0,1-1 0,-1 1 0,0-1 0,0 1 0,0-1 0,0 1 0,1-1 0,-1 1 0,0-1 0,0 1 0,0-1 0,-1 2 0,8 36 0,-6-25 0,1 0 0,0-1 0,1 1 0,0 0 0,2-1 0,9 23 0,-12-33 0,-1-1 0,0 1 0,0-1 0,1 0 0,-1 1 0,0-1 0,1 0 0,0 0 0,-1 0 0,1 0 0,-1 0 0,1-1 0,0 1 0,0 0 0,0-1 0,-1 1 0,1-1 0,0 0 0,0 1 0,0-1 0,0 0 0,0 0 0,0 0 0,-1 0 0,1-1 0,0 1 0,4-2 0,5-1 0,0 0 0,-1-1 0,17-9 0,-14 7 0,10-6 0,-1-1 0,0-1 0,26-23 0,29-19 0,-73 54 0,0 0 0,0 0 0,0 0 0,0 0 0,0 0 0,6 0 0,-10 2 0,1-1 0,0 1 0,0 0 0,0 0 0,0 0 0,-1 0 0,1 0 0,0 0 0,0 0 0,0 0 0,0 0 0,-1 1 0,1-1 0,0 0 0,0 1 0,0-1 0,-1 0 0,1 1 0,0-1 0,-1 1 0,1-1 0,0 1 0,-1-1 0,1 1 0,0-1 0,-1 1 0,1 0 0,-1-1 0,1 1 0,-1 0 0,0-1 0,1 1 0,-1 0 0,0 0 0,1 0 0,-1-1 0,0 1 0,1 1 0,0 7 0,-1 1 0,1-1 0,-2 0 0,1 0 0,-1 0 0,0 0 0,-4 12 0,-2 19 0,7-39 0,0-1 0,0 0 0,0 1 0,0-1 0,0 1 0,0-1 0,0 1 0,0-1 0,0 1 0,0-1 0,0 1 0,0-1 0,0 0 0,0 1 0,0-1 0,0 1 0,0-1 0,1 1 0,-1-1 0,0 0 0,0 1 0,1-1 0,-1 1 0,0-1 0,1 0 0,-1 1 0,0-1 0,1 0 0,-1 0 0,0 1 0,1-1 0,-1 0 0,0 0 0,1 1 0,-1-1 0,1 0 0,-1 0 0,1 0 0,-1 0 0,1 0 0,-1 0 0,0 1 0,1-1 0,-1 0 0,1 0 0,-1-1 0,1 1 0,-1 0 0,1 0 0,-1 0 0,1 0 0,-1 0 0,0 0 0,1-1 0,-1 1 0,1 0 0,-1 0 0,1-1 0,3-1 0,0 1 0,-1-1 0,1-1 0,0 1 0,3-3 0,18-16 0,1 1 0,1 1 0,31-16 0,-57 34 0,0 1 0,0-1 0,0 1 0,1-1 0,-1 1 0,0-1 0,0 1 0,1 0 0,-1 0 0,0 0 0,1-1 0,-1 1 0,0 0 0,3 1 0,-4-1 0,1 0 0,0 1 0,-1-1 0,1 0 0,-1 1 0,1-1 0,0 0 0,-1 1 0,1-1 0,-1 1 0,1-1 0,-1 1 0,1-1 0,-1 1 0,0 0 0,1-1 0,-1 1 0,0-1 0,1 2 0,0 3 0,0 0 0,0 0 0,0 0 0,-1 0 0,0 0 0,-1 6 0,1 5 0,1 1 0,1-1 0,0 0 0,1 0 0,0-1 0,1 1 0,11 24 0,-14-39 0,0 1 0,0-1 0,0 0 0,0 0 0,0 0 0,0 1 0,1-1 0,-1 0 0,0-1 0,1 1 0,-1 0 0,0 0 0,1-1 0,-1 1 0,1 0 0,-1-1 0,1 0 0,0 1 0,-1-1 0,1 0 0,-1 0 0,1 0 0,0 0 0,-1 0 0,1 0 0,0 0 0,-1 0 0,2-1 0,4-1 0,0 1 0,0-1 0,-1-1 0,1 1 0,7-5 0,2-2 0,-2-1 0,1 0 0,-1-1 0,-1-1 0,23-25 0,52-74 0,-80 100 0,30-47 0,-2-2 0,53-125 0,-50 87 0,-35 84 0,-11 17 0,-13 20 0,4 3 0,2 0 0,0 1 0,2 1 0,1 0 0,1 1 0,1 0 0,2 0 0,1 1 0,1-1 0,2 2 0,0-1 0,3 0 0,0 0 0,9 59 0,-7-76 0,1 0 0,0 0 0,0-1 0,2 1 0,-1-1 0,2 0 0,8 14 0,-12-21 0,1-1 0,1 0 0,-1 0 0,0 0 0,1 0 0,0 0 0,0-1 0,0 0 0,0 0 0,1 0 0,-1 0 0,1-1 0,0 1 0,0-1 0,-1-1 0,1 1 0,0 0 0,1-1 0,-1 0 0,10 0 0,21-3 843,-34 2-1287,1 0-1,-1-1 0,1 1 0,-1-1 1,1 0-1,-1 0 0,0 0 1,0 0-1,1 0 0,-1-1 1,3-1-1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5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16783,'0'0'3896,"89"-26"-3456,-36 12 0,2 0-8,-4 4 0,5-1 56,-7-1 16,-2 2-72,-10 1 0,-8 4-128,-10-1 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5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111 780 7632,'0'0'7954,"12"-10"-7366,17-15-180,-2-1-1,0-2 1,27-37 0,-27 24 211,34-70 0,11-51 563,-65 148-1080,56-151 1191,-17 39 1360,-46 126-2630,0 0 1,1 0-1,-1 0 1,0-1-1,0 1 0,0 0 1,0 0-1,0 0 1,0 0-1,0-1 1,0 1-1,0 0 1,0 0-1,0 0 1,0-1-1,0 1 1,0 0-1,0 0 1,0 0-1,0-1 1,0 1-1,0 0 1,0 0-1,0 0 1,0-1-1,0 1 0,0 0 1,0 0-1,-1 0 1,1 0-1,0-1 1,0 1-1,0 0 1,0 0-1,0 0 1,-1 0-1,1 0 1,0-1-1,0 1-8,-1 0 0,1 0 0,0 0-1,-1 0 1,1 1 0,0-1 0,-1 0-1,1 0 1,0 0 0,-1 0 0,1 0 0,0 0-1,0 1 1,-1-1 0,1 0 0,0 0 0,0 1-1,-1-1 1,1 0 0,0 0 0,0 1-1,-1-1 1,1 0 0,0 0 0,0 1 0,-125 237 1049,69-126-908,-143 311 257,104-229-192,49-105-9,40-75-12,13-25 32,-4 5-233,37-55 213,68-81 0,-77 106-135,2 3 1,1 0-1,53-38 0,190-117 383,-215 147-275,-54 38-21,-6 7-59,-9 16-18,-21 28-33,-21 17 5,33-45-26,-27 42 0,43-61-31,-1 0 1,0 1-1,0-1 0,0 0 0,1 1 1,-1-1-1,0 0 0,1 1 0,0-1 1,-1 1-1,1-1 0,0 1 0,-1-1 1,1 1-1,0-1 0,0 1 0,0-1 1,1 1-1,-1-1 0,0 1 0,1-1 1,-1 1-1,0-1 0,1 1 0,0-1 1,-1 0-1,2 3 0,0-3 1,-1 0 0,1 0 0,0 0 0,0 0-1,-1 0 1,1-1 0,0 1 0,0 0 0,0-1 0,0 1-1,-1-1 1,1 0 0,0 0 0,0 0 0,0 0 0,0 0-1,0 0 1,0 0 0,0-1 0,3 0 0,2-1 11,-1 0 0,1-1 1,0 1-1,-1-1 1,1-1-1,-1 1 0,0-1 1,0 0-1,0-1 0,-1 1 1,0-1-1,0 0 1,0-1-1,0 1 0,-1-1 1,0 0-1,6-11 0,3-9 64,-1 0-1,-1-1 0,7-30 0,-12 38-32,-2 5 9,2 1 1,0-1-1,0 1 1,13-19 0,-13 25-35,-1-1 1,1 1 0,0 0 0,1 0 0,-1 1 0,1 0 0,0 0 0,10-5 0,-13 8-15,0 1-1,0 0 1,0 1-1,0-1 1,0 1-1,0 0 1,0 0 0,1 0-1,-1 0 1,0 1-1,1-1 1,-1 1-1,1 0 1,-1 1 0,0-1-1,1 1 1,-1 0-1,0 0 1,0 0-1,1 1 1,-1-1 0,0 1-1,0 0 1,-1 0-1,7 4 1,4 5 39,0 1 1,-1 1-1,0 0 1,20 28-1,-2-4 139,-27-32-139,1 0-1,0 0 1,0-1-1,0 0 1,1 0-1,-1 0 1,1-1 0,0 0-1,0 0 1,0 0-1,8 1 1,-5-1 13,0-2-1,0 0 1,0 0-1,0 0 1,0-1 0,0 0-1,17-4 1,12-2-25,0-3-1,62-21 1,-32-1-4162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09:5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122 200 7432,'0'0'7978,"3"-8"-7342,7-26-67,-18 90 1417,-73 305 559,66-287-1900,8-41 93,-10 34-1,11-51 269,7-32 0,1 3-965,3-41 372,26-177 888,-23 191-1062,2 0-1,2 0 1,27-63-1,18-9 247,-48 96-373,1 2 0,0-1 0,1 1-1,1 1 1,13-13 0,-23 24-94,0 0 0,0 1 0,0-1 0,0 1 0,0 0 1,0-1-1,1 1 0,-1 0 0,0 0 0,1 1 0,-1-1 0,0 0 0,1 1 0,-1-1 0,1 1 0,-1 0 0,1 0 0,-1 0 0,1 0 1,-1 0-1,1 1 0,-1-1 0,1 1 0,-1-1 0,1 1 0,-1 0 0,0 0 0,0 0 0,1 0 0,-1 1 0,0-1 0,0 1 0,0-1 0,0 1 1,2 2-1,3 3-1,-1 0 0,0 0 1,0 1-1,0 0 0,-1 0 1,-1 1-1,8 17 0,-6-11 5,-2 1 0,0 0-1,0 0 1,-2 0-1,0 1 1,-1-1 0,-1 1-1,0-1 1,-1 1-1,-1-1 1,0 0 0,-1 1-1,-1-1 1,-12 29-1,15-41-1,0 0-1,-1-1 0,0 1 0,0-1 0,0 0 1,0 1-1,0-1 0,-1 0 0,1 0 0,-1 0 1,0-1-1,0 1 0,0-1 0,0 1 0,0-1 0,-1 0 1,1 0-1,-1-1 0,1 1 0,-1-1 0,0 0 1,1 0-1,-1 0 0,0 0 0,0 0 0,0-1 1,0 0-1,0 0 0,0 0 0,1 0 0,-1-1 1,-6 0-1,-9-6 59,17 6-51,-1 0-1,0 0 0,1 0 0,-1 0 0,0 0 0,-5 0 0,38 1-26,0-3-1,48-8 1,-49 5-19,124-35-46,-64 7 45,27-9 1,-100 38 23,-1-1 1,1-1-1,-2-1 0,1 0 1,-1-1-1,0 0 0,-1-2 0,14-12 1,-25 21-3,0 0 0,0 0-1,0 0 1,0 0 0,1 1 0,-1-1 0,1 1 0,-1-1 0,1 1 0,-1 0 0,1 0 0,0 0 0,0 0-1,-1 1 1,1-1 0,0 1 0,0 0 0,0 0 0,0 0 0,-1 0 0,1 0 0,0 0 0,0 1 0,0 0-1,0-1 1,-1 1 0,1 0 0,0 0 0,-1 0 0,1 1 0,-1-1 0,1 1 0,-1-1 0,0 1 0,0 0-1,3 3 1,2 0-26,-5-3 10,0 0 1,0-1 0,1 1-1,-1 0 1,-1 0-1,1 0 1,0 0 0,0 0-1,-1 1 1,1-1 0,-1 0-1,0 1 1,0-1-1,2 6 1,-3-8 13,0 0-1,0 1 1,0-1 0,0 0 0,0 0-1,0 1 1,0-1 0,-1 0-1,1 0 1,0 0 0,0 1 0,0-1-1,0 0 1,-1 0 0,1 1-1,0-1 1,0 0 0,0 0 0,-1 0-1,1 0 1,0 0 0,0 1-1,0-1 1,-1 0 0,1 0 0,0 0-1,0 0 1,-1 0 0,1 0-1,0 0 1,-1 0 0,1 0 0,0 0-1,0 0 1,-1 0 0,1 0-1,0 0 1,0 0 0,-1 0 0,1 0-1,-15-3 32,11 1-13,-14-2 47,-1 1-1,0 1 0,1 0 0,-21 2 1,31 0-55,1 1 0,-1 1-1,0-1 1,1 1 0,0 0 0,-1 1 0,1 0 0,0 0 0,0 1 0,0-1 0,1 1 0,-11 9 0,10-8-7,1 1 0,1-1 0,-1 1 0,1 1 0,0-1 0,0 1 0,0-1 0,1 1 0,0 1 0,1-1 0,-4 9 0,6-12-2,0 0-1,0 1 1,0-1 0,1 0 0,-1 1 0,1-1 0,0 1 0,0-1 0,1 0 0,-1 1 0,1-1 0,0 0 0,0 1 0,1-1 0,-1 0-1,1 0 1,0 0 0,0 0 0,0 0 0,1 0 0,4 5 0,-3-4-5,1-1-1,-1 0 1,1 0 0,0 0-1,0 0 1,0-1-1,0 0 1,0 0 0,1-1-1,0 1 1,-1-1-1,1 0 1,0-1 0,0 1-1,0-1 1,0 0 0,0-1-1,10 0 1,-8 0 1,-1 0 0,0-1 0,0 0 0,0-1 0,0 0 1,0 0-1,0 0 0,-1-1 0,1 0 0,-1 0 0,0-1 0,1 1 0,-2-1 0,1-1 1,9-8-1,-6 3 4,0-1 0,-1 0 1,0-1-1,10-19 0,20-54 140,-22 45 13,-18 47-124,1-1 0,-1 1 0,1-1 0,1 1 0,-1 0 1,1-1-1,0 1 0,1 0 0,1 8 0,-1-4-29,2 1 0,0-1 0,0 1 1,1-1-1,7 16 0,-6-17-5,1-1 0,0 1-1,0-1 1,0 0 0,1-1-1,1 0 1,12 11 0,-16-15 7,1-1 1,0 0-1,0 0 0,-1 0 1,2-1-1,-1 0 0,0 0 1,0 0-1,1-1 0,-1 1 1,1-1-1,-1 0 0,1-1 1,0 1-1,-1-1 0,10-1 1,-8-1 6,0 1-1,0-1 1,0-1 0,0 1 0,-1-1 0,1 0-1,-1 0 1,1-1 0,-1 0 0,0 0 0,-1-1 0,9-8-1,5-6 49,-2 0 0,16-24 0,-31 40-50,24-34 153,-3-2 0,21-46-1,-36 69-150,-7 13-10,0 1 0,0-1 0,0 1 0,1 0 0,-1 0 0,0 0 0,1 0 0,-1 0 0,1 0 0,2-2 0,-3 4 0,0 0 0,0-1 0,0 1 0,0 0 0,0 0 0,0-1 0,0 1 0,0 0 0,0 0 0,0 0 0,0 0 0,0 1 0,0-1 0,0 0 0,0 0 0,0 0 0,0 1 0,0-1 0,0 1 0,0-1 0,0 1 0,0-1 0,-1 1 0,1-1 0,0 1 0,1 1 0,5 4 0,0 1 0,-1 0 0,0 0 0,0 0 0,8 15 0,4 5 0,-10-16 0,-1 1 0,8 18 0,-11-21 0,1 1 0,0-1 0,1 0 0,-1 0 0,14 14 0,-1-2 0,-13-15 0,0 0 0,1-1 0,-1 1 0,11 6 0,-5-3 875,-5-4-5801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0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237 473 8744,'0'0'8487,"-10"-3"-7901,2 2-469,3-1-47,0 1 0,0 0 0,0 0 1,0 0-1,0 1 0,0 0 0,-1 0 0,1 0 0,0 0 1,0 1-1,0 0 0,-6 2 0,-8 4 263,2 0 0,-21 11 1,31-14-179,-1 1-1,0 0 1,1 0 0,0 0 0,1 1 0,-13 14 0,18-19-120,0 0 1,0 0-1,0 0 0,0 0 0,0 0 0,1 0 1,-1 0-1,0 1 0,1-1 0,-1 0 1,1 1-1,-1-1 0,1 0 0,0 1 1,-1-1-1,1 1 0,0-1 0,0 1 1,0-1-1,0 0 0,0 1 0,0-1 1,1 1-1,-1-1 0,0 0 0,1 1 1,-1-1-1,1 0 0,0 1 0,-1-1 1,1 0-1,0 0 0,0 1 0,-1-1 1,1 0-1,0 0 0,0 0 0,2 1 1,1 1 29,-1-1-1,1 0 1,0 0 0,0 0 0,0-1 0,0 1 0,0-1 0,0 0 0,0 0 0,0-1 0,0 1 0,6-1 0,-2 0 1,-1-1 1,1 0-1,-1-1 1,1 0-1,-1 0 1,0 0-1,0-1 1,0 0-1,0 0 1,0-1-1,10-7 1,-5 2 60,-1 0 1,0-1 0,-1 0-1,0 0 1,12-16 0,-20 22-62,1 0 1,0-1-1,-1 1 1,0 0 0,0-1-1,0 1 1,-1-1-1,0 0 1,1 1-1,-1-1 1,-1 0 0,1 0-1,-1 0 1,0 0-1,0 0 1,-1 1 0,-1-10-1,1 12-40,1 1-1,-1 0 0,0-1 1,-1 1-1,1 0 0,0 0 1,0 0-1,0 0 0,-1 0 1,1 0-1,0 0 0,-1 0 1,1 1-1,-1-1 0,1 0 1,-1 1-1,0-1 0,1 1 1,-1 0-1,1-1 0,-1 1 1,0 0-1,1 0 1,-1 0-1,-2 1 0,-1-2 34,-1 2 0,1-1 0,-1 1 0,0 0 0,1 0 0,-7 2 0,12-3-57,0 0 1,0 0-1,0 0 0,0 0 1,0-1-1,0 1 0,0 0 1,0 0-1,0 0 0,0 0 1,0 0-1,0 0 0,0 0 1,0 0-1,0 0 0,0 0 0,0 0 1,0 0-1,0 0 0,0 0 1,0 0-1,0-1 0,0 1 1,0 0-1,0 0 0,0 0 1,0 0-1,0 0 0,-1 0 1,1 0-1,0 0 0,0 0 0,0 0 1,0 0-1,0 0 0,0 0 1,0 0-1,0 0 0,0 0 1,0 0-1,0 0 0,0 0 1,0 0-1,-1 0 0,1 0 1,0 0-1,0 0 0,0 0 0,0 0 1,0 0-1,0 0 0,0 0 1,0 0-1,0 0 0,0 0 1,0 1-1,0-1 0,0 0 1,0 0-1,0 0 0,0 0 1,-1 0-1,1 0 0,0 0 0,0 0 1,7-5 76,10-6-31,-1 0 0,0-1 0,-1-1 1,0 0-1,23-28 0,-21 23-2,165-191 791,-159 180-645,-19 23-69,0 0 1,0 0-1,1 1 0,0 0 1,11-9-1,-14 13 50,-2 8-7,-42 283 440,-8 59-467,19 6-96,31-320-42,0-19 0,-1 0 0,0 0 0,-1 0-1,-4 19 1,3-28 30,1-8 10,1-16 20,-19-227 450,19 239-483,0-4 59,0 0 0,1 0 0,0-1 0,1-9 0,-1 18-75,1 0 0,-1 0 1,0 1-1,1-1 0,-1 0 0,1 1 1,-1-1-1,1 0 0,-1 1 1,1-1-1,0 1 0,-1-1 1,1 1-1,0-1 0,-1 1 0,1-1 1,0 1-1,-1 0 0,1-1 1,0 1-1,0 0 0,0 0 0,-1-1 1,3 1-1,23-3 97,-19 2-83,20 0 53,39 2-1,-8 1-27,119 14-1271,-140-12-2274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09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0 927 5624,'0'0'8026,"9"-2"-7620,-4 2-346,0-1 10,0 0-1,1-1 1,-1 1-1,0-1 1,0 0-1,0 0 1,0 0-1,0-1 1,0 0-1,-1 0 1,6-5-1,14-16 487,-1-1 0,-1-1 0,36-56-1,-31 36 608,38-89 0,-52 101-388,-1-1 0,-2 0 0,-1-1 0,7-57 0,-16 70-406,0 0 0,-2 0 0,0 1 0,-6-24 0,4 25-139,-1-8 59,-1-5 12,1 0 1,1-34-1,4 68-262,-6 25-41,-16 72-82,-34 202-115,52-267 171,3 0 0,0 1 0,2-1 1,2 0-1,0 0 0,3 0 1,12 43-1,-14-62 17,1-1 1,0 0 0,1 0-1,1-1 1,0 0-1,0 0 1,1 0-1,1-1 1,0 0-1,0-1 1,15 12 0,-20-18 18,0 0 0,0-1 0,0 1 0,1-1 0,-1 0 0,1 0 0,-1-1 0,1 0 0,0 1 0,-1-1 0,1-1 0,0 1 0,0-1 0,0 0 0,0 0 0,-1 0 0,1-1 0,0 1 0,0-1 0,-1 0 0,1-1 0,0 1 0,-1-1 0,1 0 0,-1 0 0,0-1 0,5-2 0,2-3 29,0-1 1,0 0-1,-1-1 1,0 0-1,0-1 1,-2 1-1,1-2 0,6-12 1,-3 6 30,-4 7 15,-1 0 1,0-1-1,-1 0 1,0 0-1,0-1 0,4-20 1,-7 19 263,-4 23-134,-5 34-65,6-28-108,0-1 1,0 1-1,4 19 0,-3-30-26,0 1-1,0 0 0,1-1 0,0 1 0,-1-1 0,1 1 0,1-1 1,-1 0-1,0 0 0,1 0 0,0 0 0,0 0 0,0-1 0,6 6 0,-3-5 7,1 1 0,-1-1 0,1 1 0,-1-2 0,1 1-1,0-1 1,1 0 0,-1-1 0,0 1 0,1-1 0,0-1-1,-1 0 1,1 0 0,0 0 0,-1-1 0,1 0 0,0-1-1,0 1 1,-1-1 0,1-1 0,0 0 0,-1 0 0,10-4-1,9-6 76,0-2 0,-1-1-1,0 0 1,38-33 0,37-28 331,-79 62-338,3-3 42,29-14-1,-45 27-74,-11 7-15,-9 8-16,-20 20 52,3-3-19,1 1 0,1 1 0,-27 41 0,52-69-49,0 1 1,1 0-1,-1-1 1,1 1-1,0 0 1,0 0-1,0 0 0,0 0 1,0 0-1,1 0 1,-1 1-1,1-1 1,0 0-1,0 0 1,0 0-1,0 0 1,0 1-1,1-1 0,0 0 1,-1 0-1,3 4 1,-1-4 2,0 1-1,0-1 1,0 0 0,1 0-1,-1 0 1,1 0 0,0-1-1,0 1 1,0-1 0,0 1 0,0-1-1,0 0 1,1 0 0,-1 0-1,1-1 1,7 3 0,-1-1 5,1-1 1,-1 0 0,1-1-1,-1 0 1,1 0 0,0-1-1,0 0 1,0-1 0,-1-1-1,1 1 1,-1-2 0,1 1-1,-1-2 1,14-5 0,8-6-3,-2-1 1,1-1-1,31-25 1,-32 19 24,0-1 0,-2-1 0,-1-2 0,35-44 0,-21 16 133,56-96-1,-78 112-90,-1-2-1,-1 0 0,-3 0 0,16-76 1,-28 109-57,0-1 1,0 0-1,-1 1 0,0-1 1,-1 0-1,0 0 1,0 0-1,-3-13 1,3 21-24,0 1 0,0 0 1,0-1-1,0 1 1,0-1-1,0 1 0,0 0 1,-1-1-1,1 1 1,0 0-1,0-1 0,0 1 1,-1 0-1,1 0 0,0-1 1,0 1-1,-1 0 1,1-1-1,0 1 0,-1 0 1,1 0-1,0 0 0,-1-1 1,1 1-1,0 0 1,-1 0-1,1 0 0,0 0 1,-1 0-1,1 0 1,-1 0-1,1 0 0,0 0 1,-1 0-1,1 0 0,-1 0 1,1 0-1,0 0 1,-1 0-1,1 0 0,0 0 1,-1 0-1,1 0 1,0 1-1,-1-1 0,1 0 1,0 0-1,-1 0 0,1 1 1,0-1-1,-1 0 1,1 0-1,-1 1 0,-18 18 18,17-16-19,-16 21-51,1 1 0,1 0 0,1 2 1,1 0-1,1 0 0,-13 45 0,15-36-13,2 0 1,1 0-1,2 1 0,1-1 1,2 1-1,2 1 0,1-1 0,8 56 1,-5-79 54,0 0 0,0 0 1,1-1-1,1 0 0,0 1 1,1-1-1,0-1 0,1 1 1,12 16-1,-15-24 19,0-1 0,0 1 0,0-1 0,0 0-1,1 0 1,0 0 0,0-1 0,0 0 0,0 0 0,0 0 0,1 0-1,-1-1 1,1 0 0,0 0 0,0 0 0,0-1 0,0 0 0,0 0 0,0-1-1,0 0 1,0 0 0,0 0 0,0 0 0,8-3 0,-4 1 6,0-1 0,0 0 0,-1 0 0,0-1 0,1-1 0,-1 1 0,11-9 0,-2-1 26,0 0-1,19-21 1,-30 27-13,0 0-1,0 0 0,-1-1 1,0 0-1,0 0 1,-1-1-1,-1 0 1,0 0-1,0 0 1,2-10-1,-5 18-20,-1 0-1,0 1 0,1-1 1,-1 0-1,0 0 0,0 1 1,-1-1-1,1 0 0,0 1 1,-1-4-1,1 5-2,0-1-1,-1 1 1,1-1-1,0 1 1,-1-1-1,1 1 1,0-1-1,-1 1 0,1-1 1,-1 1-1,1 0 1,0-1-1,-1 1 1,1 0-1,-1-1 1,1 1-1,-1 0 1,1 0-1,-1-1 1,1 1-1,-2 0 1,0 0 1,0 0 1,0 0 0,0 0-1,0 0 1,0 1-1,1-1 1,-1 1 0,0-1-1,0 1 1,0 0 0,0-1-1,1 1 1,-1 0-1,0 0 1,1 0 0,-3 2-1,-4 4 7,-1 0-1,2 0 0,-1 1 0,1 0 1,0 0-1,0 1 0,1-1 1,-9 19-1,11-20-26,1 1 0,0 0 1,1-1-1,0 1 0,0 0 0,1 0 1,-1 0-1,2 0 0,-1 1 1,1-1-1,1 0 0,1 11 0,-2-16 10,1 0 0,-1 0 0,1 0 0,0 0 0,0 0 0,1 0-1,-1 0 1,0 0 0,1-1 0,0 1 0,-1-1 0,1 1 0,0-1 0,0 0-1,0 1 1,1-1 0,-1 0 0,1-1 0,-1 1 0,1 0 0,-1-1 0,1 1-1,0-1 1,0 0 0,0 0 0,0 0 0,0 0 0,0 0 0,0-1 0,4 1-1,1-1 17,0 0-1,0 0 0,-1-1 1,1 0-1,0-1 0,-1 1 1,1-1-1,-1-1 0,1 1 1,-1-1-1,7-5 0,4-3 23,0-2 1,-1 0-1,-1-1 0,0 0 0,20-26 0,-17 19 7,0 1-1,35-26 1,-54 45-41,1 0 0,0 0 0,0 1 0,0-1 0,0 1 0,0-1 0,0 0 0,0 1 0,0 0 0,0-1 0,0 1 0,0 0 0,0-1 0,0 1 0,0 0 0,0 0 0,0 0 0,0 0 0,0 0 0,0 0 0,0 0 0,0 0 0,2 1 0,-2 0 0,0-1 0,-1 1 0,1 0 0,0 0 0,0-1 0,0 1 0,-1 0 0,1 0 0,0 0 0,-1 0 0,1 0 0,-1 0 0,1 0 0,-1 0 0,0 0 0,1 1 0,-1 1 0,1 4 0,0 1 0,-1-1 0,1 1 0,-2-1 0,0 9 0,-1 2 0,1-7 0,-1 0 0,0 0 0,0 0 0,-5 12 0,6-20 0,0 0 0,-1 0 0,1 0 0,-1 0 0,0-1 0,0 1 0,0 0 0,0-1 0,0 0 0,-1 1 0,1-1 0,-1 0 0,1 0 0,-1 0 0,0-1 0,0 1 0,0-1 0,-5 3 0,4-3 0,1 0 0,-1 0 0,1 0 0,-1 0 0,1-1 0,-1 0 0,1 1 0,-1-1 0,0 0 0,1-1 0,-1 1 0,0-1 0,-3-1 0,56 12 0,52 4 0,-78-11 408,27 1-393,-46-4-783,0 0 1,1-1 0,-1 1 0,0-1 0,5-1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10848,'0'0'3433,"12"-7"-3034,7-5-118,0 2 1,1 0 0,0 1 0,1 1-1,26-6 1,115-7 2055,12-3 706,-163 22-3365,1 1 0,23 0 1,-32 1-719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0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15176,'0'0'4007,"38"-54"-3855,-27 49-128,-2 3 16,-2 2-144,1 0 16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1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11856,'0'0'3136,"80"5"-2520,-14-12-152,18-7 15,3-2 49,7-8 0,1-2-56,-6 1 0,1 8-96,-8-6 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1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345 596 6928,'0'0'7734,"-11"-4"-7262,3 1-384,-4-2 125,0 0 0,-1 1-1,0 1 1,0 0 0,-20-2-1,25 5-48,0 0-1,1 1 1,-1 0 0,1 0-1,-1 1 1,1 0 0,0 1-1,-1-1 1,1 1 0,0 1-1,1-1 1,-1 1 0,-9 8-1,-4 4 450,0 1-1,-26 32 0,45-48-597,-2 2 90,-1 1-1,1 0 1,0 0 0,1 1 0,-1-1-1,1 0 1,0 1 0,0 0 0,0-1 0,1 1-1,0 0 1,-1 0 0,1 8 0,1-11-74,0 1 0,0-1 0,0 0 1,0 0-1,1 0 0,-1 0 0,1 0 1,0 0-1,0 0 0,-1 0 0,1 0 0,0 0 1,1 0-1,-1 0 0,0-1 0,0 1 1,1-1-1,-1 1 0,1 0 0,0-1 1,-1 0-1,1 0 0,0 1 0,0-1 0,0 0 1,-1 0-1,1 0 0,0-1 0,0 1 1,1 0-1,-1-1 0,0 0 0,0 1 0,2-1 1,3 1 21,0 0 0,0-1 1,0 0-1,0 0 0,0-1 1,0 0-1,-1 0 0,1 0 1,0-1-1,-1 0 0,1 0 1,6-4-1,-3 1 14,-1 0 1,1-1-1,-1 0 0,-1-1 1,1 0-1,-1 0 0,9-12 0,-8 9 15,-1 0 0,0 0 0,-1-1 0,-1 0 0,0 0-1,0-1 1,-1 0 0,0 0 0,-1 0 0,0 0-1,-1-1 1,-1 1 0,2-23 0,-5 28 155,-2 6-66,-5 13 25,-6 21-24,13-29-153,1 1 0,-1 0 0,1-1-1,0 1 1,0-1 0,0 1 0,1-1 0,0 1 0,0-1 0,0 1 0,0-1 0,0 1-1,1-1 1,0 0 0,0 0 0,0 0 0,1 0 0,-1 0 0,1 0 0,0-1 0,0 0 0,4 4-1,-2-2 17,0-1 0,1 0 0,-1-1-1,1 0 1,0 0 0,0 0 0,0 0 0,0-1-1,1 0 1,-1 0 0,1-1 0,-1 0-1,1 0 1,11 0 0,-8-1 8,0 0 0,0-1 0,-1 0 0,1-1 0,0 0 0,0-1 1,-1 0-1,1 0 0,-1-1 0,0 0 0,0-1 0,0 0 0,-1 0 0,0-1 0,0 0 1,0 0-1,7-8 0,1-4 41,0 0 0,0 0 0,-2-2-1,0 0 1,-2 0 0,13-28 0,51-139 309,-66 158-335,-6 20-45,14-42 235,21-83-1,-38 127-206,0 1-1,0-1 0,0 1 0,-1-1 0,0 0 0,0 1 0,-1-1 0,0 1 1,0-1-1,-2-7 0,-14 47 345,4 0-320,1 2 0,2 0-1,1 0 1,3 1 0,0 0 0,0 40-1,5-19-4,2 1 0,3-1-1,13 69 1,-15-114-46,0 0 0,1 0 0,0-1-1,1 0 1,0 0 0,1 0 0,8 15 0,-12-25-20,-1-1 1,1 1 0,-1-1-1,1 1 1,-1-1 0,1 1-1,0-1 1,-1 0-1,1 1 1,-1-1 0,1 0-1,0 1 1,-1-1 0,1 0-1,0 0 1,0 1 0,-1-1-1,1 0 1,0 0-1,-1 0 1,1 0 0,0 0-1,0 0 1,-1 0 0,1 0-1,0 0 1,0-1 0,-1 1-1,1 0 1,0 0-1,-1-1 1,2 1 0,0-1-36,-1 0 0,1 0 0,-1 0 0,1 0 1,-1 0-1,1 0 0,-1-1 0,1 1 0,-1 0 0,0-1 0,0 1 1,2-3-1,3-10-4043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1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16983,'0'0'2088,"77"-10"-1384,-25 4-8,-1 1-184,1 0 8,-6 1-88,-8 4 8,-3 0-152,-4 0 8,-3 4-248,-5 1 0,-2 2-88,-5 2-8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1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1 987 9536,'0'0'5056,"9"-5"-4211,14-9-443,-1-1 1,0-1-1,-1 0 0,0-2 1,-2-1-1,0 0 0,30-41 1,-4-3 600,58-109 0,-54 81 390,52-135 1,-85 172-372,-16 53-1009,0 1 0,0 0 0,0 0-1,0 0 1,0 0 0,1 0 0,-1 0 0,0 0-1,0 0 1,0-1 0,0 1 0,0 0 0,0 0-1,0 0 1,0 0 0,0 0 0,0-1-1,0 1 1,0 0 0,0 0 0,0 0 0,0 0-1,0 0 1,0 0 0,0-1 0,0 1 0,0 0-1,0 0 1,0 0 0,0 0 0,0 0 0,0 0-1,-1-1 1,1 1 0,0 0 0,0 0 0,0 0-1,0 0 1,0 0 0,0 0 0,0 0-1,0 0 1,-1 0 0,1 0 0,0-1 0,0 1-1,-7 5 273,-7 12-67,-13 31-66,1 0-1,2 2 1,3 1 0,2 1-1,2 0 1,-17 90 0,31-122-114,0-1 0,2 1 1,0 20-1,1-35-29,0 0-1,1 0 1,-1 0-1,1 0 0,0-1 1,1 1-1,-1 0 1,1 0-1,0-1 0,0 1 1,0-1-1,0 0 1,1 0-1,0 1 1,0-2-1,0 1 0,6 5 1,-8-7-1,1-1-1,0 0 1,-1 0 0,1 0 0,0 0-1,0-1 1,0 1 0,0 0 0,0-1-1,0 0 1,0 1 0,0-1 0,0 0-1,0 0 1,0 0 0,3 0 0,-1-1 4,0 0 0,-1 0 0,1 0 0,0-1 1,-1 1-1,1-1 0,-1 0 0,4-2 0,5-5 29,0-1 1,-1 0-1,15-17 0,-25 26-38,21-25 65,-1-1 0,-2-1 0,23-41 0,39-97 153,-37 73-95,-12 30-9,36-81 126,-58 119-152,-1 0 1,-1-1 0,8-49-1,-17 61 61,0 14-145,1 0 0,-1 1-1,1-1 1,-1 0-1,0 0 1,1 1-1,-1-1 1,1 1-1,-1-1 1,1 0-1,-1 1 1,1-1 0,-1 1-1,1-1 1,0 1-1,-1-1 1,1 1-1,0-1 1,-1 1-1,1 0 1,0-1 0,-1 2-1,-26 43 64,2 1 1,2 1-1,2 1 0,-14 51 0,-42 209 227,71-281-225,1 0 0,2 0 0,1 1 0,1 40 0,1-67-65,0-1-1,0 0 1,0 0-1,0 1 1,0-1 0,0 0-1,0 0 1,0 1-1,0-1 1,1 0 0,-1 0-1,0 1 1,0-1-1,0 0 1,0 0 0,0 1-1,0-1 1,1 0-1,-1 0 1,0 0 0,0 1-1,0-1 1,0 0-1,1 0 1,-1 0-1,0 0 1,0 0 0,1 1-1,-1-1 1,0 0-1,0 0 1,1 0 0,-1 0-1,0 0 1,0 0-1,1 0 1,10-5 101,11-16-8,54-86 207,-24 31-87,-51 74-208,21-24 126,-21 25-125,0-1 0,0 1 0,0 0-1,0 1 1,0-1 0,0 0-1,0 0 1,0 0 0,0 1 0,0-1-1,1 0 1,-1 1 0,0-1 0,1 1-1,-1 0 1,0-1 0,1 1 0,-1 0-1,3 0 1,-4 0-5,1 0 0,0 1 0,0-1-1,-1 1 1,1-1 0,0 1 0,-1 0 0,1-1 0,-1 1-1,1-1 1,-1 1 0,1 0 0,-1 0 0,1-1 0,-1 1 0,0 0-1,1 0 1,-1-1 0,0 3 0,5 17 59,-4-15-44,6 30 65,15 63 62,-19-88-138,1-1 1,0 1-1,0-1 0,0 0 1,1 0-1,1-1 1,10 14-1,-13-19-9,-1-1-1,1 1 1,0-1-1,0 1 1,0-1 0,0 0-1,1 0 1,-1-1-1,0 1 1,1-1 0,-1 1-1,1-1 1,0 0-1,5 0 1,-3 0 2,0-1 1,0 0-1,0 0 1,0-1-1,-1 1 1,1-1-1,0-1 1,10-3-1,-7 2 9,0-2 0,0 1 1,0-1-1,-1 0 0,0 0 0,0-1 0,0-1 0,-1 1 0,0-1 0,0 0 0,6-9 0,-5 3 20,0 0 0,-1 0-1,0 0 1,-2-1-1,1 0 1,-2-1 0,0 1-1,0-1 1,1-18-1,-5 32-31,0 0 0,1 0 0,-1 0 0,0 0 0,0 0 0,0 0 0,0 0 0,0 0 1,0 0-1,0 1 0,-1-1 0,1 0 0,0 0 0,0 0 0,-1 0 0,1 0 0,-1 0 0,1 0 0,-1 1 0,1-1 0,-2-1 0,2 2 1,-1-1 0,0 1-1,1 0 1,-1 0 0,0 0 0,0 0 0,1 0 0,-1 0 0,0 0 0,1 0 0,-1 0 0,0 0 0,0 0-1,1 0 1,-1 0 0,0 1 0,1-1 0,-1 0 0,1 1 0,-1-1 0,-1 1 0,-3 3 13,-1 0 1,1 0-1,0 0 1,-9 10-1,7-5-16,0 1 0,0 0 0,0 0 0,2 0 0,-1 0 0,1 1 0,1 0 0,-6 20 0,8-22 0,0-1 0,1 0 0,0 0 0,1 0 0,0 1 0,0-1 0,0 0 0,1 0 0,1 1 0,-1-1 0,2 0 0,-1 0 0,5 10 0,-5-14 0,0-1 0,0 1 0,0-1 0,1 0 0,0 1 0,-1-1 0,1-1 0,0 1 0,0 0 0,1-1 0,-1 1 0,0-1 0,1 0 0,5 2 0,4 1 0,0 0 0,24 5 0,-23-7 0,-5-1 75,-1-1 0,1 1 0,0-2 0,0 1 0,15-2 0,-16 0-1367,1-1 0,-1 1 1,8-4-1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1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17583,'0'0'1904,"120"26"-1504,-34-26 8,13-9-16,-5-3 16,-6-7-24,-48 10 0,-4 4-96,11-2 0,2-2-256,4-3 16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1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0 708 7528,'0'0'4273,"13"-6"-3373,0 1-711,21-8 488,-1-2 0,53-32 0,-55 24-240,-2-2 1,-1 0 0,46-54-1,57-101 1669,-111 148-1299,24-51 1,-38 69-521,0 1 0,-1-2 0,-1 1 0,0-1 0,-1 1 0,2-24 0,-5 33-127,0 1 0,0 0 1,-1-1-1,1 1 1,-1 0-1,0-1 1,-3-7-1,4 12-132,0-1 0,-1 1 1,1-1-1,0 1 0,0-1 0,-1 1 0,1-1 0,-1 1 1,1-1-1,0 1 0,-1-1 0,1 1 0,-1 0 0,1-1 1,-1 1-1,1 0 0,-1-1 0,1 1 0,-1 0 0,0 0 1,1-1-1,-1 1 0,0 0 0,-1 0-6,1 1 0,0-1 1,0 0-1,0 1 0,0-1 0,0 1 0,-1-1 0,1 1 0,0-1 1,0 1-1,0 0 0,0 0 0,1-1 0,-1 1 0,0 0 0,-1 2 1,-15 19 109,1 0 0,2 2 0,0-1 0,-13 33 1,12-24-37,-24 54 63,5 0-1,3 3 1,-37 171 0,61-221-88,-5 55 1,11-78-32,1-1 0,1 0 0,0 0 0,1 1 0,0-1 0,9 26 1,-10-38-28,0 1 0,0-1 0,1 1 1,0-1-1,-1 0 0,1 0 1,0 0-1,1 0 0,-1 0 1,1 0-1,-1 0 0,1-1 1,4 4-1,-5-5-3,0 0-1,0 0 1,0 0 0,0-1-1,0 1 1,0-1 0,0 1-1,1-1 1,-1 0 0,0 0-1,0 0 1,0 0 0,0 0-1,1 0 1,-1-1 0,0 1-1,0-1 1,0 1 0,0-1-1,0 0 1,0 0 0,0 0-1,0 0 1,3-2 0,8-6 61,-1-1 0,0 0 0,0 0 0,-1-2 0,0 1 0,-1-1 0,0-1 1,-1 0-1,-1 0 0,14-29 0,-11 19 70,-2-1-1,-1 0 1,-1-1-1,-1 0 1,-1 0 0,2-28-1,-6 41-42,-1 0-1,0 0 0,-2-15 1,1 23-63,1 1 0,0 0 0,-1 0 1,0-1-1,0 1 0,0 0 1,0 0-1,-1 0 0,1 0 0,-1 0 1,1 0-1,-1 1 0,0-1 1,0 1-1,-1-1 0,-3-3 0,-5 2 162,6 7-29,5-2-162,0 0 0,1 0 0,-1 0 0,0 0 0,0 0 0,1-1 0,-1 1-1,0 0 1,1 0 0,-1 0 0,1 0 0,-1-1 0,1 1 0,-1 0 0,1 0 0,-1-1-1,1 1 1,0 0 0,1 0 0,5 4 0,-1 0 0,1-1 1,0 0-1,0 0 0,1-1 0,-1 0 0,1 0 1,0 0-1,9 1 0,12 1-14,33 2 0,-48-6 1,36 1-21,-1-2 1,60-7 0,-37 1-61,-71 6 89,-1 0-1,1 0 1,-1-1-1,1 1 1,-1 0-1,1 0 1,0 0-1,-1 0 1,1 1-1,-1-1 1,1 0-1,-1 0 1,1 0-1,0 0 1,-1 1-1,1-1 1,-1 0-1,1 0 1,-1 1-1,1-1 1,-1 0-1,0 1 1,1 0-1,-1-1 1,1 1-1,-1-1 1,0 1 0,0-1 0,0 1-1,0-1 1,0 1 0,0-1-1,0 1 1,-1-1 0,1 1-1,0 0 1,0-1 0,0 1-1,0-1 1,-1 1 0,1-1-1,0 0 1,-1 2 0,-25 28 19,17-21-19,-95 104 40,94-103-26,1 2-1,-15 23 0,21-31-10,1 0-1,0 0 1,0 0-1,0 0 1,1 0-1,-1 1 1,1-1-1,0 0 1,0 1-1,1 0 1,-1-1-1,1 1 1,1 5-1,-1-7-2,1-1 0,-1 0 0,1 0 0,0 0 0,0 0-1,0 0 1,0-1 0,1 1 0,-1 0 0,0 0-1,1-1 1,-1 1 0,1-1 0,-1 1 0,1-1 0,0 0-1,0 1 1,0-1 0,-1 0 0,1 0 0,0 0 0,0-1-1,1 1 1,-1 0 0,0-1 0,0 1 0,0-1-1,3 0 1,4 1 2,0 0 0,0-1 0,1 0 0,-1-1 0,11-2 0,-14 2 9,0 0 1,0-1 0,0 0-1,-1 0 1,1-1 0,-1 1-1,1-1 1,-1 0 0,0-1-1,0 1 1,0-1 0,-1 0-1,5-5 1,-3 3 17,-1-1 0,0 0 0,-1 0-1,0 0 1,0 0 0,0-1 0,-1 0 0,4-13-1,-3 7 30,-1 0 0,-1 0-1,-1 0 1,0 0 0,0 0-1,-1-1 1,-1 1-1,-1 0 1,0 0 0,-7-24-1,7 32-16,0-1-1,0 1 1,-1-1-1,0 1 1,0 0-1,-7-10 1,9 15-36,0 0 1,0 0-1,0 0 1,0 0-1,-1 0 1,1 0-1,0 0 1,-1 0-1,1 1 1,-1-1-1,1 0 1,-1 1 0,1-1-1,-1 1 1,1 0-1,-1-1 1,1 1-1,-1 0 1,0 0-1,1 0 1,-1 0-1,1 0 1,-1 1-1,1-1 1,-1 0-1,0 1 1,1-1-1,-1 1 1,1-1-1,0 1 1,-1 0-1,1 0 1,-1 0-1,0 1 1,0-2-9,1 1-1,0 0 1,-1-1 0,1 1-1,0 0 1,-1 0-1,1 0 1,0 0 0,0 1-1,0-1 1,0 0 0,0 0-1,0 1 1,0-1 0,1 0-1,-1 1 1,0-1 0,1 1-1,-1-1 1,1 1-1,-1-1 1,1 3 0,0-3-1,0 1 0,1-1 1,-1 1-1,1-1 0,0 1 1,-1-1-1,1 0 0,0 1 1,0-1-1,0 0 0,-1 0 1,2 1-1,-1-1 0,0 0 0,0 0 1,0 0-1,0 0 0,1 0 1,-1 0-1,0-1 0,1 1 1,-1 0-1,3 0 0,10 5-14,0-1-1,0 0 0,0-1 0,1-1 1,-1 0-1,1-1 0,0 0 0,0-2 1,28-1-1,-22-1 0,-1-1 0,0-1 0,0-1 0,0-1 0,-1 0-1,33-16 1,-50 20 32,0 1-1,0 0 0,0 0 0,1 0 0,-1 0 1,1 0-1,-1 1 0,5-1 0,-7 1-10,0 0 0,0 0 0,1 0 0,-1 0 0,0 0 0,1 0 0,-1 0 0,0 1 0,1-1 0,-1 0 0,0 0 0,0 0 0,1 1 0,-1-1 0,0 0 0,0 0 0,0 0 0,1 1 0,-1-1 0,0 0 0,0 0 0,0 1 0,1-1 0,-1 0 0,0 1 0,1 15 16,-5 13 6,1-13-38,1 1 0,1 0 0,1 18 0,1-30 14,-1 0 0,1 0 0,0 0 1,0 0-1,1 0 0,-1 0 0,1-1 0,0 1 1,1 0-1,-1-1 0,1 1 0,0-1 1,0 0-1,5 6 0,-6-9 0,-1 0 0,0 0 0,1 0 0,-1 0 0,1 0 0,-1 0 0,1 0-1,-1-1 1,1 1 0,0 0 0,-1-1 0,1 0 0,0 1 0,-1-1 0,1 0 0,2 0 0,1 0 0,-1 0-1,0-1 1,0 0 0,0 0 0,0 0-1,6-2 1,3-3 4,-1-1 0,0 1 0,13-11 0,-6 2 36,34-34 0,-35 31 86,34-26-1,-51 43-123,-1 1 1,0-1-1,1 1 1,-1 0-1,1 0 0,-1-1 1,1 1-1,-1 0 1,1 0-1,-1-1 0,1 1 1,-1 0-1,1 0 1,-1 0-1,1 0 0,-1 0 1,1 0-1,-1 0 1,1 0-1,-1 0 0,1 0 1,-1 0-1,1 0 0,-1 0 1,1 0-1,-1 0 1,1 0-1,-1 1 0,1-1 1,-1 0-1,1 0 1,-1 1-1,0-1 0,1 0 1,-1 1-1,1-1 1,-1 0-1,0 1 0,1-1 1,-1 1-1,0-1 1,1 1-1,-1-1 0,0 0 1,0 1-1,0-1 1,1 1-1,-1-1 0,0 1 1,0 0-1,5 33 22,-4-24-16,1 2 17,0 0 0,1 0 1,0-1-1,0 1 0,2 0 1,-1-1-1,11 18 0,-14-28-21,0 0 0,0 0-1,0 0 1,1 0 0,-1 0 0,0 0-1,1 0 1,-1 0 0,0-1-1,1 1 1,-1-1 0,1 1 0,-1-1-1,1 1 1,-1-1 0,1 0-1,-1 1 1,1-1 0,0 0 0,-1 0-1,1 0 1,-1-1 0,1 1-1,-1 0 1,1 0 0,-1-1 0,1 1-1,-1-1 1,1 0 0,1 0-1,6-4 25,-1 1 0,0-1 0,13-9 0,-19 12-28,28-22-1,34-37 0,5-4 0,-68 64 0,0 0 0,0 0 0,1 0 0,-1 0 0,0 0 0,0 1 0,0-1 0,1 0 0,-1 1 0,0-1 0,1 0 0,-1 1 0,1 0 0,-1-1 0,0 1 0,1 0 0,-1 0 0,1 0 0,-1 0 0,2 0 0,-2 0 0,0 1 0,0-1 0,0 1 0,0 0 0,0-1 0,0 1 0,0 0 0,0 0 0,0-1 0,0 1 0,-1 0 0,1 0 0,0 0 0,-1 0 0,1 0 0,-1 0 0,1 0 0,-1 0 0,1 2 0,1 4 0,0 0 0,-1 0 0,0 0 0,0 1 0,0-1 0,-1 9 0,-6 25 0,5-33 0,-1 0 0,1 0 0,0 1 0,1-1 0,1 16 0,-1-24 0,0 0 0,0 1 0,0-1 0,0 1 0,1-1 0,-1 0 0,0 1 0,0-1 0,0 1 0,0-1 0,1 0 0,-1 1 0,0-1 0,0 0 0,0 0 0,1 1 0,-1-1 0,0 0 0,1 1 0,-1-1 0,0 0 0,1 0 0,-1 0 0,0 1 0,1-1 0,-1 0 0,1 0 0,-1 0 0,0 0 0,1 0 0,-1 0 0,0 0 0,1 0 0,-1 1 0,1-2 0,-1 1 0,0 0 0,1 0 0,-1 0 0,1 0 0,-1 0 0,0 0 0,1 0 0,-1 0 0,1-1 0,-1 1 0,0 0 0,1 0 0,-1 0 0,0-1 0,1 1 0,-1 0 0,1-1 0,22-18 0,-18 13 0,52-47 0,38-31 0,-83 75 0,-9 6 0,-1 1 0,0 0 0,1-1 0,0 1 0,-1 0 0,1 1 0,0-1 0,0 1 0,0-1 0,0 1 0,1 0 0,3-1 0,-6 2 0,0 0 0,0 1 0,0-1 0,-1 1 0,1-1 0,0 1 0,0-1 0,-1 1 0,1 0 0,0-1 0,-1 1 0,1 0 0,-1 0 0,1-1 0,-1 1 0,1 0 0,-1 0 0,0 0 0,1 0 0,-1-1 0,0 1 0,1 0 0,-1 0 0,0 0 0,0 1 0,4 26 0,-4-5 0,0-13 0,0 1 0,0-1 0,1 1 0,0 0 0,4 11 0,-4-20 0,-1 0 0,1 0 0,0 0 0,0 0 0,0 0 0,0 0 0,0 0 0,0-1 0,0 1 0,1 0 0,-1-1 0,1 1 0,-1-1 0,1 0 0,-1 1 0,1-1 0,0 0 0,0 0 0,0 0 0,0 0 0,-1 0 0,1-1 0,0 1 0,0 0 0,1-1 0,-1 0 0,0 1 0,0-1 0,0 0 0,0 0 0,0 0 0,3-1 0,8-1 0,1 0 0,-1-1 0,0-1 0,0 0 0,0 0 0,0-2 0,-1 1 0,17-12 0,11-9 0,39-34 0,-13 9 0,-66 51 0,0 0 0,0 0 0,0 1 0,0-1 0,0 0 0,0 0 0,0 0 0,0 0 0,0 0 0,0 0 0,0 1 0,0-1 0,0 0 0,1 0 0,-1 0 0,0 0 0,0 0 0,0 0 0,0 0 0,0 1 0,0-1 0,0 0 0,0 0 0,0 0 0,0 0 0,1 0 0,-1 0 0,0 0 0,0 0 0,0 0 0,0 0 0,0 0 0,0 0 0,0 0 0,1 0 0,-1 1 0,0-1 0,0 0 0,0 0 0,0 0 0,0 0 0,0 0 0,1 0 0,-1-1 0,0 1 0,0 0 0,0 0 0,0 0 0,0 0 0,-7 14 0,-73 97 0,19-31 0,43-55 0,11-17 0,1-1 0,1 1 0,-1 1 0,2-1 0,-1 1 0,-4 12 0,8-20 0,1 0 0,0 1 0,-1-1 0,1 0 0,0 0 0,0 0 0,0 0 0,0 0 0,0 0 0,0 0 0,0 0 0,0 0 0,0 0 0,0 1 0,0-1 0,1 0 0,-1 0 0,0 0 0,1 0 0,-1 0 0,1 0 0,-1 0 0,1-1 0,0 1 0,-1 0 0,1 0 0,0 0 0,0 0 0,0-1 0,-1 1 0,3 1 0,-2-2 0,1 1 0,0 0 0,0-1 0,0 1 0,-1-1 0,1 0 0,0 0 0,0 0 0,0 0 0,0 0 0,0 0 0,0 0 0,-1 0 0,1-1 0,0 1 0,0-1 0,0 1 0,2-2 0,6-4 0,0 0 0,0 0 0,0-1 0,-1 0 0,0-1 0,0 0 0,10-12 0,1-4 0,27-41 0,-8-3 0,58-136 0,-45 87 0,-35 78-20,-1-2-1,15-58 1,-31 98 9,1 0 1,-1 0-1,0 0 1,0 1 0,1-1-1,-1 0 1,0 0 0,0 0-1,0 0 1,0 0-1,0 1 1,0-1 0,0 0-1,-1 0 1,1 0-1,0 0 1,0 1 0,-1-2-1,1 1 4,-1 1-1,1 0 1,-1 0 0,1 0-1,0 0 1,-1 0-1,1 0 1,-1-1 0,1 1-1,0 0 1,-1 0-1,1 0 1,-1 0 0,1 1-1,0-1 1,-1 0-1,1 0 1,-1 0 0,1 0-1,0 0 1,-1 0-1,1 0 1,0 1 0,-1-1-1,1 0 1,-1 1-1,-3 1-31,0 1 0,0 0-1,1 0 1,-1 1 0,-4 5-1,-16 24-141,2 1 0,1 1-1,2 0 1,-26 71 0,31-70 3,2 1 1,-8 41 0,17-64 119,1-1 0,0 0 0,1 1 0,1-1 1,0 1-1,1-1 0,1 1 0,0-1 0,6 23 0,-7-33 49,0 0 0,0 0 1,0 0-1,1-1 0,-1 1 0,1 0 0,0 0 1,0-1-1,0 1 0,0-1 0,0 0 0,1 0 1,-1 0-1,1 0 0,-1 0 0,6 3 0,-4-4 6,0 1-1,0-1 1,0 0-1,0 0 1,1 0-1,-1-1 0,0 0 1,0 1-1,1-1 1,8-2-1,4-1 6,0-2 0,0 0-1,0 0 1,29-16 0,-16 7 39,-1-1 0,-1-2 0,-1-1 0,0-1 0,33-31-1,-36 31 72,-20 17-38,-15 14-30,-18 20-12,1 0 0,-46 73 0,72-101-32,-1 1 1,1-1 0,0 1-1,0-1 1,0 1 0,0 0 0,1 0-1,-1 7 1,1-10 0,1-1-1,0 0 1,0 0 0,1 0-1,-1 0 1,0 1 0,0-1-1,0 0 1,1 0 0,-1 0 0,0 0-1,1 0 1,-1 0 0,1 0-1,0 0 1,-1 0 0,1 0-1,0 0 1,0 0 0,-1 0 0,1 0-1,0-1 1,0 1 0,0 0-1,0 0 1,0-1 0,0 1-1,0-1 1,0 1 0,0-1-1,0 1 1,0-1 0,1 0 0,-1 0-1,0 1 1,0-1 0,0 0-1,0 0 1,1 0 0,0-1-1,4 1 18,-1 0 0,1-1-1,-1 0 1,1 0-1,-1-1 1,1 1 0,-1-1-1,0 0 1,0-1-1,0 1 1,0-1 0,0 0-1,-1 0 1,1-1-1,6-5 1,5-8 92,0 1 0,18-26 1,-30 37-92,24-39 181,-23 34-134,1 0 1,1 0-1,7-9 1,-22 32-18,0 0 1,1 1-1,1-1 1,-7 21-1,5-14-38,2 0 1,0 1-1,-4 37 0,9-53-8,1-1 0,0 1 0,0 0-1,1 0 1,-1-1 0,1 1 0,0 0 0,2 4 0,-3-7 1,1-1 0,0 0 0,-1 1 0,1-1 0,0 0 1,0 0-1,0 1 0,0-1 0,0 0 0,0 0 0,0 0 0,0 0 0,0-1 0,1 1 0,-1 0 0,0 0 0,0-1 0,1 1 0,-1-1 0,0 1 0,1-1 0,-1 1 0,1-1 0,-1 0 0,1 0 0,-1 0 0,1 0 1,-1 0-1,1 0 0,-1 0 0,2-1 0,6 0 16,0-2-1,0 1 1,-1-1 0,1-1 0,-1 1 0,0-1-1,9-6 1,53-39 138,-67 47-148,22-18 73,-1-1 0,0-2 0,-2 0 0,29-39 0,-32 32-83,-19 29 0,1 0 0,0-1 0,-1 1 0,1-1 0,-1 1 0,1-1 0,-1 1 0,1-1 0,-1 1 0,0-1 0,0 1 0,0-1 0,0 1 0,0-1 0,0 1 0,0-1 0,-1 1 0,1-1 0,-1-1 0,0 2 0,0 1 0,0 0 0,1-1 0,-1 1 0,0-1 0,0 1 0,0 0 0,0 0 0,0-1 0,0 1 0,0 0 0,0 0 0,0 0 0,1 0 0,-1 0 0,0 0 0,-2 0 0,-16 3 0,16-1 0,0-1 0,0 0 0,0 1 0,0 0 0,0 0 0,0 0 0,-4 4 0,6-6 0,1 1 0,-1-1 0,1 1 0,-1-1 0,1 1 0,-1-1 0,1 1 0,-1-1 0,1 1 0,-1 0 0,1-1 0,0 1 0,-1 0 0,1-1 0,0 1 0,0 0 0,0 0 0,-1-1 0,1 1 0,0 0 0,0 0 0,0-1 0,0 1 0,0 0 0,0-1 0,1 1 0,-1 0 0,0 0 0,0-1 0,0 1 0,1 0 0,-1-1 0,0 1 0,1 0 0,-1-1 0,1 1 0,-1 0 0,1 0 0,10 10 0,0 1 0,12 16 0,-19-22 0,-1-1 0,0 1 0,0 0 0,0 0 0,-1 0 0,0 1 0,0-1 0,1 8 0,-2-5 0,0 0 0,1-1 0,0 1 0,1-1 0,0 1 0,0-1 0,0 0 0,1 0 0,0-1 0,10 14 0,-13-20 0,0 0 0,0 0 0,0-1 0,1 1 0,-1-1 0,0 1 0,0-1 0,0 1 0,0-1 0,1 0 0,-1 1 0,0-1 0,0 0 0,1 0 0,-1 0 0,0 0 0,0 0 0,1 0 0,-1-1 0,2 1 0,27-8 0,-27 7 0,16-7 0,-1 1 0,-1-2 0,1 0 0,-2-2 0,1 1 0,-1-2 0,-1 0 0,0-1 0,-1-1 0,24-28 0,14-18 0,-60 99 0,4-25 0,1 0 0,0 0 0,0 0 0,2 0 0,-1 22 0,2-33 0,1 1 0,-1-1 0,1 0 0,-1 0 0,1 0 0,0 0 0,0 0 0,0 0 0,1-1 0,-1 1 0,1 0 0,-1-1 0,4 5 0,-3-5 0,1 0 0,-1-1 0,0 1 0,0-1 0,0 0 0,1 0 0,-1 1 0,1-2 0,-1 1 0,1 0 0,-1 0 0,1-1 0,-1 1 0,1-1 0,0 0 0,-1 0 0,1 0 0,0 0 0,2-1 0,10-1 0,1-1 0,-1 0 0,0-1 0,0-1 0,18-8 0,-7 1 0,-1-1 0,23-17 0,71-55 0,-112 81 0,-1 0 0,-1-1 0,1 0 0,-1 0 0,0 0 0,0-1 0,0 1 0,7-14 0,-12 19 0,0-1 0,1 1 0,-1 0 0,0-1 0,1 1 0,-1-1 0,0 0 0,0 1 0,0-1 0,1 1 0,-1-1 0,0 1 0,0-1 0,0 1 0,0-1 0,0 0 0,0 1 0,0-1 0,0 1 0,0-1 0,0 1 0,0-1 0,-1 0 0,1 1 0,0-1 0,0 1 0,-1-1 0,1 1 0,0-1 0,0 1 0,-1-1 0,1 1 0,-1 0 0,1-1 0,0 1 0,-1-1 0,0 0 0,0 1 0,0 0 0,0-1 0,0 1 0,0 0 0,0 0 0,0-1 0,0 1 0,0 0 0,0 0 0,0 0 0,0 0 0,0 0 0,0 0 0,0 1 0,0-1 0,0 0 0,0 0 0,0 1 0,0-1 0,-1 1 0,-12 7 0,0 0 0,1 1 0,0 0 0,1 1 0,0 0 0,0 1 0,1 1 0,-13 17 0,22-27 0,1 1 0,-1-1 0,1 0 0,0 1 0,0-1 0,0 0 0,0 1 0,0-1 0,1 1 0,-1-1 0,1 1 0,0 0 0,0-1 0,0 1 0,0-1 0,0 1 0,0 0 0,1-1 0,-1 1 0,1-1 0,-1 1 0,1-1 0,0 1 0,0-1 0,1 0 0,-1 1 0,0-1 0,1 0 0,-1 0 0,4 4 0,-2-3 0,1 0 0,0 0 0,0 0 0,0 0 0,0 0 0,0-1 0,0 1 0,1-1 0,-1 0 0,1-1 0,-1 1 0,1-1 0,0 0 0,0 0 0,7 0 0,0 0 0,1-2 0,0 0 0,0 0 0,0-1 0,-1-1 0,1 0 0,-1 0 0,0-2 0,0 1 0,15-9 0,-8 1 0,1 0 0,-1-2 0,-1 0 0,29-30 0,-17 16 0,-15 14 0,-1 0 0,16-20 0,-29 32 0,1-1 0,0 0 0,1 0 0,-1 0 0,1 0 0,-1 0 0,1 1 0,0-1 0,0 1 0,0 0 0,6-3 0,-9 5 0,1 0 0,-1 0 0,0 0 0,0 0 0,0 0 0,0 1 0,1-1 0,-1 0 0,0 0 0,0 0 0,0 0 0,0 1 0,0-1 0,0 0 0,1 0 0,-1 0 0,0 1 0,0-1 0,0 0 0,0 0 0,0 1 0,0-1 0,0 0 0,0 0 0,0 0 0,0 1 0,0-1 0,0 0 0,0 0 0,0 1 0,0-1 0,0 0 0,-1 0 0,1 0 0,0 1 0,-2 10 0,-11 33 0,-2-2 0,-1 0 0,-37 65 0,53-106 0,-3 3 0,1 1 0,-1-1 0,0 0 0,0 0 0,-6 5 0,9-8 0,-1-1 0,0 1 0,1-1 0,-1 0 0,1 1 0,-1-1 0,0 0 0,1 1 0,-1-1 0,0 0 0,0 0 0,1 0 0,-1 0 0,0 1 0,0-1 0,1 0 0,-1 0 0,0 0 0,0-1 0,1 1 0,-1 0 0,0 0 0,1 0 0,-1 0 0,0-1 0,0 1 0,1 0 0,-1-1 0,1 1 0,-1 0 0,0-1 0,1 1 0,-1-1 0,1 1 0,-1-1 0,1 1 0,-1-1 0,1 0 0,-1 1 0,1-1 0,0 0 0,-1 1 0,1-2 0,-3-2 0,-9-14 0,12 18 0,0 0 0,0-1 0,0 1 0,-1 0 0,1-1 0,0 1 0,0-1 0,0 1 0,0 0 0,0-1 0,0 1 0,0-1 0,0 1 0,0-1 0,0 1 0,0 0 0,0-1 0,0 1 0,0-1 0,0 1 0,0 0 0,0-1 0,0 1 0,0-1 0,1 1 0,-1 0 0,0-1 0,0 1 0,1 0 0,-1-1 0,0 1 0,0 0 0,1-1 0,-1 1 0,0 0 0,1 0 0,-1-1 0,0 1 0,1 0 0,2 0 0,-1 0 0,1 0 0,-1 1 0,0 0 0,1-1 0,-1 1 0,0 0 0,0 0 0,0 0 0,1 0 0,2 3 0,3 0 0,10 5 0,13 6 0,1 0 0,0-2 0,59 15 0,-88-28 110,-1 1 0,1-1 0,-1 0 0,1 0 0,-1 0 0,1 0 0,4-1-1,8-4-4758,-14 5 4422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1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17791,'0'0'1944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2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8432,'0'0'22214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0:2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 6424,'0'0'9493,"-12"-1"-9001,-4 0-206,0 1 0,0 1-1,0 0 1,-30 7 0,38-6-25,-33 12 646,40-14-845,0 0-1,0 1 1,0-1 0,0 1 0,0 0 0,0-1 0,0 1-1,0 0 1,0-1 0,0 1 0,0 0 0,0 0-1,0 0 1,1 0 0,-1 0 0,0 0 0,0 0 0,1 0-1,-1 0 1,1 0 0,-1 0 0,1 0 0,0 0-1,-1 1 1,1-1 0,0 0 0,0 2 0,0-1-20,1-1 1,-1 0 0,1 0 0,0 0-1,0 0 1,-1 0 0,1 0-1,0 0 1,0 0 0,0 0-1,0 0 1,0 0 0,0 0 0,0-1-1,1 1 1,-1 0 0,0-1-1,0 1 1,0-1 0,1 1-1,-1-1 1,0 0 0,1 1 0,-1-1-1,0 0 1,1 0 0,-1 0-1,3 0 1,39-3 659,-43 3-698,13-3 295,0 0 1,0-1-1,-1 0 0,14-6 1,-13 6-33,-8 3-3150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5224,'0'0'10034,"13"-2"-9628,39-6 334,71-2 1,20 15 424,-91-1-402,1-2 0,0-2 0,74-11 0,-108 8-490,3 1-8,-9-3-2855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29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0 863 7328,'0'0'12631,"10"-6"-12268,-3 2-292,5-3 48,0 0 1,-1-1-1,0 0 1,12-11-1,5-12 181,-1-1 0,-2-1 0,-1-2 0,22-42-1,-10 17-35,77-136 427,-92 153-362,-1-1 0,22-81 0,-39 116-212,-1 0-1,0 0 1,-1 0 0,1-1-1,-2 1 1,0-1-1,0 1 1,0 0 0,-1-1-1,-4-16 1,4 25-102,1 1-1,0 0 1,0-1 0,0 1 0,0-1-1,-1 1 1,1 0 0,0-1 0,0 1-1,-1-1 1,1 1 0,0 0-1,-1-1 1,1 1 0,0 0 0,-1 0-1,1-1 1,-1 1 0,1 0 0,-1 0-1,1-1 1,0 1 0,-1 0 0,1 0-1,-1 0 1,1 0 0,-1 0-1,1 0 1,-1 0 0,1 0 0,-1 0-1,1 0 1,-1 0 0,1 0 0,0 0-1,-1 0 1,1 0 0,-1 0 0,1 1-1,-1-1 1,1 0 0,0 0 0,-1 0-1,1 1 1,-1-1 0,1 0-1,0 1 1,-1-1 0,1 0 0,0 1-1,-1-1 1,1 1 0,-19 20 127,0 13-56,1 1 1,2 1 0,-17 52 0,11-27-24,3-7-11,3 2 1,-11 64-1,-3 118 199,29-228-216,1-1 1,0 1-1,1 0 0,0-1 0,1 1 1,4 17-1,-5-26-28,-1 0-1,0-1 1,1 1 0,-1 0 0,1-1 0,-1 1 0,1 0-1,-1-1 1,1 1 0,-1-1 0,1 1 0,-1-1-1,1 1 1,0-1 0,-1 1 0,1-1 0,0 0 0,0 1-1,-1-1 1,1 0 0,0 0 0,0 1 0,-1-1 0,1 0-1,0 0 1,0 0 0,-1 0 0,1 0 0,0 0-1,0 0 1,0 0 0,-1-1 0,1 1 0,0 0 0,0 0-1,-1-1 1,1 1 0,0 0 0,-1-1 0,2 0-1,3-1 30,-1 0-1,0-1 0,0 0 0,0 1 0,6-6 0,2-4 44,-1-1 0,0 0 0,-1-1 0,13-22 0,26-63 329,-20 37-3,-24 48-285,2 0 235,-7 13-344,1 1 1,-1 0-1,1 0 0,0-1 0,-1 1 0,1 0 0,-1 0 0,1 0 0,0 0 1,-1 0-1,1 0 0,-1 0 0,1 0 0,0 0 0,-1 0 0,1 0 1,-1 0-1,1 0 0,0 1 0,-1-1 0,1 0 0,-1 0 0,1 1 1,-1-1-1,1 0 0,-1 1 0,2 0 0,12 8 29,1 2 0,16 15-1,18 13 15,-37-31-45,0 0-1,1-1 0,0 0 1,0-1-1,1 0 1,15 3-1,-25-8-5,-1 0 0,1 0-1,0-1 1,-1 1 0,1-1 0,0 0 0,0 0-1,-1 0 1,1-1 0,0 1 0,-1-1 0,1 0-1,0 0 1,-1 0 0,1-1 0,-1 1 0,0-1-1,1 0 1,-1 0 0,0 0 0,0 0 0,0 0 0,0-1-1,-1 1 1,1-1 0,-1 0 0,1 0 0,3-6-1,-3 3 7,0 0-1,0-1 1,0 1-1,-1-1 1,0 1 0,0-1-1,1-13 1,-3 15 1,1 0 1,-1 0 0,0 0 0,0 0-1,-1-1 1,0 1 0,0 0 0,0 0-1,0 0 1,-1 1 0,-3-8 0,5 11-8,-1 0 1,1 1-1,0-1 1,-1 0-1,1 1 1,-1-1-1,1 0 1,-1 1-1,1-1 1,-1 1-1,0-1 1,1 1-1,-1-1 1,0 1-1,1 0 1,-1-1-1,0 1 1,0 0-1,1-1 1,-1 1-1,0 0 1,0 0-1,-1 0 0,1 0 1,-1 0-1,1 0 0,-1 1 0,0-1 0,1 1 0,-1-1 0,1 1 0,0-1 0,-1 1 0,1 0 0,-2 1 0,-2 1 1,1 1 0,-1 0 0,1 0 0,0 0 0,-5 8 0,2-2-2,1 0 1,1 1 0,-1 0-1,2 0 1,-1 0-1,2 1 1,-1 0 0,2-1-1,0 1 1,-2 24 0,4-31-8,0 1 1,0 0 0,0-1-1,1 1 1,0 0 0,0-1 0,0 1-1,1-1 1,0 0 0,0 1-1,0-1 1,1 0 0,-1 0-1,1 0 1,1-1 0,-1 1 0,1-1-1,-1 0 1,1 0 0,0 0-1,1 0 1,-1-1 0,1 1 0,-1-1-1,9 4 1,-7-5 8,-1 0 0,1 0-1,1-1 1,-1 1 0,0-1 0,0-1-1,0 1 1,1-1 0,-1 0 0,0 0-1,0-1 1,0 0 0,1 0 0,-1-1-1,0 1 1,6-4 0,11-4 46,-1-1 0,36-24 0,-48 28-37,29-20 67,-1-3-1,59-57 1,-45 38-23,-49 45-48,0 1 1,0-1-1,0 1 0,0 0 1,1 0-1,-1 0 1,1 1-1,-1-1 0,1 1 1,-1-1-1,1 1 1,0 0-1,0 1 1,0-1-1,-1 1 0,1 0 1,0-1-1,6 2 1,-2 1 14,-1 0 0,0 0 0,1 0 1,-1 1-1,0 0 0,0 0 1,-1 1-1,10 6 0,12 5-72,-42-25 156,9 8-98,-1 0 0,1 1 0,-1-1 0,1 1-1,-1 0 1,0 0 0,1 1 0,-1 0 0,0 0 0,0 0 0,1 1 0,-11 2 0,0 1 1,1 1 1,0 0-1,-20 11 1,27-12-10,1 0 0,0 1 0,1 0 0,-1 0 1,1 0-1,0 1 0,0 0 0,-6 9 0,8-11-11,1 1 1,-1 0-1,1 0 0,1 0 0,-1 0 0,1 0 0,0 1 0,0-1 0,0 1 0,1 0 0,0-1 1,-1 11-1,2-13 4,1 1 0,-1-1 0,1 0 0,0 0 0,0 1 0,0-1 0,0 0 0,0 0 0,1 0 0,-1 0 0,1 0 1,0-1-1,0 1 0,0-1 0,0 1 0,0-1 0,1 1 0,-1-1 0,1 0 0,0 0 0,-1 0 0,1-1 0,0 1 0,0-1 1,0 1-1,5 0 0,2 2 7,0-1 1,1 0 0,-1-1-1,0-1 1,1 1-1,-1-2 1,14 1 0,-4-3 18,0-1 1,0 0 0,0-1 0,-1-1 0,1-1-1,-1-1 1,-1-1 0,26-14 0,0-4 70,-1-2 1,44-38-1,-84 63-76,0 1 1,-1-1-1,1 0 1,0 0-1,-1-1 1,0 1-1,0 0 1,3-6-1,-30 28 153,16-10-161,0 1 0,0 0-1,1 1 1,-9 15 0,14-22-6,1 0 1,0-1 0,1 1 0,-1 0-1,1 1 1,0-1 0,0 0 0,0 0-1,0 0 1,1 1 0,-1-1 0,1 0 0,0 1-1,0-1 1,1 0 0,0 1 0,1 5-1,-1-7 0,1 0 0,0 0 0,-1 0 0,1-1 0,0 1 0,0-1 0,0 1 0,1-1 0,-1 0 0,1 1 0,-1-1 0,1 0 0,0-1 0,0 1 0,-1-1 0,1 1 0,0-1 0,1 0 0,-1 0 0,0 0 0,0 0 0,0-1 0,7 1 0,-4 0-6,1-1-1,-1 0 0,1 0 1,-1 0-1,0-1 0,1 0 1,-1 0-1,0-1 0,1 0 1,-1 0-1,8-4 0,-11 4 9,1 0 1,-1-1-1,1 1 0,-1-1 0,0 0 0,0 0 0,0 0 1,-1 0-1,1-1 0,-1 1 0,1-1 0,-1 0 0,0 1 0,-1-1 1,1 0-1,-1 0 0,1 0 0,-1 0 0,-1 0 0,1-1 1,0 1-1,-1 0 0,0 0 0,0-1 0,0 1 0,-1 0 0,1 0 1,-1 0-1,0-1 0,0 1 0,0 0 0,-1 0 0,0 0 1,1 1-1,-1-1 0,-1 0 0,1 1 0,0-1 0,-1 1 0,0 0 1,0 0-1,0 0 0,-5-4 0,0 2-4,0 0 0,0 0 0,-1 1 0,-12-5 0,10 5 0,12 5 0,19 4 0,17-1 0,72-4 0,-47-2 0,-60 2 0,16 0 0,0 0 0,-1 2 0,35 5 0,-50-6 0,0-1 0,0 1 0,-1 0 0,1-1 0,0 1 0,0 0 0,-1 0 0,1 0 0,-1 0 0,1 1 0,-1-1 0,1 0 0,-1 1 0,0-1 0,1 1 0,-1-1 0,0 1 0,1 2 0,0-1 0,-1 0 0,0 0 0,-1 0 0,1 1 0,-1-1 0,1 0 0,-1 0 0,0 0 0,0 0 0,-1 6 0,0-2 0,0 0 0,-1 1 0,0-1 0,-1 0 0,1 0 0,-1 0 0,-1-1 0,-7 13 0,7-14 0,3-7 0,8-9 0,13-8 0,22-17 0,-40 34 0,1 0 0,-1 0 0,0 0 0,1 1 0,0-1 0,-1 1 0,1-1 0,0 1 0,0 0 0,0 0 0,0 1 0,0-1 0,0 1 0,5-1 0,-6 1 0,-1 0 0,0 0 0,1 0 0,-1 1 0,0-1 0,0 0 0,1 1 0,-1-1 0,0 1 0,0-1 0,0 1 0,0 0 0,0 0 0,0-1 0,0 1 0,0 0 0,0 0 0,0 0 0,0 0 0,0 0 0,-1 0 0,1 0 0,0 0 0,-1 0 0,1 0 0,-1 1 0,1-1 0,-1 0 0,0 0 0,1 1 0,-1-1 0,0 0 0,0 3 0,1 1 0,-1 0 0,-1 0 0,1 1 0,-1-1 0,0 0 0,-1 5 0,-3 23 0,5-33 0,0 1 0,0-1 0,0 1 0,0-1 0,0 0 0,0 1 0,0-1 0,0 0 0,0 1 0,0-1 0,1 0 0,-1 0 0,0 1 0,0-1 0,0 0 0,1 1 0,-1-1 0,0 0 0,0 0 0,1 1 0,-1-1 0,0 0 0,0 0 0,1 0 0,-1 1 0,0-1 0,1 0 0,-1 0 0,0 0 0,1 0 0,-1 0 0,0 0 0,1 1 0,-1-1 0,0 0 0,1 0 0,-1 0 0,0 0 0,1 0 0,-1 0 0,0-1 0,1 1 0,-1 0 0,0 0 0,1 0 0,-1 0 0,0 0 0,1 0 0,-1-1 0,0 1 0,0 0 0,1 0 0,-1-1 0,23-12 0,-18 10 0,18-13 0,-11 8 0,0 0 0,24-12 0,-33 19 0,0 0 0,0 0 0,1-1 0,-1 2 0,0-1 0,0 0 0,1 1 0,-1-1 0,1 1 0,-1 0 0,0 0 0,1 1 0,-1-1 0,0 1 0,1-1 0,-1 1 0,5 2 0,-4 0 0,0 0 0,1 0 0,-2 0 0,1 1 0,0-1 0,-1 1 0,1 0 0,-1 0 0,0 1 0,0-1 0,-1 0 0,0 1 0,1 0 0,1 5 0,-1-2 0,1-1 0,0 0 0,0 0 0,8 10 0,-10-15 0,0 0 0,0 0 0,0 0 0,0 0 0,0-1 0,1 1 0,-1-1 0,1 1 0,-1-1 0,1 0 0,0 0 0,-1 0 0,1 0 0,0-1 0,-1 1 0,1-1 0,4 0 0,4 0 0,1 0 0,0-2 0,-1 1 0,1-2 0,-1 0 0,1 0 0,-1-1 0,0 0 0,-1 0 0,1-2 0,-1 1 0,0-1 0,0-1 0,-1 0 0,1 0 0,-2-1 0,1 0 0,-1 0 0,0-1 0,-1 0 0,0-1 0,0 1 0,-1-1 0,-1-1 0,8-15 0,-13 25 0,0 0 0,1 0 0,-1 0 0,0 0 0,1 0 0,-1 0 0,0 1 0,0-1 0,0 0 0,0 0 0,0 0 0,0 0 0,0 0 0,0 0 0,0 0 0,-1-1 0,1 1 0,0 1 0,-1 0 0,1 0 0,0-1 0,0 1 0,-1 0 0,1 0 0,0 0 0,-1 0 0,1-1 0,0 1 0,-1 0 0,1 0 0,0 0 0,-1 0 0,1 0 0,0 0 0,-1 0 0,1 0 0,0 0 0,-1 0 0,1 0 0,-1 0 0,1 0 0,0 0 0,-1 0 0,1 1 0,-1-1 0,-2 1 0,0 1 0,0-1 0,0 1 0,0 0 0,1-1 0,-1 1 0,-3 4 0,-1 2 0,0 0 0,1 1 0,1-1 0,-1 1 0,1 0 0,1 1 0,-1-1 0,2 1 0,-1 0 0,-2 17 0,5-22 0,1 0 0,-1 0 0,1 0 0,0 0 0,1 1 0,-1-1 0,1 0 0,0 0 0,1 0 0,-1 0 0,1-1 0,0 1 0,0 0 0,0-1 0,1 1 0,0-1 0,-1 1 0,2-1 0,-1 0 0,0-1 0,1 1 0,4 3 0,-2-2 0,-1-1 0,1 0 0,0 0 0,1 0 0,-1-1 0,1 0 0,-1 0 0,1-1 0,0 0 0,0 0 0,0-1 0,0 1 0,0-1 0,0-1 0,11 0 0,52-7 1021,-62 6-1750,-1-1 0,1 0 0,0 0 0,0-1 0,-1 0-1,8-4 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06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0 6128,'0'0'20270,"8"1"-20230,-1 0-30,-4-1-7,-1 0 0,1 0 0,-1 1 0,1-1 0,0 1 0,-1-1 0,1 1 0,-1 0 0,0 0 0,1 0 0,-1 1 0,0-1 0,1 0 0,-1 1 0,0-1 0,0 1 0,3 3 0,-1 0 24,0 0 1,0 0-1,0 1 1,-1-1-1,1 1 1,-2 0-1,1 0 1,0 0 0,-1 0-1,0 1 1,-1-1-1,1 1 1,-1-1-1,-1 1 1,1-1-1,-1 1 1,0 0-1,-1-1 1,1 1-1,-1-1 1,-1 1-1,1-1 1,-1 1-1,-3 7 1,0-3 63,-1 0 0,0-1 1,0 1-1,-1-1 0,-1-1 0,0 1 0,0-1 1,-1 0-1,0-1 0,0 0 0,-1-1 1,0 0-1,0 0 0,-1-1 0,0 0 0,0-1 1,0 0-1,-22 5 0,25-9 234,13-4-199,11-7-220,3-6-3657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23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0 6424,'0'0'10143,"1"15"-9693,0-3-356,0 0 0,-1 0 0,-1-1 0,0 1-1,0 0 1,-1 0 0,0-1 0,-8 20 0,-69 138 1301,7-16-90,34-65-4,34-77-884,1-2-61,3-8 17,0-3 225,11-26-1513,-9 24-1202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23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11352,'0'0'5057,"11"7"-4467,-10-6-579,7 4 95,0-1 1,0 0 0,1 0 0,-1 0-1,1-1 1,0-1 0,0 1-1,0-1 1,0-1 0,12 1-1,72 3 996,31 0 555,-108-6-1357,-9 1-29,-1-1 1,1 1-1,0 0 1,0 1-1,-1-1 1,1 2-1,8 1 1,-9-4 1015,-12 7-4762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23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13560,'0'0'513,"11"1"-218,203 7 2050,-155-6-1531,-31 0 411,50-4 0,-69 1-1041,4-1 1149,-5-2-3193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24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0 7736,'0'0'3913,"-10"5"-3216,-6 3-357,1 0 0,0 1 0,0 0-1,1 1 1,-21 20 0,22-17 129,0 1 1,1 1-1,0 0 1,-14 27-1,23-38-367,2-1 0,-1 1 0,0 0 0,1 0 0,0 0 0,-1 0 0,2 0 0,-1 0 0,0 0 0,1 0 0,0 0 0,0 0 0,0 1 0,0-1 0,1 0 0,0 0 1,-1 0-1,2 0 0,-1 0 0,0 0 0,1 0 0,0-1 0,-1 1 0,1 0 0,1-1 0,-1 0 0,5 6 0,-3-5 20,0 0 0,0 0 0,0-1 0,0 1 0,1-1 0,0 0 0,-1-1 0,1 1 1,0-1-1,10 3 0,-12-4-59,1 0 0,-1 0 0,1-1 0,-1 0-1,1 1 1,-1-1 0,1-1 0,0 1 0,-1 0 0,1-1 0,-1 0 0,1 0 0,-1 0 0,0 0 0,1 0 0,-1-1 0,5-2 0,-1-1 43,-1 0 1,1 0-1,-1 0 1,0-1-1,-1 0 1,1 0 0,-1 0-1,0-1 1,-1 0-1,0 0 1,0 0-1,6-14 1,-9 17-41,1 0 0,-1-1 0,0 1-1,0-1 1,0 0 0,-1 1 0,0-1 0,0 0 0,0 1 0,0-1 0,-1 1 0,1-1-1,-1 0 1,0 1 0,-1-1 0,1 1 0,-1 0 0,0-1 0,0 1 0,0 0 0,-1 0-1,0 0 1,-5-6 0,6 8-13,0 0 0,0 1 0,-1-1 0,1 1 0,0 0 0,-1 0 0,1-1-1,0 2 1,-1-1 0,0 0 0,1 0 0,-1 1 0,1-1 0,-1 1 0,0 0 0,1 0 0,-1 0 0,0 0-1,1 0 1,-1 1 0,1-1 0,-1 1 0,0 0 0,-3 1 0,81-21 961,101-40-162,-163 55-785,-3 1 20,1 0-1,14-2 0,-22 5-48,0 0 0,0-1 0,0 2 0,1-1 0,-1 0 0,0 0 0,0 1 0,0 0 0,0-1 0,0 1 0,0 1 0,5 1 0,-5-1-6,-1 0 0,1 0-1,-1 1 1,0-1-1,0 0 1,0 1-1,-1-1 1,1 1 0,0 0-1,-1-1 1,2 6-1,12 35 209,-12-34-180,15 63 383,-14-52-256,1-1 0,0 1 0,2-1 0,0 0 0,1-1 0,12 21 0,-19-37-153,0 0 0,0-1 0,1 1 0,-1 0 0,1-1 0,-1 1 0,1 0-1,-1-1 1,1 0 0,0 1 0,0-1 0,0 0 0,0 0 0,0 0 0,0 0 0,0-1 0,0 1 0,0-1 0,0 1 0,1-1-1,-1 1 1,0-1 0,0 0 0,3 0 0,3-2 32,0 1 0,0-1 0,-1-1 0,1 1 0,12-8 0,12-6-49,-1-1 1,42-31-1,-28 13-4108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27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79 8744,'0'0'6332,"-9"-1"-5792,-1 0-405,-1 1 0,1 0 1,-1 1-1,1 0 1,0 0-1,-1 1 1,1 0-1,0 1 1,-11 5-1,7-1 142,0 1 0,0 0 0,1 1 0,0 0 0,1 1-1,0 1 1,1 0 0,0 0 0,1 1 0,0 1 0,-16 26 0,23-33-116,1 0 1,-1-1 0,1 1-1,0 1 1,0-1 0,1 0-1,-1 11 1,2-15-93,0 0 0,0 0 1,0 0-1,0 0 0,0 0 1,1 0-1,-1 0 0,1 0 0,-1 0 1,1 0-1,0-1 0,1 4 0,-1-4-24,0 0 0,0 0-1,0 0 1,0 0 0,0 0-1,0 0 1,0 0 0,1-1-1,-1 1 1,0 0-1,0-1 1,0 1 0,1-1-1,-1 0 1,0 1 0,1-1-1,-1 0 1,0 0 0,1 1-1,-1-1 1,2-1 0,3 1 41,1-1 0,-1 0 0,1 0 0,-1-1 0,0 0 0,0 0 1,0 0-1,0-1 0,0 0 0,0 0 0,5-4 0,9-7 165,27-26-1,-34 29-166,2-2 57,-1-1 0,21-24 0,-29 30-71,-1 0 0,0-1 0,0 1 0,0-1 0,-1 0 0,-1 0 0,4-13 0,-6 18-12,1 1-1,-1-1 1,-1 0 0,1 0-1,0 0 1,-1 0 0,0 0-1,0 0 1,0 1 0,0-1-1,-1 0 1,0 0 0,0 0 0,-1-5-1,1 13 35,-1 1-1,1 0 1,-1-1-1,0 1 1,-2 4-1,-7 15-8,-1 17 17,2 0 0,1 1 0,-3 45 0,1 129 228,11-176-256,0 2 113,-1-1-1,-13 81 0,13-118-142,0-1 0,0 0 0,0 1 0,0-1-1,-1 0 1,1 0 0,-1 0 0,0 0-1,0 0 1,0 0 0,0-1 0,0 1-1,-5 4 1,6-6-16,-1-1 1,1 1-1,0 0 0,-1-1 0,1 1 0,-1-1 0,1 1 0,-1-1 1,1 0-1,-1 0 0,1 0 0,-1 0 0,1 0 0,-1 0 1,0 0-1,1 0 0,-1 0 0,1-1 0,-1 1 0,1-1 1,-1 1-1,1-1 0,0 1 0,-1-1 0,1 0 0,0 0 0,-1 0 1,1 0-1,0 0 0,0 0 0,0 0 0,-2-2 0,-4-5 42,1 1-1,-1-1 0,2 0 0,-1-1 1,1 1-1,0-1 0,-3-10 0,2 3 20,0-1 0,1 1 0,-4-25 0,8 31-69,0 0 0,1 0 1,0-1-1,0 1 1,1 0-1,0 0 0,1 0 1,0 0-1,1 0 0,0 0 1,0 1-1,1-1 1,1 1-1,-1 0 0,9-12 1,-2 6-31,1 0-1,0 1 1,1 1 0,1 0 0,0 0 0,0 2 0,24-15 0,12-2-110,1 2 0,107-38 1,-150 61 112,1-1 1,-1 0-1,0-1 1,0 1 0,0-1-1,-1-1 1,1 0-1,10-11 1,-7 5 18,-1-1 1,0 0 0,-1-1-1,8-15 1,-11 17 61,-1-1 1,6-16-1,-16 44 252,-23 78 131,26-82-430,0 0 1,0 0-1,1 0 1,1 0-1,0 0 1,0 0-1,3 19 1,-2-28-10,0 1 0,-1-1 1,1 1-1,0-1 0,0 0 0,0 1 0,0-1 0,1 0 1,-1 0-1,0 0 0,1 0 0,0 0 0,-1 0 0,1 0 1,4 2-1,-5-3-10,1 0 0,-1-1 0,0 1 0,1-1 0,-1 1 0,1-1 0,-1 0 0,1 1 0,0-1 0,-1 0 0,1 0 1,-1 0-1,1 0 0,-1-1 0,1 1 0,-1 0 0,1-1 0,-1 1 0,1-1 0,-1 1 0,1-1 0,-1 0 0,1 1 0,-1-1 1,0 0-1,2-1 0,7-6 0,-1 0 0,0 0 0,0-1-1,-1 0 1,0-1 0,-1 1 0,10-17 0,1-7 7,15-39 0,-31 68-13,-1 1 0,0 0 0,0 0 0,1 1 0,-1-1 0,0 0 0,1 1 0,0 0 0,0-1 0,3-3 0,-4 23 0,-1 15 0,2 0 0,0-1 0,13 55 0,-15-85 0,0-1 0,0 1 0,1 0 0,-1-1 0,0 1 0,0 0 0,1 0 0,-1-1 0,0 1 0,1-1 0,-1 1 0,0 0 0,1-1 0,-1 1 0,1-1 0,-1 1 0,1-1 0,-1 1 0,1-1 0,0 1 0,-1-1 0,1 0 0,0 1 0,-1-1 0,1 0 0,0 1 0,-1-1 0,1 0 0,0 0 0,0 0 0,-1 0 0,1 0 0,0 0 0,-1 0 0,1 0 0,0 0 0,0 0 0,-1 0 0,1 0 0,0 0 0,-1-1 0,1 1 0,0 0 0,-1-1 0,1 1 0,0 0 0,-1-1 0,1 1 0,0-1 0,0 0 0,5-3 0,0-1 0,0 0 0,9-11 0,-13 15 0,8-13 0,0 1 0,0-1 0,-2-1 0,0 0 0,0 0 0,8-25 0,5-10 0,1-13 0,-22 63 0,1 0 0,-1 0 0,0-1 0,0 1 0,0 0 0,0 0 0,0 0 0,0 0 0,0 0 0,0-1 0,0 1 0,0 0 0,0 0 0,0 0 0,0 0 0,0 0 0,1 0 0,-1 0 0,0-1 0,0 1 0,0 0 0,0 0 0,0 0 0,1 0 0,-1 0 0,0 0 0,0 0 0,0 0 0,0 0 0,0 0 0,1 0 0,-1 0 0,0 0 0,0 0 0,0 0 0,0 0 0,0 0 0,1 0 0,-1 0 0,0 0 0,0 0 0,0 0 0,0 0 0,0 0 0,1 0 0,-1 0 0,0 0 0,0 0 0,0 0 0,0 1 0,0-1 0,0 0 0,1 0 0,-1 0 0,0 0 0,0 0 0,0 0 0,0 1 0,3 5 0,-3-6 0,5 13 0,1 0 0,0 0 0,1-1 0,15 22 0,40 41 0,-60-73 0,0 0 0,0 1 0,0-1 0,1 0 0,-1-1 0,1 1 0,0 0 0,-1-1 0,1 1 0,0-1 0,0 0 0,0 0 0,0 0 0,0 0 0,0-1 0,4 1 0,-5-1 0,1 0 0,-1 0 0,1 0 0,-1-1 0,0 1 0,1-1 0,-1 1 0,1-1 0,-1 0 0,0 0 0,1 0 0,-1 0 0,0-1 0,0 1 0,0-1 0,0 1 0,0-1 0,0 1 0,-1-1 0,3-3 0,1-1 0,0-1 0,-1 1 0,0-1 0,0 0 0,0 0 0,-1 0 0,0-1 0,-1 1 0,0-1 0,0 1 0,0-1 0,-1 0 0,0 0 0,-1 1 0,0-1 0,0 0 0,0 0 0,-1 0 0,-2-9 0,3 17 0,-1-1 0,1 0 0,0 1 0,0-1 0,-1 0 0,1 1 0,0-1 0,-1 1 0,1-1 0,-1 1 0,1-1 0,0 1 0,-1-1 0,1 1 0,-1-1 0,0 1 0,1 0 0,-1-1 0,1 1 0,-1 0 0,0-1 0,1 1 0,-1 0 0,0 0 0,1 0 0,-1-1 0,0 1 0,1 0 0,-1 0 0,0 0 0,1 0 0,-1 0 0,0 0 0,1 1 0,-1-1 0,0 0 0,1 0 0,-2 1 0,-24 11 0,24-11 0,-2 1 0,0 1 0,0 0 0,0 1 0,0-1 0,1 1 0,0-1 0,0 1 0,0 0 0,0 0 0,0 0 0,1 1 0,0-1 0,-3 9 0,2-5 0,1-1 0,0 1 0,0 0 0,1-1 0,0 1 0,1 0 0,0 0 0,0 9 0,1-12 0,0-1 0,0 0 0,0 1 0,1-1 0,-1 0 0,1 0 0,0 0 0,0 0 0,0 0 0,1 0 0,-1-1 0,1 1 0,0-1 0,0 0 0,0 0 0,1 0 0,-1 0 0,1 0 0,-1-1 0,1 0 0,0 1 0,0-1 0,0-1 0,0 1 0,0-1 0,0 1 0,1-1 0,-1 0 0,0-1 0,1 1 0,-1-1 0,1 0 0,-1 0 0,1 0 0,-1-1 0,0 1 0,1-1 0,-1 0 0,0 0 0,1-1 0,-1 1 0,0-1 0,0 0 0,7-4 0,4-6 0,-1-1 0,0 0 0,14-19 0,-11 13 0,26-22 0,-37 36 0,0 0 0,0 1 0,1 0 0,0 0 0,0 0 0,0 1 0,1 0 0,10-4 0,-17 8 0,-1-1 0,0 0 0,1 0 0,-1 0 0,0 0 0,1 0 0,-1 0 0,0 0 0,1 1 0,-1-1 0,0 0 0,1 0 0,-1 1 0,0-1 0,0 0 0,1 0 0,-1 1 0,0-1 0,0 0 0,1 1 0,-1-1 0,0 0 0,0 1 0,0-1 0,0 0 0,1 1 0,-1-1 0,0 0 0,0 1 0,0-1 0,0 0 0,0 1 0,0-1 0,0 1 0,0-1 0,0 0 0,0 1 0,0-1 0,0 0 0,-1 1 0,0 21 0,0-19 0,-1 14 0,-1-1 0,0 1 0,-2-1 0,-8 22 0,10-29 0,4-7 0,10-10 0,13-20 0,-23 27 0,10-16 0,-9 14 0,0-1 0,0 1 0,0 0 0,1 0 0,-1-1 0,1 1 0,0 1 0,-1-1 0,1 0 0,1 1 0,-1 0 0,0-1 0,6-1 0,-8 3 0,1 1 0,0 0 0,-1 0 0,1 0 0,0 0 0,-1 0 0,1 0 0,0 1 0,-1-1 0,1 1 0,-1-1 0,1 1 0,-1-1 0,1 1 0,-1 0 0,1 0 0,-1 0 0,0 0 0,1 0 0,-1 0 0,0 0 0,2 2 0,3 4 0,-2-1 0,1 0 0,5 11 0,-6-11 0,90 140 0,-70-112 0,6 9 0,-16-32 0,-14-11 0,0 1 0,0-1 0,1 0 0,-1 0 0,0 1 0,0-1 0,0 0 0,1 0 0,-1 0 0,0 0 0,0 0 0,1 1 0,-1-1 0,0 0 0,1 0 0,-1 0 0,0 0 0,0 0 0,1 0 0,-1 0 0,0 0 0,1 0 0,-1 0 0,0 0 0,0 0 0,1 0 0,-1 0 0,0 0 0,1 0 0,-1 0 0,0 0 0,0-1 0,1 1 0,-1 0 0,0 0 0,0 0 0,1 0 0,-1-1 0,0 1 0,0 0 0,0 0 0,1 0 0,-1-1 0,0 1 0,0 0 0,0 0 0,0-1 0,1 1 0,-1 0 0,0 0 0,0-1 0,0 1 0,0 0 0,0-1 0,0 1 0,0 0 0,0 0 0,0-1 0,0 0 0,-1-8-3985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27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37 114 17583,'0'0'2152,"-37"-51"-1608,44 46 0,11-2-304,12-6 16,21-7-144,-1 2 16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33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4512,'0'0'18207,"4"9"-17780,22 83 505,3 6 53,-17-59-637,39 102 771,-33-90-720,-14-39-270,0 1 1,1-1-1,0 0 0,9 14 0,1 4 172,-13-25-123,1 1-1,0-1 1,0 1 0,0-1 0,1 0 0,3 5-1,-6-10-148,-1 0 0,0 0 0,1 1 0,-1-1 0,1 0 0,-1 0 0,0 0 0,1 0 0,-1 0 0,1 0 0,-1 0 0,1 0 0,-1 0 0,0 0 0,1 0 0,-1 0 0,1 0 0,-1 0 0,1 0-1,-1 0 1,0 0 0,1 0 0,-1-1 0,1 1 0,-1 0 0,0 0 0,1 0 0,-1-1 0,0 1 0,1 0 0,-1-1 0,0 1 0,1 0 0,-1 0 0,0-1 0,1 0 0,11-16 271,-10 15-265,13-25 194,-1 1 1,15-44-1,-17 40 52,30-56-1,-16 46-4,41-50-1,-53 72-189,2 2 1,0 0-1,1 1 1,36-26-1,-5 15-86,-44 21 0,-6 4 0,-10 2 0,10-1 0,-33 4 0,-67-3 0,19-1 0,-50-4 0,17-1 0,101 7 0,-1-1 0,-23 7 0,25-4 0,-1-2 0,1 1 0,-16-1 0,22-3 3,3 0-4,8 3-17,9 0-308,-1 1 0,0-2 0,1 0 0,-1 0 0,20-2 0,-14 1-3029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34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6520,'0'0'11703,"13"0"-11019,156-10 1127,296-1 2462,-455 11-4110,4 0 274,0 1-1,-1 0 1,1 0-1,18 6 0,-31-7-402,-1 1 0,1-1-1,-1 1 1,1-1 0,-1 1-1,0 0 1,1-1 0,-1 1-1,1-1 1,-1 1 0,0 0-1,0-1 1,1 1 0,-1 0-1,0-1 1,0 1 0,0 0-1,0 0 1,0-1 0,0 1-1,0 0 1,0-1 0,0 1-1,0 0 1,0-1 0,-1 1-1,1 1 1,0 8-3906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95 5224,'0'0'11493,"-10"6"-11187,-29 18-7,39-24-284,0 0-1,0 0 0,-1 0 1,1 0-1,0 1 1,0-1-1,0 0 1,-1 0-1,1 0 1,0 0-1,0 0 0,-1 0 1,1 0-1,0 0 1,0 0-1,-1 0 1,1 0-1,0 0 1,0 0-1,-1 0 0,1 0 1,0 0-1,0 0 1,-1 0-1,1 0 1,0 0-1,0 0 1,-1 0-1,1 0 0,0-1 1,0 1-1,-1 0 1,1 0-1,0 0 1,0 0-1,0-1 1,-1 1-1,1 0 0,0 0 1,0 0-1,0-1 1,0 1-1,0 0 1,-1 0-1,1 0 1,0-1-1,0 1 0,0 0 1,0 0-1,0-1 1,0 1-1,0 0 1,0-1-1,0 1 1,0-1-1,1-15 298,-1 15-212,1-3-37,0 0 0,1 0-1,-1 0 1,1 0-1,0 0 1,0 0-1,1 1 1,-1-1-1,6-5 1,-1 1 69,0 0-1,0 1 1,10-7-1,-13 11-63,-1 1 0,1 0-1,0 0 1,0 0-1,0 0 1,0 0-1,0 1 1,0 0 0,0 0-1,9-1 1,-11 2-46,-1 0 0,1 0 0,-1 0 0,1 0 1,-1 1-1,1-1 0,-1 0 0,1 1 0,-1-1 0,1 1 1,-1-1-1,1 1 0,-1 0 0,0 0 0,1 0 0,-1 0 0,0 0 1,0 0-1,0 0 0,0 0 0,0 0 0,0 0 0,0 1 1,0-1-1,0 0 0,0 1 0,-1-1 0,1 1 0,0-1 1,-1 0-1,1 1 0,-1 3 0,5 23 194,-1 0 0,0 57 0,-3-49-36,6 44-1,1-22 75,-4-21-30,2 1 1,18 59 0,-22-91-187,1 1 0,0-1 0,0 0 0,0 0 0,1 0 0,0 0 0,0-1 0,0 1 1,1-1-1,0 0 0,10 8 0,-13-11-28,0-1 1,1 0-1,-1 1 0,1-1 1,-1 0-1,1-1 0,-1 1 1,1 0-1,0-1 0,-1 1 1,1-1-1,0 0 0,-1 0 1,1 0-1,0 0 0,0 0 1,-1-1-1,1 1 0,0-1 1,-1 0-1,1 1 0,-1-1 1,1-1-1,-1 1 1,0 0-1,1 0 0,-1-1 1,0 0-1,0 1 0,0-1 1,0 0-1,4-4 0,2-4 19,1 0 0,-2-1 0,1 1-1,-1-2 1,-1 1 0,0-1 0,-1 0-1,0 0 1,-1-1 0,5-19 0,0-16 117,5-73 1,-9 69-66,-3 19-14,-2 21 5,1-1 1,4-18-1,-4 26-58,1 1 0,-1 0 0,1-1 1,0 1-1,0 0 0,0 0 0,1 0 0,-1 1 1,1-1-1,5-5 0,8-8 24,-13 13-33,0 1-1,0-1 1,1 1-1,0-1 0,0 1 1,0 0-1,0 0 1,0 1-1,0-1 0,1 1 1,-1 0-1,1 0 1,7-2-1,-1 3 22,1 0 1,0 1-1,-1 0 0,1 0 0,-1 1 1,1 1-1,-1 0 0,0 0 1,1 1-1,16 8 0,-26-11-22,-1 0 20,1 1-1,0-1 1,-1 1 0,1-1 0,-1 1 0,0-1 0,1 1 0,-1 0 0,1 0 0,-1 0 0,0 0 0,0 0 0,0 0 0,2 2 0,-3-3 23,5 0 61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35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9848,'0'0'4816,"0"14"-3999,1 32-194,3 113 2552,-4-117-2055,0-32-674,0 1 1,2 14-1,-1-21-261,-1-3-121,0 0 1,1 0 0,-1 0-1,0 0 1,0 0-1,0 0 1,0 0-1,0 0 1,0 0-1,0 0 1,0 0 0,0 0-1,-1 0 1,1 0-1,0 0 1,0 0-1,-1 0 1,1 0-1,-2 2 428,4-5-307,-1 0 0,1 0 1,-1-1-1,1 1 0,-1 0 1,0 0-1,0-1 0,0 1 1,0 0-1,1-5 0,52-175 1111,-47 160-1145,20-50 358,-23 63-405,1 1 0,-1 0 0,1 0-1,1 0 1,0 1 0,7-8 0,-12 14-85,0 0 0,0 0 0,0 0-1,0 0 1,0 0 0,0 1 0,1-1 0,-1 0 0,0 1 0,1-1 0,-1 1 0,0-1 0,1 1 0,-1 0-1,1-1 1,-1 1 0,0 0 0,1 0 0,-1 0 0,3 1 0,-2-1 9,1 1 1,0 0-1,0 0 0,-1 0 1,1 0-1,0 0 1,-1 1-1,1 0 0,3 2 1,1 2 38,0 1 0,0 0 0,-1 0 0,11 16 0,-8-5 61,0-1-1,-1 2 1,-1-1 0,0 1 0,6 36-1,10 28 671,-19-72-627,1 3 180,-2-17-288,-1-10-166,0-9-3923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37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1 4720,'0'0'11598,"1"10"-11098,0 3-332,0 0-1,-1-1 1,-1 1-1,0 0 1,-4 18-1,0-14 80,-1 0 0,0-1-1,-1 0 1,-1 0 0,0-1-1,-1 0 1,-1 0 0,0-1-1,-1 0 1,0-1 0,-2 0-1,1-1 1,-1-1 0,-1 0-1,-22 14 1,22-20 430,14-6-839,6-1-2370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40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1 411 8136,'0'0'9421,"9"-4"-8827,-3 1-487,1 0 1,0-1-1,-1 0 0,0 0 0,0 0 0,0-1 0,0 0 0,-1 0 0,0 0 0,7-9 0,108-178 3173,-108 172-2849,1 0 0,1 1 0,20-20 0,2-5 683,-36 44-1072,1-1-1,-1 0 0,0 1 0,1-1 1,-1 1-1,1-1 0,-1 1 1,0-1-1,1 1 0,-1 0 0,1-1 1,-1 1-1,1 0 0,0-1 1,-1 1-1,1 0 0,-1 0 0,1-1 1,0 1-1,-1 0 0,1 0 1,-1 0-1,1 0 0,0 0 0,-1 0 1,1 0-1,0 0 0,-1 0 1,1 0-1,0 0 0,-1 0 0,1 0 1,-1 1-1,1-1 0,0 0 1,-1 0-1,1 1 0,-1-1 0,1 0 1,0 1-1,1 1 8,-1-1 1,0 1-1,0 0 1,1-1-1,-1 1 1,0 0-1,0-1 1,-1 1-1,1 0 1,0 0-1,-1 0 1,1 3-1,2 12 82,-1 1 0,-1-1 0,-1 1-1,-2 22 1,-14 71 456,14-97-491,-14 42 788,18-56-189,3-7-443,8-13-67,-8 9-114,6-17 59,2 1 0,1 0 0,1 2-1,27-37 1,-34 51-79,76-84 426,-83 94-465,0-1 1,1 1-1,-1 0 0,0 0 0,1 0 0,-1 0 0,1 0 0,-1 0 1,1 0-1,-1 0 0,1 0 0,0 1 0,-1-1 0,1 1 0,0-1 0,-1 1 1,4 0-1,-4 0-6,1 1 1,-1-1-1,0 1 1,0 0-1,0-1 1,1 1-1,-1 0 1,0 0-1,0 0 1,0 0-1,0 0 1,0 0-1,0 0 1,-1 0-1,1 0 1,0 1-1,-1-1 1,1 0-1,0 0 1,-1 1-1,0-1 1,1 0-1,0 3 1,2 8-7,0 0 0,-1 0 0,0 0 0,-1 0 0,-1 0 0,0 16 0,-2-6 0,0 0 0,-10 37 0,9-52 0,3-6 0,-1 0 0,1-1 0,-1 1 0,1 0 0,0 0 0,0 0 0,-1 0 0,1 0 0,0 0 0,0-1 0,0 1 0,0 0 0,0 0 0,0 0 0,0 0 0,0 0 0,0 0 0,1 1 0,0-2 0,0-1 0,0 0 0,0 1 0,0-1 0,0 0 0,0 0 0,0 0 0,0 0 0,0 0 0,-1 0 0,1 0 0,0 0 0,-1 0 0,1 0 0,0-2 0,2-1 0,69-113 0,-68 111 0,1 0 0,0 0 0,0 1 0,0-1 0,1 1 0,0 0 0,0 0 0,0 1 0,0 0 0,1 0 0,13-5 0,-20 8 0,1 1 0,0 0 0,0-1 0,0 1 0,0 0 0,0 0 0,0 0 0,0 0 0,0 0 0,0 0 0,0 0 0,0 0 0,0 0 0,0 0 0,0 0 0,0 0 0,0 1 0,0-1 0,-1 0 0,1 1 0,0-1 0,0 1 0,1 0 0,-1 0 0,1 1 0,-1-1 0,1 1 0,-1-1 0,0 1 0,1 0 0,-1 0 0,0 0 0,0-1 0,0 4 0,2 4 0,0 0 0,-1 1 0,2 15 0,-2-7 0,-1 0 0,0 1 0,-2-1 0,-3 26 0,4-43 0,-1 0 0,1 0 0,0 0 0,0 0 0,0 0 0,0 0 0,0 0 0,0 0 0,0 0 0,0 0 0,0 0 0,0 0 0,1 0 0,-1 0 0,0 0 0,1 0 0,0 1 0,-1-2 0,1 1 0,-1-1 0,1 0 0,-1 1 0,0-1 0,1 0 0,-1 0 0,1 0 0,-1 1 0,1-1 0,-1 0 0,1 0 0,-1 0 0,1 0 0,-1 0 0,1 0 0,-1 0 0,1 0 0,-1 0 0,1 0 0,-1 0 0,1 0 0,-1-1 0,1 1 0,5-2 0,0-1 0,0 0 0,-1 0 0,8-6 0,-4 3 0,32-22 0,44-38 0,79-52 0,-153 110 0,-8 6 0,21-12 0,-23 14 0,-1 0 0,0 0 0,0 0 0,0 0 0,0 0 0,1 0 0,-1-1 0,0 1 0,0 0 0,0 0 0,0 0 0,1 0 0,-1 0 0,0 0 0,0 0 0,0 0 0,1 0 0,-1 0 0,0 0 0,0 0 0,0 1 0,0-1 0,1 0 0,-1 0 0,0 0 0,0 0 0,0 0 0,0 0 0,1 0 0,-1 0 0,0 0 0,0 1 0,0-1 0,0 0 0,0 0 0,0 0 0,1 0 0,-1 0 0,0 1 0,-5 14 0,-12 14 0,-30 39 0,3-7 0,8-9 0,-19 30 0,48-70 0,0 0 0,2 0 0,0 1 0,0-1 0,-4 17 0,9-28 0,0 0 0,0 0 0,0-1 0,-1 1 0,1 0 0,0 0 0,0 0 0,0-1 0,0 1 0,0 0 0,1 0 0,-1 0 0,0-1 0,0 1 0,0 0 0,1 0 0,-1 0 0,0-1 0,1 1 0,-1 0 0,1-1 0,-1 1 0,1 0 0,0 0 0,0 0 0,0 0 0,0-1 0,0 1 0,1-1 0,-1 1 0,0-1 0,0 0 0,1 0 0,-1 1 0,0-1 0,1 0 0,-1 0 0,3 0 0,4-1 0,0 0 0,-1-1 0,15-5 0,-8 2 0,0-1 0,-1 0 0,0-1 0,-1 0 0,1-1 0,-2-1 0,1 0 0,-1-1 0,0 0 0,13-16 0,-17 18 0,-1 0 0,0 0 0,-1-1 0,1 0 0,-2 0 0,1 0 0,-1 0 0,-1-1 0,0 0 0,0 0 0,0 0 0,-2 0 0,1 0 0,-1 0 0,-1-18 0,0 24 0,-1 0 0,0 0 0,1 0 0,-2 0 0,1 1 0,0-1 0,-1 0 0,1 1 0,-1-1 0,0 1 0,-3-4 0,-1 0 0,1 1 0,-1 1 0,0-1 0,-9-6 0,0 1 0,13 10 0,2 1 0,1-1 0,-1 1 0,1 0 0,0-1 0,-1 1 0,1 0 0,0 0 0,-1-1 0,1 1 0,-1 0 0,1 0 0,0 0 0,-1 0 0,1 0 0,0 0 0,0 0 0,-1 0 0,2 0 0,-2 0 0,66 2 0,44-1 0,-93-2 0,34-2 0,-47 4 0,-1-1 0,1 0 0,0 1 0,-1 0 0,1-1 0,-1 1 0,1 1 0,-1-1 0,0 0 0,1 1 0,3 3 0,-5-4 0,-1 1 0,1-1 0,-1 1 0,0-1 0,1 1 0,-1 0 0,0 0 0,0 0 0,0 0 0,0 0 0,-1 0 0,1 0 0,0 0 0,-1 0 0,1 4 0,0 36 0,-2-27 0,1 4 0,-1-5 0,1 1 0,1 0 0,0-1 0,1 0 0,0 1 0,7 21 0,3-2 0,-9-24 0,0 0 0,1-1 0,0 1 0,1-1 0,8 13 0,-12-20 0,1-1 0,-1 0 0,0 0 0,1 1 0,-1-1 0,1 0 0,0 0 0,-1-1 0,1 1 0,0 0 0,-1-1 0,1 1 0,0 0 0,0-1 0,0 0 0,-1 1 0,1-1 0,0 0 0,0 0 0,3-1 0,4 1 0,0-2 0,17-3 0,-22 3 0,22-6 0,0-1 0,-1-2 0,28-16 0,-38 19 0,6-2 0,-1-2 0,0 0 0,-1-1 0,23-19 0,-37 27 0,0 0 0,0 0 0,-1-1 0,0 0 0,0 1 0,0-1 0,0-1 0,2-6 0,-4 9 0,-1-1 0,0 1 0,0-1 0,0 0 0,0 1 0,-1-1 0,0 0 0,0 1 0,0-1 0,0 0 0,-1 1 0,0-1 0,-2-6 0,3 9 0,-1 0 0,0 0 0,1 0 0,-1 0 0,0 0 0,0 1 0,0-1 0,0 0 0,-1 1 0,1-1 0,0 1 0,-1-1 0,1 1 0,-1 0 0,1 0 0,-1-1 0,0 1 0,1 0 0,-1 0 0,0 1 0,0-1 0,0 0 0,0 1 0,1-1 0,-1 1 0,0-1 0,0 1 0,0 0 0,0 0 0,0 0 0,0 0 0,0 0 0,0 0 0,0 1 0,0-1 0,-4 2 0,-1 0 0,-1 0 0,1 1 0,0 0 0,0 1 0,0-1 0,1 1 0,-1 1 0,-7 5 0,9-5 0,1-1 0,-1 0 0,1 1 0,0 0 0,0 0 0,0 0 0,1 0 0,0 1 0,0-1 0,0 1 0,1 0 0,0 0 0,0 0 0,0 0 0,1 0 0,0 0 0,0 1 0,0-1 0,1 0 0,0 0 0,0 1 0,1-1 0,0 0 0,0 0 0,0 1 0,1-1 0,0 0 0,0 0 0,0 0 0,1-1 0,0 1 0,0-1 0,0 1 0,1-1 0,0 0 0,0 0 0,0-1 0,0 1 0,1-1 0,6 5 0,-3-3 0,1 0 0,0-1 0,0 1 0,1-2 0,0 1 0,-1-2 0,1 1 0,1-1 0,-1 0 0,0-1 0,1-1 0,-1 0 0,1 0 0,0 0 0,-1-2 0,1 1 0,-1-1 0,1-1 0,-1 0 0,1 0 0,-1-1 0,0-1 0,0 0 0,0 0 0,-1 0 0,17-12 0,-22 12 81,0 0-1,0 0 1,-1 0 0,1 0-1,-1-1 1,0 0-1,0 1 1,0-1 0,-1 0-1,0-1 1,3-7 0,0-6-1689,5-30 1,-9 41-90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45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111 148 6224,'0'0'9430,"-11"6"-8859,3-2-432,-35 18 338,39-20-359,0 1 0,0 0 0,0 0 0,0 1-1,0-1 1,1 1 0,0-1 0,-6 9 0,7-10-27,1 1 0,0 0 0,0-1 0,0 1 1,0 0-1,0-1 0,1 1 0,-1 0 0,1 0 0,0 0 0,-1-1 0,1 1 0,1 0 0,-1 0 0,0 0 0,2 5 0,-1-4 31,1 1-1,0-1 0,0 0 1,1 0-1,-1 0 0,1 0 1,0 0-1,0-1 0,5 6 1,1-1 90,1 0-1,0-1 1,0 0 0,0 0 0,1-1 0,22 9 0,-23-12-80,0 0 0,0-1 0,1 0 0,-1 0 0,0-1 0,0-1 0,1 1 1,11-3-1,-14 2 36,0-1 1,0-1 0,0 0 0,0 0 0,0 0-1,-1-1 1,1 0 0,-1 0 0,0-1 0,13-8 0,-17 8-83,1 1 0,-1 0 1,0-1-1,0 0 0,0 0 0,-1 1 1,0-2-1,1 1 0,-1 0 1,0 0-1,-1-1 0,1 1 1,-1-1-1,0 1 0,0-1 1,-1 0-1,1 1 0,-1-1 1,0 0-1,0 1 0,-1-8 1,0 7-27,0 0 0,0-1 1,0 1-1,0 1 0,-1-1 0,0 0 1,0 0-1,0 0 0,-1 1 1,1-1-1,-1 1 0,0 0 1,-1 0-1,1 0 0,0 0 1,-1 1-1,0-1 0,0 1 0,-7-4 1,7 4-15,-1 1-1,0 0 1,0 0 0,0 1-1,-1-1 1,1 1 0,0 0 0,0 1-1,-1-1 1,1 1 0,-1 0-1,1 0 1,0 1 0,-1 0 0,1-1-1,0 2 1,0-1 0,0 1-1,0 0 1,0 0 0,0 0 0,0 0-1,0 1 1,1 0 0,-1 0-1,1 1 1,-4 3 0,-6 5 66,11-11-84,0 1 1,0 0-1,1 1 1,-1-1-1,1 0 0,0 1 1,0-1-1,0 1 1,0 0-1,0 0 0,0 0 1,-1 4-1,2-6-22,1-1 0,0 0 1,0 0-1,0 0 0,0 0 0,0 0 0,0 0 1,0 0-1,0 0 0,0 0 0,0 0 0,0 0 1,0 0-1,0 1 0,0-1 0,0 0 0,-1 0 1,1 0-1,0 0 0,0 0 0,0 0 1,0 0-1,0 0 0,0 0 0,0 1 0,0-1 1,0 0-1,0 0 0,0 0 0,0 0 0,0 0 1,1 0-1,-1 0 0,0 0 0,0 1 0,0-1 1,0 0-1,0 0 0,0 0 0,0 0 0,0 0 1,0 0-1,0 0 0,0 0 0,0 0 0,0 0 1,0 0-1,1 0 0,-1 0 0,0 0 0,0 1 1,0-1-1,0 0 0,0 0 0,0 0 0,0 0 1,0 0-1,0 0 0,1 0 0,-1 0 0,0 0 1,0 0-1,0 0 0,0 0 0,0 0 0,0 0 1,0 0-1,1-1 0,9-6 180,22-22-129,-19 17 16,3-2-22,0 0-1,0 1 1,1 1 0,26-13-1,3 1 38,112-47 246,-153 69-313,0 0 0,1 0 1,0 1-1,-1 0 0,1 0 1,0 1-1,0-1 0,-1 1 1,1 0-1,11 2 0,-14-1-6,0 0-1,-1 0 1,1 0-1,-1 0 0,1 0 1,-1 1-1,1-1 1,-1 1-1,0-1 0,0 1 1,0 0-1,0 0 1,0 0-1,0 0 0,0 0 1,-1 1-1,1-1 1,-1 0-1,1 1 0,-1-1 1,0 1-1,0-1 1,0 1-1,0 3 0,0 0 14,0 0-1,-1 0 0,0 0 0,0 0 1,0 0-1,-1 0 0,0 0 1,0 0-1,-3 8 0,-21 51 177,24-62-195,-13 26 84,11-23-75,-1 1 0,1 0 0,0 0 0,0 0 0,-1 8 0,21-31-18,0-4 0,12-13 0,57-53 0,-77 78 0,1 1 0,0 0 0,0 0 0,0 1 0,1 0 0,0 0 0,0 1 0,1 1 0,0 0 0,-1 1 0,18-3 0,-26 5 0,0 1 0,1 0 0,-1 0 0,0 0 0,1 1 0,-1-1 0,0 1 0,0-1 0,1 1 0,-1 0 0,0 0 0,0 1 0,0-1 0,0 1 0,0-1 0,-1 1 0,1 0 0,0 0 0,-1 0 0,1 1 0,-1-1 0,0 0 0,0 1 0,0 0 0,2 2 0,3 8 0,-1-1 0,0 1 0,-1 0 0,6 24 0,2 3 0,3 13 0,-12-36 0,1-1 0,8 19 0,-12-32 65,1 0 1,0 0-1,0-1 0,0 1 1,0 0-1,1-1 1,-1 1-1,1-1 0,0 0 1,0 0-1,-1 0 0,7 3 1,20 5-4851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48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0 873 6632,'0'0'7897,"11"2"-7448,-6-1-386,0 1-7,1-1 1,0 0 0,-1 0-1,1-1 1,0 1 0,0-1-1,0 0 1,-1-1-1,1 0 1,0 0 0,-1 0-1,8-2 1,0-3 77,-1-1 0,1 0 0,-2 0 0,1-1 0,-1-1 1,16-15-1,55-67 607,-50 48-324,-2-1 1,-2-2 0,33-74-1,-45 84-79,-2-1-1,-2 0 0,-1 0 1,-2-1-1,8-70 0,-16 96-194,-1 0 0,-1 1 0,0-1-1,0 0 1,-1 1 0,-1-1 0,0 1 0,0 0-1,-1-1 1,0 2 0,-8-14 0,11 23-110,1-1 0,-1 1 0,0 0 0,0 0 0,1 0 0,-1-1 0,0 1 0,0 0 0,0 0 0,-1 0 0,1 0 0,0 1 0,0-1 0,0 0 0,-1 0 0,1 1 0,0-1 0,-1 1 0,1-1 0,-1 1 0,1 0 0,-2-1 0,0 1 3,1 0 0,0 1 0,0-1-1,-1 1 1,1-1 0,0 1 0,0 0 0,0 0-1,0 0 1,0 0 0,0 0 0,-4 3 0,-2 3 57,0 0-1,0 1 1,0 0 0,-10 15 0,7-6-4,0 0 0,1 1-1,1 1 1,1-1 0,-6 22 0,-24 100 335,35-130-393,-1 11 56,0 1 0,1 0 0,2 0 0,0 0 0,1 0 0,1 0 0,1 0 0,2 0 0,0 0 0,1-1 0,1 1 0,0-1 0,14 25 1,-16-36 3,1-1 1,0-1-1,1 1 1,0-1 0,0 0-1,1 0 1,12 11 0,-14-15-17,-1-1 0,0 0 0,1 0 0,0-1 0,0 0 0,0 1 0,0-2 0,0 1 0,0 0 0,0-1 0,1 0 0,-1 0-1,0-1 1,1 0 0,-1 0 0,7 0 0,3-1 100,48-7 889,-57 7-936,1-1 0,-1 0 0,0 0 1,0 0-1,0-1 0,0 0 0,8-6 0,0-1 71,-1 0 1,-1 0-1,0-2 0,21-24 0,-29 30-159,0 0 0,0 0-1,0 0 1,-1-1 0,0 1 0,0-1 0,-1 0 0,0 0-1,0 0 1,-1 0 0,1 0 0,-2 0 0,1-15 0,-1 16-30,-1 0 1,1 1 0,-1-1-1,-1 0 1,1 0 0,-1 1-1,0-1 1,0 1 0,-4-7-1,5 10-8,0 0 1,0 1-1,-1-1 0,1 0 0,0 1 0,-1-1 0,1 1 1,-1 0-1,0 0 0,1-1 0,-1 1 0,0 0 0,0 0 0,0 0 1,1 1-1,-1-1 0,0 0 0,0 1 0,0-1 0,0 1 0,0 0 1,0 0-1,-1 0 0,1 0 0,0 0 0,0 0 0,0 0 1,0 1-1,0-1 0,-2 1 0,-1 1-6,0 0 0,0 1 0,1-1 1,-1 1-1,0 0 0,1 0 0,0 1 0,0-1 0,0 1 1,0 0-1,1 0 0,-1 0 0,1 0 0,-4 8 0,-1 2-16,1 0 1,0 0-1,-7 25 0,11-30 6,0-1-1,1 1 1,0 0 0,1 0 0,0 0 0,1 0-1,0 9 1,0-13 7,1 0-1,0-1 0,0 1 1,0-1-1,1 1 0,-1-1 1,1 0-1,0 0 0,0 0 1,1 0-1,-1 0 0,1 0 1,0 0-1,0-1 0,5 5 1,-3-3 25,1-1 0,0 0 0,0 0 0,0 0 1,0 0-1,0-1 0,1 0 0,0-1 0,-1 1 1,1-1-1,0 0 0,0-1 0,0 0 0,1 0 1,-1 0-1,11-2 0,-6 2 7,-8-1-22,1 0 1,-1 0-1,1 0 1,-1 0 0,1-1-1,-1 0 1,0 0-1,1 0 1,-1 0-1,4-3 1,3 1-4,-10 3 0,0 0 0,0 0 0,0-1 0,0 1 0,0 0 0,0-1 0,0 1 0,0-1 0,0 1 0,-1-1 0,1 1 0,0-1 0,1-1 0,2-1 0,0 0 0,0 0 0,1 0 0,-1 1 0,7-4 0,14-8 0,7-8 0,-1-1 0,-1-2 0,-1 0 0,49-59 0,-59 59 0,79-110 0,-85 113 0,0-1 0,-1 0 0,-1-1 0,11-34 0,-9 14 0,-3 0 0,-1-1 0,3-47 0,-12 69 0,0 22 0,0 0 0,0 0 0,-1 0 0,1 0 0,0 0 0,-1 0 0,1 0 0,-1 0 0,1 0 0,-1 0 0,1 0 0,-1 0 0,1 0 0,-1 0 0,0 0 0,0 0 0,-1 0 0,2 0 0,-1 1 0,1 0 0,0 0 0,-1 0 0,1 0 0,-1 0 0,1 1 0,0-1 0,-1 0 0,1 0 0,-1 0 0,1 0 0,0 0 0,-1 0 0,1 1 0,0-1 0,-1 0 0,1 0 0,0 0 0,-1 1 0,1-1 0,0 0 0,-1 1 0,1-1 0,0 1 0,-9 9 0,0 5 0,1 0 0,1 0 0,0 1 0,-5 18 0,-6 13 0,17-44 0,-11 24 0,1 1 0,-13 50 0,-15 134 0,-10 47 0,38-213 0,-33 84 0,35-109 0,-18 33 0,24-49 0,0 0 0,-1 0 0,0 0 0,0 0 0,0-1 0,0 1 0,-1-1 0,1 0 0,-1 0 0,0-1 0,-8 5 0,5-4 0,-1 0 0,0 0 0,-1-1 0,1 0 0,-1-1 0,1 0 0,-1 0 0,0-1 0,1 0 0,-16-1 0,21 0 0,-12-4 0,16 4 0,0 0 0,0-1 0,-1 1 0,1-1 0,0 1 0,0-1 0,-1 1 0,1-1 0,0 1 0,0-1 0,0 1 0,0-1 0,0 1 0,0-1 0,0 1 0,0-1 0,0 1 0,0-1 0,0 1 0,0-1 0,0 1 0,0 0 0,1-1 0,-1 1 0,0-1 0,0 1 0,0-1 0,1 1 0,-1-1 0,0 1 0,1 0 0,-1-1 0,6-9 0,1 0 0,0 0 0,0 1 0,1 0 0,15-14 0,50-35 0,-63 51 0,132-90 0,72-56 0,1-50 0,-154 144 0,15-17 0,-67 65 0,0 0 0,-1 0 0,0-1 0,-1 0 0,9-21 0,-12 23 0,13-39 0,-16 46 0,0 0 0,0 0 0,-1 0 0,0 0 0,1 0 0,-1 0 0,0 0 0,0 0 0,-1 0 0,1 0 0,-1 0 0,1 0 0,-3-4 0,3 6 0,0 1 0,0 0 0,0 0 0,0-1 0,0 1 0,0 0 0,-1-1 0,1 1 0,0 0 0,0-1 0,0 1 0,-1 0 0,1 0 0,0-1 0,0 1 0,0 0 0,-1 0 0,1 0 0,0-1 0,-1 1 0,1 0 0,0 0 0,0 0 0,-1 0 0,1 0 0,0 0 0,-1-1 0,1 1 0,0 0 0,-1 0 0,1 0 0,0 0 0,-1 0 0,1 0 0,0 0 0,-1 0 0,1 0 0,0 1 0,-1-1 0,-10 12 0,-12 27 0,1 0 0,2 2 0,1 1 0,-18 63 0,23-53 0,1 2 0,3 0 0,-4 75 0,12-101 0,-1 25 0,3-48 0,0 0 0,1 0 0,0 0 0,-1 0 0,2-1 0,-1 1 0,4 9 0,-5-13 0,0-1 0,1 0 0,-1 0 0,0 0 0,0 1 0,0-1 0,0 0 0,0 0 0,1 0 0,-1 0 0,0 1 0,0-1 0,0 0 0,1 0 0,-1 0 0,0 0 0,0 0 0,0 0 0,1 1 0,-1-1 0,0 0 0,0 0 0,1 0 0,-1 0 0,0 0 0,0 0 0,1 0 0,-1 0 0,0 0 0,0 0 0,1 0 0,-1 0 0,0 0 0,0 0 0,1 0 0,-1-1 0,0 1 0,0 0 0,0 0 0,1 0 0,-1 0 0,0 0 0,0-1 0,0 1 0,1 0 0,-1 0 0,0 0 0,0 0 0,0-1 0,0 1 0,0 0 0,1 0 0,-1 0 0,0-1 0,0 1 0,0 0 0,0 0 0,0-1 0,0 1 0,0 0 0,0 0 0,0-1 0,7-15 0,3-82 876,-10 42-5809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48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16879,'0'0'976,"56"7"-720,-2 3 352,7 0 16,14-2-40,-7-3 8,-11-2 88,-9-1 0,-13-2-32,-8 3 8,-8-1-280,0-2 0,-4-2-176,-11-1 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49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1 9848,'0'0'2254,"8"15"-1340,-3-6-741,0 1 21,1 1 0,-1 0 0,-1 0 1,0 0-1,0 0 0,-1 1 0,-1 0 1,2 19-1,-4-17 126,0 0 0,-2 0 0,0 0 0,0 0-1,-1 0 1,-1 0 0,-1 0 0,0-1 0,0 0 0,-1 0 0,-1-1 0,0 1 0,-1-1 0,0-1 0,-1 1 0,0-2-1,-14 14 1,20-21-163,0-1-1,-1 1 0,0-1 0,1 1 0,-1-1 1,-6 2-1,10-3-132,-1-1-1,0 0 1,1 1 0,-1-1-1,0 0 1,0 0 0,1 0 0,-1 1-1,0-1 1,1 0 0,-1 0 0,0 0-1,0 0 1,1 0 0,-1 0-1,0 0 1,0-1 0,1 1 0,-1 0-1,0 0 1,1 0 0,-1-1-1,0 1 1,1 0 0,-1-1 0,0 1-1,1-1 1,-1 1 0,1-1-1,-1 1 1,1-1 0,-1 1 0,1-1-1,-1 1 1,1-1 0,-1 0-1,1 1 1,0-1 0,-1 0 0,1 1-1,0-1 1,0 0 0,-1 1-1,1-1 1,0 0 0,0 0 0,0-1-1,0-5 20,0 0-1,0-1 0,1 1 1,0-1-1,3-12 0,12-34-1384,-12 42-418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50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1 489 10040,'0'0'57,"4"10"150,14 30 482,-17-38-586,1 0-1,0 1 1,-1-1-1,1 0 1,0 0-1,0 0 1,0 0 0,1 0-1,-1 0 1,0-1-1,1 1 1,-1-1-1,1 1 1,-1-1 0,1 0-1,0 0 1,-1 0-1,1-1 1,0 1-1,0 0 1,0-1-1,0 0 1,-1 0 0,1 0-1,4 0 1,2-1 184,-1-1-1,0 0 1,0 0 0,0 0 0,0-1 0,13-6 0,-7 1 87,0-1 0,-1 0 0,-1 0 0,0-2 0,0 1 0,15-19 1,-2-1 422,31-48 1,-30 33-69,-1 0-1,-2-2 1,22-66 0,-37 88-370,16-41 1276,-24 64-1541,6-10 725,-3 9-164,-2 10 154,9 144 840,0-32-1042,-10-109-556,2 114 590,-3-106-463,-1 0 0,0 0 0,-2 0 1,-9 30-1,13-45-137,-1-1 0,0 0 0,0 0 0,0 0-1,0 0 1,0 0 0,0-1 0,0 1 0,-1 0 0,1 0 0,0-1 0,-1 1 0,0-1 0,1 1-1,-1-1 1,0 0 0,0 1 0,0-1 0,-3 1 0,2-1-2,1-1 0,-1 0 1,0 1-1,0-1 0,0 0 0,0 0 1,0-1-1,1 1 0,-1-1 0,0 1 1,0-1-1,1 0 0,-1 0 0,-5-3 1,-1-1-14,0-1 1,1 1-1,-1-2 1,1 0 0,1 0-1,-1 0 1,1-1-1,0 0 1,1 0-1,0 0 1,0-1-1,-9-19 1,15 27-27,-1-1 0,0 0 0,1 1 0,-1-1 0,1 0 0,0 1 0,0-1 0,-1 0 0,1-3 0,0 5 0,1-1 0,-1 1 0,0-1 0,0 0 0,0 1 0,0-1 0,1 1 0,-1-1 0,0 1 0,1-1 0,-1 1 0,0-1 0,1 1 0,-1-1 0,1 1 0,-1-1 0,1 1 0,-1 0 0,2-1 0,1-1 0,1 1 0,-1 0 0,1 1 0,0-1 0,-1 1 0,1-1 0,0 1 0,5 0 0,85 8 0,-35-1 0,13 0 0,-29-2 0,1-2 0,52-3 0,-89-1 0,126-14 0,-120 12 0,0 0 0,0 0 0,0-1 0,0-1 0,-1 0 0,0-1 0,0 0 0,15-11 0,-22 13 0,0 0 0,-1-1 0,1 0 0,-1 1 0,0-1 0,0-1 0,-1 1 0,0 0 0,1-1 0,2-8 0,-5 12 0,0 0 0,-1 0 0,1-1 0,-1 1 0,1 0 0,-1 0 0,0 0 0,0 0 0,0 0 0,0 0 0,0 0 0,0-1 0,-1 1 0,1 0 0,-1 0 0,1 0 0,-1 0 0,0 0 0,0 0 0,1 0 0,-2 0 0,1 1 0,0-1 0,0 0 0,-1 0 0,1 1 0,0-1 0,-1 1 0,0 0 0,1-1 0,-1 1 0,0 0 0,-4-2 0,4 2 0,0-1 0,-1 1 0,0 1 0,1-1 0,-1 0 0,1 1 0,-1-1 0,0 1 0,0 0 0,1 0 0,-1 0 0,0 0 0,1 0 0,-5 1 0,2 1 0,0-1 0,0 1 0,1 0 0,-1 0 0,1 0 0,-1 1 0,-4 3 0,-1 2 0,2-1 0,-1 1 0,1 1 0,0 0 0,-12 17 0,18-24 0,1 0 0,-1 1 0,1-1 0,0 0 0,0 1 0,0-1 0,0 1 0,0 0 0,1-1 0,-1 1 0,1 0 0,0-1 0,-1 1 0,1 0 0,0-1 0,1 1 0,-1 0 0,0-1 0,1 1 0,0 0 0,-1-1 0,1 1 0,0-1 0,0 1 0,1-1 0,-1 1 0,0-1 0,1 0 0,2 4 0,-1-3 0,1 0 0,-1 1 0,1-1 0,-1-1 0,1 1 0,0 0 0,0-1 0,1 0 0,-1 0 0,0 0 0,1 0 0,-1-1 0,1 0 0,-1 0 0,1 0 0,5 0 0,-3 0 0,1-1 0,0 0 0,-1-1 0,1 0 0,-1 0 0,0-1 0,1 0 0,-1 0 0,8-4 0,-12 5 0,0 0 0,0-1 0,0 0 0,0 0 0,-1 0 0,1 0 0,-1 0 0,1 0 0,-1-1 0,0 1 0,0-1 0,0 1 0,0-1 0,-1 0 0,1 0 0,-1 0 0,1 0 0,-1 0 0,0 0 0,0 0 0,0-1 0,-1 1 0,1-5 0,0-8 0,-2-1 0,-3-29 0,3 42 0,0-1 0,-1 1 0,0-1 0,0 1 0,0 0 0,0 0 0,-1 0 0,0 0 0,1 0 0,-2 0 0,1 1 0,0-1 0,-5-2 0,6 3 0,2 3 0,0 0 0,-1-1 0,1 1 0,0 0 0,0 0 0,0 0 0,0-1 0,0 1 0,0 0 0,0 0 0,0 0 0,0-1 0,0 1 0,0 0 0,0 0 0,0 0 0,0-1 0,1 1 0,-1 0 0,0 0 0,0 0 0,0-1 0,0 1 0,0 0 0,0 0 0,0 0 0,1 0 0,-1-1 0,0 1 0,0 0 0,0 0 0,0 0 0,1 0 0,-1 0 0,0 0 0,0 0 0,0-1 0,1 1 0,-1 0 0,0 0 0,0 0 0,0 0 0,1 0 0,-1 0 0,0 0 0,0 0 0,0 0 0,1 0 0,-1 0 0,0 0 0,1 0 0,15-2 0,20 4 0,1 2 0,-1 1 0,40 12 0,37 5 0,-79-17 0,-17-1 0,-1-2 0,1 0 0,0-1 0,0 0 0,0-1 0,33-5 0,-18-4 854,-14 4-5660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52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67 777 5824,'0'0'6684,"-9"8"-6168,-28 27-4,35-34-428,1 0 0,0 1 1,-1-1-1,1 1 0,0-1 0,0 1 1,-1 0-1,1-1 0,1 1 1,-3 3-1,-2 3 1281,14-28 1129,143-194 511,-129 190-2589,0 1 0,2 0 0,0 2 0,2 1-1,0 1 1,1 2 0,36-17 0,-63 33-366,0 0 1,0 1-1,0-1 0,0 1 1,0 0-1,0-1 0,0 1 1,0 0-1,0 0 0,0-1 1,0 1-1,1 0 0,-1 0 0,0 0 1,0 0-1,0 0 0,0 1 1,0-1-1,0 0 0,0 0 1,0 1-1,0-1 0,0 1 1,1 0-1,-1 0 9,0 0-1,0 0 1,0 0-1,0 1 1,0-1 0,0 0-1,0 1 1,0-1-1,-1 1 1,1-1 0,0 1-1,-1-1 1,0 1-1,1 1 1,0 6 119,0 0-1,0-1 1,-1 1 0,-2 14-1,0-5 74,-2 0 0,0 0 0,-2-1 0,0 1 0,0-1 0,-2 0 0,0-1 0,-1 0 0,0 0 0,-2-1 0,1 0 0,-20 19 0,41-55 1085,20-30-1171,-9 12-60,2 2 1,34-41-1,-42 61-105,2-7 0,2 2 0,1 0 0,1 2 0,27-20 0,-46 37 0,1 1 0,-1 0 0,0 0 0,1 1 0,0-1 0,3 0 0,-6 1 0,0 1 0,0 0 0,0 0 0,0 0 0,0 0 0,0 0 0,-1 0 0,1 0 0,0 0 0,0 0 0,0 1 0,0-1 0,0 0 0,-1 0 0,1 1 0,0-1 0,0 1 0,-1-1 0,1 0 0,0 1 0,0-1 0,-1 1 0,1 0 0,0-1 0,-1 1 0,1 0 0,-1-1 0,1 1 0,-1 0 0,1 0 0,0 1 0,1 3 0,0 1 0,0 0 0,-1-1 0,1 1 0,-1 0 0,0 11 0,-1 40 0,0-38 0,-2 30 0,0 37 0,2-73 0,1 0 0,1-1 0,0 1 0,6 18 0,-7-28 0,0-1 0,0 0 0,0 0 0,0 0 0,1 0 0,-1 0 0,1 0 0,-1 0 0,1 0 0,0 0 0,0-1 0,0 1 0,0-1 0,0 1 0,0-1 0,0 0 0,0 0 0,0 0 0,1 0 0,-1 0 0,0 0 0,1-1 0,-1 1 0,1-1 0,-1 0 0,5 0 0,4 0 0,0 0 0,-1-1 0,1 0 0,20-6 0,-17 3 0,-1-1 0,1-1 0,-1 0 0,0-1 0,16-10 0,-5 0 0,36-32 0,-47 38 0,-1-2 0,-1 0 0,17-24 0,-24 31 0,0 1 0,0-1 0,-1 0 0,0-1 0,-1 1 0,1 0 0,-1-1 0,0 0 0,-1 1 0,0-1 0,0 0 0,0-7 0,-1 13 0,0 0 0,0 0 0,0 0 0,0-1 0,0 1 0,-1 0 0,1 0 0,0 0 0,-1 0 0,1 0 0,-1 0 0,1 0 0,-1 0 0,1 0 0,-1 1 0,0-1 0,1 0 0,-1 0 0,0 0 0,0 1 0,0-1 0,1 0 0,-1 1 0,0-1 0,0 1 0,0-1 0,0 1 0,0-1 0,0 1 0,0 0 0,0-1 0,0 1 0,-1 0 0,1 0 0,0 0 0,0 0 0,0 0 0,0 0 0,0 0 0,0 0 0,0 0 0,0 0 0,-2 1 0,-3 1 0,0-1 0,0 1 0,0 1 0,0-1 0,0 1 0,-6 3 0,3 0 0,1 1 0,0-1 0,0 1 0,1 1 0,0-1 0,0 1 0,1 0 0,-9 14 0,5-4 0,1-1 0,0 2 0,-9 28 0,17-44 0,0 1 0,0 0 0,0-1 0,0 1 0,1 0 0,0 0 0,0 0 0,0-1 0,0 1 0,1 0 0,-1 0 0,1-1 0,0 1 0,0 0 0,0-1 0,1 1 0,-1-1 0,5 7 0,-2-4 0,0-1 0,0 0 0,1 0 0,0 0 0,0 0 0,0-1 0,1 0 0,0 0 0,10 5 0,-7-5 0,0 0 0,1-1 0,-1 0 0,1-1 0,0 0 0,0 0 0,0-1 0,0 0 0,0-1 0,17-2 0,-3 0 0,1-2 0,-1-1 0,30-10 0,-29 6 0,-1-1 0,-1-1 0,0-1 0,0-1 0,40-31 0,-30 17 0,-2-1 0,53-63 0,-51 47 0,-3-1 0,-2-1 0,30-66 0,-44 84 0,16-51 0,-26 63 0,1-1 0,-2 0 0,0 1 0,0-31 0,-3 43 0,0 0 0,0 0 0,-1 0 0,0 0 0,1 0 0,-1 0 0,-1 0 0,-2-6 0,4 9 0,-1 0 0,1 1 0,-1-1 0,1 0 0,-1 0 0,0 1 0,1-1 0,-1 0 0,0 1 0,1-1 0,-1 0 0,0 1 0,0-1 0,0 1 0,1 0 0,-1-1 0,0 1 0,0-1 0,0 1 0,0 0 0,0 0 0,0 0 0,0 0 0,0 0 0,0-1 0,0 2 0,0-1 0,1 0 0,-1 0 0,0 0 0,0 0 0,0 1 0,0-1 0,0 0 0,0 1 0,0-1 0,0 0 0,1 1 0,-1-1 0,0 1 0,0 0 0,-1 0 0,-4 5 0,0-1 0,0 1 0,0 0 0,0 0 0,1 1 0,0-1 0,0 1 0,1 0 0,-5 12 0,-1 2 0,2-1 0,-8 31 0,3-3 0,2 0 0,2 0 0,3 1 0,-1 74 0,8-77 0,1 0 0,14 62 0,-14-96 0,0 1 0,1 23 0,-2-26 0,3-12 0,7-17 0,20-78 878,-18 40-5820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52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16983,'0'0'1310,"15"3"-836,269 57 1825,-236-53-1552,0-1 0,0-3 0,74-5 0,-118 2-597,0-1 1,0 1-1,0-1 1,0 0 0,0 0-1,5-2 1,-8 2-252,-1 1 0,1-1 0,0 1 0,0-1 1,0 1-1,0-1 0,-1 0 0,1 1 1,0-1-1,0 0 0,-1 0 0,1 1 0,-1-1 1,1 0-1,-1 0 0,1 0 0,-1 0 1,1 0-1,-1 0 0,0 0 0,0 0 0,1 0 1,-1 0-1,0 0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7136,'0'0'14711,"-2"-10"-14529,-6-29-13,2 22 410,-1 16 485,3 1-848,3 0-155,-13 0 86,14 0-146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4816,'0'0'14113,"11"4"-13824,4 1-164,1-1 0,0 0 0,0-2 1,0 1-1,21-1 0,78-7 513,-64 2-266,82 5 0,-3 6 592,-91-2-421,-37-6-502,-1 0 1,0-1-1,0 1 1,0 0-1,0 0 1,1-1-1,-1 1 0,0 0 1,0-1-1,0 1 1,0-1-1,0 0 1,2-1-1,9-3-3280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55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255 466 7024,'0'0'10159,"-13"-3"-9533,3 0-469,5 1-73,-1 0 1,0 1-1,0-1 0,0 1 1,0 1-1,0-1 1,0 1-1,0 0 1,0 0-1,0 1 1,0-1-1,-9 3 0,5 1 129,1-1 0,-1 1 0,1 1-1,0 0 1,0 0 0,0 1 0,1 0-1,0 0 1,0 1 0,0 0 0,-9 12 0,13-15-113,1 1 1,0 0 0,0 0 0,0 0-1,0 0 1,1 0 0,0 0 0,0 1 0,0-1-1,1 1 1,-1 0 0,2-1 0,-1 1 0,0 0-1,1 0 1,0 0 0,1-1 0,-1 1 0,1 0-1,0-1 1,3 11 0,0-7-10,-1-1-1,1 0 1,1 0-1,-1 0 1,1-1-1,1 1 1,-1-1 0,1-1-1,0 1 1,1-1-1,0 0 1,0 0 0,0-1-1,1 0 1,-1 0-1,17 7 1,-12-7 14,1-1-1,0 0 1,0 0 0,0-1 0,1-1-1,-1 0 1,1-1 0,-1 0-1,1-1 1,20-3 0,-13-1 35,0 0 0,-1-2 1,1 0-1,-1-2 0,0 0 0,26-16 0,-16 7 108,-2-1 0,0-2-1,31-29 1,-43 35-54,-1 0 0,-1-1 0,13-18 0,-24 29-121,0 0 0,-1 0 1,1 1-1,-1-1 0,0-1 0,0 1 0,-1 0 1,1 0-1,-1-1 0,0 1 0,0-1 0,0 1 0,-1-1 1,1 0-1,-1 1 0,-1-1 0,1 1 0,0-1 1,-3-7-1,3 11-56,0 1 0,0-1 0,-1 1 1,1-1-1,0 1 0,0-1 0,-1 1 1,1-1-1,0 1 0,-1 0 0,1-1 1,-1 1-1,1 0 0,0-1 0,-1 1 0,1 0 1,-1-1-1,1 1 0,-1 0 0,1 0 1,-1 0-1,1-1 0,-1 1 0,1 0 1,-1 0-1,1 0 0,-1 0 0,1 0 1,-1 0-1,1 0 0,-1 0 0,0 0 0,1 0 1,-1 0-1,1 0 0,-1 1 0,1-1 1,-1 0-1,1 0 0,-1 0 0,1 1 1,-1 0-1,-21 13 260,7 0-183,0 0-1,0 1 0,1 1 0,1 0 0,-13 22 1,20-29-57,0 1 0,1 0 0,0 0-1,1 0 1,0 1 0,1-1 0,0 1 0,1 0 0,0 0 0,1 0 0,-1 16 0,2-24-37,1-1 0,-1 1 0,0-1 0,1 1 0,-1-1 0,1 1 0,0-1 0,0 0 0,0 1 0,0-1 0,0 0 0,1 0 0,-1 0 0,1 1 0,-1-2 0,1 1 0,0 0 0,0 0 0,-1 0 0,1-1 0,0 1 0,1-1 0,-1 0 0,0 1 0,0-1 0,4 1 0,-2-1 0,0 0 0,0 0 0,0 0 0,1 0 0,-1-1 0,0 1 0,1-1 0,-1 0 0,1-1 0,-1 1 0,0-1 0,1 0 0,-1 0 0,6-2 0,11-6 0,-1-1 0,0-1 0,-1-1 0,33-26 0,-17 8 0,43-47 0,-75 74 0,10-11 0,0 0 0,-1-1 0,-1 0 0,11-19 0,-29 54 0,1 1 0,0 0 0,2 0 0,-4 38 0,7-48 0,0 1 0,1-1 0,0 0 0,1 1 0,0-1 0,1 0 0,4 15 0,-5-23 0,0 0 0,0 0 0,0 0 0,0 0 0,1 0 0,-1 0 0,1 0 0,0-1 0,-1 1 0,1 0 0,0-1 0,1 0 0,-1 1 0,0-1 0,1 0 0,-1 0 0,1 0 0,0-1 0,0 1 0,0-1 0,0 1 0,0-1 0,0 0 0,0 0 0,0 0 0,0-1 0,0 1 0,0-1 0,7 1 0,-4-2 0,1 0 0,0 0 0,-1-1 0,1 0 0,-1 0 0,1 0 0,-1-1 0,0 0 0,11-7 0,4-4 0,23-22 0,-43 35 0,17-14 0,-1-1 0,-1 0 0,-1-2 0,0 0 0,-2-1 0,0 0 0,-1-1 0,-1 0 0,0-1 0,-2 0 0,-1 0 0,12-44 0,-20 61 0,1-1 0,-1 1 0,0-1 0,0 1 0,0 0 0,-1-1 0,-1-7 0,2 11 0,0 0 0,-1 1 0,1-1 0,0 0 0,0 1 0,0-1 0,-1 0 0,1 0 0,0 1 0,-1-1 0,1 0 0,-1 1 0,1-1 0,-1 1 0,1-1 0,-1 1 0,1-1 0,-1 1 0,1-1 0,-1 1 0,0-1 0,1 1 0,-1 0 0,0-1 0,1 1 0,-1 0 0,0-1 0,0 1 0,1 0 0,-1 0 0,0 0 0,0 0 0,1 0 0,-1 0 0,0 0 0,0 0 0,1 0 0,-1 0 0,0 0 0,0 1 0,1-1 0,-1 0 0,0 0 0,1 1 0,-1-1 0,0 0 0,1 1 0,-2 0 0,2-1 0,-1 1 0,1-1 0,0 0 0,-1 1 0,1-1 0,0 0 0,0 1 0,-1-1 0,1 1 0,0-1 0,0 1 0,0-1 0,0 1 0,-1-1 0,1 0 0,0 1 0,0-1 0,0 1 0,0-1 0,0 1 0,0-1 0,0 1 0,0-1 0,0 1 0,0-1 0,1 1 0,-1-1 0,0 1 0,0-1 0,0 0 0,1 1 0,-1-1 0,0 1 0,0-1 0,1 1 0,11 15 0,-6-10 0,15 19 0,21 28 0,-36-43 0,0-1 0,-1 1 0,0-1 0,0 1 0,-1 1 0,-1-1 0,3 14 0,-3-9 0,-2 0 0,0 17 0,-1-21 0,0 1 0,1 0 0,0-1 0,4 17 0,-4-27 0,-1 0 0,0 0 0,1 0 0,-1 0 0,1-1 0,-1 1 0,1 0 0,0 0 0,-1 0 0,1 0 0,0-1 0,-1 1 0,1 0 0,0-1 0,0 1 0,0 0 0,0-1 0,0 1 0,0-1 0,0 0 0,0 1 0,0-1 0,0 0 0,0 1 0,0-1 0,0 0 0,0 0 0,0 0 0,0 0 0,0 0 0,0 0 0,0 0 0,0 0 0,0-1 0,0 1 0,0 0 0,0 0 0,1-2 0,5 0 0,-1 0 0,0-1 0,0 0 0,10-7 0,3-5 0,-1 0 0,-1-2 0,0 0 0,-1-1 0,-1 0 0,0-1 0,20-37 0,-25 36 0,0-1 0,-2 0 0,0-1 0,7-32 0,-15 53 0,0 0 0,0 0 0,0 0 0,0 0 0,1-1 0,-1 1 0,0 0 0,-1 0 0,1 0 0,0 0 0,0 0 0,0 0 0,-1-1 0,-2-13 0,4 15 0,-1-1 0,0 1 0,0 0 0,0-1 0,0 1 0,0 0 0,0-1 0,0 1 0,1 0 0,-1 0 0,0-1 0,0 1 0,0 0 0,1 0 0,-1-1 0,0 1 0,0 0 0,1 0 0,-1-1 0,0 1 0,0 0 0,1 0 0,-1 0 0,0 0 0,1-1 0,-1 1 0,0 0 0,1 0 0,-1 0 0,0 0 0,1 0 0,-1 0 0,0 0 0,1 0 0,-1 0 0,0 0 0,1 0 0,-1 0 0,16 3 0,-4 0 0,-1 1 0,1 1 0,0 0 0,-1 0 0,0 1 0,0 0 0,-1 1 0,13 11 0,-18-14 0,-1 0 0,1 0 0,-1 0 0,0 1 0,-1 0 0,1-1 0,-1 1 0,0 1 0,0-1 0,0 0 0,-1 1 0,0 0 0,0-1 0,0 1 0,-1 0 0,0 0 0,0 0 0,-1 0 0,1 10 0,-2 2 0,1 1 0,3 29 0,-2-47 0,-1 1 0,0-1 0,1 1 0,-1 0 0,1-1 0,0 1 0,0-1 0,-1 1 0,1-1 0,0 0 0,0 1 0,0-1 0,0 0 0,0 0 0,1 1 0,-1-1 0,0 0 0,1 0 0,-1 0 0,0 0 0,1-1 0,-1 1 0,1 0 0,-1-1 0,1 1 0,0-1 0,-1 1 0,1-1 0,0 0 0,-1 0 0,1 0 0,0 1 0,-1-2 0,4 1 0,6-1 0,0 0 0,-1-1 0,1 0 0,11-4 0,-13 4 0,9-3 0,0-1 0,0-1 0,-1 0 0,24-14 0,-30 14 0,-1 0 0,0 0 0,0-1 0,-1 0 0,0-1 0,0 0 0,12-16 0,-19 22 0,-1-1 0,1 1 0,0 0 0,-1-1 0,0 1 0,1-1 0,-1 1 0,-1-1 0,1 0 0,-1 1 0,1-1 0,-1-4 0,0 7 0,0 0 0,0 0 0,0 0 0,0 0 0,-1 0 0,1 0 0,0 0 0,0 0 0,-1 0 0,1 0 0,-1 0 0,1 0 0,-1 0 0,1 0 0,-1 0 0,0 1 0,1-1 0,-1 0 0,0 0 0,0 1 0,1-1 0,-1 0 0,0 1 0,0-1 0,0 1 0,0-1 0,0 1 0,0-1 0,0 1 0,0 0 0,0 0 0,0-1 0,0 1 0,0 0 0,0 0 0,0 0 0,0 0 0,0 0 0,0 0 0,0 0 0,0 1 0,0-1 0,0 0 0,-2 1 0,-2 1 0,0 0 0,0 0 0,0 0 0,0 1 0,1 0 0,-1 0 0,1 0 0,-1 0 0,1 1 0,-5 5 0,-4 5 0,-18 25 0,-21 41 0,49-74 0,0-1 0,0 1 0,1-1 0,-1 1 0,1 0 0,1 0 0,-3 10 0,4-15 0,0 1 0,0 0 0,0 0 0,0-1 0,1 1 0,-1 0 0,0 0 0,1-1 0,-1 1 0,1 0 0,0-1 0,0 1 0,-1-1 0,1 1 0,0-1 0,0 1 0,0-1 0,1 1 0,-1-1 0,0 0 0,0 0 0,1 0 0,-1 0 0,1 0 0,-1 0 0,1 0 0,-1 0 0,1 0 0,3 0 0,4 3 0,1-1 0,-1-1 0,1 1 0,0-2 0,0 1 0,0-1 0,0-1 0,0 0 0,0 0 0,0-1 0,0 0 0,0-1 0,0 0 0,15-6 0,7-4 0,0-2 0,56-34 0,-39 20 0,-14 8 0,-23 13 0,0-1 0,1 2 0,0 0 0,25-8 0,-38 14 0,0 0 0,0 0 0,0 0 0,0-1 0,1 1 0,-1 0 0,0 0 0,0 0 0,0 0 0,0 0 0,1 0 0,-1 0 0,0 0 0,0 0 0,0 0 0,1 0 0,-1 0 0,0 0 0,0 0 0,0 0 0,1 0 0,-1 1 0,0-1 0,0 0 0,0 0 0,0 0 0,1 0 0,-1 0 0,0 0 0,0 0 0,0 1 0,0-1 0,0 0 0,0 0 0,1 0 0,-1 0 0,0 0 0,0 1 0,0-1 0,0 0 0,0 0 0,-2 11 0,-11 12 0,12-21 0,-72 113 0,70-112 0,4-5 0,7-8 0,45-46 0,-39 41 0,0 0 0,1 0 0,0 1 0,28-18 0,-42 31 0,-1 0 0,1 1 0,0-1 0,-1 1 0,1 0 0,0-1 0,-1 1 0,1 0 0,0-1 0,0 1 0,0 0 0,-1 0 0,1-1 0,0 1 0,0 0 0,0 0 0,-1 0 0,1 0 0,0 0 0,0 0 0,0 1 0,0-1 0,-1 0 0,1 0 0,0 0 0,0 1 0,-1-1 0,1 1 0,0-1 0,0 0 0,-1 1 0,1-1 0,0 1 0,-1-1 0,1 1 0,-1 0 0,1-1 0,-1 1 0,1 0 0,-1-1 0,1 1 0,-1 0 0,1 1 0,1 3 0,0 0 0,-1 1 0,0-1 0,1 1 0,-1 6 0,0-4 0,1 9 0,12 55 0,-12-65 0,0 1 0,1-1 0,0 1 0,1-1 0,-1 0 0,1 0 0,6 7 0,-8-12 0,0 0 0,-1 0 0,1 0 0,0-1 0,1 1 0,-1 0 0,0-1 0,0 0 0,0 1 0,1-1 0,-1 0 0,1 0 0,-1-1 0,1 1 0,-1 0 0,1-1 0,0 0 0,-1 1 0,1-1 0,0 0 0,-1 0 0,1-1 0,-1 1 0,1 0 0,0-1 0,-1 0 0,1 1 0,-1-1 0,3-1 0,8-4 0,-1 0 0,0-1 0,0 0 0,14-11 0,-16 11 0,32-24 0,41-37 0,-61 47 0,-1-1 0,-1-1 0,22-34 0,-9 7 0,-3-3 0,-2 0 0,-3-2 0,26-79 0,-42 104 0,6-44 0,-11 47 0,-2 2 0,-2 25 0,0-1 0,0 1 0,0 0 0,0-1 0,0 1 0,0 0 0,0-1 0,0 1 0,0 0 0,0-1 0,0 1 0,0 0 0,0-1 0,0 1 0,0-1 0,0 1 0,-1 0 0,1-1 0,0 1 0,0 0 0,0 0 0,-1-1 0,1 1 0,0 0 0,0 0 0,-1-1 0,1 1 0,0 0 0,0 0 0,-1-1 0,1 1 0,0 0 0,-1 0 0,1 0 0,0 0 0,-1 0 0,1-1 0,0 1 0,-1 0 0,1 0 0,-1 0 0,1 0 0,0 0 0,-1 0 0,1 0 0,0 0 0,-1 0 0,1 1 0,0-1 0,-1 0 0,1 0 0,0 0 0,-1 0 0,1 0 0,0 1 0,-1-1 0,1 0 0,0 0 0,-1 0 0,1 1 0,-10 6 0,1 1 0,0 0 0,1 0 0,-1 1 0,2 0 0,-13 19 0,3-2 0,-18 41 0,22-38 0,1 1 0,1 0 0,2 1 0,1 0 0,1 1 0,2-1 0,1 1 0,2 0 0,1 1 0,6 62 0,-4-84 0,1 0 0,1 0 0,0-1 0,6 15 0,-6-18 0,0-1 0,0-1 0,0 1 0,1 0 0,-1-1 0,1 0 0,1 0 0,8 9 0,-13-14 0,1 1 0,0-1 0,0 1 0,-1-1 0,1 1 0,0-1 0,0 1 0,0-1 0,-1 0 0,1 1 0,0-1 0,0 0 0,0 0 0,0 0 0,0 0 0,0 0 0,0 0 0,0 0 0,0 0 0,0 0 0,0 0 0,-1 0 0,1 0 0,0-1 0,0 1 0,0 0 0,0-1 0,0 1 0,-1-1 0,1 1 0,0-1 0,1 0 0,0-1 0,-1 1 0,0-1 0,1 0 0,-1 1 0,0-1 0,0 0 0,0 0 0,0 0 0,0 0 0,0 0 0,0 0 0,-1 0 0,1-3 0,0-7-150,-1 0-1,-1 0 1,0 0 0,-1 0-1,0 1 1,-5-17-1,4 17-2785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56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19087,'0'0'1000,"96"1"-240,-19-1 16,14-5-16,4 0 8,-1-3-208,-13 2 8,-7-4-184,-13 0 16,-6-3-184,-15-1 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58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0 465 9832,'0'0'7183,"8"5"-6372,-2-1-615,-3-1-107,1-1 0,-1 0-1,1 0 1,0 0 0,-1 0 0,1-1-1,0 1 1,0-1 0,0 0-1,0 0 1,0-1 0,7 1-1,2-1 80,-1-2 0,0 1-1,1-2 1,-1 0-1,0 0 1,0-1 0,0 0-1,-1-1 1,0-1-1,0 0 1,0 0 0,10-8-1,14-14 189,-1 0-1,31-35 1,-29 28 46,5-7 390,-1-2 0,47-68 0,-80 103-685,-3 4 12,0 0 0,-1-1 0,1 1 0,-1-1 0,0 0 0,-1 0 0,1 0 0,-1 0 1,2-9-1,-4 15-85,0-1 1,0 1 0,0-1 0,0 1 0,0-1 0,0 1 0,0-1 0,0 1 0,0 0 0,0-1 0,0 1 0,0-1-1,0 1 1,-1-1 0,1 1 0,0 0 0,0-1 0,0 1 0,-1-1 0,1 1 0,-7 0 461,-10 15-66,15-14-416,-19 22 157,1 1 1,2 1-1,0 0 1,2 1-1,0 1 0,-13 33 1,25-49-117,0-1 0,0 1 1,1 0-1,0 0 1,1 0-1,1 0 0,-1 1 1,2-1-1,0 13 0,0-19-32,1 0 1,-1 0-1,1 0 0,0-1 0,0 1 1,1 0-1,-1-1 0,1 1 0,0-1 0,0 1 1,1-1-1,-1 0 0,1 0 0,0 0 0,0 0 1,0-1-1,1 1 0,-1-1 0,1 0 1,0 0-1,0 0 0,0 0 0,6 2 0,-1-1 15,-1-2-1,1 1 1,-1-1 0,1-1-1,0 0 1,0 0-1,0-1 1,0 1-1,0-2 1,0 0-1,-1 0 1,1 0-1,13-5 1,-4 1 49,0-1-1,-1-1 1,0-1-1,0 0 1,22-16 0,-25 14-14,0-1 0,-1 0 0,-1-1 0,0-1 0,0 0 0,-1 0 0,-1-1 0,9-17 0,1-5 119,-2 0 0,17-50 0,-32 78-192,-2 4 0,0 0 0,0 0 0,1 1 0,0-1 0,0 0 0,-1 1 0,2 0 0,-1-1 0,0 1 0,6-6 0,-7 9 0,0 0 0,-1 0 0,1 0 0,0 0 0,0-1 0,-1 1 0,1 0 0,0 1 0,-1-1 0,1 0 0,0 0 0,-1 0 0,1 0 0,0 1 0,-1-1 0,1 0 0,0 0 0,-1 1 0,1-1 0,-1 1 0,1-1 0,0 0 0,-1 1 0,1-1 0,-1 1 0,0-1 0,1 1 0,-1 0 0,1-1 0,-1 1 0,0-1 0,1 2 0,14 21 0,-7-5 0,0 0 0,-2 0 0,0 1 0,-1 0 0,-1 0 0,-1 0 0,-1 0 0,1 27 0,-3-13 0,-1 1 0,-2-1 0,-14 64 0,15-88 0,-1 1 0,0-1 0,0 0 0,-1 0 0,-9 15 0,11-21 0,0 0 0,0 0 0,0 0 0,0-1 0,-1 1 0,1-1 0,-1 0 0,0 1 0,0-1 0,0 0 0,0-1 0,0 1 0,0 0 0,0-1 0,0 0 0,-1 0 0,1 0 0,-5 1 0,4-2 0,1 0 0,0-1 0,0 1 0,0-1 0,0 0 0,0 0 0,0 0 0,0 0 0,0 0 0,0-1 0,0 0 0,1 1 0,-5-5 0,4 4 0,0 0 0,0 0 0,0 0 0,1-1 0,-1 0 0,1 1 0,0-1 0,0 0 0,0 0 0,0 0 0,-3-7 0,5 9 0,0-1 0,0 1 0,0-1 0,0 1 0,0-1 0,1 1 0,-1-1 0,0 1 0,1 0 0,-1-1 0,1 1 0,-1 0 0,1-1 0,0 1 0,0 0 0,0 0 0,-1-1 0,1 1 0,0 0 0,0 0 0,0 0 0,1 0 0,-1 0 0,2-1 0,4-3 0,0 1 0,14-8 0,-19 11 0,9-3 0,0-1 0,0 2 0,1-1 0,-1 2 0,1-1 0,0 2 0,17-2 0,89 7 0,-71-1 0,133-3 0,-161-4 856,-9-1-5676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58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17791,'0'0'2320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02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364 518 5416,'0'0'13561,"-10"2"-13136,-1 2-282,6-2-76,1-1 0,-1 0 0,0 0 0,1 0 0,-1 0-1,0-1 1,0 0 0,0 0 0,-7-1 0,2 1 123,1 0-1,-1 0 0,0 1 1,1 0-1,-1 1 1,-16 5-1,5 0 352,-38 19 0,49-21-366,0 1-1,0 0 1,0 1-1,1 0 1,0 0-1,0 1 1,-12 16 0,16-19-58,2 0-1,-1 0 1,1 1 0,-1-1 0,1 1 0,1 0 0,-1 0 0,1 0-1,0 0 1,1 0 0,-1 0 0,1 1 0,1-1 0,-1 1 0,1 9 0,0-14-71,1 0 0,-1 0 0,1 0 0,-1-1 0,1 1 0,0 0 0,0-1 0,0 1 0,0 0 1,0-1-1,0 1 0,0-1 0,0 0 0,1 1 0,-1-1 0,0 0 0,1 0 0,-1 0 0,1 1 1,-1-2-1,1 1 0,3 1 0,3 2 87,1-1-1,-1-1 1,13 3 0,-19-4-109,16 2 94,0-1 0,0-1 0,0 0 0,0-1 0,-1-1 0,1-1 0,0 0 0,22-7 0,-20 3-14,0 0-1,0-1 1,-1-1 0,0-1 0,-1-1 0,34-22-1,-40 22-50,0-1-1,0 0 0,-1-1 1,-1 0-1,0 0 0,0-1 0,-2-1 1,1 1-1,-2-1 0,0-1 1,0 1-1,-1-1 0,-1-1 0,-1 1 1,0 0-1,-1-1 0,-1 0 0,1-19 1,-6-179 359,-1 180-313,-2 0 1,-15-52-1,11 49-33,9 34-56,0 0 0,1 0 0,-1 0 1,-1 0-1,1 0 0,0 1 0,-3-4 1,4 6-10,0 0 1,0 0 0,0-1-1,0 1 1,0 0 0,-1 0 0,1 0-1,0 0 1,0 0 0,0 0 0,0 0-1,-1-1 1,1 1 0,0 0-1,0 0 1,0 0 0,-1 0 0,1 0-1,0 0 1,0 0 0,0 0 0,0 0-1,-1 0 1,1 0 0,0 0 0,0 0-1,0 0 1,-1 0 0,1 0-1,0 1 1,0-1 0,0 0 0,-1 0-1,1 0 1,0 0 0,-8 13 28,1 8-22,0 0 0,2 0 1,1 1-1,-3 40 0,4-41-6,-2 43 16,2 0 1,3 0-1,2 1 1,4-2-1,13 65 1,-15-110-15,0-1 0,1 0 0,1-1 0,1 1 0,0-1 0,1 0 0,13 19 0,-18-29-3,1-1 0,0-1 0,0 1 1,0-1-1,1 1 0,-1-1 0,1 0 0,0-1 0,0 1 0,0-1 0,1 0 0,-1 0 0,1-1 0,0 1 1,0-1-1,0-1 0,0 1 0,0-1 0,0 0 0,0 0 0,0-1 0,0 0 0,10-1 0,-3-1 10,-1-2-1,0 0 0,0 0 0,0-1 0,0 0 0,-1-1 0,22-15 1,-13 9 14,142-96 204,-138 90-131,-2-2 0,0 0 0,-1-1 1,29-38-1,-49 58-85,-1 0 0,1 1 0,0-1 0,-1 0 0,1 0 0,-1 0 0,1 0-1,-1 0 1,0 0 0,1 0 0,-1 0 0,0 0 0,0 0 0,1 0 0,-1-2 0,0 3-7,-1-1 0,1 1 1,0-1-1,0 1 0,0 0 0,0-1 1,-1 1-1,1 0 0,0-1 0,0 1 0,-1 0 1,1-1-1,0 1 0,-1 0 0,1 0 1,0-1-1,-1 1 0,1 0 0,0 0 0,-1 0 1,1 0-1,-1-1 0,1 1 0,0 0 1,-1 0-1,0 0 0,-2 0 4,0 0 0,0 0 1,0 0-1,0 0 0,0 1 0,0-1 1,0 1-1,0 0 0,-4 2 0,-11 5-9,1 0-1,1 2 1,0 0 0,0 1-1,1 0 1,0 1-1,1 1 1,0 0-1,1 1 1,1 1-1,-13 19 1,23-30-1,-1 0 0,1 0 0,1 0 0,-1 0 0,0 0 0,1 0 0,0 1 0,0-1 0,0 7 0,1-9 0,0 0 0,0 0 0,0 0 0,0 1 0,0-1 0,1 0 0,-1 0 0,1 0 0,0 0 0,0 0 0,-1 0 0,1 0 0,0 0 0,1-1 0,-1 1 0,0 0 0,0-1 0,1 1 0,-1 0 0,1-1 0,2 3 0,0-2 0,-1 0 0,0 0 0,0 0 0,1 0 0,-1-1 0,1 1 0,0-1 0,-1 0 0,1 0 0,0 0 0,0 0 0,0-1 0,7 1 0,-4-2 0,1 0 0,0-1 0,-1 0 0,1 0 0,13-6 0,-6 2 0,0 0 0,-1-1 0,1-1 0,-2 0 0,1-1 0,20-18 0,-32 25 0,0-1 0,0 0 0,0 0 0,0-1 0,0 1 0,-1 0 0,1 0 0,-1-1 0,0 1 0,0-1 0,0 1 0,0-1 0,-1 0 0,1 1 0,-1-1 0,0 0 0,0 1 0,-1-1 0,1 0 0,-2-5 0,0 1 0,0 1 0,0 0 0,-1 0 0,1 0 0,-2 0 0,1 0 0,-1 1 0,0 0 0,-6-8 0,5 9 0,0-1 0,0 2 0,0-1 0,0 0 0,-1 1 0,1 0 0,-9-4 0,12 7 0,0 0 0,-1 0 0,1 0 0,-1 0 0,1 1 0,-1-1 0,1 1 0,-1-1 0,0 1 0,1 0 0,-1 0 0,1 0 0,-1 0 0,0 1 0,1-1 0,-1 1 0,1 0 0,-1-1 0,1 1 0,-1 0 0,1 0 0,0 1 0,-4 1 0,4-2 0,0 1 0,1-1 0,-1 0 0,0 1 0,0-1 0,1 1 0,-1 0 0,1 0 0,0-1 0,-1 1 0,1 0 0,0 0 0,0 0 0,0 0 0,0 0 0,1 0 0,-1 1 0,1-1 0,-1 0 0,1 0 0,0 0 0,-1 5 0,2-3 0,0-1 0,-1 1 0,2-1 0,-1 0 0,0 1 0,0-1 0,1 0 0,0 0 0,0 0 0,0 0 0,0 0 0,0 0 0,0 0 0,5 3 0,-1-1 0,-1 0 0,1 0 0,0-1 0,1 0 0,-1 0 0,1-1 0,0 0 0,0 0 0,0 0 0,13 2 0,-9-3 0,1 0 0,-1-1 0,0 0 0,1-1 0,-1-1 0,18-2 0,-5-2 0,0-1 0,-1-2 0,1 0 0,-2-1 0,1-1 0,21-14 0,159-99 0,-198 121 0,-1-2 0,0 1 0,0 0 0,0-1 0,4-5 0,1 0 0,-16 26 0,-17 20 0,1 1 0,2 1 0,-28 73 0,47-105 0,1 0 0,-1 0 0,1 0 0,0 0 0,1 0 0,-1 0 0,3 13 0,-2-18 0,0 0 0,0-1 0,0 1 0,1-1 0,-1 1 0,1 0 0,-1-1 0,1 1 0,0-1 0,-1 1 0,1-1 0,0 1 0,0-1 0,0 0 0,0 1 0,0-1 0,1 0 0,-1 0 0,0 0 0,1 0 0,-1 0 0,0 0 0,1 0 0,-1 0 0,1-1 0,-1 1 0,1-1 0,0 1 0,-1-1 0,1 1 0,-1-1 0,1 0 0,0 0 0,-1 0 0,1 0 0,0 0 0,-1 0 0,4-1 0,5-1 0,-1 0 0,0 0 0,1-2 0,-1 1 0,0-1 0,-1 0 0,1-1 0,-1 0 0,10-7 0,0-2 0,-1-1 0,-1 0 0,15-18 0,-19 16 0,0 0 0,15-28 0,3-4 0,-31 53 0,0-1 0,0 1 0,1 0 0,-1 0 0,1 0 0,0 0 0,0 0 0,1 0 0,-1 0 0,2 5 0,10 47 0,-11-48 0,1-1 0,1 0 0,-1 0 0,1 0 0,0 0 0,7 12 0,-7-16 0,-1-1 0,0 1 0,1 0 0,-1-1 0,1 0 0,0 0 0,0 0 0,0 0 0,0 0 0,0 0 0,0-1 0,0 1 0,1-1 0,-1 0 0,0 0 0,7 0 0,-4 0 0,0 0 0,1-1 0,-1 0 0,0 0 0,0-1 0,1 0 0,-1 0 0,0 0 0,0-1 0,0 0 0,0 0 0,-1 0 0,1-1 0,-1 0 0,1 0 0,-1 0 0,5-5 0,-5 4 0,-1 1 0,0-1 0,0 0 0,0 0 0,-1-1 0,1 1 0,-1-1 0,0 0 0,0 0 0,-1 0 0,0 0 0,1 0 0,-2-1 0,1 1 0,-1 0 0,1-1 0,-2 0 0,2-8 0,-2 5 0,-1 0 0,0 1 0,0-1 0,-1 0 0,0 1 0,-6-16 0,7 20 0,-1 0 0,0 0 0,0 0 0,0 1 0,-1-1 0,1 1 0,-1-1 0,0 1 0,0 0 0,0 0 0,0 0 0,0 1 0,-1-1 0,1 1 0,-8-4 0,10 6 0,1 0 0,-1 0 0,1 0 0,-1 0 0,1-1 0,-1 1 0,1 0 0,0 0 0,-1 0 0,1-1 0,-1 1 0,1 0 0,-1 0 0,1-1 0,0 1 0,-1 0 0,1-1 0,0 1 0,-1 0 0,1-1 0,0 1 0,0-1 0,-1 1 0,1 0 0,0-1 0,0 1 0,0-1 0,-1 1 0,1-1 0,0 1 0,0-1 0,0 1 0,0-1 0,0 1 0,0-1 0,0 1 0,0-1 0,0 1 0,0-1 0,0 1 0,1-1 0,-1 1 0,0 0 0,0-1 0,0 1 0,0-1 0,1 1 0,-1-1 0,0 1 0,1 0 0,-1-1 0,0 1 0,1 0 0,-1-1 0,0 1 0,1 0 0,0-1 0,3-2 0,0 0 0,0 0 0,0 0 0,8-2 0,3-1 0,0 0 0,0 1 0,0 1 0,1 1 0,0 0 0,0 1 0,0 0 0,0 2 0,0 0 0,0 0 0,0 2 0,0 0 0,0 0 0,0 2 0,-1 0 0,30 12 0,-41-14 0,0 0 0,-1 1 0,1-1 0,-1 1 0,1-1 0,-1 1 0,0 0 0,0 0 0,0 1 0,-1-1 0,1 0 0,-1 1 0,0 0 0,0-1 0,0 1 0,0 0 0,-1 0 0,1 0 0,-1 0 0,0 0 0,0 1 0,-1-1 0,1 0 0,-1 0 0,0 1 0,0-1 0,-1 7 0,0-2 0,-1 1 0,0-1 0,0 0 0,-1 0 0,0 0 0,-1 0 0,0 0 0,0 0 0,-1-1 0,0 0 0,-8 10 0,-5-2 0,19-20 0,7-6 0,41-40 0,-23 22 0,30-24 0,-47 44 0,0 2 0,0-1 0,0 2 0,1-1 0,0 1 0,0 0 0,0 1 0,12-3 0,-19 6 0,-1 0 0,1 1 0,-1-1 0,1 1 0,0 0 0,-1 0 0,1 0 0,-1 0 0,1 0 0,0 1 0,-1-1 0,1 1 0,-1 0 0,1-1 0,-1 1 0,1 0 0,3 3 0,-4-2 0,1 0 0,0 0 0,-1 1 0,0-1 0,0 1 0,0 0 0,0-1 0,0 1 0,0 0 0,-1 0 0,1 0 0,-1 0 0,1 4 0,2 9 0,0 0 0,2 31 0,-4-32 0,0 0 0,0 0 0,9 23 0,-11-36 0,1 0 0,0-1 0,0 1 0,0-1 0,0 1 0,0-1 0,0 1 0,0-1 0,0 0 0,0 1 0,1-1 0,-1 0 0,1 0 0,-1 0 0,1 0 0,3 1 0,-2 0 0,1-1 0,0 0 0,-1 0 0,1 0 0,0-1 0,0 0 0,6 1 0,0-2 0,-1 0 0,0 0 0,0-1 0,0 0 0,17-6 0,-20 6 0,-1-1 0,1 0 0,-1 1 0,0-2 0,0 1 0,0-1 0,7-6 0,-9 7 0,0 0 0,-1-1 0,1 1 0,-1 0 0,0-1 0,0 0 0,-1 1 0,1-1 0,-1 0 0,0 0 0,0 0 0,1-6 0,2-20-3935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28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1 408 6728,'0'0'13622,"10"-7"-13221,-2 2-311,3-2 78,-1 0 0,0 0-1,0-1 1,0 0 0,9-12-1,77-124 2061,-84 125-2017,-7 10-22,-1 0 0,0-1 0,0 0 0,-1 0 0,-1 0 0,1 0 0,0-12-1,-3 21-168,-2-14 477,0 10 101,2 10-92,-1-4-484,1 0 1,0 0-1,0 0 1,-1 0-1,1 0 1,-1 0-1,1 0 1,-1 0-1,1 0 1,-1 0-1,0 0 1,1 0-1,-1-1 1,0 1-1,0 0 1,-1 0-1,-6 8 84,-1 8 33,-1 0 1,2 0-1,1 1 1,-8 24-1,13-34-69,0-1 0,1 1 0,0 0 0,0 0 0,0 0-1,1 0 1,0 0 0,1 0 0,0 0 0,3 14 0,-3-18-47,0-1 1,0 1-1,1-1 1,-1 1-1,1-1 1,0 0-1,-1 1 0,2-1 1,-1 0-1,0 0 1,0-1-1,1 1 1,0 0-1,-1-1 1,1 1-1,0-1 1,0 0-1,1 0 1,-1 0-1,0-1 0,1 1 1,-1-1-1,0 0 1,1 0-1,5 1 1,2-1 2,0 0 0,-1-1 1,1-1-1,-1 0 0,1 0 0,-1-1 1,0 0-1,1-1 0,-1 0 1,0-1-1,13-6 0,4-4 72,-1-1 0,42-33 0,-46 29-38,-1-1-1,-1 0 1,-1-2 0,26-37 0,-38 50-40,-6 8-12,11-17 39,-8 9-24,-4 9-22,0 0-1,0 0 0,0-1 1,0 1-1,0 0 1,0 0-1,0 0 1,0 0-1,0 0 1,0-1-1,0 1 1,0 0-1,0 0 0,0 0 1,0 0-1,0 0 1,0 0-1,0 0 1,0-1-1,-1 1 1,1 0-1,0 0 1,0 0-1,0 0 0,0 0 1,0 0-1,0 0 1,0 0-1,0 0 1,0-1-1,-1 1 1,1 0-1,0 0 0,0 0 1,0 0-1,0 0 1,0 0-1,0 0 1,-1 0-1,1 0 1,0 0-1,0 0 1,0 0-1,0 0 0,-2 2 10,0-1-1,0 1 0,0-1 0,0 1 0,1 0 0,-1 0 1,1 0-1,-2 3 0,-5 5 6,-9 6 15,2 1-1,0 1 1,0 1 0,-11 19 0,24-34-25,1 0 0,-1 0 0,1 0-1,-1 0 1,1 0 0,0 0 0,0 0 0,1 0 0,0 1-1,-1-1 1,1 0 0,1 0 0,-1 1 0,0-1-1,1 0 1,0 0 0,3 8 0,-3-9 1,0 0 1,1 0-1,-1 0 1,1 0-1,0 0 1,0 0-1,0-1 0,0 1 1,0-1-1,1 1 1,-1-1-1,1 0 1,-1 0-1,1 0 0,0 0 1,0-1-1,0 1 1,0-1-1,0 0 1,0 1-1,0-1 1,1-1-1,3 2 0,-1-1 3,0 0-1,-1-1 0,1 0 0,0 0 0,0 0 1,-1-1-1,1 1 0,-1-1 0,1-1 1,-1 1-1,1-1 0,-1 0 0,0 0 0,1-1 1,-1 1-1,0-1 0,-1 0 0,1-1 1,0 1-1,-1-1 0,0 0 0,0 0 0,5-6 1,-7 7-8,0-1 1,-1 1 0,1-1-1,0 1 1,-1-1-1,0 0 1,0 0 0,0 0-1,0 0 1,-1 0 0,0 0-1,1 0 1,-1 0-1,-1 0 1,1 0 0,-1 0-1,1 0 1,-3-6-1,0 0 19,-1 0-1,0 0 0,0 0 1,-1 0-1,-11-15 0,12 20 15,0 0 0,0 1-1,0 0 1,-1 0 0,1 0-1,-1 1 1,0-1 0,0 1-1,0 0 1,-1 0 0,1 1-1,-1 0 1,1 0 0,-1 0-1,-10-1 1,5 2 103,11 0 3,13-1-122,121-35 14,-73 19-15,1 2 1,83-10 0,-144 26-18,0 0 0,1-1 0,-1 1 0,0 0 0,1 0 0,-1 0 0,1 1 0,-1-1 0,0 0 0,1 0 0,-1 1 0,0-1 0,1 1 0,-1-1 0,0 1 0,0 0 0,0-1 0,1 1 0,-1 0 0,0 0 0,0 0 0,0 0 0,0 0 0,0 0 0,-1 0 0,1 0 0,0 0 0,0 0 0,-1 0 0,1 1 0,0-1 0,-1 0 0,0 0 0,1 1 0,-1-1 0,0 0 0,1 1 0,-1-1 0,0 1 0,0-1 0,0 0 0,0 1 0,-1 1 0,1 7 0,-2 0 0,1 0 0,-1 0 0,-5 14 0,6-23 0,-19 46 0,3-8 0,14-24 0,3-15 0,0 0 0,0 0 0,0 0 0,0 0 0,0 1 0,0-1 0,1 0 0,-1 0 0,0 0 0,0 0 0,0 0 0,0 1 0,0-1 0,0 0 0,1 0 0,-1 0 0,0 0 0,0 0 0,0 0 0,0 0 0,1 0 0,-1 0 0,0 1 0,0-1 0,0 0 0,0 0 0,1 0 0,-1 0 0,0 0 0,0 0 0,0 0 0,1 0 0,-1 0 0,0 0 0,0-1 0,0 1 0,0 0 0,1 0 0,23-14 0,-15 8 0,39-26 0,48-40 0,-93 68 0,1 1 0,0-1 0,1 1 0,-1 0 0,0 0 0,1 1 0,0-1 0,0 1 0,-1 0 0,1 0 0,1 1 0,7-2 0,-13 3 0,1 0 0,-1 0 0,1 0 0,-1 0 0,1 1 0,-1-1 0,1 0 0,-1 0 0,1 0 0,-1 1 0,1-1 0,-1 0 0,0 1 0,1-1 0,-1 0 0,1 1 0,-1-1 0,0 1 0,1-1 0,-1 1 0,0-1 0,0 1 0,1-1 0,-1 1 0,0-1 0,0 1 0,1 0 0,2 17 0,-2-12 0,2 6 0,3 15 0,1 0 0,2 0 0,15 35 0,-23-58 0,1-1 0,0 0 0,-1 0 0,1 0 0,0-1 0,0 1 0,1 0 0,-1-1 0,1 1 0,-1-1 0,4 2 0,-3-2 0,-1-1 0,1 0 0,0 0 0,-1-1 0,1 1 0,0 0 0,0-1 0,0 0 0,0 1 0,0-1 0,-1-1 0,1 1 0,5-1 0,0-1 0,-1 1 0,0-1 0,0-1 0,-1 1 0,1-1 0,0 0 0,-1-1 0,0 0 0,8-6 0,7-6 0,22-25 0,-17 16 0,-17 15 0,0 0 0,0-1 0,-1 0 0,-1 0 0,7-14 0,19-26 0,-8 20 0,-25 31 0,0 0 0,0-1 0,0 1 0,0 0 0,1 0 0,-1 0 0,0 0 0,0-1 0,0 1 0,0 0 0,1 0 0,-1 0 0,0 0 0,0 0 0,0 0 0,1 0 0,-1 0 0,0-1 0,0 1 0,1 0 0,-1 0 0,0 0 0,0 0 0,0 0 0,1 0 0,-1 0 0,0 0 0,0 0 0,1 0 0,-1 1 0,0-1 0,0 0 0,0 0 0,1 0 0,-1 0 0,0 0 0,0 0 0,0 0 0,1 0 0,-1 1 0,0-1 0,0 0 0,0 0 0,0 0 0,1 0 0,-1 1 0,0-1 0,6 12 0,3 18 0,-1 0 0,-1 1 0,-2 0 0,-1 0 0,-1 0 0,-2 0 0,-1 0 0,-2 1 0,-6 39 0,7-70 0,1 1 0,0-1 0,0 1 0,-1-1 0,1 1 0,-1-1 0,0 1 0,1-1 0,-1 1 0,0-1 0,0 0 0,0 0 0,0 1 0,0-1 0,0 0 0,0 0 0,0 0 0,0 0 0,-3 2 0,2-3 0,0 1 0,0-1 0,0 1 0,-1-1 0,1 0 0,0 1 0,0-1 0,0 0 0,0-1 0,-1 1 0,1 0 0,0-1 0,0 1 0,-2-1 0,-18-8 0,0 0 0,1-1 0,0 0 0,1-2 0,-23-18 0,27 20 0,8 4 0,0 0 0,-14-15 0,20 19 0,2 2 0,0-1 0,0 1 0,0 0 0,0 0 0,0-1 0,1 1 0,-1 0 0,0 0 0,0 0 0,0-1 0,0 1 0,1 0 0,-1 0 0,0 0 0,0 0 0,0-1 0,1 1 0,-1 0 0,0 0 0,0 0 0,1 0 0,-1 0 0,0 0 0,0 0 0,0 0 0,1 0 0,-1 0 0,0 0 0,0 0 0,1 0 0,-1 0 0,0 0 0,0 0 0,1 0 0,-1 0 0,0 0 0,1 0 0,12-1 0,284 43 0,-281-39 0,9 2 0,-6-1 0,0-1 0,0 0 0,30-1 0,-14-3 0,66-5 0,-85 5 0,0-2 0,-1 0 0,1-1 0,18-7 0,-12-2 0,-22 13 17,0 0 1,0 0-1,0 0 0,0 0 1,0 0-1,0 0 1,0 0-1,0 0 0,0 0 1,0 0-1,0 0 0,0 0 1,0 0-1,0-1 0,0 1 1,0 0-1,0 0 1,0 0-1,0 0 0,0 0 1,0 0-1,0 0 0,0 0 1,0 0-1,0 0 0,0 0 1,0 0-1,0 0 1,0 0-1,0 0 0,0 0 1,0-1-1,0 1 0,0 0 1,0 0-1,0 0 0,0 0 1,0 0-1,0 0 1,0 0-1,0 0 0,0 0 1,0 0-1,1 0 0,-1 0 1,0 0-1,0 0 0,0 0 1,0 0-1,0 0 1,-5 1-1394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29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81 11448,'0'0'11977,"-9"1"-11265,-28 2-20,36-3-611,0 0 1,0 0-1,1 0 0,-1 0 1,0 0-1,0-1 1,0 1-1,1 0 1,-1 0-1,0 0 1,0-1-1,1 1 1,-1 0-1,0-1 1,0 1-1,1-1 0,-1 1 1,1-1-1,-1 1 1,0-1-1,1 1 1,-1-1-1,1 0 1,-1 1-1,1-1 1,0 0-1,-1 1 1,1-1-1,-1-1 0,-1-19 769,2 18-626,-1-35 1741,1 37-2031,1 0 1,0 1-1,-1-1 0,1 0 0,0 1 1,0-1-1,-1 0 0,1 1 1,0-1-1,0 1 0,0-1 0,0 1 1,0 0-1,0-1 0,0 1 1,0 0-1,0 0 0,0-1 0,0 1 1,0 0-1,0 0 0,2 0 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52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128 163 4008,'0'0'14262,"-8"7"-13942,2-3-260,2-1-22,-1 0-1,1 1 1,1-1-1,-1 1 1,0-1-1,1 1 1,0 0-1,0 1 1,0-1-1,0 0 1,1 1-1,0 0 1,-3 8-1,-20 123 966,21-104-771,1-13-88,1 0 191,-8 29 1,5-25 70,4-18-248,0 0 1,0 0 0,-1 1-1,1-1 1,-1-1-1,-3 7 1,1-4 458,7-6 240,-3-1-729,4-42 652,13-27-341,9-79 0,14-59 418,-36 189-698,8-24 178,-10 39-297,-1 0-1,1-1 1,-1 1 0,1 0-1,0 0 1,0 0-1,0 1 1,0-1-1,4-3 1,-4 5-25,-1 0 1,0 1 0,0-1-1,0 1 1,1-1 0,-1 1-1,0 0 1,1-1 0,-1 1-1,0 0 1,0 0 0,1 0-1,-1 0 1,0 0 0,1 0-1,-1 1 1,0-1-1,1 0 1,-1 1 0,0-1-1,0 1 1,1-1 0,-1 1-1,0-1 1,0 1 0,0 0-1,0 0 1,2 1 0,4 4 15,0-1 1,11 14-1,-17-18-23,15 17 14,-1 1 0,0 0 0,-2 2 1,0-1-1,11 26 0,23 74 63,-40-100-73,-2 1-1,-1-1 1,5 43 0,-9-51 30,-1 0 1,-3 23-1,3-33-32,0-1-1,1 1 1,-1-1 0,0 1 0,0-1 0,1 0-1,-1 1 1,0-1 0,0 0 0,-1 1 0,1-1-1,0 0 1,0 0 0,-1 0 0,1 0 0,0 0-1,-1 0 1,1 0 0,-1-1 0,1 1 0,-1-1-1,0 1 1,1-1 0,-4 1 0,-2 1 21,0-1 0,-1 0 0,1-1 0,-10 0 0,-11-1 90,-52-9 0,69 8-81,1-1 0,-1 0-1,1-1 1,0 0 0,0 0-1,0-1 1,-17-12 0,21 13-22,6 3-20,-1 0 0,1 1 0,-1-1 0,1 1 0,-1-1 0,0 1 0,1-1 0,-1 1 0,0 0 0,1-1 0,-1 1 0,0 0 0,0-1 0,1 1 0,-1 0 0,0 0 0,-1 0 0,8-5-125,8 1-4165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4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181 482 6016,'0'0'9012,"-9"1"-8456,-6 1-175,1 1 0,0 0 0,0 1 0,0 1 0,0 0 0,-15 9 0,23-11-143,1 0-1,0 1 0,0 0 1,0 0-1,0 0 0,1 1 1,-8 9-1,10-11-157,1-1 0,0 1 0,0 0 0,0-1 0,0 1 0,0 0 0,0 0 0,1 0 1,-1 0-1,1 0 0,0 0 0,0 0 0,0-1 0,0 1 0,0 0 0,1 0 0,-1 0 0,1 0 0,1 3 0,0-2-6,-1 0-1,1 0 0,0 0 0,0 0 1,1-1-1,-1 1 0,1-1 1,0 1-1,0-1 0,0 0 0,0 0 1,0 0-1,1-1 0,-1 1 0,1-1 1,0 0-1,0 0 0,0 0 0,0 0 1,0-1-1,0 1 0,0-1 1,1 0-1,-1-1 0,0 1 0,5-1 1,-5 1-4,0-1 0,0 0 1,0-1-1,0 1 0,0-1 1,0 1-1,0-1 0,0 0 1,0-1-1,-1 1 1,1-1-1,0 1 0,-1-1 1,1 0-1,-1-1 0,0 1 1,0-1-1,0 1 0,0-1 1,0 0-1,0 0 0,-1 0 1,1 0-1,-1-1 0,0 1 1,0-1-1,0 1 1,1-6-1,-1 4 11,-1 0 0,0-1 1,0 1-1,-1-1 0,1 1 1,-1 0-1,0-1 0,-1 1 0,1-1 1,-1 1-1,0-1 0,-2-5 0,2 9-37,0-1-1,0 1 0,1-1 0,-2 1 0,1 0 0,0 0 0,0 0 0,-1-1 0,1 1 0,-1 0 0,0 1 0,1-1 0,-1 0 0,0 0 0,0 1 0,0-1 0,0 1 1,-1 0-1,1 0 0,0-1 0,0 1 0,-1 1 0,1-1 0,-1 0 0,1 1 0,-1-1 0,1 1 0,-4-1 0,0 1 52,-17-1 223,23 1-309,0 0 0,-1-1 0,1 1 0,0 0 0,-1 0-1,1 0 1,0 0 0,-1 0 0,1 0 0,0 0 0,0 0 0,-1 1-1,1-1 1,0 0 0,-1 0 0,1 0 0,0 0 0,0 0 0,-1 0-1,1 1 1,0-1 0,0 0 0,-1 0 0,1 0 0,0 1 0,0-1-1,0 0 1,-1 0 0,1 0 0,0 1 0,0-1 0,0 0 0,0 1-1,-1-1 1,1 0 0,0 0 0,0 1 0,0-1 0,0 0 0,0 1-1,0-1 1,0 0 0,0 0 0,0 1 0,0-1 0,0 0 0,0 1-1,0-1 1,0 0 0,0 1 0,0-1 0,1 1 0,0 0 6,1 1-1,-1-1 1,1 0 0,0 0 0,-1 0 0,1 0 0,0 0-1,0 0 1,0 0 0,0 0 0,0-1 0,0 1-1,3 0 1,5 2 30,0 1-8,0-1 1,0 0 0,0-1 0,0 0-1,1-1 1,-1 0 0,1 0-1,-1-1 1,1-1 0,10-1-1,-15 1-5,1 0 1,-1-1-1,1 0 0,-1 0 0,0-1 0,0 0 0,0 0 0,0 0 0,0 0 0,-1-1 0,1 0 0,-1 0 0,0-1 1,-1 0-1,1 1 0,7-12 0,-8 10 29,0-1 1,0 0 0,-1-1-1,0 1 1,-1-1 0,1 1-1,-1-1 1,-1 0 0,0 0-1,0 1 1,0-1 0,-1 0-1,0 0 1,0 0-1,-1 0 1,0 0 0,-1 0-1,0 1 1,0-1 0,-4-9-1,6 16-34,-1 1-1,1-1 0,0 0 0,-1 1 0,1-1 1,0 0-1,0 0 0,0 1 0,0-1 0,-1 0 1,1 1-1,0-1 0,0 0 0,1 0 0,-1 1 0,0-1 1,0 0-1,0 1 0,0-1 0,1-1 0,-1 2-15,1 0 0,0-1 0,-1 1-1,1 0 1,0 0 0,0 0 0,-1-1-1,1 1 1,0 0 0,-1 0 0,1 0-1,0 0 1,0 0 0,-1 0 0,1 0-1,0 1 1,-1-1 0,1 0 0,0 0-1,-1 1 1,1-1 0,1 1 0,13 4 25,0 1 1,-1 0-1,1 1 1,-1 1-1,-1 0 1,24 19-1,-29-20-30,-1 0 0,0 0 0,0 1 0,-1 0 0,1 0 0,-2 1 0,1-1 0,-1 1 1,-1 1-1,0-1 0,6 19 0,0 18-2,-8-35 14,0 1 0,0 0-1,2-1 1,-1 0 0,1 1-1,1-1 1,0-1 0,8 13 0,-13-23-18,1 1 0,0 0 1,-1-1-1,1 1 0,0 0 1,0-1-1,-1 1 0,1-1 0,0 0 1,0 1-1,0-1 0,0 1 1,0-1-1,0 0 0,-1 0 1,1 0-1,0 0 0,0 0 1,0 1-1,1-2 0,22-3-1,-17 3 1,8-3 0,0 0 0,-1-1 0,1 0 0,-1-1 0,-1 0 0,1-2 0,-1 1 0,0-2 0,-1 0 0,0 0 0,0-1 0,-1 0 0,0-1 0,-1-1 0,0 1 0,-1-2 0,0 1 0,-1-1 0,-1 0 0,7-16 0,1-8 0,-1 0 0,-2 0 0,-2-1 0,-1-1 0,-2 1 0,-2-2 0,1-61 0,-6 100 0,0 0 0,0 1 0,0-1 0,0 0 0,0 0 0,0 1 0,0-1 0,0 0 0,0 0 0,0 1 0,0-1 0,-1 0 0,1 1 0,0-1 0,0 0 0,-2-1 0,-4 9 0,-5 23 0,4 2 0,2 1 0,1 0 0,1 0 0,3 40 0,0-41 0,2 0 0,8 40 0,-6-53 0,0 0 0,1-1 0,2 1 0,0-1 0,11 20 0,-15-33 0,0 0 0,1 0 0,0 0 0,0 0 0,0-1 0,1 1 0,-1-1 0,1 0 0,0-1 0,0 1 0,1-1 0,7 4 0,-11-6 0,1 0 0,-1 0 0,0-1 0,0 1 0,1 0 0,-1-1 0,0 0 0,1 1 0,-1-1 0,1 0 0,-1 0 0,0 0 0,1-1 0,-1 1 0,0-1 0,1 1 0,-1-1 0,0 0 0,0 1 0,1-1 0,-1-1 0,0 1 0,0 0 0,0 0 0,0-1 0,0 1 0,-1-1 0,1 1 0,0-1 0,-1 0 0,1 0 0,-1 0 0,0 0 0,3-4 0,-2 1 0,1-1 0,-1 1 0,0-1 0,0 0 0,0 0 0,-1 0 0,0 0 0,0 0 0,-1 0 0,0 0 0,0 0 0,0 0 0,-1 0 0,0-1 0,0 1 0,0 1 0,-1-1 0,0 0 0,0 0 0,0 0 0,-1 1 0,0-1 0,0 1 0,0 0 0,-1 0 0,1 0 0,-1 1 0,-1-1 0,1 1 0,-1 0 0,-8-6 0,7 2 0,6 7 0,0 1 0,0-1 0,0 1 0,-1-1 0,1 1 0,0-1 0,-1 1 0,1-1 0,0 1 0,-1 0 0,1-1 0,0 1 0,-1-1 0,1 1 0,-1 0 0,1 0 0,-1-1 0,1 1 0,-1 0 0,1 0 0,-1-1 0,0 1 0,2 0 0,1-1 0,-1 1 0,0 0 0,0 0 0,1 0 0,-1 0 0,0 0 0,0 0 0,1 0 0,-1 0 0,0 0 0,3 1 0,10 4 0,1-2 0,0 0 0,0 0 0,0-2 0,1 0 0,-1 0 0,18-3 0,-9 0 0,-1-2 0,1-1 0,42-14 0,-4-4 0,-62 23 0,1 0 0,-1 0 0,0 0 0,0 0 0,1 0 0,-1 0 0,0 0 0,0 0 0,0 1 0,1-1 0,-1 0 0,0 0 0,0 0 0,0 0 0,1 0 0,-1 1 0,0-1 0,0 0 0,0 0 0,0 0 0,1 1 0,-1-1 0,0 0 0,0 0 0,0 0 0,0 1 0,0-1 0,0 0 0,0 0 0,0 1 0,0-1 0,0 0 0,1 0 0,-1 1 0,0-1 0,0 0 0,-1 0 0,1 1 0,0-1 0,0 0 0,0 0 0,0 1 0,0-1 0,0 0 0,0 0 0,0 0 0,-1 1 0,-2 17 0,2-15 0,-3 22 0,2-12 0,-1 0 0,-6 20 0,9-32 0,-1 0 0,1 0 0,-1 0 0,1 0 0,0 0 0,-1 1 0,1-1 0,0 0 0,0 0 0,0 0 0,0 1 0,0-1 0,0 0 0,0 0 0,0 0 0,1 1 0,-1-1 0,0 0 0,1 0 0,-1 0 0,1 0 0,-1 0 0,1 0 0,0 0 0,-1 0 0,1 0 0,0 0 0,0 0 0,-1 0 0,1 0 0,0 0 0,0-1 0,2 2 0,0-1 0,-1 0 0,1 0 0,-1 0 0,1 0 0,0 0 0,-1-1 0,1 0 0,0 1 0,0-1 0,-1 0 0,1 0 0,0-1 0,5 0 0,7-4 0,0 0 0,0-1 0,0-1 0,0-1 0,-1 0 0,16-12 0,-8 3 0,-1-2 0,0 0 0,21-26 0,-36 39 0,13-16 0,-1 0 0,-1-1 0,-1-1 0,-2-1 0,0 0 0,-1-1 0,-2 0 0,0-1 0,-2 0 0,9-42 0,-18 43 0,0 26 0,0 0 0,0-1 0,-1 1 0,1-1 0,0 1 0,0-1 0,0 1 0,0 0 0,0-1 0,-1 1 0,1-1 0,0 1 0,0 0 0,-1-1 0,1 1 0,0 0 0,0-1 0,-1 1 0,1 0 0,-1-1 0,0 1 0,1 0 0,-1 0 0,1 0 0,-1 1 0,1-1 0,-1 0 0,1 0 0,-1 0 0,1 0 0,-1 1 0,1-1 0,0 0 0,-1 1 0,1-1 0,-1 0 0,1 1 0,0-1 0,-1 0 0,1 1 0,0-1 0,-1 1 0,1-1 0,-1 1 0,-9 14 0,1 0 0,0 0 0,0 1 0,2 0 0,0 0 0,1 1 0,0 0 0,2 0 0,0 0 0,-3 31 0,5-26 0,2 0 0,0 0 0,1 0 0,1 0 0,1-1 0,1 1 0,1-1 0,11 28 0,-15-45 0,0-1 0,0 0 0,1 0 0,-1 0 0,1 0 0,0 0 0,0 0 0,0 0 0,0-1 0,1 1 0,-1-1 0,4 4 0,-4-6 0,-1 1 0,1 0 0,0 0 0,-1-1 0,1 1 0,0-1 0,0 0 0,0 0 0,-1 1 0,1-1 0,0 0 0,0 0 0,0 0 0,-1-1 0,1 1 0,0 0 0,0-1 0,-1 1 0,1-1 0,0 0 0,-1 1 0,1-1 0,-1 0 0,3-2 0,11-7 0,-1-2 0,0 0 0,-1 0 0,0-1 0,18-25 0,-22 28 0,5-10 0,-13 16 0,1 1 0,1-1 0,-1 1 0,0 0 0,1 0 0,0 0 0,0 0 0,0 1 0,3-3 0,-6 5 0,1 0 0,-1 0 0,0 0 0,1 0 0,-1 0 0,0 0 0,0 0 0,1 0 0,-1 0 0,0 0 0,1 0 0,-1 0 0,0 0 0,0 0 0,1 0 0,-1 1 0,0-1 0,0 0 0,1 0 0,-1 0 0,0 1 0,0-1 0,1 0 0,-1 0 0,0 0 0,0 1 0,0-1 0,0 0 0,1 1 0,-1-1 0,0 0 0,0 0 0,0 1 0,0-1 0,0 0 0,0 1 0,0-1 0,0 0 0,0 0 0,0 1 0,0-1 0,0 0 0,0 1 0,0-1 0,0 0 0,0 1 0,1 18 0,-1-18 0,-4 109 0,2-93 0,-1 0 0,0 0 0,-1 0 0,-9 23 0,13-38 0,-1 0 0,0 0 0,-1 0 0,1-1 0,0 1 0,0 0 0,-1-1 0,1 1 0,-1 0 0,1-1 0,-1 0 0,0 1 0,1-1 0,-1 0 0,0 0 0,0 0 0,0 0 0,0 0 0,0 0 0,0-1 0,0 1 0,0-1 0,-1 1 0,1-1 0,-3 0 0,0 0 0,-1 0 0,1 0 0,-1-1 0,1 0 0,0 0 0,-1 0 0,1-1 0,-10-4 0,4-2 0,10 8 0,0-1 0,0 0 0,0 1 0,0-1 0,0 0 0,0 1 0,0-1 0,0 1 0,0 0 0,0-1 0,0 1 0,0 0 0,0-1 0,0 1 0,-2 0 0,3 0 0,0 0 0,0 0 0,0 0 0,0 0 0,0 0 0,0 0 0,0-1 0,0 1 0,0 0 0,0 0 0,0 0 0,0 0 0,0 0 0,0 0 0,0 0 0,0 0 0,0 0 0,0 0 0,0 0 0,0 0 0,0 0 0,0 0 0,0-1 0,0 1 0,0 0 0,0 0 0,0 0 0,11-1 0,113 13 0,-75-9 0,100 10 0,-125-8 25,-24-5-28,1 0 1,-1 1-1,1-1 1,-1 0-1,0 0 1,1 0-1,-1 0 1,1 1-1,-1-1 0,0 0 1,1 0-1,-1 1 1,0-1-1,1 0 1,-1 1-1,0-1 1,1 0-1,-1 1 1,0-1-1,0 1 0,0-1 1,1 0-1,-1 1 1,0-1-1,0 1 1,0-1-1,0 1 1,0-1-1,0 0 0,0 1 1,0-1-1,0 1 1,0-1-1,0 1 1,0-1-1,0 0 1,0 1-1,0-1 1,0 1-1,0-1 0,0 1 1,-1-1-1,1 0 1,0 1-1,0-1 1,-1 1-1,1-1 1,-1 1-1,-5 4-4418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4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12664,'0'0'2962,"11"-8"-2675,-6 4-246,1-1 16,1 1 0,-1-1 0,1 1 0,-1 0 1,1 1-1,0 0 0,1 0 0,-1 0 0,0 1 0,1 0 0,11-1 0,22-2 457,0 3-1,0 1 0,0 2 1,0 1-1,75 16 0,-13 10 1238,-61-13-3783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78 4720,'0'0'7206,"0"-10"-6691,-2-49 1021,-43 73 2352,42-13-3808,0 0 1,1 1 0,-1-1-1,0 1 1,1-1-1,0 1 1,-1 0 0,1 0-1,0 0 1,0 0-1,0 0 1,0 0 0,1 1-1,-3 3 1,3-5-42,0 0 0,1 0 0,-1 0 1,1 1-1,-1-1 0,1 0 0,-1 1 0,1-1 1,0 0-1,-1 1 0,1-1 0,0 1 0,0-1 1,0 0-1,0 1 0,1-1 0,-1 0 0,0 1 1,0-1-1,1 0 0,-1 1 0,1-1 0,-1 0 1,1 1-1,0-1 0,-1 0 0,1 0 0,0 0 1,0 0-1,0 0 0,0 0 0,1 2 0,1-1 20,0 0 0,0-1 0,0 1 0,1 0 0,-1-1 0,0 0 0,1 0 0,-1 0 0,1 0 0,-1 0 0,1-1 0,-1 1 0,1-1 0,-1 0 0,1 0-1,-1-1 1,1 1 0,-1-1 0,1 1 0,-1-1 0,1 0 0,-1 0 0,0-1 0,1 1 0,-1-1 0,0 0 0,0 1 0,0-1 0,0-1 0,0 1 0,-1 0 0,1-1 0,-1 1-1,1-1 1,-1 0 0,0 0 0,0 0 0,0 0 0,-1 0 0,1 0 0,-1 0 0,2-5 0,-3 6-13,1 0-1,-1 0 1,0 0-1,0 0 1,0-1-1,0 1 1,0 0 0,-1 0-1,1 0 1,-1 0-1,1 0 1,-1 0-1,0 0 1,0 0-1,1 1 1,-2-1 0,1 0-1,0 0 1,0 1-1,0-1 1,-1 0-1,-1-1 1,2 2-27,0 1 0,0-1 1,0 0-1,0 1 0,0-1 0,0 0 0,0 1 0,0-1 1,0 1-1,0 0 0,0-1 0,0 1 0,-1 0 0,1 0 1,0 0-1,0 0 0,0 0 0,0 0 0,-1 0 0,1 0 0,0 0 1,0 0-1,0 1 0,0-1 0,0 0 0,-1 1 0,1-1 1,0 1-1,0-1 0,0 1 0,0 0 0,0-1 0,1 1 1,-1 0-1,0 0 0,0 0 0,0 0 0,1 0 0,-2 1 1,0 0 10,-1 1 0,1 1 1,0-1-1,0 0 1,1 0-1,-1 1 1,1-1-1,-1 1 0,0 6 1,1-9-26,1 1 0,0-1-1,0 1 1,0-1 0,0 1 0,0-1 0,1 0-1,-1 1 1,0-1 0,1 1 0,-1-1 0,1 0 0,-1 1-1,1-1 1,0 0 0,0 0 0,-1 1 0,1-1-1,0 0 1,0 0 0,0 0 0,0 0 0,0 0 0,1 0-1,-1 0 1,0-1 0,0 1 0,2 0 0,30 17-140,-20-13-3196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4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13768,'0'0'4039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22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9440,'0'0'0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25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0 6128,'0'0'14895,"4"14"-14473,-1-2-323,0-4-28,0 0 1,-1 1 0,0-1 0,-1 1 0,0 0 0,0-1 0,-1 1 0,-2 15 0,-28 151 1221,0-10-344,-9 44 311,33-171-1011,5-31-203,0 0 0,0 0 0,0 0 0,-1 0 0,0-1 1,-5 12-1,0-1 164,-8 28 1,8-24-86,5 0-43,3-13 60,-1-7 66,1-3 132,2-11-271,1 0 1,0 0-1,1 0 0,0 1 0,10-16 0,40-56 225,-45 70-224,0 0-1,1 1 0,1 0 0,25-20 1,-32 29-53,0 0 0,1 1 0,-1-1 0,1 1 1,0 1-1,0-1 0,0 1 0,0 0 0,0 0 1,1 1-1,-1 0 0,1 0 0,-1 0 0,1 1 1,11 0-1,-10 2-12,0-1 0,1 1 0,-1 0 0,0 0 0,0 1 0,0 0 0,0 1 0,-1 0 0,1 0-1,8 7 1,-12-8-2,0 1-1,0 0 0,0 0 0,0 0 0,-1 0 0,1 0 0,-1 1 1,0 0-1,0-1 0,-1 1 0,0 0 0,0 0 0,0 1 1,0-1-1,-1 0 0,0 1 0,1 5 0,-2-3 4,0 1 0,0-1 0,-1 0 1,0 1-1,-1-1 0,0 0 0,0 0 0,-1 0 0,0 0 0,0-1 0,-1 1 0,0-1 1,0 0-1,-1 0 0,0 0 0,0 0 0,-9 8 0,10-10 0,-1-1 1,0 1-1,0-1 1,0 0-1,0-1 0,-1 1 1,0-1-1,1 0 0,-1 0 1,0-1-1,0 0 0,-1 0 1,1 0-1,0-1 0,-1 0 1,1 0-1,-1 0 0,1-1 1,-1 0-1,1-1 0,-1 1 1,-11-4-1,6 1 40,-26-9 258,36 11-269,-1 0 0,1 0 0,-1-1-1,1 1 1,0-1 0,0 1 0,0-1 0,0 0 0,0 1-1,0-1 1,-3-4 0,0 0 130,3 2-62,12 3-87,17 0 1,26-5 0,-3 0-38,-11 3 14,0-2 0,58-15 0,-76 14 33,-1-1 1,1-1 0,-2-1 0,1-1-1,-1 0 1,20-15 0,15-21 286,-46 41-228,-7 5-77,-1 0 0,1 0 0,0 0 0,-1-1 0,1 1 0,-1 0-1,1 0 1,-1-1 0,0 1 0,1 0 0,-1-1 0,1 1 0,-1 0 0,1-1 0,-1 1 0,0-1 0,1 0 0,-9 23 11,4-11-6,0 0-1,0 1 1,1-1-1,0 1 1,1-1-1,0 1 1,1 0 0,1 14-1,0-25-11,0 0 0,0 0 0,0 0 0,1 0 0,-1 0 0,0 0-1,1 0 1,-1 0 0,1 0 0,-1 0 0,1 0 0,-1 0 0,1 0 0,0 0 0,-1 0 0,1 0 0,0-1 0,0 1-1,0 0 1,0-1 0,-1 1 0,1 0 0,0-1 0,0 1 0,0-1 0,0 1 0,0-1 0,1 0 0,-1 1-1,0-1 1,0 0 0,0 0 0,0 0 0,0 0 0,0 0 0,0 0 0,0 0 0,1 0 0,-1 0 0,0-1 0,0 1-1,1-1 1,4 0 7,0-1-1,-1 0 0,1-1 1,-1 1-1,1-1 0,6-4 1,75-65 246,-86 71-248,0 0 1,0 0-1,0 0 1,0 0 0,0 1 0,-1-1 0,1 0 0,0 1 0,1-1 0,-1 0-1,0 1 1,0-1 0,0 1 0,0 0 0,0-1 0,0 1 0,1 0-1,-1 0 1,0 0 0,0 0 0,2 0 0,-2 0-4,0 1-1,-1-1 1,1 1-1,0-1 1,0 1 0,0 0-1,-1 0 1,1-1-1,0 1 1,-1 0-1,1 0 1,0 0 0,-1 0-1,1 0 1,-1 0-1,0 0 1,1 0 0,-1 0-1,0 0 1,1 0-1,-1 1 1,2 10-18,2-1 0,-1 1 0,1-1 0,1 0 0,0-1 0,7 13 0,-11-22 15,0 1 0,0-1 0,1 0 1,-1 0-1,0 0 0,1 0 1,-1 0-1,1 0 0,-1 0 0,1 0 1,-1 0-1,1-1 0,-1 1 0,1 0 1,0-1-1,-1 0 0,1 1 0,0-1 1,-1 0-1,1 0 0,0 0 0,0 0 1,-1 0-1,1 0 0,0-1 0,-1 1 1,1 0-1,0-1 0,-1 0 0,4-1 1,3-1 8,1-1 1,-1-1 0,0 0-1,8-6 1,3-3-1,-2 0 1,0-1 0,-1-1 0,0-1-1,20-28 1,-18 18 21,-1 0 1,-1-1-1,16-41 0,-9 5 150,-3-1 0,-3 0 0,11-76-1,-28 138-153,1 1-18,-1 1 0,0 0 0,1-1 0,-1 1-1,0 0 1,0-1 0,0 1 0,0 0 0,0-1-1,0 1 1,0 0 0,-1-1 0,1 1 0,0 0 0,-1-3-1,-1 7-6,1-1-1,0 0 1,0 0-1,0 0 1,0 0-1,0 1 1,0-1-1,1 0 1,-1 3-1,0-2-1,-6 31-55,2 1 0,1 0 0,0 36 0,2-25 3,-1 1-101,3 0-1,1 0 1,9 50 0,-9-75 28,-2-20 32,1 0 1,0 0-1,0 1 0,0-1 1,0 0-1,0 0 0,1 1 0,-1-1 1,1 0-1,-1 0 0,1 0 1,0 1-1,0-1 0,0 0 1,0 0-1,0 0 0,0 0 0,1-1 1,2 4-1,-4-5-148,0 0 180,0 0 1,0 0 0,0 0-1,0 0 1,0 0 0,0 0-1,0 0 1,0 0 0,0 0 0,0 0-1,1 0 1,-1 0 0,0 0-1,0 0 1,0 0 0,0 0-1,0 0 1,0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25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15472,'0'0'2767,"9"-5"-2241,1-1-418,-1 1-1,1 1 1,0-1 0,1 2 0,-1-1 0,17-2-1,33-3 971,1 3 0,119 4 0,-177 2-1123,73 6 1554,-45-1-3932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25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2704,'0'0'0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34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344 658 5520,'0'0'10337,"-8"-2"-9752,-68-16 842,65 16-1146,0 0 1,-1 1-1,1 1 1,-1 0-1,-19 2 1,14 2 123,0 1 0,-1 0 0,-31 16 0,44-18-299,-1 0 0,1 0-1,0 1 1,1-1 0,-1 1 0,1 0-1,-1 0 1,1 1 0,0 0 0,1-1 0,-7 11-1,8-12-34,1 1 0,-1-1 0,1 1 0,0-1 0,0 1 0,0-1 0,0 1 0,1 0 0,-1-1 0,1 1 0,0 0 0,0-1 0,0 1 0,1 0 0,0-1 0,-1 1 0,1-1 0,0 1 0,0 0 0,3 4 0,0-1 29,1 0 0,-1 0 0,1 0 0,1-1 0,-1 1 0,1-1 0,0-1 0,1 1 0,-1-1 0,1 0 1,0-1-1,1 1 0,-1-2 0,11 5 0,-4-2 160,1-1 1,0-1 0,0-1-1,0 0 1,0 0 0,31-1-1,9-5 2573,-50 1-2814,-1 1-1,1-1 1,-1 0-1,0-1 0,0 1 1,0-1-1,0 1 0,0-1 1,6-7-1,-9 9-12,23-20 8,1 2 0,43-26 0,-34 23 30,-25 15-24,1 0-1,15-6 1,-19 10-21,0-1 0,0 1 0,-1-1 0,1 0 0,-1-1 0,0 1 0,0-1 0,7-9 0,1-3-4,15-27 0,-16 23 25,-4-3 46,-7 17-2,-3 19-50,-3 6-15,-1 0 1,-14 30-1,10-27-27,-9 34 1,15-41 5,2-1 0,-3 23 0,5-30 9,0-1 1,0 1 0,0-1 0,1 1-1,0-1 1,0 1 0,0-1-1,1 0 1,2 8 0,-3-12 9,-1 0 1,1 0 0,0 0-1,-1 0 1,1 0 0,0-1-1,0 1 1,0 0 0,-1 0-1,1 0 1,0-1 0,0 1-1,0-1 1,0 1 0,0-1-1,1 1 1,-1-1 0,0 1-1,0-1 1,0 0 0,0 0-1,0 1 1,1-1 0,-1 0-1,0 0 1,0 0 0,0 0-1,1-1 1,-1 1 0,0 0-1,0 0 1,0-1 0,0 1-1,0-1 1,0 1 0,2-1-1,5-3 11,0-1-1,-1 1 0,14-11 0,-13 9-7,15-11 88,0-1 0,-2-1-1,-1-1 1,0-1 0,-1 0-1,-1-2 1,18-31 0,-31 47 49,0 0 0,0 0 1,7-7-1,-12 20-72,0-1 0,0 1 0,0 0 0,0-1 1,-3 9-1,-58 286 115,51-259-168,-21 61 0,24-84-21,-1-1 0,0 0 0,-2-1-1,0 0 1,-20 26 0,27-38 10,0-1 1,-1 1-1,1-1 0,-1 0 1,0 1-1,-5 2 0,7-5 4,0 0-1,0-1 0,1 1 1,-1 0-1,0-1 0,0 1 0,0-1 1,0 0-1,0 1 0,0-1 1,0 0-1,0 0 0,0-1 0,0 1 1,0 0-1,0 0 0,-3-2 1,0 0 23,1 1 1,0-1-1,0 0 1,0-1-1,0 1 1,0-1-1,1 1 1,-1-1-1,1 0 1,-6-6-1,7 7-16,1 0-1,0 1 0,0-1 1,0 0-1,0 0 1,0 0-1,0 0 0,0 0 1,1 0-1,-1 0 0,1 0 1,-1 0-1,1 0 1,0 0-1,0 0 0,0 0 1,0 0-1,0 0 0,0-1 1,1 1-1,-1 0 1,1 0-1,-1 0 0,1 0 1,1-2-1,4-7-11,1 0 0,0 1 0,1 0 0,0 0 0,0 1 0,1 0 0,0 0 0,1 1 0,17-11 0,11-5 0,56-25 0,-30 17 0,16-17 0,102-81 0,-158 112 0,12-9 0,-1-1 0,-1-2 0,-1-1 0,47-60 0,-61 64 0,-2-1 0,-1 0 0,-1-1 0,16-46 0,29-128 0,-55 182 0,-1 0 0,2-29 0,-6 40 0,1-1 0,-2 0 0,1 0 0,-2 1 0,1-1 0,-6-14 0,7 24 0,0 1 0,0-1 0,0 1 0,-1-1 0,1 1 0,0-1 0,-1 1 0,1 0 0,0-1 0,-1 1 0,1-1 0,-1 1 0,1 0 0,-1 0 0,1-1 0,-1 1 0,1 0 0,-1 0 0,1-1 0,-1 1 0,1 0 0,-1 0 0,1 0 0,-1 0 0,1 0 0,-1 0 0,1 0 0,-1 0 0,1 0 0,-1 0 0,0 0 0,1 0 0,-1 0 0,1 0 0,-1 0 0,1 1 0,-1-1 0,1 0 0,-1 0 0,1 1 0,-1-1 0,1 0 0,0 1 0,-1-1 0,0 1 0,-24 19 0,22-17 0,-12 13-1,0 0-1,1 1 1,0 1-1,2 1 1,-14 24 0,-43 105-38,50-97-81,2 0 0,-18 100 0,32-134 94,0 1 0,2 0 0,0 0 1,1 0-1,0-1 0,5 23 0,-4-35 20,0 1 0,0-1 0,0 0 0,1 0 0,0 0 0,0 0 0,1-1 0,-1 1 0,1 0 0,0-1 0,0 0 0,0 0 0,1 0 0,0 0 0,-1 0 0,2-1 0,-1 1 0,0-1 0,0 0 0,1-1 0,0 1 0,-1-1 0,1 0 0,0 0 0,7 2 0,-4-3 11,1 0 0,0-1 1,0 0-1,0 0 0,0-1 0,-1 0 0,1-1 0,13-4 1,-3 2-4,4-2 6,-1 0 1,1-2-1,-1-1 0,21-12 0,82-53 199,-118 71-182,-6 2-14,0 1 0,-1 0 0,1 0 0,0-1 0,0 1 0,-1-1 0,1 1 0,0-1 0,0 1 0,-1-1 0,1 1 0,-1-1 1,1 1-1,0-1 0,-1 0 0,1 1 0,-1-1 0,1 0 0,-1-1 0,-14 11 171,3-1-179,0 1 0,1 0 1,0 1-1,-10 13 0,15-18-3,1 1 0,0 0 1,0-1-1,1 2 0,0-1 0,0 0 1,0 1-1,1-1 0,0 1 1,-2 9-1,3-10-11,1 1-1,0-1 1,0 1 0,0 0-1,0-1 1,1 1-1,2 7 1,-3-13 8,1 1 0,-1-1 1,1 0-1,-1 1 0,1-1 0,-1 0 0,1 0 0,0 1 1,0-1-1,0 0 0,-1 0 0,1 0 0,0 0 0,0 0 1,1 0-1,-1 0 0,0-1 0,0 1 0,0 0 0,1-1 1,-1 1-1,0 0 0,0-1 0,1 0 0,-1 1 1,0-1-1,1 0 0,-1 0 0,1 1 0,-1-1 0,0 0 1,1 0-1,-1-1 0,1 1 0,-1 0 0,0 0 0,1-1 1,-1 1-1,3-2 0,1 1 0,-1-1 1,1-1-1,0 1 0,-1-1 0,1 1 1,-1-1-1,0 0 0,0-1 0,0 1 1,-1-1-1,1 0 0,-1 0 0,0 0 1,0 0-1,0-1 0,0 1 0,-1-1 1,0 1-1,0-1 0,0 0 0,0 0 1,1-10-1,-2 8 18,0 0 1,0 1-1,0-1 1,-1 0-1,0 0 1,-1 0-1,0 0 1,0 0-1,0 0 1,-1 1-1,0-1 1,0 0-1,-1 1 1,1 0-1,-2-1 1,-6-10-1,8 15-14,0 0-1,0 0 1,-1 0-1,1 0 1,-1 0 0,0 0-1,-3-2 1,5 4-1,0-1 0,1 1 0,-1-1 0,0 1 0,0-1 0,0 1 0,0 0 0,0-1 0,0 1 0,0 0 0,0 0 0,0 0-1,0 0 1,0 0 0,0 0 0,0 0 0,0 0 0,0 0 0,0 0 0,0 1 0,1-1 0,-1 0 0,0 0 0,0 1 0,-2 0 0,3 1 0,0-1 0,0 0 0,0 0 0,1 0 0,-1 0 0,0 1 0,0-1 0,1 0 0,-1 0 0,0 0 0,1 0 0,-1 0 0,1 0 0,0 0 0,-1 0 0,1 0 0,0 0 0,0 0 0,1 1 0,0 1 0,0 0 0,0 1 0,1-1 0,0 0 0,0 1 0,0-1 0,0 0 0,0-1 0,1 1 0,-1-1 0,1 1 0,0-1 0,0 0 0,0 0 0,8 2 0,-7-3 0,1 0 0,0 0 0,-1-1 0,1 0 0,0 0 0,-1 0 0,1 0 0,-1-1 0,1 0 0,6-2 0,8-5 0,1 0 0,-1-1 0,-1-1 0,31-21 0,-49 30 0,19-13 0,-1 0 0,0-1 0,-1-1 0,0-1 0,16-20 0,-33 35 0,5-4 0,-23 40 0,5-13 0,2 1 0,0 0 0,1 0 0,2 1 0,-10 46 0,17-68 0,-1 3 0,0-1 0,1 0 0,0 1 0,-1-1 0,1 0 0,0 1 0,1 4 0,0-7 0,-1-1 0,0 1 0,0-1 0,0 1 0,1-1 0,-1 1 0,0-1 0,1 1 0,-1-1 0,0 0 0,1 1 0,-1-1 0,0 1 0,1-1 0,-1 0 0,1 0 0,-1 1 0,1-1 0,-1 0 0,1 1 0,0-1 0,0 0 0,0 0 0,1 0 0,-1 1 0,1-1 0,-1 0 0,1-1 0,-1 1 0,0 0 0,1 0 0,-1-1 0,3 0 0,15-6 0,-1-1 0,0 0 0,33-22 0,45-41 0,-81 59 0,16-10 0,59-31 0,-66 40 0,0 2 0,-24 11 0,0 0 0,0 0 0,0 0 0,0 0 0,0 0 0,0 0 0,0 0 0,0 0 0,0 0 0,0 0 0,0 0 0,0 0 0,0 0 0,0 0 0,0 0 0,0 0 0,0 0 0,0 1 0,0-1 0,0 0 0,0 0 0,0 0 0,0 0 0,0 0 0,0 0 0,0 0 0,0 0 0,0 0 0,0 0 0,0 0 0,0 0 0,0 0 0,0 0 0,0 0 0,0 0 0,0 0 0,0 1 0,0-1 0,0 0 0,0 0 0,0 0 0,0 0 0,0 0 0,0 0 0,0 0 0,1 0 0,-1 0 0,0 0 0,0 0 0,0 0 0,0 0 0,0 0 0,0 0 0,0 0 0,0 0 0,0 0 0,0 0 0,0 0 0,0 0 0,0 0 0,-11 10 0,-67 50 0,-24 21 0,97-77 0,1-1 0,1 0 0,0 0 0,0 0 0,0 1 0,-3 3 0,5-6 0,1 0 0,-1 0 0,1 0 0,-1 1 0,1-1 0,-1 0 0,1 0 0,0 0 0,0 1 0,-1-1 0,1 0 0,0 0 0,0 1 0,0-1 0,1 0 0,-1 0 0,0 1 0,0-1 0,1 0 0,-1 0 0,0 0 0,2 3 0,0-3 0,0 1 0,0-1 0,0 1 0,0-1 0,0 0 0,0 0 0,1 0 0,-1 0 0,0 0 0,1 0 0,-1-1 0,0 1 0,1-1 0,-1 1 0,1-1 0,-1 0 0,6-1 0,-1-1 0,1 0 0,0 0 0,-1-1 0,0-1 0,1 1 0,-1-1 0,-1 0 0,1-1 0,0 0 0,-1 0 0,0 0 0,-1-1 0,1 1 0,7-12 0,-2 3 0,-1-2 0,0 1 0,-1-1 0,0-1 0,7-23 0,17-64 0,34-195 0,-64 283 0,-1 8 0,0 0 0,-1 0 0,0 0 0,0 0 0,-1 0 0,0 0 0,-1 0 0,-1-9 0,2 16 0,0 1 0,0 0 0,0-1 0,0 1 0,0 0 0,0-1 0,0 1 0,0 0 0,0-1 0,0 1 0,0 0 0,0 0 0,0-1 0,0 1 0,-1 0 0,1-1 0,0 1 0,0 0 0,0 0 0,0-1 0,-1 1 0,1 0 0,0 0 0,0 0 0,-1-1 0,1 1 0,0 0 0,0 0 0,-1 0 0,1 0 0,-1-1 0,1 2 0,-1-1 0,0 1 0,0-1 0,1 1 0,-1 0 0,1-1 0,-1 1 0,0 0 0,1 0 0,-1-1 0,1 1 0,0 0 0,-1 0 0,1 0 0,0 0 0,-1 1 0,0 2 0,-46 118 0,28-67 0,7-17 0,3 1 0,1 0 0,-6 79 0,12-92 0,1-8-29,0-1 0,2 1 0,0 0-1,1-1 1,1 0 0,8 29 0,-10-43 19,0 0 0,0 0 0,0-1 0,1 1 0,-1 0 0,1-1 0,-1 1 0,1-1 0,0 1 0,0-1 0,0 0 0,0 0 0,1 0 0,-1 0 0,0 0 0,1-1 0,-1 1 0,1-1 0,0 1 0,0-1 0,4 2 0,-1-2 9,1 1 0,-1-1 0,1-1 0,-1 1 0,0-1 0,1 0 0,-1 0 0,1-1 1,6-1-1,-1-1 23,1-1 0,-1 0 1,0-1-1,0 0 1,-1-1-1,0 0 0,0-1 1,0 0-1,12-11 0,3-4 48,-2-2 0,29-35 0,-51 56-70,1 0 0,-1-1 0,1 1 0,-1-1 0,0 1 0,0-1 0,-1 0 0,2-3 0,-3 73 0,0-34 0,-6 72 0,6-100 0,-1-1 0,0 0 0,1 0 0,-1 0 0,-1 0 0,1 0 0,0-1 0,-1 1 0,1 0 0,-1-1 0,0 1 0,0-1 0,0 1 0,0-1 0,-3 3 0,4-4 0,-1 0 0,1 0 0,0-1 0,-1 1 0,1 0 0,0-1 0,-1 1 0,1 0 0,-1-1 0,1 0 0,-1 1 0,0-1 0,1 0 0,-1 0 0,1 0 0,-1 0 0,0 0 0,1 0 0,-1 0 0,1-1 0,-1 1 0,1 0 0,-1-1 0,1 1 0,-1-1 0,1 0 0,-1 1 0,1-1 0,0 0 0,-3-2 0,-11-8 0,10 9 0,1-1 0,0 1 0,0-1 0,0-1 0,1 1 0,-7-7 0,6 1 0,9 14 0,5 2 0,13 1 0,0 1 0,28 17 0,0 0 0,-50-26-2,0 0-1,-1 0 1,1 0 0,0 1 0,-1-1-1,1 0 1,0 1 0,-1-1-1,1 0 1,-1 1 0,1-1 0,-1 1-1,1-1 1,-1 1 0,1-1-1,-1 1 1,1-1 0,-1 1-1,0 0 1,1-1 0,-1 1 0,0-1-1,0 1 1,1 0 0,-1-1-1,0 1 1,0 0 0,0 0 0,0-1-1,0 1 1,0 0 0,0-1-1,0 1 1,0 0 0,0-1 0,0 1-1,0 0 1,-1 0 0,0 1-24,1-1 0,-1 0 0,0 0 0,0 0 0,0 0 1,0 0-1,-1 0 0,1 0 0,0 0 0,0 0 0,-1 0 0,1 0 1,0-1-1,-1 1 0,1-1 0,0 1 0,-3 0 0,-16 1-4656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34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16783,'0'0'3624,"15"-48"-3592,15 49-176,7 3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35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272 492 6424,'0'0'4672,"-9"-8"-3967,-31-25 103,38 31-653,-1 0 0,1 1 0,-1-1 0,1 1-1,-1-1 1,0 1 0,0 0 0,1 0 0,-1 0 0,0 1 0,0-1 0,0 1 0,0-1-1,0 1 1,0 0 0,0 0 0,0 0 0,0 1 0,-5 0 0,1 2 145,0-1 0,0 1 0,1 0 0,-1 1 0,-9 7 0,8-6-56,-2 1 103,1 1 0,0 1 0,0 0 0,0 0 0,1 0 0,0 1 0,-11 17 0,16-21-216,0-1 0,1 1 0,-1 0 0,1 0 0,0 0 0,0 0 0,1 0 0,-1 0 0,1 1 0,0-1 0,1 0 0,-1 1 0,1-1 0,0 1 0,1-1 0,-1 0 0,1 1 0,0-1 0,2 6 0,-3-9-88,1 0 0,0 0-1,0-1 1,0 1-1,0 0 1,0 0 0,0-1-1,1 1 1,-1 0-1,1-1 1,-1 1 0,1-1-1,-1 0 1,1 0-1,0 1 1,0-1 0,-1 0-1,1-1 1,0 1-1,0 0 1,0 0 0,0-1-1,0 1 1,0-1-1,0 0 1,0 1 0,0-1-1,0 0 1,1 0 0,-1 0-1,0-1 1,0 1-1,2-1 1,4-1 49,-1 0-1,1 0 1,-1-1-1,1 0 1,-1 0-1,0-1 1,10-6 0,-10 4-8,0 1 1,0-1 0,-1-1-1,0 1 1,0-1 0,9-13-1,23-49 675,-36 64-684,6-6 436,-4 20-26,0 3-452,0 0 49,0 0-1,1 0 1,0-1-1,1 0 1,0 0-1,1 0 1,0-1-1,0 0 1,15 14-1,-19-22-59,0 0-1,0 0 1,0 0 0,0-1-1,0 1 1,0-1-1,1 0 1,-1 0 0,0 0-1,1 0 1,-1-1-1,1 1 1,-1-1 0,1 0-1,-1 0 1,1 0 0,-1 0-1,1-1 1,-1 1-1,0-1 1,1 0 0,-1 0-1,4-2 1,5-2 35,-1 0 0,0 0 1,-1-1-1,1 0 0,13-12 1,-6 2 26,0-1 1,-1 0-1,0-1 1,-2-1 0,0-1-1,13-23 1,2-9 193,29-74 0,-47 95-125,-1 0 1,-1 0-1,-2-1 1,-1 0-1,-2-1 1,2-41-1,-6 71-125,-1 0 6,0 1 1,0 0-1,0-1 1,0 1 0,0 0-1,-1-1 1,1 1 0,0 0-1,-1 0 1,0-1-1,-1-2 1,-9 33 460,0 13-450,1 1 1,-8 85-1,17-115-44,-1 29-1,2-1 0,1 1 0,8 43 0,-1 4 0,-5-49 2,2 59-20,-5-98-6,0 1 0,0-1-1,0 0 1,0 0 0,0 0 0,0 0-1,0 0 1,0 1 0,0-1 0,0 0 0,0 0-1,0 0 1,0 0 0,0 0 0,0 0 0,0 1-1,0-1 1,0 0 0,0 0 0,0 0-1,0 0 1,0 0 0,0 0 0,0 1 0,0-1-1,-1 0 1,1 0 0,0 0 0,0 0 0,0 0-1,0 0 1,0 0 0,0 0 0,0 0-1,-1 0 1,1 1 0,0-1 0,0 0 0,0 0-1,0 0 1,0 0 0,0 0 0,-1 0 0,1 0-1,0 0 1,-7-5-775,-1-4-3684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36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16879,'0'0'3416,"65"-19"-2768,-23 14-184,33 4 8,-5 2-32,-8 3 16,-12 1-48,0 0 8,-5 0-48,1 0 8,8-4-216,-3-1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37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1 707 11856,'0'0'4945,"11"4"-4083,-3-1-669,-1-1-61,-1 0-1,1 0 1,0 0 0,-1-1-1,1 0 1,0-1 0,0 1-1,0-1 1,9-1 0,-3-1 135,0 0 0,-1 0-1,1-2 1,-1 1 0,1-2 0,14-6 0,-23 8-176,0 1 0,1-1 0,-1 1 1,0-2-1,0 1 0,-1 0 0,1-1 0,-1 1 0,1-1 0,-1 0 0,0 0 0,-1 0 1,1 0-1,-1-1 0,0 1 0,0-1 0,0 0 0,0 1 0,1-10 0,-3 10-21,1 0 0,-1 0 0,0 0-1,-1 0 1,1 0 0,-1 0 0,0 0-1,0 0 1,0 0 0,0 0 0,0 1 0,-1-1-1,0 0 1,-2-3 0,2 4-29,1 1 0,-1-1 0,0 1 1,0 0-1,0 0 0,0 0 0,0 0 1,0 0-1,-1 0 0,1 1 0,0-1 0,-1 1 1,0 0-1,1-1 0,-1 1 0,0 0 0,1 1 1,-1-1-1,0 0 0,-4 0 0,0 2 9,-1 0 1,1 0-1,-1 0 0,1 1 0,-1 0 0,1 0 1,0 1-1,0 0 0,0 0 0,0 1 0,1 0 0,0 0 1,-1 0-1,1 1 0,1 0 0,-1 0 0,1 0 1,0 1-1,-9 12 0,10-13-10,1 1 0,-1-1 0,1 1 0,0 0 0,0 0 0,0 0 0,1 0 0,0 0 0,1 1-1,-1-1 1,1 1 0,0-1 0,1 1 0,-1-1 0,2 1 0,-1-1 0,0 1 0,1 0 0,0-1 0,1 0 0,0 1 0,0-1 0,4 10 0,-1-8-11,-1-1 1,2 1 0,-1-1-1,1 0 1,0 0 0,0-1-1,1 0 1,0 0 0,0 0-1,0-1 1,1 0-1,0-1 1,0 1 0,0-2-1,0 1 1,0-1 0,18 4-1,0 0 76,45 7 1,-59-13-80,-1-1-1,0 1 1,1-2 0,-1 0 0,1 0 0,19-5 0,6-6 39,-2-1 1,1-2-1,-2-1 0,53-34 0,119-101 304,-202 148-357,25-23 74,-28 24-74,1 0 0,-1 1 1,0-1-1,1 0 0,-1 0 0,0 0 0,0 0 1,-1 0-1,1-1 0,0 1 0,-1 0 0,1 0 1,-1 0-1,1-4 0,-1 6-6,-1-1 0,1 0 0,0 1 0,0-1 0,-1 1-1,1-1 1,0 0 0,-1 1 0,1-1 0,-1 1 0,1-1 0,-1 1 0,1-1-1,-1 1 1,1-1 0,-1 1 0,1 0 0,-1-1 0,0 1 0,1 0 0,-1 0-1,0-1 1,1 1 0,-1 0 0,0 0 0,1 0 0,-1 0 0,0 0 0,1 0-1,-1 0 1,0 0 0,1 0 0,-1 0 0,-1 0 0,-27 4 76,12 1-54,0 1 1,0 1-1,1 1 1,0 0-1,0 1 0,-23 17 1,17-8 8,-1 1 1,2 0 0,-28 35-1,39-42-24,0 1 0,2 1 1,-1 0-1,-6 16 0,10-20-14,2-1 0,-1 1 1,1 0-1,1 0 0,0 0 1,0 0-1,0 16 0,2-24 1,0 0-1,0 0 0,0 0 0,0 0 1,1 0-1,-1 0 0,0 0 1,1 0-1,0 0 0,-1 0 0,1-1 1,0 1-1,0 0 0,0 0 0,0-1 1,0 1-1,0 0 0,3 2 0,-2-3 1,-1 0-1,1 0 0,0 0 0,0-1 0,-1 1 0,1 0 0,0-1 0,0 1 0,0-1 0,0 1 0,0-1 0,0 0 1,0 0-1,0 0 0,3 0 0,2-1 1,1-1 0,-1 0 0,0 0-1,0 0 1,0-1 0,0 0 0,0 0 0,11-8 0,1-4 13,0 0 0,-1-1 0,25-30 0,41-64 58,-61 74-52,-2-1 1,-2-2-1,23-62 1,25-126 48,-53 161 4,9-104 0,-20 155-27,-2 13-23,-1-1-1,0 1 0,1 0 0,-1-1 0,0 1 1,0-1-1,0-2 0,0 5-18,0-1 0,-1 1 0,1 0 0,0 0 0,0 0 0,0 0 1,0 0-1,0-1 0,0 1 0,-1 0 0,1 0 0,0 0 0,0 0 0,0 0 0,0 0 0,-1 0 0,1 0 0,0 0 0,0 0 0,0 0 0,0 0 1,-1 0-1,1 0 0,0 0 0,0 0 0,0 0 0,-1 0 0,1 0 0,0 0 0,0 0 0,0 0 0,0 0 0,-1 0 0,1 0 0,0 0 0,0 0 1,0 0-1,0 0 0,-1 1 0,1-1 0,0 0 0,0 0 0,0 0 0,0 0 0,0 0 0,-1 1 0,-9 8 45,-5 6-27,1 1 0,1 0 0,1 1 0,0 1 0,1 0 0,1 0 0,0 1 0,2 0 0,-7 22 0,1 8-5,1 0 0,-9 84-1,19-113-17,1 0 0,1 0 0,1 0 0,1 0 0,0 0-1,2 0 1,7 28 0,-5-29 11,-2-8-11,0 0 1,1-1-1,7 15 1,-10-22 10,1 0 0,0 0 0,0 0 0,0 0 1,1-1-1,-1 1 0,1-1 0,-1 1 0,1-1 0,0 0 1,0 0-1,0 0 0,0 0 0,0-1 0,4 2 0,2 0 239,0 0-1,0-1 0,1 0 1,-1-1-1,19 1 0,-27-2 159,-2 3-1053,0 1 88,-4 18 374,5-21-66,-1 0 0,1 0 0,0-1 0,0 1 1,0 0-1,0 0 0,0 0 0,1 0 0,-1-1 0,0 1 1,0 0-1,0 0 0,1-1 0,-1 1 0,0 0 1,1 0-1,-1-1 0,1 1 0,-1 0 0,1-1 1,-1 1-1,2 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5520,'0'0'11823,"13"18"-11456,-3-3-281,6 7 69,-2 0 0,0 1 0,16 39 1,15 58 711,10 21 200,-37-99-687,-11-21-85,2-1 1,0 0 0,2-1-1,0 0 1,17 22 0,-2-4 738,-26-36-910,6 5 1263,5-26-1062,97-248 365,-40 97-397,-63 161-275,11-33 113,3 1-1,1 1 0,32-47 1,-34 64-66,-10 14 1,0 0 0,9-16 0,-16 25-58,-1 0 0,1 1 1,-1-1-1,0 0 0,1 1 1,-1-1-1,0 0 0,1 1 1,-1-1-1,0 0 0,0 0 1,0 1-1,0-1 0,0 0 1,0 0-1,0 0 0,0 1 1,0-1-1,0 0 0,0 0 1,0 1-1,-1-2 0,0 1-4,0 1 0,0-1-1,0 0 1,0 1-1,0-1 1,-1 1-1,1-1 1,0 1 0,0-1-1,-1 1 1,1 0-1,0 0 1,0 0-1,-3-1 1,-19 0 2,0 1-1,-35 3 1,-7 1 5,-67-10 63,36 0 8,68 7-80,1 1 0,-1 1 1,-46 13-1,61-13-14,11-3-25,0 0-1,0 0 1,0 1-1,0-1 1,0 1-1,0 0 1,0-1-1,1 1 1,-1 0-1,0 0 1,0 0-1,1 1 1,-1-1-1,0 0 1,1 1-1,-1-1 1,1 1-1,0-1 1,-1 1-1,1-1 1,0 1-1,0 0 1,-1 3-1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40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23 7432,'0'0'7461,"-13"5"-6793,-5 3-443,0 1 0,1 0 0,0 1 0,-22 18 0,22-14 26,0 1-1,1 1 0,-18 24 1,28-31-122,-1 0 0,2 0 0,-1 1 0,1-1 0,1 1 0,0 1 0,0-1 0,-4 21 0,7-28-75,1 0 1,0 0-1,-1 0 1,1 0-1,0 0 1,0 0-1,1 0 1,-1 0-1,1 0 1,-1 0-1,1 0 1,0 0-1,0-1 1,0 1-1,0 0 1,4 4-1,-4-5-18,1-1 0,-1 0 0,1 1 0,-1-1-1,1 0 1,0 0 0,-1 0 0,1 0 0,0 0 0,0 0 0,0-1-1,0 1 1,0-1 0,0 1 0,0-1 0,0 0 0,0 0 0,0 0-1,0 0 1,0 0 0,0 0 0,0 0 0,0-1 0,0 1 0,0-1-1,2 0 1,6-3 33,-1 1 0,0-2 0,1 1 0,-2-1 0,1-1 0,0 1 0,-1-1 0,0-1 0,-1 0-1,0 0 1,0 0 0,0-1 0,-1 0 0,0 0 0,7-13 0,-1-1 118,0-1 1,-2 0 0,0-1-1,-2 0 1,6-28-1,-10 37-49,-1 4 157,-1 0 0,0 0 0,1-13 0,-3 24-283,0 0 1,0 0 0,0 0 0,0 0 0,0 1 0,0-1 0,0 0-1,0 0 1,0 0 0,0 0 0,0 0 0,0 0 0,0 0 0,0 0-1,-1 0 1,1 0 0,0 0 0,0 0 0,0 0 0,0 1 0,0-1-1,0 0 1,0 0 0,0 0 0,0 0 0,0 0 0,0 0 0,0 0-1,-1 0 1,1 0 0,0 0 0,0 0 0,0 0 0,0 0 0,0 0-1,0 0 1,0 0 0,0 0 0,0 0 0,0 0 0,-1 0 0,1 0-1,0 0 1,0 0 0,0 0 0,0-1 0,0 1 0,0 0-1,0 0 1,0 0 0,0 0 0,0 0 0,0 0 0,0 0 0,0 0-1,0 0 1,-1 0 0,1 0 0,-5 10 245,-25 179 553,11-55-460,-2-10-66,-23 122 369,40-227-536,-1 1 0,-13 30 0,15-43-68,0 0-1,0 0 0,-1 0 1,0-1-1,-1 0 0,0 0 1,1 0-1,-2 0 0,1-1 1,-7 5-1,11-9-28,0 0 0,0 0 0,0 0 0,0 0 0,0-1 0,-1 1 0,1 0 0,0-1-1,0 1 1,-1-1 0,1 1 0,0-1 0,-1 0 0,1 1 0,0-1 0,-1 0 0,1 0 0,0 0 0,-1 0 0,1 0 0,-1-1 0,1 1-1,0 0 1,-1-1 0,1 1 0,0 0 0,0-1 0,-1 0 0,1 1 0,0-1 0,0 0 0,0 0 0,0 1 0,-1-1 0,1 0 0,-1-2-1,-2-2 64,0-1-1,0-1 0,1 1 0,0 0 1,-5-13-1,3 7-5,-1-2 35,1 0 0,0-1 0,1 0 1,1 0-1,-2-17 0,4 26-59,1-1 0,-1 1 0,1 0 0,1-1 1,0 1-1,-1 0 0,2-1 0,-1 1 0,1 0 0,0 0 1,0 0-1,1 0 0,0 0 0,0 1 0,5-8 0,0 3 2,0 0 0,1 1 0,0 1 0,0-1 0,1 2 0,0-1-1,1 1 1,-1 1 0,15-7 0,244-120 315,-232 116-333,-1-2 0,50-36 1,-73 46-29,-1-1 0,0 0 0,-1-1 1,-1-1-1,1 0 0,-2 0 0,0-1 1,0 0-1,10-22 0,-18 34-7,5-13 7,0 0 1,4-16-1,-9 26 1,0 1-1,0-1 1,-1 1 0,1-1-1,-1 0 1,0 1 0,0-1 0,0 0-1,0 0 1,-1 1 0,0-1-1,1 0 1,-1 1 0,-2-5 0,2 7-7,1 0 0,-1 1 0,0-1 1,1 0-1,-1 1 0,0-1 0,0 0 1,1 1-1,-1-1 0,0 1 0,0 0 1,0-1-1,0 1 0,0 0 1,0-1-1,1 1 0,-1 0 0,0 0 1,0 0-1,0 0 0,0 0 0,0 0 1,0 0-1,0 0 0,0 0 0,0 0 1,0 0-1,0 1 0,-1 0 0,-2 0 11,-1 0 0,1 1 0,0 0 0,0 0 0,-4 2 0,0 3-15,0-1 0,0 2 0,0-1 0,1 1 0,0 0 0,0 0 0,1 1 0,0 0 0,1 0 0,-5 11 0,7-13 0,0 0 0,0 0 0,1 0 0,-1 0 0,2 1 0,-1-1 0,1 0 0,0 1 0,1 0 0,0-1 0,0 1 0,0-1 0,1 1 0,3 13 0,-1-15 0,-1 0 0,1-1 0,0 0 0,0 0 0,1 0 0,0 0 0,0 0 0,0 0 0,0-1 0,1 0 0,-1 0 0,1 0 0,0-1 0,7 4 0,-8-4 0,0-1 0,1 0 0,0 0 0,-1 0 0,1 0 0,0-1 0,0 0 0,0 0 0,0 0 0,0 0 0,0-1 0,0 0 0,0 0 0,0 0 0,1-1 0,-1 0 0,7-2 0,-2-1 0,0-1 0,0 0 0,0-1 0,-1 0 0,0-1 0,0 1 0,13-15 0,49-62 0,6-30 0,-42 60 0,-27 42 0,-1 9 0,-6 4 0,0-1 0,0 1 0,0-1 0,0 1 0,0-1 0,-1 1 0,1 0 0,0-1 0,-1 1 0,1 3 0,3 9 0,-1 1 0,0-1 0,-1 1 0,0 19 0,-6 62 0,2-82 0,0 0 0,-7 25 0,8-35 0,0-1 0,0 0 0,0 0 0,-1 0 0,1 0 0,-1 0 0,1 0 0,-1 0 0,0-1 0,0 1 0,0 0 0,-1-1 0,1 0 0,-1 1 0,1-1 0,-1 0 0,0 0 0,-3 1 0,5-2 0,-1-1 0,1 0 0,-1 0 0,1 0 0,-1 0 0,1 0 0,0 0 0,-1 0 0,1 0 0,-1 0 0,1-1 0,-1 1 0,1-1 0,0 1 0,-1-1 0,1 1 0,0-1 0,0 0 0,-1 0 0,1 0 0,0 1 0,0-1 0,0 0 0,0 0 0,0-1 0,0 1 0,-1-1 0,-3-6 0,-1 0 0,1 0 0,-4-9 0,3 5 0,4 9 0,0 0 0,1 1 0,-1-1 0,1 0 0,0 0 0,0 0 0,0 0 0,0-5 0,1 8 0,0-1 0,0 1 0,0-1 0,0 1 0,0-1 0,0 0 0,0 1 0,0-1 0,1 1 0,-1-1 0,0 1 0,0-1 0,1 1 0,-1 0 0,0-1 0,1 1 0,-1-1 0,0 1 0,1-1 0,-1 1 0,1-1 0,1 1 0,-1-1 0,1 0 0,-1 1 0,1-1 0,-1 1 0,1 0 0,-1-1 0,1 1 0,-1 0 0,1 0 0,1 0 0,16 2 0,0 0 0,0 1 0,33 11 0,-18-5 0,15 8 0,-37-12 0,0-1 0,25 5 0,-16-2 984,-8-2-1779,-1-3-3419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2:40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 19199,'0'0'1824,"-10"53"-1208,1-18 216,3 2 8,1-12-232,0-4 0,-4-4-112,4-7 8,4-3-56,-3-4 8,4-6-176,0-12 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11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0 960 6328,'0'0'7466,"9"4"-7076,-3 0-292,-4-3-70,0 1 0,0-1 0,0 0 0,1 0 0,-1 0 0,0 0 0,0 0-1,1 0 1,-1-1 0,0 1 0,1-1 0,-1 1 0,1-1 0,-1 0 0,0 0-1,1 0 1,-1 0 0,1-1 0,-1 1 0,0-1 0,1 1 0,-1-1 0,5-2 0,9-8 230,0-2-1,0 0 1,-1-1 0,18-22 0,-5 7 37,18-19 214,-2-3 0,-2-2 0,-3-1 1,-2-2-1,35-70 0,-51 84-90,-2-1-1,-1-1 0,16-69 1,-31 100-258,-1 0 1,1-16-1,-3 24-85,0 1 0,0 0-1,0-1 1,-1 1 0,1 0-1,-1 0 1,0 0 0,0-1 0,-1 1-1,-3-7 1,5 10-55,-1 0 0,1 0 1,-1 0-1,0 1 0,0-1 0,0 0 1,1 0-1,-1 0 0,0 1 0,0-1 1,0 1-1,0-1 0,0 0 0,0 1 1,0 0-1,0-1 0,-1 1 0,1 0 0,0-1 1,0 1-1,0 0 0,0 0 0,0 0 1,-1 0-1,1 0 0,0 0 0,0 0 1,0 1-1,0-1 0,0 0 0,0 1 1,-1-1-1,1 0 0,0 1 0,0 0 1,0-1-1,-1 2 0,-5 3 30,0-1 0,1 2 0,0-1 0,-7 8 0,10-10-13,-7 7 15,1 1 1,1 0-1,0 0 0,-10 19 0,-22 53 139,23-44-115,4-9-8,2 1 1,1 0-1,1 0 0,2 1 1,1 0-1,1 0 1,2 1-1,1-1 1,4 48-1,-2-76-48,0 0-1,0 0 1,1 0-1,0 0 1,0 0 0,0 0-1,0-1 1,0 1-1,1 0 1,0-1-1,0 1 1,0-1-1,0 0 1,0 1 0,1-1-1,-1 0 1,1-1-1,0 1 1,0 0-1,0-1 1,0 1-1,0-1 1,0 0 0,1 0-1,-1 0 1,1-1-1,0 1 1,-1-1-1,1 0 1,0 0-1,0 0 1,0-1 0,0 1-1,0-1 1,5 0-1,1-1 30,1 0 0,-1-1-1,1-1 1,-1 0 0,0 0-1,0-1 1,13-6 0,-17 6-21,0 1 0,0-1 0,0 0 1,0-1-1,-1 1 0,0-1 0,0 0 0,0-1 1,0 1-1,-1-1 0,0 0 0,3-7 1,-3 8 11,-1-1 0,0 0 0,-1 0 0,0 0 0,0 0 0,0 0 1,-1 0-1,1 0 0,-2-1 0,1 1 0,-1-1 0,0 1 0,-1-11 1,0 10 17,1 2 2,-1 1 1,0 0-1,0 0 1,0 0-1,-1 0 0,-1-4 1,3 8-49,0 0 0,0-1 0,-1 1 1,1 0-1,0 0 0,0-1 0,0 1 0,0 0 1,0-1-1,0 1 0,0 0 0,0-1 0,0 1 1,0 0-1,0-1 0,0 1 0,0 0 0,0-1 1,0 1-1,1 0 0,-1 0 0,0-1 0,0 1 1,0 0-1,0-1 0,0 1 0,1 0 0,-1 0 1,0-1-1,0 1 0,1 0 0,-1 0 1,13-6 139,15 3-69,-23 4-67,0-1-1,0 1 1,-1 0-1,1 0 1,0 1-1,-1-1 1,1 1 0,-1 0-1,1 0 1,-1 1-1,0-1 1,0 1-1,0 0 1,0 0-1,-1 0 1,1 1 0,-1-1-1,0 1 1,0 0-1,0 0 1,0 0-1,-1 0 1,4 8-1,0 7 36,3 28 0,-6-30 2,0-1 1,11 31-1,-13-42-22,1-1 1,0 0-1,0 0 0,0 1 0,1-1 0,-1-1 1,7 8-1,-7-9-17,0-1 1,0 1 0,0-1-1,0 0 1,1 0-1,-1 0 1,0 0-1,1 0 1,-1 0 0,1-1-1,-1 1 1,1-1-1,-1 0 1,1 0 0,-1 0-1,6 0 1,2-1 26,1-1 1,0 0 0,-1 0 0,0-1-1,1 0 1,-1-1 0,0 0 0,17-11-1,6-6 74,34-27 0,-20 12-32,-21 19-47,-10 7 12,-1-1 0,21-19 0,-29 20 17,-5 5-12,-6 5 11,-14 15 30,-1-1-77,1 1 1,0 1 0,-15 18-1,24-24 5,0 0 0,1 1 0,1 0 0,-1 0 1,2 1-1,-10 23 0,14-32-16,1 1 0,0 0 0,0-1 0,1 1 0,-1 0 0,1-1 0,0 1 0,0 0 0,0 0 0,1 5 0,-1-7-5,0-1-1,1 0 0,-1 0 0,1 0 1,0 1-1,-1-1 0,1 0 0,0 0 1,-1 0-1,1 0 0,0 0 0,0 0 1,0 0-1,0-1 0,0 1 0,0 0 1,0 0-1,0-1 0,1 1 0,-1-1 1,0 1-1,0-1 0,0 1 0,1-1 0,-1 0 1,0 1-1,1-1 0,-1 0 0,0 0 1,0 0-1,1 0 0,-1 0 0,2-1 1,1 1 3,0-1 0,1 1 0,-1-1 0,0 0 1,0-1-1,0 1 0,0-1 0,0 0 0,0 1 0,0-2 0,-1 1 1,5-4-1,-2 1-4,0 0 0,-1 0 0,0-1 0,0 0 0,0 0 0,5-10 0,-3 3-21,-1 1 0,0-1 0,-1-1 1,-1 1-1,0-1 0,0 1 0,1-18 1,-5 21 6,-3 11-3,-4 16-2,7-12 23,-1 0 1,1 0-1,0-1 1,0 1-1,1 0 0,-1 0 1,1-1-1,0 1 0,0-1 1,0 1-1,1-1 1,0 1-1,0-1 0,0 0 1,4 6-1,-5-8-1,1 1 0,0-1 0,-1 0 0,1 0 0,0 0 0,0 0 0,0 0-1,1-1 1,-1 1 0,0 0 0,1-1 0,-1 0 0,1 0 0,-1 0 0,1 0 0,-1 0 0,1 0 0,0 0 0,0-1 0,-1 1-1,1-1 1,0 0 0,0 0 0,0 0 0,-1 0 0,6-2 0,-4 1 9,0 0 0,0-1 0,0 1 0,0-1 0,0 0 0,0 0-1,0-1 1,-1 1 0,1-1 0,-1 1 0,0-1 0,0 0 0,0-1 0,5-6 0,0-2 21,-1-1 0,0 0 0,5-16 0,4-7 63,-11 25-51,-4 9-25,0-1 1,0 1-1,0 0 0,0-1 0,0 1 0,1 0 0,-1 0 0,4-4 0,0 39 165,-2-3-110,-3-18-37,1-1 1,1 1-1,0-1 1,0 1-1,1-1 1,1 1-1,0-1 1,0-1-1,8 15 1,-12-25-37,0 1 0,1-1 0,-1 1 0,0-1 0,1 1 0,-1-1 0,1 1 0,-1-1 0,1 1 0,-1-1 0,1 0 0,-1 1 0,1-1 0,-1 0 0,1 1 0,0-1 0,-1 0 0,1 0 0,-1 1 1,1-1-1,0 0 0,-1 0 0,1 0 0,0 0 0,-1 0 0,1 0 0,0 0 0,1-1 9,-1 1 0,0-1 1,1 1-1,-1-1 0,0 0 1,0 0-1,1 0 0,-1 0 1,0 1-1,0-1 0,0-1 0,1 0 1,3-5 51,0-1 0,0 0-1,4-9 1,-7 14-60,36-83-4,-13 26 0,-22 52 0,5-5 0,-7 12 0,-1 1 0,1 0 0,-1 0 0,1 0 0,0 0 0,-1 0 0,1 0 0,-1 0 0,1 0 0,0 0 0,-1 0 0,1 0 0,-1 0 0,1 1 0,-1-1 0,1 0 0,0 0 0,-1 0 0,1 1 0,-1-1 0,1 0 0,-1 1 0,1-1 0,-1 1 0,1 0 0,6 5 0,1 0 0,-2 1 0,1-1 0,6 10 0,-6-7 0,1 0 0,10 9 0,-11-12 0,1-1 0,-1 1 0,1-1 0,0-1 0,0 1 0,1-2 0,-1 1 0,15 4 0,-20-8 0,1 1 0,-1 0 0,0-1 0,1 0 0,-1 0 0,0 0 0,1 0 0,-1 0 0,0-1 0,1 0 0,-1 1 0,0-1 0,0 0 0,0-1 0,0 1 0,0 0 0,0-1 0,0 0 0,0 1 0,-1-1 0,1-1 0,0 1 0,-1 0 0,0 0 0,1-1 0,2-4 0,-2 2 0,0 0 0,0 0 0,0 0 0,-1 0 0,0 0 0,3-12 0,-4 15 0,0 0 0,-1 0 0,0-1 0,0 1 0,1 0 0,-1-1 0,-1 1 0,1 0 0,0 0 0,0-1 0,-1 1 0,0 0 0,1 0 0,-1-1 0,0 1 0,0 0 0,0 0 0,0 0 0,-3-4 0,3 6 0,0-1 0,0 0 0,0 0 0,0 0 0,0 0 0,0 1 0,-1-1 0,1 1 0,0-1 0,0 1 0,-1-1 0,1 1 0,0 0 0,0-1 0,-1 1 0,1 0 0,0 0 0,-1 0 0,1 0 0,0 0 0,-1 0 0,1 0 0,0 1 0,-1-1 0,1 0 0,0 1 0,0-1 0,-1 1 0,1 0 0,0-1 0,-1 2 0,-1 0 0,-1 0 0,1 0 0,0 0 0,0 1 0,0 0 0,0-1 0,1 1 0,-1 0 0,-2 5 0,2-3 0,1 1 0,-1-1 0,1 1 0,0 0 0,1 0 0,0 0 0,0 0 0,0 0 0,0 0 0,1 0 0,0 0 0,0 0 0,1 0 0,0 0 0,0 0 0,0 0 0,1-1 0,0 1 0,0 0 0,0-1 0,1 1 0,0-1 0,0 1 0,0-1 0,0 0 0,1-1 0,5 6 0,-5-5 0,0-1 0,0 1 0,1-1 0,-1 0 0,1-1 0,0 1 0,0-1 0,0 0 0,1 0 0,-1-1 0,1 0 0,-1 0 0,1 0 0,0 0 0,0-1 0,0 0 0,0 0 0,0-1 0,0 0 0,0 0 0,0 0 0,0 0 0,0-1 0,0 0 0,-1-1 0,10-2 0,1-2 0,-1-1 0,-1 0 0,1-1 0,-1-1 0,-1 0 0,1-1 0,-2 0 0,23-24 0,-7 3 0,-1-2 0,29-46 0,-21 21-99,-2-2-1,-2-1 1,-4-1-1,33-107 1,-54 148 2,4-27 0,-9 40 56,0 0-1,0 0 0,-1 0 0,0 0 1,0 0-1,-4-14 0,4 21 39,0 1 0,0-1 0,0 1-1,0-1 1,0 0 0,0 1-1,-1-1 1,1 1 0,0-1-1,-1 1 1,1-1 0,0 1 0,-1-1-1,1 1 1,0-1 0,-1 1-1,1-1 1,-1 1 0,1 0 0,-1-1-1,1 1 1,-1 0 0,1-1-1,-1 1 1,0 0 0,1 0 0,-1 0-1,1-1 1,-1 1 0,0 0-1,1 0 1,-1 0 0,1 0 0,-1 0-1,0 0 1,1 0 0,-1 0-1,1 0 1,-1 0 0,0 1 0,1-1-1,-1 0 1,1 0 0,-1 1-1,1-1 1,-1 0 0,1 1 0,-1-1-1,1 0 1,-1 1 0,1-1-1,-1 1 1,-5 3-11,1 0 0,0 1 0,-7 7 1,11-11 10,-15 18-14,1 1 0,0 0 0,2 1 0,1 1-1,0 0 1,-15 42 0,-34 146-16,55-182 40,1 0 1,-3 57-1,8-67 7,0 0 0,2 0-1,0-1 1,1 1-1,9 31 1,-12-47-9,1 0 1,-1-1-1,1 1 0,0 0 1,0-1-1,0 1 0,0 0 1,0-1-1,0 1 0,0-1 1,0 1-1,1-1 0,-1 0 1,1 0-1,-1 0 0,1 1 1,-1-1-1,1 0 0,-1-1 1,3 2-1,-1-1 8,0-1-1,-1 1 1,1-1 0,-1 0-1,1 0 1,0 0 0,-1 0 0,1-1-1,0 1 1,-1-1 0,1 1-1,4-3 1,0 0 22,1 0 0,-1-1 1,0 0-1,-1-1 0,1 1 0,-1-1 0,0-1 0,9-9 0,-1 0 60,-1-1 0,-1-1 0,-1 0 0,14-26 0,-5 8 65,-10 19-124,-11 20-36,0 0 0,1 0 0,-1 0 0,0 0 0,1 0 0,0 0 0,0 0 0,1 6 0,4 41 0,-4-46 0,1 12 0,1 0 0,10 32 0,-12-45 0,1 0 0,-1 1 0,1-1 0,0 0 0,1 0 0,-1 0 0,1 0 0,0-1 0,0 1 0,0-1 0,0 0 0,0 1 0,1-1 0,-1-1 0,9 6 0,-9-7 0,0 0 0,-1-1 0,1 1 0,0-1 0,0 0 0,0 1 0,0-1 0,0 0 0,0-1 0,0 1 0,0-1 0,0 1 0,-1-1 0,1 0 0,0 0 0,0 0 0,-1 0 0,1 0 0,0-1 0,4-3 0,4-3 0,0 0 0,19-19 0,-30 27 0,132-136 0,-130 134 0,-1 0 0,1 0 0,0 0 0,0 1 0,0-1 0,0 1 0,0-1 0,3 0 0,-4 2 0,-1 0 0,1 0 0,-1-1 0,1 1 0,0 0 0,-1 0 0,1 0 0,-1 0 0,1 0 0,0 0 0,-1 0 0,1 1 0,-1-1 0,1 0 0,-1 0 0,1 0 0,0 0 0,-1 1 0,1-1 0,-1 0 0,1 1 0,-1-1 0,1 0 0,-1 1 0,0-1 0,1 1 0,-1-1 0,1 1 0,-1-1 0,0 0 0,1 1 0,-1 0 0,0-1 0,0 1 0,1-1 0,-1 1 0,0-1 0,0 1 0,0 0 0,3 11 0,0 1 0,-1-1 0,-1 0 0,0 1 0,-1-1 0,0 1 0,-4 23 0,0 19 0,7-30 0,-3-25 0,0 1 0,0-1 0,0 0 0,0 0 0,0 1 0,1-1 0,-1 0 0,0 0 0,0 1 0,0-1 0,0 0 0,1 0 0,-1 0 0,0 1 0,0-1 0,1 0 0,-1 0 0,0 0 0,0 0 0,1 1 0,-1-1 0,0 0 0,0 0 0,1 0 0,-1 0 0,1 0 0,10-7 0,164-144 0,-175 150 0,1 1 0,-1-1 0,1 0 0,0 1 0,0 0 0,-1-1 0,1 1 0,0-1 0,0 1 0,0 0 0,-1-1 0,1 1 0,0 0 0,0 0 0,0 0 0,0 0 0,0 0 0,0 0 0,-1 0 0,1 0 0,0 0 0,0 0 0,0 0 0,0 0 0,1 1 0,-1 0 0,0 0 0,0 0 0,1 0 0,-1 0 0,0 0 0,0 0 0,0 0 0,0 0 0,0 1 0,0-1 0,0 0 0,1 3 0,0 3 0,1 0 0,-1 1 0,0-1 0,2 13 0,-3-10 0,0-1 0,1 1 0,0-1 0,1 0 0,7 16 0,-9-22 0,0-1 0,0 0 0,1 0 0,-1 1 0,1-1 0,-1 0 0,1 0 0,0-1 0,0 1 0,0 0 0,0-1 0,0 1 0,0-1 0,0 1 0,1-1 0,-1 0 0,0 0 0,1 0 0,-1 0 0,1-1 0,-1 1 0,1-1 0,-1 1 0,1-1 0,-1 0 0,4 0 0,4-1 0,1-1 0,-1 0 0,1 0 0,-1-1 0,0 0 0,-1-1 0,11-5 0,9-6 0,26-20 0,-15 9 0,-1-2 0,-2-2 0,55-55 0,-91 84 0,11-12 0,-9 8 0,-7 7 0,-14 12 0,1 1 0,0 1 0,2 0 0,-18 23 0,-48 77 0,79-114 0,0 1 0,-1 1 0,1-1 0,0 0 0,0 1 0,0 0 0,0-1 0,1 1 0,0 0 0,-1 0 0,1 0 0,1 0 0,-1 0 0,0 7 0,1-11 0,0 0 0,0 0 0,1 1 0,-1-1 0,0 0 0,0 0 0,0 0 0,1 0 0,-1 1 0,0-1 0,0 0 0,1 0 0,-1 0 0,0 0 0,0 0 0,1 0 0,-1 0 0,0 0 0,0 0 0,1 0 0,-1 0 0,0 0 0,0 0 0,1 0 0,-1 0 0,0 0 0,0 0 0,1 0 0,-1 0 0,0 0 0,0 0 0,1 0 0,-1 0 0,0 0 0,0-1 0,1 1 0,-1 0 0,0 0 0,0 0 0,0 0 0,1-1 0,11-7 0,0-3 0,0 0 0,-1-1 0,0-1 0,-1 1 0,12-21 0,-8 12 0,20-22 0,-24 31 0,-7 8 0,0 0 0,0 0 0,1 0 0,-1 1 0,1-1 0,6-3 0,-9 7 0,0-1 0,0 1 0,-1 0 0,1 0 0,0-1 0,0 1 0,-1 0 0,1 0 0,0 0 0,0 0 0,-1 0 0,1 0 0,0 0 0,0 0 0,0 1 0,-1-1 0,1 0 0,0 0 0,0 1 0,-1-1 0,1 0 0,0 1 0,-1-1 0,1 1 0,0-1 0,-1 1 0,1-1 0,-1 1 0,1-1 0,-1 1 0,1-1 0,-1 1 0,1 0 0,-1-1 0,0 1 0,1 1 0,3 6 0,0 0 0,6 15 0,2 16 0,-1 0 0,-2 0 0,-2 1 0,4 79 0,-9-51 0,-4-1 0,-13 91 0,14-155 0,-2 18 0,0-1 0,-11 32 0,13-48 0,-1 1 0,0 0 0,0-1 0,0 0 0,0 1 0,-1-1 0,0 0 0,0 0 0,0 0 0,0 0 0,-1-1 0,1 0 0,-1 1 0,0-1 0,0 0 0,0-1 0,-4 3 0,4-4 0,1 0 0,0 0 0,0 0 0,0 0 0,-1-1 0,1 0 0,0 0 0,0 0 0,-1 0 0,-5-1 0,-4-1 0,0-2 0,-14-5 0,10 4 0,0-1 0,0-1 0,1-1 0,-1 0 0,2-1 0,-1-1 0,1 0 0,1-1 0,-21-20 0,25 21 0,-51-60 0,54 62 0,1-1 0,0 0 0,1-1 0,0 1 0,1-1 0,-6-15 0,9 21 0,0-1 0,0 1 0,0-1 0,1 0 0,-1 1 0,1-1 0,0 0 0,1 0 0,-1 1 0,1-1 0,0 0 0,0 1 0,0-1 0,1 1 0,-1 0 0,1-1 0,0 1 0,4-5 0,-2 3 0,0 1 0,1 0 0,0 0 0,0 0 0,0 0 0,0 1 0,1 0 0,0 0 0,0 0 0,0 1 0,0 0 0,9-3 0,-3 1 0,-1 0 0,0 1 0,0 0 0,1 1 0,13-2 0,-25 5 16,0 0-1,0 0 1,0 0 0,0 0-1,0 0 1,0 0-1,1 0 1,-1 0 0,0 0-1,0 0 1,0-1-1,0 1 1,0 0 0,0 0-1,1 0 1,-1 0 0,0 0-1,0 0 1,0 0-1,0 0 1,0 0 0,0 0-1,0 0 1,0 0 0,0-1-1,1 1 1,-1 0-1,0 0 1,0 0 0,0 0-1,0 0 1,0 0 0,0 0-1,0-1 1,0 1-1,0 0 1,0 0 0,0 0-1,0 0 1,0 0 0,0 0-1,0-1 1,0 1-1,0 0 1,0 0 0,0 0-1,0 0 1,0 0 0,0 0-1,0-1 1,0 1-1,0 0 1,0 0 0,0 0-1,0 0 1,-1 0 0,1 0-1,0 0 1,0 0-1,0-1 1,0 1 0,0 0-1,0 0 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12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17383,'0'0'3352,"-21"59"-3336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12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9144,'0'0'6760,"17"-3"-6005,214-14 1920,-136 13-1374,123-20 1,-149 11-3781,-55 10-11411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14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0 7528,'0'0'10663,"-2"11"-10015,-11 49 1278,-10 116-1,23-167-1694,0 0-1,0 0 1,1 0 0,0 0 0,0 0-1,5 14 1,-5-20-165,0-1 1,0 1-1,1-1 0,-1 1 1,0-1-1,1 0 0,0 1 1,-1-1-1,1 0 1,0 0-1,0 0 0,0-1 1,0 1-1,1 0 0,-1-1 1,0 1-1,1-1 0,-1 0 1,1 0-1,-1 0 0,1 0 1,0 0-1,-1 0 0,1-1 1,0 0-1,2 1 1,2-1 13,0 0 1,0-1 0,0 0 0,0 0 0,0-1 0,0 0 0,-1 0 0,1 0 0,-1-1 0,1 0 0,-1 0 0,0-1 0,0 1-1,10-10 1,0-1 68,0-1 0,0-1 0,17-23 0,32-49 351,-57 76-374,0 0 1,-2-1 0,1 0-1,-2 0 1,7-20 0,-10 19 245,-7 19 19,-7 20-105,5-7-184,0 1 0,1-1 1,1 1-1,-3 20 0,7-34-66,0 0-1,1 0 1,-1 1-1,1-1 0,0 0 1,1 0-1,-1 1 1,1-1-1,0 0 1,1 0-1,-1 0 1,1 0-1,0 0 1,0-1-1,0 1 1,1 0-1,0-1 1,0 0-1,0 1 1,4 3-1,-3-5-6,-1-1 0,0 0 0,1 0 0,-1-1 1,1 1-1,0-1 0,-1 0 0,1 0 0,0 0 0,0 0 0,0 0 0,0-1 0,0 0 1,-1 0-1,1 0 0,0 0 0,0-1 0,0 0 0,0 1 0,0-1 0,4-2 0,3-1 48,0 0 0,0 0-1,-1-1 1,0 0 0,0-1 0,12-8-1,-14 7-63,0-1 0,0 0 0,-1 0-1,0 0 1,0-1 0,5-10 0,31-61 8,-34 63-21,4-18 0,-11 54 0,-6 83 0,2 190 0,5-248 0,0-1 0,1 0 0,16 64 0,-20-107 0,0 1 0,0-1 0,0 0 0,0 0 0,0 1 0,0-1 0,0 0 0,0 0 0,0 1 0,0-1 0,0 0 0,0 0 0,0 0 0,1 1 0,-1-1 0,0 0 0,0 0 0,0 0 0,0 1 0,1-1 0,-1 0 0,0 0 0,0 0 0,0 0 0,1 1 0,-1-1 0,0 0 0,0 0 0,0 0 0,1 0 0,4-6 0,3-14 0,2-23 0,-2-1 0,3-48 0,5-29 0,-4 57 0,32-99 0,-42 157 0,0-1 0,1 0 0,0 1 0,0-1 0,0 1 0,1 0 0,0 0 0,0 0 0,1 1 0,-1-1 0,1 1 0,0 0 0,1 0 0,7-4 0,-11 8 0,0 0 0,0 0 0,1 0 0,-1 1 0,0-1 0,1 1 0,-1-1 0,1 1 0,-1 0 0,0 0 0,1 0 0,-1 0 0,1 1 0,-1-1 0,0 1 0,1-1 0,-1 1 0,0 0 0,1 0 0,-1 0 0,0 0 0,0 0 0,0 1 0,0-1 0,0 1 0,0-1 0,-1 1 0,3 2 0,2 2 0,-1 0 0,1 0 0,-2 0 0,1 1 0,-1-1 0,0 1 0,5 12 0,-4-6 0,-1 1 0,0 0 0,4 28 0,-7-36 0,-1 1 0,0-1 0,0 1 0,0-1 0,0 1 0,-1-1 0,0 1 0,-1-1 0,1 1 0,-1-1 0,-3 6 0,3-9 0,1 0 0,-1 0 0,0-1 0,0 1 0,0-1 0,0 1 0,0-1 0,0 0 0,-1 0 0,1 0 0,-1 0 0,1-1 0,-1 1 0,0-1 0,0 1 0,0-1 0,0 0 0,0 0 0,0 0 0,0-1 0,0 1 0,0-1 0,0 1 0,0-1 0,-1 0 0,1 0 0,0-1 0,0 1 0,-4-1 0,-7-3 0,1 1 0,0-2 0,0 0 0,1 0 0,-14-9 0,13 6 0,0 0 0,-19-17 0,22 16 0,-1 1 0,1 0 0,-22-10 0,25 15 865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15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114 210 6520,'0'0'10653,"-10"6"-9964,3-3-596,-3 2 161,-1 1 0,-13 9 1,20-12-81,0 1 0,0-1 0,0 1 0,1-1 0,-1 1 0,1 0 0,0 0 0,0 1-1,1-1 1,-5 9 0,5-7 37,0 0 0,0 0-1,1 1 1,0-1 0,0 1-1,0-1 1,1 1 0,0 0-1,0-1 1,1 1 0,2 11-1,-2-14-136,0-1 0,0 0 0,0 0 0,0 1 0,1-1 0,-1 0 0,1-1 0,0 1 0,0 0 0,0 0 0,0-1 0,0 1 0,1-1 0,-1 0 0,1 1 0,0-1 0,0-1 0,-1 1 0,1 0 0,0-1 0,1 1 0,-1-1 0,0 0 0,6 2 0,-5-3-3,1 0-1,-1 1 1,1-1 0,-1-1 0,1 1 0,-1-1 0,1 1 0,-1-1 0,0-1 0,1 1 0,-1-1 0,0 1 0,0-1 0,0 0 0,0-1 0,5-3 0,-3 2 1,-1 0 0,0 0 0,0-1 0,0 0 1,0 0-1,-1 0 0,0-1 0,0 0 0,0 1 0,2-8 1,-3 6 0,-1 0 0,1-1 0,-1 1 1,-1-1-1,0 0 0,0 0 1,0 1-1,-1-1 0,-2-15 1,2 17-23,-1 1 1,0 0 0,0 0-1,-1 0 1,1 0 0,-1 0-1,0 0 1,-1 0 0,1 1-1,-1-1 1,0 1 0,0-1-1,0 1 1,0 0 0,-7-5-1,9 8-14,-1 0-1,0 0 1,0 0-1,0 0 1,1 1-1,-1-1 1,0 0-1,0 1 1,0 0-1,0-1 1,0 1-1,-4 0 1,5 0-16,1 0 1,-1 0 0,1 0-1,-1 0 1,0 0-1,1 0 1,-1 0 0,0 1-1,1-1 1,-1 0 0,1 0-1,-1 0 1,0 1-1,1-1 1,-1 0 0,1 1-1,-1-1 1,1 0 0,-1 1-1,1-1 1,-1 1-1,1-1 1,0 1 0,-1-1-1,1 1 1,-1-1 0,1 1-1,0-1 1,0 1 0,-1-1-1,1 1 1,0 0-1,0-1 1,0 1 0,0-1-1,-1 1 1,1 0 0,0-1-1,0 1 1,0 0-1,1 0 1,-1 0-6,0 0 1,1-1-1,-1 1 1,0 0-1,1 0 0,-1-1 1,1 1-1,-1-1 1,1 1-1,-1 0 0,1-1 1,0 1-1,-1-1 1,1 1-1,0-1 0,-1 0 1,1 1-1,0-1 1,0 0-1,-1 1 0,1-1 1,0 0-1,0 0 1,1 0-1,21 3 158,-22-3-165,10 1 29,-1-1 0,1 0 0,0 0 0,-1-1-1,1-1 1,0 1 0,-1-2 0,0 0-1,0 0 1,0-1 0,0 0 0,0 0-1,-1-1 1,14-9 0,19-19 222,2 2 0,2 2 0,86-41 0,-128 69-209,0-1 0,0 1 0,0 0-1,0 0 1,0 0 0,6 0 0,-8 1-41,-1 0 0,0 0 0,1 0 0,-1 0 0,0 0 0,1 1 1,-1-1-1,0 0 0,0 1 0,1 0 0,-1-1 0,0 1 0,0-1 0,0 1 0,0 0 0,0 0 0,0 0 0,0 0 1,0 0-1,0 0 0,0 0 0,0 0 0,0 0 0,0 2 0,4 7-10,-1 0 0,0 1 0,0 0 0,-1 0 0,-1 0 0,2 13 0,-1 6 0,-1 33 0,-4-17 0,0-31 0,1 0 0,2 21 0,-1-32 0,1 1 0,0 0 0,0-1 0,0 1 0,1-1 0,-1 1 0,1-1 0,0 0 0,0 0 0,1 0 0,4 7 0,-5-10 0,-1 1 0,1-1 0,-1 0 0,1 0 0,-1 0 0,1 0 0,0 0 0,0-1 0,0 1 0,-1 0 0,1-1 0,0 1 0,0-1 0,0 0 0,0 0 0,0 0 0,0 0 0,0 0 0,0 0 0,0 0 0,0 0 0,3-2 0,6 0 0,-1-2 0,19-7 0,36-23 850,-32 13-5636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17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273 464 11048,'0'0'6841,"-11"4"-6059,5-2-682,-75 30 1135,69-27-960,-1 1 0,1 1 1,1 0-1,-21 16 0,19-11 93,0 0-1,1 1 1,1 0 0,-19 28 0,28-37-272,-1 0 0,1 0 0,1 1 0,-1-1 0,1 1 0,-1-1 0,1 1 0,1-1 0,-1 1 0,0 5 0,2-7-33,-1 1 0,0-1-1,1 0 1,0 1 0,0-1 0,0 0-1,0 0 1,0 1 0,1-1-1,0 0 1,-1 0 0,1-1-1,0 1 1,0 0 0,4 3 0,-3-2 6,1-1 1,-1 0 0,1 0 0,-1 0 0,1 0 0,0-1 0,0 0 0,0 1 0,1-1 0,-1-1 0,0 1-1,1-1 1,-1 0 0,1 0 0,0 0 0,6 0 0,-5-1-15,1 0 0,-1-1 0,0 0 0,0 0 0,1-1 0,-1 0 0,0 0 0,0 0 0,0-1 0,-1 0 0,10-6 0,-4 1 8,0 0 1,-1-1 0,0 0 0,0 0-1,-1-1 1,10-15 0,43-73 255,-56 89-287,10-22 55,0-1 1,-3 0-1,0-1 1,11-48-1,-11 23 99,9-103-1,-21 156-173,1-60 122,-2 59-111,0 1 1,-1-1-1,0 1 0,0 0 0,0-1 1,-1 1-1,0 0 0,0 0 0,-3-6 0,5 10-13,-1 0-1,1 0 0,-1 0 0,1 1 0,-1-1 0,0 0 0,1 0 1,-1 0-1,0 0 0,0 1 0,1-1 0,-1 0 0,0 1 0,0-1 0,0 1 1,0-1-1,0 1 0,0-1 0,0 1 0,0 0 0,0-1 0,0 1 1,0 0-1,0 0 0,0 0 0,0 0 0,-1 0 0,1 0 0,0 0 0,0 0 1,0 0-1,0 1 0,0-1 0,0 0 0,0 1 0,0-1 0,0 0 1,0 1-1,0 0 0,0-1 0,-1 2 0,-2 1 21,0 1-1,-1 0 1,1 0-1,0 0 1,1 0 0,-7 10-1,-4 11 46,1 0-1,1 1 1,1 1-1,1 0 1,2 1-1,1 0 1,1 0-1,-5 56 1,10-68-18,0 1-1,1 0 1,1 0 0,1-1 0,0 1-1,1-1 1,1 0 0,11 29 0,-12-37-28,0-1 0,1 0 1,0 0-1,0-1 0,0 1 1,1-1-1,0 0 0,0 0 1,1-1-1,0 1 0,0-1 0,0 0 1,1-1-1,-1 0 0,1 0 1,0 0-1,0-1 0,1 0 1,-1 0-1,14 3 0,-7-4 4,0-1 0,0 0-1,0 0 1,0-1-1,0-1 1,-1-1-1,1 0 1,0-1 0,0 0-1,-1-1 1,21-8-1,-13 2 16,0 0 0,0-1 0,-1-1 0,0-1 0,-1-1 0,18-17 0,-26 22 13,-9 7-38,1 0 0,-1 0 0,0 0 1,1 0-1,-1 0 0,0 0 0,0-1 0,0 1 0,2-5 0,-4 6-21,0 1-1,0 0 1,0 0 0,0-1 0,0 1-1,1 0 1,-1 0 0,0-1 0,0 1-1,0 0 1,0 0 0,0-1-1,0 1 1,0 0 0,0 0 0,0-1-1,0 1 1,0 0 0,-1-1 0,1 1-1,0 0 1,0 0 0,0-1-1,0 1 1,0 0 0,0 0 0,-1 0-1,1-1 1,0 1 0,0 0 0,0 0-1,0 0 1,-1-1 0,1 1 0,0 0-1,-12-1 79,-13 6 18,6 4-98,0 0 0,0 0 0,-21 16 0,31-19 0,1 1 0,1-1 0,-1 1 0,1 0 0,0 1 0,1 0 0,0 0 0,-10 16 0,15-22 0,0 0 0,0 0 0,0 0 0,0 1 0,0-1 0,0 0 0,1 1 0,-1-1 0,1 1 0,0-1 0,0 0 0,0 1 0,0-1 0,0 1 0,0-1 0,0 1 0,1-1 0,0 0 0,-1 1 0,2 2 0,0-3 0,-1 0 0,1 1 0,-1-1 0,1-1 0,0 1 0,0 0 0,0 0 0,0-1 0,0 1 0,1-1 0,-1 1 0,0-1 0,1 0 0,-1 0 0,0 0 0,1 0 0,0-1 0,4 2 0,1-1 0,1 0 0,0 0 0,0-1 0,0 0 0,0 0 0,-1-1 0,1 0 0,0-1 0,0 1 0,-1-2 0,1 1 0,-1-2 0,0 1 0,0-1 0,14-8 0,-16 8 0,-1 0 0,1-1 0,-1 1 0,0-1 0,0 0 0,-1-1 0,0 1 0,1-1 0,-2 1 0,1-1 0,-1-1 0,0 1 0,0 0 0,-1-1 0,1 1 0,-2-1 0,1 0 0,-1 0 0,0 0 0,1-13 0,-2 13 0,-1 1 0,1-1 0,-1 1 0,0-1 0,-1 1 0,1-1 0,-1 1 0,0 0 0,-1 0 0,-3-7 0,4 11 0,1-1 0,-1 0 0,0 1 0,0 0 0,0-1 0,-1 1 0,1 0 0,0 0 0,-1 0 0,0 0 0,1 1 0,-1-1 0,0 1 0,0-1 0,0 1 0,0 0 0,0 0 0,0 1 0,0-1 0,0 0 0,0 1 0,-6 0 0,6 0 0,1 0 0,-1 0 0,1 0 0,-1 1 0,1 0 0,-1-1 0,1 1 0,0 0 0,-1 0 0,1 0 0,0 0 0,0 0 0,-1 1 0,1-1 0,0 1 0,0-1 0,1 1 0,-1 0 0,0 0 0,-1 2 0,2-3 0,0 1 0,1-1 0,-1 0 0,0 1 0,1-1 0,-1 1 0,1-1 0,0 1 0,0 0 0,-1-1 0,1 1 0,0-1 0,0 1 0,0 0 0,0-1 0,1 1 0,-1-1 0,0 1 0,1-1 0,-1 1 0,1-1 0,-1 1 0,1-1 0,0 1 0,0-1 0,0 0 0,0 1 0,0-1 0,0 0 0,0 0 0,0 0 0,2 2 0,2 1 0,-1-1 0,1 0 0,0 0 0,0 0 0,1 0 0,-1-1 0,0 0 0,1 0 0,0-1 0,-1 1 0,1-1 0,6 0 0,4 1 0,-1-2 0,1 0 0,20-2 0,-16-2 0,-1 0 0,1 0 0,-1-2 0,0 0 0,-1-2 0,0 0 0,0-1 0,-1 0 0,0-2 0,0 0 0,-1-1 0,-1 0 0,25-26 0,-27 22 0,-10 12 0,-11 11 0,-5 6 0,1 0 0,1 0 0,0 2 0,1-1 0,-12 25 0,18-31 0,1-1 0,0 1 0,0-1 0,1 1 0,0 0 0,0 0 0,0 0 0,2 0 0,-1 0 0,1 0 0,0 1 0,0-1 0,1 0 0,3 12 0,-4-16 0,1-1 0,1 1 0,-1-1 0,0 1 0,1-1 0,0 0 0,0 0 0,0 1 0,0-1 0,0 0 0,1-1 0,-1 1 0,1 0 0,0-1 0,0 1 0,5 2 0,-4-3 0,1 0 0,-1 0 0,0 0 0,1-1 0,-1 0 0,1 0 0,0 0 0,-1-1 0,1 0 0,0 1 0,8-2 0,-2-1 0,-1 0 0,0 0 0,0-1 0,-1 0 0,1-1 0,-1 0 0,1 0 0,-1-1 0,-1 0 0,1-1 0,12-10 0,-2-3 0,-1-1 0,25-36 0,-42 53 0,1 1 0,-1 0 0,1-1 0,-1 1 0,0-1 0,0 0 0,0 1 0,0-1 0,-1 0 0,1 1 0,-1-1 0,1-5 0,22 34 0,-18-19 0,1-1 0,0 0 0,0-1 0,0 1 0,0-1 0,1 0 0,0-1 0,14 8 0,-7-6 0,-1 0 0,2-1 0,-1-1 0,17 4 0,-25-8 0,0 1 0,1-1 0,-1 0 0,0 0 0,0 0 0,0-1 0,1 0 0,-1-1 0,0 1 0,0-1 0,0 0 0,-1-1 0,1 1 0,0-1 0,-1 0 0,0-1 0,0 1 0,0-1 0,0 0 0,6-7 0,-7 8 0,-1-1 0,1 0 0,-1 0 0,0 0 0,0-1 0,-1 1 0,1-1 0,-1 1 0,0-1 0,0 0 0,-1 0 0,0 0 0,1 0 0,-1 0 0,-1 0 0,1 0 0,-1 0 0,0 0 0,0-1 0,-1 1 0,1 0 0,-1 0 0,0 0 0,-1 0 0,-1-5 0,0 2 0,-1-1 0,0-1 0,0 1 0,-1 0 0,-7-9 0,-5-7 0,16 25 0,1 0 0,0 0 0,0 0 0,0-1 0,0 1 0,-1 0 0,1 0 0,0-1 0,0 1 0,0 0 0,0 0 0,0-1 0,0 1 0,0 0 0,0-1 0,0 1 0,0 0 0,0 0 0,0-1 0,0 1 0,0 0 0,0 0 0,0-1 0,0 1 0,0 0 0,0 0 0,1-1 0,-1 1 0,0 0 0,0 0 0,0-1 0,0 1 0,1 0 0,-1 0 0,0 0 0,0-1 0,0 1 0,1 0 0,-1 0 0,0 0 0,0 0 0,0 0 0,1-1 0,-1 1 0,0 0 0,0 0 0,1 0 0,-1 0 0,0 0 0,1 0 0,-1 0 0,0 0 0,18-4 0,12 3 0,0 3 0,-1 0 0,38 8 0,-40-6 0,2 1 0,50 15 0,-77-19 0,-1 0 0,1 0 0,0 0 0,0 0 0,-1 0 0,1 0 0,0 0 0,-1 0 0,1 1 0,-1-1 0,1 1 0,-1-1 0,0 1 0,0-1 0,0 1 0,0 0 0,0 0 0,0-1 0,0 1 0,0 0 0,-1 0 0,1 0 0,-1 0 0,1 0 0,-1 0 0,0 0 0,0 0 0,0 0 0,0 0 0,0 0 0,-1 4 0,-1 5 0,0-1 0,-1 1 0,0-1 0,-7 15 0,8-21 0,0 2 0,-1 0 0,1 0 0,-2-1 0,1 1 0,-1-1 0,1 0 0,-8 7 0,44-52 0,-24 28 0,0 1 0,0 0 0,19-17 0,-23 24 0,0 0 0,1 0 0,-1 0 0,0 1 0,1 0 0,0 0 0,0 0 0,0 1 0,0 0 0,0 0 0,1 1 0,-1-1 0,8 1 0,-13 1 0,0 0 0,0 0 0,0 0 0,0 1 0,0-1 0,1 1 0,-1-1 0,0 1 0,0-1 0,0 1 0,0 0 0,0-1 0,0 1 0,-1 0 0,1 0 0,0-1 0,0 1 0,-1 0 0,1 0 0,0 0 0,-1 0 0,1 0 0,-1 0 0,1 0 0,-1 1 0,1-1 0,-1 2 0,2 3 0,-1 0 0,1 1 0,-1 10 0,0 23 0,-2-23 0,4 31 0,-2-43 0,-1 0 0,2 0 0,-1-1 0,0 1 0,1 0 0,0-1 0,0 1 0,1-1 0,-1 0 0,7 8 0,-7-10 0,0 0 0,1 0 0,-1 0 0,1-1 0,-1 1 0,1-1 0,0 0 0,0 1 0,-1-1 0,1-1 0,0 1 0,0 0 0,0-1 0,0 1 0,5-1 0,7 0 0,27-2 0,-32 1 0,14 0 0,19-2 0,-40 2 0,0 1 0,0-1 0,0 0 0,-1 0 0,1 0 0,0 0 0,0-1 0,-1 1 0,1-1 0,-1 0 0,5-3 0,-7 4 20,1 1 0,-1-1 1,1 1-1,-1-1 0,1 1 0,-1-1 1,0 0-1,1 1 0,-1-1 0,0 1 1,0-1-1,1 0 0,-1 1 0,0-1 1,0 0-1,0 1 0,0-1 0,0 0 1,0 0-1,0 1 0,0-1 0,0 0 1,0 1-1,0-1 0,0 0 0,-1 1 1,1-1-1,0 0 0,0 1 0,-1-1 0,1 0 1,-1 1-1,1-1 0,0 1 0,-1-1 1,1 1-1,-1-1 0,1 1 0,-1-1 1,1 1-1,-1-1 0,0 1 0,1 0 1,-1-1-1,1 1 0,-1 0 0,0-1 1,-5-2-900,1 1 1,-1-1-1,-10-2 1,14 4-515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3:18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18191,'0'0'4795,"1"8"-3751,6 42 1053,-9-33-344,0-10-532,4-9 594,4-8-5211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57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0 610 6016,'0'0'4625,"9"-1"-4002,72-13 1225,-73 12-1660,0-1 0,0 1 0,0-2 0,0 1 0,-1-1 0,0 0 0,0-1 0,0 0 0,0 0 0,-1 0 0,1-1 0,-1 0 0,-1 0 0,1-1 0,4-7 0,-3 4 62,0 0-1,0-1 1,-1 0 0,-1-1 0,0 1 0,0-1 0,-1 0 0,-1 0 0,0 0 0,0-1 0,-2 1 0,1-1 0,-1-13 0,-3-4 2077,1 32-2231,0 0-1,1 1 1,-1-1 0,1 1-1,0-1 1,0 1 0,0 3-1,4 128 688,-1-113-653,0 0-1,1-1 0,1 1 0,11 27 1,-15-43-90,1-1 1,0-1 0,0 1-1,1 0 1,-1 0 0,1-1-1,0 1 1,0-1 0,0 0-1,0 0 1,0 0 0,7 4-1,-8-6-19,-1 0-1,1-1 1,0 1-1,0 0 1,0-1-1,-1 1 1,1-1-1,0 1 1,0-1-1,0 0 1,0 0-1,0 0 1,0 0-1,0 0 1,0 0-1,0 0 1,0-1-1,-1 1 1,1-1-1,0 1 1,0-1-1,0 0 1,-1 0-1,1 0 1,0 0-1,-1 0 1,1 0-1,-1 0 1,1-1-1,1-1 1,15-18 128,-2 0 0,0 0 0,-1-2 0,13-27-1,-8 15 41,-19 32-183,1 1 0,-1-1 0,1 1 1,0 0-1,0-1 0,0 1 0,0 0 0,0 0 0,0 0 1,0 1-1,1-1 0,-1 1 0,1-1 0,-1 1 0,1 0 1,0 0-1,-1 0 0,1 0 0,0 0 0,0 0 0,0 1 1,-1 0-1,1-1 0,0 1 0,0 0 0,0 0 0,0 1 1,0-1-1,0 1 0,-1-1 0,1 1 0,0 0 1,0 0-1,3 2 0,8 4-28,-1 2-1,0-1 1,0 2 0,0 0 0,20 21 0,-32-30 54,-10-14 25,7 8-41,-5-3 14,1 2 0,-1-1 1,0 1-1,-1 0 0,1 1 0,-1-1 1,0 2-1,-1-1 0,-13-5 1,15 9 4,1 0 0,0 0 0,0 1 0,-1-1 0,1 1 0,-11 2 0,15-2-29,0 1-1,1 0 1,-1-1 0,0 1-1,1 0 1,-1 0 0,1 0-1,-1 0 1,1 1 0,-1-1-1,1 0 1,0 0 0,0 1-1,-1-1 1,1 1 0,0-1-1,0 1 1,1 0 0,-2 1-1,0 1 3,0 0-1,0 0 0,1 0 0,-1 0 0,1 1 0,0-1 0,0 6 1,1-2 6,0 1 0,0-1 1,1 0-1,0 1 1,0-1-1,1 0 0,1 1 1,-1-1-1,1 0 1,0-1-1,1 1 0,0-1 1,0 1-1,9 11 0,-11-17 0,0 0-1,0 0 1,0 0-1,1-1 0,-1 1 1,0 0-1,1-1 0,-1 0 1,1 1-1,0-1 1,-1 0-1,1 0 0,0-1 1,0 1-1,0 0 0,-1-1 1,1 0-1,0 0 0,0 0 1,0 0-1,0 0 1,0 0-1,-1-1 0,1 1 1,0-1-1,0 0 0,-1 0 1,1 0-1,0 0 0,-1 0 1,1-1-1,-1 1 1,1-1-1,-1 0 0,0 1 1,0-1-1,0 0 0,0 0 1,0-1-1,0 1 0,-1 0 1,3-4-1,0-3 68,0-1-1,-1 1 0,-1-1 1,1 0-1,-1 0 1,-1 0-1,0 0 1,0-18-1,-1 28-60,6 15 15,-3-11-26,0 1 0,0-1 0,0-1 0,0 1 0,1 0 1,-1-1-1,1 0 0,0 1 0,0-1 0,0-1 0,0 1 0,1-1 0,-1 0 0,1 0 1,0 0-1,-1 0 0,1-1 0,0 0 0,0 0 0,0 0 0,0 0 0,0-1 1,0 0-1,7-1 0,-5 0 32,1-1 0,-1-1 0,1 1 0,-1-1 0,0 0 0,0-1 0,0 0 0,0 0 0,-1 0 0,1-1 0,9-9 0,-7 5 8,0-1 0,-1 0-1,-1-1 1,1 0 0,-1 0-1,6-16 1,5-2 35,-17 28-74,-1-1-1,1 1 0,1-1 0,-1 1 1,0 0-1,0 0 0,0-1 0,1 1 1,-1 0-1,1 0 0,-1 0 0,1 0 0,-1 1 1,1-1-1,-1 0 0,4 0 0,-4 1-8,1 1 0,-1-1 0,1 1 0,-1-1 0,0 1 0,1 0 0,-1-1 0,0 1 0,0 0 0,0 0-1,0 0 1,1 0 0,-1 0 0,0 0 0,-1 0 0,3 2 0,11 21-9,-6-6 23,0 0 0,-2 1 0,0 0 0,-1 0 0,3 32 0,-8-51-14,0 0 0,0 1 0,0-1 0,0 0 1,0 1-1,0-1 0,0 0 0,0 0 0,0 1 1,0-1-1,1 0 0,-1 1 0,0-1 0,0 0 0,0 1 1,0-1-1,1 0 0,-1 0 0,0 1 0,0-1 0,0 0 1,1 0-1,-1 0 0,0 1 0,0-1 0,1 0 0,-1 0 1,0 0-1,0 0 0,1 1 0,-1-1 0,10-5 36,5-14 23,7-12 102,26-29-1,-28 36-61,-20 23-90,1-1-1,0 1 0,0 0 1,0 0-1,0 0 1,1 0-1,-1 1 1,0-1-1,0 0 1,0 0-1,1 1 1,-1-1-1,0 1 1,1-1-1,-1 1 1,0-1-1,1 1 1,2-1-1,-3 2-5,0-1 0,0 0 0,0 0 0,0 1 0,0-1 0,0 0 0,-1 1 0,1-1 1,0 1-1,0-1 0,0 1 0,0 0 0,-1-1 0,1 1 0,0 0 0,-1-1 0,1 1 0,0 0 0,-1 0 0,1 0 0,-1 0 0,0-1 0,1 1 0,-1 0 0,1 0 0,-1 0 0,0 2 0,2 5 10,-1 1-1,0-1 0,0 1 1,-1-1-1,-1 15 0,0 5 81,2-25-8,4-7-39,2-8 0,8-11 87,0 0 1,28-31 0,-42 53-132,-1 0 1,1 1 0,-1-1 0,1 1-1,-1-1 1,1 0 0,0 1 0,-1-1-1,1 1 1,0-1 0,-1 1 0,1 0-1,0-1 1,0 1 0,-1 0 0,1-1-1,0 1 1,0 0 0,0 0 0,0 0-1,0 0-2,0 0-1,-1 0 1,1 1-1,-1-1 0,1 0 1,-1 0-1,1 1 1,-1-1-1,1 1 0,-1-1 1,1 1-1,-1-1 0,1 0 1,-1 1-1,0-1 1,1 1-1,-1 0 0,0-1 1,1 1-1,-1 0 1,2 5-11,0 1 0,0-1 1,-1 1-1,1 6 1,0-3 15,0 1-8,0 0-1,1 0 1,1-1 0,0 0 0,0 1-1,10 14 1,-12-21 2,-2-3 0,1 0 0,0 0 0,0 1 0,-1-1 0,1 0 1,0 0-1,0 0 0,0 0 0,0 0 0,0 0 0,0 0 0,0 0 0,1-1 0,-1 1 0,0 0 1,0-1-1,1 1 0,-1 0 0,0-1 0,1 0 0,-1 1 0,1-1 0,-1 0 0,0 0 0,1 0 0,-1 0 1,1 0-1,1 0 0,10 0 11,0-1 1,0 0-1,0-1 0,0 0 1,0-1-1,-1 0 1,1-1-1,12-6 1,93-51 90,-111 57-94,11-6 17,-1-1-1,-1 0 1,0-2-1,0 0 1,-1-1-1,-1 0 1,18-24-1,-31 38-22,-1 0 1,0 0-1,0-1 0,1 1 0,-1 0 1,0-1-1,0 1 0,1 0 1,-1-1-1,0 1 0,0 0 1,0-1-1,0 1 0,0-1 0,1 1 1,-1 0-1,0-1 0,0 1 1,0-1-1,0 1 0,0 0 0,0-1 1,0 1-1,-1-1 0,-6 0 31,-14 8-8,10 1-11,0 0 0,0 1 1,1 0-1,0 0 1,1 1-1,0 0 0,1 1 1,0 0-1,-12 21 1,18-29-12,1 1 0,0-1 0,-1 1-1,1 0 1,0-1 0,1 1 0,-1 0 0,1-1 0,-1 8 0,1-10 0,0 0-1,0 1 1,0-1-1,0 0 1,1 0-1,-1 0 1,0 0-1,0 1 1,1-1-1,-1 0 1,1 0-1,-1 0 1,1 0-1,-1 0 1,1 0-1,0 0 1,-1 0-1,1 0 1,0 0-1,0-1 1,0 1-1,-1 0 1,1 0-1,0-1 1,0 1-1,0-1 1,0 1-1,0 0 1,1-1-1,-1 0 1,0 1-1,0-1 1,0 0-1,2 1 1,1-1 3,1-1 0,-1 1 0,1-1 0,-1 0 0,1 0 0,-1 0 0,0 0 0,0-1 0,1 1 0,-1-1 0,0-1 0,0 1 0,0 0 0,-1-1 0,1 0 1,-1 0-1,6-6 0,4-5 30,0-1 1,18-29-1,-26 36-34,-3 4-5,5-4-22,-5 9 9,-1 6 4,-1 3-5,0-1-1,1 1 1,1 0-1,0 0 1,0-1 0,1 1-1,6 16 1,-8-23 17,1-1 1,-1 1 0,0-1-1,1 1 1,-1-1 0,1 1-1,0-1 1,0 0 0,0 0-1,0 0 1,0 0 0,0 0-1,1 0 1,-1 0 0,1-1-1,-1 1 1,1-1 0,0 0-1,-1 0 1,1 0 0,0 0-1,0 0 1,0-1 0,0 1-1,-1-1 1,1 0 0,0 0-1,0 0 1,0 0 0,4-1-1,5-2 8,-1 0-1,0-1 1,0 0-1,0-1 0,0-1 1,12-7-1,3-5 53,26-22-1,-46 35-59,0 0 1,-1 0-1,0-1 1,0 0-1,-1 0 0,1 0 1,-1 0-1,-1 0 1,5-10-1,-8 16 0,0 0 0,0 0 0,1-1 0,-1 1 0,0 0 0,0 0 0,0-1 0,0 1 0,0 0 0,0 0 0,0-1 0,0 1 0,0 0 0,0 0 0,1-1 0,-1 1 0,-1 0 0,1 0 0,0-1 0,0 1 0,0 0 0,0 0 0,0-1 0,0 1 0,0 0 0,0 0 0,0-1 0,0 1 0,-1 0 0,1 0 0,0-1 0,0 1 0,-8 3 0,-9 11 0,6 0-2,0 1 0,1 1 0,1-1 0,0 2 0,1-1 1,1 1-1,1 0 0,0 0 0,1 1 0,1 0 0,1 0 0,0 0 0,1 0 0,1 0 0,2 22 0,-1-39-7,0 1-1,0-1 1,0 0 0,0 1-1,1-1 1,-1 0-1,0 0 1,1 1 0,-1-1-1,1 0 1,-1 0-1,1 0 1,0 1-1,1 0 1,-2-1 2,1-1 1,-1 0 0,1 1-1,-1-1 1,1 0-1,-1 1 1,1-1-1,-1 0 1,1 0-1,-1 0 1,1 0-1,-1 1 1,1-1 0,0 0-1,-1 0 1,1 0-1,-1 0 1,1 0-1,0 0 1,-1-1-1,1 1 1,0 0-1,2-1-4,0-1-1,-1 1 0,1 0 0,-1-1 1,1 0-1,-1 1 0,0-1 1,0 0-1,0 0 0,0-1 0,2-1 1,5-10 0,-1 0 0,-1-1 0,0 0 0,-1 0-1,0 0 1,5-29 0,4-7 46,-10 37-28,-3 8 14,1-1 0,-1 0 0,0 1 0,-1-1 0,1-10 0,6 38-150,-3 19 82,-1 0-1,-2 0 1,-2 0-1,-2 0 1,-2 1-1,-11 51 1,13-81 56,-1 1 0,0-1 0,-1 0 0,0 0 0,0 0 0,-2 0 0,1-1 0,-1 0 0,-1 0 0,-9 12 0,13-19 1,0-1 0,0 1 1,-1-1-1,1 1 1,-1-1-1,1 0 0,-1 0 1,0-1-1,0 1 0,1-1 1,-1 0-1,0 0 1,0 0-1,-1 0 0,1-1 1,0 1-1,-5-2 1,3 1 10,1 0 0,-1-1 0,1 0 0,0 0 0,-1 0 0,1-1 0,0 0 0,0 0 1,0 0-1,0-1 0,0 1 0,-7-6 0,8 5-7,0 0 1,0 0-1,1-1 1,-1 1-1,1-1 1,-6-8-1,8 11-16,0-1-1,1 0 1,-1 0 0,1 0-1,-1 0 1,1 0 0,0 1-1,-1-1 1,1 0 0,0 0-1,0 0 1,1 0 0,-1 0-1,0 0 1,0 0-1,1 0 1,0 0 0,-1 1-1,1-1 1,0 0 0,1-2-1,1-1-13,0 0 1,0 1-1,1-1 0,0 1 0,-1 0 0,1 0 0,1 1 0,-1-1 0,8-4 0,49-25-113,-38 21 83,6-3 5,66-39-128,-93 53 168,37-25-94,60-52-1,-14 0 79,-61 56 138,31-25 1,-40 36-25,-14 10-84,0 0 0,0 0 0,0 0 0,0 0 0,0 1 0,0-1 0,0 0 0,1 1 0,-1-1 0,0 1 0,0-1 0,1 1 0,-1 0 0,1-1 0,-1 1 0,0 0 0,1 0 0,-1 0 0,0 0 0,2 0 0,-1 1-6,-1-1 0,0 1 0,0 0 0,0-1 0,0 1 0,0 0 0,0 0 0,0-1 0,-1 1 0,1 0-1,0 0 1,0 0 0,-1 0 0,1 0 0,0 0 0,-1 0 0,2 3 0,0 2 6,0 1-1,-1 0 1,1-1 0,-1 1-1,-1 0 1,1 9 0,-1 25 136,5-45-149,2-5 0,4-7 0,0-1 0,2 2 0,20-22 0,-33 37 0,1-1 0,-1 1 0,0-1 0,1 1 0,0-1 0,-1 1 0,1 0 0,-1-1 0,1 1 0,-1 0 0,1 0 0,0-1 0,-1 1 0,1 0 0,0 0 0,-1 0 0,1 0 0,0 0 0,-1 0 0,1 0 0,-1 0 0,1 0 0,0 0 0,-1 0 0,2 1 0,-1-1 0,0 1 0,0 0 0,0-1 0,0 1 0,0 0 0,0 0 0,0 0 0,0 0 0,-1 0 0,1 0 0,0 0 0,0 2 0,3 6 0,0 0 0,-2 0 0,3 10 0,-1-6 0,-1-4 0,-2-1 0,2-1 0,-1 0 0,1 1 0,0-1 0,0 0 0,1-1 0,0 1 0,8 10 0,-10-16 0,0 0 0,1 1 0,-1-1 0,0 0 0,0-1 0,1 1 0,-1 0 0,1-1 0,-1 1 0,1-1 0,-1 0 0,0 1 0,1-1 0,-1-1 0,1 1 0,-1 0 0,5-2 0,6 0 0,23-8 0,-21 4 0,-1 0 0,18-11 0,-28 14 0,5-3 0,0 0 0,0-1 0,9-10 0,-1 2 0,4-10 0,-20 23 0,0 0 0,0 0 0,1 0 0,-1 0 0,-1 0 0,1-1 0,0 1 0,0 0 0,-1 0 0,1 0 0,-1-1 0,0 1 0,1 0 0,-1-1 0,0 1 0,-1-3 0,1 1 0,0 1 0,-1-1 0,0 1 0,1-1 0,-1 1 0,0 0 0,-1-1 0,1 1 0,-1 0 0,-2-4 0,4 6 0,0 1 0,-1 0 0,1-1 0,0 1 0,-1 0 0,1 0 0,0-1 0,-1 1 0,1 0 0,-1 0 0,1 0 0,0-1 0,-1 1 0,1 0 0,-1 0 0,1 0 0,-1 0 0,1 0 0,-1 0 0,1 0 0,0 0 0,-1 0 0,1 0 0,-1 0 0,1 0 0,-1 0 0,1 1 0,-1-1 0,1 0 0,0 0 0,-1 0 0,1 1 0,0-1 0,-1 0 0,1 0 0,-1 1 0,-14 13 0,10-9 0,1-2 0,1 0 0,0 1 0,-1 0 0,1 0 0,1 0 0,-1 0 0,1 1 0,-1-1 0,1 0 0,0 1 0,1 0 0,-1 0 0,1-1 0,0 1 0,0 0 0,0 6 0,1-7 0,0-1 0,0 0 0,0 1 0,1-1 0,-1 1 0,1-1 0,0 0 0,0 1 0,0-1 0,0 0 0,0 0 0,1 0 0,0 0 0,-1 0 0,1 0 0,0 0 0,0-1 0,1 1 0,-1-1 0,1 1 0,-1-1 0,1 0 0,0 0 0,4 3 0,-1-2 0,1 0 0,0-1 0,-1 1 0,1-1 0,0-1 0,1 1 0,-1-1 0,0 0 0,0-1 0,0 1 0,1-2 0,-1 1 0,0-1 0,0 0 0,0 0 0,0-1 0,0 0 0,8-3 0,0-2 0,0 0 0,-1-1 0,0 0 0,0-1 0,-1 0 0,0-2 0,12-11 0,-5 2 0,-2 0 0,0-2 0,19-30 0,36-77 0,-56 95 0,14-44 0,-25 60 0,-1-1 0,0 0 0,-2 0 0,2-24 0,-4 39 0,-1 0 0,-1 1 0,1-1 0,0 0 0,-1 0 0,0 0 0,-1-4 0,2 7 0,0 1 0,-1-1 0,1 1 0,0-1 0,-1 0 0,1 1 0,0-1 0,-1 1 0,1-1 0,0 1 0,-1-1 0,1 1 0,-1 0 0,1-1 0,-1 1 0,0 0 0,1-1 0,-1 1 0,1 0 0,-1-1 0,1 1 0,-1 0 0,0 0 0,1 0 0,-1 0 0,0-1 0,1 1 0,-1 0 0,0 0 0,1 0 0,-1 1 0,1-1 0,-1 0 0,0 0 0,1 0 0,-1 0 0,0 0 0,1 1 0,-1-1 0,1 0 0,-1 1 0,1-1 0,-1 0 0,1 1 0,-1-1 0,1 1 0,-1-1 0,0 1 0,-5 4 0,1 0 0,-1 0 0,1 1 0,0 0 0,1 0 0,-1 0 0,1 0 0,0 1 0,1 0 0,-4 7 0,-4 15 0,-8 30 0,19-57 0,-8 30 0,2 0 0,2 0 0,-2 51 0,5-56 0,0-6 0,1 0 0,4 25 0,-3-36 0,1 1 0,0-1 0,1 0 0,0 0 0,1 0 0,6 13 0,-9-22 0,0 0 0,-1 1 0,1-1 0,0 0 0,0 0 0,1 1 0,-1-1 0,0 0 0,0 0 0,1 0 0,-1 0 0,0 0 0,1-1 0,-1 1 0,1 0 0,-1-1 0,1 1 0,-1-1 0,1 1 0,-1-1 0,1 0 0,0 0 0,-1 0 0,1 1 0,-1-2 0,1 1 0,0 0 0,-1 0 0,1 0 0,-1-1 0,1 1 0,-1-1 0,1 1 0,-1-1 0,3-1 0,5-2 0,-1-1 0,0 0 0,0 0 0,11-10 0,2-4 0,22-25 0,-12 11 0,-23 25 0,-8 11 0,-4 15 0,4-9 0,1-1 0,0 1 0,0 0 0,1-1 0,0 0 0,0 1 0,1-1 0,6 14 0,-7-19 0,0-1 0,0 1 0,0-1 0,1 0 0,-1 0 0,0 0 0,1 0 0,0-1 0,-1 1 0,1-1 0,0 1 0,0-1 0,0 0 0,0 0 0,0 0 0,0 0 0,0-1 0,0 1 0,0-1 0,0 0 0,0 0 0,1 0 0,-1 0 0,4-2 0,6 1 0,1-2 0,-1 0 0,-1 0 0,18-8 0,4-5 0,51-31 0,-5 3 0,-45 21 0,-45 38 0,-5-1 0,2 1 0,0 1 0,-14 21 0,25-34 0,1 1 0,-1-1 0,1 1 0,-1-1 0,1 1 0,0 0 0,0-1 0,0 1 0,1 0 0,-1 5 0,1-8 0,0 1 0,0 0 0,1-1 0,-1 1 0,0 0 0,1-1 0,-1 1 0,1 0 0,0-1 0,-1 1 0,1-1 0,0 1 0,0-1 0,0 0 0,0 1 0,0-1 0,0 0 0,1 1 0,-1-1 0,0 0 0,0 0 0,1 0 0,-1 0 0,3 1 0,1 0 0,1 0 0,0 0 0,0-1 0,-1 0 0,1 1 0,0-2 0,0 1 0,0-1 0,0 0 0,0 0 0,0-1 0,0 1 0,0-2 0,0 1 0,0 0 0,-1-1 0,1 0 0,7-4 0,-12 5 20,0 1 1,0-1-1,0 0 1,0 0-1,0 0 1,0 0-1,0 0 1,0 0-1,-1 0 1,1 0-1,0 0 1,-1 0-1,2-2 1,0-9-5348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7232,'0'0'9729,"10"6"-9243,32 18-6,-40-23-440,0-1-1,0 1 0,-1 0 0,1-1 0,0 1 1,0-1-1,0 1 0,0-1 0,0 0 0,0 0 1,0 0-1,-1 0 0,1 0 0,0 0 0,0 0 1,0-1-1,3 0 0,5-2 134,34-2 553,-1 2 0,81 3-1,-31 7-175,-52-5-73,0 1-1,-1 2 1,57 15-1,-62-7 203,-24-5-3602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58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14776,'0'0'2167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58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11856,'0'0'672,"59"-26"-280,-14 2 16,12 1 8,5 6 0,-2 4-80,-2 3 0,-8 2-8,-5 3 0,-8 5-80,-11 0-8,-11 0-88,-10 3 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4:58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11952,'0'0'784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0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1 304 6328,'0'0'8986,"8"3"-8358,27 10-23,-32-12-529,0-1-1,-1 1 1,1-1-1,0 0 1,0 0-1,0 0 1,-1 0-1,1-1 1,0 1-1,0-1 1,-1 0-1,1 1 1,0-1-1,-1-1 1,5-1-1,1-2 142,-1 0 0,1 0-1,7-8 1,-12 11-142,10-11 286,-1 0 0,0 0 0,-1-2 0,0 1-1,-1-1 1,-1-1 0,-1 0 0,0 0 0,0-1 0,-2 0 0,0 0 0,-1 0 0,5-36 0,-12 33 538,1 10 85,-6 25-352,5-5-582,0 0 1,1 1 0,0-1 0,1 0 0,0 0 0,1 1 0,0-1-1,0 0 1,1 0 0,0 0 0,1 0 0,0 0 0,7 14 0,-5-13-17,1-1 1,0 1-1,1-1 0,0-1 1,0 1-1,1-1 1,0-1-1,1 0 1,0 0-1,0 0 0,15 8 1,-19-12-11,1-1 1,0-1 0,0 1-1,0-1 1,0 0-1,1-1 1,-1 1-1,0-1 1,1-1-1,-1 1 1,1-1 0,-1 0-1,1 0 1,-1-1-1,1 0 1,-1 0-1,0-1 1,1 1 0,-1-1-1,0-1 1,0 1-1,0-1 1,10-7-1,-4 3 16,-1-2 0,0 1 0,-1-1-1,1-1 1,-2 0 0,0 0 0,0-1-1,-1 0 1,0 0 0,7-16-1,-10 18-3,-2 5-8,0 0 1,-1-1-1,0 0 0,0 1 1,0-1-1,0 0 1,-1 0-1,0 0 0,0 0 1,0 0-1,0-11 0,-1 16-24,0 0-1,0 0 0,0 0 0,0 0 1,0 0-1,0-1 0,0 1 0,0 0 1,0 0-1,0 0 0,0 0 0,0 0 1,0 0-1,0-1 0,0 1 0,0 0 1,0 0-1,0 0 0,0 0 0,0 0 1,-1 0-1,1 0 0,0-1 0,0 1 1,0 0-1,0 0 0,0 0 0,0 0 1,0 0-1,0 0 0,-1 0 0,1 0 1,0 0-1,0 0 0,0 0 0,0 0 1,0 0-1,-1 0 0,1-1 0,0 1 1,0 0-1,0 0 0,0 0 0,0 0 1,0 1-1,-1-1 0,1 0 0,0 0 1,0 0-1,0 0 0,0 0 0,0 0 1,0 0-1,-1 0 0,-7 9 84,-6 14-34,11-15-50,0 0-1,1 0 1,0 0-1,0 0 1,1 0-1,0 1 1,0-1-1,1 0 1,0 1-1,0-1 1,1 0-1,0 1 1,1-1-1,0 0 1,3 10-1,-4-16-1,0 0 0,0 0 0,0 1 0,0-1 0,0 0 0,1 0 0,-1-1 0,1 1 0,0 0 0,-1 0 0,1-1-1,0 1 1,0-1 0,0 1 0,0-1 0,0 0 0,3 1 0,-2-1 3,1 1 0,0-2 0,0 1 0,0 0-1,-1-1 1,1 1 0,0-1 0,0 0 0,7-1 0,-4-1 2,1 1 0,-1-1 0,0 0 0,-1 0 0,1-1 0,0 0 0,-1 0 0,1-1 0,-1 0-1,11-9 1,-14 11 0,-1-1-1,1 1 0,-1-1 0,1 0 1,-1 0-1,0 0 0,0-1 0,0 1 1,-1 0-1,1-1 0,-1 1 0,1-1 1,-1 0-1,-1 1 0,1-1 0,0 0 1,-1 0-1,0 1 0,0-6 0,-1 4 2,1 0 0,-2 1 0,1-1 0,0 0-1,-1 1 1,0-1 0,0 1 0,-1 0-1,1-1 1,-1 1 0,0 0 0,0 1 0,0-1-1,-6-5 1,3 4 19,0 0 1,-1 0-1,0 1 0,0 0 0,0 0 0,0 0 1,0 1-1,-1 0 0,0 1 0,1 0 1,-1 0-1,0 1 0,0-1 0,-15 1 0,-15-4 354,37 5-378,1 0 0,0 0 0,0 0 0,0 0 0,0 0 0,0 0 0,0 0 0,0 0 0,-1 0 0,1 0 0,0-1 0,0 1 0,0 0 0,0 0 0,0 0 0,0 0 0,0 0 0,0 0 0,0 0-1,0 0 1,0-1 0,-1 1 0,1 0 0,0 0 0,0 0 0,0 0 0,0 0 0,0 0 0,0 0 0,0-1 0,0 1 0,0 0 0,0 0 0,0 0 0,0 0 0,0 0 0,0 0 0,0-1 0,1 1 0,-1 0-1,0 0 1,0 0 0,0 0 0,0 0 0,0 0 0,0 0 0,0-1 0,0 1 0,0 0 0,0 0 0,0 0 0,0 0 0,1 0 0,-1 0 0,0 0 0,0 0 0,0 0 0,0 0 0,0 0 0,0 0 0,1 0 0,-1 0-1,0 0 1,0-1 0,0 1 0,8-4 51,20-6-37,1 1 0,0 2 0,0 1 0,1 1 0,0 1 0,41 1 0,-47 2-24,29 4-1,-45-2 26,-1 0 0,1 1 0,0 0-1,-1 0 1,0 0 0,1 1 0,-1 0 0,8 5-1,-12-6 0,-1 0-1,1 0 0,0 1 1,-1-1-1,0 1 1,1-1-1,-1 1 0,0 0 1,0 0-1,-1 0 0,1 0 1,-1 0-1,1 0 0,-1 1 1,0-1-1,0 0 0,0 1 1,-1-1-1,1 6 1,-1 5 76,0 0 1,-1 0-1,-3 22 1,-1-4 203,6-16-51,0-16-240,-1 0 0,0 0 1,0 0-1,0 0 0,0 1 0,0-1 1,0 0-1,1 0 0,-1 0 0,0 0 1,0 0-1,0 0 0,0 0 0,1 0 1,-1 0-1,0 0 0,0 0 0,0 0 1,0 0-1,1 0 0,-1 1 0,0-2 1,0 1-1,0 0 0,1 0 1,-1 0-1,0 0 0,0 0 0,0 0 1,0 0-1,1 0 0,-1 0 0,0 0 1,0 0-1,0 0 0,0 0 0,0 0 1,1-1-1,-1 1 0,20-22 268,-12 12-233,20-20 72,2 0 1,37-28-1,-64 56-112,-1 0 0,1 0 0,0 0 0,-1 1 0,1-1 0,0 1 0,0 0 0,0-1 0,0 1 0,0 1 0,0-1 0,5 0 0,-6 1 0,0 0 0,0 0 0,-1 0 0,1 1 0,0-1 0,0 1 0,-1-1 0,1 1 0,0 0 0,-1 0 0,1 0 0,-1 0 0,1 0 0,-1 0 0,1 0 0,-1 0 0,0 1 0,0-1 0,1 0 0,-1 1 0,0-1 0,0 1 0,1 2 0,8 12 0,0 0 0,2 0 0,0-1 0,1 0 0,17 15 0,-18-20 0,0 0 0,1-1 0,22 12 0,-29-17 0,0-2 0,1 1 0,-1 0 0,1-1 0,-1 0 0,1-1 0,0 0 0,-1 0 0,1 0 0,12-1 0,-2-5 437,-9 0-5683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1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64 14464,'0'0'760,"-50"-25"-320,35 18 0,2-1-9,6 0 9,4 1-272,3 2 8,0 2-96,3 3 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7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21 5920,'0'0'10138,"-9"-4"-9449,-31-10-11,36 13-548,-1 0 1,0 0-1,0 1 0,0 0 1,1 0-1,-1 0 0,0 1 1,0 0-1,0 0 1,1 0-1,-1 0 0,1 1 1,-1-1-1,1 1 0,-7 4 1,-4 0 223,10-3-233,-63 26 1306,60-24-1158,0 0 1,1 0-1,-1 0 0,1 1 0,-13 13 1,19-19-218,0 1 0,1 0 0,-1 0 0,0 0 0,0 0 0,1 0 0,-1 0 0,0 0 0,1 1 0,-1-1 0,1 0 0,0 0 0,-1 0 0,1 1 0,0-1 0,0 0 0,-1 0 0,1 1 0,0-1 0,0 0 0,1 3 1,0-3-7,-1 1 0,1-1-1,0 1 1,0-1 0,0 1 0,0-1 0,0 0 0,0 0 0,0 1 0,0-1 0,0 0 0,1 0 0,-1 0 0,3 1 0,2 2 62,1-1 1,0 0-1,0 0 0,0-1 0,15 3 1,-12-3-25,-1-1 0,1 0 0,-1-1 0,1 0 0,0 0 0,-1-1 1,1 0-1,-1-1 0,0 0 0,1-1 0,-1 0 0,16-7 0,-18 6-27,-1 1 0,1-2 0,-1 1 0,0-1 0,0 1 0,-1-2 0,1 1 0,-1-1 0,-1 0 0,1 0 0,-1 0 0,0 0 0,0-1 0,0 0 0,-1 0 0,4-11 0,-7 17-47,5-19 218,-5 19-210,1 0-1,-1 1 1,0-1-1,0 0 1,0 0-1,0 0 1,0 1 0,0-1-1,0 0 1,0 0-1,0 0 1,0 1-1,0-1 1,-1 0-1,1 0 1,0 0 0,0 1-1,-1-1 1,1 0-1,-1 0 1,0 1-10,1 0 1,0 0 0,-1 0-1,1 0 1,0 0-1,-1 0 1,1 0-1,0 1 1,-1-1 0,1 0-1,0 0 1,-1 0-1,1 1 1,0-1 0,0 0-1,-1 0 1,1 1-1,0-1 1,0 0-1,-1 0 1,1 1 0,0-1-1,0 0 1,0 1-1,-1-1 1,1 0 0,0 1-1,0-1 1,0 1-1,0 0 1,-6 15 92,5-14-83,-2 5 10,1 0 0,0 0 1,0 0-1,1 1 0,-1-1 0,2 0 0,-1 1 1,1-1-1,0 0 0,1 1 0,-1-1 0,1 1 0,1-1 1,0 0-1,0 0 0,0 0 0,1 0 0,0 0 0,0 0 1,0-1-1,1 0 0,6 8 0,-5-8-3,0 0 0,0-1 1,0 1-1,1-1 0,0 0 0,0-1 0,10 6 0,-13-8-14,1 0 0,0-1 0,0 0 0,0 0-1,0 0 1,0 0 0,0 0 0,0-1 0,0 0 0,0 0-1,1 0 1,-1 0 0,0-1 0,0 1 0,0-1 0,4-1-1,3-2 19,1-1-1,-1 0 1,0 0-1,0-1 1,-1 0-1,0-1 1,0 0-1,16-15 0,-20 14 22,-1-1 0,0 1-1,0-1 1,-1 1 0,0-1 0,-1-1-1,0 1 1,2-11 0,-3 13 6,0 0 64,-1-1 0,0 0 0,0-1-1,-1-12 1,0 21-97,0-1 0,1 1-1,-1-1 1,0 0 0,0 1-1,0-1 1,0 1 0,0-1 0,1 1-1,-1-1 1,0 1 0,0-1 0,1 1-1,-1-1 1,0 1 0,1-1-1,-1 1 1,1-1 0,-1 1 0,0-1-1,1 1 1,-1 0 0,1-1 0,-1 1-1,1-1 1,18-2 172,-13 3-176,0 1 0,-1 0 0,1 0 0,10 3 0,-9-1-9,0 0-1,0 0 0,0 1 1,0 0-1,-1 0 1,1 1-1,-1 0 0,-1 0 1,1 0-1,0 0 0,6 11 1,-6-7-1,0 0 1,-1 0-1,0 0 1,-1 1 0,0-1-1,-1 1 1,0 0-1,2 12 1,0-1 63,-3-15-27,0 0 0,-1 0 0,0 0 0,0 7 0,-1-12 332,1-1-375,1 0 0,-1 1 0,0-1 0,0 0 0,1 1 0,-1-1 0,0 1 0,0-1 0,0 1 0,0 0 0,2 1 0,7 4 0,-4-5-3,1 0 0,-1 0 0,0-1 0,1 0 0,0 0 0,-1 0 0,1-1 0,-1 0 0,0 0 0,1-1 0,-1 1 0,0-2 0,8-2 0,2-3 0,-1 0 0,0 0 0,26-21 0,-33 22 0,-1 1 0,0-1 0,0 0 0,-1 0 0,9-14 0,-12 16 0,0 1 0,-1-1 0,1 0 0,-1 1 0,0-1 0,-1 0 0,1 0 0,-1 0 0,0-1 0,0 1 0,-1 0 0,1-6 0,-2 10 0,1-1 0,0 1 0,0 0 0,-1 0 0,1 0 0,0 0 0,-1 0 0,1 0 0,-1 0 0,1 0 0,-1 0 0,0 1 0,1-1 0,-1 0 0,0 0 0,0 0 0,1 1 0,-1-1 0,0 0 0,0 1 0,0-1 0,0 1 0,0-1 0,0 1 0,0-1 0,0 1 0,0 0 0,0-1 0,0 1 0,0 0 0,0 0 0,0 0 0,-3 0 0,2 0 0,-1 0 0,1 0 0,-1 0 0,0 0 0,1 1 0,-1-1 0,1 1 0,-1 0 0,1 0 0,0 0 0,-1 0 0,1 0 0,-5 3 0,3 0 0,0-1 0,0 1 0,1 0 0,-1 1 0,1-1 0,0 0 0,0 1 0,0 0 0,0 0 0,1 0 0,0 0 0,0 0 0,-1 6 0,2-6 0,0-1 0,1 0 0,0 0 0,0 0 0,0 1 0,0-1 0,1 0 0,0 0 0,0 0 0,0 0 0,0 0 0,0 0 0,1 0 0,0 0 0,0 0 0,0-1 0,4 7 0,1-3 0,-1 1 0,1-2 0,1 1 0,-1-1 0,1 0 0,0 0 0,0-1 0,1 0 0,-1-1 0,1 0 0,0 0 0,0-1 0,14 3 0,13 2 0,0-1 0,44 1 0,-70-7 0,45 6 655,-21 1-5791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8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91 5224,'0'0'11032,"0"-9"-10390,1 3-496,0 2-90,-1 1 0,1-1 1,-1 1-1,0-1 0,-1-5 0,1 8-22,0 0 0,0-1 0,-1 1 0,1 0 0,-1-1 0,1 1 0,-1 0 0,1 0 0,-1 0 0,0-1 0,0 1 0,0 0 0,1 0 0,-1 0 0,0 0 0,0 1 0,0-1 0,-1 0 0,1 0 0,0 0 0,-2 0 0,-8-4 196,-1 1 0,1 0 0,-1 1 0,0 0 0,0 1 0,0 0 0,0 1 1,-1 0-1,1 1 0,0 1 0,0 0 0,0 0 0,-13 4 0,10-1-9,2 0 0,-1 1-1,0 0 1,1 1 0,0 0-1,0 2 1,1-1 0,0 1 0,0 1-1,-18 18 1,25-21-55,-1 0-1,1 1 1,0 0-1,1 0 1,0 1 0,0-1-1,1 1 1,0 0-1,0 0 1,0 0-1,1 0 1,1 0 0,-1 0-1,1 1 1,1-1-1,-1 0 1,2 9 0,0 0 55,1-1-1,1 0 1,0 0 0,1 0 0,0 0 0,2-1 0,13 28 0,-11-29-121,0 1-1,1-2 1,1 1 0,1-1 0,0-1-1,0 0 1,1-1 0,1 0 0,-1 0-1,2-1 1,27 15 0,-20-15-1,0-1 1,0 0-1,1-2 0,1 0 1,-1-2-1,1 0 0,43 2 1,-50-6 40,0 0 1,0-1-1,0-1 1,0-1-1,-1 0 1,1-1-1,16-6 1,18-10 931,-38 8-1938,-5 8-3486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09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11256,'0'0'10178,"7"13"-9569,-2-2-471,36 79 906,-24-45-329,50 136 2167,-50-134-1070,36 73 1,-53-120-1787,1 1 0,-1-1 0,0 1-1,0-1 1,0 1 0,0-1 0,1 1 0,-1-1 0,0 1-1,0-1 1,1 0 0,-1 1 0,0-1 0,1 1 0,-1-1-1,1 0 1,-1 1 0,0-1 0,1 0 0,-1 0 0,1 1-1,-1-1 1,1 0 0,-1 0 0,1 0 0,-1 1 0,1-1-1,-1 0 1,1 0 0,-1 0 0,1 0 0,-1 0 0,1 0-1,-1 0 1,1 0 0,-1 0 0,1 0 0,-1-1 0,1 1-1,0 0 1,1-2 16,0 1 0,0-1 1,0 0-1,0 0 0,0 0 0,-1 0 0,3-3 0,5-11 70,0 0 0,0-1 1,-2 0-1,7-22 0,9-21 123,62-140-115,-83 196-120,-1 0 0,1 0 0,1 1 0,-1-1 0,3-3 0,-4 6 0,-1 1 0,0 0 0,1-1 0,-1 1 0,0 0 0,1-1 0,-1 1 0,1 0 0,-1 0 0,0-1 0,1 1 0,-1 0 0,1 0 0,-1 0 0,1 0 0,-1-1 0,1 1 0,-1 0 0,1 0 0,0 0 0,0 1 0,-1-1 0,1 0 0,0 1 0,-1-1 0,1 0 0,0 1 0,-1-1 0,1 1 0,-1-1 0,1 1 0,-1-1 0,1 1 0,-1 0 0,1-1 0,-1 1 0,0-1 0,1 1 0,-1 1 0,9 18 0,-1 0 0,-1 0 0,-1 1 0,7 40 0,-7-14 0,0 54 0,-5-82 0,0 1 0,1-1 0,0 0 0,2 0 0,8 27 0,-12-45 0,1 0 0,-1 0 0,0-1 0,1 1 0,-1 0 0,1 0 0,-1 0 0,1 0 0,-1 0 0,1 0 0,-1-1 0,1 1 0,0 0 0,0 0 0,-1-1 0,1 1 0,0-1 0,0 1 0,0-1 0,0 1 0,1 0 0,-1-1 0,0 0 0,0 0 0,0 0 0,-1 0 0,1-1 0,0 1 0,0 0 0,0 0 0,0-1 0,0 1 0,0 0 0,0-1 0,-1 1 0,1-1 0,0 1 0,0-1 0,0 1 0,0-2 0,4-3 0,0 0 0,0-1 0,-1 0 0,6-9 0,-10 15 0,97-146 0,126-146 0,-195 254 0,-20 26 0,0 1 0,15-16 0,12-12 0,-32 32 985,-3 7-1056,0 0 1,0 1 0,0-1-1,0 0 1,0 0 0,0 0-1,0 0 1,-1 0 0,1 0-1,0 0 1,0 0 0,0 0-1,0 0 1,0 0 0,0 0-1,0 0 1,0 0 0,0 0-1,-1 0 1,1 0 0,0 0-1,0 0 1,0 0 0,0 0-1,0 0 1,0 0 0,0-1-1,0 1 1,0 0 0,0 0-1,-1 0-491,1 0 491,0 0 1,0 0 0,0-1-1,0 1 1,0 0 0,0 0-1,0 0 1,0 0 0,0 0-1,0 0 1,0 0 0,0 0-1,0 0 1,0 0 0,0-1-1,0 1 1,0 0 0,0 0-1,0 0 1,0 0 0,0 0-1,0 0 1,0 0 0,0 0-1,0 0 1,0 0 0,0-1-1,1 1-140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16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1 637 7528,'0'0'7216,"8"4"-6704,-2-1-403,-1 0-19,1 0-1,-1-1 0,0 0 0,1 0 0,0 0 0,-1-1 0,1 1 1,0-1-1,8 0 0,4 0 234,11 0 256,30-3 0,-52 2-446,-1-1 0,1 0 1,0-1-1,0 1 0,0-1 0,-1-1 0,1 1 0,-1-1 0,0 0 0,6-4 0,-10 6-89,0 0 0,-1 0 0,1 0-1,-1-1 1,1 1 0,-1 0 0,0-1 0,1 1 0,-1-1 0,0 0-1,0 1 1,0-1 0,0 0 0,0 1 0,-1-1 0,1 0-1,0 0 1,-1 0 0,1 0 0,-1 0 0,0 0 0,0 0-1,0 0 1,0 0 0,0 1 0,0-1 0,0 0 0,0 0 0,-1 0-1,1 0 1,-1 0 0,0 0 0,1 0 0,-1 1 0,0-1-1,0 0 1,0 0 0,-3-2 0,1-1 35,-1 1 1,0 0-1,-1 0 0,1 0 0,-1 0 1,0 0-1,0 1 0,0 0 0,0 0 1,0 1-1,-11-5 0,1 3 184,0 1 0,1 0 0,-31-2 0,38 5-100,0 0 0,-1 1 0,1-1 0,0 1 0,0 1 0,0-1 0,0 1-1,0 0 1,0 1 0,-9 4 0,14-5-101,-1 0-1,1-1 1,0 1-1,0 1 1,0-1-1,0 0 1,0 0-1,0 1 1,0-1-1,1 1 1,0 0-1,-1-1 1,1 1-1,0 0 1,0 0-1,0-1 1,1 1-1,-1 0 1,1 0-1,0 0 1,-1 0 0,2 5-1,-1 1 61,1-1-1,0 0 1,0 1 0,1-1-1,0 0 1,6 15 0,-1-10-26,-1-1 0,2 0 0,0 0 0,0-1 0,1 0 0,1 0 0,-1-1 0,2 0 0,-1-1 0,1 0 0,19 11 0,-10-7-4,2-2 0,-1 0 0,1-1 0,1-2 0,-1 0 0,25 4 0,-37-10-49,0 0 1,0-1 0,0 0-1,0-1 1,0 0 0,1 0-1,-1-1 1,0-1 0,0 1-1,16-7 1,-18 6 2,-1-1 0,0-1 0,0 1 1,0-1-1,-1-1 0,1 1 0,-1-1 1,0 0-1,0 0 0,-1-1 0,0 0 0,0 0 1,0 0-1,5-10 0,-2 1 63,0-1-1,-1 0 1,0-1 0,7-32-1,-12 38-17,0 0 0,0 0-1,-1 0 1,0 0-1,-1-1 1,-1 1 0,0 0-1,-4-21 1,5 32-77,0-1 1,0 0-1,0 1 0,0-1 1,0 1-1,0-1 0,-1 0 1,1 1-1,0-1 1,0 1-1,-1-1 0,1 1 1,0-1-1,0 1 1,-1-1-1,1 1 0,-1-1 1,1 1-1,0-1 1,-1 1-1,1-1 0,-1 1 1,1 0-1,-1-1 1,-1 1-1,2 0-3,-1 0 0,1 1-1,-1-1 1,1 1 0,-1-1 0,1 1 0,-1-1-1,1 1 1,-1-1 0,1 1 0,-1-1 0,1 1-1,0 0 1,-1-1 0,1 1 0,0-1 0,-1 2-1,-9 35 75,9-24-80,1 1 0,0 0 0,0 0 0,2-1-1,-1 1 1,2-1 0,0 1 0,0-1 0,2 0 0,-1 0 0,13 22 0,-13-26-4,1 0 1,1-1-1,-1 1 0,1-1 1,1-1-1,0 1 1,0-1-1,0 0 1,1-1-1,0 1 1,13 7-1,-19-13 6,0-1-1,0 1 1,0 0-1,0-1 1,0 0-1,0 1 1,1-1 0,-1 0-1,0 0 1,0 0-1,0 0 1,0 0-1,0-1 1,0 1-1,0-1 1,0 1 0,0-1-1,0 0 1,0 0-1,0 0 1,0 0-1,0 0 1,0 0 0,-1 0-1,3-3 1,3-1 22,-1-1 0,0 0 0,-1-1 0,10-13 0,-8 9 3,-1 0 0,0-1 0,-1 0 0,0 0-1,5-24 1,-3 4 74,2-37 0,-6 3-96,-4 47-11,2 17 1,-1 1 0,1-1 0,-1 1 0,1-1 0,0 1 0,-1 0 0,1 0 0,0-1 0,0 1 0,0 0 0,0 0 0,0 0 0,0 0 0,0 0 0,1 0 0,-1 0 0,0 0 0,0 0 0,1 1 0,2-2 0,30-11 0,-30 12 0,-1 1 0,0 0 0,1 0 0,-1 0 0,0 1 0,1-1 0,-1 1 0,0-1 0,1 1 0,-1 0 0,0 0 0,4 2 0,36 21 0,-34-17 0,-1 0 0,0 0 0,15 16 0,-17-16 0,2 1 0,-1-1 0,1 0 0,15 10 0,4 3 0,-25-18 0,1 1 0,0-1 0,0 1 0,0-1 0,0 0 0,0 0 0,0-1 0,1 1 0,-1-1 0,0 1 0,1-1 0,0 0 0,-1 0 0,1 0 0,6 0 0,40-1 0,-25-5 0,-5-17 0,-12 14 0,-1-1 0,0-1 0,-1 1 0,0-1 0,-1 0 0,9-21 0,-12 26 0,-1 0 0,1 0 0,-1 0 0,0-1 0,0 1 0,0 0 0,-1-1 0,0 1 0,0 0 0,0-1 0,-1 1 0,1 0 0,-1-1 0,-1 1 0,1 0 0,-5-10 0,6 14 0,-1 0 0,0-1 0,0 1 0,0 0 0,0 0 0,0 0 0,0 0 0,0 0 0,-1 0 0,1 0 0,0 0 0,0 1 0,-1-1 0,1 0 0,-1 1 0,1-1 0,0 1 0,-1-1 0,1 1 0,-1 0 0,1 0 0,-1 0 0,1-1 0,-1 2 0,1-1 0,-1 0 0,1 0 0,-1 0 0,1 1 0,-1-1 0,1 0 0,-1 1 0,0 0 0,-4 1 0,1 1 0,0-1 0,0 1 0,1 0 0,-1 0 0,0 0 0,-6 7 0,4-3 0,1 0 0,1 1 0,-1 0 0,1 0 0,1 0 0,-1 1 0,1-1 0,1 1 0,0 0 0,0 0 0,0 0 0,1 1 0,1-1 0,0 0 0,0 1 0,1-1 0,0 1 0,0-1 0,1 1 0,0-1 0,1 1 0,0-1 0,1 0 0,0 0 0,7 15 0,-8-19 0,1-1 0,-1 1 0,1-1 0,0 0 0,1 0 0,-1 0 0,1 0 0,0 0 0,0-1 0,0 1 0,0-1 0,1 0 0,-1-1 0,1 1 0,0-1 0,-1 0 0,1 0 0,0 0 0,0-1 0,8 2 0,-6-2 0,0-1 0,0 0 0,-1 0 0,1 0 0,0-1 0,0 0 0,0 0 0,-1-1 0,1 0 0,-1 0 0,1-1 0,-1 1 0,0-1 0,0-1 0,7-4 0,-1 0 0,-1 0 0,0-1 0,-1-1 0,0 0 0,0 0 0,15-23 0,-21 26 0,1-1 0,-1 1 0,-1-1 0,1 0 0,-1 0 0,-1 0 0,1 0 0,-2-1 0,1 1 0,-1-1 0,0 1 0,-1-15 0,0 17 0,-1 0 0,0 0 0,0 0 0,0 1 0,-1-1 0,0 1 0,0-1 0,-1 1 0,-3-7 0,6 11 0,0 1 0,-1 0 0,1 0 0,0-1 0,0 1 0,0 0 0,0 0 0,0-1 0,0 1 0,-1 0 0,1-1 0,0 1 0,0 0 0,0 0 0,0-1 0,0 1 0,0 0 0,0-1 0,0 1 0,0 0 0,0 0 0,1-1 0,-1 1 0,0 0 0,0-1 0,0 1 0,0 0 0,0 0 0,0-1 0,1 1 0,-1 0 0,0 0 0,0 0 0,0-1 0,1 1 0,-1 0 0,0 0 0,0 0 0,0-1 0,1 1 0,-1 0 0,0 0 0,1 0 0,-1 0 0,0 0 0,0 0 0,1 0 0,-1 0 0,0-1 0,0 1 0,1 0 0,-1 0 0,0 0 0,1 0 0,-1 1 0,0-1 0,1 0 0,-1 0 0,17 1 0,-8 2 0,-1 1 0,0 0 0,0 1 0,0 0 0,-1 0 0,0 1 0,11 10 0,-12-9 0,-1 0 0,0 0 0,0 0 0,-1 0 0,0 1 0,0 0 0,2 8 0,8 13 0,5 18 0,-18-40 0,2 0 0,-1 0 0,1-1 0,0 1 0,0-1 0,0 0 0,1 0 0,0 0 0,0 0 0,1-1 0,7 8 0,-9-10 0,1 0 0,0 1 0,0-2 0,0 1 0,0 0 0,0-1 0,0 0 0,1 0 0,-1 0 0,1 0 0,0-1 0,-1 0 0,1 0 0,0 0 0,0 0 0,9-1 0,-3 0 0,0-1 0,-1 0 0,1 0 0,0-1 0,-1-1 0,0 0 0,1 0 0,-1-1 0,0 0 0,-1-1 0,1 0 0,-1 0 0,0-1 0,0 0 0,-1-1 0,1 0 0,-2 0 0,1-1 0,-1 0 0,7-9 0,-9 10 0,1-1 0,-1 1 0,-1-1 0,1 0 0,-1 0 0,-1 0 0,1-1 0,-1 0 0,-1 1 0,0-1 0,0 0 0,-1 0 0,0 0 0,0-10 0,-1-34 0,-10 104 0,8-39 0,0 1 0,0 1 0,1-1 0,1 1 0,2 23 0,-2-35 0,0 0 0,0 1 0,1-1 0,-1 0 0,1 0 0,0 1 0,-1-1 0,1 0 0,0 0 0,0 0 0,1 0 0,-1 0 0,0 0 0,1 0 0,-1-1 0,1 1 0,-1 0 0,1-1 0,0 1 0,0-1 0,0 0 0,0 1 0,0-1 0,0 0 0,0 0 0,0-1 0,0 1 0,0 0 0,0-1 0,1 1 0,-1-1 0,0 1 0,1-1 0,-1 0 0,4 0 0,0-1 0,0 0 0,0-1 0,0 1 0,0-1 0,0 0 0,-1 0 0,1-1 0,-1 0 0,1 0 0,6-5 0,9-7 0,20-20 0,-28 24 0,21-22 0,55-67 0,-59 63 0,-38 77 0,-14 30 0,-47 105 0,52-140 0,-1 0 0,-2-1 0,-2-1 0,-42 50 0,54-72 0,0 0 0,-1 0 0,0-1 0,-16 10 0,22-17 0,1 0 0,-1-1 0,0 1 0,0-1 0,0-1 0,0 1 0,0-1 0,-1 0 0,1 0 0,0 0 0,-1-1 0,1 1 0,0-2 0,-1 1 0,-8-2 0,-7-1 0,15 3 0,-1-1 0,0 0 0,1-1 0,0 1 0,-1-1 0,1 0 0,-10-6 0,16 8 0,0 0 0,-1 0 0,1 0 0,0 0 0,0-1 0,0 1 0,0 0 0,0 0 0,0 0 0,0 0 0,0-1 0,0 1 0,0 0 0,0 0 0,0 0 0,0 0 0,0 0 0,0-1 0,0 1 0,0 0 0,0 0 0,1 0 0,-1 0 0,0-1 0,0 1 0,0 0 0,0 0 0,0 0 0,0 0 0,0 0 0,0 0 0,1 0 0,-1-1 0,0 1 0,0 0 0,0 0 0,0 0 0,0 0 0,1 0 0,10-9 0,13-5 0,22-6 0,2 2 0,0 2 0,62-11 0,18-7 0,-103 27 0,-7 2 0,0 0 0,26-13 0,-26 8 0,-1 0 0,0-2 0,-1 0 0,0-1 0,26-26 0,-7 0 0,31-45 0,-33 28 0,-34 60 0,0 0 0,0 1 0,0-1 0,0 0 0,0 6 0,-1 6 0,-11 83 0,12-84 0,0 0 0,1 0 0,1 0 0,5 26 0,-6-40 0,0-1 0,0 1 0,0 0 0,1 0 0,-1 0 0,0 0 0,0-1 0,0 1 0,1 0 0,-1 0 0,1 0 0,-1-1 0,0 1 0,1 0 0,-1 0 0,1-1 0,-1 1 0,1 0 0,0-1 0,-1 1 0,1-1 0,0 1 0,-1-1 0,1 1 0,0-1 0,0 1 0,-1-1 0,1 0 0,0 0 0,0 1 0,0-1 0,0 0 0,-1 0 0,1 0 0,0 0 0,0 0 0,0 0 0,0 0 0,0 0 0,-1 0 0,1 0 0,0 0 0,0 0 0,0-1 0,0 1 0,-1 0 0,1-1 0,0 1 0,0-1 0,-1 1 0,1-1 0,0 1 0,-1-1 0,2 0 0,5-5 0,0 0 0,0 0 0,12-15 0,-17 18 0,28-34 0,34-58 0,2-3 0,-66 98 0,0-1 0,1 1 0,-1-1 0,0 1 0,1-1 0,-1 1 0,1 0 0,-1-1 0,1 1 0,-1-1 0,0 1 0,1 0 0,-1 0 0,1-1 0,0 1 0,-1 0 0,1 0 0,0-1 0,5 6 0,2 19 0,-6-16 0,7 26 0,-7-23 0,0 0 0,1-1 0,1 1 0,0-1 0,0 0 0,1 0 0,7 10 0,-12-19 0,1 0 0,-1-1 0,0 1 0,1-1 0,0 1 0,-1-1 0,1 1 0,-1-1 0,1 1 0,-1-1 0,1 0 0,0 1 0,-1-1 0,1 0 0,0 0 0,-1 1 0,1-1 0,0 0 0,0 0 0,-1 0 0,1 0 0,0 0 0,0 0 0,0 0 0,1 0 0,-1-1 0,1 1 0,-1-1 0,1 1 0,-1-1 0,1 0 0,-1 0 0,0 0 0,1 1 0,1-3 0,2-2 0,0 0 0,-1 0 0,8-11 0,37-74 0,-39 68 0,-8 20 0,-1 0 0,0 1 0,0-1 0,1 0 0,-1 1 0,1-1 0,-1 1 0,1 0 0,0-1 0,0 1 0,-1 0 0,1 0 0,0 0 0,0 0 0,0 0 0,0 1 0,0-1 0,3 0 0,5-1 0,1 1 0,16-1 0,-2 1 0,136-28 0,-132 23 0,-1-3 0,1 0 0,27-14 0,-48 19 0,0 0 0,0-1 0,-1 0 0,1 0 0,-1 0 0,-1-1 0,1-1 0,-1 1 0,0-1 0,0 0 0,-1 0 0,0 0 0,0-1 0,5-12 0,-1-5 0,0-1 0,-2 0 0,-2 0 0,6-47 0,-10 54 0,0-1 0,-1 1 0,-1-1 0,-1 1 0,-1-1 0,-6-23 0,9 43 0,0 0 0,0 0 0,0 0 0,0-1 0,0 1 0,0 0 0,0 0 0,0 0 0,0 0 0,0-1 0,0 1 0,0 0 0,0 0 0,0 0 0,0 0 0,-1-1 0,1 1 0,0 0 0,0 0 0,0 0 0,0 0 0,0 0 0,0 0 0,0-1 0,-1 1 0,1 0 0,0 0 0,0 0 0,0 0 0,0 0 0,-1 0 0,1 0 0,0 0 0,0 0 0,0 0 0,0 0 0,-1 0 0,1 0 0,0 0 0,0 0 0,0 0 0,0 0 0,-1 0 0,1 0 0,0 0 0,0 0 0,0 0 0,0 0 0,-1 0 0,-7 10 0,-8 22 0,15-28 0,-29 74 0,3 2 0,4 1 0,-18 110 0,22-55 0,15-113 0,5-28 0,1-1 0,-1 0 0,2 1 0,-1 0 0,0-1 0,1 1 0,0 0 0,7-8 0,-2 0 0,4-4 0,1 2 0,0-1 0,1 2 0,25-21 0,-16 14 0,-20 18 0,0 1 0,0-1 0,0 1 0,0 0 0,0 1 0,7-4 0,-9 5 0,0 0 0,-1-1 0,1 1 0,0 0 0,0-1 0,0 1 0,-1 0 0,1 0 0,0 0 0,0 0 0,0 0 0,0 0 0,0 0 0,-1 0 0,1 0 0,0 1 0,0-1 0,0 0 0,-1 0 0,1 1 0,0-1 0,0 0 0,0 1 0,-1-1 0,1 1 0,0-1 0,-1 1 0,1-1 0,-1 1 0,1 0 0,0-1 0,-1 1 0,1 1 0,3 6 0,-1 1 0,0 1 0,0-1 0,-1 0 0,0 1 0,1 11 0,4 21 0,-7-40 0,5 20 0,11 27 0,-13-42 0,0-1 0,0 1 0,0-1 0,1 0 0,0 0 0,0-1 0,1 1 0,6 6 0,-7-9 0,-1-1 0,1 1 0,-1-1 0,1 0 0,0-1 0,0 1 0,0-1 0,0 1 0,0-1 0,0 0 0,0-1 0,0 1 0,0-1 0,0 0 0,1 0 0,-1 0 0,0 0 0,8-2 0,-3 0 0,0 0 0,-1-1 0,1 0 0,0 0 0,-1-1 0,0 0 0,13-8 0,-6 1 0,0 0 0,20-21 0,-30 27 0,-1 1 0,0-1 0,0 0 0,-1 0 0,1-1 0,-1 1 0,0-1 0,-1 1 0,1-1 0,-1 0 0,2-9 0,-4 14 0,0 0 0,0 0 0,0-1 0,0 1 0,0 0 0,0 0 0,0 0 0,0 0 0,0 0 0,-1 0 0,1 0 0,0 0 0,-1 0 0,1 0 0,-1 0 0,1 0 0,-1 0 0,0 0 0,1 0 0,-1 0 0,0 0 0,0 0 0,1 1 0,-1-1 0,0 0 0,0 1 0,0-1 0,0 0 0,0 1 0,0-1 0,0 1 0,0 0 0,0-1 0,0 1 0,0 0 0,0-1 0,-1 1 0,1 0 0,-1 0 0,-3 0 0,1 0 0,0 0 0,0 0 0,-1 0 0,1 1 0,0-1 0,0 1 0,0 0 0,0 1 0,-6 1 0,6-1 0,0 0 0,1 1 0,-1-1 0,0 1 0,1 0 0,-1 0 0,1 0 0,0 1 0,0-1 0,-2 4 0,3-4 0,1-1 0,0 0 0,-1 1 0,1-1 0,0 1 0,1-1 0,-1 1 0,0-1 0,1 1 0,-1 0 0,1 0 0,0-1 0,0 1 0,0 0 0,0-1 0,0 1 0,1 0 0,-1-1 0,1 1 0,1 3 0,0-1 0,1 0 0,0 0 0,-1-1 0,2 1 0,-1-1 0,1 1 0,-1-1 0,1-1 0,0 1 0,1 0 0,-1-1 0,0 0 0,1 0 0,0 0 0,0-1 0,0 1 0,0-1 0,0 0 0,0-1 0,7 2 0,0 0 0,-1-1 0,1-1 0,0 0 0,-1 0 0,1-1 0,0-1 0,0 0 0,19-4 0,-17 1 0,-1 0 0,1-1 0,-1-1 0,0 0 0,0-1 0,-1 0 0,16-12 0,-1-3 0,45-47 0,-60 55 0,-1-1 0,12-17 0,-14 17 0,-6 9 0,0-1 0,-3 6 0,1 1 0,-1 0 0,0 0 0,0 0 0,0 0 0,0 0 0,0 0 0,0 0 0,0 0 0,1 0 0,-1 0 0,0 0 0,0 0 0,0 0 0,0 0 0,0 0 0,0 0 0,1 0 0,-1 0 0,0 0 0,0 0 0,0 0 0,0 0 0,0 0 0,0 0 0,1 0 0,-1 0 0,0 1 0,0-1 0,0 0 0,0 0 0,0 0 0,0 0 0,0 0 0,0 0 0,0 0 0,1 0 0,-1 0 0,0 1 0,0-1 0,0 0 0,0 0 0,0 0 0,0 0 0,0 0 0,0 0 0,0 1 0,0-1 0,0 0 0,0 0 0,0 0 0,0 0 0,0 0 0,0 0 0,0 1 0,0-1 0,6 34 0,-2-8 0,1-9 0,0-1 0,1 0 0,11 21 0,-14-32 0,0 1 0,1 0 0,0-1 0,0 1 0,0-1 0,1 0 0,0-1 0,0 1 0,0-1 0,0 0 0,8 5 0,-5-5 0,-1-1 0,1 1 0,0-1 0,0 0 0,0-1 0,1 0 0,-1-1 0,1 1 0,-1-1 0,1-1 0,-1 0 0,1 0 0,-1-1 0,11-1 0,-4-1 0,1-1 0,-1 0 0,0-1 0,0-1 0,21-11 0,-13 4 0,-1-1 0,32-26 0,-48 35 0,0-1 0,-1 0 0,0 0 0,0 0 0,0 0 0,4-8 0,-8 12 0,1 0 0,-1 0 0,0 0 0,0 0 0,0-1 0,0 1 0,0 0 0,-1 0 0,1-1 0,-1 1 0,0 0 0,1-1 0,-1 1 0,0 0 0,0-1 0,-1 1 0,1-1 0,0 1 0,-1 0 0,1 0 0,-1-1 0,0 1 0,0 0 0,-1-3 0,0 3 0,1 1 0,-1 0 0,1-1 0,-1 1 0,0 0 0,0 0 0,1 0 0,-1 0 0,0 0 0,0 1 0,0-1 0,0 0 0,0 1 0,0 0 0,0-1 0,0 1 0,0 0 0,-1 0 0,1 0 0,-3 1 0,-1-1 0,-1 1 0,1 0 0,0 1 0,0-1 0,-9 5 0,11-5 0,0 1 0,0 0 0,0 0 0,1 1 0,-1-1 0,1 1 0,0-1 0,-1 1 0,1 0 0,0 0 0,1 1 0,-1-1 0,1 0 0,-5 8 0,6-8 0,0-1 0,1 1 0,-1 0 0,0 0 0,1 0 0,0-1 0,0 1 0,-1 0 0,2 0 0,-1 0 0,0 0 0,1 0 0,-1-1 0,1 1 0,0 0 0,0 0 0,0-1 0,0 1 0,0 0 0,0-1 0,1 1 0,0-1 0,1 3 0,7 6 0,-1 0 0,2 0 0,-1-1 0,1-1 0,1 0 0,0 0 0,0-1 0,1-1 0,0 0 0,0-1 0,22 8 0,-2-4 0,0-1 0,1-1 0,62 5 0,-84-11 0,-1-1 0,1-1 0,0 0 0,0 0 0,0-1 0,-1-1 0,1 0 0,0 0 0,-1-1 0,0-1 0,0 0 0,11-5 0,-17 5 850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5:42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1242 4512,'0'0'4984,"-6"-9"-4668,-15-31 14,20 38-217,0 0-1,0-1 1,0 1 0,0 0-1,0-1 1,1 1-1,-1 0 1,1-1-1,-1 1 1,1-1 0,0 1-1,0-1 1,0 1-1,1-1 1,-1-2-1,2-5 971,-3-9 1177,-1 15-1829,1 1 0,-1 0 0,1-1 0,0 0 0,0 1 0,0-7 0,1 9 96,-3 7-43,0 4-348,0 1 0,1 0 0,0 0 0,0 1 0,1-1 0,1 12 0,6 70 474,-5-82-513,3 25 277,1 0 1,18 68 0,-3-17 155,-14-57-254,11 33 0,-9-38-130,-2-8-6,0 0-1,10 19 0,-8-19 13,-1 0 0,-1 1 0,0-1 0,-1 1-1,-1 0 1,-1 1 0,2 32 0,-1-1 260,-4-35-252,0-13-141,0-1 0,0 1 0,0 0 1,0-1-1,0 1 0,0 0 1,1-1-1,-1 1 0,1 0 1,0 2-1,2 4 94,2 5 283,-1-15-243,2-10-116,36-135 227,-18 57-139,2-14 0,9-31 55,-9 30-58,-12 44-93,-11 43-28,6-13-1,-8 26 0,-1-1 0,1 0 0,-1 0 0,1 1 0,-2-1 0,1 0 0,-1 1 0,0-1 0,-3-10 0,3 9-2,1 5-4,-1-1 0,0 0 1,1 1-1,-1-1 0,0 0 1,-1 1-1,1-1 1,-2-2-1,2 3 5,-5-10-114,6 12 114,0 0-1,-1 0 1,1 0-1,0 0 1,0-1-1,0 1 1,0 0-1,0 0 1,0 0-1,-1 0 1,1 0-1,0 0 1,0 0-1,0-1 1,0 1-1,-1 0 1,1 0-1,0 0 1,0 0-1,0 0 1,-1 0-1,1 0 1,0 0 0,0 0-1,0 0 1,-1 0-1,1 0 1,0 0-1,0 0 1,0 0-1,-1 0 1,1 0-1,0 1 1,0-1-1,0 0 1,0 0-1,-1 0 1,1 0-1,0 0 1,0 0-1,0 0 1,0 1-1,0-1 1,-1 0-1,1 0 1,0 0-1,0 0 1,0 0-1,0 1 1,0-1-1,0 0 1,0 0-1,0 0 1,0 1-1,0-1 1,0 0-1,0 0 1,0 0-1,0 0 1,0 1-1,0-1 1,0 0 0,-5 11-5,0-1 1,-1 0 0,-7 9 0,-10 21-17,-58 152-61,76-174 92,4-13 0,0-1 0,0 0 0,-1 1 0,1-1 0,-1 0 0,0 1 1,-1-1-1,-4 6 0,15-21 23,-1 0 1,0-1-1,9-24 0,2-2-21,-12 26-3,16-30 2,-2-2 0,17-52 1,-24 67-22,-41 43 50,-84 76 27,97-75-45,13-13-9,0 0 1,0 1-1,0-1 0,0 0 1,0-1-1,-1 1 0,1 0 0,-1 0 1,-3 1-1,6-3-10,0 0 1,-1 0-1,1 0 0,0 0 1,0 0-1,0 0 0,-1 0 1,1 0-1,0 0 0,0 0 1,0 0-1,0 0 0,-1 0 1,1 0-1,0 0 0,0 0 1,0 0-1,0 0 0,-1 0 1,1 0-1,0 0 0,0 0 1,0 0-1,0 0 0,-1-1 1,1 1-1,0 0 0,0 0 1,0 0-1,0 0 0,0 0 1,0 0-1,-1-1 0,1 1 0,0 0 1,0 0-1,0 0 0,0 0 1,0-1-1,0 1 0,0 0 1,0 0-1,0 0 0,0 0 1,0-1-1,0 1 0,0 0 1,0 0-1,0 0 0,0-1 1,0 1-1,0 0 0,0 0 1,2-13 38,-1 10-32,3-33 68,4-16 46,-8 52-121,0 0 0,0 0 0,1 0 0,-1 0 0,0 0 0,0 0 0,0 0 0,0 0 0,0 0 0,0 0 0,0 0 0,0 0 0,0 0 0,1 0 0,-1 1 0,0-1 0,0 0 0,0 0 0,0 0 0,0 0 0,0 0 0,0 0 0,0 0 0,1 0 0,-1-1 0,0 1 0,0 0 0,0 0 0,0 0 0,0 0 0,0 0 0,0 0 0,0 0 0,0 0 0,1 0 0,-1 0 0,0 0 0,0 0 0,0 0 0,0 0 0,0 0 0,0 0 0,0-1 0,0 1 0,0 0 0,0 0 0,0 0 0,0 0-1,0 0 1,0 0 0,0 0 0,0 0 0,0-1 0,0 1 0,0 0 0,0 0 0,0 0 0,0 0 0,0 0 0,0 0 0,4 14 37,0 23-22,-4-36-14,9 98 148,9-159 63,-18 56-208,2-3 4,-1 0-1,0 1 1,0-1-1,-1 0 1,1 0-1,-3-12 0,-3 26 42,0 6-19,-9 35 82,10-38-75,0-1 1,2 1-1,-1 0 0,1 0 0,-1 19 0,0-14 214,2-30-11,31-389 234,-35 273-318,-5 1 0,-30-140-1,36 237-173,1 0-1,1-1 0,2 1 1,1 0-1,8-45 0,0-49-119,-9 120 135,0 1-1,-1 0 0,1-1 0,-1 1 0,-1 0 1,-3-12-1,3 10 1,0 1 0,0-1 0,1 1 0,-1-10 0,2 16 1,0 1 0,0-1 0,0 0 0,0 1 0,0-1 0,0 1 0,0-1 0,0 1 0,-1-1 0,1 1 0,0-1 0,0 0 0,-1 1 0,1 0 0,0-1 0,-1 1 0,1-1 0,0 1 0,-1-1 0,1 1 0,-1 0 0,1-1 0,-1 0 0,1 1 0,-1 0 0,1 0 0,0 0 0,-1 0 0,1 0 0,0 0 0,0 0 0,-1 0 0,1 0 0,0 0 0,-1 0 0,1 0 0,0 0 0,0 0 0,-1 0 0,1 0 0,0 0 0,-1 0 0,1 0 0,0 0 0,0 1 0,-1-1 0,1 0 0,0 0 0,0 0 0,-1 0 0,1 1 0,0-1 0,0 0 0,0 0 0,-1 1 0,1-1 0,0 0 0,0 0 0,0 1 0,0-1 0,0 0 0,-1 0 0,1 1 0,-2 7 0,1 0 0,0 0 0,0 1 0,1-1 0,0 0 0,1 0 0,-1 1 0,1-1 0,1 0 0,3 12 0,2 13 0,19 235-52,-18-155 32,-2-2-4,3 40-1,-1-94-9,-3-1 0,-5 112 0,-1-160 41,1-1-1,0 0 1,0 0-1,1 1 1,2 13-1,-1 6 17,1-14-20,-2-11-2,-1 1-1,0-1 1,1 0-1,-1 0 1,1 0-1,0 0 1,0 0-1,0 0 1,0 0-1,0 0 1,1 2-1,-1-2 0,0 1 0,0-1 0,0 0 0,0 1 0,-1-1 0,1 1 0,-1-1 0,0 1 0,0-1 0,0 1 0,0-1 0,0 4 0,0 14 0,4 11 3,-2-1 0,-2 50 0,-1-47 4,1-1 0,5 35 1,9 88 104,-14-154-111,0-1 0,0 1 0,0 0 0,0-1 0,0 1 0,0 0 1,0-1-1,0 1 0,1 0 0,-1-1 0,0 1 0,0 0 0,1-1 0,-1 1 0,1 0 0,-1-1 1,0 1-1,1-1 0,-1 1 0,1-1 0,-1 1 0,1-1 0,-1 1 0,1-1 0,0 0 1,0 1-1,0-1-7,-4-19-6,-14-63 53,-6-27-90,17 88 36,-1-10-20,-2 0 0,-1 1 1,-1 0-1,-2 1 0,-20-35 0,17 35-35,12 22 14,0 0-1,0-1 1,-1 1 0,0 1-1,-6-7 1,4 4-4,-4 0-115,11 9 136,-30 0-130,29 0 164,1 0 0,0 0 1,-1 0-1,1 0 0,0 0 0,-1 0 0,1 0 1,0 0-1,0 1 0,-1-1 0,1 0 0,0 0 1,-1 0-1,1 1 0,0-1 0,0 0 0,-1 0 0,1 1 1,0-1-1,0 0 0,0 1 0,0-1 0,-1 0 1,1 0-1,0 1 0,0-1 0,0 0 0,0 1 1,0-1-1,0 0 0,0 1 0,0-1 0,0 1 0,0-1 1,0 0-1,0 1 0,0-1 0,0 0 0,0 1 1,4 18 0,-3-14-15,25 87-8,8 36 44,-29-102 17,2 0 0,21 49 0,-20-51 20,-1-1 0,-1 1 0,5 43 0,-1-8 49,6 62 422,-16-117-484,0 0-1,0 1 1,-1-1 0,1 0-1,-1 1 1,-3 7 0,0 4 130,0 13-118,-2-2 1,-1 1 0,-14 34-1,11-48 73,9-13-15,6-6-35,-4 4-73,5-5 10,-1-1 0,1 0-1,-2 0 1,1-1-1,-1 0 1,4-7-1,17-53-3,-23 63-12,32-104-9,12-33-66,-40 127 58,26-68-110,28-115 0,-54 174 107,-2 9 5,-1 1-1,0-1 1,-1 0 0,0 1-1,-1-1 1,-1 0 0,-2-24-1,-7-17 40,5 47-286,4 8 258,0 1 0,0-1 0,0 0 0,0 1 0,0-1 0,-1 0 0,1 1 0,0-1-1,0 0 1,-1 1 0,1-1 0,0 0 0,-1 1 0,1-1 0,-1 1 0,1-1 0,0 1-1,-1-1 1,1 1 0,-1-1 0,0 1 0,1 0 0,-1-1 0,1 1 0,-2-1 0,-22-4-4,-31 10 66,50-4-69,-22 3 9,1 2-1,0 0 1,0 2 0,-48 22-1,65-27 9,0 1 1,0-1-1,0-1 0,0 0 1,0 0-1,0-1 0,-19 1 1,33-3 15,-1-1 0,1 0 0,-1 0 0,1 0 0,5-4 0,13-6-19,26-9-331,72-31 324,-47 25-4321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6728,'0'0'7865,"5"10"-7426,-2-4-431,4 9 346,1-1 0,0 0 0,1 0 0,1-1-1,0 0 1,16 16 0,10 3-74,-2 1-1,-1 2 1,-1 2 0,-3 0-1,-1 2 1,-1 1 0,-3 1-1,-1 1 1,-2 2 0,-2 0 0,-2 0-1,-2 2 1,10 48 0,-11-30-113,-4 0 0,-2 1 0,0 74 0,-8-101-52,-2 1 0,-2 0 0,-1-1 0,-2 1 0,-2-2 0,-22 61 0,-6-2 157,-38 92 340,55-147-237,-1 0 0,-39 55 0,58-91-402,13-12 169,9-11-3258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08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43 5520,'0'0'10796,"10"-5"-10639,53-27 251,-58 31-309,-1-1 1,1 1-1,0 1 1,0-1-1,0 1 1,0-1-1,0 1 1,8 2-1,6-2 310,37 6 391,-52-4-758,0-1 0,0 0 0,0 1 0,0 0 0,-1 0 0,1 0 0,4 4 0,9 4 107,8 4 2,30 23 0,-22-14-12,-4-2-19,14 10 63,-37-27-170,0 0 1,0 0-1,0 1 1,-1 0-1,0 0 0,0 1 1,0-1-1,0 1 1,-1 0-1,0 0 0,-1 1 1,1-1-1,-1 1 0,2 7 1,3 10 113,-1 0 0,7 43-1,-12-45-61,-1 0-1,-1 1 1,-5 37-1,3-41-2,-4 63 308,5-69-345,-2 1 0,1-1 0,-2 0 0,0 0 0,0 0 0,-9 16 1,12-27-12,-3 5 13,0-1 0,0 0 0,-1 0-1,0-1 1,0 1 0,0-1-1,-12 8 1,-4 6 15,0-1 54,-1 0-1,-1-2 1,-1-1-1,-27 14 1,45-26-80,-6 3 29,1-1 1,-1 0 0,0-1-1,0 0 1,0-1 0,-1-1-1,1 0 1,-1 0 0,1-1-1,-1-1 1,-23-2 0,1-3 101,-40-9 0,29 4-45,35 8-67,-80-21 263,44 9-205,20 6 5,-32-13 0,51 16-97,0-1-1,0 1 0,1-1 0,0-1 1,0 1-1,1-1 0,0-1 1,-9-12-1,13 16 16,0 0-1,1-1 1,-1 1-1,1 0 1,-1-8 0,-3-5 7,4 8-21,-1 0-1,2 0 1,-1 0-1,1 0 1,1 0-1,-1 0 1,2 0-1,-1 0 1,4-10-1,-1-2 0,3-6-21,1-1 0,1 2 0,13-28 0,-12 32 11,64-121-184,-45 90 130,-25 47 59,1 0 0,0 0 0,0 0 0,1 0 0,0 1 0,12-9 1,11-12-39,-22 20 40,-6 5 1,1-1 0,0 1 1,-1-1-1,1 1 0,-1-1 1,0 0-1,1 0 0,-1 0 1,0 0-1,1-2 0,3 1 4,-4 3 68,-26-6 146,16 4-185,-1 0 1,0 1-1,1 0 1,-1 0-1,0 1 1,-11 2-1,-33-3 82,44 0-35,0 1 0,0 0-1,-20 1 1,6 5 352,150 2-246,-125-7-170,0 0 0,0-1 0,0 1 1,-1 0-1,1-1 0,0 1 0,-1 0 0,1 0 1,-1 0-1,1 0 0,-1 0 0,1 0 0,-1-1 1,0 1-1,1 0 0,-1 0 0,0 0 0,0 0 1,0 0-1,1 1 0,-1-1 0,0 0 0,0 0 1,-1 0-1,1 2 0,-2 33-4,2-35-4,-5 45 92,-1 32 65,6-77-207,-4-11-887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12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 4912,'0'0'6190,"-8"11"-5882,-3 4-202,-45 69 779,54-80-744,0 0-1,-1 1 1,1-1 0,1 0-1,-1 1 1,0-1 0,1 1-1,0 0 1,0 0 0,1-1-1,-1 7 1,6-8-1442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25.10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480 4 4416,'0'0'8058,"11"0"-7931,89-4 582,-93 4-597,0 0-1,0 1 0,0 0 1,-1 0-1,14 4 0,-14-4 41,-1 0 0,0 0-1,1-1 1,10 0-1,15 3 199,112 33 465,-129-31-764,0 0-1,0 0 1,-1 1 0,0 1-1,21 14 1,-29-18-40,-1 0-1,0 0 1,0 1 0,1 0 0,-2-1-1,1 2 1,0-1 0,-1 0 0,0 1 0,0-1-1,0 1 1,3 10 0,-3-8 11,-1 0-1,0 1 1,0-1 0,-1 0-1,0 1 1,0 13 0,5 13-6,-5-29-25,1 1 0,-1 0 1,0 0-1,0 9 0,1 7 19,-2-19-8,1 1 0,-1-1-1,0 0 1,0 1 0,0-1-1,0 1 1,-1-1 0,-1 7-1,-8 31 16,-8 1 23,16-36-42,0 1-1,0 0 1,-1 0-1,0-1 0,-1 1 1,1-1-1,-1 0 0,0 0 1,-1-1-1,-5 7 0,-5 2 3,-1 0 0,-21 13 0,31-22 1,-24 16 38,15-9-40,-31 18 1,20-15 155,0 1 0,-38 32 0,60-44-109,-2-1-1,1 0 1,0 0-1,-1-1 1,1 1 0,-11 2-1,-14 7 83,22-9-84,-1 0 1,0 0 0,0-1-1,-14 2 1,-13 3 114,8 0 10,-40 6 0,15-5 84,43-7-213,1 0-1,-1 0 1,0-1-1,1 0 1,-1-1-1,0 0 1,1 0 0,-12-4-1,-74-26 177,91 29-199,-2 0-7,0-1 1,0 1-1,0-2 0,0 1 0,0-1 0,1 1 0,0-1 0,-1-1 0,2 1 0,-1-1 0,0 0 0,1 0 0,0-1 0,0 1 1,1-1-1,-1 1 0,-2-9 0,-8-10 54,10 19-54,1-1 1,0 0 0,0 0-1,0 1 1,1-2 0,-1 1-1,-1-9 1,3 6-8,-1 1 0,-1-1 0,1 1 1,-5-9-1,4 10-3,0 0 0,0 0 0,1 0 1,0 0-1,1 0 0,-2-11 0,2-14-1,0 25-7,0 0-1,1 0 0,0 0 1,0 0-1,1 0 0,-1 0 0,5-13 1,0 6-12,-2 2-19,0 1-1,1 0 1,1 0-1,0 1 1,1 0-1,10-16 1,9-21-11,-24 45 50,1 0-4,0 0-1,-1-1 0,1 1 1,-1 0-1,1-1 0,-1 1 0,0-1 1,0 0-1,1-3 0,0-2 0,28-21-55,-6 12 28,-11-4 32,13 15-89,-26 6 89,1 0 1,-1 0-1,0 0 0,0-1 0,1 1 1,-1 0-1,0 0 0,0 0 0,0 0 0,1 0 1,-1-1-1,0 1 0,0 0 0,0 0 1,1 0-1,-1 0 0,0-1 0,0 1 1,0 0-1,0 0 0,0-1 0,0 1 1,1 0-1,-1 0 0,0 0 0,0-1 1,0 1-1,0 0 0,0 0 0,0-1 0,0 1 1,0 0-1,0-1 0,0 1 0,0 0 1,0 0-1,0-1 0,0 1 0,0 0 1,-1 0-1,1 0 0,0-1 0,0 1 1,0 0-1,0 0 0,0-1 0,-1 1 1,1 0-1,0 0 0,0 0 0,-1-1 0,-13-3-2782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28.22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0 271 4216,'0'0'6649,"10"-5"-6394,47-22 195,-55 26-304,4-1 117,1-1 1,-1 1 0,0-2-1,0 1 1,0-1-1,10-7 1,8-9 195,-16 13-217,0 1-1,0-1 1,-1-1-1,8-9 1,8-4 362,-20 19-506,0 0-1,-1 0 1,1 0 0,-1-1 0,1 1-1,-1-1 1,0 1 0,3-6-1,5-5 276,-9 12-346,0 0 1,0 0 0,-1 0 0,1 0-1,0-1 1,0 1 0,0 0 0,-1 0 0,1-1-1,-1 1 1,1 0 0,-1-1 0,1 1-1,-1 0 1,0-1 0,0 1 0,0-3 239,0 2-230,0 0-1,-1-1 0,1 1 0,0 0 0,0 0 0,0-1 0,0 1 0,1 0 0,-1 0 0,1-1 0,-1 1 1,1 0-1,1-3 0,4 1-22,-5 4-9,-1-1 1,1 1 0,0-1 0,-1 1-1,1-1 1,-1 1 0,1-1 0,-1 1-1,1-1 1,-1 1 0,1-1 0,-1 0-1,0 1 1,1-1 0,-1 0 0,0 1-1,0-1 1,1 0 0,-1 1 0,0-1-1,0 0 1,0 0 0,0 1 0,0-1-1,0 0 1,0 0 0,0 1 0,0-1-1,0 0 1,-1-1 0,-10 36-1,3-13-4,4-10-1,-3 16 0,-2 0 0,-1 0 0,-1-1 0,-2-1 0,-22 37 0,24-50-73,7-8 18,8-10 22,5-3 17,0 0 0,0 1 1,1 0-1,0 0 0,1 1 0,0 1 0,0 0 0,14-6 0,-4 4-6,0 1 0,0 0 0,36-5 0,14-3-10,-63 12 34,11-2 23,0 0 1,39-5 0,-26 5 30,7-1 59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42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1 2904,'0'0'12474,"-12"2"-12362,-38 7 7,46-8-102,0 0 0,1 1 0,-1 0-1,1-1 1,-1 2 0,1-1 0,0 0 0,0 0 0,0 1 0,0 0 0,0 0-1,1-1 1,-1 2 0,1-1 0,0 0 0,-3 4 0,-4 7 47,-35 36 173,33-40-134,1 1 0,0 0 0,0 1 1,2 0-1,-1 1 0,2 0 1,-1 0-1,-6 18 0,12-24-174,-2 6 754,4-12-726,0-1-1,0 0 1,0 0 0,0 1-1,0-1 1,0 0 0,0 0-1,0 0 1,0 1-1,0-1 1,1 0 0,-1 0-1,0 0 1,0 0 0,0 1-1,0-1 1,1 0-1,-1 0 1,0 0 0,0 0-1,0 0 1,1 1 0,-1-1-1,0 0 1,0 0-1,0 0 1,1 0 0,-1 0-1,0 0 1,0 0 0,1 0-1,-1 0 1,0 0 0,0 0-1,0 0 1,1 0-1,-1 0 1,0 0 0,0 0-1,1 0 1,-1 0 0,0 0-1,0-1 1,0 1-1,1 0 1,-1 0 0,0 0-1,0 0 1,0 0 0,1-1-1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42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0 3712,'0'0'8761,"-9"9"-8468,5-5-274,-11 10 315,0 1-1,2 1 1,-23 31 0,29-34-712,0-1 0,-7 22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43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1 4816,'0'0'5166,"-6"12"-4774,-8 13-228,-7 14 568,1 2-1,-28 81 1,30-26 736,18-96-1440,0 1-1,0 0 1,-1-1 0,1 1-1,0-1 1,0 1 0,0 0-1,0-1 1,0 1 0,0 0 0,0-1-1,0 1 1,1 0 0,-1-1-1,0 1 1,0 0 0,0-1-1,1 1 1,-1-1 0,0 1-1,1 0 1,-1-1 0,1 1 0,-1-1-1,0 1 1,1-1 0,-1 1-1,1-1 1,-1 0 0,1 1-1,-1-1 1,1 0 0,0 1-1,-1-1 1,1 0 0,-1 1 0,1-1-1,0 0 1,-1 0 0,1 0-1,0 0 1,-1 0 0,1 0-1,0 0 1,-1 0 0,1 0-1,0 0 1,29-9-1619,-30 9 1434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45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124 103 5120,'0'0'5273,"-11"4"-5002,-9 3-149,-35 12 589,46-14-200,8-4-453,0-1 1,0 1 0,0 0-1,0-1 1,0 1-1,0-1 1,0 0 0,0 1-1,0-1 1,0 0-1,0 0 1,0 1 0,0-1-1,0 0 1,0 0-1,0 0 1,0 0 0,-1 0-1,1-1 1,0 1-1,0 0 1,-1-1 0,2 6 665,0-5-706,0 0-1,0 0 0,0 0 0,0 0 0,0 0 0,0 0 1,-1 0-1,1 0 0,0 0 0,0 0 0,0 0 0,0 0 0,0 0 1,0 0-1,0 0 0,-1-1 0,1 1 0,0 0 0,0 0 1,0 0-1,0 0 0,0 0 0,0 0 0,0 0 0,0 0 0,0 0 1,-1 0-1,1 0 0,0 0 0,0-1 0,0 1 0,0 0 1,0 0-1,0 0 0,0 0 0,0 0 0,0 0 0,0 0 0,0-1 1,0 1-1,0 0 0,0 0 0,0 0 0,0 0 0,0 0 1,0 0-1,0-1 0,0 1 0,0 0 0,0 0 0,0 0 0,0 0 1,0 0-1,0 0 0,0 0 0,0-1 0,0 1 165,12-12 482,70-41 110,-76 49-736,0 1-1,0 0 0,0 0 1,0 0-1,12-3 0,-10 4 9,0 0-1,-1-1 1,0-1 0,11-5-1,-9 3-21,21-12 71,-20 17-12,-9-1 9,-1 1-51,0 1 1,0-1 139,0 1-177,0-1 0,0 1 0,0 0 0,-1 0 0,1-1 0,0 1 0,0 0 0,0 0 1,0-1-1,0 1 0,0 0 0,-1 0 0,1 0 0,0-1 0,0 1 0,0 0 0,0 0 1,-1 0-1,1 0 0,0 0 0,0-1 0,-1 1 0,1 0 0,0 0 0,0 0 0,-1 0 0,1 0 1,0 0-1,0 0 0,-1 0 0,1 0 0,0 0 0,0 0 0,-1 0 0,1 0 0,0 0 1,0 0-1,-1 0 0,1 0 0,0 0 0,0 0 0,-1 0 0,1 0 0,0 1 0,0-1 0,0 0 1,-1 0-1,1 0 0,0 0 0,0 0 0,0 1 0,-1-1 0,1 0 0,0 0 0,0 1 1,0-1-1,0 0 0,0 0 0,-1 0 0,1 1 0,0-1 0,-13 20 12,3-7 8,1 1 1,1 0 0,-8 19 0,14-27-13,0-1-1,0 1 1,1 0 0,-1 0 0,2 0 0,-1 0-1,1 0 1,0 0 0,0 0 0,0 0 0,1 0-1,2 10 1,2 1 10,2 14-2128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47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1 3208,'0'0'9664,"-6"11"-9506,6-11-158,-8 16 120,0 1-1,1 0 0,1 1 0,-5 19 0,7-20 21,-1-1-1,-1 0 0,0 0 1,-1 0-1,-10 14 0,13-13 44,4-15-159,0-1 0,-1 1 0,1-1-1,0 1 1,0-1 0,-1 1-1,1-1 1,-1 1 0,0-1-1,1 0 1,-1 1 0,0-1-1,-1 2 1,1-2-2,1-1 0,-1 0 0,1 1 0,0-1 0,-1 1 0,1-1 1,0 1-1,0-1 0,-1 1 0,1-1 0,0 1 0,0 0 0,0-1 0,-1 1 0,1-1 0,0 1 0,0 0 1,0-1-1,0 1 0,0-1 0,0 1 0,0-1 0,1 1 0,-1 0 0,0-1 0,0 1 0,0-1 1,1 1-1,-1-1 0,1 2 0,12 11 258,-12-12-93,-11-21 197,0 8-291,0 1 0,0 0 0,-1 1 0,0 0 0,-1 1 0,-14-9 0,24 16-79,-89-62 1002,91 64-1003,0 0 0,0-1 0,-1 1 0,1 0 0,0 0 0,0-1 0,0 1 0,-1 0 0,1 0 0,0-1 0,0 1 0,0 0 0,0-1 0,0 1 0,0 0 0,0-1 0,0 1 0,-1 0 0,1-1 0,0 1 0,0 0 0,1-1-1,-1 1 1,0 0 0,0-1 0,0 1 0,0 0 0,0-1 0,0 1 0,0 0 0,0-1 0,1 1 0,-1 0 0,0 0 0,0-1 0,0 1 0,1 0 0,-1 0 0,0-1 0,0 1 0,1 0 0,-1 0 0,1-1 0,11-8-1173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53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 3712,'0'0'12648,"10"1"-12505,13 2-2,1 0 0,-1 2 0,-1 0 0,33 13-1,-46-14-14,-1 1 0,1 1-1,11 9 1,1 1 109,15 2 122,10 7 204,-29-17-249,10 11 976,-35-25-1226,-1 0-1,1 0 1,-1 1-1,0 0 1,-11-3-1,-1-2-15,-60-30 131,18 16 33,53 20-203,1 1 1,-1 0 0,-11-2 0,10 2 78,-22-10 256,29 11-273,0 0-1,0 0 1,0 0 0,0 1-1,0 0 1,0 0 0,-1 0-1,-8-1 1,13 3-64,1-1 1,-1 0-1,0 0 1,0 0-1,1 0 1,-1 0-1,0 0 1,0 1-1,0-1 1,0 0-1,0 0 1,1 0-1,-1 1 1,0-1-1,0 0 1,0 0-1,0 0 1,0 1-1,0-1 1,0 0-1,0 0 1,1 0-1,-1 1 1,0-1-1,0 0 1,0 0-1,0 1 0,0-1 1,0 0-1,0 0 1,-1 1-1,1-1 1,0 0-1,0 0 1,0 0-1,0 1 1,0-1-1,0 0 1,0 0-1,0 1 1,-1-1-1,1 0 1,0 0-1,0 0 1,0 0-1,0 1 1,-1-1-1,1 0 1,0 0-1,0 0 1,0 0-1,-1 0 1,1 1-1,25-5-3005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5520,'0'0'14470,"12"-11"-14158,-3 3-226,2-3 100,0 1 1,1 1 0,0-1-1,0 2 1,27-14-1,-28 15 165,6-3 314,-16 10-652,-1 0-1,1 0 0,-1 0 1,1 0-1,-1 1 0,0-1 1,1 0-1,-1 0 0,1 0 1,-1 0-1,1 0 0,-1 1 1,0-1-1,1 0 0,-1 0 0,0 1 1,1-1-1,-1 0 0,0 1 1,1-1-1,-1 0 0,0 1 1,1-1-1,-1 0 0,0 1 1,0-1-1,0 1 0,1-1 1,-1 1-1,0-1 0,0 0 0,0 1 1,0-1-1,0 1 0,0-1 1,0 1-1,0-1 0,0 1 1,0-1-1,0 1 0,0 0 1,6 103 608,-3-47-280,16 92 1,-16-135-284,1-1 0,0 1 1,1-1-1,1 0 0,0 0 1,9 13-1,-10-18-18,0 0 0,1-1 0,0 0 0,0 0 0,0 0 0,1-1 0,0 0 0,1 0 0,-1-1 0,12 6 0,-17-10-27,1 0 0,-1 0 1,0-1-1,0 0 1,1 1-1,-1-1 0,0 0 1,1 0-1,-1 0 1,0 0-1,1-1 0,-1 1 1,0 0-1,0-1 1,0 0-1,1 0 0,-1 1 1,0-1-1,0-1 1,0 1-1,0 0 1,0 0-1,0-1 0,-1 1 1,1-1-1,0 1 1,-1-1-1,3-3 0,3-3 31,0-1-1,0 0 0,-1 0 1,7-15-1,-1-3 52,-2 1 1,0-2-1,9-46 0,8-88 329,-24 132-229,-2-47 0,0-3 154,-1 77-322,0 0 0,1 0 0,-1 0 0,1 0 0,-1 0 0,1 0 0,0 0 0,0 0 0,0 0 0,1 1 0,-1-1 0,3-4 0,-2 6-18,-1 0 1,1-1 0,-1 1-1,1 0 1,0 0 0,-1 0 0,1 1-1,0-1 1,0 0 0,0 1-1,-1-1 1,1 1 0,0-1 0,0 1-1,0 0 1,0 0 0,0 0-1,0 0 1,0 0 0,3 1-1,10 2 18,0 1 0,0 0 0,-1 1 0,1 1 0,-1 0 0,25 16 0,10 4 88,0 4 316,-49-30-424,0 0 0,0 0 0,0 0-1,0 0 1,-1 0 0,1 0 0,0 0 0,0 0 0,0 0-1,0 0 1,0 0 0,0 0 0,-1 0 0,1 0 0,0 0-1,0 0 1,0 0 0,0 0 0,0 1 0,0-1 0,0 0 0,0 0-1,0 0 1,0 0 0,-1 0 0,1 0 0,0 0 0,0 0-1,0 0 1,0 1 0,0-1 0,0 0 0,0 0 0,0 0-1,0 0 1,0 0 0,0 0 0,0 1 0,0-1 0,0 0-1,0 0 1,0 0 0,0 0 0,0 0 0,0 0 0,0 0-1,0 1 1,0-1 0,0 0 0,0 0 0,0 0 0,1 0-1,-1 0 1,0 0 0,0 0 0,0 1 0,0-1 0,-12 1-2348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56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3616,'0'0'8934,"13"3"-8860,44 6-6,-51-9-56,-1 0 0,1-1 1,-1 0-1,0 0 0,1 0 0,-1 0 1,0-1-1,1 0 0,-1 0 1,0 0-1,0-1 0,6-4 1,-6 4 8,1 0 0,-1 0 0,1 0 0,0 1 0,11-3 0,5 0 32,-1-2 0,25-9 0,-2 0 3,-36 15-35,-7 1-18,0 0 0,-1 0 1,1 0-1,0 0 0,-1-1 0,1 1 0,0 0 1,-1 0-1,1 0 0,-1-1 0,1 1 0,0 0 1,-1-1-1,1 1 0,-1-1 0,1 1 0,0-1 1,2 0 15,-1-1-1,1 1 1,0 0 0,0 0 0,0 0 0,-1 1 0,1-1 0,0 1 0,0 0 0,5 0 0,-8 0-11,0-1-2,0-2 1,0 2 42,-15 6 57,-20 12-70,0-2 1,-40 11 0,61-20-27,-1-1-1,1 2 1,1 0 0,-21 14-1,30-20 21,-1 1-1,0-1 1,1 0-1,-1-1 1,-8 1 0,3-1 0,6 0-15,0-1 0,0 1 1,0 0-1,0 0 0,0 1 0,0-1 1,0 1-1,0 0 0,0 0 0,0 0 1,0 0-1,1 1 0,-1 0 0,0 0 0,1 0 1,-5 3-1,8-5-9,-1 1 0,1-1 0,0 0 0,0 0 0,0 0 0,0 1 0,0-1 0,0 0 0,-1 0 0,1 0 0,0 0 1,0 1-1,0-1 0,0 0 0,-1 0 0,1 0 0,0 0 0,0 0 0,0 0 0,-1 0 0,1 0 0,0 1 0,0-1 0,0 0 0,-1 0 0,1 0 0,0 0 0,0 0 0,-1 0 0,1 0 0,0 0 1,0 0-1,-1 0 0,1-1 0,0 1 0,0 0 0,0 0 0,-1 0 0,1 0 0,0 0 0,0 0 0,0 0 0,-1 0 0,1-1 0,0 1 0,0 0 0,0 0 0,0-1-1,0 0-1,0 1 0,0-1 1,0 1-1,1-1 1,-1 1-1,0-1 0,1 0 1,-1 1-1,0-1 1,1 1-1,-1-1 0,0 1 1,1 0-1,-1-1 0,1 1 1,-1-1-1,1 1 1,-1 0-1,1-1 0,-1 1 1,1 0-1,0 0 1,0-1-1,145-63 81,-55 25-69,-60 26-14,-19 9 6,-1-1 1,0 0-1,13-7 0,-22 10-3,0 1-1,0-1 1,1 1 0,-1 0-1,0 0 1,1 0 0,-1 0 0,1 0-1,-1 1 1,1-1 0,-1 1-1,6-1 1,-8 1 12,0 0-1,1 1 1,-1-1-1,0 0 0,1 0 1,-1 0-1,0 0 1,1 0-1,-1 0 1,1 0-1,-1 0 1,0 0-1,1 0 1,-1 0-1,0-1 0,1 1 1,-1 0-1,0 0 1,1 0-1,-1 0 1,0 0-1,0-1 1,1 1-1,-1 0 0,0 0 1,1-1-1,-1 1 1,0 0-1,0 0 1,0-1-1,1 1 1,-1-1-1,-1 1-8,1 0 0,-1 0 1,1 0-1,-1 0 0,0 0 0,1 0 0,-1 1 0,1-1 1,-1 0-1,0 0 0,1 0 0,-1 0 0,1 1 0,-1-1 0,1 0 1,-1 1-1,1-1 0,-1 0 0,1 1 0,-1-1 0,1 1 1,-1-1-1,1 1 0,-11 7 30,0-1 0,0 0 0,-1-1 0,0 0 0,-23 8 1,-26 12 17,48-18-50,-1-2-1,0 0 1,0-1 0,-15 4-1,26-8-4,1 0 0,0 0 0,0 0 0,-1 0 0,1 0 0,0 1 0,0-1 0,-2 3-1,3-2 1,-1-1-1,1 1 1,-1-1-1,1 0 1,-1 0-1,0 0 0,0 0 1,1 0-1,-1 0 1,0-1-1,-3 2 1,-17 4-1,19-5 0,1 0 0,-1 0 0,0-1 0,1 1 0,-1 0 0,0-1 0,0 0 0,1 0 0,-1 0 0,0 0 0,-3 0 0,3 2 0,3-2 0,0 0 0,0 0 0,0 0 0,0 0 0,0 1 0,0-1 0,0 0 0,0 0 0,0 0 0,0 0 0,0 0 0,0 0 0,-1 0 0,1 0 0,0 0 0,0 1 0,0-1 0,0 0 0,0 0 0,0 0 0,0 0 0,0 0 0,-1 0 0,1 0 0,0 0 0,0 0 0,0 0 0,0 0 0,0 0 0,0 0 0,0 0 0,-1 0 0,1 0 0,0 0 0,0 0 0,0 0 0,0 0 0,0 0 0,0 0 0,-1 0 0,1 0 0,0 0 0,0 0 0,0 0 0,0 0 0,0 0 0,0 0 0,0 0 0,0-1 0,-1 1 0,1 0 0,0 0 0,0 0 0,0 0 0,0 0 0,0 0 0,0 0 0,0 0 0,0-1 0,0 1 0,0 0 0,-8 1 0,8-1 0,0 0 0,0 0 0,-1 0 0,1 0 0,0 0 0,0 0 0,0 0 0,-1 0 0,1 0 0,0 0 0,0 0 0,0-1 0,-1 1 0,1 0 0,0 0 0,0 0 0,0 0 0,0 0 0,-1 0 0,1 0 0,0-1 0,0 1 0,0 0 0,0 0 0,0 0 0,0 0 0,-1-1 0,1 1 0,0 0 0,0 0 0,0 0 0,0-1 0,0 1 0,0 0 0,0 0 0,0 0 0,0-1 0,0 1 0,0 0 0,0 0 0,0 0 0,0-1 0,0 1 0,0 0 0,0 0 0,0 0 0,0 0 0,0-1 0,0 1 0,1 0 0,-1 0 0,0 0 0,0-1 0,0 1 0,0 0 0,4-4 3,-1 1 0,1 0 0,0 0 0,0 0 1,0 0-1,0 1 0,0-1 0,1 1 0,6-2 1,9-6 6,49-24-19,23-14-38,-28 18-155,-61 29-1800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6:59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351 123 4216,'0'0'6508,"-10"0"-6264,1 0-230,-1-1 206,-1 1 1,1 0-1,0 1 1,0 0-1,-15 3 1,21-3-33,-1 0 1,1 0-1,0-1 0,-1 0 1,1 0-1,-9-1 1,8 1-63,0-1 0,0 1 1,0 0-1,0 1 1,-6 0-1,-39 11 929,42-11-639,12-4 404,-4 2-796,22-13 195,0 1 0,0 0 1,40-14-1,-48 17 0,-13 8-78,-5 5-28,3-3-102,-1 1-1,1-1 0,0 0 0,0 0 0,0 0 0,-1 1 0,1-1 0,0 0 0,0-1 0,0 1 0,-1 0 0,1 0 0,0-1 1,0 1-1,-2-1 0,-4-1 22,-10 1 21,1 1 0,0 1-1,-1 1 1,1 0 0,-31 9 0,21-6 52,-28 4-1,42-6-52,12-2-46,-1-1 1,0 0-1,0 1 1,0-1-1,0 0 0,0 0 1,0 1-1,0-1 0,0 0 1,0 0-1,0 0 0,0 0 1,0 0-1,1 0 0,-3-1 1,17-6 18,120-36-26,-16 5-418,-104 36 323,-11 2-244,-1 0-1,0 0 0,0-1 0,0 1 1,0 0-1,0-1 0,0 1 0,4-3 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00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1 4816,'0'0'4426,"-12"5"-4100,-87 36 639,55-26 143,-58 29 0,93-40-931,6-2 39,0 0 0,-1 0 0,0-1 0,1 1 1,-1-1-1,0 0 0,0 0 0,-5 1 1,23-15 465,10-6-354,1 2 0,1 1-1,44-20 1,-57 29-99,-16 7 37,-23 7-18,23-7-273,-31 9 144,0-2 0,-1-1 0,-37 1 0,27-2 373,60-11-346,47-3 148,-16 3-2938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285 818 3808,'0'0'11196,"-10"1"-10888,6-1-293,-22 2 557,-40-4 1,62 2-490,-1 0 0,1 0 1,-1 0-1,1 1 0,-1 0 1,1 0-1,0 0 1,0 0-1,-1 1 0,1 0 1,0-1-1,-4 4 0,2-2 15,1 1-1,-1 0 0,1 0 1,0 1-1,0-1 0,0 1 1,-4 6-1,-2 3 80,1 1-1,1-1 1,0 2-1,-10 23 1,16-32-103,0 1 0,1-1 1,0 0-1,0 1 0,0 12 0,2-17-41,-1 0-1,2 0 0,-1-1 0,0 1 0,1 0 0,-1 0 0,1 0 0,0 0 1,0 0-1,0-1 0,0 1 0,0 0 0,1-1 0,-1 1 0,1-1 0,0 1 1,3 3-1,-3-4-2,0 0 0,0 0 0,0 0 0,0 0 0,0 0 0,0-1 0,1 1-1,-1-1 1,1 1 0,-1-1 0,1 0 0,0 0 0,-1 0 0,1 0 0,0-1 0,0 1 0,-1-1 0,1 1 0,0-1 0,0 0 0,0 0 0,0 0 0,0-1 0,4 0 0,2-1 41,0 1 1,-1-1-1,1-1 0,-1 0 1,0 0-1,0 0 0,0-1 1,0-1-1,0 1 0,-1-1 1,12-10-1,-4-1 32,-3 5-13,-1-1-1,-1-1 1,0 1-1,0-1 0,14-28 1,-5-2 58,-1-1 0,20-82 0,-26 81-85,-2-2 0,-2 1 0,-3-1 0,0-66 0,-5 105-65,0-3 23,-1-1 0,0 0 0,-5-20 0,5 31-19,1-1 1,-1 0-1,0 0 0,1 0 0,-1 1 0,0-1 1,0 1-1,0-1 0,0 0 0,-2-1 0,2 3-4,1 0 0,-1 0-1,1-1 1,0 1-1,-1 0 1,1 0-1,-1 0 1,1 0-1,-1 0 1,1-1 0,-1 1-1,1 0 1,-1 0-1,1 0 1,-1 0-1,1 1 1,-1-1-1,1 0 1,-1 0 0,1 0-1,-1 0 1,1 0-1,-1 1 1,1-1-1,-1 0 1,1 0-1,0 1 1,-1-1-1,1 0 1,-1 1 0,1-1-1,0 0 1,0 1-1,-1-1 1,1 1-1,0-1 1,-1 0-1,1 1 1,0-1 0,0 1-1,-1 0 1,-8 15-47,0 1 0,1-1 0,0 1 0,2 1 1,0-1-1,-5 24 0,6-16 4,1 1 0,1-1 0,1 51 0,6-44 13,0-1 0,2 0 0,1-1-1,17 47 1,-14-41 30,-8-27 1,0 0 1,1 0-1,0 0 1,0 0-1,1-1 1,0 1-1,0-1 1,10 13-1,-13-20 2,2 3 27,1 0 0,-1 0 0,1 0 0,0-1 0,0 0 0,7 5 0,-10-7-22,0-1 1,1 1-1,-1-1 1,0 1 0,0-1-1,1 0 1,-1 0 0,0 0-1,1 0 1,-1 0-1,1 0 1,-1 0 0,0 0-1,0 0 1,1 0-1,-1-1 1,0 1 0,1-1-1,-1 1 1,0-1 0,0 1-1,0-1 1,1 0-1,-1 1 1,0-1 0,0 0-1,0 0 1,0 0-1,0 0 1,0 0 0,1-2-1,14-12 104,-13 12-94,0 1 0,-1-1 1,1 1-1,0-1 0,-1 0 0,0 0 0,0 0 1,0 0-1,0 0 0,2-4 0,26-54 267,-23 49-239,-5 9-35,0 1 0,0-1 0,-1 0 0,0 0 0,1 0 0,-1 1 0,0-1 0,0-1 0,-1 1 0,1-3 0,5-10 5,-12 53-94,4-30 60,1 0 0,0-1 0,0 1 1,0 0-1,1 0 0,0 0 0,1 8 1,1-8 17,-1 1-1,1-1 1,0 0 0,0 0 0,1 0 0,0 0 0,0 0 0,1-1 0,0 1 0,0-1 0,0 0-1,1 0 1,7 7 0,-10-12 7,-1-1-1,1 1 0,0 0 1,0 0-1,1-1 1,-1 1-1,0-1 0,0 0 1,0 1-1,0-1 0,0 0 1,0 0-1,0 0 1,1-1-1,-1 1 0,0 0 1,0-1-1,0 0 0,0 1 1,2-2-1,3-1 12,0 0-1,0 0 1,0-1-1,8-5 1,2-5 31,-1 0 0,-1-2 0,17-20 0,-18 19-6,0 1 1,1 1 0,18-14-1,-28 25-54,0 1 0,0 0 0,1-1-1,-1 2 1,1-1 0,-1 1 0,1 0-1,0 0 1,0 0 0,0 1 0,0 0 0,0 0-1,0 0 1,1 1 0,-1 0 0,0 0-1,0 1 1,0 0 0,0 0 0,0 0 0,0 1-1,0 0 1,8 3 0,-13-4 11,0-1-1,-1 1 1,1-1 0,0 0-1,0 1 1,0-1-1,0 0 1,0 0 0,0 1-1,-1-1 1,1 0 0,0 0-1,0 0 1,0 0 0,0 0-1,0 0 1,0 0-1,0-1 1,1 1 0,-1-1 4,-1 1 0,0-1 1,0 1-1,1 0 0,-1-1 0,0 1 1,0-1-1,0 1 0,0-1 0,0 1 1,1-1-1,-1 1 0,0-1 0,0 1 1,0-1-1,0 1 0,-1-1 1,1 1-1,0-1 0,0 1 0,0-1 1,0 1-1,0-1 0,-1 1 0,1-1 1,-2-3 15,0 0 0,0 0 1,0 0-1,-1 1 0,1-1 1,-1 1-1,-3-4 1,4 5-15,-1 0 1,1 0-1,0 0 1,-1 0-1,0 0 1,1 1-1,-1-1 1,0 1-1,0 0 1,0 0 0,0 0-1,0 0 1,0 0-1,0 0 1,0 1-1,0 0 1,-1 0-1,1 0 1,0 0-1,0 0 1,0 0-1,0 1 1,0 0 0,0-1-1,0 1 1,0 0-1,0 1 1,0-1-1,0 0 1,0 1-1,1 0 1,-1-1-1,1 1 1,-1 0-1,1 0 1,0 1 0,0-1-1,-1 0 1,2 1-1,-1-1 1,-2 5-1,-1 1-18,1 1 1,1 0-1,0 1 0,0-1 0,0 1 0,1-1 1,1 1-1,-1-1 0,2 1 0,0 16 0,0-14-4,1 0-1,1 0 0,0 0 1,1-1-1,0 1 0,1-1 1,0 0-1,8 15 0,-12-25 17,1 0 1,-1 0-1,1 0 0,-1 0 0,1 0 0,0 0 0,0 0 1,-1 0-1,1 0 0,0 0 0,0-1 0,0 1 0,0 0 1,0-1-1,0 1 0,0-1 0,0 1 0,0-1 0,0 1 1,0-1-1,0 0 0,0 1 0,0-1 0,0 0 0,0 0 0,1 0 1,-1 0-1,0 0 0,0 0 0,0 0 0,2 0 0,-1-1 5,1-1-1,0 1 1,-1 0-1,1-1 0,-1 1 1,1-1-1,-1 0 0,1 1 1,-1-1-1,0-1 0,2-1 1,6-9 30,-1 0 1,-1-1-1,0 0 1,-1 0-1,10-27 1,7-14 62,-14 23-55,-7 22-27,-3 10-13,0 0-1,0 0 0,0 0 0,0 0 0,0 0 1,0 0-1,0 0 0,0 0 0,0 0 1,0 0-1,0 0 0,0 0 0,0 0 0,0 0 1,0 0-1,0 0 0,0 0 0,0 0 1,0 0-1,0 0 0,0 0 0,0 0 0,0 0 1,0 0-1,1 0 0,-1 0 0,-1 13 0,2 0 0,0-1 0,0 1 0,1-1 0,1 0 0,0 0 0,1 1 0,0-2 0,0 1 0,1 0 0,10 14 0,-6-12 15,-6-9 6,0 0 0,1 0 0,-1 0 0,1-1 0,0 1 0,8 5 1,-11-9-18,0 0 1,1 0-1,-1 0 1,1-1 0,0 1-1,-1-1 1,1 1-1,-1-1 1,1 0 0,0 1-1,-1-1 1,1 0-1,0 0 1,-1 0 0,1 0-1,0-1 1,-1 1 0,1 0-1,0-1 1,-1 1-1,1-1 1,-1 0 0,1 1-1,-1-1 1,1 0-1,-1 0 1,1 0 0,1-1-1,5-4 39,-1-1-1,1 0 0,-1 0 1,-1 0-1,1 0 0,7-13 1,29-56 183,-11 20-70,-23 40-116,-4 8-1,0 0 0,0 0 0,8-9 0,-11 15-38,-1 0 0,1 0 1,0 1-1,0-1 0,0 1 1,0 0-1,0-1 0,0 1 1,0 0-1,1 0 0,-1 0 1,0 1-1,0-1 1,1 0-1,-1 1 0,1 0 1,3-1-1,-5 1 0,0 1 1,0-1-1,0 1 0,0-1 1,0 1-1,0-1 0,0 1 1,0 0-1,0-1 0,0 1 1,0 0-1,0 0 0,-1 0 1,1 0-1,0 0 0,0 0 1,-1 0-1,1 0 0,-1 0 1,1 0-1,-1 0 0,1 1 1,10 29 19,-10-27-20,4 17 7,0 0 0,-2 0 0,-1 0 0,1 30 0,-3-52-8,0 1 1,0 0-1,0 0 0,0-1 0,0 1 1,1 0-1,-1 0 0,0 0 0,0-1 1,0 1-1,1 0 0,-1 0 0,0 0 1,0 0-1,1-1 0,-1 1 0,0 0 1,0 0-1,1 0 0,-1 0 0,0 0 1,0 0-1,1 0 0,-1 0 0,0 0 1,0 0-1,1 0 0,-1 0 0,0 0 1,1 0-1,-1 0 0,0 0 0,0 0 1,1 0-1,-1 0 0,0 1 0,0-1 1,1 0-1,-1 0 0,0 0 0,0 0 1,0 0-1,1 1 0,-1-1 0,0 0 1,0 0-1,0 0 0,1 1 0,-1-1 1,0 0-1,0 0 0,0 1 0,0-1 1,0 0-1,0 0 0,0 1 0,0-1 1,0 0-1,1 1 0,-1-1 0,0 0 1,0 0-1,0 1 0,0-1 0,-1 0 1,1 0-1,0 1 0,0-1 0,0 1 1,15-18 32,31-50 107,23-29 117,-69 96-256,0-1 0,1 0 0,0 0 0,-1 1-1,1-1 1,-1 0 0,1 1 0,0-1 0,0 0 0,-1 1-1,1-1 1,0 1 0,0-1 0,-1 1 0,1 0 0,0-1-1,0 1 1,0 0 0,0 0 0,0-1 0,0 1 0,0 0-1,1 0 1,-2 1-1,1-1 0,0 0 0,0 1 0,0-1 0,-1 1-1,1-1 1,0 1 0,-1 0 0,1-1 0,0 1 0,-1 0 0,1-1-1,-1 1 1,1 0 0,-1 0 0,1 0 0,-1-1 0,1 3 0,1 5-13,1 0 1,-1 0 0,1 14 0,-3-19 6,6 74-53,-6-77 60,0 1 0,0-1 0,0 0 1,0 1-1,0-1 0,0 0 0,0 0 0,1 1 0,-1-1 0,0 0 0,0 0 0,0 1 0,0-1 0,0 0 1,0 0-1,1 1 0,-1-1 0,0 0 0,0 0 0,0 1 0,1-1 0,-1 0 0,0 0 0,0 0 0,0 0 0,1 0 1,-1 1-1,0-1 0,0 0 0,1 0 0,-1 0 0,0 0 0,1 0 0,-1 0 0,0 0 0,1 0 0,11-6 35,11-18 13,-21 21-43,17-17 25,-1-1 4,18-23 0,-32 39-27,0 0 0,1 0 0,0 0 0,9-6 0,-14 11-8,0 0-1,1 0 0,-1 0 0,0 0 1,1 0-1,-1 0 0,0 0 1,1 0-1,-1 1 0,0-1 1,0 0-1,1 0 0,-1 0 1,0 1-1,0-1 0,1 0 0,-1 0 1,0 1-1,0-1 0,1 0 1,-1 0-1,0 1 0,0-1 1,0 0-1,0 1 0,0-1 0,1 0 1,-1 1-1,0-1 0,0 0 1,0 1-1,4 13-7,11 50-28,-12-42 32,2-1 0,9 26 0,-13-43 11,1 0 0,-1 0 1,1 0-1,0 0 0,1-1 1,4 7-1,-7-9-2,1 0-1,0-1 1,0 1 0,0 0 0,0-1 0,0 1 0,1 0 0,-1-1-1,0 1 1,0-1 0,0 0 0,0 1 0,1-1 0,-1 0-1,0 0 1,0 1 0,0-1 0,1 0 0,-1 0 0,0-1-1,0 1 1,1 0 0,-1 0 0,0-1 0,0 1 0,0 0-1,2-2 1,4-1 14,0 0 0,0-1 1,0 0-1,-1 0 0,0-1 0,0 1 0,11-12 0,0-3 63,16-23-1,0-1 47,-31 41-123,0-1-1,0 1 0,0 0 1,1 0-1,-1 1 1,0-1-1,1 0 0,0 1 1,-1-1-1,1 1 1,0 0-1,-1 0 0,1 0 1,0 0-1,0 1 1,0-1-1,0 1 0,0 0 1,0-1-1,5 2 1,-2 0-13,0 0 0,0 0 1,-1 1-1,1 0 0,0 0 1,-1 0-1,0 1 0,1 0 1,5 4-1,5 4-35,-9-6 7,-1 0 0,1 0 0,1-1-1,7 4 1,-9-6 15,-5-2 22,0 1 0,0-1-1,0 1 1,0-1 0,1 1-1,-1-1 1,0 0-1,0 1 1,1-1 0,-1 0-1,0 0 1,1 0 0,-1 0-1,0 0 1,0 0-1,1 0 1,-1-1 0,0 1-1,0 0 1,1-1-1,-1 1 1,0-1 0,0 1-1,0-1 1,0 0 0,2-1-1,-2 2 4,-1-1 0,1 0 0,-1 0 0,0 0 1,1 0-1,-1 0 0,0 1 0,0-1 0,1 0 0,-1 0 0,0 0 0,0 0 0,0 0 0,0 0 0,0 0 0,0 0 0,0 0 1,-1-1-1,-4-20 20,4 20-15,0-4 8,-1 1 1,0-1 0,-1 0-1,1 1 1,-1-1-1,0 1 1,0 0 0,-1 0-1,0 0 1,1 1-1,-6-5 1,7 7-13,-1 0 0,1 0 0,-1 1 0,1-1 0,-1 1 0,1 0 0,-1-1 0,0 1 0,0 0 0,0 0 0,0 1 0,0-1 0,0 1 1,0-1-1,0 1 0,0 0 0,0 0 0,0 0 0,0 1 0,0-1 0,0 1 0,0 0 0,-5 1 0,0 2-7,1 0 0,-1 0 0,1 1 0,0 0 0,0 0 1,0 0-1,1 1 0,0 0 0,0 1 0,0-1 0,1 1 0,0 0 0,0 0 0,1 1 0,0-1 1,-6 17-1,6-15-10,1 1 0,0 0 1,0 0-1,1 0 1,1 0-1,-1 0 0,2 0 1,-1 0-1,1 0 0,1 0 1,0 1-1,0-1 0,1 0 1,4 12-1,-5-20 10,0 0 0,-1 1 0,1-1 0,0 0 0,1 0 0,-1 0 0,0 0 0,1 0 0,-1 0 0,1 0 0,-1 0 0,1-1 0,0 1 0,0 0-1,0-1 1,0 0 0,0 1 0,0-1 0,4 2 0,-3-3 5,-1 1-1,1-1 1,0 0-1,0 0 1,-1 0 0,1 0-1,0 0 1,0 0-1,0-1 1,-1 0-1,1 1 1,0-1-1,-1 0 1,5-2 0,1-1 26,-1-1 0,0 1 1,0-1-1,0-1 0,-1 1 1,1-1-1,-1 0 0,-1-1 1,1 1-1,4-9 0,35-61 279,-45 76-308,0 0 1,0 0-1,0 0 0,0-1 1,0 1-1,1 0 0,-1 0 1,0 0-1,0 0 0,0 0 1,0 0-1,0 0 0,0 0 0,0 0 1,0 0-1,0 0 0,0 0 1,0 0-1,1 0 0,-1 0 1,0-1-1,0 1 0,0 0 1,0 0-1,0 0 0,0 0 0,0 0 1,0 0-1,1 0 0,-1 0 1,0 0-1,0 0 0,0 0 1,0 1-1,0-1 0,0 0 1,0 0-1,0 0 0,1 0 0,-1 0 1,0 0-1,0 0 0,0 0 1,0 0-1,0 0 0,0 0 1,0 0-1,0 0 0,0 0 1,0 0-1,0 1 0,0-1 0,1 0 1,4 10-12,5 25-56,-2-9 0,-6-23 57,-1 1-1,1-1 1,0 1 0,0-1-1,0 0 1,0 0 0,0 1-1,1-2 1,-1 1 0,1 0-1,0-1 1,0 1-1,0-1 1,0 0 0,0 0-1,1 0 1,-1 0 0,1 0-1,-1-1 1,8 2 0,-6-2 9,0 0 0,0-1 1,0 0-1,0 0 0,0 0 1,0 0-1,0-1 0,0 0 1,0 0-1,0 0 0,-1-1 1,1 0-1,0 0 0,-1 0 1,7-4-1,8-5 28,-1-1 0,-1 0 0,0-2 0,0 0 0,-1 0 0,-1-2 0,13-16 0,-20 22-13,1 0-1,0 1 1,1 0 0,17-12-1,-3 1 50,-10 15-35,-13 5-32,0 0-1,0-1 1,0 1 0,0 0 0,1-1 0,-1 1-1,0-1 1,0 1 0,0-1 0,0 1 0,0-1-1,1-1 1,2 0-16,-3 3 44,-6 7 27,-24 9-15,22-14-43,1 0 0,0 1 1,-8 6-1,2 0-32,0 0 0,2 1 0,-1 1-1,1 0 1,-8 14 0,15-23 28,1 1 1,0-1-1,0 1 0,0 0 1,0 0-1,1 0 0,-1 0 0,1 0 1,0 1-1,0-1 0,1 0 1,-1 1-1,1-1 0,0 0 0,0 1 1,1-1-1,-1 0 0,1 0 1,0 1-1,0-1 0,0 0 1,3 7-1,-3-9 4,0 0-1,0 0 1,1 0 0,-1 0 0,0 0 0,0 0-1,1 0 1,0 0 0,-1-1 0,1 1-1,0-1 1,0 1 0,-1-1 0,1 1 0,0-1-1,0 0 1,1 0 0,-1 0 0,0 0-1,0-1 1,0 1 0,1-1 0,-1 1 0,0-1-1,1 0 1,-1 1 0,4-2 0,-2 0 5,0 0 1,0 0 0,0 0 0,-1-1 0,1 0 0,-1 0-1,1 0 1,-1 0 0,0 0 0,1-1 0,-1 1-1,0-1 1,-1 0 0,1 0 0,3-4 0,5-11 32,0 0 1,-1 0-1,0-1 1,-2 0 0,0-1-1,5-22 1,-8 29-5,-5 7 1,-2 6 4,-4 10-23,2 23-58,1 0-1,1 1 1,6 55 0,-4-81 38,4 57-123,-5 84 1,-1-126 104,-1 0 0,-8 31 0,8-44 26,-1 0-1,0 0 1,0-1 0,-1 1 0,0-1-1,0 0 1,-11 12 0,7-9 15,-1-1 1,0 0 0,-1-1-1,-1 0 1,0 0-1,-15 8 1,16-11-50,8-4-12,-1 0 0,0-1 0,0 0-1,0 0 1,-8 3 0,11-5 41,0 0 0,0 1 0,1-1 0,-1 0 0,0 0-1,0 0 1,0 0 0,0 0 0,0 0 0,0-1 0,0 1 0,0 0 0,0 0 0,0-1 0,0 1 0,0-1-1,0 1 1,0 0 0,1-1 0,-1 0 0,0 1 0,0-1 0,1 1 0,-1-1 0,0 0 0,1 0 0,-1 1 0,0-1-1,1 0 1,-1 0 0,0-1 0,0-2-24,0 1 0,0-1 0,0 1 0,1-1 0,-1 0 0,1 1 0,0-1 1,0 0-1,0 0 0,0 1 0,1-1 0,-1 0 0,1 1 0,0-1 0,0 1 0,0-1 0,1 1 0,-1 0 0,4-5 0,4-9-65,1 0-1,16-19 1,-25 34 88,36-42-151,2 2 0,57-49 0,6-6-8,-3-22 61,-60 70 61,-17 18-22,32-57 0,-35 55 12,41-55 0,-59 86 54,1 1 0,-1-1 0,0 1 0,1-1 1,-1 1-1,1 0 0,-1 0 0,1 0 0,0 0 0,-1 0 0,1 0 1,0 0-1,0 1 0,0-1 0,0 0 0,2 1 0,-3 0 0,0 0-1,0 0 1,0 0 0,0 0-1,1 0 1,-1 1 0,0-1-1,0 0 1,0 1 0,0-1-1,0 1 1,0-1 0,0 1-1,0 0 1,0-1 0,0 1-1,0 0 1,0 0 0,-1 0-1,1 0 1,0-1 0,0 1-1,-1 0 1,1 0 0,-1 0-1,1 1 1,0 0 0,2 6-15,0-1 0,-1 1 1,1 0-1,-2 0 0,1 0 1,-1 0-1,0 13 0,-1 4-35,-5 28 0,0 17 72,12-84 75,-3 9-72,11-21 7,1 1 1,2 1 0,0 1 0,2 1 0,0 0 0,32-25 0,-51 46-34,0 0 0,0 0 0,0 0 0,0 1 0,0-1 0,1 1 0,-1-1 0,0 0 1,0 1-1,1 0 0,-1-1 0,0 1 0,1 0 0,-1 0 0,0 0 0,1 0 0,-1 0 0,0 0 1,1 0-1,-1 0 0,0 0 0,0 1 0,1-1 0,-1 0 0,0 1 0,0-1 0,1 1 0,-1 0 1,0-1-1,0 1 0,0 0 0,0 0 0,0-1 0,0 1 0,0 0 0,0 0 0,0 0 0,0 0 1,-1 1-1,1-1 0,1 2 0,3 6-10,0 0-1,0 0 1,-1 0 0,3 13 0,-4-16 1,30 73-82,-28-70 65,0 1 0,0-1 0,1 0 1,1-1-1,14 15 0,-16-18 27,0-1 0,0 0 0,0-1 0,1 0 0,0 1 0,0-2 0,0 1 0,0-1 0,0 0 0,1 0 0,-1 0 0,0-1 0,1 0 0,-1 0 0,1-1 0,-1 0 0,1 0 0,0-1 0,-1 1 0,1-1 0,11-4 0,-5 1 18,0-1-1,-1 0 1,0-1 0,0 0-1,0 0 1,-1-2-1,0 1 1,0-2-1,15-14 1,-14 11 17,-1-1-1,-1 1 1,0-2-1,-1 0 1,0 0-1,9-23 1,-17 36-28,-1 1-1,1-1 1,-1 0 0,1 1-1,-1-1 1,0 1 0,1-1-1,-1 0 1,0 1 0,0-1-1,0 0 1,1 1 0,-1-1-1,0 0 1,0 1 0,0-1-1,0 0 1,0 1 0,0-1-1,0 0 1,0 1 0,-1-1-1,1 0 1,0 1 0,0-1-1,0 0 1,-1 1 0,0-2-1,0 2-1,0 0 0,1 0-1,-1 0 1,0 1 0,0-1-1,0 0 1,0 0-1,0 1 1,0-1 0,0 1-1,0-1 1,1 0 0,-1 1-1,0 0 1,0-1-1,1 1 1,-1-1 0,0 1-1,0 1 1,-7 5-7,2 1-1,-1 0 1,1 1 0,0-1-1,0 1 1,1 1-1,1-1 1,-1 1 0,2-1-1,-1 1 1,-3 18 0,5-21 8,1 1 0,0-1 0,0 1 0,0 0 0,1-1 0,0 1 0,1 0 0,0-1 1,0 1-1,1-1 0,-1 1 0,2-1 0,-1 0 0,1 0 0,0 0 0,6 11 0,-6-15 4,0 0-1,0 0 0,0-1 1,0 1-1,0-1 1,0 0-1,1 0 0,-1 0 1,1 0-1,-1-1 1,1 0-1,0 1 0,0-1 1,-1 0-1,1-1 1,0 1-1,0-1 0,0 0 1,0 0-1,0 0 1,7-1-1,2-1 13,0 0 0,0-1-1,0 0 1,0-1 0,15-7 0,-9 2 7,0-1 1,-1-1-1,0 0 1,0-2-1,16-15 1,-6 1 56,48-57 0,-47 43-41,-1-2 1,39-83 0,-47 82-30,-2 0 0,24-88 1,2-99-104,-38 176-136,-2-80 0,-4 135 221,0 0 0,0 0 1,0 0-1,0 0 1,0 1-1,0-1 0,0 0 1,-1 0-1,1 0 1,0 0-1,0 0 0,0 0 1,0 0-1,0 0 1,0 0-1,-1 0 0,1 0 1,0 0-1,0 0 1,0 0-1,0 0 0,0 0 1,-1 0-1,1 0 1,0 0-1,0-1 1,0 1-1,0 0 0,0 0 1,0 0-1,0 0 1,-1 0-1,1 0 0,0 0 1,0 0-1,0 0 1,0 0-1,0-1 0,0 1 1,0 0-1,0 0 1,0 0-1,0 0 0,0 0 1,0 0-1,0-1 1,0 1-1,-1 0 0,-5 13-87,-6 38-89,-11 93 1,17-91 115,-10 148-190,15-155 166,2 1 0,10 63 1,-7-77 60,-3-19 14,1 0-1,1 1 0,8 26 0,-6-29 17,3 8 15,18 35 1,-23-50-7,0 0 0,0 0 0,0 0 1,1-1-1,0 0 0,0 0 0,0 0 1,0 0-1,1-1 0,-1 1 0,1-1 1,5 3-1,-7-6 2,-1 1 0,1-1 0,-1 0-1,0 1 1,1-1 0,-1 0 0,1-1 0,-1 1 0,1 0 0,-1-1 0,0 1-1,1-1 1,-1 0 0,0 0 0,0 0 0,0 0 0,1 0 0,-1 0-1,0-1 1,0 1 0,3-4 0,2 0 27,0-2 1,-1 1-1,1-1 1,7-10-1,33-61 208,-44 73-216,0 0 1,1 0-1,7-8 0,-8 10-3,0-1 1,0 1-1,0-1 0,-1 0 1,5-7-1,-1 3 47,-3 14-52,-1 15-54,-5 53 71,4-65-23,-1 0-1,2 0 1,-1 0-1,1 0 1,0 0 0,5 9-1,-6-15-8,0 0 0,0-1-1,1 1 1,-1 0 0,1-1-1,0 1 1,0-1 0,0 1-1,0-1 1,0 0 0,1 0-1,-1 0 1,0 0 0,1-1-1,0 1 1,-1-1 0,1 1 0,0-1-1,0 0 1,0 0 0,0 0-1,0 0 1,0-1 0,0 1-1,0-1 1,0 0 0,0 0-1,0 0 1,0 0 0,0 0-1,0-1 1,0 1 0,3-2 0,10-3 45,0 0 0,-1-1 0,0 0 0,26-17 1,-30 17-42,96-61 94,-98 61-102,64-43-50,-68 45 7,-6 3-25,-8 6 1,-28 29 1,-2 2-16,36-32 69,0-1 1,1 1-1,-1 0 1,1 0-1,-1 0 1,1 0-1,1 0 0,-1 1 1,-1 6-1,3-9 7,-1 0-1,1 0 1,1 0 0,-1 0-1,0 0 1,1 0-1,-1 0 1,1 0-1,-1 0 1,1 0-1,0 0 1,0 0 0,0 0-1,0-1 1,0 1-1,0 0 1,0-1-1,1 1 1,2 2 0,-2-1 0,1-1 0,0 1 0,0-1 0,0 0 0,0 0 0,0 0 0,1 0 0,-1 0 0,7 2 0,-1-2-60,-1 0 0,1-1-1,15 1 1,-14 1-224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12056,'0'0'1080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9536,'0'0'1488,"91"-21"-888,-39 7 0,4 3-88,-2 2 8,-1 8-96,-6-3 8,-9 2-88,-1 4 16,-11 3-144,-7 1 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4616,'0'0'8462,"10"-7"-8122,-7 4-306,10-6 158,-1-1 0,-1 0 0,0-1 0,18-21 0,-21 19 5,0 1 0,0-1 0,-1-1 0,-1 1 0,0-1 0,-1 0 0,0 0 0,-1-1 0,3-24 0,-7 38-169,0 0 0,0 0 1,1 0-1,-1 0 0,0 0 0,0 0 0,0 0 0,-1 0 0,1 0 1,0 0-1,0 0 0,0 0 0,-1 0 0,1 0 0,-1 1 0,1-1 0,0 0 1,-1 0-1,0 0 0,1 0 0,-1 1 0,1-1 0,-1 0 0,0 1 1,0-2-1,-1 2-4,1-1 1,0 1-1,0 0 0,-1 0 1,1 0-1,0-1 0,-1 1 1,1 0-1,0 1 1,0-1-1,-1 0 0,1 0 1,0 0-1,-1 1 1,1-1-1,-1 1 0,-5 2 30,0 0-1,1 1 1,0-1-1,0 1 0,-9 8 1,10-7-38,-1 1 1,1 0-1,1 0 0,-1 0 1,1 1-1,0-1 1,1 1-1,-1 0 1,1 0-1,-3 12 0,-2 17-2292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6928,'0'0'8410,"2"-10"-7935,-1 7-436,0-2 5,0 1-1,0 0 1,0 0 0,1-1-1,-1 1 1,1 0 0,0 0-1,0 1 1,1-1 0,-1 0-1,1 1 1,0-1 0,0 1-1,0 0 1,0 0 0,4-3-1,8-2-566,0 0 0,21-7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385 480 5120,'0'0'5868,"-5"-9"-5458,1 2-331,-1-3 133,0 1 0,-1 0 0,0 0-1,0 1 1,-1 0 0,-8-8 0,6 9 109,-6-7 289,-25-14 1,35 25-483,0 0 0,0 0 0,0 1 1,0 0-1,0 0 0,0 0 1,0 1-1,-1-1 0,1 1 1,-9 0-1,8 2-41,1-1 0,-1 2 1,1-1-1,-1 1 0,1 0 0,0 0 1,0 0-1,0 1 0,0 0 1,0 0-1,-8 6 0,4-2 49,0 1 0,1-1 1,-1 2-1,-12 17 0,14-16-25,2 0 0,-8 18 0,-6 10 125,15-31-200,1 0-1,-1 0 0,1 0 1,1 0-1,-1 1 1,1-1-1,1 1 0,-1-1 1,1 1-1,1 0 1,-1 0-1,1-1 1,1 1-1,-1 0 0,1-1 1,2 9-1,-2-11-25,1-1-1,-1 0 1,1 1-1,0-1 0,0 0 1,1 0-1,-1 0 1,1 0-1,0 0 1,-1-1-1,2 1 1,-1-1-1,0 0 0,1 0 1,0 0-1,-1-1 1,1 1-1,0-1 1,0 0-1,1 0 1,-1 0-1,0 0 1,1-1-1,-1 0 0,1 0 1,-1 0-1,9 1 1,3-1 8,1-1 1,-1 0 0,0-2-1,1 1 1,-1-2 0,0 0-1,0-1 1,0-1 0,0 0-1,-1-1 1,0-1 0,0 0-1,-1-1 1,17-12 0,-19 11 0,112-93 110,-114 90-85,1 0 0,-1 0 0,-1-1 0,0 0 0,-1-1 0,8-18 0,-3-12 130,-23 78 60,-11 59 0,19-78-216,1-1-1,0 0 0,2 1 0,-1-1 0,2 0 0,0 0 1,5 19-1,-5-26-1,-1 0 1,2-1-1,-1 1 0,1-1 1,0 0-1,0 1 1,1-1-1,0-1 0,7 11 1,-10-16-15,0 0 0,0 1 1,0-1-1,-1 0 0,1 1 0,0-1 1,0 0-1,0 0 0,0 0 1,0 0-1,0 0 0,-1 0 0,1 0 1,0 0-1,0 0 0,0 0 1,0-1-1,0 1 0,0 0 0,-1 0 1,1-1-1,1 0 0,18-11 40,-16 10-35,6-6 19,1 0 0,-1-1 0,-1 0-1,1-1 1,-1 0 0,-1 0 0,13-22 0,41-87 186,-51 96-162,5-29 102,-16 52-148,0 0-1,0-1 1,0 1-1,0 0 1,1-1-1,-1 1 0,0 0 1,0 0-1,0-1 1,0 1-1,0 0 1,0-1-1,0 1 1,0 0-1,0 0 0,0-1 1,0 1-1,0 0 1,0-1-1,0 1 1,0 0-1,0-1 1,0 1-1,0 0 0,-1 0 1,1-1-1,0 1 1,0 0-1,0 0 1,0-1-1,-1 1 1,1 0-1,0-1 0,-1 1 0,1 0 0,0 0 0,-1 1 0,1-1 0,0 0 0,0 0 0,-1 0 0,1 0 0,0 0 0,-1 0 0,1 0 0,0 1 0,0-1 0,-1 0 0,1 0 0,0 0 0,0 1 0,0-1 0,-1 0 0,1 0 0,0 1 0,0-1 0,0 0 0,-1 0 0,1 1 0,0-1 0,0 0-1,0 1 1,0-1 0,0 0 0,0 1 0,-8 21 36,2 1 0,0 0 0,-3 30 0,8-45-29,0 0 0,1 0 0,0 0-1,1 0 1,0 0 0,0 0-1,1-1 1,0 1 0,0 0 0,1-1-1,0 0 1,0 1 0,8 11-1,-10-17-4,0-1 0,1 0-1,-1 1 1,1-1 0,-1 0 0,1 0-1,0 0 1,-1 0 0,1-1-1,0 1 1,0 0 0,0-1 0,-1 1-1,1-1 1,0 0 0,0 1-1,0-1 1,0 0 0,0 0 0,0 0-1,0-1 1,-1 1 0,1 0-1,0-1 1,0 1 0,3-2 0,3 0 19,-1-1 0,1 0 0,0-1 0,11-6 0,15-14 111,-1-2 0,-1-1 0,-1-1 0,30-37 0,-57 61-101,0-1 1,0 1-1,0-1 1,0 0-1,-1-1 1,0 1-1,5-11 1,-7 13-24,1 1 0,0 0 0,-1-1 0,1 1 1,0 0-1,0 0 0,0 0 0,0 0 0,1 1 0,-1-1 0,0 1 0,1-1 0,2 0 0,5-5-29,-9 7 16,-1 0-1,0 0 0,1 0 0,-1 0 1,0-1-1,0 1 0,1 0 1,-1 0-1,0 0 0,1 0 0,-1 0 1,0 0-1,1 0 0,-1 0 1,0 0-1,0 0 0,1 0 0,-1 0 1,0 0-1,1 0 0,-1 0 1,0 0-1,1 0 0,-1 1 1,0-1-1,0 0 0,1 0 0,-1 0 1,0 0-1,0 1 0,1-1 1,-1 0-1,0 1 0,8 12-43,-2 16-14,-3 33-25,-3-38 66,5 29 0,-4-46 18,0 1 0,1-1-1,0 1 1,0-1 0,1 0 0,-1 0-1,6 9 1,-7-15 4,0 1-1,1 0 1,-1-1 0,0 1-1,1-1 1,-1 1 0,1-1-1,-1 0 1,1 0 0,0 0-1,0 0 1,-1 0 0,1 0-1,0 0 1,0 0-1,0-1 1,0 1 0,0-1-1,0 1 1,0-1 0,0 0-1,0 0 1,0 0 0,0 0-1,0 0 1,0 0-1,1-1 1,-1 1 0,0-1-1,-1 1 1,4-2 0,5-2 12,0-1 1,-1 1 0,1-1 0,-1-1 0,-1 0 0,1 0 0,-1-1 0,0 0-1,0 0 1,6-9 0,2-3 53,-2 0 0,0-1 0,14-29 0,21-46 229,-48 94-298,-1 0 0,0 1 0,1-1 0,-1 1 1,0-1-1,1 0 0,-1 1 0,1-1 0,-1 1 1,1-1-1,0 1 0,-1-1 0,1 1 0,-1-1 1,1 1-1,0 0 0,-1-1 0,1 1 0,0 0 1,0 0-1,-1-1 0,1 1 0,0 0 0,0 0 1,0 0-1,1 0 0,0 0 1,-1 1-1,1-1 1,0 0 0,-1 1-1,1 0 1,0-1-1,-1 1 1,1 0-1,2 1 1,1 2 0,-1-1 0,1 1 0,-1 0 0,0 0 0,0 1 0,4 4 0,1 6-16,-1-1-1,-1 2 0,12 31 0,-14-32 3,0 0 0,2 0 0,0-1-1,11 18 1,-15-27 10,0-1 1,1 1-1,-1-1 0,1 0 1,0 0-1,0 0 0,0 0 1,0-1-1,1 1 0,0-1 1,-1 0-1,1-1 0,0 1 1,0-1-1,1 0 0,-1 0 1,0-1-1,1 0 0,-1 1 1,1-2-1,-1 1 0,11-1 1,-4-1 14,0-1 0,0 0 0,-1-1 1,1 0-1,-1-1 0,0 0 1,0-1-1,0-1 0,-1 1 0,16-12 1,-12 7 7,-1-1 1,1 0 0,-2-1 0,0-1-1,0 0 1,16-23 0,-23 27-1,1-1 1,-1 0-1,-1 1 1,5-15 0,-8 20-11,0 0 0,0 0 0,0 0 1,0 0-1,0-1 0,-1 1 0,0 0 1,0 0-1,0-1 0,-1 1 0,1 0 1,-1 0-1,-2-8 0,2 11-8,1 1 0,0-1 0,0 1 0,-1-1 0,1 1 0,0-1 0,-1 1-1,1-1 1,-1 1 0,1-1 0,0 1 0,-1-1 0,1 1 0,-1 0 0,1-1 0,-1 1 0,1 0-1,-1-1 1,0 1 0,1 0 0,-1 0 0,1 0 0,-1-1 0,0 1 0,1 0 0,-1 0-1,1 0 1,-1 0 0,0 0 0,0 0 0,-2 1-1,1 0 0,0-1 0,0 1 1,0 0-1,0 0 0,0 0 0,0 0 0,1 0 0,-3 2 1,-4 4-13,1 0 0,0 0 0,-6 8 0,4-4-11,2 0 1,-1 0-1,1 1 1,1 0-1,0 0 0,1 1 1,0 0-1,1 0 1,1 0-1,-1 0 0,2 0 1,0 1-1,1-1 1,0 20-1,2-28 15,0 0 1,0 0-1,0 0 1,0 0-1,1 0 0,0-1 1,0 1-1,0 0 1,1-1-1,-1 0 0,1 1 1,0-1-1,1 0 1,-1-1-1,0 1 1,9 6-1,-10-9 11,0 0 0,0 0-1,0 0 1,1-1 0,-1 1 0,0 0 0,0-1-1,1 0 1,-1 0 0,0 1 0,1-1 0,-1-1-1,0 1 1,1 0 0,-1 0 0,0-1-1,0 0 1,1 1 0,-1-1 0,3-2 0,5-1 18,0 0 1,19-13 0,-16 7 9,0 0 0,18-20-1,1 0 5,4-2 2,60-72 0,-72 81 3,-23 21-37,0 1 0,0 0 1,1 1-1,-1-1 0,0 0 1,1 0-1,-1 0 1,0 1-1,1-1 0,-1 1 1,1-1-1,-1 1 0,1 0 1,-1-1-1,1 1 0,-1 0 1,1 0-1,2 0 1,-3 1-4,-1-1-1,1 1 1,-1-1 0,1 1 0,-1 0 0,0-1 0,1 1 0,-1 0 0,0-1 0,1 1 0,-1 0 0,0-1 0,0 1 0,1 0 0,-1 0 0,0-1 0,0 1 0,0 0 0,0 0-1,0 1 1,-1 20 2,1-18 0,-4 39-2,2-25-2,1 0 0,1 30-1,0-47 2,0-1 0,0 1 0,0 0 0,0-1 0,0 1 0,1-1 0,-1 1 0,0-1 0,0 1 0,0 0 0,1-1 0,-1 1 0,0-1 0,0 1 0,1-1 0,-1 1 0,0-1 0,1 1 0,-1-1 0,1 0 0,-1 1 0,1-1 0,-1 0 0,1 1 0,-1-1 0,1 0 0,-1 1 0,1-1 0,-1 0 0,1 0 0,-1 0-1,1 1 1,-1-1 0,1 0 0,0 0 0,-1 0 0,1 0 0,-1 0 0,1 0 0,0 0 0,-1 0 0,1 0 0,-1-1 0,1 1 0,-1 0 0,1 0 0,-1 0 0,1-1 0,0 1 0,-1 0 0,1-1 0,0 1 0,4-3 27,1-1 0,-1 1 0,8-7 0,-10 8-23,90-83 308,-92 84-307,0-1 1,0 1 0,0 0-1,0 0 1,0 0-1,0 0 1,1 1 0,-1-1-1,0 0 1,1 0-1,-1 1 1,1-1 0,-1 1-1,1-1 1,-1 1-1,3-1 1,-3 1-5,-1 0 1,0 0-1,1 0 1,-1 1-1,0-1 1,1 0-1,-1 0 1,1 0-1,-1 1 1,0-1-1,0 0 0,1 0 1,-1 1-1,0-1 1,1 0-1,-1 0 1,0 1-1,0-1 1,1 0-1,-1 1 1,0-1-1,0 1 1,2 16 5,-2-15-7,-1 79 26,2-73-33,-1 0 1,2 0-1,-1-1 0,1 1 1,0 0-1,0-1 1,1 1-1,5 8 1,-7-14 5,0 0 0,0-1 0,0 1 0,1 0 1,-1-1-1,0 0 0,1 1 0,-1-1 0,1 0 1,-1 1-1,1-1 0,0 0 0,0 0 1,-1 0-1,1-1 0,0 1 0,0 0 0,3 0 1,-2-1 1,1 1 0,-1-1 1,0 0-1,1-1 0,-1 1 1,0 0-1,1-1 0,-1 0 1,0 0-1,5-2 0,0 0 3,0-2 1,0 1-1,0-1 0,-1 0 0,0 0 0,1-1 0,7-9 0,18-23 10,-2-1 0,43-70 0,34-95 64,-79 141-12,33-102 1,-60 156-45,-6 12-8,-6 14-30,-8 20-38,2 2 0,2 0 0,-15 61 0,27-86 43,0-1 1,0 1 0,1 0-1,1 0 1,0 0 0,1-1 0,1 1-1,0 0 1,0-1 0,2 1-1,0-1 1,0 0 0,1 0 0,11 19-1,-10-20 21,2 0 0,0-1-1,0 0 1,1 0 0,0-1 0,1 0-1,0-1 1,0 0 0,15 10 0,-15-14-43,-1 0 1,1-1 0,0 0-1,1 0 1,-1-1 0,1 0-1,19 2 1,-23-5-927,0 1 1,0-2-1,0 1 0,10-2 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7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11656,'0'0'1480,"71"-11"-1128,-29 6 16,4 0 0,6-2 40,-3-2 0,-4 1 0,-7 2-8,-4 1-128,-5 0 0,-3 0-185,-5-1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6224,'0'0'14513,"14"-2"-14089,224-17 1414,-172 15-1442,8-1 273,129 7 0,-187-1-547,-11-1-39,1 0 1,0 0 0,-1 1-1,1 0 1,-1 0 0,0 0-1,1 1 1,-1-1-1,0 1 1,0 1 0,0-1-1,7 5 1,-11-6-60,-1 0 0,1-1 0,-1 1 0,0 0 1,1 0-1,-1 0 0,0 0 0,0 0 0,0 0 0,0-1 0,0 1 0,0 0 1,0 0-1,0 0 0,0 0 0,0 0 0,-1 1 0,0 4-3413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4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38 6728,'0'0'12746,"-8"-6"-12499,-25-21-5,33 27-209,-1-1-1,1 1 1,0-1-1,-1 1 0,1 0 1,0-1-1,-1 1 1,1 0-1,-1 0 0,1-1 1,-1 1-1,1 0 0,0 0 1,-1 0-1,1 0 1,-1-1-1,1 1 0,-1 0 1,1 0-1,-1 0 1,1 0-1,-1 0 0,1 0 1,-1 0-1,1 1 1,-1-1-1,1 0 0,-1 0 1,1 0-1,-1 0 0,1 0 1,-1 1-1,1-1 1,-1 0-1,1 1 0,0-1 1,-1 0-1,1 1 1,-1-1-1,-6 17 288,7-14-148,-2 6-82,0 1 0,1 0 0,1-1 0,0 1-1,0 0 1,1 0 0,2 12 0,0 4 23,5 51 148,4 0 0,23 78 0,-32-144-217,-1 0 0,0-1 0,0 1 0,-1 0 0,0 0 1,-1 0-1,-1 0 0,0 0 0,0 0 0,-1 0 0,0 0 0,-1 0 0,-7 17 0,10-27-33,-1 1 0,0-1 0,0 1-1,0-1 1,-1 1 0,1-1 0,0 0-1,0 0 1,-1 1 0,1-1 0,-1 0-1,1 0 1,-1-1 0,1 1 0,-1 0 0,0 0-1,1-1 1,-1 1 0,0-1 0,0 1-1,1-1 1,-1 0 0,0 0 0,0 0-1,1 0 1,-1 0 0,0 0 0,0 0 0,0 0-1,1-1 1,-1 1 0,0-1 0,-1 0-1,-7-3 40,0 0 0,0-1 0,0 0 0,-10-7-1,13 8-24,-91-50 375,38 23-132,53 28-253,-1 0-1,1 1 0,-1-1 0,0 1 1,0 1-1,0-1 0,0 2 1,0-1-1,0 1 0,-9 0 0,15 0-23,-4 3 67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7:5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7832,'0'0'7617,"15"-4"-7244,-6 1-305,14-4 155,0 1-1,37-5 1,25-1 430,-29 4 59,77-2 0,-91 9-392,-23-1-6,1 2 0,34 4 0,-30 2 287,-19-4-416,-1-1 0,0 0 0,1 0 0,-1 0 0,8 0-1,-9 0-258,0-1 0,0 1 0,0 0 0,0 1 0,0-1 0,0 0 0,0 1 0,-1 0 0,1-1 0,0 1 0,3 4 0,-1-2-2019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19:3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 4120,'0'0'12354,"-3"13"-12078,-4 19 58,2 1 0,-2 52-1,7 98 1251,12-132-870,-9-38-236,-1-12-181,-1-10-187,-1-73-141,-18-138-1,14 196 58,0-41-1,3 60 98,2 2 474,8 1-526,-9 2-85,9-2 28,1 0-1,-1 1 0,0 0 0,1 1 0,-1 0 0,19 3 1,56 17 10,-75-18-19,-3 0-9,0 1 0,-1 0 1,1-1-1,-1 2 1,1-1-1,-1 1 0,-1-1 1,1 1-1,0 1 1,-1-1-1,0 1 1,0-1-1,0 1 0,-1 0 1,1 1-1,-1-1 1,3 8-1,0 1-19,0 0-1,-1 0 1,-1 0-1,0 1 1,3 29-1,-6-38 31,-1 0-1,0 1 1,0-1 0,-1 0-1,0 0 1,0 0-1,0 0 1,-1 0-1,0 0 1,0 0-1,-1-1 1,1 1 0,-1-1-1,0 1 1,-1-1-1,-5 7 1,4-6 21,-1-1 0,1 1 0,-1-1 0,-1 0 0,1 0 0,-1-1 0,0 0 0,0 0 0,0 0 0,0-1 0,-15 4 0,-32 14 308,16-6-3452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00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0 5920,'0'0'13661,"-3"12"-13352,-116 461 1771,113-440-1904,6-27-102,-1 0 1,0 0-1,0 0 0,-1-1 1,1 1-1,-1 0 0,-1 0 1,1-1-1,-1 1 0,0-1 1,-6 9-1,1-4 599,7-9-641,1-1-1,-1 1 0,0 0 1,1 0-1,-1 0 1,0 0-1,0-1 1,0 1-1,1 0 1,-1-1-1,0 1 0,0-1 1,0 1-1,0-1 1,0 1-1,0-1 1,0 0-1,0 1 1,-1-1-1,1 0 0,0 0 1,0 0-1,0 0 1,0 0-1,-2 0 1,-17 2 307,16-1-275,0 0 0,0-1 1,1 0-1,-1 1 0,0-1 1,-7-1-1,-107-19 1084,107 20-982,10 0-147,0 0 1,0 0-1,1 1 1,-1-1 0,0 0-1,0 0 1,0 0-1,0 0 1,0 0-1,0-1 1,0 1-1,1 0 1,-1 0-1,0 0 1,0-1 0,0 1-1,0-1 1,1 1-1,-1 0 1,0-1-1,0 1 1,1-1-1,-1 0 1,-1 0 0,22-2 149,9 1-148,0 1 1,0 1 0,0 2-1,44 7 1,13 1-6,189 9 1,-270-19 33,-1 0-1,0 1 1,1-1 0,-1-1-1,1 1 1,6-2 0,-10 2-157,-1-1 0,1 1 1,0-1-1,-1 1 0,1 0 0,0-1 1,-1 1-1,1-1 0,-1 0 0,1 1 1,-1-1-1,1 1 0,-1-1 1,0 0-1,1 1 0,-1-1 0,0 0 1,1 1-1,-1-1 0,0 0 1,0 0-1,0 1 0,1-1 0,-1 0 1,0 0-1,0 1 0,0-1 1,0 0-1,0 0 0,-1 1 0,1-1 1,0 0-1,0 0 0,0 1 1,-1-1-1,1 0 0,0 0 0,-1 0 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0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10344,'0'0'4674,"7"12"-4299,-2-3-287,-3-4-49,0-1 0,0 0 1,0 1-1,1-1 0,0 0 0,-1-1 0,2 1 1,-1 0-1,0-1 0,1 0 0,-1 0 1,1 0-1,0 0 0,0 0 0,0-1 0,1 0 1,-1 0-1,6 2 0,24 4 421,1-1-1,52 3 1,-31-5 14,-10-2 398,0-2 0,76-8-1,-114 6-708,-5 2-42,-1-1 0,1-1-1,-1 1 1,1 0 0,-1 0 0,1-1-1,-1 0 1,1 1 0,-1-1 0,1 0-1,-1 0 1,0 0 0,0-1 0,0 1-1,1 0 1,-1-1 0,-1 0 0,3-1-1,19-16 514,-14 14-3520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0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1 371 5520,'0'0'9480,"10"-14"-8995,61-91 453,-45 68-277,32-33-1,-36 45-385,72-70 734,-82 84-839,6-2 312,-18 13-462,1 0 0,-1 0 0,0 0 0,1 0-1,-1 0 1,0-1 0,0 1 0,1 0 0,-1 0 0,0 0 0,1 0-1,-1 0 1,0 0 0,1 0 0,-1 1 0,0-1 0,1 0 0,-1 0-1,0 0 1,0 0 0,1 0 0,-1 0 0,0 0 0,0 1 0,1-1-1,-1 0 1,0 0 0,0 0 0,1 1 0,-1-1 0,0 0-1,1 1 1,-1 1 31,0 0 0,1 1 0,-1-1 0,0 1 0,0-1 0,0 0 0,0 1 0,-1-1 0,1 1 0,-1-1 0,1 0 0,-1 0 0,-1 4 0,-12 32 204,-2-1 1,-1 0 0,-27 41-1,30-54 64,1 0 0,2 1-1,-17 51 1,28-76-307,0 0 1,0 0-1,0 0 1,0 0-1,0 0 0,0 0 1,0 0-1,0 0 0,0 0 1,0 0-1,0 0 1,0 0-1,0 0 0,0-1 1,0 1-1,0 0 1,0 0-1,0 0 0,0 0 1,0 0-1,1 0 0,-1 0 1,0 0-1,0 0 1,0 0-1,0 0 0,0 0 1,0 0-1,0 0 1,0 0-1,0 0 0,0 0 1,0 0-1,0 0 0,1 0 1,-1 0-1,0 0 1,0 0-1,0 0 0,0 0 1,0 0-1,0 0 1,0 0-1,0 0 0,0 0 1,0 0-1,0 0 1,0 0-1,0 1 0,0-1 1,0 0-1,1 0 0,-1 0 1,0 0-1,0 0 1,0 0-1,0 0 0,0 0 1,0 0-1,0 0 1,0 0-1,0 0 0,0 0 1,10-8 263,13-14-42,108-102 586,-86 82-503,-41 39-275,-2 0 4,1 0 0,0 0 0,0 1 0,0-1 0,1 1 1,-1 0-1,0 0 0,1 0 0,0 0 0,6-2 0,-9 5-15,0 0-1,0 0 1,0 0-1,0 0 1,0 0-1,0 0 1,0 0-1,-1 0 0,1 0 1,0 0-1,-1 0 1,1 1-1,-1-1 1,0 0-1,1 0 1,-1 1-1,0-1 1,1 0-1,-1 1 1,0 1-1,4 50 233,3 17-11,-6-64-192,0 0-1,1 0 0,0 0 0,0 0 0,0 0 1,1-1-1,0 1 0,7 9 0,-9-13-31,1 0 1,0 0-1,0 0 0,1 0 0,-1 0 1,0-1-1,0 1 0,1-1 1,-1 1-1,1-1 0,0 0 0,-1 0 1,1 0-1,0 0 0,3 0 0,-1 0 0,1-1 0,-1 1-1,0-1 1,1-1 0,-1 1-1,1-1 1,7-2-1,2-1-7,-1-1-1,0-1 0,1 0 0,19-13 0,7-8-3598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0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135 781 6632,'0'0'8961,"5"-11"-8528,63-93 785,-17 30-437,22-66 617,-61 112-1101,-1-1 0,7-34 0,-9 28-29,-3 9 67,-1-1-1,2-45 1,-5 41 138,9-40 1,-14 50-120,2 19-283,1 0 0,-1 1 1,1-1-1,-1 0 0,1 0 1,0 0-1,0 0 0,0 0 1,0 1-1,0-3 0,-12 73 954,-10 45-936,-15 64 41,23-95-54,6-53-21,0 0-1,-24 51 0,17-46 29,-12 44 1,20-58-24,0 0 0,-12 22 1,-9 21 83,26-58-115,-1 0 0,0-1 1,0 1-1,0-1 0,-1 0 0,0 0 1,0-1-1,0 1 0,-6 5 0,-49 34 299,32-24-241,26-20-86,-4 4 48,0 0 0,-1 0 0,1-1 0,-1 0 1,-6 3-1,11-6-25,-1 1 154,1-2-94,91-99 116,-49 64-167,2 3 0,76-47 0,-78 54 3,-14 10 17,0 1 0,51-19 1,-71 31-35,-1 0 0,0 0 0,0-1 0,0 0-1,0 0 1,0 0 0,-1 0 0,1-1 0,4-6 0,3-5 77,19-30 0,-5 6 56,-12 25 121,4-1-99,-2-15-57,18-22-89,-3 0 0,35-80-1,-33 64 33,-27 56-54,-1-1-1,0 1 1,-1-1 0,0 0-1,-1 0 1,-1-1 0,-1 1 0,1-1-1,-1-20 1,-2 35-6,0 1 0,0-1 0,-1 0 0,1 0 0,0 0 0,0 0 0,0 1 0,0-1 0,0 0 0,0 0 0,0 0 0,0 0 0,-1 0 0,1 0 0,0 0 0,0 1 0,0-1 0,0 0 0,0 0 0,-1 0 0,1 0 1,0 0-1,0 0 0,0 0 0,0 0 0,-1 0 0,1 0 0,0 0 0,0 0 0,0 0 0,-1 0 0,1 0 0,0 0 0,0 0 0,0 0 0,0 0 0,0 0 0,-1 0 0,1 0 0,0 0 0,0 0 0,0-1 0,0 1 0,-1 0 0,1 0 0,0 0 0,0 0 0,0 0 0,0 0 0,0-1 0,0 1 0,0 0 0,0 0 0,-1 0 0,1 0 0,0 0 0,0-1 0,0 1 0,0 0 0,0 0 0,0 0 0,0 0 0,0-1 0,0 1 0,0 0 0,0 0 0,0 0 0,0 0 0,0-1 0,-12 14-2,10-10-2,-17 15-11,2 0 1,0 1-1,1 1 1,1 1-1,1 1 1,1-1-1,1 2 0,0 0 1,2 0-1,-7 26 1,10-26-12,1 0 1,2 1 0,0-1-1,1 1 1,2 0 0,0 0-1,1 0 1,2 0 0,1-1-1,0 1 1,11 35 0,-6-27 0,-7-27 20,0 0 0,0 1 0,0-1 0,1 0 0,0 0 0,0 1 0,0-1 1,1-1-1,-1 1 0,1 0 0,0-1 0,1 1 0,-1-1 0,8 7 0,-9-10 10,0 0-1,-1 0 0,1-1 1,0 1-1,0-1 1,0 1-1,-1-1 0,1 0 1,0 1-1,0-1 1,0 0-1,0 0 0,-1-1 1,1 1-1,0 0 1,0-1-1,0 1 0,0-1 1,-1 1-1,1-1 1,0 0-1,1-1 0,37-21 128,-40 22-132,23-16 68,0-1-1,-1-1 0,36-41 1,-30 30 19,-21 24-38,1-2 0,10-14-1,-11 10-2,-7 11-40,0 1-1,1 0 0,-1-1 0,0 1 0,0 0 1,0-1-1,0 1 0,0 0 0,1 0 0,-1-1 0,0 1 1,0 0-1,0 0 0,1-1 0,-1 1 0,0 0 1,0 0-1,1 0 0,-1-1 0,0 1 0,0 0 1,1 0-1,-1 0 0,0 0 0,1 0 0,-1-1 0,0 1 1,1 0-1,-1 0 0,0 0 0,1 0 0,-1 0 1,1 0-1,-7 20 13,3 9-14,1-1 0,1 0-1,6 54 1,-5-80-3,0-1 0,0 0 0,1 0 0,-1 0 0,0 0 0,0 1 0,1-1 0,-1 0-1,0 0 1,1 0 0,-1 0 0,1 0 0,-1 0 0,1 0 0,0 0 0,-1 0 0,1 0 0,0 0 0,0 0 0,0-1 0,0 1-1,0 0 1,0 0 0,0-1 0,0 1 0,1 0 0,0-1 3,0 1 0,0-1 0,0 0 0,0 0 0,0 0 1,1 0-1,-1 0 0,0-1 0,0 1 0,0-1 0,0 1 0,0-1 0,3-1 0,3-2 13,1 0 0,-1-1 0,-1 0 0,1 0 0,13-13 0,9-16 102,-1-2-1,42-68 1,-70 102-108,1 0 1,-1 0-1,0 0 1,1 0-1,-1 1 0,1-1 1,-1 0-1,1 1 0,2-3 1,-4 4-11,1 0 0,-1 0 0,0 0 0,0 0 0,1 0 1,-1 0-1,0 0 0,0 0 0,0 0 0,1 1 0,-1-1 1,0 0-1,0 0 0,1 0 0,-1 0 0,0 0 0,0 0 1,0 0-1,1 1 0,-1-1 0,0 0 0,0 0 0,0 0 0,0 0 1,1 1-1,-1-1 0,0 0 0,0 0 0,0 0 0,0 1 1,0-1-1,0 0 0,0 0 0,1 0 0,-1 1 0,0-1 1,0 0-1,0 0 0,0 1 0,0-1 0,0 0 0,0 0 1,0 1-1,0-1 0,-1 0 0,-2 49 24,0-30-6,3-12-17,-2 18-6,3 31 0,-1-50 3,1 1-1,0-1 1,0 0-1,1 0 1,-1 1-1,2-1 0,-1 0 1,0 0-1,1-1 1,4 8-1,-5-12 3,-1 1 0,1-1 1,-1 0-1,1 1 0,-1-1 0,1 0 0,0 0 0,0 0 1,0 0-1,0 0 0,0 0 0,0 0 0,0-1 0,0 1 1,0-1-1,0 0 0,0 1 0,0-1 0,0 0 0,0 0 1,0 0-1,0-1 0,0 1 0,0 0 0,0-1 0,0 1 1,0-1-1,0 0 0,3-1 0,1 0 5,1-1 0,-1-1 0,0 1 1,0-1-1,-1 0 0,1 0 0,8-9 0,-5 4 11,-2-1 0,0 0-1,0 0 1,-1 0 0,9-21 0,19-61 131,-27 71-90,3-3 88,-6 22-51,-2 15-55,-2 12-37,1-1-1,2 0 1,1 0 0,11 44-1,-14-67-4,-1 0-1,0 1 0,1-1 0,-1 0 0,1 0 0,0 0 0,-1 0 0,1 0 1,0 0-1,-1 0 0,1 0 0,0 0 0,0 0 0,0-1 0,0 1 0,0 0 1,0 0-1,0-1 0,0 1 0,0-1 0,0 1 0,0-1 0,2 1 0,-1-1 7,1 1 0,-1-1-1,0 0 1,1-1-1,-1 1 1,0 0-1,0-1 1,1 1 0,-1-1-1,0 0 1,4-1-1,4-4 25,1 0 0,-1-1 0,16-13 0,-22 17-34,-2 2 8,6-6 6,0 0 1,1 1 0,0 1-1,0-1 1,13-4 0,-14 5 5,0 1-1,0-1 1,0 0 0,-1-1 0,0 1 0,7-9 0,-7 8 7,-1 0 0,1 0 1,0 1-1,0 0 1,1 0-1,14-6 0,-20 10-22,-1 0-1,0 1 1,0-1-1,0 1 1,1-1-1,-1 0 1,0 0-1,0 0 1,0 0-1,0 0 1,-1 0-1,1 0 0,0 0 1,0 0-1,1-2 1,8-9-71,-39 32 35,2 1 0,-27 26 0,39-32 51,1 0 0,0 1 0,1 1 0,0 0 1,-9 19-1,21-35-14,0 1 0,0-1 0,0 0 1,1 1-1,-1-1 0,1 1 0,-1-1 0,1 1 1,-1-1-1,1 1 0,0-1 0,0 1 1,-1 0-1,1-1 0,0 1 0,1-1 0,-1 1 1,0-1-1,0 1 0,1-1 0,-1 1 1,1-1-1,-1 1 0,1-1 0,0 1 0,1 1 1,-1-2-4,1 1 0,-1-1 1,1 0-1,0 0 0,-1-1 1,1 1-1,0 0 1,0 0-1,0-1 0,-1 1 1,1-1-1,0 0 0,0 0 1,0 1-1,0-1 1,0 0-1,0-1 0,0 1 1,0 0-1,0 0 0,2-2 1,6-1 0,-1 0 1,0 0 0,-1-1-1,1-1 1,-1 0 0,0 0-1,0 0 1,0-1 0,0 0-1,-1 0 1,0-1 0,8-11-1,6-8-1,-1-1 0,20-37 0,-18 21 3,-2-1 0,-3-1 0,21-74 0,-33 95 16,0 1 1,1-35-1,2-8 14,-8 65-29,0 1 0,0-1-1,0 0 1,0 1 0,0-1 0,0 1 0,0-1 0,0 0 0,0 1 0,0-1 0,0 1 0,0-1 0,0 0-1,0 1 1,-1-1 0,1 1 0,0-1 0,-1 0 0,1 1 0,0-1 0,-1 1 0,1-1 0,0 1-1,-2-1 1,2 1-2,-1 0 0,1 0 0,0 0 1,-1 0-1,1 0 0,-1 0 0,1 0 0,-1 0 0,1 0 0,0 0 0,-1 0 0,1 0 0,-1 1 0,1-1 0,0 0 0,-1 0 0,1 1 0,0-1 0,-1 0 0,1 0 0,0 1 0,-1-1 0,1 0 0,0 1 0,0-1 0,-1 0 1,1 1-1,0-1 0,0 1 0,0-1 0,0 0 0,-1 1 0,1-1 0,0 1 0,0-1 0,0 0 0,0 1 0,0 0 0,-9 30-11,0 1 0,3 0-1,0 0 1,-1 64 0,6-66-8,2 0 1,1 0-1,1 0 1,2-1-1,1 1 1,1-1-1,11 28 1,-12-39-23,-6-15 33,1 1-1,0-1 1,0 0 0,0 1 0,0-1-1,1 0 1,-1 0 0,1 0-1,0 0 1,0 0 0,0 0-1,3 3 1,-5-6 2,0 0 0,0 0 0,0 0-1,0 0 1,0 0 0,0 0 0,0 0 0,1 0-1,-1 0 1,0 0 0,0 1 0,0-1 0,0 0 0,0 0-1,0 0 1,0 0 0,0 0 0,0 0 0,1 0 0,-1 0-1,0 0 1,0 0 0,0 0 0,0 0 0,0 0 0,0 0-1,0 0 1,1 0 0,-1 0 0,0 0 0,0 0-1,0 0 1,0 0 0,0 0 0,0-1 0,0 1 0,0 0-1,0 0 1,0 0 0,1 0 0,-1 0 0,0 0 0,0 0-1,0 0 1,0 0 0,0 0 0,0 0 0,0-1-1,0 1 1,0 0 0,0 0 0,0 0 0,0 0 0,0-9-268,-5-9-2425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0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16575,'0'0'3016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41 788 7136,'0'0'5857,"3"17"-5304,3 20-233,-2 0 0,-2 0-1,-1 0 1,-5 40 0,-11 17 383,-5 57 658,3-56 96,19-70 755,7-93-1087,17-184 97,-21 219-987,1 0 1,12-36-1,-2 10 80,-9 32-83,18-47 1,-22 65-167,1 1 1,0 0-1,1 0 1,-1 1 0,2-1-1,-1 1 1,1 0-1,0 1 1,12-12 0,-15 16-37,0 1 0,0-1 1,0 0-1,0 1 0,0 0 1,0-1-1,0 1 1,0 0-1,1 1 0,-1-1 1,4 0-1,-5 1-18,0 0 0,-1 0-1,1 0 1,0 0 0,-1 1 0,1-1-1,0 0 1,-1 1 0,1-1 0,-1 1-1,1-1 1,-1 1 0,1 0 0,-1 0-1,1 0 1,-1 0 0,0 0 0,1 0-1,-1 0 1,0 0 0,0 0 0,0 1-1,2 1 1,20 33 143,-11-19-77,0 1 0,14 30 0,-24-43-62,0-1 0,0 1 1,-1 0-1,0 0 0,1 0 0,-2 0 0,1 0 1,0 0-1,-1 0 0,0 0 0,0 0 0,-1 0 0,1 0 1,-1 0-1,0 0 0,-2 5 0,-1-1 22,1 0 0,-1-1 0,-1 0 0,1 0 0,-1 0-1,-1-1 1,-9 12 0,12-17-18,0 1 1,0 0-1,-1 0 0,1-1 1,-1 0-1,0 0 0,0 0 1,0 0-1,0 0 0,0-1 1,0 0-1,0 0 0,0 0 1,0 0-1,-1-1 0,1 1 1,0-1-1,-7-1 0,5 1 9,0 0-1,0-1 1,1 1-1,-1-1 1,0-1-1,1 1 1,-1-1-1,1 0 1,0 0-1,-1-1 1,1 1-1,0-1 1,1 0-1,-1-1 1,0 1-1,1-1 1,0 0-1,-4-4 1,-2-1 620,24 14-448,25 2-189,1-2 0,-1-1 0,1-2 0,0-2-1,65-7 1,-94 4-12,0 0-1,0 0 1,-1-1-1,1 0 1,-1-1-1,0 0 1,0-1-1,14-11 1,5-5 51,33-34-1,-50 44 5,0-1 0,-2-1-1,1 1 1,-2-2 0,12-21-1,-20 35-32,0-1-1,0 1 0,-1-1 1,1 0-1,0 1 0,-1-1 1,0 0-1,1 0 0,-1 1 1,0-1-1,0-3 0,0 4 34,-1 3-35,-1 0 0,0 1-1,1-1 1,0 1 0,0 0 0,-1-1 0,1 1-1,1 0 1,-2 3 0,-1 4 17,-2 3-12,1-1 1,0 1 0,0 0-1,2 0 1,0 0 0,0 1-1,1-1 1,1 0 0,0 1-1,0-1 1,2 0-1,3 16 1,-5-26-21,1 0 0,0 0 0,0-1 0,0 1 0,0 0 0,0-1 0,1 1 0,-1-1 0,1 1 0,-1-1 0,1 0 0,0 1 0,0-1 0,0 0 0,0 0 0,1-1 0,-1 1 0,4 2 0,-3-3-2,1 0 0,-1 0 1,1 0-1,-1 0 0,1 0 0,0-1 1,0 1-1,-1-1 0,1 0 0,0 0 1,0 0-1,4-2 0,8-2 0,0 0 0,-1-1-1,1-1 1,-1-1 0,15-9-1,92-57 69,-55 30 25,-54 36-62,0 2 0,1-1 0,-1 2 0,23-5 0,-26 6-15,27 0 47,-31 3-56,-22 14-3,-59 43 23,41-32-1,-32 30-1,23-17 12,43-38-40,0 0 0,0 1 0,-1-1 0,1 0 1,0 0-1,0 1 0,-1-1 0,1 0 0,0 0 0,0 1 1,0-1-1,0 0 0,-1 1 0,1-1 0,0 0 1,0 1-1,0-1 0,0 0 0,0 1 0,0-1 0,0 0 1,0 1-1,0-1 0,0 0 0,0 1 0,0-1 0,0 1 1,0-1-1,0 0 0,0 1 0,1-1 0,-1 0 0,0 0 1,0 1-1,13 10 5,21 1 1,-18-10-11,-1-2 0,0 0-1,0 0 1,0-1 0,1-1 0,-1-1 0,0 0 0,-1-1-1,1-1 1,-1 0 0,25-13 0,5-5-17,-2-2 1,54-42-1,-58 38 12,-1-3 0,-2-1 0,0-1 0,-3-2 0,-1-2-1,-2-1 1,33-56 0,-31 43 23,-2-1 1,39-100-1,-57 118 10,23-76 71,-30 97-58,-2-1 0,0 0 1,0 1-1,-2-1 0,-1-26 1,1 41-35,0-1 1,0 1 0,0 0 0,0-1-1,0 1 1,0-1 0,0 1 0,0-1-1,0 1 1,0-1 0,0 1 0,0-1-1,0 1 1,0 0 0,-1-1 0,1 1-1,0-1 1,0 1 0,-1 0 0,1-1-1,0 1 1,0 0 0,-1-1 0,1 1-1,0 0 1,-1-1 0,1 1 0,0 0-1,-1 0 1,1-1 0,-1 1 0,1 0-1,0 0 1,-1 0 0,1-1 0,-1 1-1,1 0 1,-1 0 0,1 0 0,-1 0-1,1 0 1,0 0 0,-1 0 0,1 0-1,-1 0 1,1 0 0,-1 0 0,1 0-1,-1 1 1,1-1 0,0 0 0,-1 0-1,1 0 1,-1 1 0,-23 18 39,21-15-51,-8 6-1,1 2 0,1-1 0,0 1 0,-11 21 0,-26 58-64,23-44 20,1 0 5,2 0-1,1 1 0,3 1 0,2 0 1,-11 79-1,20-100 1,2 0 1,1 0 0,1 1-1,2-1 1,0 0 0,2 0-1,10 42 1,-13-68 47,1 0 0,-1-1 0,1 1 1,-1-1-1,1 1 0,0-1 0,0 1 0,0-1 0,-1 1 0,1-1 0,1 0 0,-1 0 0,0 1 1,0-1-1,0 0 0,1 0 0,-1 0 0,0 0 0,1 0 0,-1-1 0,1 1 0,-1 0 1,1-1-1,-1 1 0,1-1 0,-1 1 0,1-1 0,0 0 0,-1 1 0,1-1 0,0 0 1,-1 0-1,1 0 0,0-1 0,-1 1 0,1 0 0,-1-1 0,1 1 0,0-1 0,-1 1 0,3-2 1,7-3 22,-1 0 0,0 0 0,0-1 0,15-12 0,-12 9 16,-1-1 0,-1-1 0,0 0 0,0 0 0,16-24 0,-26 35-36,3-7 54,0 0-1,1 1 0,0-1 1,1 1-1,-1 1 0,12-10 1,-16 17-40,0-1 1,0 0-1,0 1 1,0-1 0,0 1-1,0-1 1,0 1-1,0-1 1,-1 1-1,1 0 1,-1-1 0,1 1-1,-1 3 1,6 60 10,-5-42-26,0 0-1,10 40 1,-11-62 2,0 0 1,0 0-1,1 0 0,-1 0 0,0 1 0,1-1 1,-1 0-1,1 0 0,-1 0 0,1 0 1,-1 0-1,1 0 0,0-1 0,-1 1 1,1 0-1,0 0 0,0 0 0,0-1 0,0 1 1,0 0-1,0-1 0,0 1 0,0 0 1,0-1-1,0 0 0,0 1 0,0-1 1,0 0-1,0 1 0,0-1 0,0 0 0,0 0 1,1 0-1,-1 0 0,0 0 0,0 0 1,0 0-1,0 0 0,0-1 0,0 1 1,1 0-1,-1-1 0,0 1 0,0-1 0,0 1 1,1-2-1,6-2 26,0-1 0,0 0 1,-1-1-1,11-10 0,-12 11-22,7-8 77,-1-1 0,0 0-1,0-1 1,-2 0 0,0-1-1,0 0 1,12-32 0,-19 42 54,0 0 34,-4 8-105,-9 26-91,8-14 37,0 1 1,1-1-1,0 1 1,2 0-1,-1-1 1,2 1-1,4 22 1,-5-36-14,-1 0 0,0 0 0,0 1 1,1-1-1,-1 0 0,1 0 0,-1 0 0,1 1 0,0-1 1,-1 0-1,1 0 0,0 0 0,0 0 0,-1 0 0,1 0 0,0-1 1,0 1-1,0 0 0,0 0 0,0-1 0,0 1 0,1 0 1,-1-1-1,0 1 0,2 0 0,-1-1 0,0 0 0,0 0 0,1-1 0,-1 1 0,0 0 0,0-1 1,0 1-1,0-1 0,0 0 0,0 0 0,0 0 0,0 0 0,3-2 0,5-4 0,0-1-1,0 0 1,16-18 0,99-134 0,-116 147 0,-6 8 0,1 1 0,0-1 0,-1 1 0,1 0 0,1 0 0,-1 1 0,1-1 0,6-3 0,-10 7 0,0 0 0,0 0 0,0 0 0,0 0 0,0 0 0,0 0 0,0 0 0,0 0 0,0 1 0,0-1 0,0 0 0,0 1 0,0-1 0,0 1 0,-1-1 0,1 1 0,0-1 0,0 1 0,0 0 0,1 1 0,16 18 0,-13-15 0,16 25 0,-18-25 0,1 1 0,-1-1 0,1 0 0,8 8 0,23 21 0,-26-24 0,1 0 0,0-1 0,1 0 0,20 14 0,-28-22 0,0 0 0,-1-1 0,1 1 0,0-1 0,0 1 0,0-1 0,0 0 0,-1 0 0,1 0 0,0 0 0,0 0 0,0-1 0,0 1 0,-1-1 0,1 0 0,0 0 0,0 0 0,3-2 0,5-2 0,0-1 0,17-13 0,-15 10 0,-1 0 0,-1 0 0,0-1 0,0-1 0,11-15 0,-19 23 0,-1 0 0,0 0 0,0 0 0,0 0 0,0 0 0,0-1 0,-1 1 0,0-1 0,0 1 0,0-1 0,0 0 0,0 1 0,-1-1 0,1 0 0,-1 1 0,0-1 0,0 0 0,-1 0 0,1 1 0,-1-1 0,1 0 0,-1 1 0,0-1 0,-1 1 0,1-1 0,-3-4 0,3 6 0,0 0 0,0 0 0,0 0 0,0 1 0,0-1 0,-1 1 0,1-1 0,0 0 0,-1 1 0,0 0 0,1-1 0,-1 1 0,1 0 0,-1 0 0,0 0 0,0 0 0,0 0 0,0 1 0,1-1 0,-1 0 0,0 1 0,0-1 0,0 1 0,0 0 0,-1 0 0,1 0 0,0 0 0,0 0 0,0 0 0,0 0 0,0 1 0,0-1 0,0 1 0,0-1 0,0 1 0,1 0 0,-1 0 0,0 0 0,0 0 0,-2 2 0,-2 0 0,0 0 0,1 1 0,-1 0 0,1 1 0,-1-1 0,1 1 0,1 0 0,-1 0 0,1 1 0,-1-1 0,2 1 0,-1 0 0,1 0 0,0 0 0,0 0 0,0 1 0,1-1 0,0 1 0,0 0 0,1-1 0,-1 14 0,1-10 0,2 1 0,0-1 0,0 1 0,1-1 0,0 0 0,0 1 0,1-1 0,1 0 0,0-1 0,0 1 0,1-1 0,0 0 0,11 16 0,-10-18 0,-1 1 0,1-1 0,0-1 0,1 1 0,0-1 0,0 0 0,0 0 0,1-1 0,-1 0 0,1-1 0,1 1 0,-1-2 0,0 1 0,13 3 0,-19-7 1,-1 0-1,1 1 1,-1-1 0,1 0-1,-1 0 1,1 0 0,-1 0-1,1 0 1,-1 0 0,1 0 0,0-1-1,-1 1 1,1-1 0,-1 1-1,0-1 1,1 1 0,1-2-1,-3 1-2,1 1 0,-1-1 1,1 0-1,-1 1 0,1-1 0,-1 0 0,1 1 0,-1-1 0,0 0 0,0 0 0,1 0 0,-1 1 0,0-1 0,0 0 0,0 0 0,0 0 1,0 0-1,0 1 0,0-1 0,0 0 0,0 0 0,0 0 0,0 0 0,-1 1 0,1-1 0,0 0 0,0 0 0,-1 1 0,1-1 1,-1 0-1,0 0 0,-33-57-3595,32 55 2390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12864,'0'0'2341,"10"0"-1740,589 26 3503,-592-25-4024,-5-2-55,-1 1 0,1 0 0,0 0 1,-1 0-1,1 0 0,0 0 0,-1 1 0,1-1 1,0 1-1,-1-1 0,1 1 0,-1-1 1,1 1-1,0 0 0,-1 0 0,0-1 0,1 1 1,-1 0-1,0 1 0,2 0 0,-3-2-89,0 1 1,0-1-1,0 0 0,0 0 0,-1 0 0,1 0 0,0 1 0,0-1 0,0 0 0,0 0 0,-1 0 1,1 0-1,0 0 0,0 0 0,0 0 0,-1 1 0,1-1 0,0 0 0,0 0 0,0 0 1,-1 0-1,1 0 0,0 0 0,0 0 0,-1 0 0,1 0 0,0 0 0,0 0 0,0 0 0,-1 0 1,1 0-1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6424,'0'0'9454,"14"-1"-9012,5 0-286,-9 1-52,0 0-1,0-1 0,1 0 1,-1-1-1,0 0 0,12-5 0,-12 4 200,1 0 0,0 0 0,0 0 0,1 2 0,-1-1 0,0 2 0,21 0 0,-30 0-256,-1 1-1,1-1 0,0 1 1,-1 0-1,1-1 0,0 1 0,-1 0 1,1 0-1,-1 0 0,1 0 1,-1 0-1,0 0 0,1 1 0,-1-1 1,0 0-1,0 1 0,0-1 0,0 1 1,0-1-1,0 1 0,0 1 1,2 2 27,-1 0 0,0 1 0,-1-1 0,1 0 0,0 11 0,2 183 730,-5-115-592,1 13 8,10 467 699,31-53-187,45-6 66,-42-354-555,2 15 150,-31-99 249,2-1 1,35 86-1,-52-151-615,0 0-1,1 0 1,-1 0 0,0 0 0,1-1 0,-1 1 0,0 0-1,0 0 1,0 0 0,0 0 0,0 0 0,0 0-1,0 0 1,0 2 0,0-3-9,-1 0 1,1 1-1,0-1 0,0 1 1,-1-1-1,1 0 0,0 1 1,0-1-1,-1 0 0,1 0 1,0 1-1,-1-1 0,1 0 1,-1 0-1,1 1 0,0-1 0,-1 0 1,1 0-1,-1 0 0,1 0 1,-1 0-1,0 1 0,-3-1 77,0 0 0,0 0 0,-1-1 0,1 1 0,-6-3 0,-2 1-87,-87-19 426,-8 0 19,93 19-366,0 1-1,-1 0 1,1 2-1,-1-1 1,-22 5 0,28-3-73,0 0-1,1 0 1,-1 1 0,-15 7 0,21-8-63,-1 1-1,0-1 1,1 1 0,0 0 0,0 0 0,0 0 0,0 0 0,0 1 0,0-1 0,1 1 0,-4 7 0,-9 26-890,11-25-2489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13560,'0'0'1808,"68"2"-1848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0 7232,'0'0'16287,"-3"15"-15868,2-8-362,-2 4 24,1 0-1,1 0 1,0 0 0,0 1-1,1-1 1,0 0-1,1 0 1,3 15 0,24 113 782,30 118 331,-42-192-899,15 48 374,-27-96-497,-6-10 195,0-7-323,0 1 1,-1-2 0,1 1 0,0 0-1,0 0 1,0-1 0,0 1 0,0-1 0,0 1-1,-3-3 1,2 2-52,-37-15 263,0-2 0,1-2-1,-63-42 1,100 61-245,-12-7 116,0 0 0,0 2 0,0 0 0,-1 0 0,0 1 0,-26-4-1,24 3 69,-6-1 17,18 6-191,9 6-105,1-3-181,1 1 0,-1-1-1,1 0 1,0-1 0,0 1-1,0-1 1,0 0 0,0-1-1,10 1 1,-9-1-2057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10 166 7432,'0'0'19238,"8"10"-19047,0 1-141,-1-2-1,1 1 1,-1 1 0,-1-1-1,0 1 1,4 12 0,30 96 456,-13-33-181,-19-44-163,-7-35-119,0 0 0,0-1 0,0 1 1,4 10-1,2-6 344,-12-30-106,-1-6-220,-60-251 486,38 176-268,4 23 27,24 74-270,-1 0 0,0-1-1,0 1 1,0 0 0,-1 0-1,1 0 1,-1 0 0,1 0 0,-1 1-1,0-1 1,0 0 0,0 1 0,-1-1-1,-4-3 1,7 6-29,0-1 1,-1 1-1,1 0 0,0-1 0,-1 1 1,1 0-1,0-1 0,0 1 1,-1-1-1,1 1 0,0 0 0,0-1 1,0 1-1,0-1 0,-1 1 0,1-1 1,0 1-1,0-1 0,0 1 1,0 0-1,0-1 0,0 1 0,0-1 1,0 1-1,0-1 0,0 1 0,1-1 1,-1 1-1,0 0 0,0-1 1,0 1-1,0-1 0,1 1 0,-1 0 1,0-1-1,1 1 0,-1-1 0,0 1 1,0 0-1,1 0 0,-1-1 1,1 1-1,-1 0 0,0-1 0,1 1 1,-1 0-1,0 0 0,1 0 0,-1 0 1,1-1-1,-1 1 0,1 0 1,-1 0-1,1 0 0,-1 0 0,0 0 1,1 0-1,-1 0 0,1 0 0,-1 0 1,1 0-1,-1 0 0,1 0 1,-1 1-1,1-1 0,28 6-26,0 2 0,0 0 0,-1 2 0,45 23 0,-40-16 10,45 32 0,-19-10-22,-52-35 25,-1 0 0,0 0 0,0 0 1,-1 1-1,1 0 0,-1 0 0,0 1 0,0-1 0,-1 1 0,1 0 1,4 10-1,-7-12 5,-1-1 0,0 1 0,0 0 0,0 0 0,0 0 0,-1 0 0,1 0 0,-1 0 0,0-1 0,0 1 0,-1 0 0,1 0 0,-1 0 0,0 0 0,0 0 0,0 0 0,0-1 0,-1 1 1,1 0-1,-1-1 0,0 0 0,0 1 0,-4 4 0,-1 0 6,0-1 1,0 1 0,-1-1 0,0-1-1,0 0 1,-1 0 0,0 0-1,0-1 1,0 0 0,-13 4 0,3-2 16,-1 0 0,-1-1 0,1-1 0,-27 2 0,34-5-11,0 0 0,-1-1-1,1-1 1,0 0 0,-1-1 0,1-1 0,0 0 0,-20-6-1,29 5-67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7632,'0'0'9422,"17"2"-8874,24 4-177,-1-3-1,42-2 1,33-3 439,-50 2-229,-1-2 0,64-12 0,115-28 698,-180 24-1228,-41 10-2727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8136,'0'0'8216,"-2"19"-7874,-4 42-1,1 63-1,26 310 1089,-12-278-951,1-9 55,4 72 599,-5-135-92,-6-64-306,0-14-885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0:1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9144,'0'0'1937,"2"17"-1553,43 634 2563,-13-110 394,-12-361-743,-20-180-2585,0 0 0,0 0 0,0 0 0,0 0 0,0 0 0,0 0 0,0 0 0,0 0 0,0 0 0,0 0 0,1 0 0,-1-1 0,0 1 0,0 0-1,0 0 1,0 0 0,0 0 0,0 0 0,0 1 0,0-1 0,1 0 0,-1 0 0,0 0 0,0 0 0,0 0 0,0 0 0,0 0 0,0 0 0,0 0 0,0 0 0,0 0-1,0 0 1,0 0 0,1 0 0,-1 0 0,0 0 0,0 0 0,0 0 0,0 1 0,0-1 0,0 0 0,0 0 0,0 0 0,0 0 0,0 0 0,0 0 0,0 0 0,0 0-1,0 0 1,0 1 0,0-1 0,0 0 0,0 0 0,0 0 0,0 0 0,0 0 0,0 0 0,0 0 0,0 0 0,0 0 0,0 1 0,0-1 0,0 0 0,0 0 0,0 0-1,2-5-1456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0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102 174 6824,'0'0'12217,"2"16"-11841,15 199 946,-13-107-817,0-57-163,-4 55-1,2 36 247,2-44-78,0-28 812,-11-286-344,0 40-845,5 124-95,-16-86-1,9 88 19,-3-86 0,8 92-4,3 32-6,-1-1 0,2-22 0,0 32-30,0-1 1,1 1 0,0-1 0,-1 1-1,1 0 1,0-1 0,1 1 0,-1 0-1,1 0 1,-1 0 0,1 0 0,0 0-1,0 0 1,4-4 0,0 2 3,-1-1 0,1 1 0,1 0 0,-1 1 0,1-1 0,-1 1 0,1 1 0,1-1 0,-1 1 0,0 1 0,12-4 0,-9 5-8,-1 0-1,0 0 0,1 1 1,-1 0-1,1 1 1,-1-1-1,0 2 1,1 0-1,14 4 1,-1 2 28,0 0 0,-1 1 0,0 1 0,0 1 0,-1 1 0,21 16 0,-40-27-32,0 1 0,0-1 0,0 1 0,0 0 0,0 0 0,-1 0 0,1 0 0,-1 0 0,1 0 0,-1 1 0,0-1 0,0 0 0,0 1 0,0-1 0,0 1 0,0-1 0,-1 1 0,1-1 0,-1 1 0,0 0 0,1-1 0,-1 1 0,-1-1 0,1 5 0,-3 1 4,1-1-1,-1 0 1,0 0-1,-1 0 1,1 0 0,-1-1-1,-8 10 1,-2 2-1,-1-1 0,-1 0-1,-1-1 1,0 0 0,-1-2 0,-1 0 0,0-1 0,-23 12 0,-20 6 43,-94 34 1,133-54-46,18-9 5,0 1 0,1-1 0,-1 0 1,0 0-1,0 0 0,0-1 0,-9 2 0,14-4-12,0 1 0,1 0-1,-1-1 1,0 1 0,0 0 0,0 0-1,0-1 1,0 1 0,1 0 0,-1-1-1,0 1 1,0 0 0,0 0-1,1-1 1,-1 1 0,0 0 0,0 0-1,1 0 1,-1-1 0,0 1 0,0 0-1,1 0 1,-1 0 0,0 0 0,1 0-1,-1 0 1,0 0 0,1-1-1,-1 1 1,24-5 4,0 0-1,0 2 0,0 0 1,0 2-1,0 0 0,0 2 1,0 1-1,0 0 1,0 2-1,24 7 0,-28-5-11,-1 0-1,1 1 0,-1 1 0,-1 1 1,1 1-1,-2 0 0,1 2 1,-1 0-1,-1 0 0,0 2 1,-1 0-1,13 17 0,-15-17-1,-2 1-1,0 0 1,0 1 0,-2 1-1,0-1 1,7 20-1,-14-30 11,0-1-1,0 0 1,-1 1-1,0-1 0,0 1 1,-1 0-1,1-1 0,-1 1 1,0 0-1,-1-1 1,0 1-1,1-1 0,-2 1 1,1-1-1,-1 1 1,1-1-1,-2 0 0,1 0 1,0 0-1,-1 0 1,0 0-1,0 0 0,-1-1 1,-5 7-1,5-7 14,-1 0 1,0 0-1,-1 0 0,1 0 0,-1-1 0,1 0 1,-1 0-1,0 0 0,0-1 0,-1 0 1,1 0-1,0-1 0,-1 1 0,-11 0 0,-7-1 58,0-2 0,-38-4-1,58 5-61,-56-8 40,0-3-1,-112-34 0,167 43-20,-1 0 1,1-1-1,0 1 0,-8-6 1,12 7-227,1 0 0,0 0-1,0 0 1,-1 0 0,1 0 0,0 0 0,0-1 0,0 1 0,0 0 0,0-1 0,0 1 0,1-1-1,-1 1 1,0-1 0,1 1 0,-1-1 0,1 1 0,0-1 0,-1 0 0,1 1 0,0-3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0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8032,'0'0'7344,"15"-3"-6728,242-26 1135,152 2 967,-389 27-2478,-1-1 0,0-2 1,0 0-1,0 0 1,0-2-1,26-10 0,-42 14-416,8-6 812,-6 0-3382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09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0 7936,'0'0'12762,"-1"10"-12350,-3 33-13,3-40-355,0 0 1,0 1-1,0-1 1,0 0 0,-1-1-1,1 1 1,-1 0-1,1 0 1,-1-1-1,0 1 1,0-1 0,-1 1-1,-3 3 1,-5 4 93,-88 92 745,2-1-214,35-36-282,35-38-166,1 2 0,1 0 1,-25 40-1,43-58-143,3-3 73,-2 0 0,1 1 0,-12 11 0,17-20-155,1 1 1,-1-1 0,0 0 0,0 0 0,1 0 0,-1 1 0,0-1 0,1 0 0,-1 0 0,1 0 0,-1 0 0,0 0 0,1 0-1,-1 0 1,0 0 0,1 0 0,-1 0 0,0 0 0,1 0 0,-1 0 0,0 0 0,1 0 0,-1 0 0,1-1 0,-1 1-1,0 0 1,0 0 0,1 0 0,-1-1 0,0 1 0,1 0 0,-1 0 0,0 0 0,0-1 0,1 1 0,-1 0 0,0-1 0,0 1-1,0 0 1,1-1 0,-1 1 0,50-66-725,-32 42-2526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1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13168,'0'0'2813,"11"13"-2482,185 213 1139,-91-122-414,25 28 1145,-115-118-1775,-11-11-251,-1-1 1,0 1-1,0 0 0,0 0 0,-1 0 0,1 0 1,-1 1-1,4 5 0,-7-16-68,0 0-1,0 0 1,1 0 0,1-8-1,-1-12-200,-3-17-2945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4512,'0'0'18122,"13"2"-17931,-2 0-140,-5 0-21,1-1-1,-1 0 1,1 0-1,0-1 1,-1 1 0,1-2-1,0 1 1,-1-1 0,1 0-1,8-2 1,12-5 136,-1 1 0,2 1 0,-1 2 0,1 0 0,-1 2 0,1 1 0,46 5 0,-17 1 203,-43-5-195,0 1 1,-1 0-1,1 1 1,-1 1-1,0 0 1,17 6 0,-2 2 793,-26-10-651,1 2-678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1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10040,'0'0'2401,"9"14"-1602,9 13-264,-2 0 0,21 48 0,136 305 3971,-156-342-3684,24 79-1,-12-32 939,-20-66-614,-9-19-1126,0-1-1,0 1 1,1 0 0,-1 0 0,0-1 0,0 1 0,0 0-1,0 0 1,0 0 0,0 0 0,0-1 0,0 1-1,0 0 1,1 0 0,-1 0 0,0 0 0,0-1 0,0 1-1,0 0 1,0 0 0,1 0 0,-1 0 0,0 0 0,0 0-1,0 0 1,1-1 0,-1 1 0,0 0 0,0 0 0,0 0-1,1 0 1,-1 0 0,0 0 0,0 0 0,0 0-1,1 0 1,-1 0 0,0 0 0,0 0 0,0 0 0,1 0-1,-1 0 1,0 1 0,0-1 0,0 0 0,1 0 0,-1 0-1,0 0 1,0 0 0,0 0 0,0 0 0,1 1 0,-1-1-1,0 0 1,0 0 0,0 0 0,0 0 0,0 1-1,0-1 1,0 0 0,1 0 0,-1 0 0,0 1 0,0-4 3,1 1 1,-1 0 0,1 0-1,0 0 1,0-1 0,0 1-1,0 0 1,2-3 0,6-12 45,26-70 119,-16 39-81,1 1-1,35-58 1,182-218 303,-220 304-399,-11 12-49,1-1 1,-1 0-1,10-16 1,-15 23 26,-1 0 1,1-1-1,-1 1 0,0 0 1,1 0-1,-1 0 1,0 0-1,0 0 1,0 0-1,0-1 0,0 1 1,0 0-1,0 0 1,-1 0-1,1 0 0,0 0 1,0 0-1,-1 0 1,1-1-1,-1 1 0,1 0 1,-1 0-1,1 0 1,-1 1-1,0-1 0,0 0 1,1 0-1,-1 0 1,0 0-1,0 1 0,0-1 1,0 0-1,0 1 1,0-1-1,-2 0 0,-3-3-22,-1 1-1,0 0 0,1 1 0,-11-3 0,-26-7-38,0 2 1,-1 1-1,0 3 0,0 2 0,0 2 0,-85 6 1,74 2 49,0 3 0,-102 30 0,130-30 74,-49 9-1,76-18-50,0 0 0,0 0 0,0 0 0,0 0 0,0 1 0,0-1-1,0 0 1,0 0 0,0 0 0,0 0 0,0 0 0,0 0 0,0 0 0,1 0 0,-1 0 0,0 0 0,0 0 0,0 1 0,0-1 0,0 0 0,0 0-1,0 0 1,0 0 0,0 0 0,0 0 0,-1 0 0,1 0 0,0 0 0,0 0 0,0 1 0,0-1 0,0 0 0,0 0 0,0 0 0,0 0 0,0 0 0,0 0-1,0 0 1,0 0 0,0 0 0,0 0 0,0 0 0,0 0 0,12 1-42,28-14-405,0-2 1,54-29-1,-65 30-2013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1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6520,'0'0'6545,"14"-2"-5794,72-11 175,166-21 1088,-176 27-1123,108 5-1,-118 5-354,162 5 2265,-217-4-1986,-12-3-203,-5-2-316,-7-3-234,5 3-2963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1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10848,'0'0'6454,"-1"13"-5877,-1 23-83,2-1-1,6 55 0,19 30 565,4 14 612,-21-101-1001,-6-27-382,0 0 1,0-1-1,-1 1 1,0 0-1,0 7 1,3 3 1622,-3-49-1869,1 0 0,1 1 0,2-1 0,1 1 0,2-1 0,1 2 0,2 0 0,0 0 0,2 1 0,2 0 0,1 1 0,1 1 0,21-27 0,-36 51-44,1 0 1,0 1 0,1-1 0,-1 1 0,1 0 0,-1 0-1,1 0 1,0 1 0,6-4 0,-9 5 2,1 1 0,0-1-1,-1 0 1,1 1 0,-1 0 0,1-1 0,0 1 0,-1 0 0,1 0 0,0 0-1,-1 0 1,1 0 0,0 1 0,-1-1 0,1 0 0,-1 1 0,1-1 0,0 1-1,-1-1 1,1 1 0,-1 0 0,1 0 0,-1 0 0,0 0 0,1 0 0,-1 0-1,0 0 1,2 2 0,16 19 63,-1 0 0,-1 1 0,25 46 0,-18-22 193,20 58 0,-26-67 1,-13-29-134,-1 1-1,0-1 1,0 0-1,2 12 0,-6-21-436,1 3 845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1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244 824 5624,'0'0'9977,"-10"-2"-9482,3 1-377,4 0-78,0 0 0,0 0-1,0 1 1,0-1-1,0 1 1,0 0 0,0 0-1,0 0 1,0 0-1,0 1 1,1-1 0,-1 1-1,0 0 1,0-1 0,0 1-1,0 1 1,1-1-1,-1 0 1,0 1 0,-4 3-1,4-3 13,-84 74 1147,79-68-1029,0 1 0,0 0 0,1 0 0,1 1 0,-1 0 0,2 0 0,-1 0 0,-4 13 0,9-20-78,0 1 0,0-1 0,0 1-1,0-1 1,0 1 0,1 0-1,-1 0 1,1 5 0,0-8-65,1-1-1,-1 1 1,0 0-1,0-1 1,0 1-1,1-1 1,-1 1 0,0 0-1,1-1 1,-1 1-1,1-1 1,-1 1 0,0-1-1,1 1 1,-1-1-1,1 1 1,-1-1 0,1 0-1,0 1 1,0 0-1,1-1 5,0 1 0,-1-1 0,1 0 0,0 1 0,0-1 0,-1 0 0,1 0 0,0 0 0,0 0-1,3-1 1,12-3 43,0-1 0,-1 0 0,1-1 1,-1-1-1,-1-1 0,1 0 0,-1-1 0,-1-1 0,0 0 0,0-1 0,-1 0 0,14-16 0,0-6 342,-26 33-321,-1 0-89,0 0 0,0 0 0,0 0 0,0 0 1,0 0-1,0 0 0,0 0 0,-1 0 0,1 0 0,0 0 1,0 0-1,0 0 0,0 0 0,0 0 0,0 1 1,0-1-1,0 0 0,0 0 0,0 0 0,0 0 0,0 0 1,0 0-1,0 0 0,0 0 0,0 0 0,0 0 1,0 0-1,0 0 0,0 0 0,0 0 0,-1 0 0,1 0 1,0 0-1,0 0 0,0 0 0,0 0 0,0 0 1,0 0-1,0 0 0,0 0 0,0 0 0,0 0 1,0 0-1,0 0 0,0 0 0,0 0 0,0 0 0,0 0 1,0 0-1,0-1 0,0 1 0,-1 0 0,1 0 1,0 0-1,0 0 0,0 0 0,0 0 0,-2 6 30,-1 0 1,1 0-1,0 0 0,1 0 0,-1 0 0,1 0 0,0 0 0,1 12 0,-1-7-13,2 0-1,-1 0 0,2 1 0,2 10 0,-3-18-11,1 1 0,-1-1 0,1 0 0,0 0 0,0 0 0,1 0 0,-1 0 0,1 0 0,0-1 0,0 1 0,0-1 0,0 0 0,0 0 0,1 0 0,0 0 0,-1-1 0,1 0 0,0 1 0,0-1 0,0-1 0,1 1 0,-1 0 0,0-1 0,1 0-1,-1 0 1,7 0 0,-3 0 15,1 0-1,-1-1 0,0 0 0,0-1 1,1 0-1,-1 0 0,0-1 0,0 0 0,0 0 1,0-1-1,0 0 0,-1 0 0,12-7 1,-5 0 10,0-1 0,0 0 0,-1-1 0,0 0 1,-1-1-1,0-1 0,-1 1 0,13-23 0,-11 12 21,-1 0 0,-1 0 0,-1-1 0,13-49-1,-9-3 91,-3 1 0,3-140 1,-14 212-145,-2-259 291,0 192-233,1 62-54,2 2 3,-1 0 1,-1 0-1,1 0 0,-1 0 0,-1 0 1,1 0-1,-6-13 0,7 20-9,-1 0-1,0 0 1,0 1 0,1-1-1,-1 0 1,1 1-1,-1-1 1,0 1 0,1-1-1,-1 1 1,1-1-1,-1 1 1,1-1 0,-1 1-1,1-1 1,0 1-1,-1 0 1,1-1 0,0 1-1,-1-1 1,1 1-1,0 0 1,-1 1 0,-12 25 2,-2 12-18,1 0 1,3 1 0,1 1 0,2 0 0,-4 51-1,8-15-81,11 152-1,-4-200 77,1-1 0,1 1 1,16 47-1,-15-59 17,1 0 0,1 0 0,1-1 1,0 0-1,0-1 0,24 28 0,-28-37 12,1-1 0,-1 0 0,1 0 0,0 0 0,0-1 0,0 0-1,0 0 1,1-1 0,0 0 0,13 5 0,-15-7 7,0 0 0,0 0 0,0 0 0,-1-1 1,1 0-1,0 0 0,0 0 0,0 0 0,0-1 0,0 0 0,-1 0 0,1 0 1,0 0-1,-1-1 0,1 0 0,-1 0 0,9-5 0,-2-1 25,0-1-1,0 0 1,-1 0-1,0-1 1,-1-1 0,0 1-1,-1-2 1,0 1-1,7-14 1,-5 6 59,-1-1 0,-1 0 0,0-1 0,-2 0 0,5-24 0,-4 25 200,-7 19-215,-4 14 107,2 1-185,0 0-1,2 0 1,-1 0 0,2 0-1,0 1 1,3 16 0,1 7-38,-3-23 3,0 1 0,1-1 1,0 0-1,8 19 0,-13-24 35,2-9-2,0-1 0,0 0 0,0 0 0,0 0 1,0 0-1,0 0 0,-1 0 0,1 0 0,0 0 0,0 1 0,0-1 0,0 0 0,0 0 0,0 0 1,0 0-1,0 0 0,0 0 0,0 1 0,0-1 0,0 0 0,0 0 0,0 0 0,0 0 0,0 0 0,0 1 1,0-1-1,0 0 0,0 0 0,0 0 0,0 0 0,0 0 0,0 0 0,0 1 0,0-1 0,0 0 0,0 0 1,0 0-1,0 0 0,0 0 0,0 0 0,0 1 0,1-1 0,-1 0 0,0 0 0,0 0 0,0 0 1,0 0-1,0 0 0,0 0 0,1 0 0,-1 0 0,0 0 0,0 0 0,0 0 0,0 0 0,0 1 0,0-1 1,1 0-1,-1 0 0,0 0 0,0 0 0,0 0 0,0 0 0,0-1 0,1 1 0,-1 0 0,0 0 0,-5 25 49,-13 15-53,18-39 2,-1 0 1,0-1-1,0 1 0,0 0 1,0-1-1,0 1 0,1-1 1,-1 1-1,0-1 0,0 1 1,0-1-1,0 0 0,0 0 1,0 1-1,0-1 0,-1 0 1,1 0-1,0 0 0,0 0 1,0 0-1,0 0 0,0 0 1,0-1-1,0 1 0,0 0 1,0 0-1,0-1 0,0 1 1,-1-1-1,-34-14 113,3-2-22,32 16-93,-1 0 0,1 1 0,0-1-1,-1 1 1,1-1 0,-1 1 0,1 0 0,-1-1 0,1 1 0,-1 0-1,0 0 1,1 0 0,-1 0 0,1 1 0,-1-1 0,1 0 0,-1 0 0,1 1-1,0-1 1,-3 2 0,4-2-2,0 1-1,0-1 1,-1 0-1,1 0 0,0 1 1,0-1-1,0 1 1,-1-1-1,1 0 1,0 1-1,0-1 1,0 0-1,0 1 1,0-1-1,0 1 1,0-1-1,0 0 1,0 1-1,0-1 0,0 0 1,0 1-1,0-1 1,0 1-1,0-1 1,0 0-1,1 1 1,-1-1-1,0 0 1,0 1-1,0-1 1,1 0-1,-1 1 0,0-1 1,0 0-1,1 1 1,-1-1-1,0 0 1,1 0-1,-1 1 1,0-1-1,1 0 1,-1 0-1,0 0 1,1 0-1,-1 1 1,22 12-39,-19-11 37,11 5-7,0 0-1,0-1 1,1 0 0,0-1 0,0-1 0,0 0-1,0-1 1,0-1 0,29 1 0,-23-4 0,-1 0 0,1-1 0,-1-2 0,0 0 0,0-1 0,39-15 0,-17 4 2,-23 9-2,0 0-1,0-1 1,-1 0-1,0-2 1,0 0-1,22-18 0,-29 18 13,23-23 7,-32 32-8,-1-1 1,0 0-1,0 1 0,1-1 0,-1 0 1,0 0-1,0 0 0,0 0 0,-1 0 1,1 0-1,0 0 0,-1 0 0,0 0 1,1 0-1,-1 0 0,0 0 1,0-3-1,0 4 1,-1 1 1,1-1-1,0 0 1,-1 1-1,1-1 1,-1 0 0,1 1-1,-1-1 1,1 1-1,-1-1 1,1 1-1,-1-1 1,1 1-1,-1 0 1,0-1-1,1 1 1,-1 0-1,0-1 1,1 1-1,-1 0 1,0 0-1,1 0 1,-1 0 0,0-1-1,0 1 1,1 0-1,-1 0 1,0 0-1,0 0 1,1 1-1,-2-1 1,-23 4 10,12 1-11,-1 0-1,1 1 1,0 0-1,1 1 1,-1 0-1,1 1 1,1 1-1,0 0 0,0 1 1,0 0-1,-16 21 1,25-28-7,0-1 1,0 0-1,0 1 0,1-1 1,0 1-1,-1-1 1,1 1-1,0 0 0,0-1 1,0 1-1,1 0 1,-1 0-1,1 0 1,-1 0-1,1-1 0,0 1 1,0 4-1,1-5-1,0 1 1,0-1-1,0 0 0,0 1 1,0-1-1,0 0 0,0 0 1,1 0-1,0 0 0,-1 0 1,1 0-1,0 0 0,0-1 1,0 1-1,0 0 0,0-1 1,0 0-1,0 1 1,5 1-1,6 3-10,-2 0 14,0 0-1,1-1 0,19 5 0,-27-9 7,0 0-1,-1 0 1,1-1-1,0 0 1,0 0-1,0 0 0,0 0 1,0 0-1,-1-1 1,1 0-1,0 0 1,0 0-1,-1 0 1,1-1-1,0 1 0,3-3 1,-5 3-1,0 0 1,0 0-1,-1 0 0,1-1 1,0 1-1,-1 0 0,1-1 1,-1 1-1,1-1 0,-1 1 1,0-1-1,0 1 0,0-1 1,0 0-1,0 0 0,1-3 1,-1 1 9,-1 0 0,0 0 1,0 0-1,0 0 0,-1 0 0,1 0 0,-1 0 1,-1-5-1,-3-6 14,-1 1 0,0-1 1,-1 1-1,-1 0 0,0 1 0,0 0 1,-18-19-1,16 17 4,-1 5-7,-2-4 10,13 13-34,0 1 0,0-1 0,0 0 0,0 1 0,1-1 0,-1 1 0,0-1 0,0 0 0,1 1 0,-1-1 0,0 1 0,1-1 0,-1 1 0,0-1 0,1 1 0,-1-1 1,1 1-1,-1 0 0,1-1 0,-1 1 0,1 0 0,-1-1 0,1 1 0,0 0 0,-1 0 0,1-1 0,-1 1 0,1 0 0,0 0 0,-1 0 0,1 0 0,-1 0 0,2 0 0,94-25-96,162-19-1,-203 36 67,98-18-106,-85 14-3805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20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288 644 6328,'0'0'7810,"-11"0"-7284,1 0-410,0 0 1,1 1-1,-1 0 1,1 0-1,0 1 1,-1 1 0,1-1-1,-13 7 1,4 1 147,0 0 0,1 1 0,0 1 0,-19 18 0,28-23-68,1 0 0,0 1 1,0-1-1,1 1 0,0 0 0,1 1 1,-1-1-1,2 1 0,-1 0 0,-5 18 0,9-24-138,1-1 0,-1 1 0,1-1 0,0 1 0,0-1 0,0 1 0,0-1 0,1 1 0,-1-1-1,0 1 1,1-1 0,0 1 0,0-1 0,0 0 0,0 0 0,0 1 0,0-1 0,0 0 0,1 0-1,-1 0 1,1 0 0,-1 0 0,1 0 0,0-1 0,0 1 0,3 2 0,0-1 0,0 0 1,0 0-1,0-1 1,0 1-1,0-1 1,0-1-1,1 1 1,-1-1-1,1 1 1,9-1-1,-3 0 2,0-2 0,0 0 0,0 0 0,0-1 0,-1-1 0,1 1 0,0-2 0,-1 0-1,0 0 1,0-1 0,0-1 0,0 0 0,-1 0 0,0-1 0,-1 0 0,1-1 0,-1 0 0,11-13 0,-6 5 13,-1 0 1,0-1 0,-2-1-1,0 0 1,-1 0-1,0-1 1,-2-1-1,0 1 1,8-39 0,-7 13 25,-2-1 0,-3 0 0,-1-50 0,-13-141 282,7 196-302,2 30-31,0 0 1,0 1 0,-2-1 0,1 0-1,-1 1 1,-7-16 0,10 25-40,-1 1 1,1-1-1,0 0 1,0 0-1,-1 1 1,1-1-1,-1 0 0,1 1 1,-1-1-1,1 0 1,-1 1-1,1-1 1,-1 1-1,0-1 1,1 1-1,-1-1 0,0 1 1,1-1-1,-1 1 1,0 0-1,1-1 1,-1 1-1,0 0 1,0-1-1,0 1 0,0 0 1,-1 0 0,1 1 1,0-1-1,-1 0 1,1 1-1,0-1 1,0 1-1,-1-1 1,1 1-1,0 0 0,0-1 1,0 1-1,0 0 1,0 0-1,-1 1 1,-4 4 10,2-1 0,-1 1 0,1 1 0,-7 10 0,1 6 1,0 1-1,1 1 0,1 0 0,1 0 1,-5 43-1,5-6 25,1 80 0,8-95 0,1 0 0,3 0 0,19 79 0,-23-119-30,0 0 0,0-1 0,0 1 1,1-1-1,0 1 0,1-1 0,-1 0 0,1-1 0,0 1 0,1-1 0,-1 1 0,1-1 0,0-1 0,0 1 0,10 6 1,-11-9 2,1 1 1,0-1 0,-1 0 0,1-1 0,0 1-1,0-1 1,0 0 0,0 0 0,0-1 0,0 1 0,0-1-1,1 0 1,-1-1 0,0 1 0,0-1 0,0 0-1,0 0 1,0-1 0,-1 1 0,1-1 0,9-5 0,11-6 71,-1-1 0,0-1 0,43-36 0,-54 40-26,-1-1 0,0-1-1,-1 0 1,0-1-1,-1 0 1,0 0-1,12-29 1,-19 35 178,-6 10-111,-11 17-50,9-12-62,-3 3-9,1 1 0,0 0 1,0 0-1,2 1 0,-1-1 0,1 1 0,1 1 0,0-1 0,0 1 0,2-1 0,-3 19 0,5-28-6,0 0-1,0 0 0,1 0 1,-1 0-1,1 0 0,0 0 1,0 0-1,0 0 0,0-1 0,0 1 1,0 0-1,1-1 0,-1 1 1,1-1-1,0 1 0,3 2 1,-2-2 0,1 0 0,-1 0 1,1 0-1,0-1 0,0 0 1,0 1-1,1-2 0,-1 1 1,8 2-1,-1-1 7,0-1 0,0-1 1,1 0-1,-1 0 0,1-1 0,-1-1 0,20-2 0,-21 1 3,0 0 0,-1-1 0,1 0 0,-1 0 0,0-1 0,0-1 0,-1 1 0,14-10 0,-18 11-5,-1 0-1,0 0 1,1 0 0,-1 0 0,-1-1-1,1 1 1,0-1 0,-1 1 0,1-1 0,-1 0-1,0 0 1,-1 0 0,1-1 0,-1 1-1,0 0 1,0-1 0,0 1 0,0-1 0,-1 1-1,1 0 1,-2-8 0,1 6 5,-1-1 0,1 1 0,-1-1 0,-1 1 1,1 0-1,-1 0 0,0 0 0,-1 0 0,1 0 0,-1 0 0,0 1 1,-1-1-1,1 1 0,-1 0 0,0 0 0,-1 0 0,1 0 1,-1 1-1,0 0 0,0 0 0,0 0 0,0 1 0,-1-1 0,0 1 1,1 1-1,-1-1 0,0 1 0,-1 0 0,1 0 0,0 1 1,0-1-1,-12 1 0,14 0 4,-1 1 0,0 0 0,1 0 0,-1 1 0,0 0 0,1-1 0,-1 1 0,0 1 0,1-1 0,-1 1 0,1 0 0,0 0 0,-6 4 0,9-6-17,1 0-1,0 0 0,0 0 0,0 0 1,-1 0-1,1 0 0,0 0 0,0 1 0,0-1 1,0 0-1,-1 0 0,1 0 0,0 0 1,0 0-1,0 1 0,0-1 0,0 0 1,0 0-1,0 0 0,-1 1 0,1-1 0,0 0 1,0 0-1,0 0 0,0 1 0,0-1 1,0 0-1,0 0 0,0 0 0,0 1 0,0-1 1,0 0-1,0 0 0,0 0 0,0 1 1,0-1-1,0 0 0,0 0 0,1 0 1,-1 1-1,0-1 0,0 0 0,0 0 0,0 0 1,0 1-1,0-1 0,1 0 0,13 7-11,24 3-51,-12-6 35,0-1-1,-1-1 0,1-1 1,38-3-1,-53 1 20,0 0 1,0-1 0,-1-1-1,1 0 1,-1 0 0,0-1-1,0 0 1,0-1 0,0 0-1,-1-1 1,1 0-1,-1 0 1,12-12 0,-12 9 27,0-1 0,0 0 1,-1 0-1,-1-1 0,1 0 1,5-14-1,-12 23-7,-1 1 0,1-1 0,-1 1-1,0 0 1,1-1 0,-1 0 0,0 1-1,0-1 1,0 1 0,0-1 0,0 1 0,-1-1-1,1 1 1,0-1 0,-1 1 0,1-1 0,-1 1-1,1 0 1,-1-1 0,0 1 0,1 0 0,-3-3-1,3 4-11,-1 0 0,1 0-1,0 0 1,-1 0-1,1 0 1,0 0 0,-1 0-1,1 0 1,0 0-1,-1 0 1,1 1 0,0-1-1,0 0 1,-1 0-1,1 0 1,0 0 0,0 1-1,-1-1 1,1 0 0,0 0-1,0 1 1,0-1-1,-1 0 1,1 0 0,0 1-1,0-1 1,0 0-1,0 0 1,0 1 0,-1-1-1,1 0 1,0 1-1,0-1 1,0 0 0,0 1-1,0-1 1,0 0-1,0 1 1,0-1 0,-4 18-13,3-13 8,-17 128-137,17-116 109,1-1-1,1 1 0,0 0 0,1 0 0,1-1 0,5 19 0,-7-30 22,1 0-1,1-1 0,-1 1 1,1-1-1,-1 1 0,5 4 1,-6-7 7,0-1 1,0 0 0,1 1 0,-1-1-1,0 0 1,1 1 0,-1-1-1,1 0 1,-1 0 0,1 0-1,-1 0 1,1-1 0,0 1 0,-1 0-1,1-1 1,0 1 0,0-1-1,-1 1 1,1-1 0,0 0-1,3 0 1,3 0 8,0-2 0,-1 1-1,1-1 1,-1 0 0,1 0-1,-1-1 1,0 0 0,0 0 0,0-1-1,0 0 1,-1 0 0,1 0 0,-1-1-1,0 0 1,0 0 0,7-10-1,9-19 51,-1-1-1,17-42 0,-35 72-46,-1 1 7,0 1 3,0-1 0,-1 1 0,1 0 1,-1-1-1,0 1 0,0-1 0,0 0 0,0 1 0,-1-1 0,1 0 0,-1-4 0,0 7-11,0 1-1,0-1 0,0 1 1,0-1-1,0 1 0,0-1 0,0 1 1,0 0-1,-1-1 0,1 1 1,0-1-1,0 1 0,0 0 0,-1-1 1,1 1-1,0-1 0,-1 1 1,1 0-1,0-1 0,-1 1 0,1 0 1,0 0-1,-1-1 0,1 1 1,-1 0-1,-6 7 72,-4 22-37,9-19-38,1 0 0,0 0 1,1 1-1,-1-1 0,2 0 0,0 1 0,0-1 0,1 0 0,0 0 1,0 0-1,1 0 0,1 0 0,0-1 0,0 1 0,1-1 0,0 0 1,9 12-1,-12-18-3,0-1 1,0 0-1,0 1 0,0-1 1,0 0-1,1 0 1,-1 0-1,0 0 0,1-1 1,0 1-1,-1-1 1,1 0-1,0 1 1,0-1-1,0 0 0,-1-1 1,1 1-1,4 0 1,-3-1 3,0 0 1,0 0-1,-1-1 1,1 0 0,0 0-1,-1 0 1,1 0 0,0 0-1,-1-1 1,0 1-1,1-1 1,4-4 0,4-3 14,0-1 1,-1 0 0,0-1-1,-1 0 1,16-24 0,-21 29-10,-1-1 0,-1 0 0,1 0 0,-1 0 1,0 0-1,-1 0 0,0-1 0,0 1 0,-1-1 0,1 0 0,-2 1 1,1-1-1,-1-8 0,-1 5 14,0 0-1,-1 0 1,0 0-1,0 0 1,-2 1-1,1-1 1,-1 1 0,-8-15-1,10 21 7,0 0 0,0 0 0,-1 0 0,1 1-1,-1-1 1,-6-6 0,9 8 35,10-2-39,13 0 4,-7 6-15,-1 0 0,1 1 1,-1 1-1,1 1 0,-1 0 0,18 8 0,-25-9-23,1 1 0,0 0 0,-1 0 0,0 0 0,0 1 0,-1 0 0,1 1-1,-1 0 1,-1 0 0,1 0 0,6 11 0,-10-12-1,-1-1-1,0 1 0,0 0 1,0-1-1,-1 1 1,0 0-1,0 0 1,0 0-1,-1 0 0,0 8 1,-1 9-30,-6 28 0,6-43 33,-24 90-43,25-84 92,7-13 48,14-17 27,57-71 60,4-4-5,-80 89-170,0 0 1,0 0-1,0 0 0,1 1 0,-1-1 0,0 1 0,1 0 0,-1 0 0,1-1 0,-1 2 0,1-1 1,0 0-1,4 0 0,-6 2 0,0 0 1,0 1 0,0-1-1,-1 0 1,1 1 0,0-1-1,-1 1 1,1 0-1,-1-1 1,1 1 0,-1-1-1,0 1 1,1 0 0,-1-1-1,0 3 1,1 4 9,8 49 52,-5-29 18,0-1-1,15 46 1,-17-68-56,1 0 0,0 0 0,0 0 0,0 0-1,1-1 1,-1 1 0,1-1 0,0 0 0,0 0 0,1 0 0,-1-1 0,7 5-1,-7-6-6,0 1-1,0-1 0,0 0 0,0 0 1,1 0-1,-1-1 0,1 1 1,-1-1-1,1 0 0,0-1 0,-1 1 1,1-1-1,0 0 0,0 0 0,5 0 1,-8-1-20,0 0 0,0 0 0,0 0 0,0 0 1,0 0-1,0 0 0,-1-1 0,1 1 0,0 0 1,-1-1-1,1 0 0,1-2 0,19-26-141,-16 19 50,4-3-105,-2-2 0,11-24-1,-9 13-3983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1:21:2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 7328,'0'0'12897,"-7"10"-12323,-18 29-26,22-30 537,9-8-657,8-5-194,-14 4-142,6-2 90,0 1-1,-1-1 1,1 0-1,-1-1 1,8-4-1,-12 7-140,0-1 0,0 1-1,0-1 1,-1 0 0,1 1-1,0-1 1,0 0 0,-1 0-1,1 1 1,0-1 0,-1 0-1,1 0 1,-1 0 0,1 0-1,-1 0 1,0 0 0,1 1-1,-1-1 1,0 0 0,0 0-1,1 0 1,-1 0 0,0 0-1,0 0 1,0 0 0,0 0-1,0-1 1,0 1 0,-1 0-1,1 0 1,0 1 0,-1-1-1,1 0 1,0 0 0,-1 0-1,1 0 1,-1 0 0,1 0-1,-2-1 1,2 2-14,-1-1 0,1 1 1,-1-1-1,1 1 0,-1-1 1,0 1-1,1-1 0,-1 1 1,1-1-1,-1 1 0,0 0 0,0-1 1,1 1-1,-1 0 0,0 0 1,0 0-1,1-1 0,-1 1 1,0 0-1,0 0 0,0 0 1,1 0-1,-2 1 0,-19 4 953,17-4-667,1-1 262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8744,'0'0'13285,"10"3"-13028,54 5 237,1-2 0,-1-3 0,100-8 0,106-3 2407,-243 3-2774,-17 0-3751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4816,'0'0'14113,"11"4"-13824,4 1-164,1-1 0,0 0 0,0-2 1,0 1-1,21-1 0,78-7 513,-64 2-266,82 5 0,-3 6 592,-91-2-421,-37-6-502,-1 0 1,0-1-1,0 1 1,0 0-1,0 0 1,1-1-1,-1 1 0,0 0 1,0-1-1,0 1 1,0-1-1,0 0 1,2-1-1,9-3-3280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3616,'0'0'11326,"-10"8"-10812,-2 4-336,8-8-99,-1 1 0,1-1 0,-1 0 0,-1 0 0,1 0 1,0-1-1,-1 0 0,0 0 0,-6 2 0,0 1 148,0 1 0,0 0 0,1 1 0,-1 0 0,-12 13 0,-49 53 1085,68-68-1192,-1 0 5,1 0 0,0 1-1,1 0 1,0 0-1,0 0 1,0 1-1,1-1 1,0 1 0,1 0-1,-1 0 1,1 0-1,1 0 1,0 0 0,0 0-1,0 10 1,1-13-74,1-1 0,-1 1 1,1 0-1,-1-1 0,1 1 0,1 0 1,-1-1-1,1 0 0,-1 1 1,1-1-1,1 0 0,-1 0 0,0 0 1,1 0-1,0 0 0,0 0 1,0-1-1,1 0 0,-1 1 0,1-1 1,-1 0-1,1-1 0,0 1 0,0-1 1,0 0-1,1 0 0,6 3 1,-6-4-15,0-1 1,0 1 0,0-1-1,0 1 1,-1-1 0,1-1 0,0 1-1,0-1 1,0 0 0,0 0-1,0 0 1,0-1 0,-1 0 0,1 0-1,-1 0 1,1 0 0,7-6-1,3-2 74,-1-1 0,1-1-1,18-20 1,51-72 377,-84 103-484,10-14 100,-1 0-1,-1-1 1,11-28 0,2-5 170,-20 48-253,-1 0-1,1 1 1,-1-1-1,0 0 1,1 0-1,-1 0 1,0 1-1,0-1 0,0 0 1,0 0-1,1 0 1,-1 0-1,0 0 1,0 1-1,-1-1 1,1 0-1,0 0 1,0 0-1,0 0 1,0 0-1,-1 1 1,1-1-1,-1 0 1,1 0-1,0 1 1,-1-1-1,1 0 0,-1 0 1,1 1-1,-1-1 1,0 1-1,1-1 1,-1 0-1,0 1 1,1-1-1,-1 1 1,0 0-1,0-1 1,1 1-1,-1-1 1,0 1-1,0 0 1,-1-1-1,0 1 39,2-1 29,-27-14 883,27 14-964,-1 1-1,1 0 1,0 0 0,-1 0-1,1 0 1,0 0 0,-1 0 0,1 0-1,0 0 1,-1 0 0,1 0 0,0 0-1,-1 1 1,1-1 0,0 0-1,-1 0 1,1 0 0,0 0 0,-1 0-1,1 1 1,0-1 0,0 0-1,-1 0 1,1 1 0,0-1 0,0 0-1,-1 0 1,1 1 0,0-1 0,0 0-1,0 1 1,-1-1 0,1 0-1,0 0 1,0 1 0,0-1 0,0 1-1,-8 16 55,-1 23 8,1 1 0,-3 59 0,7 84 101,10 184 191,2-165 126,-7-190-235,2-9-97,7-19-76,6-29-429,-13 28 46,1 0-3616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13264,'0'0'5047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5320,'0'0'19786,"-7"12"-19594,3-6-159,1-1-14,0-1 1,0 1-1,0-1 1,1 1-1,0 0 1,0 0-1,0 0 1,0 0-1,1 0 1,0 0 0,0 0-1,1 0 1,-1 1-1,1-1 1,1 10-1,41 219 1115,-38-201-913,-4-25-113,1-1-1,0 0 1,0 0 0,1 0-1,-1 0 1,5 9-1,-7-23 82,0 1-1,1 0 1,0 0-1,1-1 0,-1 1 1,2-7-1,0 2-56,2-42 32,3 1 0,2 0 0,29-94 0,-36 139-150,0 1-1,1-1 1,0 1 0,0 0 0,1 0 0,0 0 0,0 0 0,0 0 0,9-8-1,-5 6-2,-6 5-8,0 1 0,0 0 1,0-1-1,0 1 0,1 0 0,-1 0 1,1 0-1,-1 1 0,1-1 0,-1 1 1,1-1-1,0 1 0,0 0 0,0 0 0,0 0 1,0 0-1,0 1 0,5-1 0,1-1 38,1 3 45,-7 1-74,0 0-1,0-1 1,0 1-1,0 0 1,-1 0-1,1 1 1,0-1 0,-1 1-1,0-1 1,0 1-1,0 0 1,0-1-1,0 1 1,1 4 0,21 45 26,-24-51-38,8 25 7,-2 1 0,-1-1 0,-1 1 0,2 34 0,-4-33 1,-1-9 5,1 6 21,0-1-1,2 0 1,0 0-1,1 0 1,11 26-1,7 2 489,-23-52-491,7 9 155,-3-8-335,-2-7-307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14672,'0'0'4095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5520,'0'0'9137,"-9"13"-8640,-2 1-349,2-2 13,0 1-1,1 0 0,0 0 0,-9 22 1,4 1 302,0 0 1,3 1 0,1 0 0,-6 48-1,8-12 246,3 94-1,9-58 4,4-1 0,25 108 0,-26-181-380,2-1-1,1 0 0,28 58 0,60 89 1367,-95-173-1514,0-1 0,0-1 0,1 1 0,0 0 0,1-1 0,-1 0 1,1-1-1,0 1 0,1-1 0,-1 0 0,1 0 0,12 5 0,-18-10-260,0 0 0,0 0 0,0 0 0,-1 0 0,1 0 0,0 0 0,0-1 0,0 1 0,0 0 0,-1-1 0,1 1 0,0-1 0,0 1 0,-1 0 0,1-1 0,0 0 0,-1 1 0,2-2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97 6128,'0'0'3401,"-2"-10"-2957,-14-66 1615,16 75-1984,1 1 0,-1 0 0,0-1 0,0 1 0,0 0 0,0-1 0,0 1 0,0 0 0,0-1 0,0 1 0,0 0 0,0-1 0,-1 1 0,1 0 0,0 0 0,0-1 0,0 1 0,0 0 0,0-1 0,0 1 0,-1 0 0,1-1 0,0 1 0,0 0 0,-1 0 0,1 0 0,0-1 0,0 1 0,-1 0 1,1 0-1,0 0 0,0-1 0,-1 1 0,1 0 0,0 0 0,-1 0 0,1 0 0,0 0 0,-1 0 0,1 0 0,-1 0 0,-9 13 1645,-8 31-287,16-40-1198,-5 18 267,1 0-1,1 0 0,1 0 0,-3 39 0,6 94 1138,2-139-1468,-1 4 18,6 109 1293,-4-105-891,1 0-1,2-1 0,8 30 0,-12-50-442,0 0 0,1 0 0,-1-1 0,0 1 0,1 0 1,-1-1-1,1 1 0,3 3 0,-4-6-107,0 1 1,0 0-1,-1-1 1,1 1-1,0 0 1,0-1 0,0 1-1,0-1 1,0 0-1,0 1 1,0-1-1,0 0 1,0 1 0,0-1-1,0 0 1,0 0-1,0 0 1,0 0-1,0 0 1,0 0-1,0 0 1,0 0 0,0 0-1,0-1 1,0 1-1,1-1 1,68-29 638,-52 23-606,-1 2 1,2 0 0,-1 0-1,1 2 1,31-2 0,-36 5 16,0 0 1,1 1-1,24 4 1,-4 0 224,-33-5-294,-1 0-1,0 0 1,1 0 0,-1 1-1,0-1 1,0 0-1,1 0 1,-1 1-1,0-1 1,0 1-1,1-1 1,-1 1-1,0 0 1,0-1 0,0 1-1,0 0 1,0 0-1,1 1 1,-1-1 16,1-1-346,0-1 631,-6 0-1540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13264,'0'0'3993,"13"-5"-3596,0 0-274,-6 1-41,0 1 1,1 0-1,-1 1 1,1-1-1,0 2 1,0-1-1,0 1 1,14 0-1,177 1 5064,-197 0-4994,0 0 1,0-1 0,0 1 0,0 0 0,0-1 0,-1 1 0,1-1 0,0 0 0,0 0-1,-1 1 1,1-1 0,0 0 0,-1 0 0,3-2 0,0-6-4530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9848,'0'0'5201,"5"-10"-4661,-2 4-450,-2 2-37,0 0 1,1 0-1,0 1 1,0-1-1,0 0 1,1 1 0,-1-1-1,1 1 1,-1 0-1,1 0 1,0 0-1,1 0 1,-1 1-1,0-1 1,1 1-1,-1 0 1,8-3-1,12-2 323,0 1-1,1 2 1,-1 0-1,1 2 1,0 1-1,0 0 1,26 4-1,-39-2-118,9 1 530,0 0 1,-1 2-1,0 0 1,20 7 0,-37-10-674,-1-1-95,-1 0 0,1 0 0,-1 0 0,0 0 0,1 0 0,-1 0 0,1 1 0,-1-1 0,1 0 0,-1 0 0,0 0 0,1 1 0,-1-1 0,1 0-1,-1 1 1,0-1 0,1 0 0,-1 1 0,0-1 0,0 0 0,1 1 0,-1-1 0,0 0 0,0 1 0,1-1 0,-1 1 0,0-1 0,0 1 0,0-1-1,0 0 1,0 1 0,0-1 0,0 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8136,'0'0'9185,"14"-8"-8604,-2-1-421,-6 4-89,-1 1-1,1 0 0,1 0 1,-1 1-1,0 0 0,1 0 1,0 0-1,0 1 0,-1 0 1,1 0-1,1 1 0,9-1 1,34 2 759,-1 2 0,62 12 1,0-1 1443,-108-12-2048,1-1 0,0 0 0,0 0-1,-1 0 1,1-1 0,0 1 0,-1-1 0,1 0 0,4-2 0,1 0-67,2-2-3796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4216,'0'0'16863,"-5"11"-16445,3-7-375,-2 6 51,0-1 1,1 1 0,0 0-1,0 0 1,1 0-1,0 0 1,0 16 0,0 244 3354,-3-234-2456,4-46-5234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78 4720,'0'0'7206,"0"-10"-6691,-2-49 1021,-43 73 2352,42-13-3808,0 0 1,1 1 0,-1-1-1,0 1 1,1-1-1,0 1 1,-1 0 0,1 0-1,0 0 1,0 0-1,0 0 1,0 0 0,1 1-1,-3 3 1,3-5-42,0 0 0,1 0 0,-1 0 1,1 1-1,-1-1 0,1 0 0,-1 1 0,1-1 1,0 0-1,-1 1 0,1-1 0,0 1 0,0-1 1,0 0-1,0 1 0,1-1 0,-1 0 0,0 1 1,0-1-1,1 0 0,-1 1 0,1-1 0,-1 0 1,1 1-1,0-1 0,-1 0 0,1 0 0,0 0 1,0 0-1,0 0 0,0 0 0,1 2 0,1-1 20,0 0 0,0-1 0,0 1 0,1 0 0,-1-1 0,0 0 0,1 0 0,-1 0 0,1 0 0,-1 0 0,1-1 0,-1 1 0,1-1 0,-1 0 0,1 0-1,-1-1 1,1 1 0,-1-1 0,1 1 0,-1-1 0,1 0 0,-1 0 0,0-1 0,1 1 0,-1-1 0,0 0 0,0 1 0,0-1 0,0-1 0,0 1 0,-1 0 0,1-1 0,-1 1-1,1-1 1,-1 0 0,0 0 0,0 0 0,0 0 0,-1 0 0,1 0 0,-1 0 0,2-5 0,-3 6-13,1 0-1,-1 0 1,0 0-1,0 0 1,0-1-1,0 1 1,0 0 0,-1 0-1,1 0 1,-1 0-1,1 0 1,-1 0-1,0 0 1,0 0-1,1 1 1,-2-1 0,1 0-1,0 0 1,0 1-1,0-1 1,-1 0-1,-1-1 1,2 2-27,0 1 0,0-1 1,0 0-1,0 1 0,0-1 0,0 0 0,0 1 0,0-1 1,0 1-1,0 0 0,0-1 0,0 1 0,-1 0 0,1 0 1,0 0-1,0 0 0,0 0 0,0 0 0,-1 0 0,1 0 0,0 0 1,0 0-1,0 1 0,0-1 0,0 0 0,-1 1 0,1-1 1,0 1-1,0-1 0,0 1 0,0 0 0,0-1 0,1 1 1,-1 0-1,0 0 0,0 0 0,0 0 0,1 0 0,-2 1 1,0 0 10,-1 1 0,1 1 1,0-1-1,0 0 1,1 0-1,-1 1 1,1-1-1,-1 1 0,0 6 1,1-9-26,1 1 0,0-1-1,0 1 1,0-1 0,0 1 0,0-1 0,1 0-1,-1 1 1,0-1 0,1 1 0,-1-1 0,1 0 0,-1 1-1,1-1 1,0 0 0,0 0 0,-1 1 0,1-1-1,0 0 1,0 0 0,0 0 0,0 0 0,0 0 0,1 0-1,-1 0 1,0-1 0,0 1 0,2 0 0,30 17-140,-20-13-3196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9440,'0'0'4569,"16"-1"-3953,205 14 1925,-173-7-1843,-10-2 1434,69 18-1,-103-22-1981,-1 1-1,1 0 0,-1-1 1,1 0-1,0 0 0,5 0 1,1-2-2952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5016,'0'0'10206,"6"-13"-9592,6-11-35,1 1 1,19-27-1,-24 38-175,-1 2 186,0 1-1,0 0 1,18-16 0,-24 24-490,-1 0 0,1 0 0,0 0 1,0 0-1,0 1 0,0-1 0,0 0 0,0 1 0,0-1 1,0 0-1,0 1 0,0 0 0,0-1 0,0 1 1,0-1-1,3 1 0,-3 1-28,-1 0 0,1 0 0,0 1 0,-1-1 0,1 0 0,-1 1 0,1-1 0,-1 0 0,1 1 0,-1-1 0,0 1 1,0-1-1,0 0 0,0 1 0,0 1 0,5 62 563,-4-37-254,2 0-1,10 48 1,-4-35 60,-7-31-318,0 0 1,0 0-1,1 0 1,1 0-1,-1 0 1,2-1 0,6 13-1,-6-15 22,0 1 1,0-1-1,0 0 0,1 0 0,0 0 0,0-1 1,1 0-1,0 0 0,10 6 0,-14-11-101,-1 0 0,0 0 0,0-1 0,0 1 0,0-1 0,0 0 0,0 0 0,1 0 0,-1 0 0,0 0 0,0 0 1,0 0-1,1-1 0,-1 1 0,0-1 0,0 1 0,0-1 0,0 0 0,2-1 0,0 0 12,-1 0 1,0 0 0,0 0-1,1 0 1,-2-1-1,1 1 1,0-1 0,0 0-1,3-6 1,5-10 100,-1-1 1,-1 0-1,-1-1 0,-1 0 1,9-42-1,-5 17 5,-8 30-78,0 0 0,-1 0 0,0-20 0,3-30 207,-4 63-272,0 0 0,-1 0 0,1 0 0,0 0 0,0 0 0,1 1 0,-1-1 0,1 0 0,-1 1 0,1-1 0,0 0 0,0 1 0,0 0 0,0 0 0,1-1 0,3-1 0,-4 2-13,0 1 0,0 0 0,0 0 1,0 1-1,0-1 0,0 0 0,1 1 1,-1-1-1,0 1 0,1 0 1,-1 0-1,0 0 0,0 0 0,1 0 1,-1 0-1,0 0 0,1 1 0,-1-1 1,0 1-1,0 0 0,0 0 0,4 2 1,21 8 143,32 11 0,-18-7 204,-38-13-275,-3-2-66,0 0-1,1 1 1,-1-1 0,0 0-1,1 1 1,-1-1 0,0 0-1,1 1 1,-1-1 0,1 0 0,-1 0-1,0 0 1,1 1 0,-1-1-1,1 0 1,-1 0 0,1 0-1,-1 0 1,1 0 0,-1 0-1,1 0 1,-1 0 0,1 0-1,-1 0 1,1 0 0,-1 0-1,0 0 1,1 0 0,-1 0-1,1 0 1,-1 0 0,1-1 0,-1 1-1,1 0 1,-1 0 0,0-1-1,1 1 1,-1 0 0,0-1-1,1 1 1,-1-1-69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15376,'0'0'4111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5416,'0'0'16466,"11"-7"-16005,-4 2-383,0 0-1,0 1-1,0-1 0,1 1 0,0 1 0,0-1 1,0 1-1,0 1 0,0-1 0,10 0 0,63-9 880,1 4 0,91 4 0,-162 4-712,-1 2 0,1-1 0,0 1 0,-1 1 0,1 0 0,-1 0 0,18 9 0,9 10-3445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5416,'0'0'16969,"-11"8"-16711,-14 10-21,1 1 0,-41 43 0,9 7 691,-65 101 0,72-84 139,32-49-911,44-78-5359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9344,'0'0'4684,"8"10"-3968,29 33 752,39 62-1,8 36 2327,-79-133-3205,0-1 0,0 1 0,1-1 0,12 11 0,-17-17-614,1-1 0,0 0 0,-1 0 0,1 0 0,-1-1 0,1 1 0,-1 0 0,1-1-1,-1 1 1,1-1 0,-1 1 0,0-1 0,1 0 0,-1 1 0,3-3 0,-2 2-2130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 7528,'0'0'12138,"-10"5"-11597,5-2-473,2-2-31,0 0 1,0 0-1,0 1 1,0-1-1,0 1 1,1 0-1,-1 0 1,0 0-1,1 0 1,0 0-1,-1 1 1,1-1-1,0 1 1,0-1-1,1 1 1,-1 0 0,0 0-1,1 0 1,0 0-1,0 0 1,0 0-1,0 0 1,0 0-1,0 4 1,0 15 266,0 1 0,2-1 1,5 35-1,19 66 781,-16-83-698,30 121 1952,-32-143-1444,-4-14-131,-1-10-30,-13-167 116,4 82-628,6 81-200,0-16 50,-1-1 1,-1 1-1,-2-1 0,-8-25 1,11 46-52,-1 1 1,0 0 0,0 0-1,-5-7 1,5 7 12,0 1 1,0-1-1,0 1 0,-3-10 1,5 13-26,1 0 1,0 0 0,0 0 0,0 0 0,1 0-1,-1 0 1,0 0 0,0 0 0,0 0-1,1 0 1,-1 0 0,1 0 0,-1 0-1,0 0 1,1 0 0,0 0 0,-1 0-1,1 1 1,-1-1 0,1 0 0,0 0-1,0 1 1,-1-1 0,1 0 0,0 1-1,0-1 1,0 1 0,1-1 0,33-16 4,-27 14 5,11-5-11,1 1 0,1 0 1,-1 2-1,1 0 0,0 2 1,0 0-1,0 1 0,37 2 0,-53 0-8,1 1 0,-1 0-1,1 0 1,-1 0-1,0 0 1,0 1-1,1 0 1,-1 0 0,0 1-1,0-1 1,-1 1-1,1 0 1,-1 0-1,1 0 1,-1 1 0,0 0-1,0 0 1,3 4-1,-4-4 6,-1 0 0,1 0 0,-1-1-1,0 2 1,0-1 0,-1 0 0,1 0-1,-1 0 1,0 1 0,0-1 0,0 1-1,-1-1 1,1 0 0,-1 1 0,0-1-1,-1 1 1,1-1 0,-1 1 0,0-1-1,0 1 1,0-1 0,-3 8 0,-4 2 16,0-1 0,0 0-1,-1 0 1,-1 0 0,0-1 0,-18 15 0,-17 23 142,35-44-101,6-4 47,15-1-60,8-1-55,0 2 0,0-1 0,-1 2 1,34 9-1,-43-9-3,1 0 0,0 1 0,-1 0 0,0 1 0,0 0 1,0 0-1,-1 1 0,0 0 0,0 1 0,10 10 0,-16-16 9,-1 1-1,0-1 0,1 0 0,-1 1 0,0-1 0,0 1 0,0 0 0,0-1 1,0 1-1,0 0 0,-1-1 0,1 1 0,0 0 0,-1 0 0,0 0 1,1 0-1,-1-1 0,0 1 0,0 0 0,0 0 0,0 0 0,0 0 0,-1 0 1,1 0-1,0-1 0,-1 1 0,1 0 0,-1 0 0,0 0 0,0-1 1,0 1-1,0-1 0,0 1 0,0 0 0,0-1 0,0 1 0,0-1 1,-1 0-1,1 0 0,-1 1 0,1-1 0,-1 0 0,1 0 0,-4 1 0,-2 2 16,0 0-1,-1 0 0,0-1 0,1 0 0,-1-1 0,0 0 1,0 0-1,0-1 0,-9 1 0,-9-2 21,0-1 0,0-1 0,0-1 0,1-2 0,-1-1 0,-44-15 0,69 20-67,0 1-1,0 0 0,0-1 1,0 1-1,1 0 1,-1-1-1,0 1 0,0-1 1,0 0-1,1 1 0,-1-1 1,0 0-1,1 1 0,-1-1 1,0 0-1,1 0 1,-1 1-1,1-1 0,-1 0 1,1 0-1,0 0 0,-1 0 1,1-1-1,2-8-4318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5824,'0'0'3392,"-10"6"-2888,-6 3-289,5-4 274,2 1 1,-17 12 0,-16 5 4560,41-22-4479,-2-1 1671,11 0-1502,30-1 198,51-10-1,-6 2-380,-53 6-336,185-16 1576,-87 12 1634,-121 11-3957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7632,'0'0'6881,"6"11"-6416,116 164 1321,-114-164-1684,40 51 470,-29-38-326,0 0-1,-2 1 0,-1 1 0,16 34 1,-19-27 56,-1 0 1,-2 1 0,-1 0 0,-2 0-1,-1 1 1,2 65 0,-8-71-63,-1 0 1,-1-1 0,-2 1 0,-1-1-1,-1 0 1,-2 0 0,0-1-1,-22 47 1,7-25 157,8-16 204,-35 58-1,34-65-165,-19 40-1,26-46-99,0-1 0,-2 0-1,-1 0 1,-23 29 0,25-35-206,-2 1-416,4-7-3181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36 161 6016,'0'0'11962,"-5"-9"-11569,1-2-265,2 7-65,1 0 0,-1 0-1,1 1 1,-1-1 0,0 1-1,-1-1 1,1 1 0,-1 0-1,-4-5 1,7 8-42,0 0 0,0 0 0,0 0 0,0-1 0,-1 1 0,1 0 0,0 0-1,0 0 1,0 0 0,0 0 0,0 0 0,0 0 0,0 0 0,0 0 0,0 0 0,0-1 0,-1 1 0,1 0 0,0 0 0,0 0-1,0 0 1,0 0 0,0 0 0,0 0 0,0-1 0,0 1 0,0 0 0,0 0 0,0 0 0,0 0 0,0 0 0,0 0-1,0 0 1,0-1 0,0 1 0,0 0 0,0 0 0,0 0 0,0 0 0,0 0 0,0 0 0,1 0 0,-1-1 0,0 1 0,0 0-1,0 0 1,0 0 0,0 0 0,0 0 0,0 0 0,0 0 0,0 0 0,0 0 0,1 0 0,-1-1 0,0 1 1,0 0 0,0 0 0,0 0 0,1 0 0,-1 0 0,0 0 0,0 0 0,0 0 0,0-1 0,0 1 0,0 0 0,1 0 1,-1 0-1,0 0 0,0 0 0,0-1 0,0 1 0,0 0 0,0 0 0,0 0 0,0-1 0,0 1 0,0 0 0,0 0 0,0 0 0,0 0 0,0-1 1,0 1-1,0 0 0,0 0 0,0 0 0,0 0 0,0-1 0,0 1 0,0 0 0,0 0 0,0 0 0,-1 0 0,1-1 0,0 1 0,0 0 0,0 0 1,0 0-1,0 0 0,-1 0 0,5-4 243,-1 0 0,0 0 1,1 1-1,-1-1 0,5-2 1,3-1-145,-1-1 1,1 2-1,0 0 1,1 0-1,0 1 1,0 1-1,0-1 0,0 2 1,0 0-1,24-3 1,10 2 224,74 3-1,-107 2-283,19 1 210,45 9 1,-48-6 305,53 2 0,-74-6-489,0 0 1,-1 1-1,1-1 0,-1 1 1,0 1-1,8 2 0,26 8-498,-17-9-3177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5520,'0'0'11823,"13"18"-11456,-3-3-281,6 7 69,-2 0 0,0 1 0,16 39 1,15 58 711,10 21 200,-37-99-687,-11-21-85,2-1 1,0 0 0,2-1-1,0 0 1,17 22 0,-2-4 738,-26-36-910,6 5 1263,5-26-1062,97-248 365,-40 97-397,-63 161-275,11-33 113,3 1-1,1 1 0,32-47 1,-34 64-66,-10 14 1,0 0 0,9-16 0,-16 25-58,-1 0 0,1 1 1,-1-1-1,0 0 0,1 1 1,-1-1-1,0 0 0,1 1 1,-1-1-1,0 0 0,0 0 1,0 1-1,0-1 0,0 0 1,0 0-1,0 0 0,0 1 1,0-1-1,0 0 0,0 0 1,0 1-1,-1-2 0,0 1-4,0 1 0,0-1-1,0 0 1,0 1-1,0-1 1,-1 1-1,1-1 1,0 1 0,0-1-1,-1 1 1,1 0-1,0 0 1,0 0-1,-3-1 1,-19 0 2,0 1-1,-35 3 1,-7 1 5,-67-10 63,36 0 8,68 7-80,1 1 0,-1 1 1,-46 13-1,61-13-14,11-3-25,0 0-1,0 0 1,0 1-1,0-1 1,0 1-1,0 0 1,0-1-1,1 1 1,-1 0-1,0 0 1,0 0-1,1 1 1,-1-1-1,0 0 1,1 1-1,-1-1 1,1 1-1,0-1 1,-1 1-1,1-1 1,0 1-1,0 0 1,-1 3-1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10752,'0'0'5385,"11"9"-4859,-4-3-418,0 0-5,0 0-1,0 0 1,-1 0-1,0 1 0,0 0 1,-1 0-1,0 1 1,0-1-1,5 11 0,125 317 5278,-130-322-4877,1 0 0,1 0 0,0 0 0,12 14 0,3 7 1026,-21-33-1487,-1 0 0,0-1-1,1 1 1,-1-1 0,1 1 0,-1 0 0,0-1-1,1 1 1,0-1 0,-1 1 0,1-1-1,-1 0 1,1 1 0,-1-1 0,1 1 0,0-1-1,-1 0 1,1 0 0,0 1 0,-1-1-1,1 0 1,0 0 0,-1 0 0,1 0-1,0 0 1,0 0 0,-1 0 0,1 0 0,0 0-1,-1 0 1,1 0 0,0 0 0,0-1-1,-1 1 1,1 0 0,0 0 0,-1-1 0,1 1-1,-1 0 1,1-1 0,0 1 0,-1-1-1,1 1 1,-1-1 0,1 1 0,-1-1-1,0 1 1,1-1 0,-1 0 0,1 0 0,4-5 47,0-1 0,0 0 1,5-11-1,-5 10-12,50-97 288,4-7-138,-56 108-218,11-21 31,1 1 0,1 1-1,2 1 1,0 0 0,22-20 0,-27 30-17,19-25-1,-24 27-43,-8 10 16,1 0-1,-1 0 1,0-1 0,0 1-1,0 0 1,1 0-1,-1 0 1,0-1-1,0 1 1,0 0-1,1 0 1,-1-1 0,0 1-1,0 0 1,0-1-1,0 1 1,0 0-1,0 0 1,0-1-1,0 1 1,0 0 0,0-1-1,0 1 1,0 0-1,0-1 1,0 1-1,0 0 1,0 0-1,0-1 1,0 1-1,0 0 1,0-1 0,0 1-1,0 0 1,-1 0-1,1-1 1,-13-2-63,-24 6 48,34-2 3,-3 0 11,-276 32-42,-4-24 116,251-19-217,54-2-540,14-1-408,-23 10-1883,-9 3 2580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7832,'0'0'8707,"15"-1"-8103,33-2-199,156-3 2098,32 28 1120,-167-20-1102,-67-1-2450,1 0 1,-1 0-1,0 0 0,0 0 1,0 0-1,0 1 0,0-1 0,0 1 1,1 1-1,8 7-3914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0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7024,'0'0'7257,"3"11"-6568,54 268 2910,-6 49 1313,-45-284-2522,-1-58-1504,-10-292 310,2 259-1069,-1-10 113,-3-1 0,-2 2 0,-3-1 0,-26-75 0,30 89-71,5 16-55,3 26-105,0-1 0,0 0 0,0 0 0,0 0 0,1 0 0,-1 0 0,1 0 0,-1 1-1,1-1 1,0 0 0,0 0 0,-1 1 0,1-1 0,1 0 0,-1 1 0,0-1 0,0 1 0,0 0 0,1-1 0,-1 1 0,3-2 0,0 0 0,0 0 0,0 0 0,0 0 0,0 1 0,1 0 0,-1 0 0,6-2 0,-1 2 4,-1 0-1,1 1 0,-1 0 0,1 1 1,0 0-1,-1 0 0,1 1 0,-1 0 1,1 1-1,-1 0 0,1 0 0,-1 1 0,0 0 1,0 0-1,7 5 0,-2-1 7,0 0 0,0 2 0,-1-1 0,-1 2 0,0-1 0,0 2 0,18 21 0,-27-29-7,0 0 0,1 0 0,-1 0 0,-1 0-1,1 1 1,0-1 0,-1 0 0,0 1 0,1-1-1,-1 1 1,-1-1 0,1 1 0,0 0 0,-1-1-1,0 1 1,0 0 0,0-1 0,0 1 0,-1 0-1,0-1 1,1 1 0,-1 0 0,0-1 0,-1 1-1,-1 4 1,-1-3 17,1 0-1,0 0 1,-1-1-1,0 1 1,0-1-1,0 0 1,0 0-1,-1 0 1,1-1-1,-1 0 1,0 0-1,0 0 1,-1 0-1,1-1 1,-9 3-1,-6 2 62,4-2-10,1 1 1,-1-2 0,-1 0 0,1-1 0,-22 1 0,29-5-69,1 2 0,-1-1 1,1 1-1,0 0 0,-1 1 1,1 0-1,0 0 0,-15 7 1,20-7-54,1-1 0,-1 1 0,0 0 0,1 0 0,0 0 0,-1 0 0,1 0 0,0 1 0,0-1 0,0 1 0,0-1 0,1 1 0,-1 0 0,1-1 0,0 1 0,-1 0 0,1 0 0,0 0 0,1 0 0,-1 0 0,1 0 0,-1 0 1,1 1-1,0-1 0,0 0 0,0 0 0,1 4 0,3 22-4142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21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546 512 13352,'0'0'2320,"-11"-9"-2024,3 2-232,-15-11 304,-40-25-1,50 36-197,0 0 0,-1 1-1,0 0 1,0 1-1,-1 1 1,-18-4 0,24 7-88,-1 0 0,0 0 0,0 1 0,1 0 0,-1 1 0,0 0 1,0 0-1,1 1 0,-1 1 0,-14 5 0,14-4-31,0 0 0,1 1 0,0 0 0,0 0 0,0 1 0,0 0 0,1 1 0,0 0 0,1 0 0,0 0 0,0 1 0,0 0 0,1 1 0,0 0 0,-6 12 0,2-4 10,0 1 0,2 0 1,0 0-1,1 1 0,0 0 0,2 0 0,1 1 1,-4 26-1,7-22-11,-1 7 80,3 52 0,0-72-91,1 0 0,0 0 0,0 0 0,1-1 1,1 1-1,0-1 0,0 0 0,9 15 0,-5-12 1,1-1 0,1 0 0,-1 0 0,2-1 0,0 0 0,0-1 0,1 0 0,0-1-1,0 0 1,1-1 0,0-1 0,25 11 0,-27-13-12,1 0-1,0-1 1,0 0 0,0-1-1,0 0 1,1-1 0,-1 0-1,1-1 1,-1 0 0,1-1-1,14-2 1,5-1 15,-1 0 0,1-2 1,-1-2-1,57-18 0,160-96 203,-233 113-223,3-2 10,-2-2 0,0 0 0,16-15 0,-23 20-19,-8 6-5,0 0 1,0 0 0,0 0 0,0 0 0,0 0-1,0 0 1,0 0 0,0 0 0,0 0-1,-1 0 1,1 0 0,0-1 0,-1 1 0,1 0-1,-1 0 1,0-1 0,1 1 0,-1 0-1,0-1 1,1-1 0,-20 15 162,-8 11-107,8-6-30,1 0 0,-18 21 0,32-32-38,-1 0 1,1 0 0,0 1 0,0-1-1,1 1 1,-1 0 0,2 0 0,-1 1-1,1-1 1,0 0 0,-1 11 0,3-15-1,0 1-1,0 0 1,1-1 0,-1 1 0,1 0 0,0-1 0,0 1 0,0-1 0,1 1 0,-1-1 0,1 0 0,0 1-1,0-1 1,0 0 0,0 0 0,0 0 0,1 0 0,-1-1 0,1 1 0,0-1 0,0 1 0,0-1 0,0 0-1,4 2 1,1 0-4,0 0-1,0 0 1,0 0-1,0-1 1,0-1 0,1 1-1,-1-1 1,1-1-1,10 1 1,-11-1 8,-1-1 0,1 0 1,-1-1-1,0 1 1,1-2-1,-1 1 1,0-1-1,0 0 0,0 0 1,0-1-1,0 0 1,0 0-1,-1-1 0,1 0 1,-1 0-1,0 0 1,9-10-1,0 0 27,12-16 30,-25 28-51,-1 1 0,0-1-1,0 0 1,0 1 0,-1-1-1,1 0 1,0 1 0,-1-1-1,1 0 1,-1 0 0,0 0 0,1 0-1,-1 1 1,0-1 0,0 0-1,0 0 1,-1-4 0,0 4 7,1 1 0,-1-1 0,0 0 1,0 0-1,-1 0 0,1 1 1,0-1-1,0 1 0,-1-1 0,1 1 1,-1-1-1,0 1 0,1 0 1,-1-1-1,0 1 0,0 0 0,1 0 1,-1 1-1,-4-2 0,0 0 10,0 0 1,0 0-1,-1 1 0,1 0 0,-7 0 0,-7 1 54,0 0-1,0 2 0,-38 7 1,23-6 36,61-18-151,19-9 3,155-77-111,-170 88 118,1 2 0,62-15 0,-90 26 30,1-1 1,-1 0-1,1 1 1,0 0-1,-1-1 1,1 2-1,0-1 1,0 0-1,-1 1 1,1-1-1,-1 1 1,1 0-1,-1 0 1,1 1-1,-1-1 1,1 1-1,-1 0 1,0 0-1,0 0 1,0 0-1,5 4 1,-4-1 11,-1 0 0,1 0 0,-1 0 0,0 1 0,0-1 0,0 1 0,-1-1 0,0 1 0,0 0 0,-1 0 0,0 0 0,1 8 0,2 21 183,-4 60 1,-1-42 120,1-53-315,0 1-1,0-1 1,0 0 0,0 0-1,0 1 1,0-1 0,0 0 0,0 1-1,0-1 1,0 0 0,0 1-1,0-1 1,0 0 0,0 1-1,0-1 1,0 0 0,0 1 0,1-1-1,-1 0 1,0 0 0,0 1-1,0-1 1,1 0 0,-1 0-1,0 1 1,0-1 0,0 0 0,1 0-1,-1 0 1,0 1 0,1-1-1,-1 0 1,0 0 0,0 0-1,1 0 1,-1 0 0,0 0-1,1 1 1,-1-1 0,0 0 0,1 0-1,-1 0 1,0 0 0,1 0-1,-1 0 1,0 0 0,0 0-1,1-1 1,-1 1 0,0 0 0,1 0-1,-1 0 1,0 0 0,1 0-1,-1 0 1,0-1 0,0 1-1,1 0 1,-1 0 0,0 0 0,0-1-1,1 1 1,-1 0 0,0 0-1,0-1 1,1 1 0,19-19 114,-19 18-112,108-134 302,-94 119-265,-2 1 7,23-20 0,-33 31-49,1 1 0,0 1 0,0-1 0,0 1 0,0-1 0,0 1 0,0 0 0,1 0 0,-1 1 0,1 0 0,8-2 0,-10 3-1,-1 0 0,1 1 0,-1-1 1,0 1-1,1 0 0,-1 0 1,0 0-1,1 0 0,-1 0 1,0 0-1,0 0 0,0 1 1,0-1-1,0 1 0,0 0 1,0-1-1,-1 1 0,1 0 0,0 0 1,-1 0-1,0 0 0,1 0 1,0 4-1,4 5 9,-1-1 0,0 2-1,4 16 1,-5-15 2,1 1 1,0-1-1,1 0 0,0-1 0,11 17 1,-15-26-8,0 0 0,0 0 0,1 1 0,-1-2 0,1 1 0,0 0 0,0 0 0,0-1 0,0 1 0,1-1 0,-1 0 0,1 0 0,-1-1 0,1 1 0,0-1 0,-1 1 0,1-1 0,0 0 0,0-1 0,0 1 0,0-1 0,0 1 0,6-1 0,-4-1 6,0 0-1,1 0 0,-1-1 1,0 0-1,0 0 0,0 0 1,0-1-1,0 0 0,0 0 1,-1 0-1,1-1 0,-1 0 1,0 0-1,0 0 0,4-6 1,2-1 32,0-1 1,-2 0 0,1 0 0,13-26 0,23-59 174,-2 4 1,-44 92-217,0 0 0,1 0 1,-1 0-1,1 0 0,-1 0 1,1 0-1,0 0 0,-1 0 1,1 1-1,0-1 0,-1 0 0,1 0 1,0 1-1,0-1 0,0 0 1,0 1-1,0-1 0,0 1 1,0-1-1,0 1 0,0-1 1,0 1-1,0 0 0,0 0 0,0-1 1,0 1-1,0 0 0,1 0 1,-1 0-1,0 0 0,0 0 1,0 0-1,0 1 0,0-1 0,0 0 1,0 0-1,0 1 0,0-1 1,0 1-1,0-1 0,0 1 1,0-1-1,0 1 0,0 0 0,0-1 1,0 1-1,-1 0 0,1 0 1,1 1-1,4 4 0,-1 1-1,1 0 1,-1 0 0,-1 0-1,5 8 1,1 3 10,-1 1 0,-1 0 0,-1 0 0,-1 0 0,0 1 0,-1 0 0,2 23 0,-7-34 0,1 0-1,-2-1 0,1 1 1,-4 13-1,4-20 3,0 0-1,0 0 1,-1 0-1,1 0 1,-1 0-1,0 0 0,0 0 1,0 0-1,0 0 1,0 0-1,0 0 1,0-1-1,0 1 0,-1 0 1,1-1-1,-1 1 1,1-1-1,-1 1 1,1-1-1,-1 0 1,0 0-1,0 0 0,-2 1 1,1-1 15,0-1 0,0 0 1,0 0-1,0 0 0,0-1 1,0 1-1,1-1 0,-1 0 1,0 1-1,0-1 0,1-1 1,-1 1-1,-4-3 0,2 2 24,1-1-1,0 0 0,0 0 0,0 0 0,0-1 0,-6-6 0,1 1 88,6 7-139,7 7-9,9 6-33,1 0 1,0-1-1,1-1 1,0 0-1,0-1 0,25 9 1,8 5-109,-43-20 139,1 0 1,-1-1-1,0 1 1,0-1-1,1 0 1,-1 0 0,1-1-1,-1 0 1,1 0-1,-1 0 1,1 0 0,-1-1-1,0 0 1,1 0-1,-1-1 1,0 1 0,0-1-1,0 0 1,0-1-1,0 1 1,0-1-1,4-3 1,2-2 25,-1 1 0,0-2 0,0 1 0,-1-1 0,0-1 0,0 1 0,-1-2 0,8-12 1,-5 4 48,-1 0 1,-1 0 0,0-1 0,-1 0-1,-2-1 1,7-28 0,-13 65-71,0 0 1,1 0-1,1 0 0,4 17 1,-4-23-6,0 0 1,0 0-1,1 0 1,1 0 0,0-1-1,0 1 1,1-1-1,0 0 1,0 0 0,8 8-1,-11-15 9,0 0-1,0 0 1,1-1-1,-1 1 1,0-1-1,1 1 1,-1-1-1,1 0 1,-1 0-1,1 0 1,0 0-1,-1-1 1,1 1-1,0-1 1,-1 0-1,1 1 1,0-1-1,0 0 1,0-1-1,-1 1 1,1 0-1,0-1 1,-1 0-1,1 0 1,4-1-1,4-3 5,1-1-1,-1 0 1,-1 0-1,13-10 1,-17 12 2,51-40 45,18-13 34,-44 36-27,1 2 1,62-27-1,-94 46-55,0 0 0,0 0 0,0 0-1,1 0 1,-1 0 0,0 0 0,0 0 0,0 0 0,0 0-1,0 0 1,0 0 0,0-1 0,0 1 0,0 0 0,0 0-1,0 0 1,0 0 0,0 0 0,1 0 0,-1 0 0,0 0-1,0 0 1,0 0 0,0 0 0,0 0 0,0 0 0,0 0-1,0 0 1,0 0 0,0 1 0,0-1 0,1 0 0,-1 0-1,0 0 1,0 0 0,0 0 0,0 0 0,0 0 0,0 0-1,0 0 1,0 0 0,0 0 0,0 0 0,0 0 0,0 0-1,0 0 1,0 0 0,0 0 0,0 1 0,0-1-1,0 0 1,0 0 0,0 0 0,0 0 0,0 0 0,0 0-1,0 0 1,0 0 0,0 0 0,0 0 0,0 0 0,0 1-1,0-1 1,0 0 0,0 0 0,0 0 0,-4 9 24,-15 18-21,10-16 0,-4 7-1,-3 5 3,-25 47 0,37-61-7,0-1 1,1 1-1,0 0 1,0 0-1,1 0 1,1 0-1,-1 0 1,2 1-1,-1 15 1,1-23-3,0 0 1,1 0-1,-1 0 1,0-1-1,1 1 1,-1 0-1,1 0 0,0 0 1,-1-1-1,1 1 1,0 0-1,0-1 1,0 1-1,0-1 1,0 1-1,1-1 0,-1 1 1,0-1-1,1 0 1,-1 0-1,1 0 1,-1 1-1,1-1 1,0-1-1,-1 1 1,1 0-1,0 0 0,-1-1 1,1 1-1,0-1 1,0 1-1,0-1 1,0 0-1,0 0 1,-1 0-1,1 0 1,0 0-1,0 0 0,3-1 1,2 0-5,-1 0 0,0 0 0,0-1 0,0 0 1,0 0-1,0 0 0,0-1 0,-1 0 0,1 0 0,9-7 0,-3-2 6,-1 0-1,0-1 0,-1 0 0,-1-1 0,0 0 0,0 0 0,-2-1 0,1 0 0,-2 0 0,8-28 0,-1-9 28,13-102 0,7-190 64,-29 237-110,-11-130-1,6 228 13,0 0 0,0-1 0,-1 1 0,0 0-1,-7-15 1,9 23 6,0 1 0,0-1 1,0 1-1,0 0 0,-1-1 0,1 1 0,0 0 0,0-1 0,0 1 1,-1 0-1,1-1 0,0 1 0,0 0 0,-1 0 0,1-1 0,0 1 0,-1 0 1,1 0-1,0 0 0,-1-1 0,1 1 0,0 0 0,-1 0 0,1 0 1,0 0-1,-1 0 0,1 0 0,0 0 0,-1-1 0,1 1 0,-1 0 0,1 0 1,0 1-1,-1-1 0,0 0 0,-11 11-44,-7 23-22,13-15 37,0 1 1,1-1-1,1 1 1,1 0-1,0 23 1,3 108-135,1-90 109,4 33-87,5 0 0,23 104 0,-21-141-4,2 0 0,39 101 1,-50-150 146,1 0 1,0 0-1,1-1 1,0 0-1,0 1 1,0-2-1,1 1 1,12 10-1,-15-14 12,0-1 0,1 1 0,-1-1 0,1 0 0,0 0 0,0-1 0,0 1 0,0-1 0,0 0 0,0 0 0,0 0 0,0 0 0,0-1 0,0 1 0,0-1 0,1 0 0,-1-1 0,0 1 0,0-1 0,6-1 0,0-1 13,-1 0 0,0-1 1,0 0-1,0-1 1,0 1-1,-1-2 1,0 1-1,0-1 1,0 0-1,-1-1 1,13-14-1,-7 4 37,-1 0 0,-1-1 0,0 0-1,12-31 1,-21 45-44,0 0 0,-1 0 0,0 0-1,1 0 1,-2 0 0,1-1 0,0 1 0,-1 0-1,0-1 1,0 1 0,0 0 0,-1 0 0,1-1-1,-1 1 1,0 0 0,-3-7 0,4 11-15,0-1 0,0 1 1,0 0-1,-1-1 0,1 1 1,0 0-1,0 0 0,-1-1 1,1 1-1,0 0 0,-1 0 1,1 0-1,0-1 0,-1 1 1,1 0-1,0 0 0,-1 0 0,1 0 1,0 0-1,-1 0 0,1 0 1,0 0-1,-1 0 0,1 0 1,0 0-1,-1 0 0,1 0 1,-1 0-1,1 0 0,0 0 1,-1 0-1,0 1 0,-13 9 54,-9 15-4,20-18-56,0-1 1,0 1 0,1-1 0,-1 1 0,2 0 0,-1 0 0,1 0-1,0 0 1,0 0 0,1 0 0,0 0 0,1 12 0,-1-14 0,1-1 0,0 1 1,-1-1-1,1 1 0,1-1 0,-1 0 1,1 1-1,-1-1 0,1 0 0,1 0 1,-1 0-1,0 0 0,1-1 1,0 1-1,0-1 0,0 1 0,0-1 1,1 0-1,-1 0 0,6 3 0,-4-3 3,0 0 0,-1-1 0,1 0 0,1 0 0,-1 0 0,0 0 0,0-1-1,1 0 1,-1 0 0,1 0 0,-1-1 0,1 0 0,-1 0 0,1 0-1,-1-1 1,1 0 0,-1 0 0,0 0 0,10-4 0,0-1 13,-1-1 0,0 0 0,-1 0 0,0-2 0,0 0 0,17-15 0,65-71 134,-40 36-69,-49 52-51,1 1 1,0-1-1,0 1 0,1 0 0,0 1 0,15-8 0,-22 13-23,0 0 1,0 0-1,0 0 0,1 0 0,-1 0 0,0 0 0,0 1 0,0-1 0,0 1 0,1-1 0,-1 0 0,0 1 0,0 0 0,0-1 0,0 1 0,0 0 0,0-1 0,0 1 0,-1 0 0,1 0 0,0 0 0,0 0 0,-1 0 0,1 0 0,1 2 0,13 28 84,-3 1-21,-8-18-8,1 0 1,1 0-1,0-1 0,13 19 1,-11-20 22,0-1 0,1 0 1,0-1-1,21 18 0,-25-24-53,0-1-1,0 0 0,0 1 1,1-2-1,-1 1 1,1-1-1,0 1 0,0-2 1,0 1-1,0-1 1,0 1-1,0-2 0,10 1 1,-12-1-31,0 0 1,1 0 0,-1-1 0,0 0-1,0 0 1,0 0 0,1 0-1,-1 0 1,0-1 0,0 0 0,-1 0-1,1 0 1,0 0 0,-1-1-1,1 1 1,-1-1 0,4-4-1,-3 3-53,-1-1 0,1 1 0,-1-1 0,0 0 0,-1-1 0,1 1-1,-1 0 1,0-1 0,0 1 0,0-1 0,-1 1 0,1-10-1,-1-5-3795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21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63 162 11760,'0'0'1760,"-58"-65"-1256,54 45 24,10 2-200,10 0 8,12-3-152,19 1 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24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56 928 6928,'0'0'6912,"7"-12"-6459,12-28 69,-2 0 1,-1-1-1,11-51 0,-4 7 247,2-10 345,-22 68-730,-3 21-209,0 1 0,1-1-1,0 0 1,0 1-1,3-10 1,-2 12 382,-1 4-158,-1 11 34,-3 26-266,2-27-50,-45 317 1155,-27-4-303,62-281-818,4-9 112,-2 0 0,-22 53 0,27-76-170,-2 1 278,6-12-364,0 0 0,-1 0 0,1 0 0,0-1 0,0 1 0,-1 0 0,1 0 0,0 0 0,-1 0 0,1-1 0,0 1 0,0 0 0,-1 0 0,1-1 0,0 1 0,0 0 0,0 0 0,0-1 1,-1 1-1,1 0 0,0-1 0,0 1 0,0 0 0,0-1 0,0 1 0,0 0 0,0-1 0,0 1 0,0 0 0,0-1 0,0 1 0,0 0 0,0-1 0,0 1 0,0 0 0,0-1 0,0 1 0,-3-18 65,1-1 1,1 1-1,1-1 1,0 1-1,1 0 1,5-24-1,2 1 67,22-65-1,-20 82-99,0 1 0,1 0 0,1 0 0,1 1 0,1 1 0,27-31 0,113-104 103,-117 121-134,106-93-34,-88 88 74,-58 62 2,-17 53-43,-3 7-8,22-72 1,-1-1 0,1 1 0,0-1 0,1 1 0,0-1 0,3 15 0,-3-23 1,0 0 0,0 0 0,0 0 0,0 0 0,0 0 0,1-1 0,-1 1 0,0 0 0,0 0-1,1 0 1,-1 0 0,1-1 0,-1 1 0,1 0 0,-1 0 0,1-1 0,-1 1 0,1 0 0,0-1 0,-1 1 0,1 0 0,0-1-1,0 1 1,-1-1 0,1 1 0,0-1 0,0 0 0,0 1 0,0-1 0,0 0 0,-1 0 0,1 1 0,0-1 0,0 0 0,0 0 0,0 0-1,0 0 1,0 0 0,0 0 0,0 0 0,0-1 0,-1 1 0,1 0 0,0 0 0,0-1 0,0 1 0,0 0 0,-1-1 0,1 1-1,0-1 1,1-1 0,7-3 17,-1-1-1,0 0 1,14-13-1,-13 10-8,24-22 60,-2-2 0,53-70 0,-74 89-52,-9 12-10,1 0 0,-1 0 0,0 0 0,1 0 0,-1 1-1,1-1 1,0 0 0,-1 1 0,1-1 0,0 1 0,0-1 0,0 1 0,0 0 0,3-1 0,-3 5 2,-1 0 0,1 0 1,-1 0-1,0 0 0,0 0 1,0 1-1,0-1 0,0 0 0,0 7 1,-1-8-6,4 50 11,2 8 34,-5-55-36,0 1 0,0-1 1,1 0-1,-1 0 0,1 0 0,1 0 0,-1-1 1,6 8-1,-8-11-10,1 0 1,-1 0-1,1-1 1,0 1-1,-1 0 1,1-1-1,0 1 1,-1-1-1,1 1 1,0-1-1,0 0 1,0 1-1,-1-1 1,1 0-1,0 1 1,0-1-1,0 0 1,0 0-1,0 0 1,0 0-1,0 0 1,-1 0-1,1 0 1,0 0-1,0 0 1,0 0-1,0 0 1,0 0-1,0-1 1,0 1-1,-1 0 1,1-1-1,0 1 1,0-1-1,-1 1 1,1-1-1,0 1 1,0-1-1,-1 1 1,1-1-1,0 0 1,-1 1-1,2-3 1,2-2 14,0 0 1,1-1 0,-2 1 0,6-9 0,87-186 261,-49 98-150,-45 99-122,14-28 67,-15 30-68,0-1 0,0 0 0,0 1 1,1-1-1,-1 1 0,0-1 0,0 1 0,1 0 0,-1-1 0,1 1 0,-1 0 0,1 0 1,0 0-1,1 0 0,-2 0-5,0 1 1,0 0-1,-1 1 1,1-1-1,0 0 1,0 0-1,0 0 1,-1 0-1,1 1 0,0-1 1,0 0-1,-1 1 1,1-1-1,0 1 1,0-1-1,-1 1 1,1-1-1,-1 1 1,1-1-1,0 1 0,-1-1 1,1 1-1,0 1 1,11 19 21,-11-19-21,9 18 20,-1 1 0,-1 0 0,10 43 0,-16-53 4,0 1-1,-1-1 0,0 0 0,-1 1 1,0 0-1,0-1 0,-1 1 1,-1-1-1,-5 20 0,6-28-18,-1 0 0,1 0-1,0 0 1,-1 0 0,1 0 0,-1-1-1,0 1 1,0-1 0,0 1 0,0-1-1,-1 0 1,1 0 0,-1 0 0,1 0-1,-1 0 1,0 0 0,1-1 0,-1 1 0,0-1-1,0 0 1,0 0 0,0 0 0,0 0-1,0-1 1,0 1 0,-1-1 0,1 0-1,0 0 1,0 0 0,0 0 0,-1 0-1,-3-2 1,-7 0 2,39 3-4,7-4-12,1-1 0,-1-1 0,0-2 0,59-22 0,-78 24 5,0-1-1,0-1 1,0 0 0,-1-1 0,0 0 0,-1-1 0,0 0-1,0-1 1,-1 0 0,0-1 0,-1 0 0,0 0 0,12-23-1,-7 6 27,-1-1-1,-1 0 1,-2 0-1,10-47 0,-10 23 40,6-96 0,-15 129-25,-1 0 0,-1 0 1,-5-25-1,2 32-5,0 12 11,3 3-43,0-1 0,0 0 1,1 1-1,-1 0 0,0-1 0,1 1 0,0-1 1,-1 1-1,1 0 0,0-1 0,0 4 0,-2 60-10,4 1 0,18 127-1,-19-191 9,18 147 37,16 109 58,-33-247-83,0 1-1,0-1 1,7 17 0,-9-28-25,0 0 1,0-1-1,0 1 1,0 0-1,0 0 1,0 0-1,1 0 0,-1-1 1,0 1-1,0 0 1,0 0-1,0 0 1,0 0-1,0 0 1,0-1-1,0 1 1,0 0-1,1 0 0,-1 0 1,0 0-1,0 0 1,0 0-1,0 0 1,0 0-1,1 0 1,-1-1-1,0 1 1,0 0-1,0 0 0,0 0 1,0 0-1,1 0 1,-1 0-1,0 0 1,0 0-1,0 0 1,0 0-1,1 0 1,-1 0-1,0 0 1,0 0-1,0 0 0,0 0 1,1 1-1,-1-1 1,0 0-1,0 0 1,0 0-1,0 0 1,0 0-1,1 0 1,-1 0-1,0 0 0,0 0 1,0 1-1,0-1 1,0 0-1,0 0 1,0 0-1,1 0 1,1-14-843,-2 4-3070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24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0 168 13056,'0'0'1584,"14"-10"-1332,-10 7-230,17-12 101,0 1 0,45-22 1,-33 21 3,95-38 358,-113 48-328,0 0-1,1 2 0,0 0 0,0 0 1,0 2-1,26 0 0,-40 1-195,-1 0 0,0 0 0,0 0-1,1 0 1,-1 0 0,0 1 0,0-1 0,1 0 0,-1 1-1,0-1 1,0 1 0,0-1 0,0 1 0,1-1 0,-1 1-1,0 0 1,0 0 0,0-1 0,-1 1 0,1 0 0,0 0-1,0 0 1,0 0 0,0 0 0,-1 0 0,1 0-1,-1 1 1,1-1 0,-1 0 0,1 0 0,-1 0 0,0 0-1,1 1 1,-1-1 0,0 0 0,0 1 0,0-1 0,0 0-1,0 0 1,0 1 0,0 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24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98 112 11448,'0'0'832,"-75"-31"-416,57 15 8,14 4 80,10 6 8,4 0-192,10-6 8,16-4-168,13 4 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26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172 165 3808,'0'0'8244,"-10"7"-7695,-6 4-421,-56 40 1085,64-44-1001,-1 1 1,1 0 0,0 0-1,1 0 1,0 1 0,-8 13-1,13-19-130,1 0-1,-1 0 1,1 0-1,0 0 1,0 0-1,0 0 1,0 0-1,0 0 1,1 0 0,-1 0-1,1 0 1,0 1-1,0-1 1,0 0-1,1 4 1,0-4-35,0-1 1,0 0-1,0 1 1,1-1 0,-1 0-1,0 0 1,1 0-1,-1 0 1,1 0-1,0-1 1,0 1 0,0 0-1,0-1 1,0 1-1,0-1 1,0 0-1,0 0 1,0 0 0,5 2-1,4 0 71,0 0 1,-1 0-1,1-1 0,1 0 1,-1-1-1,0 0 0,0-1 1,0 0-1,0-1 0,1 0 1,-1-1-1,19-5 0,-24 5-42,0 0 1,0-1-1,-1 0 0,1 1 1,-1-2-1,1 1 0,-1-1 0,0 1 1,0-2-1,7-6 0,-10 7-25,1 0 0,0 0 1,-1 0-1,0 0 0,1 0 0,-2 0 0,1-1 0,0 1 0,-1-1 0,0 1 0,0-1 0,0 0 0,-1 1 1,0-1-1,0-8 0,0 10-19,-1-1 1,1 0 0,-1 0-1,0 1 1,0-1 0,0 0-1,0 1 1,-1 0 0,1-1-1,-1 1 1,0 0-1,0-1 1,0 1 0,0 0-1,-1 1 1,1-1 0,-1 0-1,0 1 1,0-1 0,0 1-1,0 0 1,0 0 0,0 0-1,-6-2 1,-1 0 94,0 1-1,0 0 1,0 0-1,-1 1 1,1 1 0,-1 0-1,-16 0 1,22 4 112,11-4-130,32-19 0,-9 6-82,40-30 40,-47 29-32,0 1 1,1 1 0,1 0 0,43-15-1,-49 22-7,1 1 0,-1 1 0,1 1 0,20-1-1,-35 3-18,0 1 0,0 0-1,-1 0 1,1 0-1,0 0 1,0 1 0,0 0-1,-1 0 1,1 0 0,0 0-1,-1 0 1,1 1-1,-1 0 1,1-1 0,-1 1-1,0 0 1,0 1 0,0-1-1,0 1 1,0-1 0,-1 1-1,1 0 1,-1 0-1,1 0 1,-1 0 0,3 7-1,-2-3 12,-1 0 0,0 0 0,0 0 0,0 0 0,-1 0 0,-1 0 0,1 0 0,-1 0 0,0 0 0,0 1 0,-2 7 0,-3 6 79,0 0 1,-12 27 0,-2 11 263,19-59-354,0 0 0,-1 1 1,1-1-1,0 0 0,0 1 0,-1-1 1,1 1-1,0-1 0,0 0 1,0 1-1,0-1 0,-1 1 1,1-1-1,0 0 0,0 1 1,0-1-1,0 1 0,0-1 1,0 0-1,0 1 0,0-1 0,1 1 1,-1-1-1,0 1 0,0-1 1,0 0-1,0 1 0,0-1 1,1 1-1,9-12 180,-5 5-192,168-191 552,-153 176-481,24-19 97,-41 37-136,1 1 0,-1-1-1,0 1 1,1 0 0,0 0 0,-1 1-1,1-1 1,0 1 0,0 0 0,0 0-1,0 0 1,5 0 0,-8 1-22,0 0 0,-1 0 0,1 1 0,0-1-1,0 0 1,0 1 0,0-1 0,0 1 0,-1-1 0,1 1 0,0-1 0,0 1 0,-1 0 0,1-1 0,-1 1-1,1 0 1,0 0 0,-1-1 0,1 1 0,-1 0 0,0 0 0,1 0 0,-1 0 0,1 0 0,-1-1 0,0 1-1,0 0 1,0 2 0,5 30 25,-5-27-13,1 104 115,-1-15 4,0-91-130,0 0 1,0 0 0,1 1 0,0-1 0,0 0 0,0 0 0,1 0 0,-1 0 0,1 0 0,0 0 0,0 0 0,0 0 0,1-1 0,-1 1 0,1-1 0,0 0-1,0 1 1,0-1 0,0-1 0,0 1 0,1 0 0,0-1 0,-1 0 0,1 0 0,0 0 0,0 0 0,0 0 0,0-1 0,0 0 0,0 0 0,1 0 0,-1 0 0,0-1-1,0 0 1,1 1 0,-1-2 0,0 1 0,1 0 0,-1-1 0,0 0 0,0 0 0,1 0 0,3-2 0,4-2 5,0 0 1,0-1-1,0-1 0,-1 0 1,0 0-1,0-1 0,-1-1 1,0 0-1,15-18 0,-17 18 6,-1 0 0,-1 0-1,1-1 1,-2 0 0,1 0 0,-1 0-1,-1-1 1,0 0 0,-1 0-1,0 0 1,3-19 0,-6 26-3,1 1 0,-1-1 0,-1 1 0,1-1 0,0 0 0,-1 1 1,0-1-1,0 1 0,-2-6 0,3 8-12,0 1 0,-1-1 0,1 1-1,0-1 1,-1 1 0,1-1 0,0 1 0,-1-1 0,1 1 0,-1-1-1,1 1 1,-1-1 0,1 1 0,-1 0 0,1-1 0,-1 1 0,0 0 0,1 0-1,-1-1 1,1 1 0,-2 0 0,1 0 0,0 0 0,0 0 0,-1 0 0,1 1 0,0-1 0,0 0 0,0 1 0,0-1 0,0 1 0,0-1 0,0 1 0,0 0 0,1-1 0,-1 1 0,0 0 0,0 0 0,-1 1 0,-6 7 28,-1 1 0,2 0 0,-1 0 0,1 1 1,1 0-1,0 0 0,0 1 0,1 0 0,-5 17 0,9-23-17,-1 0 0,1 1-1,-1-1 1,2 0 0,-1 0-1,1 0 1,0 1-1,0-1 1,0 0 0,1 0-1,0 1 1,1-1 0,-1 0-1,1 0 1,0 0 0,1 0-1,-1-1 1,1 1 0,0-1-1,1 1 1,4 6 0,-3-8-8,0 0 1,0-1 0,0 1-1,0-1 1,1 0 0,-1 0-1,1 0 1,0-1-1,0 0 1,0 0 0,0-1-1,0 1 1,7-1-1,5 1 28,0 0-1,0-2 1,25-2-1,-27 0-7,-1 0 0,0-2-1,0 1 1,0-2 0,0 0-1,-1-1 1,0 0-1,0-1 1,15-11 0,-18 11-37,0-1 1,-1 0 0,-1-1-1,1 0 1,-1-1 0,-1 1-1,0-2 1,0 1-1,-1-1 1,0 0 0,7-17-1,0-10-3790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31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0 578 5224,'0'0'8177,"13"-6"-7720,-10 4-428,4 0 32,-1-1 0,1-1-1,-1 1 1,0-1-1,0 0 1,0-1 0,-1 0-1,1 0 1,-1 0 0,0 0-1,-1-1 1,1 1 0,-1-1-1,4-9 1,15-41 558,-2-2 0,16-70 1,-14 42 23,16-17 364,-22 62-374,-6 22 194,-10 19-806,-1 0-1,0-1 1,0 1-1,0 0 1,1 0-1,-1 0 1,0 0-1,0 0 1,0 0-1,1 0 1,-1 0-1,0 0 1,0 0-1,1 0 1,-1 0-1,0 0 1,0 0 0,1 0-1,-1 0 1,0 0-1,0 0 1,1 0-1,-1 0 1,0 0-1,0 0 1,0 0-1,1 0 1,-1 0-1,0 1 1,0-1-1,0 0 1,1 0 0,-1 0-1,0 0 1,0 1-1,0-1 1,0 0-1,0 0 1,1 0-1,-1 1 1,2 4 130,1 1 0,-1 0 0,-1-1 0,3 12 0,-3-12-202,22 107 863,11 176 0,-32-255-596,-3 46 0,0-68-147,0 1 0,-1 0 0,-1-1 1,0 1-1,0-1 0,-1 0 0,-7 14 1,10-23-42,-1 0 0,1 1 0,-1-1 0,0 0 0,0 0 0,0 0 0,0 0 0,0 0 0,0 0-1,-1 0 1,1-1 0,-1 1 0,1-1 0,-1 0 0,1 0 0,-1 0 0,0 0 0,0 0 0,1 0 0,-1-1 0,0 1 0,0-1 0,0 0 0,0 0 0,0 0 0,1 0 0,-1-1 0,0 1 0,0-1 0,0 0 0,-4-1 0,-1-1 25,0 0-1,1 0 0,-1 0 0,1-1 1,0 0-1,0-1 0,0 0 1,0 0-1,-9-10 0,6 3 80,1-1 0,0-1 0,0 0 0,2 0 0,0-1 0,-8-21 0,14 32-93,0 1 0,1-1 0,-1 0 0,1 0 0,0 1 0,0-1 0,1-7 0,-1 9-29,0 1-1,0 0 0,0 0 1,0 0-1,0 0 0,1-1 1,-1 1-1,1 0 0,-1 0 1,0 0-1,1 0 0,0 0 1,-1 0-1,1 0 0,0 0 1,-1 0-1,1 0 0,0 1 1,0-1-1,0 0 0,0 0 1,0 1-1,0-1 0,0 0 1,0 1-1,0-1 0,0 1 1,0 0-1,2-1 0,9 0 20,0 2 0,1-1 0,-1 2 0,1-1 0,13 5 0,63 22 53,-19-6-32,47 5 13,-101-25-71,-1 0 0,1-1 0,-1-1 1,1 0-1,25-4 0,-35 3 1,1-1 1,-1 1 0,0-2 0,0 1 0,0-1 0,0 1 0,0-2 0,-1 1 0,1-1 0,-1 0 0,0 0 0,0 0 0,-1-1 0,1 1 0,-1-1 0,0 0 0,0-1 0,3-5 0,4-9 6,-2 0 1,0 0-1,11-41 1,-12 35 10,0 1 6,30-81 88,-48 229 49,-24 283-87,20-230-102,-1-58 163,11-107-61,1-15 27,1-23 33,6-61 109,31-161-1,-22 169-150,8-31 37,36-107 0,-49 194-79,1 0-1,17-34 1,-20 49-31,-1-1 0,1 1-1,1 0 1,-1 0 0,2 0-1,-1 1 1,1 0 0,9-7-1,-14 13-11,-1 1 0,1-1-1,0 0 1,0 1-1,-1 0 1,1 0 0,0-1-1,0 2 1,0-1-1,0 0 1,0 1 0,1-1-1,-1 1 1,0 0-1,0 0 1,0 0 0,0 0-1,0 1 1,0-1-1,0 1 1,0 0 0,0 0-1,0 0 1,0 0-1,0 0 1,0 1 0,-1-1-1,1 1 1,0 0-1,-1 0 1,0 0 0,1 0-1,-1 0 1,4 5-1,0 0-4,0 1-1,0 1 0,-1-1 0,1 1 0,-2 0 1,0 0-1,0 0 0,0 0 0,3 17 0,-1 4-1,-2 1-1,1 56 1,-5-73 11,0 0 0,-2 0 0,1 0 0,-2 0 0,0-1 0,-1 1 0,0-1 0,-10 21 0,12-30 3,0 0 0,-1 0 0,0 0 0,1 0-1,-1 0 1,-1-1 0,1 1 0,0-1 0,-1 0 0,0 0 0,0 0 0,0-1 0,0 1 0,0-1 0,0 0 0,-1 0 0,1-1 0,-1 1 0,1-1 0,-1 0 0,1 0-1,-1 0 1,-7 0 0,6-2 4,1 1 0,0-1 0,-1 0 0,1 0-1,0 0 1,0-1 0,0 1 0,0-1 0,0-1-1,1 1 1,-1-1 0,1 1 0,-1-1-1,1-1 1,0 1 0,0-1 0,0 1 0,1-1-1,-1 0 1,1 0 0,-3-6 0,2 4 1,2 4-6,0-1 0,0 1 0,0-1 0,1 1 0,-1-1 0,1 0 0,0 0 0,0 0 0,0 0 0,0 1 0,0-1 0,1 0 0,-1-4 0,2 7-8,-1 0 1,0-1-1,1 1 0,-1-1 1,1 1-1,-1 0 0,1-1 1,-1 1-1,1 0 0,-1 0 1,1-1-1,-1 1 0,1 0 1,-1 0-1,1 0 1,0 0-1,-1 0 0,1 0 1,-1 0-1,1 0 0,-1 0 1,1 0-1,0 0 0,-1 0 1,1 0-1,-1 0 0,1 0 1,-1 1-1,1-1 1,0 0-1,25 8-11,-21-6 9,5 1 1,151 44-52,-133-41 14,0-1 1,1-1-1,54 0 1,-72-4 34,-1-2 0,0 1 1,0-1-1,0-1 0,0 0 1,-1 0-1,1-1 0,-1 0 1,0-1-1,0 0 0,0 0 1,-1-1-1,0 0 0,0 0 0,0-1 1,-1 0-1,9-11 0,-7 7 7,0-1 0,-2 1 0,1-2 0,-1 1 0,-1-1 0,0 0 0,-1-1 0,0 1 0,-1-1 0,-1 0 0,0 0 0,1-14 0,-3 14 18,-1 0-1,-2-17 0,1 26-6,0 0 1,1 0-1,-1 0 0,-1 0 0,1 0 1,-1 0-1,0 1 0,0-1 1,-3-4-1,4 8-8,1 0 1,-1 0 0,0 0 0,0 0-1,0 0 1,0 0 0,0 0 0,0 0-1,-1 1 1,1-1 0,0 1-1,0-1 1,0 0 0,-1 1 0,1 0-1,0-1 1,-1 1 0,1 0-1,0 0 1,-1 0 0,1 0 0,0 0-1,-1 0 1,1 0 0,0 0-1,-1 0 1,1 1 0,0-1 0,0 0-1,-1 1 1,1-1 0,-2 2-1,0 0-1,1-1 0,-1 1 0,1 0 0,0-1 0,0 1 0,-1 1 0,1-1-1,1 0 1,-1 0 0,0 1 0,0-1 0,1 1 0,-2 3 0,-2 10-6,0 0 0,2 0-1,0 0 1,0 0 0,2 0 0,0 0 0,1 1 0,2 19 0,1-14-19,0 1 0,1-1 0,2 1 0,0-2 0,12 29 0,-15-44 10,0 0 0,0 0 0,1 0 0,-1 0 1,1-1-1,1 0 0,-1 0 0,1 0 0,5 5 0,-7-8 8,0 0 0,-1 0 0,1-1-1,0 1 1,0-1 0,0 1 0,0-1 0,0 0-1,0 0 1,0-1 0,0 1 0,0-1 0,1 1-1,-1-1 1,0 0 0,0 0 0,0 0 0,1-1-1,-1 1 1,6-3 0,0 0 4,1-1 0,-1-1 0,1 0 0,-1 0 0,-1-1 1,1 0-1,-1-1 0,9-8 0,57-66 51,-71 78-50,14-17 3,3-6 4,2 1 0,0 1 0,2 1 0,0 1-1,32-21 1,-41 33 0,1 1 0,0 0 0,0 1-1,1 1 1,0 1 0,25-6 0,-24 7 20,-13 3-19,0 1 0,0 0 0,1 0 0,-1 0 0,6 0 0,-30 13 94,-24 4-19,32-13-62,1 0 0,-18 9 1,8 0-3,1 1 0,1 1 1,0 1-1,0 1 0,2 0 1,0 1-1,-27 38 0,40-51-27,0 0-1,0 0 0,0 1 0,1 0 0,0-1 1,0 1-1,0 0 0,0 0 0,1 0 0,0 1 0,0-1 1,0 0-1,0 0 0,1 1 0,0-1 0,0 0 1,1 0-1,1 7 0,-1-6 2,1 0 1,1 0-1,-1 0 0,1-1 1,0 1-1,0-1 0,0 0 1,1 1-1,0-2 0,0 1 1,0 0-1,0-1 0,1 0 1,10 7-1,-7-4 3,1-1-1,1-1 1,-1 1-1,1-1 1,0-1-1,0 0 1,0 0-1,1-1 1,-1-1 0,1 0-1,0 0 1,-1-1-1,1 0 1,0-1-1,0 0 1,0-1-1,0 0 1,-1 0-1,1-1 1,0-1 0,-1 0-1,0 0 1,0-1-1,0-1 1,0 1-1,11-8 1,-9 4 18,-1 0 0,0-1 0,0 0-1,-1-1 1,0 0 0,0-1 0,-1 0 0,9-15 0,-3 0 30,-1 1-1,19-54 1,-19 45-13,-9 23 3,0 0-1,-1 0 1,4-14-1,-12 47-13,2 0 0,0 1 0,2-1 0,3 37 0,-2-46-13,1 0 1,0 0-1,1 0 1,1-1 0,0 1-1,0-1 1,1 0-1,1 0 1,0-1 0,10 16-1,-13-24-4,1 1-1,-1-1 0,0 1 1,1-1-1,0 0 1,0-1-1,0 1 1,0-1-1,0 0 1,0 0-1,1 0 1,-1 0-1,5 1 1,-1-2 9,-1 1 1,1-1 0,0-1-1,0 0 1,-1 0 0,1 0-1,10-2 1,-1-2 13,0 0-1,-1-1 1,0-1-1,0 0 1,0-1 0,21-13-1,-25 13-7,0-1 0,-1 1 0,0-2 0,0 0 0,0 0 0,-1-1 0,-1 0 0,0-1-1,0 0 1,-1 0 0,0-1 0,-1 0 0,-1 0 0,7-16 0,-5 4 19,8-47 0,-16 70-34,1 0 0,-1-1 0,0 1 0,0-1 0,0 1 0,0 0 0,0-1 0,-1 1 0,1-1 0,0 1 0,-1 0 0,1-1 0,0 1 0,-1 0 0,-1-2 0,2 2-2,-1 0 0,1 1-1,-1-1 1,1 1 0,-1-1-1,0 1 1,1-1 0,-1 1-1,0-1 1,0 1 0,1 0 0,-1-1-1,0 1 1,0 0 0,0 0-1,1-1 1,-1 1 0,0 0-1,-1 0 1,-1 0 2,0 1 0,1-1 0,-1 1 0,0-1 0,1 1 0,-1 0 0,1 0 0,-1 0 0,1 0 0,0 1 1,-1-1-1,1 1 0,0-1 0,-4 5 0,-2 3 8,-1 1 0,1 0 1,1 0-1,0 1 0,1 0 0,0 0 1,0 1-1,1 0 0,1-1 0,-6 25 1,8-25-5,0 0 0,1 0 0,0 0 0,0 0 0,1 0 0,1 0 0,0 0 0,0 0 0,2 0 0,-1 0 1,1-1-1,0 1 0,6 10 0,-3-9-1,0 0 0,1 0 0,0-1 0,1 1 0,17 17 0,-22-26-2,0 0 0,-1-1 0,1 1 0,0-1-1,1 0 1,-1 1 0,0-2 0,1 1 0,-1 0 0,1-1-1,-1 1 1,1-1 0,0 0 0,0 0 0,-1 0-1,1-1 1,0 0 0,0 1 0,0-1 0,0 0 0,0-1-1,0 1 1,-1-1 0,1 0 0,5-1 0,-4-1 6,0 1 0,-1-1 0,0 0-1,1 0 1,-1 0 0,0 0 0,0-1 0,-1 0 0,1 0 0,-1 0 0,4-6 0,4-7 46,13-27 1,-23 42-55,43-97 267,36-116-1,-72 192-221,1-3 37,2 2 0,24-43 1,-35 67-85,0 0 1,0 0-1,0-1 1,0 1-1,0 0 1,0 0-1,0 0 1,0 0-1,0 0 1,1 0-1,-1 0 1,0 0-1,0 0 1,0-1 0,0 1-1,0 0 1,0 0-1,0 0 1,1 0-1,-1 0 1,0 0-1,0 0 1,0 0-1,0 0 1,0 0-1,1 0 1,-1 0-1,0 0 1,0 0-1,0 0 1,0 0-1,0 0 1,0 0-1,1 0 1,-1 0-1,0 0 1,0 0-1,0 1 1,0-1 0,0 0-1,0 0 1,1 0-1,-1 0 1,6 8 31,3 14 4,-3 16 6,-2 0-1,-2 0 1,-1 1 0,-7 66-1,4-82-16,2-14-12,0 0 0,-1 0 0,0-1 0,-1 1 0,1 0 0,-2-1 1,1 0-1,-1 1 0,-7 13 0,10-21-14,-1-1 0,1 1 0,0-1 0,-1 1 0,1 0 0,-1-1 0,1 1 0,-1-1 0,1 0 0,-1 1 0,1-1 0,-1 1 0,1-1 0,-1 0 0,0 1 0,1-1 0,-1 0 0,0 0 0,1 1 0,-1-1 0,0 0 0,1 0 0,-1 0 0,0 0 0,1 0 0,-1 0 0,0 0 0,1 0 0,-1 0 0,0 0 0,1 0 0,-1-1 0,0 1 0,1 0 0,-1 0 0,0-1 0,1 1 0,-2-1 0,-1-1 0,0-1 0,0 0 0,1 0 0,-1 0 0,-3-6 0,-6-6 0,10 14 0,0-1 0,1 1 0,-1-1 0,1 1 0,0-1 0,0 0 0,-1 1 0,1-1 0,0 0 0,1 0 0,-1 0 0,0 0 0,0 0 0,1 0 0,-1 0 0,1 0 0,0 0 0,-1 0 0,1 0 0,0-3 0,1 5 0,-1-1 0,0 1 0,0 0 0,0 0 0,0 0 0,0 0 0,1 0 0,-1-1 0,0 1 0,0 0 0,0 0 0,1 0 0,-1 0 0,0 0 0,0 0 0,0 0 0,1 0 0,-1 0 0,0 0 0,0 0 0,0 0 0,1 0 0,-1 0 0,0 0 0,0 0 0,0 0 0,1 0 0,-1 0 0,0 0 0,0 0 0,0 0 0,1 0 0,-1 0 0,0 0 0,0 0 0,0 0 0,1 1 0,-1-1 0,0 0 0,0 0 0,0 0 0,0 0 0,1 1 0,9 5 0,1 1 0,1 0 0,-1 0 0,1-1 0,1-1 0,25 8 0,-21-7 0,0-1 0,0 0 0,1-2 0,0 0 0,0-1 0,0 0 0,34-3 0,139-27-1136,-177 27-953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7232,'0'0'9729,"10"6"-9243,32 18-6,-40-23-440,0-1-1,0 1 0,-1 0 0,1-1 0,0 1 1,0-1-1,0 1 0,0-1 0,0 0 0,0 0 1,0 0-1,-1 0 0,1 0 0,0 0 0,0 0 1,0-1-1,3 0 0,5-2 134,34-2 553,-1 2 0,81 3-1,-31 7-175,-52-5-73,0 1-1,-1 2 1,57 15-1,-62-7 203,-24-5-3602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31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90 15472,'0'0'967,"-68"-35"-391,52 23-88,4 2-8,5 4-256,12-2 16,7 2-128,8-6 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33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327 456 5520,'0'0'6326,"-10"11"-5796,2 0-385,0 1 63,-1-1 0,-1 0 0,0 0 0,-21 17 0,-2-3 455,16-14-287,1 2-1,0 0 1,1 0 0,0 2 0,1 0-1,-12 16 1,-30 62 960,51-81-1088,-1 0-1,1 0 1,1 1 0,0-1 0,1 1 0,-2 18 0,5-25-142,0 0 0,0-1 0,1 1 0,-1 0 0,1-1 0,1 1 1,-1 0-1,1-1 0,0 0 0,0 1 0,1-1 0,0 0 0,0 0 0,0 0 0,0-1 1,7 8-1,-9-12-84,0 1-1,0 0 1,0 0 0,0-1 0,1 1 0,-1 0 0,0-1-1,1 1 1,-1-1 0,0 0 0,1 1 0,-1-1 0,0 0-1,1 0 1,-1 0 0,1 0 0,-1 0 0,0 0 0,1 0-1,-1-1 1,1 1 0,-1 0 0,0-1 0,1 1 0,-1-1 0,0 1-1,0-1 1,1 0 0,-1 0 0,0 1 0,0-1 0,1-1-1,4-3 49,-1 1 0,0-1 0,0 0-1,9-11 1,-6 4-12,0-1 0,-1 0 0,0 0-1,-1 0 1,0-1 0,4-18 0,15-88 267,-18 83-140,-4 2 361,-3 34-454,-1 2-75,1-1 1,-1 1-1,1 0 0,0-1 0,0 1 1,-1 0-1,1 0 0,0-1 0,0 1 1,0 0-1,0 0 0,0-1 0,0 1 1,0 0-1,0 0 0,0-1 0,0 2 1,1 2 23,-2 16 37,1 6 22,1 0 0,5 38-1,-5-56-61,1-1-1,0-1 1,0 1-1,0 0 1,1 0-1,0-1 1,0 1 0,1-1-1,-1 0 1,1 0-1,1 0 1,-1-1-1,1 0 1,6 6-1,-8-9-22,-1-1 0,1 1 1,-1-1-1,1 0 0,0 0 0,0 0 0,-1 0 0,1 0 0,0-1 0,0 1 0,0-1 0,0 0 1,0 0-1,-1 0 0,1 0 0,0 0 0,0-1 0,0 0 0,0 1 0,0-1 0,-1 0 0,1 0 0,0 0 1,-1-1-1,1 1 0,-1 0 0,4-4 0,8-4 27,0-1 1,-1-1-1,17-17 0,-24 21-20,56-58 136,-36 36 44,1 2 0,31-25 1,-54 49-152,0 0 1,0 1 0,0-1-1,0 1 1,8-3 0,-11 5-41,0-1 0,0 1 0,-1 0 0,1 0 0,0-1 0,0 1 0,0 0 0,0 0 0,0 0 0,0 0 0,-1 0 0,1 0 0,0 0 0,0 0 0,0 1 0,0-1 0,0 0 0,-1 1 0,1-1 0,0 0 0,0 1 0,0-1 0,-1 1 0,1-1 0,0 1 0,0-1 0,-1 1 0,1 0 0,-1-1 1,1 1-1,-1 0 0,1-1 0,-1 1 0,1 0 0,-1 0 0,1-1 0,-1 1 0,1 1 0,1 11 36,1 0 0,-1 0 0,-1 0 0,-1 0 0,0 0 0,0 0 0,-5 23 0,3-19 67,1 0 0,0 1 0,3 28 0,-2-45-103,0 0 1,0 0-1,0-1 1,0 1-1,0 0 1,0 0-1,0 0 1,0-1 0,1 1-1,-1 0 1,0 0-1,1-1 1,-1 1-1,0 0 1,1-1-1,-1 1 1,1 0-1,-1-1 1,1 1-1,0 0 1,0-1-3,0 0 0,0 0 0,0-1 1,0 1-1,0-1 0,0 1 0,0-1 0,0 1 0,0-1 0,0 1 1,-1-1-1,1 0 0,0 0 0,0 1 0,-1-1 0,1 0 1,-1 0-1,1 0 0,0-1 0,59-84 182,-42 56-95,2 1 0,44-49 0,-57 70-76,-1 2 12,0 0 1,0 0 0,14-10-1,-19 15-28,0 1-1,-1-1 1,1 1-1,-1-1 0,1 1 1,0 0-1,0-1 1,-1 1-1,1 0 1,0-1-1,0 1 0,-1 0 1,1 0-1,0 0 1,0 0-1,-1-1 0,1 1 1,0 0-1,0 1 1,0-1-1,-1 0 1,1 0-1,0 0 0,0 0 1,0 1-1,-1-1 1,1 0-1,0 1 1,-1-1-1,1 0 0,0 1 1,-1-1-1,1 1 1,0-1-1,-1 1 1,1-1-1,-1 1 0,1 0 1,-1-1-1,1 1 1,-1 0-1,1-1 1,-1 1-1,0 0 0,1 0 1,-1-1-1,0 1 1,0 0-1,0 0 0,0-1 1,1 1-1,-1 1 1,18 109 103,-6-26-61,-12-82-41,1 1 0,0-1 0,0 0 0,0-1 0,0 1 0,1 0 0,-1 0 0,1 0 0,0-1 0,0 1 0,0-1 0,0 1 0,0-1 0,5 4 0,-6-5-2,1 1 0,0-1 1,0 0-1,0 0 0,0-1 1,0 1-1,0 0 0,0-1 1,1 1-1,-1-1 1,0 1-1,0-1 0,0 0 1,0 0-1,1 0 0,-1 0 1,0-1-1,0 1 1,0 0-1,0-1 0,0 0 1,3-1-1,7-4 8,0 0 0,-1-2 0,0 1 0,-1-2 0,1 1 0,10-13 0,15-12 11,17-7 59,77-43 0,-122 77-69,24-17 63,-25 17-36,0 1 1,1-1 0,0 1 0,16-8 0,-32 19-1,0 0 0,0 1 1,1 0-1,0 0 0,0 0 0,-6 11 1,-50 65 10,48-64-47,1 0 0,1 2 0,1 0 0,-17 40 0,28-58-7,0 0 0,0 0 0,0 0 0,1 0 0,-1 0 1,1 0-1,0 0 0,-1 0 0,1 1 0,1-1 0,-1 0 0,0 0 0,1 0 1,0 0-1,-1 0 0,1 0 0,1 0 0,-1 0 0,0 0 0,1 0 0,-1-1 1,1 1-1,0-1 0,0 1 0,0-1 0,0 1 0,0-1 0,0 0 1,1 0-1,-1 0 0,1-1 0,0 1 0,-1 0 0,1-1 0,0 0 0,0 1 1,5 0-1,-1 1-3,1-1 0,-1 0 1,1-1-1,-1 0 0,1 0 0,-1-1 1,1 1-1,0-2 0,-1 1 0,1-1 1,0 0-1,-1-1 0,1 0 0,12-4 1,-12 1-1,1-1-1,-1 0 1,0 0 0,0 0 0,0-1-1,-1 0 1,0-1 0,0 0 0,-1 0 0,0 0-1,5-11 1,8-16-24,22-53-1,-38 80 26,22-56 2,-4 0 1,-2-2-1,-3 0 1,-2-1-1,-4-1 1,-3 0-1,-2-102 1,-5 152 5,1 11 0,-1-1 1,0 1-1,0 0 1,-1 0-1,0 0 1,0 0-1,-1 0 1,0 0-1,-4-11 0,5 17-1,1 1 0,0-1 0,0 1 0,-1-1 0,1 1 0,0 0 0,-1-1 0,1 1 0,-1-1 0,1 1 0,-1 0 0,1-1 0,0 1 0,-1 0 0,1 0 0,-1-1 0,1 1 0,-1 0 0,1 0 0,-1 0-1,0-1 1,1 1 0,-1 0 0,1 0 0,-1 0 0,1 0 0,-1 0 0,1 0 0,-1 0 0,0 0 0,1 0 0,-1 1 0,1-1 0,-1 0 0,1 0 0,-1 0 0,1 1 0,-1-1 0,1 0 0,-1 1 0,1-1 0,-1 0 0,1 1 0,0-1-1,-1 1 1,-2 2 2,0 0-1,0 0 0,1 0 0,0 0 1,-5 7-1,-2 9-6,1 1 0,0-1 0,1 1 0,2 0 0,0 1 0,1-1 0,-3 41 0,5-8-5,2 0 0,8 53 0,-3-55 6,3-1 1,2 0-1,2-1 0,2 0 1,30 70-1,-40-110 1,1 0 0,0 0 0,1 0 0,-1 0 1,1-1-1,1 0 0,0 0 0,11 9 0,-15-15-15,0 1-1,0-2 1,0 1 0,0 0-1,0-1 1,1 1 0,-1-1-1,1 0 1,-1 0 0,1 0-1,-1-1 1,1 1 0,0-1-1,-1 0 1,1 0 0,0 0-1,-1 0 1,1-1-1,-1 0 1,1 1 0,-1-1-1,1 0 1,-1-1 0,1 1-1,-1-1 1,5-2 0,22-16-3938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36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507 529 6632,'0'0'5042,"-12"5"-4495,-55 17-31,29-10-147,0 1 0,-45 23 1,41-9 143,1 1-1,2 2 1,-71 70 0,106-96-428,1 0 0,-1 1 0,1-1 0,0 1 0,0 0 1,0-1-1,1 1 0,0 0 0,0 1 0,0-1 1,-2 9-1,4-12-45,-1 0 0,1 0 1,0 1-1,0-1 0,0 0 1,0 0-1,0 1 1,1-1-1,-1 0 0,1 0 1,-1 1-1,1-1 0,0 0 1,0 0-1,0 0 0,0 0 1,0 0-1,0 0 0,0 0 1,1-1-1,-1 1 1,1 0-1,0-1 0,-1 1 1,1-1-1,0 1 0,0-1 1,0 0-1,0 0 0,3 2 1,4 1 44,1-1 0,0 0 1,0 0-1,0-1 0,0 0 1,0 0-1,1-2 0,-1 1 0,1-1 1,-1 0-1,12-3 0,-2 0 48,0-2-1,0 0 1,0-1 0,33-16-1,-42 16-77,0 0-1,0-1 0,-1-1 1,1 1-1,-1-2 1,-1 1-1,0-1 0,0-1 1,-1 0-1,0 0 0,9-15 1,3-10 149,-2-2 0,18-47 1,-25 53-51,-1 0 0,-2 0 1,-1-1-1,4-48 0,-7 23 128,-6-94-1,-20-24 345,21 170-578,0 0 0,0 0 0,0 0 0,0 0 0,-1 1 1,0-1-1,-3-5 0,5 10 5,-4 5 51,-6 11-61,2 1-1,0 0 0,1 0 0,0 1 1,2 0-1,-4 20 0,-3 17 68,3 0 1,3 1-1,2 0 0,2 0 0,3 0 0,2 0 0,15 79 1,-14-113-50,1-1 1,2-1-1,0 1 1,0-1 0,2 0-1,1-1 1,0 0 0,24 33-1,-32-50-49,0 0 0,0 0 0,0-1 0,0 1-1,0 0 1,0-1 0,0 1 0,0-1 0,1 0 0,-1 1-1,0-1 1,1 0 0,-1-1 0,1 1 0,0 0 0,-1-1-1,1 1 1,-1-1 0,1 0 0,0 0 0,-1 0 0,1 0-1,0 0 1,-1-1 0,1 1 0,0-1 0,-1 0 0,5-1-1,-1-1 8,1 0-1,-1 0 0,0-1 0,0 1 0,-1-1 0,1-1 0,-1 1 0,0-1 1,0 0-1,5-5 0,13-23 104,-1 0 1,-1-2-1,-3 0 0,26-65 1,-42 94-83,0 1 0,0-1 0,-1 0 1,0 0-1,0 0 0,-1 0 0,1 0 0,-2-11 0,1 14-9,0 1 0,-1-1 0,1 0 0,-1 1 0,0-1 0,0 1 0,0-1 0,0 1 0,0-1-1,0 1 1,-1 0 0,1 0 0,-1 0 0,1-1 0,-1 1 0,0 1 0,0-1 0,0 0-1,0 0 1,0 1 0,-3-2 0,5 3-21,-1 0 0,1 0 0,0 0 0,0 0 0,0-1 0,-1 1 0,1 0 0,0 0 0,0 0 0,0 0 0,-1 0 0,1 0 0,0 0 0,0 0 0,0-1 0,-1 1 0,1 0 0,0 0 0,0 0 0,0 0 0,0-1 0,0 1 0,-1 0 0,1 0 0,0 0 0,0 0 0,0-1 0,0 1 0,0 0 0,0 0 0,0-1 0,0 1 0,0 0 0,0 0 0,0 0 0,0-1 0,0 1 0,0 0 0,0 0 0,0-1 0,0 1 0,0 0 0,0 0 0,11-6 133,17 0-118,-12 4-28,0 1-1,1 0 1,-1 2 0,0 0-1,0 0 1,0 2-1,-1 0 1,21 6-1,-33-7 4,0 0-1,1-1 0,-1 1 0,0 1 0,0-1 0,0 0 1,0 1-1,0-1 0,-1 1 0,1 0 0,-1 0 0,0 0 1,0 0-1,0 0 0,0 1 0,0-1 0,-1 1 0,0-1 0,1 1 1,0 4-1,1 8 5,0 1-1,0 0 1,-1 18 0,0-17-4,-1-2 2,-1-7 0,0 1 0,1 0 1,0-1-1,1 1 0,0-1 1,1 1-1,0-1 0,0 0 1,5 10-1,-6-17-2,0 0 0,0 0 0,1 0 0,-1 0 0,0 0 0,1 0 0,-1-1 0,1 1 0,0-1 0,-1 0 0,1 0 0,0 0-1,0 0 1,0 0 0,-1-1 0,1 1 0,0-1 0,4 1 0,4-1 1,-1 0 1,1 0-1,19-4 0,-23 3 5,-1-1-1,1 0 1,-1 0-1,1-1 1,-1 1-1,0-1 1,0-1-1,0 1 1,8-7-1,2-4 14,25-29 0,-40 43-19,62-59 33,-11 12-15,-37 36 39,-15 11-56,0 0 0,0 0 0,1 0 0,-1 1 0,0-1 0,0 0 0,0 0 0,1 0 0,-1 0 0,0 0 0,0 0 0,0 0 1,1 0-1,-1 0 0,0 1 0,0-1 0,0 0 0,0 0 0,1 0 0,-1 0 0,0 1 0,0-1 0,0 0 0,0 0 0,0 0 0,0 1 0,1-1 0,-1 0 1,0 0-1,0 0 0,0 1 0,0-1 0,0 0 0,0 0 0,0 1 0,0-1 0,0 0 0,0 1 0,-5 34 51,1-17-33,2 0 4,0 0-1,1 0 0,3 32 1,-1-44-16,0-1 1,0 1 0,0-1 0,1 0 0,0 1 0,0-1 0,1 0-1,-1 0 1,1 0 0,0-1 0,0 1 0,0-1 0,1 1 0,0-1-1,0 0 1,6 5 0,-9-9-4,0 1 0,0 0 0,0 0-1,0-1 1,1 1 0,-1 0 0,0-1-1,0 0 1,0 1 0,1-1 0,-1 1 0,0-1-1,0 0 1,1 0 0,-1 0 0,0 0 0,0 0-1,1 0 1,-1 0 0,0 0 0,3-1 0,-2 0-1,0 0 1,0 0-1,0 0 1,0-1-1,0 1 1,0 0-1,-1-1 1,1 1 0,0-1-1,-1 0 1,2-2-1,1-1 8,0-1 0,-1 1 0,0-1 0,0 0 0,-1 0 0,0 0 0,3-12-1,-3 9 16,-1 1-1,0-1 0,-1 0 0,0 0 1,-1 1-1,0-1 0,0 0 0,-1 1 0,0-1 1,-5-12-1,6 16-4,-2 1 0,1-1 1,0 1-1,-1 0 0,0 0 1,0 0-1,0 0 0,0 1 1,0-1-1,-1 1 0,0 0 1,0 0-1,0 0 0,0 1 1,0-1-1,0 1 0,-1 0 1,1 0-1,-1 0 0,-5-1 1,-12 0 74,10 2-37,9 3-16,6-1-40,0 0-1,0 1 0,0-1 0,0 0 0,0-1 0,0 1 0,0-1 0,0 1 0,0-1 1,1 0-1,-1 0 0,0 0 0,5-1 0,5 0 2,15 2-26,-1 0 0,1 2 1,46 11-1,-69-13 15,1 2-1,-1-1 1,0 0-1,0 1 1,0 0 0,0 0-1,-1 1 1,1-1-1,-1 1 1,0 0-1,0 0 1,0 1 0,0-1-1,-1 1 1,0 0-1,0 0 1,0 0-1,-1 0 1,1 0 0,-1 0-1,2 8 1,2 10 0,0 1 0,-2 0 0,3 38 0,-4-14 0,-2 0 0,-3 1 0,-1-1-1,-3 0 1,-2 0 0,-21 72 0,29-118 3,-13 37 58,12-36-20,0-4 1,5-20 19,4-22-11,6-38 40,4 0 1,39-105-1,-33 131 1,50-82 0,-69 127-84,1 1 1,1-1-1,0 1 0,0 0 0,14-13 0,-19 21 0,0-1 0,0 1 0,0 0 0,0-1 0,0 1-1,0 0 1,0 0 0,0 0 0,0 1 0,1-1 0,-1 0 0,0 1 0,0-1 0,1 1 0,-1 0 0,0 0 0,1 0 0,-1 0 0,1 0 0,-1 0 0,0 1 0,0-1 0,1 1 0,-1 0 0,0 0-1,0 0 1,0 0 0,0 0 0,0 0 0,0 0 0,0 0 0,0 1 0,3 2 0,4 6 12,-1 0 0,0 0-1,0 1 1,-1-1 0,-1 2 0,0-1-1,0 1 1,-1 0 0,0 0 0,-1 0-1,-1 1 1,0-1 0,-1 1 0,0 0-1,0 26 1,-2-36-7,0 0 0,-1 0 0,1 0 0,-1 0 1,1-1-1,-1 1 0,0 0 0,0 0 0,0 0 0,-1 0 0,1-1 0,-1 1 0,1-1 0,-1 1 1,0-1-1,0 0 0,0 1 0,0-1 0,0 0 0,-1 0 0,1-1 0,-1 1 0,1 0 1,-1-1-1,1 0 0,-1 1 0,0-1 0,0 0 0,0 0 0,0-1 0,0 1 0,0-1 0,0 1 1,-5-1-1,-10 0 44,0 0 1,0-1 0,0-1 0,-28-7 0,26 5 30,6 0-46,9 3-16,0-1-1,-1 1 0,1 0 0,-1 0 1,-7 0-1,12 1-17,1 0 1,-1 1-1,1-1 1,-1 0-1,1 0 1,-1 0-1,1 0 1,-1 0-1,1 0 1,-1 1-1,1-1 1,0 0-1,-1 0 1,1 1 0,-1-1-1,1 0 1,0 1-1,-1-1 1,1 0-1,0 1 1,-1-1-1,1 1 1,0-1-1,-1 1 1,1 0-1,0 0-3,0 0 0,0 1 0,0-1 0,0 0 0,0 1 0,0-1 0,0 0 0,0 1 0,1-1 0,-1 0 0,1 1 0,-1-1 0,1 0-1,1 2 1,2 7-16,1 0-1,1-1 0,0 0 0,0 0 1,13 14-1,-16-21 15,0 1 1,0 0 0,1-1-1,-1 1 1,1-1 0,0 0-1,-1 0 1,1-1 0,0 1-1,0-1 1,0 1 0,0-1-1,0-1 1,0 1-1,1 0 1,-1-1 0,0 0-1,5 0 1,12-3-11,-1 0 0,0-1 0,0 0 0,0-2 0,0-1 0,-1 0 0,30-17 0,-32 16-79,0 0 0,36-11 0,-15 13-4252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38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13 984 4912,'0'0'5860,"-2"10"-5450,-7 31-22,9-40-350,-1-1 0,1 1 1,0 0-1,0-1 0,0 1 0,0 0 0,0-1 0,0 1 0,0 0 0,0-1 0,0 1 0,0 0 0,0-1 0,0 1 0,0 0 0,1-1 1,-1 1-1,0 0 0,1 0 0,8-2 454,10-14 77,116-166 966,-129 172-1473,177-281 1685,-136 204-400,52-135 0,-92 204-1031,4-13 782,-27 60 430,-8 39-1146,2 2 1,-12 74-1,27-104-253,1-1 1,3 2-1,1-1 1,2 0-1,8 54 1,-7-85-90,8 42 107,-8-49-120,0 1 0,1 0 1,-1-1-1,1 1 0,-1 0 1,1-1-1,0 0 1,0 1-1,1-1 0,4 5 1,-6-7-17,0-1 1,1 1 0,-1 0 0,0 0 0,1-1-1,-1 1 1,0-1 0,1 0 0,-1 1-1,1-1 1,-1 0 0,1 0 0,-1 0 0,0 0-1,1 0 1,-1 0 0,1 0 0,-1 0 0,1 0-1,-1-1 1,1 1 0,-1-1 0,0 1 0,1-1-1,-1 0 1,0 1 0,0-1 0,1 0 0,-1 0-1,2-2 1,4-3 23,0 0 0,0-1-1,9-10 1,-15 15-21,161-205 492,-136 171-356,-2-2 0,37-80 0,22-90 214,-24 56-94,-55 144-239,0-1 0,-1 0 1,0 1-1,0-1 0,-1 0 1,0 0-1,-1 0 0,0-1 0,0-13 1,-1 23-26,0-1-1,0 0 1,0 1 0,0-1-1,-1 0 1,1 1 0,0-1-1,0 0 1,-1 1 0,1-1-1,-1 0 1,1 1 0,0-1-1,-1 1 1,1-1 0,-1 1-1,1-1 1,-1 1 0,1-1-1,-1 1 1,0-1 0,1 1-1,-1 0 1,0-1 0,1 1 0,-1 0-1,0 0 1,1 0 0,-1-1-1,0 1 1,1 0 0,-1 0-1,0 0 1,1 0 0,-1 0-1,0 0 1,0 0 0,1 0-1,-2 1 1,0-1 4,0 1-1,0-1 1,0 1-1,0-1 1,0 1 0,0 0-1,1 0 1,-1 0-1,0 0 1,0 0-1,1 0 1,-1 0 0,-1 2-1,-6 8 25,2 0-1,-1 1 0,1-1 1,1 1-1,-6 14 0,-20 66 63,26-77-80,-69 281 334,22 6 253,48-274-532,-1 0 11,4-18 52,0-1 0,0 0 0,0 14-1,2-23-41,0-3 70,1-28-73,1 0 0,1 0 0,2 0 0,15-52 0,-17 76-60,0-1 1,0 1-1,1-1 0,0 1 0,0 0 1,9-10-1,-11 14-25,1 0 0,-1 1 0,0-1 0,1 1 0,0-1 0,-1 1 0,1 0 0,0 0 0,0 0 0,0 1 0,1-1 0,-1 1 0,0 0 0,1 0 0,-1 0 0,0 0 0,6-1 0,-6 3-5,0-1-1,0 1 1,0 0-1,0 0 0,0 0 1,-1 0-1,1 0 1,0 1-1,-1-1 1,1 1-1,-1 0 0,4 2 1,27 27-10,-30-28 10,26 29 29,45 61 0,-67-81-21,1 0 0,0-1 0,1 0 0,0-1-1,1 0 1,0 0 0,1-1 0,14 10 0,-23-18-8,0 0-1,0-1 1,1 1 0,-1-1 0,0 1 0,0-1-1,0 0 1,0 0 0,0 0 0,1 0 0,-1 0-1,0 0 1,0-1 0,0 1 0,0-1 0,0 1-1,0-1 1,0 0 0,0 0 0,0 0 0,0 0-1,0 0 1,0 0 0,0 0 0,-1-1 0,1 1-1,2-3 1,2-2 7,0-1 0,-1 1 0,1-1-1,-1 0 1,6-11 0,-5 6 13,-1 0-1,0 1 1,-1-2-1,5-21 1,-8 28 10,0 0 0,0 0-1,0-1 1,-1 1 0,0 0 0,0 0 0,-1-1-1,0 1 1,0 0 0,0 0 0,-4-11 0,4 16-22,1-1 0,-1 1 1,0 0-1,1 0 0,-1 0 1,0 0-1,0-1 1,0 1-1,0 0 0,0 0 1,0 1-1,0-1 0,0 0 1,0 0-1,0 0 0,0 1 1,-1-1-1,1 1 0,0-1 1,0 1-1,-1-1 1,1 1-1,0 0 0,-1 0 1,1-1-1,0 1 0,-1 0 1,1 0-1,-1 0 0,1 1 1,0-1-1,-1 0 0,1 0 1,0 1-1,-1-1 1,1 1-1,0-1 0,0 1 1,0 0-1,-1-1 0,1 1 1,-2 1-1,-2 2 2,0-1-1,1 1 1,-1 0 0,1 0 0,-1 0-1,1 1 1,1-1 0,-6 9-1,6-7-6,1 0 0,-1 0 0,1 0 0,1 0 0,-1 0 0,1 0 0,0 0 0,1 1 0,-1-1 0,1 0 0,0 1 0,1-1-1,0 0 1,0 0 0,3 11 0,-2-8-6,1-1 0,0 0 1,0 0-1,1-1 0,0 1 0,1-1 0,-1 1 0,1-1 0,1-1 0,-1 1 0,9 6 0,-3-4-6,1 0 0,0-1 0,0 0-1,1-1 1,0 0 0,1-1-1,-1 0 1,20 4 0,-24-8-20,-1 0 1,1 0-1,-1-1 0,1 0 1,0-1-1,-1 0 0,1 0 1,0-1-1,-1 0 1,1-1-1,0 1 0,-1-2 1,0 1-1,1-1 0,10-6 1,-15 6-97,1 0 1,-1 0 0,1-1 0,-1 0-1,0 0 1,4-5 0,2-5-4243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39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12160,'0'0'2192,"13"10"-1906,-4-2-248,1 0-1,0 0 1,1-1 0,-1-1-1,2 0 1,-1 0-1,0-1 1,1-1-1,0 0 1,16 3 0,16 0 46,0-3 1,0-2-1,1-1 1,71-9-1,176-44 419,-226 35-35,112-46 0,52-40-1828,-216 96 984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44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1073 6928,'0'0'8752,"6"-13"-8220,81-208 1750,-73 185-1881,9-31 340,-3 10 184,32-65 1,-43 105-627,0-1 1,2 2-1,-1-1 0,2 2 0,21-23 0,-32 37-263,1 0 1,-1 0-1,0 0 1,1 1-1,-1-1 1,1 0-1,-1 1 0,1 0 1,-1-1-1,1 1 1,-1 0-1,1-1 1,-1 1-1,1 0 1,-1 0-1,1 0 0,-1 1 1,1-1-1,0 0 1,-1 0-1,1 1 1,-1-1-1,1 1 1,-1 0-1,0-1 0,1 1 1,-1 0-1,0 0 1,1 0-1,1 1 1,5 4 83,-1 1 1,1 0-1,9 11 1,-17-18-118,10 13 90,0 0 0,-1 1 0,0 0 0,-1 1 0,-1-1 0,0 1 0,-1 1 0,-1-1 0,0 1 0,-1 0 0,3 31 0,-4-16 54,-2-1 0,-1 1 0,-1 0 0,-2 0 0,-9 43 0,10-64-100,-1 0 1,0 0-1,0-1 0,-1 1 0,0-1 0,-1 0 1,0 0-1,0-1 0,-12 15 0,14-20-28,0 0-1,0 0 1,0 0 0,0 0-1,0-1 1,-1 1 0,1-1-1,-1 0 1,0 0 0,0-1-1,0 1 1,0-1 0,0 1 0,0-1-1,0 0 1,0-1 0,0 1-1,0-1 1,-1 0 0,1 0-1,0 0 1,0-1 0,0 1-1,0-1 1,-7-2-1,-4-2 32,1-1-1,0 0 1,1-1-1,-1 0 1,1-1-1,1-1 1,-1 0-1,1-1 1,-11-12-1,-6-6 356,28 28-341,3-2-55,0 1-1,1 0 1,-1 0-1,0 1 0,1-1 1,-1 0-1,0 1 0,1-1 1,-1 1-1,1 0 1,-1 0-1,1 0 0,-1 0 1,5 1-1,5-1 5,55 1 7,68-1 0,-107-1-16,-1-2-1,50-11 1,-62 9-4,0-1 0,0 0 0,-1-1 0,0 0 1,0-1-1,16-13 0,74-66 2,-72 58 1,-4 3 63,-2-1 0,39-54 0,-65 80-58,1 0-1,0 0 1,0-1 0,0 1 0,0 0 0,0 0 0,0 0-1,0 0 1,0 0 0,0 1 0,0-1 0,1 0-1,-1 0 1,2 0 0,-2 1 21,-5 2 11,-4 18-20,0 0 0,-4 21 0,2-9 12,5-14-8,0 1-1,1 0 1,1 0-1,-1 24 1,4-36-13,-1-1-1,1 1 1,1-1 0,-1 1 0,1-1-1,0 1 1,1-1 0,0 0-1,0 0 1,0 0 0,1 0 0,-1 0-1,1 0 1,1 0 0,-1-1 0,6 7-1,-7-11-8,-1 0 1,0 0-1,1 0 0,-1 0 0,1 0 0,-1-1 0,1 1 0,0-1 0,-1 1 0,1-1 0,-1 1 0,1-1 0,0 0 0,-1 0 0,1 0 0,0 0 1,-1 0-1,1 0 0,0 0 0,-1-1 0,1 1 0,0 0 0,-1-1 0,1 0 0,-1 1 0,1-1 0,-1 0 0,1 0 0,-1 0 0,1 0 0,1-1 1,6-5-2,1-1 0,-1 0 1,10-12-1,-12 13 5,122-140 107,-122 139-101,-2 2 15,0 0 0,1 1 1,0-1-1,9-6 0,-15 12-24,0 0-1,0 0 1,1 0 0,-1 0 0,0 1-1,0-1 1,1 0 0,-1 0-1,0 0 1,0 0 0,1 0-1,-1 0 1,0 0 0,0 1-1,1-1 1,-1 0 0,0 0-1,0 0 1,0 1 0,1-1 0,-1 0-1,0 0 1,0 0 0,0 1-1,0-1 1,0 0 0,1 0-1,-1 1 1,0-1 0,0 0-1,0 1 1,0-1 0,0 0 0,0 0-1,0 1 1,0-1 0,0 0-1,0 0 1,0 1 0,0-1-1,0 1 1,2 19 2,-1-13 5,3 27 3,-3-16 2,1 0 0,1 0 1,1 0-1,9 26 0,-12-43-13,-1 1 0,1 0-1,0-1 1,0 1 0,-1-1-1,1 0 1,0 1-1,0-1 1,1 0 0,-1 1-1,0-1 1,0 0 0,1 0-1,-1 0 1,0 0-1,1 0 1,-1 0 0,1-1-1,-1 1 1,1 0-1,-1-1 1,1 1 0,2 0-1,-1-1 2,0 0-1,0-1 0,0 1 1,0 0-1,-1-1 0,1 0 1,0 1-1,0-1 0,0 0 1,-1-1-1,1 1 0,3-2 1,5-4 10,0-1 1,0-1 0,-1 1-1,13-15 1,3-6 26,-1-1 1,-2-1 0,0-1-1,-3-1 1,-1-2 0,-1 1-1,16-47 1,-8 5 42,-3-1 0,18-116 0,-41 191-78,1-2 3,0 0 0,0 0 0,-1 0 0,0 0 0,1 0 0,-1 0 0,0 0 1,-1 1-1,1-1 0,-1 0 0,-1-5 0,2 9-7,0 0 0,-1 0 0,1 0 0,0 0 0,0 0 1,0 0-1,-1 0 0,1 0 0,0 0 0,0 0 0,0 0 0,-1 0 0,1 0 1,0 0-1,0 0 0,0 0 0,0 0 0,-1 0 0,1 0 0,0 0 1,0 0-1,0 1 0,-1-1 0,1 0 0,0 0 0,0 0 0,0 0 0,0 0 1,0 0-1,0 1 0,-1-1 0,1 0 0,0 0 0,0 0 0,0 0 1,0 1-1,0-1 0,0 0 0,0 0 0,0 0 0,0 1 0,0-1 1,0 0-1,0 0 0,0 0 0,0 1 0,0-1 0,0 0 0,-5 16 16,4-14-11,-15 53 9,2 0 0,3 1-1,2 0 1,-3 109 0,11-120-8,0-23-14,0 0 0,2 0 0,1 0 0,0 0 0,10 39 0,-12-60 7,1-1 0,-1 1 0,0 0 0,0 0 0,1 0 0,-1-1 0,1 1 0,-1 0 0,1-1 0,-1 1 0,1 0 0,-1-1 0,1 1 0,-1-1 0,1 1 0,0-1 0,-1 1 0,1-1 0,0 1 0,0-1 0,-1 1 0,1-1 0,0 0 0,0 0 0,-1 1 0,1-1 0,0 0 0,0 0 0,0 0 0,0 0 0,-1 0 0,1 0 0,0 0 0,0 0 0,0 0 0,0 0 0,-1-1 0,1 1 0,0 0 0,0-1 0,-1 1 0,1 0 0,0-1 0,0 1 0,-1-1 0,1 1 0,0-1 0,-1 1 0,2-2 0,4-3 18,1 0-1,-1-1 1,9-10-1,-14 15-16,13-17 46,0-1 0,-1-1 0,11-24 0,1-1 1,-24 44-48,-1 0 1,1 0-1,-1 0 1,1 1-1,0-1 0,-1 0 1,1 0-1,0 0 1,-1 1-1,1-1 1,0 0-1,0 1 1,0-1-1,0 0 1,-1 1-1,3-1 1,18 3-47,-5 2 29,27 6-35,65 7-1,-94-15 60,-1-2 0,0 0-1,1 0 1,-1-2 0,0 1 0,0-2-1,0 0 1,0 0 0,18-8 0,-14 3 30,-1-1 1,0-1 0,0-1 0,-1 0 0,26-25-1,-12 13-10,-29 24-27,1-1 0,0 0 0,-1 1 0,1 0 0,0-1 0,-1 1 0,1-1 0,-1 1 0,1 0 0,-1-1 0,1 1 0,-1 0 0,0 0 0,1-1 0,-1 1 0,0 0 0,0 0 0,1 0 0,-1-1 0,0 1 0,0 0 0,0 1 0,4 23 0,-3-22 0,1 23 1,-2-1-1,0 1 1,-1-1 0,-2 1-1,-8 37 1,10-57 7,-1-1 1,0 1-1,0-1 0,-1 1 1,0-1-1,-3 6 0,4-9 1,1 1-1,-1-1 0,0 0 0,0 0 0,0 1 1,0-1-1,0 0 0,0-1 0,-1 1 0,1 0 1,-1-1-1,1 1 0,-1-1 0,-4 2 0,6-3-3,-1 0-1,1-1 1,-1 1 0,1 0-1,0-1 1,-1 1-1,1-1 1,0 1-1,-1-1 1,1 1-1,0-1 1,0 0-1,-1 0 1,1 0-1,0 0 1,0 0 0,0 0-1,0 0 1,0 0-1,0 0 1,1 0-1,-1 0 1,-1-2-1,-17-32 69,13 23-61,4 8-6,-1-1 0,1 0-1,0 1 1,0-1-1,1 0 1,-1 0-1,0-8 1,2 13-7,0-1 0,0 1 1,0 0-1,0-1 0,0 1 0,1 0 1,-1-1-1,0 1 0,0 0 0,0-1 1,0 1-1,1 0 0,-1 0 0,0-1 1,0 1-1,0 0 0,1 0 0,-1 0 1,0-1-1,1 1 0,-1 0 0,0 0 1,0 0-1,1 0 0,-1-1 0,0 1 1,1 0-1,-1 0 0,0 0 0,1 0 1,-1 0-1,0 0 0,1 0 0,-1 0 0,0 0 1,1 0-1,-1 0 0,0 0 0,1 0 1,12 3-41,65 31-72,-70-32 101,78 20-23,-75-21 43,1 1-1,-1-2 1,1 1 0,0-2-1,19-2 1,11-7 10,80-29 1,-79 24-15,-20 5 20,41-22 1,-21 9-1,-43 23-23,3-2 5,1 0 0,0 0 0,0 0 0,0 1 0,0 0 0,0 0 0,0 0 0,0 0 0,0 0 0,5 1 0,25-4 54,-34 4-59,0 0-1,0 0 1,0 0 0,0 0-1,0 0 1,0 0 0,0 0-1,1 0 1,-1 0-1,0 0 1,0 0 0,0 0-1,0 0 1,0 0 0,0 0-1,0 0 1,0 0 0,0 0-1,0 0 1,0 0 0,0 0-1,0 0 1,0 0-1,0 0 1,1 0 0,-1-1-1,0 1 1,0 0 0,0 0-1,0 0 1,0 0 0,0 0-1,0 0 1,0 0 0,0 0-1,0 0 1,0 0-1,0 0 1,0 0 0,0 0-1,0 0 1,0 0 0,0-1-1,0 1 1,0 0 0,0 0-1,0 0 1,0 0 0,0 0-1,0 0 1,0 0-1,0 0 1,0 0 0,0 0-1,0 0 1,0 0 0,0 0-1,0-1 1,0 1 0,0 0-1,0 0 1,0 0-1,-1 0 1,1 0 0,0 0-1,-8 0 86,-22 9-36,18-6-21,0 0 1,0 2-1,1-1 1,-1 1-1,-13 9 1,19-10-21,0 1 1,0 0-1,0 0 1,1 0-1,-1 0 1,1 1-1,0 0 1,1 0-1,-5 7 1,8-10-12,-1 1 1,1-1-1,0 0 1,-1 0-1,2 1 1,-1-1-1,0 1 1,1-1-1,-1 0 1,1 1 0,0-1-1,0 1 1,0-1-1,1 1 1,-1-1-1,1 1 1,0-1-1,0 0 1,0 1-1,0-1 1,1 0-1,1 4 1,-1-4 2,1 1-1,0-1 1,0 0 0,0 0-1,1 0 1,-1 0 0,0 0-1,1-1 1,0 1 0,0-1-1,0 0 1,0 0 0,0 0-1,0-1 1,0 0 0,1 1 0,-1-2-1,0 1 1,1 0 0,-1-1-1,1 0 1,6 0 0,3-1 9,1 0 1,-1-1-1,1 0 1,-1-1-1,23-8 1,-10 1-4,0-1 0,-1-1 1,47-31-1,-62 36-6,-1 0 0,0-1 0,-1 0 0,0-1 0,0 0 0,-1 0 0,0-1 0,-1 0 0,0 0 0,0-1 0,9-21 0,-16 30-1,1 0 0,0-1 0,-1 1 0,0-1 0,0 1 0,0 0 0,0-1 0,0 1 0,0-1 0,-1-2 0,-1-11 0,3 16 0,-1-1 0,0 0 0,0 1 0,0-1 0,1 1 0,-1-1 0,0 1 0,1-1 0,-1 1 0,0-1 0,1 1 0,-1 0 0,0-1 0,1 1 0,-1-1 0,1 1 0,-1 0 0,1-1 0,-1 1 0,1 0 0,-1 0 0,1-1 0,-1 1 0,1 0 0,0 0 0,16-4 0,-14 3 0,4-1 0,0 1 0,0 0 0,0 0 0,0 1 0,0 0 0,0 0 0,0 1 0,0-1 0,0 2 0,0-1 0,0 1 0,0 0 0,-1 0 0,1 1 0,-1 0 0,0 0 0,1 0 0,-1 1 0,-1 0 0,1 0 0,0 1 0,-1-1 0,0 1 0,0 0 0,-1 1 0,1-1 0,-1 1 0,0 0 0,-1 0 0,1 0 0,-1 0 0,2 8 0,1 5 0,-3-9 0,0 0 0,0-1 0,1 0 0,0 1 0,1-2 0,6 10 0,-10-15 0,1-1 0,0 0 0,0 0 0,0-1 0,0 1 0,1 0 0,-1-1 0,0 1 0,1-1 0,-1 0 0,1 0 0,-1 0 0,1 0 0,0 0 0,-1 0 0,1-1 0,0 1 0,-1-1 0,1 0 0,0 0 0,0 0 0,-1 0 0,1-1 0,0 1 0,0-1 0,-1 1 0,5-2 0,3-2 0,1 0 0,-1 0 0,0-1 0,0 0 0,0-1 0,-1 0 0,17-14 0,1-5 0,25-28 0,-51 51 0,2 0 0,21-23 0,-22 23 0,-1 1 0,1-1 0,0 1 0,-1-1 0,1 1 0,0 0 0,0 0 0,0-1 0,0 2 0,1-1 0,1-1 0,-3 3 0,0 1 0,0-1 0,0 0 0,0 1 0,0-1 0,-1 1 0,1-1 0,0 1 0,-1-1 0,1 1 0,-1-1 0,0 1 0,1 1 0,2 9 0,8 20 0,-9-23 0,1-1 0,0 1 0,0-1 0,1 0 0,0 0 0,5 7 0,-7-13 0,0 1 0,0-1 0,1 0 0,-1 0 0,0 0 0,1-1 0,0 1 0,-1-1 0,1 1 0,0-1 0,0 0 0,0 0 0,0 0 0,0 0 0,0-1 0,0 1 0,0-1 0,0 0 0,0 1 0,0-2 0,1 1 0,-1 0 0,0-1 0,0 1 0,0-1 0,0 0 0,0 0 0,0 0 0,3-2 0,9-4 0,-1 0 0,1-1 0,-1-1 0,14-12 0,-22 17 0,-3 2 0,2-2 0,-1 1 0,1-1 0,1 1 0,6-3 0,-11 6 0,-1 0 0,1-1 0,0 1 0,-1 0 0,1 0 0,0-1 0,-1 1 0,1 0 0,0 0 0,-1 0 0,1 0 0,0 0 0,0 0 0,-1 0 0,1 0 0,0 0 0,0 0 0,-1 1 0,1-1 0,0 0 0,-1 0 0,1 1 0,0-1 0,-1 0 0,1 1 0,-1-1 0,1 1 0,0-1 0,-1 1 0,1-1 0,-1 1 0,1-1 0,-1 1 0,1-1 0,-1 1 0,0 0 0,1-1 0,-1 1 0,0 0 0,0-1 0,1 1 0,-1 0 0,0-1 0,0 2 0,3 15 0,-2 1 0,0-1 0,-1 0 0,-1 1 0,-2 17 0,-1 9 0,-4 109 0,-28 158 0,29-282 0,4-18 0,1 0 0,0 1 0,-1 17 0,4-29 0,-1 0 0,0 0 0,0 0 0,0 0 0,0 0 0,0 0 0,0 0 0,0 0 0,0 0 0,0 0 0,0 0 0,0 0 0,0 0 0,1 0 0,-1 0 0,0 0 0,0 0 0,0 0 0,0 0 0,0 0 0,0 0 0,0 0 0,0 0 0,0 0 0,0 0 0,0 0 0,1 0 0,-1 0 0,0 0 0,0 0 0,0 0 0,0 0 0,0 0 0,0 0 0,0 0 0,0 0 0,0 1 0,0-1 0,0 0 0,0 0 0,0 0 0,0 0 0,0 0 0,0 0 0,0 0 0,0 0 0,0 0 0,0 0 0,0 0 0,0 1 0,0-1 0,0 0 0,0 0 0,0 0 0,0 0 0,0 0 0,0 0 0,0 0 0,0 0 0,0 0 0,5-9 0,6-19 0,29-119 0,15-44 0,-13 82 0,4 3 0,92-153 0,-135 254 0,1 0 0,-1 0 0,1 0 0,0 0 0,0 1 0,0 0 0,1 0 0,0 0 0,5-4 0,-8 7 0,0 0 0,-1 0 0,1 1 0,0-1 0,0 1 0,0-1 0,0 1 0,0-1 0,-1 1 0,1 0 0,0 0 0,0 0 0,0 0 0,0 0 0,0 1 0,0-1 0,0 0 0,-1 1 0,1 0 0,0-1 0,0 1 0,-1 0 0,1 0 0,0 0 0,-1 0 0,1 0 0,-1 0 0,1 0 0,-1 1 0,1-1 0,0 3 0,4 3 0,-1 0 0,0 0 0,0 0 0,-1 1 0,0 0 0,-1 0 0,0 0 0,4 15 0,-1 1 0,5 45 0,-11-65 0,0-1 0,0 1 0,0 0 0,0 0 0,-1-1 0,1 1 0,-1 0 0,0-1 0,0 1 0,-1-1 0,1 1 0,-1-1 0,1 1 0,-1-1 0,-4 5 0,5-6 0,-1 0 0,0 0 0,1-1 0,-1 1 0,0-1 0,0 1 0,0-1 0,0 0 0,0 0 0,0 0 0,-1 0 0,1 0 0,0 0 0,0-1 0,-1 1 0,1-1 0,-1 1 0,1-1 0,0 0 0,-1 0 0,1 0 0,-1 0 0,1-1 0,0 1 0,-3-1 0,1 0 0,0 0 0,0 0 0,0-1 0,0 1 0,0-1 0,1 0 0,-1 0 0,1 0 0,-1-1 0,1 1 0,-4-5 0,23 11 0,1 0 0,-1-2 0,23 1 0,-19-2 0,1-1 0,-1-1 0,0-1 0,0-1 0,0-1 0,0 0 0,0-2 0,-1 0 0,29-14 0,-32 12 0,-1 0 0,1-1 0,-2-1 0,1 0 0,-1-1 0,-1-1 0,0 0 0,-1-1 0,0 0 0,-1-1 0,12-19 0,3-12 0,-2-1 0,-3-1 0,-1-1 0,-3-1 0,-2 0 0,-2-2 0,9-65 0,-22 115 0,1-3 0,0-1 0,0 1 0,-1 0 0,1-1 0,-1 1 0,0-1 0,-1 1 0,1 0 0,-1-1 0,0 1 0,0 0 0,0-1 0,0 1 0,-3-5 0,4 8 0,0 1 0,-1 0 0,1 0 0,0 0 0,0 0 0,0 0 0,-1-1 0,1 1 0,0 0 0,0 0 0,0 0 0,-1 0 0,1 0 0,0 0 0,0 0 0,-1 0 0,1 0 0,0 0 0,0 0 0,0 0 0,-1 0 0,1 0 0,0 0 0,0 0 0,0 0 0,-1 0 0,1 0 0,0 1 0,0-1 0,0 0 0,-1 0 0,1 0 0,0 0 0,0 0 0,0 0 0,-1 1 0,1-1 0,-10 11 0,-6 13 0,4 3 0,0 0 0,2 1 0,-9 38 0,10-32 0,-4 15 0,2-1 0,3 1 0,2 0 0,1 1 0,3 0 0,6 68 0,-3-110 0,0 0 0,0 0 0,1 0 0,0 0 0,0-1 0,1 1 0,0-1 0,0 1 0,1-1 0,6 11 0,-6-14 0,-1-1 0,0 1 0,1-1 0,0 0 0,-1 1 0,1-2 0,1 1 0,-1 0 0,0-1 0,1 0 0,-1 0 0,1 0 0,-1 0 0,1-1 0,0 0 0,0 0 0,0 0 0,7 0 0,1-1 0,1 0 0,-1-1 0,1-1 0,-1 0 0,1 0 0,19-7 0,75-35 0,-70 27 0,-7-3 138,-14 7-5451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44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14168,'0'0'3197,"12"-9"-2681,-4 4-422,6-5 79,0 1 0,1 1 0,0 0 0,22-8-1,-2 6 259,-1 1-1,1 2 0,1 2 0,-1 1 0,62 1 1,-82 5 107,-14-2-610,-1 0-1,0 0 0,0 0 1,1 0-1,-1 0 1,0 0-1,0 0 0,1 0 1,-1 1-1,0-1 1,0 0-1,0 0 0,1 0 1,-1 0-1,0 0 1,0 1-1,0-1 0,0 0 1,1 0-1,-1 0 1,0 1-1,0-1 0,0 0 1,0 0-1,0 1 1,0-1-1,0 0 1,0 0-1,0 0 0,0 1 1,0-1-1,0 0 1,0 0-1,0 1 0,0-1 1,0 0-1,0 0 1,0 1-1,0-1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1:44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12360,'0'0'2048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2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3808,'0'0'15575,"-1"15"-15336,-24 224 589,10-107-296,12-91-311,3-29-72,0 0 1,-1 0-1,-1 0 1,-4 18-1,6-30-143,0 0 1,-1 0-1,1 0 0,0 1 0,0-1 1,0 0-1,0 0 0,0 0 1,0 0-1,0 0 0,0 0 0,0 0 1,0 1-1,0-1 0,0 0 1,0 0-1,0 0 0,0 0 0,0 0 1,0 0-1,0 0 0,0 1 1,0-1-1,0 0 0,0 0 0,0 0 1,0 0-1,1 0 0,-1 0 1,0 0-1,0 0 0,0 1 0,0-1 1,0 0-1,0 0 0,0 0 1,0 0-1,0 0 0,0 0 0,1 0 1,-1 0-1,0 0 0,0 0 1,0 0-1,0 0 0,0 0 0,0 0 1,0 0-1,1 0 0,-1 0 1,0 0-1,9-2 186,10-9 18,35-42 168,-43 41-295,1-1 0,0 1 0,1 1 0,0 1 0,29-18 0,-34 23-49,-1 2 19,0-1 0,-1 1 0,2 0 1,-1 0-1,15-3 0,-20 6-45,0-1 0,0 1 0,0 0 0,0 0 0,0 1-1,0-1 1,0 0 0,0 1 0,-1-1 0,1 1 0,0-1 0,0 1 0,0 0 0,-1 0-1,1 0 1,0 0 0,-1 0 0,1 0 0,-1 0 0,1 1 0,-1-1 0,1 1-1,-1-1 1,0 1 0,0-1 0,0 1 0,0 0 0,0-1 0,1 4 0,4 8 17,-1 0 0,0 1 0,-1 0 0,4 25 0,3 61 103,-8-63-56,0 143 344,-3-110 149,1-85-769,0 0 0,7-25 0,-3 14-3042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2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28 5720,'0'0'11049,"-10"8"-10720,-1 2-194,-1 0-1,1 0 1,1 1 0,0 1-1,0 0 1,-7 13 0,-6 15 266,-86 137 1734,107-174-2071,2-3-36,-1 1-1,1 0 0,-1 0 1,1 0-1,-1-1 0,1 1 0,-1 0 1,1-1-1,-1 1 0,0 0 0,1-1 1,-1 1-1,0-1 0,0 1 1,1-1-1,-1 1 0,0-1 0,0 0 1,0 1-1,0-1 0,1 0 1,-1 0-1,0 0 0,-1 1 0,1-4 36,0 1 0,1-1-1,-1 0 1,0 1 0,1-1-1,0 1 1,0-1 0,0 0-1,0-3 1,6-29 166,1 0 0,13-37-1,-9 35-82,6-9 69,-12 36-118,-1 1-1,0-1 1,-1 0-1,0-1 1,-1 1-1,2-16 1,-4 25-85,0 0 0,0 1 0,0-1 0,0 0 0,0 0 0,0 0 0,0 1 1,0-1-1,0 0 0,0 0 0,1 1 0,-1-1 0,0 0 0,1 0 0,-1 1 1,0-1-1,1 0 0,-1 1 0,1-1 0,-1 0 0,2 0 0,-2 1 1,1 0 0,0 0 0,-1-1 0,1 1 0,-1 0-1,1 0 1,0 0 0,-1 1 0,1-1 0,-1 0 0,1 0 0,0 0-1,-1 0 1,1 0 0,-1 1 0,1-1 0,-1 0 0,1 1 0,-1-1-1,1 0 1,0 1 0,29 30 350,-24-25-362,70 87 356,-74-90-329,-1 0-1,1 0 1,0 0-1,-1 1 1,0-1 0,1 0-1,-1 1 1,1 4-1,2 7 133,-4-13-147,0-1-1,0 0 0,0 1 1,0-1-1,0 0 1,-1 0-1,1 1 1,0-1-1,-1 0 0,1 0 1,-1 1-1,1-1 1,-1 0-1,1 0 0,-1 0 1,0 0-1,0 0 1,0 0-1,1 0 0,-1 0 1,0 0-1,0 0 1,0 0-1,0 0 0,0-1 1,-3 2-1,-30 16 125,19-14-109,-1 0 1,1-1-1,0-1 0,-1 0 0,-27-1 1,42-1-38,0-1 1,1 1 0,-1 0 0,0 0-1,0 0 1,1 0 0,-1 0-1,0 0 1,0 1 0,1-1 0,-1 0-1,0 0 1,1 0 0,-1 1 0,0-1-1,1 0 1,-1 1 0,0-1 0,1 0-1,-1 1 1,1-1 0,-1 1 0,1-1-1,-1 1 1,1-1 0,-1 1 0,0 1-1,1-1-298,0 0 1,0 0-1,0 1 0,0-1 0,0 0 0,0 0 1,0 1-1,1-1 0,-1 0 0,0 0 0,1 1 0,0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6728,'0'0'7865,"5"10"-7426,-2-4-431,4 9 346,1-1 0,0 0 0,1 0 0,1-1-1,0 0 1,16 16 0,10 3-74,-2 1-1,-1 2 1,-1 2 0,-3 0-1,-1 2 1,-1 1 0,-3 1-1,-1 1 1,-2 2 0,-2 0 0,-2 0-1,-2 2 1,10 48 0,-11-30-113,-4 0 0,-2 1 0,0 74 0,-8-101-52,-2 1 0,-2 0 0,-1-1 0,-2 1 0,-2-2 0,-22 61 0,-6-2 157,-38 92 340,55-147-237,-1 0 0,-39 55 0,58-91-402,13-12 169,9-11-3258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2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7232,'0'0'15102,"-5"13"-14831,-18 40-14,19-40-165,1-1 0,0 1 0,1 0 0,0 0 1,1 0-1,0 0 0,1 0 0,2 15 0,-2-19-40,17 193 993,-13-164-787,-2-5 73,-2-24-153,0 0 1,1 0 0,2 14-1,-2-19-134,0 0-1,0 0 1,0 1 0,-1-1-1,0 0 1,0 1 0,0-1-1,0 0 1,0 1-1,-1-1 1,0 0 0,0 0-1,-3 6 1,4-8-230,-2 2 125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2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9 8432,'0'0'4122,"-11"-2"-3611,4 1-430,-2-1 265,0 1 0,0 0-1,0 0 1,-1 1 0,1 0-1,0 0 1,-19 4 0,18 0 32,0 0 1,0 0-1,1 1 1,0 1-1,-17 11 1,-42 40 927,52-43-1004,-11 10 60,0 1-1,2 1 1,2 1-1,0 1 1,2 1-1,-19 33 1,29-42-207,3-7-27,0 1 1,1 0 0,1 1-1,0-1 1,-4 19 0,5-10 35,1 1 0,2 0 1,0-1-1,2 41 0,2-48-75,0-1-1,1 1 0,0 0 0,2-1 1,0 0-1,0 0 0,16 27 1,-14-29-28,58 97 372,-54-94-362,1 0 0,0-1 0,1-1 0,21 20 0,-21-23 2,0 1 1,1-2 0,0 0-1,1-1 1,0 0-1,0-1 1,1-1 0,0-1-1,21 7 1,-19-8-19,1-1 0,0-1 0,0 0-1,0-2 1,1 0 0,-1-1 0,0-1 0,0-1 0,0 0 0,26-7 0,-19 1-10,0-1-1,-1 0 1,-1-2-1,0-1 1,0-1 0,-1-1-1,26-22 1,-24 16 32,-1-2-1,-1-1 1,-1-1 0,-1-1-1,29-45 1,-34 45 8,-1 0-1,-2-1 1,0-1-1,-2 0 1,0-1 0,6-30-1,-13 35-35,0-1 0,-2-1 1,0 1-1,-2 0 0,-1 0 0,-1-1 0,0 1 0,-2 0 0,-1 1 1,-1-1-1,-1 1 0,-1 0 0,-14-27 0,16 39-21,0 0 0,-1 1 0,0 0 1,-1 0-1,0 1 0,0 0 0,-1 1 0,-1-1 0,1 2 0,-1-1 0,0 1 0,-1 1 1,0 0-1,0 1 0,-20-8 0,3 4 16,-1 1 0,1 1 0,-1 1 0,0 2 0,-41-1-1,57 4-28,-110 1 107,105 1-109,1 1 0,0 1 0,0 0 0,0 1 0,-18 7 0,-47 19-660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5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1197 6016,'0'0'11934,"0"-14"-11613,-1 0-232,1 5-29,-1 0 0,2 0 0,-1 0 0,1 0 1,1 0-1,-1 0 0,1 1 0,6-14 0,23-56 792,59-103 1,-73 152-714,2 0 1,1 0 0,2 2-1,0 1 1,2 0 0,31-25-1,-42 40-84,32-23 149,-41 32-171,-1 0 1,0 0 0,1 0-1,-1 1 1,1 0 0,0 0-1,-1 0 1,1 0 0,0 0-1,0 1 1,-1 0 0,6-1-1,-8 2-21,1-1-1,-1 1 1,0-1 0,0 1-1,1-1 1,-1 1-1,0-1 1,0 1-1,0 0 1,0 0 0,1 0-1,-1 0 1,0 0-1,-1 0 1,1 0-1,0 0 1,0 0 0,0 0-1,-1 0 1,1 0-1,0 1 1,0 0-1,10 33 100,-10-31-94,3 19 41,0-1 0,-2 1 0,0-1 0,-2 1 0,0 0 0,-2 0 0,-5 29 0,-46 155 358,33-139-219,20-68-187,0 1-1,-1-1 1,1 1-1,0-1 1,-1 1-1,1-1 1,0 1 0,0 0-1,0-1 1,-1 1-1,1 0 1,0-1 0,0 1-1,0 0 1,0-1-1,0 1 1,0-1-1,0 1 1,0 0 0,1-1-1,-1 1 1,0 0-1,0 0 1,11-13 245,0-3-256,168-175 238,-167 174-209,1 1 0,1 0 0,1 1 0,0 1 0,33-23 0,-48 35-25,1 1-1,0-1 1,-1 1 0,1-1-1,0 1 1,-1-1 0,1 1-1,0 0 1,0-1-1,-1 1 1,1 0 0,0 0-1,0 0 1,-1 0 0,1 0-1,0-1 1,0 1-1,0 1 1,-1-1 0,1 0-1,0 0 1,0 0 0,0 0-1,-1 0 1,1 1-1,0-1 1,-1 0 0,1 1-1,0-1 1,0 1 0,-1-1-1,1 0 1,-1 1-1,1-1 1,0 1 0,-1 0-1,1-1 1,-1 1-1,1 0 1,-1-1 0,0 1-1,1 0 1,-1-1 0,0 1-1,1 0 1,-1 0-1,0-1 1,0 1 0,1 0-1,-1 0 1,0 1 0,1 7 8,-1 0 0,1-1-1,-1 1 1,-2 9 0,1-2 10,0 63 27,0-16 19,7 76 1,-5-132-51,0 0 1,0-1-1,1 1 1,-1-1-1,5 9 1,-6-14-14,1 0 1,-1 0-1,1 0 0,-1 0 0,1 0 1,-1 0-1,1-1 0,-1 1 1,1 0-1,0 0 0,0-1 1,-1 1-1,1 0 0,0-1 0,0 1 1,0-1-1,0 1 0,0-1 1,-1 1-1,1-1 0,0 0 1,0 1-1,0-1 0,0 0 0,0 0 1,0 0-1,1 1 0,-1-1 1,0 0-1,0-1 0,0 1 0,0 0 1,0 0-1,0 0 0,0-1 1,0 1-1,0 0 0,0-1 1,-1 1-1,1-1 0,0 1 0,0-1 1,0 1-1,0-1 0,0-1 1,15-9 26,-1-1 1,-1-1 0,0-1 0,-1 0 0,12-17 0,52-84 57,-48 62-54,-17 31 1,16-25-1,21-33 129,-55 91-150,0 0 0,0 0 1,1 1-1,0 0 0,1 0 0,1 0 0,-4 20 0,2-1 8,1 1-1,1 38 1,3-63-11,0 1 0,0-1 0,1 0 0,1 0 0,-1 0 1,1 0-1,0 0 0,1 0 0,-1 0 0,1-1 0,5 9 1,-6-12-6,0-1 0,0 0 1,0 1-1,0-1 1,1 0-1,-1 0 0,1 0 1,-1 0-1,1 0 1,-1-1-1,1 1 0,0-1 1,0 0-1,0 1 1,0-1-1,0-1 1,0 1-1,0 0 0,0-1 1,0 0-1,0 1 1,1-1-1,-1 0 0,0-1 1,0 1-1,0-1 1,0 1-1,5-3 1,1 0 6,0 0 0,-1-1 1,0 0-1,1-1 1,-2 1-1,1-2 1,0 1-1,-1-1 1,0 0-1,10-12 1,5-8 40,29-44 1,-42 56-39,66-107 171,-46 71-81,-33 64-71,1 0-1,1-1 1,0 1 0,1 0-1,0 15 1,-1 4 1,-1-8-14,1 0-4,-1 31 1,4-49-11,-1 0 0,1 0 0,0-1 0,0 1-1,1 0 1,0-1 0,0 1 0,0-1 0,5 10-1,-6-15-4,0 0 0,-1 0 0,1 0 0,0 0 0,0 0 0,-1-1 0,1 1 0,0 0-1,0 0 1,0 0 0,0-1 0,0 1 0,0 0 0,0-1 0,0 1 0,0-1-1,1 0 1,-1 1 0,0-1 0,0 0 0,0 1 0,0-1 0,1 0 0,-1 0-1,0 0 1,0 0 0,0 0 0,1 0 0,-1-1 0,0 1 0,0 0 0,0-1-1,0 1 1,1-1 0,-1 1 0,0-1 0,0 1 0,1-2 0,4-1 14,0-2 1,-1 1-1,1-1 1,-1 1-1,6-8 1,25-30 107,35-57-1,-47 64-53,1 0 0,1 2 0,43-41 0,-65 70-64,1 1 1,0-1-1,-1 1 0,1 0 1,0 0-1,6-2 0,-10 5-4,0-1 0,0 1-1,1-1 1,-1 1-1,0-1 1,0 1 0,0 0-1,0 0 1,0 0 0,1 0-1,-1 0 1,0 0-1,0 0 1,0 0 0,0 0-1,1 0 1,-1 0-1,0 1 1,0-1 0,0 1-1,0-1 1,0 1 0,0-1-1,0 1 1,0-1-1,0 1 1,0 0 0,0 0-1,0-1 1,0 1-1,-1 0 1,1 0 0,0 0-1,0 0 1,-1 0 0,1 1-1,3 8 12,0 0 0,-1 1 0,-1-1 0,0 1 0,0 0 0,-1-1 0,0 1 0,-1 11 0,-11 92 36,7-81-38,2-19 5,1-9 4,0 1-1,0-1 1,1 0 0,-1 1 0,1-1 0,0 0-1,1 1 1,1 9 0,2-17-4,-1 0-1,1-1 0,-1 1 1,0-1-1,0 1 1,0-1-1,2-4 0,-5 7-15,45-47 54,48-51 34,-89 94-82,1 0 1,-1 1-1,1-1 0,0 1 0,0 0 1,0 0-1,8-3 0,-12 6-6,0-1 0,0 1 0,0 0-1,0-1 1,1 1 0,-1 0 0,0 0 0,0 0-1,0 0 1,0 0 0,0 0 0,1 0 0,-1 0 0,0 0-1,0 1 1,0-1 0,0 0 0,0 1 0,0-1 0,0 1-1,0-1 1,0 1 0,0-1 0,0 1 0,0 0-1,0-1 1,0 1 0,0 0 0,-1 0 0,1 0 0,0 0-1,-1 0 1,1 0 0,0 0 0,-1 0 0,0 0 0,1 0-1,-1 0 1,1 0 0,-1 0 0,0 0 0,0 2-1,2 8 3,0 0-1,-1 0 0,-1 0 0,-1 19 0,0-17 10,1 0-1,2 24 1,-2-36-11,0-1 1,1 0-1,-1 0 1,0 0-1,1 0 1,-1 1-1,0-1 1,1 0-1,-1 0 0,0 0 1,1 0-1,-1 0 1,0 0-1,1 0 1,-1 0-1,0 0 1,1 0-1,-1 0 1,0 0-1,1 0 1,-1 0-1,0 0 1,1 0-1,-1 0 0,0-1 1,0 1-1,1 0 1,-1 0-1,0 0 1,1 0-1,-1-1 1,0 1-1,0 0 1,1 0-1,-1-1 1,0 1-1,0 0 1,0 0-1,1-1 0,-1 1 1,0-1-1,18-14 9,-16 12-7,16-14 7,-1-1-1,15-23 1,7-7-1,-36 45-9,0-1 0,0 1 0,0 0 1,1 0-1,0 1 0,-1-1 0,7-3 0,-9 6 0,0 0 0,0-1 0,0 1 0,0 0 0,0-1 0,0 1 0,0 0 0,0 0 0,0 0 0,0 0 0,0 0 0,0 0 0,0 0 0,0 0 0,1 1 0,-1-1 0,0 0 0,0 1 0,0-1 0,0 0 0,-1 1 0,1-1 0,0 1 0,0 0 0,0-1 0,0 1 0,0 0 0,-1-1 0,1 1 0,0 0 0,0 0 0,-1 0 0,1 0 0,-1 0 0,1-1 0,0 3 0,5 10 0,-1 0 0,0 1 0,0 0 0,-2 0 0,3 19 0,-4-20 0,1 0 0,0 0 0,1 0 0,0-1 0,0 1 0,2-1 0,7 13 0,-13-24 0,1 0 0,0 0 0,0 0 0,0 0 0,0 0 0,0-1 0,0 1 0,0 0 0,1-1 0,-1 1 0,0-1 0,0 1 0,0-1 0,1 1 0,-1-1 0,0 0 0,1 0 0,-1 1 0,0-1 0,1 0 0,-1 0 0,0 0 0,0-1 0,1 1 0,-1 0 0,0 0 0,1-1 0,-1 1 0,0-1 0,0 1 0,0-1 0,1 1 0,-1-1 0,0 0 0,0 0 0,1 0 0,7-5 0,0-1 0,-1 0 0,10-10 0,-15 14 0,26-27 7,0-2 0,-3-2 0,0 0 1,-3-1-1,36-71 0,-27 36 10,-3-1 0,27-104-1,-31 66 38,-5 0 0,8-117 0,-29 199-42,1 27-12,0-1 1,0 1-1,0 0 0,0-1 0,0 1 0,0 0 0,0-1 1,0 1-1,0 0 0,-1-1 0,1 1 0,0 0 0,0 0 1,0-1-1,0 1 0,0 0 0,0-1 0,-1 1 0,1 0 1,0 0-1,0-1 0,-1 1 0,1 0 0,0 0 0,0-1 1,-1 1-1,1 0 0,0 0 0,0 0 0,-1 0 0,1-1 1,0 1-1,-1 0 0,1 0 0,0 0 0,-1 0 0,1 0 1,0 0-1,-1 0 0,1 0 0,0 0 0,-1 0 1,1 0-1,0 0 0,-1 0 0,1 0 0,0 0 0,-1 0 1,1 0-1,0 1 0,-1-1 0,1 0 0,0 0 0,0 0 1,-1 0-1,1 1 0,0-1 0,0 0 0,-1 0 0,1 1 1,0-1-1,0 0 0,0 0 0,-1 1 0,1-1 0,0 0 1,0 1-1,-6 6 1,0 1 0,1 0 1,0 0-1,0 0 1,1 1-1,-6 15 0,-14 58-1,17-57 0,-33 189-62,36-185 53,-26 244-34,28-215 82,2 0 0,13 99 0,-12-153-27,-1-1 0,1 0 0,0 0 1,0 0-1,0 1 0,0-1 0,0 0 0,1 0 0,-1-1 1,4 6-1,-4-8-8,0 1 0,-1 0 0,1-1 0,0 1 0,0-1 0,0 1 0,0-1 1,0 1-1,0-1 0,0 0 0,0 1 0,0-1 0,0 0 0,0 0 0,0 0 0,0 0 0,0 0 0,0 0 1,0 0-1,0 0 0,0 0 0,0 0 0,0 0 0,0-1 0,0 1 0,0 0 0,0-1 0,0 1 0,0-1 1,-1 1-1,1-1 0,0 1 0,0-1 0,0 0 0,0-1 0,14-9 24,-1-1-1,0-1 1,-1-1 0,0 0-1,10-16 1,47-82 105,-25 22-28,-44 88-104,0 0 0,0 1 0,0-1 0,0 0 0,1 0 0,-1 0 0,1 1-1,-1-1 1,1 1 0,2-3 0,-3 4-3,0 0 1,0 0-1,0 0 0,0 0 0,0 0 0,-1 0 1,1 0-1,0 0 0,0 0 0,0 0 0,0 0 1,0 1-1,0-1 0,0 0 0,0 1 1,-1-1-1,1 0 0,0 1 0,0-1 0,-1 1 1,1 0-1,0-1 0,0 1 0,-1-1 0,1 1 1,-1 0-1,2 1 0,36 37-16,-12-11-5,47 38 0,-68-62 25,0-1 0,0 1 0,0-1-1,1 0 1,0-1 0,-1 1 0,1-1 0,0 0 0,0-1-1,0 1 1,1-1 0,-1-1 0,0 1 0,0-1 0,1 0 0,-1 0-1,0-1 1,12-2 0,-11 1 1,0 0 0,0-1 0,0 0 0,-1 0 0,1-1 0,-1 0 1,0 0-1,0 0 0,0-1 0,-1 1 0,1-2 0,-1 1 0,0 0 0,-1-1 0,7-10 0,-3 3 18,-1-1-1,-1 1 1,-1-1-1,0 0 1,0 0-1,-2-1 1,5-27-1,-8 40-16,0 0 1,0 0-1,1 0 0,-1 0 1,-1 0-1,1 0 0,0 0 0,0 0 1,-1 0-1,1 0 0,-1 0 1,0 0-1,0 0 0,-1-2 0,2 3 0,-1 0 0,0 0 0,0 1 0,0-1 0,1 0 0,-1 0-1,0 1 1,0-1 0,0 1 0,0-1 0,0 1 0,0-1 0,0 1-1,0 0 1,0-1 0,0 1 0,0 0 0,-1 0 0,0 0 0,-2 0 6,1 0 0,0 1 0,-1-1 0,1 1 0,0 0 0,-1 0 0,1 0 0,0 1 0,0-1 0,0 1 0,0 0 0,0 0 0,0 0 0,-4 4 0,1 1-3,0-1 0,0 1 0,1 1 0,0-1 0,1 1-1,-1-1 1,1 2 0,1-1 0,0 0 0,0 0 0,1 1 0,-1 0 0,2-1 0,-1 1-1,2 0 1,-1 0 0,1 0 0,0 0 0,1 0 0,0 0 0,0-1 0,1 1 0,3 10-1,-4-17-5,0 0-1,0 0 0,-1 0 1,1 0-1,0 0 0,0-1 1,1 1-1,-1 0 0,0-1 1,1 1-1,-1-1 0,1 1 0,-1-1 1,1 0-1,0 1 0,-1-1 1,1 0-1,0 0 0,0 0 1,3 0-1,-1 0 0,-1 0 0,1-1 0,0 1 0,0-1 0,0 0 0,-1 0 0,1-1 0,0 1 0,0-1 0,5-1 0,3-2 1,-1-1 0,1 0-1,-1 0 1,0-1-1,18-13 1,8-9 34,38-28 5,-66 50-26,1 1 0,0 0-1,0 0 1,0 1-1,1 0 1,11-3 0,-19 7-7,0 0 0,0 0 0,0 0 0,0 0 0,0 0-1,0 1 1,0-1 0,0 1 0,0 0 0,0 0 0,0 0 0,5 3 0,33 21 114,-27-16-83,-2-1-10,83 47 239,-84-50-221,1 0 0,0 0 0,0-1 0,1-1 0,-1 0 0,20 2 0,-29-5-65,-1 0-1,1 0 1,-1 0-1,1 0 0,-1-1 1,1 1-1,-1-1 1,4-1-1,4-3-4274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5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1376 7432,'0'0'8242,"13"-10"-7859,5-5-227,-1-1 0,0 0 1,-2-2-1,23-29 0,66-104 659,37-57 209,-105 148-454,46-99 1,-71 133-231,10-37 0,-19 56-218,0-1-1,0 0 1,-1 0 0,0 0 0,-1 0-1,1 0 1,-2 0 0,1 0 0,-3-13-1,3 21-107,0 0-1,0-1 0,0 1 0,-1-1 1,1 1-1,0 0 0,0-1 0,0 1 0,-1 0 1,1-1-1,0 1 0,0 0 0,-1-1 1,1 1-1,0 0 0,-1 0 0,1-1 1,0 1-1,-1 0 0,1 0 0,0-1 0,-1 1 1,1 0-1,0 0 0,-1 0 0,1 0 1,-1 0-1,1 0 0,-1 0 0,1 0 1,0 0-1,-1 0 0,1 0 0,-1 0 0,1 0 1,0 0-1,-1 0 0,0 0 0,-16 9 230,8 0-174,0 0 1,0 0-1,1 0 1,0 1-1,-8 14 1,-29 58 149,17-24-86,2 1 0,3 2 0,-24 95 0,39-119-80,1 0 0,2 1 0,2-1 1,1 1-1,2 0 0,1 0 0,9 51 0,-10-86-45,1 0 0,-1 0 0,1-1 1,0 1-1,-1 0 0,1-1 0,0 1 0,0-1 0,1 1 0,-1-1 0,0 0 0,1 0 0,2 4 0,-2-6-2,-1 1 1,1-1-1,-1 1 0,0-1 1,1 1-1,-1-1 0,1 0 0,-1 0 1,1 0-1,-1 0 0,1 0 0,-1 0 1,1 0-1,-1 0 0,1-1 1,-1 1-1,1-1 0,-1 1 0,0-1 1,1 1-1,-1-1 0,0 0 0,1 0 1,-1 1-1,1-2 0,10-6 25,0 0 0,-1-1-1,0 0 1,-1 0 0,0-1 0,12-15-1,50-74 133,-56 75-125,40-64 196,64-133-1,22-106 206,-109 237-258,-4-1 0,-4-2 1,13-95-1,-37 183-151,0 0 0,-1 0 1,1 0-1,-1 0 0,0 0 0,-1 0 1,1 0-1,-1 0 0,0 0 0,0 0 1,0 0-1,-2-4 0,-8 30 186,-107 378 441,66-205-394,1 30 80,23-91-14,20-81-157,8-42-90,-1-1-1,0 1 1,-1-1-1,0 0 1,0 0-1,-1 1 0,-1-1 1,-4 8-1,6-11 26,-1 0 0,1 0 0,1 0-1,-1 0 1,1 0 0,-1 10 0,1-9-92,1-1 1,-1 0-1,-1 0 0,1 0 1,-1 0-1,0-1 1,0 1-1,-1 0 0,-3 5 1,4-9-49,4-6 11,8-18 2,20-29 15,-10 21-2,1 1 0,44-46 1,-53 62-1,1 1 1,0 1 0,1 0 0,1 1 0,-1 0 0,2 2 0,27-13-1,-41 20 8,-1 0-1,1 1 0,-1-1 0,1 1 0,-1 0 0,1-1 0,-1 1 0,1 0 0,-1 0 0,1 0 1,-1 0-1,1 0 0,-1 1 0,1-1 0,-1 0 0,1 1 0,-1-1 0,1 1 0,-1-1 1,1 1-1,-1 0 0,0-1 0,1 1 0,-1 0 0,0 0 0,0 0 0,1 0 0,-1 0 1,0 0-1,0 0 0,0 1 0,0-1 0,-1 0 0,1 1 0,0-1 0,-1 0 0,2 3 0,1 5 7,0 1-1,0-1 0,-1 1 0,2 17 0,-1-8-3,-1-4-2,2 0 0,-1 0 1,2-1-1,0 0 1,1 0-1,8 16 0,-12-27 0,1 1-1,-1 0 0,1 0 1,0-1-1,0 0 0,0 1 1,1-1-1,-1 0 0,1-1 0,0 1 1,0-1-1,0 1 0,0-1 1,0 0-1,0-1 0,0 1 1,1-1-1,-1 0 0,1 0 1,-1 0-1,1 0 0,-1-1 0,1 0 1,8-1-1,-3 0 10,0 0-1,0-1 1,0-1-1,0 1 1,0-2-1,-1 1 1,1-1 0,-1-1-1,0 0 1,0 0-1,-1-1 1,1 0-1,-1 0 1,8-9-1,-5 3 10,0 0 0,-1-1 1,0 0-1,-1-1 0,0 0 0,-1-1 0,-1 1 0,7-19 0,-14 32-14,1 0 1,0 0-1,-1 0 1,1 0-1,-1-1 0,0 1 1,1 0-1,-1 0 1,0 0-1,0-1 1,0 1-1,1 0 0,-2-1 1,1 1-1,0 0 1,0 0-1,0-1 1,0 1-1,-1 0 1,1 0-1,-1 0 0,1-1 1,-1 1-1,1 0 1,-1 0-1,1 0 1,-1 0-1,0 0 1,0 0-1,0 0 0,0-1 1,-1 2-2,0-1 1,1 1 0,-1-1-1,0 1 1,1 0-1,-1 0 1,0 0 0,0 0-1,1 0 1,-1 0-1,0 0 1,1 0 0,-1 1-1,0-1 1,1 1-1,-1-1 1,0 1 0,1 0-1,-1 0 1,1-1-1,-1 1 1,-1 2 0,-7 3-4,1 1 1,-1 1-1,1 0 0,0 0 1,1 1-1,0 0 1,1 0-1,-1 1 1,2 0-1,0 1 1,0-1-1,-5 12 0,9-16-1,0-1 1,0 1-1,1 0 0,-1-1 0,1 1 0,1 0 0,-1 0 0,1 0 0,0 0 0,0 0 0,1 0 1,-1 0-1,1-1 0,1 1 0,-1 0 0,1 0 0,0-1 0,0 1 0,1-1 0,-1 0 0,1 0 1,1 0-1,-1 0 0,1 0 0,-1-1 0,8 7 0,-3-4 2,0-1 0,0 0 1,1 0-1,0-1 0,0 0 0,0-1 0,1 0 0,-1-1 1,1 1-1,0-2 0,18 3 0,-16-3-1,1-1-1,0 0 1,-1-1-1,1 0 1,0-1 0,-1-1-1,1 0 1,-1 0-1,14-6 1,-18 6-68,0-1-1,-1-1 0,1 0 1,-1 0-1,0 0 1,0-1-1,0 0 1,-1 0-1,0-1 1,0 1-1,0-2 0,-1 1 1,7-10-1,-9 11-634,0 0-1,0-1 0,-1 1 0,0-1 0,0 0 1,2-10-1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5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10848,'0'0'1033,"16"-4"-648,34-11-84,141-36 669,176-13 1184,-221 43-2411,151-42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5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1261 7432,'0'0'2800,"11"-9"-2288,27-22 39,-2-3 1,39-46-1,93-137 1220,-41 44-561,-82 109-791,16-28 331,-4-4 1,67-152-1,-102 195-55,19-66 0,-40 117-661,-1 0 0,1 0 0,-1 0 0,1 0 0,-1 0 0,0 0 0,0 0 0,0 0 0,0 0 0,0 0 0,-1 0 0,0-3 0,1 4-6,-1 1-1,1-1 0,0 0 0,-1 0 1,0 0-1,1 0 0,-1 1 0,1-1 0,-1 0 1,0 0-1,0 1 0,1-1 0,-1 0 1,0 1-1,0-1 0,0 1 0,0-1 0,-1 0 1,-1 1 12,0-1 1,0 1-1,0 0 1,0 0-1,0 0 1,0 0-1,0 0 1,0 0 0,0 1-1,0 0 1,0 0-1,0-1 1,0 2-1,0-1 1,-2 2-1,-12 6 35,2 1-1,-1 0 0,1 1 0,1 1 0,0 1 1,0 0-1,2 1 0,-1 0 0,2 1 1,0 0-1,-15 29 0,3 0 46,2 1-1,2 1 1,-16 59 0,21-57 14,2 0 1,3 0 0,1 1-1,3 0 1,2 1 0,2-1-1,5 52 1,2-63 86,2 0 1,21 62-1,-27-93-186,0-1 0,1 1 0,0-1 0,1 0 1,-1 1-1,1-1 0,1-1 0,-1 1 0,1-1 0,0 0 0,0 0 1,0 0-1,1 0 0,-1-1 0,1 0 0,0 0 0,1-1 0,-1 0 1,0 0-1,1 0 0,0-1 0,0 0 0,0 0 0,0-1 0,0 1 1,0-2-1,10 1 0,-1-1 22,0-1-1,0-1 1,-1-1 0,1 0 0,0 0-1,-1-2 1,0 0 0,0-1 0,-1 0 0,1-1-1,15-11 1,-7 3 138,36-30 0,-52 40-146,-1-1 0,0 0-1,-1-1 1,1 0-1,-1 0 1,0 0-1,-1 0 1,0 0 0,5-14-1,-6 14-2,-1 1-1,-1-1 1,1 1-1,-1-1 1,0 0 0,-1 1-1,0-1 1,0-7-1,0 12-31,0 1-1,-1-1 1,1 1-1,-1-1 1,1 1-1,-1 0 1,1-1-1,-1 1 1,0 0 0,1-1-1,-1 1 1,0 0-1,0 0 1,0 0-1,0 0 1,0 0-1,-2-2 1,1 2-4,1 1-1,-1-1 1,0 0 0,0 1 0,0-1 0,0 1-1,0-1 1,0 1 0,0 0 0,0 0-1,0 0 1,0 0 0,0 0 0,0 1 0,0-1-1,-3 2 1,-8 2 15,-1 0 0,2 2-1,-1-1 1,1 2 0,0 0-1,0 0 1,1 1 0,-12 10-1,16-13-11,0 2 0,1-1 0,-1 1-1,1-1 1,1 2 0,-1-1-1,1 1 1,0-1 0,1 1-1,0 1 1,0-1 0,1 1-1,-3 11 1,5-15-6,1-1 0,-1 0 1,1 0-1,0 1 0,0-1 0,0 0 0,1 0 0,0 0 0,-1 1 1,2-1-1,-1 0 0,0 0 0,1 0 0,0-1 0,-1 1 1,2 0-1,-1 0 0,0-1 0,6 7 0,-4-7-4,0 0 0,0 1 0,0-1 0,0-1 0,0 1 0,1-1 0,-1 1 0,1-1 0,0 0 0,-1-1 0,1 1 0,0-1 0,0 0 0,0-1 0,0 1 0,8-1-1,5-1 8,0 0-1,0-2 0,-1 0 0,0-1 0,1-1 0,-1 0 0,-1-2 0,1 0 1,-1 0-1,24-17 0,-12 6 13,-2-1 0,0-2 1,-1-1-1,42-47 0,-61 62-15,2-1 14,-1 0-1,0-1 1,0 0 0,-1 0 0,0-1 0,-1 1 0,8-21 0,-12 28-12,-1 0 1,0 0-1,0 0 1,0-1-1,0 1 1,0 0 0,-1 0-1,1 0 1,0 0-1,-1 0 1,0 0-1,0 0 1,1 0-1,-1 0 1,0 0-1,-1 0 1,-1-3-1,0 1 21,0 0 0,-1 0 0,0 0 0,0 1 0,0-1 0,-5-3 0,-3 2 131,12 6-159,0-1 1,0 1 0,0-1 0,0 0-1,0 1 1,0-1 0,0 0-1,0 1 1,0-1 0,0 0 0,0 1-1,0-1 1,1 0 0,-1 1 0,0-1-1,0 0 1,0 0 0,1 1-1,-1-1 1,0 0 0,0 0 0,1 1-1,-1-1 1,0 0 0,0 0 0,1 0-1,-1 1 1,0-1 0,1 0-1,-1 0 1,0 0 0,1 0 0,-1 0-1,1 0 1,2 3-2,0 0 1,0 1-1,0-1 0,0 0 0,0 1 1,-1 0-1,1-1 0,-1 1 0,0 0 0,0 0 1,-1 0-1,3 8 0,0 6 11,4 33-1,-2-14 21,-4-23-11,1 0 0,1 0 0,0 0 0,1 0 0,1-1 0,8 15-1,-12-24-12,0-1 0,1 1 0,-1-1 0,1 1 0,0-1 0,0 0 0,1 0 0,-1 0-1,0 0 1,1-1 0,0 0 0,-1 1 0,1-1 0,0 0 0,0-1 0,1 1 0,-1-1 0,0 0-1,0 0 1,1 0 0,-1-1 0,0 1 0,1-1 0,7 0 0,0-2 9,0 0-1,-1-1 1,1 0 0,0-1 0,-1 0 0,0-1-1,0 0 1,0-1 0,-1 0 0,1-1 0,16-14-1,7-9 130,54-63 0,-65 68-65,106-103 387,-128 127-464,-1 0-1,1 1 1,0-1-1,0 0 0,0 0 1,0 1-1,0-1 0,0 0 1,0 1-1,0-1 1,0 1-1,0-1 0,1 1 1,-1 0-1,0-1 0,0 1 1,0 0-1,0 0 1,1 0-1,-1 0 0,0 0 1,0 0-1,0 0 0,1 0 1,-1 1-1,0-1 1,0 0-1,0 1 0,0-1 1,2 2-1,-1-1-1,-1 0 0,1 1-1,-1 0 1,1-1 0,-1 1 0,0 0 0,0-1-1,0 1 1,0 0 0,0 0 0,0 0 0,0 0-1,-1 0 1,1 0 0,0 4 0,1 22 9,-1 1 0,-2-1 0,0 0 0,-8 38 0,5-35 34,-2-7 9,5-20-32,0 0 0,0 1 0,0-1 0,0 0 0,1 0 0,-1 0 0,1 8 0,1-12-17,0 0 1,-1 0-1,1 0 0,0 0 0,-1 0 0,1 0 0,0 0 0,-1 0 0,1 0 0,0 0 0,-1-1 0,1 1 0,-1 0 0,1 0 0,0-1 0,-1 1 0,1 0 0,-1-1 1,1 1-1,-1-1 0,1 0 0,16-11 37,46-56 112,-41 43-97,0 1-1,28-22 1,-37 35-25,-10 8-22,0 0 0,0 0 0,1 0 0,-1 1 0,1-1 0,-1 1 0,1 0-1,0 0 1,0 0 0,0 0 0,0 1 0,7-2 0,-10 3-7,0 0-1,-1 0 1,1 0-1,0 1 0,0-1 1,-1 0-1,1 1 1,0-1-1,-1 0 1,1 1-1,-1-1 1,1 1-1,0-1 1,-1 0-1,1 1 1,-1 0-1,1-1 1,-1 1-1,0-1 1,1 1-1,-1 0 1,1-1-1,-1 1 1,0 0-1,0-1 1,1 1-1,-1 0 1,0-1-1,0 1 1,0 0-1,0 0 1,0-1-1,0 1 1,0 1-1,-2 30 30,2-26-24,-15 63 27,10-49 9,-5 36-1,10-55-41,0-1-1,0 1 0,0-1 1,0 1-1,-1-1 0,1 1 1,0-1-1,0 1 0,1-1 1,-1 1-1,0-1 0,0 1 1,0-1-1,0 1 0,0-1 1,0 1-1,1-1 0,-1 1 0,0-1 1,0 0-1,1 1 0,-1-1 1,0 1-1,1-1 0,-1 0 1,0 1-1,1-1 0,-1 0 1,0 1-1,2-1 0,-1 1 0,0-1 1,0 0-1,0 0 0,0-1 0,0 1 0,0 0 0,0 0 0,0 0 0,0-1 1,0 1-1,0 0 0,0-1 0,0 1 0,1-2 0,35-25 3,-33 24-2,60-55 36,-48 41 4,2 0 1,0 1 0,1 1-1,40-24 1,-57 38-42,-1 1 0,0-1 0,1 0 0,0 0 0,-1 1 0,1-1 0,-1 1-1,1-1 1,0 1 0,-1 0 0,1-1 0,0 1 0,-1 0 0,1 0 0,0 0 0,-1 1 0,1-1 0,0 0 0,-1 0 0,1 1-1,0-1 1,-1 1 0,1 0 0,-1 0 0,1-1 0,-1 1 0,1 0 0,-1 0 0,2 2 0,1 1-8,0 1 0,-1 0 0,0 0 0,0 1 0,0-1 0,3 11 0,2 2-8,-3-6 17,1 0 1,0 0-1,1-1 0,0 0 1,16 18-1,-21-26 0,1-1 0,-1 0 1,1 0-1,-1 0 1,1 0-1,0-1 0,0 1 1,0-1-1,0 0 0,0 1 1,0-1-1,0-1 0,0 1 1,0 0-1,0-1 0,0 0 1,1 1-1,-1-1 0,0 0 1,0-1-1,0 1 0,1-1 1,-1 1-1,0-1 0,0 0 1,0 0-1,0 0 0,0-1 1,5-2-1,6-4 18,-1-1 1,1 0-1,-1-1 1,-1 0-1,0-1 1,11-13-1,58-79 215,-56 68-172,7-6-59,-2-2-1,29-57 1,-46 83-4,-13 17 0,0 0 0,0 0 0,1 0 0,-1 0 0,0 0 0,0 0 0,1 0 0,-1 0 0,0 0 0,0 0 0,0 0 0,1 0 0,-1 0 0,0 0 0,0 0 0,0 0 0,0 1 0,1-1 0,-1 0 0,0 0 0,0 0 0,0 0 0,0 0 0,1 1 0,-1-1 0,0 0 0,0 0 0,0 0 0,0 1 0,0-1 0,0 0 0,0 0 0,0 0 0,0 1 0,0-1 0,0 0 0,0 0 0,0 1 0,0-1 0,0 0 0,0 0 0,0 1 0,0 38 0,-7 67 0,-5 39 0,9-121 0,-2 1 0,0-1 0,-15 40 0,18-60 0,1 0 0,-1 0 0,0 0 0,0 0 0,0-1 0,-1 1 0,-5 6 0,8-10 0,-1 1 0,1-1 0,-1 1 0,0-1 0,1 1 0,-1-1 0,0 0 0,0 1 0,1-1 0,-1 0 0,0 0 0,0 0 0,1 1 0,-1-1 0,0 0 0,0 0 0,1 0 0,-1 0 0,-1 0 0,1-1 0,-1 0 0,0 1 0,1-1 0,0 0 0,-1 1 0,1-1 0,-1 0 0,1 0 0,0 0 0,0 0 0,-1 0 0,0-3 0,-28-35 0,22 27 0,-1 0 0,-11-11 0,11 14 0,13 13 0,0 0 0,0-1 0,0 1 0,1-1 0,-1 1 0,1-1 0,0-1 0,0 1 0,0-1 0,0 0 0,10 3 0,15 1 0,1-1 0,1-2 0,46-1 0,96-12 0,-154 8 0,15-1 0,-1-2 0,0-1 0,0-1 0,56-21 0,-80 25 497,-8 5 0,-9 7-5467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5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24 5016,'0'0'11230,"-1"10"-10571,-5 40 646,16-49-28,35 3-301,88-4-1,50-15-136,-62 3-261,66-1 305,328-30 1906,-497 41-2643,-8 0 7,-1 1 1,1 1-1,0 0 1,16 1-1,-26-1-146,0 0-1,1 0 1,-1 0-1,0 0 0,0 0 1,1 0-1,-1 0 1,0 0-1,1 0 0,-1 0 1,0 0-1,0 0 1,1 0-1,-1 0 0,0 1 1,0-1-1,1 0 1,-1 0-1,0 0 0,0 0 1,1 0-1,-1 1 1,0-1-1,0 0 0,0 0 1,0 0-1,1 1 0,-1-1 1,0 0-1,0 0 1,0 1-1,0-1 0,0 0 1,0 0-1,1 1 1,-1-1-1,0 0 0,0 0 1,0 1-1,0-1 1,0 0-1,0 0 0,0 1 1,0-1-1,0 0 1,0 1-1,0-1 0,0 0 1,-1 0-1,1 1 1,0-1-1,0 0 0,0 0 1,0 1-1,0-1 0,0 0 1,-1 0-1,1 0 1,0 1-1,0-1 0,0 0 1,-1 0-1,1 1 1,-16 11 121,-5 1-3549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2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5824,'0'0'6742,"11"2"-6431,33 10-12,-41-11-237,0 0 0,0 0 0,-1 1-1,1-1 1,0 1 0,-1-1 0,1 1 0,-1 0 0,1 0 0,-1 0 0,0 0 0,0 1 0,4 4 0,5 5 240,5 1-8,12 11 318,40 26 0,-58-44-450,1 0 0,0 0-1,0-1 1,0-1 0,1 0 0,0 0 0,22 3 0,-21-6 107,0-1-1,20-2 1,-8 0-2,-5-1-2,1 0 1,-1-1-1,20-6 0,29-7 322,17-7 83,76-18 137,-85 20-621,-27 8-69,70-9 1,-102 23-82,-1 0-1,0 1 1,0 1 0,0 1 0,0 0 0,0 2-1,20 7 1,-26-7 0,0 0 1,0 0-1,0 1 0,-1 1 0,0 0 0,-1 0 0,1 1 0,-1 0 1,-1 1-1,14 16 0,2 8 160,35 66-1,-34-55-69,-17-28-26,0 0 0,-1 1 0,-1 1 0,0-1 0,4 27 0,-9-40-99,2 8 184,-2-11-38,0-9 4,2-105 274,-1 95-388,0 0 0,1 1 0,1-1 0,6-19 1,-8 32-20,0-1 0,1 1 1,-1-1-1,1 1 0,0 0 1,0 0-1,1 0 0,0 0 1,0 1-1,0 0 0,0-1 1,0 1-1,1 1 0,0-1 1,0 1-1,0 0 0,0 0 1,0 0-1,1 1 0,-1 0 1,1 0-1,0 0 0,8-1 1,4-1 20,1 2-1,29-2 1,-11 2 23,-18 2-39,0 1-1,0 0 1,0 2-1,24 5 1,-19-3-16,-7-1 10,-1 1-1,0 0 0,-1 1 1,0 0-1,1 2 1,24 16-1,1-1 59,0-2 0,66 23 0,-91-38-57,0-2-1,1 0 1,0-1 0,23 1-1,71-2 54,-79-2-48,-23 0-21,245-11 118,-237 9-104,-1-2 0,0 0 1,0-1-1,0-1 0,24-12 0,72-48 104,-100 59-102,17-11 18,1-1 82,49-38 0,-72 51-112,1-1-1,-1 0 1,-1-1-1,1 1 1,-1-1-1,-1 0 1,1-1 0,-2 1-1,1-1 1,6-19-1,-9 22-151,-1-1-1,0 1 0,-1-1 1,1 0-1,-1 1 0,-1-1 1,0-7-1,0 5-2262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2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4416,'0'0'14202,"-10"19"-13781,3-6-332,-1-1 5,2 1-1,-1 0 0,2 0 0,0 0 0,0 1 0,1 0 0,-4 28 0,5-14 133,-5 49 787,1 105 1,7-181-1015,0 3 99,1 0 0,-1 0 1,0 0-1,1 0 0,0 0 0,1 5 1,-1-8-77,-1-1 1,1 1 0,-1-1 0,0 1-1,1-1 1,-1 1 0,1 0-1,-1-1 1,1 0 0,0 1 0,-1-1-1,1 1 1,-1-1 0,1 0 0,0 1-1,-1-1 1,1 0 0,0 0-1,-1 1 1,1-1 0,0 0 0,0 0-1,-1 0 1,1 0 0,0 0 0,-1 0-1,1 0 1,0 0 0,0 0 0,-1 0-1,1-1 1,0 1 0,-1 0-1,1 0 1,0-1 0,-1 1 0,1 0-1,0-1 1,-1 1 0,2-1 0,71-43 517,-57 33-417,1 0 0,0 1 1,1 1-1,0 1 0,28-10 1,-43 18-106,0 0 1,0-1 0,0 1 0,0 0-1,0 1 1,-1-1 0,1 0 0,0 1 0,0 0-1,0-1 1,-1 1 0,1 0 0,0 1-1,-1-1 1,1 0 0,-1 1 0,1-1-1,-1 1 1,0 0 0,0 0 0,1 0 0,-1 0-1,-1 0 1,1 0 0,3 5 0,0 1 20,0-1 0,-1 1 0,1 0 1,-2 1-1,1-1 0,4 17 0,-5-7 4,0 0 0,-2 0 0,0 0 0,0 0 0,-2 0 0,-3 19 0,-24 109 214,13-79-129,1 4 26,-14 65 298,23-108-332,5-28-129,1 0 0,-1 0 0,0 0 0,0 0 0,0 0 0,0 0 0,0 0-1,0 0 1,0 0 0,0 0 0,0 0 0,0 0 0,0 0 0,0 0 0,0 0 0,0 0 0,0 0 0,0 0 0,0 0 0,0 0 0,0 0 0,0 0 0,0 0 0,1 0 0,1-17-411,1-6-3208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3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0 6928,'0'0'2576,"-2"11"-2283,-5 13 197,-1 1 1,-1-1-1,-1-1 1,-17 28-1,-14 23 1359,-16 25 690,40-70-1774,-18 24 1704,45-85-1038,83-223-303,-87 241-1001,1 0-1,9-14 1,2-5 294,-18 33-414,0 0-1,0 0 0,0 0 0,1-1 1,-1 1-1,0 0 0,0 0 0,0 0 1,0 0-1,0 0 0,0 0 0,1 0 1,-1 0-1,0 0 0,0 0 1,0-1-1,0 1 0,1 0 0,-1 0 1,0 0-1,0 0 0,0 0 0,0 0 1,1 0-1,-1 0 0,0 0 0,0 0 1,0 1-1,0-1 0,1 0 0,-1 0 1,0 0-1,0 0 0,0 0 1,0 0-1,0 0 0,1 0 0,-1 0 1,0 0-1,0 1 0,0-1 0,0 0 1,0 0-1,0 0 0,0 0 0,1 0 1,-1 1-1,0-1 0,0 0 0,0 0 1,0 0-1,0 0 0,0 0 1,0 1-1,0-1 0,0 0 0,7 14 117,-6-11-87,23 46 244,2-2-1,1 0 0,35 42 1,-32-59 312,-30-29-463,-22-8 296,-9-2-269,-32-5 0,54 13-112,-1-1 0,1 2-1,0-1 1,-1 1 0,1 1 0,-1 0 0,1 0 0,-13 4 0,18-4-30,0 1 1,0-1 0,0 1-1,0 0 1,0 0-1,1 1 1,-1-1 0,1 1-1,0 0 1,-1 0-1,1 0 1,1 0 0,-1 0-1,0 1 1,1-1 0,-1 1-1,1 0 1,0 0-1,1 0 1,-1 0 0,0 0-1,1 0 1,0 0-1,0 0 1,0 8 0,0 4-751,0-1 0,2 0 0,-1 0 1,2 0-1,5 21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5520,'0'0'14470,"12"-11"-14158,-3 3-226,2-3 100,0 1 1,1 1 0,0-1-1,0 2 1,27-14-1,-28 15 165,6-3 314,-16 10-652,-1 0-1,1 0 0,-1 0 1,1 0-1,-1 1 0,0-1 1,1 0-1,-1 0 0,1 0 1,-1 0-1,1 0 0,-1 1 1,0-1-1,1 0 0,-1 0 0,0 1 1,1-1-1,-1 0 0,0 1 1,1-1-1,-1 0 0,0 1 1,1-1-1,-1 0 0,0 1 1,0-1-1,0 1 0,1-1 1,-1 1-1,0-1 0,0 0 0,0 1 1,0-1-1,0 1 0,0-1 1,0 1-1,0-1 0,0 1 1,0-1-1,0 1 0,0 0 1,6 103 608,-3-47-280,16 92 1,-16-135-284,1-1 0,0 1 1,1-1-1,1 0 0,0 0 1,9 13-1,-10-18-18,0 0 0,1-1 0,0 0 0,0 0 0,0 0 0,1-1 0,0 0 0,1 0 0,-1-1 0,12 6 0,-17-10-27,1 0 0,-1 0 1,0-1-1,0 0 1,1 1-1,-1-1 0,0 0 1,1 0-1,-1 0 1,0 0-1,1-1 0,-1 1 1,0 0-1,0-1 1,0 0-1,1 0 0,-1 1 1,0-1-1,0-1 1,0 1-1,0 0 1,0 0-1,0-1 0,-1 1 1,1-1-1,0 1 1,-1-1-1,3-3 0,3-3 31,0-1-1,0 0 0,-1 0 1,7-15-1,-1-3 52,-2 1 1,0-2-1,9-46 0,8-88 329,-24 132-229,-2-47 0,0-3 154,-1 77-322,0 0 0,1 0 0,-1 0 0,1 0 0,-1 0 0,1 0 0,0 0 0,0 0 0,0 0 0,1 1 0,-1-1 0,3-4 0,-2 6-18,-1 0 1,1-1 0,-1 1-1,1 0 1,0 0 0,-1 0 0,1 1-1,0-1 1,0 0 0,0 1-1,-1-1 1,1 1 0,0-1 0,0 1-1,0 0 1,0 0 0,0 0-1,0 0 1,0 0 0,3 1-1,10 2 18,0 1 0,0 0 0,-1 1 0,1 1 0,-1 0 0,25 16 0,10 4 88,0 4 316,-49-30-424,0 0 0,0 0 0,0 0-1,0 0 1,-1 0 0,1 0 0,0 0 0,0 0 0,0 0-1,0 0 1,0 0 0,0 0 0,-1 0 0,1 0 0,0 0-1,0 0 1,0 0 0,0 0 0,0 1 0,0-1 0,0 0 0,0 0-1,0 0 1,0 0 0,-1 0 0,1 0 0,0 0 0,0 0-1,0 0 1,0 1 0,0-1 0,0 0 0,0 0 0,0 0-1,0 0 1,0 0 0,0 0 0,0 1 0,0-1 0,0 0-1,0 0 1,0 0 0,0 0 0,0 0 0,0 0 0,0 0-1,0 1 1,0-1 0,0 0 0,0 0 0,0 0 0,1 0-1,-1 0 1,0 0 0,0 0 0,0 1 0,0-1 0,-12 1-2348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3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7024,'0'0'11670,"11"-9"-11243,36-30-3,-45 37-367,0 0 0,0 1 1,1-1-1,-1 0 0,1 1 1,-1-1-1,1 1 0,0 0 0,-1 0 1,1 0-1,0 0 0,0 1 1,0-1-1,0 1 0,0-1 1,0 1-1,-1 0 0,1 0 0,0 1 1,0-1-1,0 0 0,0 1 1,0 0-1,-1 0 0,1 0 1,0 0-1,0 0 0,-1 0 0,1 1 1,-1-1-1,1 1 0,-1 0 1,0 0-1,4 3 0,1 3 53,0 0 1,-1 1-1,0 0 0,0 0 1,-1 0-1,0 0 0,4 12 1,-4-7-30,0 1 0,-1 0 0,0 1 1,-1-1-1,-1 0 0,-1 1 0,0 0 1,-1-1-1,0 1 0,-1 0 0,-1-1 1,-1 1-1,0-1 0,-1 0 0,-8 20 1,8-25-16,0-1 1,-1 0 0,0 0 0,0 0 0,-1-1-1,-12 14 1,14-18-22,0 0-1,0 0 1,0-1-1,0 0 1,-1 0-1,0 0 1,1 0 0,-1-1-1,0 0 1,0 0-1,-1 0 1,1-1-1,0 1 1,-7 0 0,1 1 73,10-3-108,0 1 0,1-1 0,-1 0 0,0 1 0,0-1 0,1 0 0,-1 0 0,0 0 0,0 1 0,0-1 0,1 0 0,-1 0 0,0 0 0,0 0 0,0 0 0,1-1 0,-1 1 0,0 0 0,0 0 0,0 0 0,1-1 0,-1 1 0,0 0 0,0-1 0,1 1 0,-2-1 0,-11-3 372,16 2-122,5 0-238,165-57 274,-129 44-224,-33 10-20,0 1 1,0 0 0,1 1 0,-1 1-1,1 0 1,15-1 0,24-3 614,-51 6-624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3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667 1 8536,'0'0'3441,"-12"1"-2969,-15 1-69,0 2 0,0 1 1,0 0-1,-36 14 0,4 7 799,-88 53 0,143-77-1164,-117 78 1310,98-62-955,1 0-1,1 1 0,-21 23 1,37-35-274,-1 1 0,2 0 1,-1 0-1,1 0 0,0 0 1,1 1-1,0-1 0,0 1 1,1 0-1,0 0 0,1 0 1,0 0-1,0 0 0,1 0 1,0 0-1,2 10 0,-1-4 33,1-1-1,1 1 0,0-1 0,1 1 1,1-1-1,0 0 0,1-1 0,1 1 1,8 13-1,-4-11-34,1 0 0,0-1 1,2-1-1,-1 0 0,2 0 0,0-2 1,0 0-1,1-1 0,22 13 0,-13-12-4,1 0 0,0-2 0,0-1 0,1-1-1,51 9 1,-41-12 21,-1-1-1,1-2 0,0-1 1,-1-2-1,71-11 0,-80 6-57,0 0 0,-1-2-1,0-1 1,0-1 0,-1-1-1,-1-2 1,1 0 0,32-25 0,79-75 322,-115 93-280,-1 0-1,-2-2 0,0-1 1,16-26-1,-29 40-61,0 0 0,-1-1-1,0 1 1,0-1 0,-1 0 0,-1 0 0,0 0 0,0 0-1,-1-1 1,0 1 0,0 0 0,-2 0 0,1-1 0,-1 1-1,-1 0 1,-2-13 0,0 10 0,-1-1 0,0 1 0,0 0 1,-1 0-1,-1 1 0,0 0 0,-1 0 0,0 0 0,-1 1 0,0 1 0,-14-13 0,5 7 7,-1 1-1,-1 0 0,0 2 0,0 0 0,-1 1 0,-1 1 0,0 2 0,-1 0 0,1 1 0,-35-7 0,40 12-29,0 0-1,0 1 1,0 1-1,0 1 1,0 1-1,0 0 1,0 1-1,0 1 1,1 0-1,-1 1 1,1 1-1,0 1 1,0 0-1,0 1 1,-24 15-1,31-16-64,1-2-41,0 1 0,0 0 0,0 1 0,1 0 0,0 0 0,0 0 0,0 1 0,1 0 0,-7 10-1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3:23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100 130 1800,'0'0'11129,"-7"11"-10720,-3 4 31,0 1-1,2 1 1,0-1-1,-6 20 1,13-33-273,0 1 0,0-1 0,0 0 1,0 0-1,-1 0 0,1 0 1,-1 0-1,0 0 0,0-1 0,0 1 1,0 0-1,0-1 0,-1 0 1,1 1-1,-1-1 0,-3 2 0,2 1 494,1-3 84,2-12-576,0 0-86,1 0 0,1-1 0,0 1 1,0 0-1,1 0 0,0 1 0,1-1 0,0 0 0,1 1 0,-1-1 1,2 1-1,0 0 0,10-14 0,11-15 273,-18 25-103,1 0 0,0 0 1,1 1-1,1 0 1,22-19-1,-33 31-243,1-1 0,-1 1 0,0 0 0,0 0-1,0-1 1,0 1 0,1 0 0,-1 0 0,0 0 0,0-1 0,0 1 0,1 0 0,-1 0 0,0 0-1,0-1 1,1 1 0,-1 0 0,0 0 0,1 0 0,-1 0 0,0 0 0,0 0 0,1 0-1,-1 0 1,0 0 0,1 0 0,-1 0 0,0 0 0,0 0 0,1 0 0,-1 0 0,0 0 0,1 0-1,-1 0 1,0 0 0,0 0 0,1 0 0,-1 1 0,0-1 0,1 0 0,-1 0 0,0 0-1,0 0 1,0 1 0,1-1 0,-1 0 0,3 7-2652,-3-7 2226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3:2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65 210 4008,'0'0'5445,"-7"11"-5137,-20 32 12,15-19 614,12-23-888,0-1-1,0 1 1,0-1-1,0 1 1,0-1 0,0 1-1,-1-1 1,1 1-1,0 0 1,0-1-1,-1 1 1,1-1-1,0 0 1,-1 1 0,1-1-1,0 1 1,-1-1-1,1 1 1,-1-1-1,1 0 1,-1 1-1,1-1 1,-1 0-1,1 0 1,-1 1 0,1-1-1,-1 0 1,1 0-1,-1 0 1,1 0-1,-3 1 1058,2-21 881,0 1-1326,0 15-533,0-1 1,1 1 0,-1-1 0,1 1 0,0 0 0,0-1 0,0 1 0,1-1 0,0 1 0,-1 0 0,2-1 0,0-3 0,25-54 948,-20 47-759,-2 2-30,1 1 0,1 0 0,0 1 0,0 0-1,1 0 1,1 0 0,0 1 0,17-16 0,-23 25-206,0 0 0,-1 0 0,1 0-1,0 0 1,0 1 0,0-1 0,0 1 0,0 0 0,0-1-1,0 1 1,0 1 0,0-1 0,-1 0 0,1 1 0,4 1-1,15 0 204,-20-1-240,1-1 0,-1 1 0,0-1-1,1 1 1,-1 0 0,0 0 0,0 0 0,0 0 0,0 0 0,0 0 0,0 1 0,0-1 0,2 3 0,25 25 248,-18-18-115,-6-5-126,-1 0 1,0 0 0,1 0 0,-2 0-1,1 1 1,-1-1 0,0 1-1,0 0 1,-1 0 0,0 0 0,0 0-1,-1 0 1,0 1 0,0-1 0,-1 0-1,1 1 1,-2-1 0,1 0-1,-1 1 1,-2 7 0,-2 10 28,-1 0 0,-2-1 0,0 0 0,-19 35 0,11-30-44,-2-1-1,0-1 0,-2-1 1,-1-1-1,-43 40 0,57-55-33,6-9 0,0 1 0,0-1 0,0 1 0,0-1 0,0 0 0,0 1 0,-1-1 0,1 0 0,0 0 0,-1 0 0,1 0 0,0 0 0,-3 1 0,-1-1 32,17-6 10,64-44 0,-55 34-27,1 1 1,1 0-1,0 2 0,0 0 1,37-12-1,-39 19 52,1 0 0,41-5-1,33 5 298,-95 5-368,0 0 0,-1 0 0,1 0 0,0 0-1,-1 0 1,1-1 0,0 1 0,-1 0 0,1 0 0,0 0-1,-1-1 1,1 1 0,0 0 0,-1-1 0,1 1 0,-1 0 0,1-1-1,-1 1 1,1-1 0,-1 1 0,1-1 0,-1 1 0,1-1-1,-1 1 1,0-1 0,1 1 0,-1-1 0,0 0 0,1 1 0,-1-1-1,0 1 1,1-2 0,-1-8-3485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3:2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112 154 3712,'0'0'4528,"-10"3"-4160,-1 1-232,-31 8 553,23-7 619,-10 1 2929,30-25-2656,1 12-1435,1 1-1,-1-1 1,1 1-1,1 0 0,-1 0 1,1 0-1,0 1 1,8-9-1,3-3 476,24-18 0,-29 28-413,-1 1 0,1 1 1,0 0-1,0 0 0,1 1 0,-1 0 0,1 1 0,0 0 1,0 0-1,0 2 0,0-1 0,0 1 0,1 1 0,-1 0 0,16 2 1,13 4 591,-39-6-752,0 0 0,0 0 0,0 0 1,-1 0-1,1 0 0,0 0 1,0 1-1,0-1 0,0 0 0,0 0 1,-1 1-1,1-1 0,0 1 0,0-1 1,-1 1-1,1-1 0,0 1 1,0-1-1,-1 1 0,1-1 0,-1 1 1,1 0-1,0-1 0,-1 1 1,0 0-1,1 0 0,0 1 0,-1 0-11,1 0-1,0 1 0,-1-1 1,0 1-1,1-1 0,-1 1 1,0 0-1,-1-1 0,1 5 1,-3 7 3,-1-1 1,-8 23 0,12-35-32,-104 233 423,70-165-280,-15 28 288,45-86-388,4-10-42,0 0 0,-1 0 0,1 0 0,0 0 0,-1 0 0,1 0 0,0 0-1,-1-1 1,1 1 0,-1 0 0,1 0 0,-1 0 0,0 0 0,1 0 0,-1-1 0,0 1 0,1 0 0,-1-1 0,0 1 0,0 0 0,-1 0 0,1-1 63,14-7 1,110-64 87,-101 61-134,1 0-1,0 2 1,0 1 0,1 1-1,0 0 1,0 2 0,0 1-1,26 0 1,-14 6 374,-4 0-4365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46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8 191 4816,'0'0'13143,"-2"-11"-12817,1 3-264,0 6-44,0-1 1,0 1 0,1-1 0,-1 1 0,1-1-1,-1 1 1,1-1 0,0 1 0,0-1 0,1 1-1,-1-1 1,0 0 0,1 1 0,-1-1 0,1 1-1,0-1 1,0 1 0,0 0 0,0-1 0,0 1-1,1 0 1,-1 0 0,1 0 0,-1 0 0,1 0-1,3-3 1,15-8 171,0 1 0,1 0 1,0 1-1,1 2 0,0 0 0,35-8 0,-32 9 4,-13 4-43,1 1-1,0 1 1,0 0 0,0 0-1,1 1 1,22 2-1,-30-1-70,-1 1 0,0-1 0,0 1 0,0 0 0,0 0 0,0 1 0,0 0 0,-1-1 0,1 1 0,0 1 0,-1-1 0,1 1 0,-1 0 0,0 0 0,0 0 0,0 0 0,-1 1 0,1 0 0,-1 0 0,5 6 0,-7-6-42,1-1 1,-1 1 0,-1-1 0,1 1-1,0 0 1,-1-1 0,0 1-1,0 0 1,0 0 0,0-1 0,-1 1-1,1 0 1,-1-1 0,0 1 0,0 0-1,0-1 1,-1 1 0,1-1-1,-1 0 1,-3 6 0,-2 2 51,-1 1 0,0-1 0,-1 0-1,-11 11 1,-41 37 614,61-59-536,37 2-35,0 2 0,58 13 0,-70-12-101,-19-3-24,0-1 0,0 1 1,0 0-1,0 0 0,0 1 0,-1 0 0,1 0 1,-1 0-1,0 0 0,0 1 0,0 0 1,0 0-1,-1 0 0,0 1 0,0 0 0,0-1 1,5 10-1,-8-12 1,0 0 0,-1 1 0,1-1 1,-1 0-1,0 1 0,1-1 0,-1 1 0,0-1 0,0 1 1,-1-1-1,1 0 0,-1 1 0,1-1 0,-1 1 1,0-1-1,1 0 0,-1 0 0,0 1 0,-1-1 0,1 0 1,0 0-1,-1 0 0,-1 2 0,-4 5 24,0-1-1,-1 0 1,-13 11 0,11-11-4,-1-1 0,1 0 0,-1-1 0,-1 0 0,1 0 0,-1-1 0,0-1 0,0 0 0,-19 3 0,-12 0 141,-64 1-1,1 0 195,76-5-277,16-2-109,1 1-1,-17 4 1,22-6-73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2:4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486 202 8432,'0'0'2813,"-12"-10"-2393,-41-29-29,49 37-355,1 0 0,-1 0 0,0 1 1,0-1-1,0 1 0,0 0 1,0 0-1,0 0 0,0 1 0,0 0 1,-1 0-1,1 0 0,0 0 0,0 0 1,0 1-1,0 0 0,0 0 1,0 0-1,0 0 0,0 0 0,0 1 1,-4 3-1,-3-1 43,-10 4 173,0 1 0,1 2 1,1 0-1,0 1 0,0 0 0,1 2 0,1 0 0,0 1 1,-28 33-1,34-34 16,0 0 0,1 2 0,0-1 0,2 1 0,0 0 0,0 1 0,2 0 0,0 0 0,0 0 0,2 1 0,0 0 0,-1 30 0,5-8 63,2 1 0,2-1-1,2 0 1,1 0 0,2 0-1,20 53 1,-21-70-141,1 0 1,1-1-1,0 0 0,24 35 0,-25-45-114,1 0 0,0 0-1,0-1 1,1-1-1,0 0 1,1 0 0,1-1-1,22 13 1,-8-9 4,0-1-1,1-1 1,0-1-1,0-1 1,1-2 0,0-1-1,1-1 1,-1-2 0,36 0-1,-39-3-3,0-1 0,0-2-1,0 0 1,0-2 0,-1 0 0,0-2-1,0-1 1,0-1 0,-1-2 0,41-23-1,-28 9 57,0-1 0,-2-2-1,-2-2 1,0-1 0,-2-1-1,-1-2 1,-2-1 0,37-60 0,-60 86-109,11-16 127,-1-1 0,16-40 0,-27 57-102,-1-1 1,0 0-1,-1 0 0,0 0 1,-1 0-1,0 0 0,0 0 1,-1 0-1,-1-1 0,-2-19 1,-2 14 16,0-1 1,0 1-1,-2 0 0,0 0 0,-1 1 1,0 0-1,-1 0 0,-16-20 1,-1 4 82,0 2 0,-49-42 0,54 54-69,0 2 1,-1 0-1,-35-17 1,-75-27 267,89 40-267,-63-15 13,71 24-288,-41-17 0,48 11-545,19 9-2916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4:0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3616,'0'0'18527,"-5"10"-18280,-15 30-7,18-35-60,0 0-1,0 0 1,1 1-1,-1-1 1,1 0-1,1 1 1,-1-1 0,1 1-1,0-1 1,0 1-1,0-1 1,1 1 0,-1-1-1,4 9 1,1 1 26,0-1 1,1 0-1,13 21 1,-14-26-91,0-1-28,0 1 0,1-1-1,0 0 1,1 0 0,-1-1 0,2 0 0,-1 0 0,9 6 0,-9-7-61,-2 0 1,1 0 0,-1 0 0,1 1 0,-2 0 0,6 11-1,-7-13-5,0 1-1,0-1 1,0 0-1,1 0 1,0 0-1,0 0 1,0 0-1,0-1 1,1 0-1,-1 0 1,1 0-1,0 0 1,0-1-1,11 5 1,-3-4 50,0 0 0,0-2 1,27 4-1,-34-6-50,-1 0 1,1 0-1,0 0 1,-1 0-1,1-1 1,-1 0-1,1-1 1,-1 1-1,1-1 1,-1 0-1,0 0 1,7-4-1,-7 2-8,0 0-1,-1-1 0,1 0 1,-1 0-1,7-9 0,15-18 68,2 3 25,-22 22-78,1 0 0,-1 0 0,16-12 0,22-12 73,-22 14-23,27-14 0,-15 9-39,-29 18-40,0 0 1,0 0-1,1 1 0,0-1 1,0 1-1,0 1 1,0-1-1,0 1 1,0 0-1,1 0 1,6 0-1,7-1 21,-1-1-1,24-8 1,5-1 58,-45 12-71,1 1-1,-1 0 0,0 0 0,0 0 0,0 0 1,0 1-1,0-1 0,0 1 0,0 0 0,0 0 1,3 2-1,33 17 48,-28-14-72,-3-1 13,0 1 0,-1 0-1,0 1 1,0-1 0,0 1 0,6 10-1,14 13-5,-20-18 11,-6-11 0,-1 1 0,1 0 0,0-1 0,0 1 0,0-1 0,0 1 0,0-1 0,1 1 0,-1-1 0,0 0 0,3 3 0,-1-7 14,0 0 0,0 0 0,-1-1 0,1 1 0,-1 0 1,0-1-1,2-3 0,0-1 1,12-20 22,-14 22-26,1 0 1,0 1-1,0-1 1,1 1-1,-1 0 0,1 0 1,5-5-1,-8 9-11,1 0 1,-1 0-1,0 0 0,1 0 0,-1 0 0,0 0 1,1 0-1,-1 0 0,1 1 0,-1-1 1,1 1-1,0-1 0,-1 1 0,1 0 0,0-1 1,-1 1-1,1 0 0,0 0 0,-1 0 1,1 0-1,-1 1 0,1-1 0,0 0 0,-1 1 1,1-1-1,0 1 0,-1-1 0,1 1 0,-1 0 1,1 0-1,-1 0 0,3 1 0,1 4 1,1 0 1,-1 0-1,0 0 0,0 1 0,6 12 0,12 14 1,102 78 3,-113-101 13,0-1-1,1 1 0,0-2 1,1 0-1,-1 0 0,2-2 1,28 11-1,-28-14 16,0-1-1,1 0 0,-1-1 1,0 0-1,1-1 0,-1-1 1,1-1-1,-1 0 1,18-5-1,-20 2-14,-1 0-1,1 0 0,-1-1 1,-1-1-1,1 0 1,-1-1-1,19-17 1,-5 6 34,-13 10-17,-5 4-5,0 0-1,0 0 1,-1-1 0,0 1 0,6-9-1,30-26 133,-39 36-111,1 0 1,-1 0 0,-1-1-1,1 1 1,0-1 0,-1 1-1,2-6 1,-4 8-220,0 1 0,0-1-1,0 0 1,0 1 0,0-1-1,0 1 1,-1-1 0,1 1-1,0-1 1,-1 1 0,1-1 0,-1 1-1,1 0 1,-1-1 0,0 1-1,0 0 1,0-1 0,1 1 0,-1 0-1,0 0 1,-1 0 0,1-1-1,0 1 1,0 1 0,0-1-1,-3-2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4:0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904 1 3312,'0'0'17597,"-9"12"-17347,-29 29 214,-82 71 0,101-96-332,-5 2 156,1 2 1,0 0-1,-31 38 1,54-57-280,0-1 1,0 0 0,0 0 0,0 0 0,0 0 0,0 0 0,0 0 0,-1 1 0,1-1-1,0 0 1,0 0 0,0 0 0,0 0 0,0 0 0,0 1 0,0-1 0,0 0-1,0 0 1,0 0 0,0 0 0,0 0 0,0 1 0,0-1 0,0 0 0,0 0 0,0 0-1,0 0 1,0 0 0,1 1 0,-1-1 0,0 0 0,0 0 0,0 0 0,0 0-1,0 0 1,0 0 0,0 1 0,0-1 0,0 0 0,1 0 0,-1 0 0,0 0-1,0 0 1,0 0 0,0 0 0,12 3 208,17-3-69,-24 0-80,-5 0-68,21 0 141,0 1 0,25 4 0,-42-4-114,1-1 1,0 1-1,-1 1 0,1-1 0,0 1 1,-1 0-1,0 0 0,1 0 1,-1 0-1,0 1 0,0 0 1,0-1-1,-1 2 0,1-1 1,-1 0-1,4 5 0,-6-6-11,0 0 1,0 1-1,0-1 0,0 1 0,-1 0 1,1-1-1,-1 1 0,0 0 0,0-1 1,0 1-1,0 0 0,0-1 0,0 1 1,-1-1-1,1 1 0,-1 0 0,-1 3 1,-2 4 24,0 1 0,-9 17 1,4-15-8,0 0 1,-1 0-1,0-1 1,-1-1-1,-14 12 1,-3 5 20,-58 56 176,-3-3 1,-102 69-1,125-102-41,14-10 113,-60 35 0,29-32 122,80-40-597,4-1 219,10-6-166,1-1-3466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4:1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0 5168,'0'0'10368,"-9"11"-9978,-30 31-6,37-40-286,0 1 0,-1-1 0,1 0 0,-1 0 0,1 0 0,-1 0 0,0 0 0,0 0 0,0-1 0,-4 2 0,-3 2 233,-1 0 3,0-1 0,0 0 1,0-1-1,0 0 0,-1-1 0,-19 1 0,19-2-38,0 1 1,0 0 0,0 1 0,1 0-1,-21 8 1,5-2 583,21-9-100,19-7 340,27-9-870,0 3 1,46-11-1,21-5 278,-93 23-408,-10 5-82,0-1 0,0 1 0,0 0-1,0 0 1,0 0 0,0 0-1,5 0 1,43-5 428,-51 6-428,-1 0-36,0 0 1,1 0-1,-1 0 0,0 0 0,0 0 0,1 0 1,-1 0-1,0 0 0,0 0 0,1 0 0,-1 0 1,0 0-1,0 0 0,1 0 0,-1 0 0,0 0 1,0 0-1,1 0 0,-1 0 0,0 0 0,0 0 0,1 0 1,-1 0-1,0 1 0,0-1 0,0 0 0,1 0 1,-1 0-1,0 0 0,0 1 0,0-1 0,0 0 1,1 0-1,-1 0 0,0 1 0,0-1 0,0 0 1,0 0-1,0 1 0,0-1 0,0 0 0,1 0 1,-1 1-1,0-1 0,0 0 0,0 0 0,0 1 1,0-1-1,0 0 0,0 0 0,0 1 0,0-1 1,-1 0-1,1 0 0,0 1 0,0-1 0,0 0 1,0 0-1,0 1 0,0-1 0,-1 0 0,-4 22 6,4-19 0,-8 28 17,4-15 7,0 0 0,1 1 0,1-1 0,-2 27 1,-2-12 110,3-15-21,4-15-113,0 0-1,-1-1 1,1 1 0,-1 0 0,1 0-1,-1 0 1,1 0 0,-1-1 0,0 1-1,1 0 1,-1-1 0,0 1 0,1 0-1,-1-1 1,0 1 0,0-1 0,0 1-1,1-1 1,-1 0 0,0 1-1,0-1 1,0 0 0,0 1 0,0-1-1,0 0 1,0 0 0,0 0 0,0 0-1,0 0 1,0 0 0,0 0 0,0 0-1,0 0 1,1-1 0,-1 1 0,0 0-1,0-1 1,-1 0 0,-10-2 31,1-1 0,-16-7 0,9 3 28,1 2-29,0-1 0,1-1 0,0 0 0,-19-13 0,25 8-310,8 8-3239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5320,'0'0'14251,"-6"10"-13780,-18 33-7,23-41-425,0 0 0,1 0 0,-1 0 0,0 0 0,1 0 0,0 0 0,-1 0 0,1 0-1,0 0 1,0 0 0,0 0 0,0 0 0,0 0 0,1 0 0,-1 0 0,1 0 0,1 4 0,1 6 145,-1-2-52,29 188 2072,-30-192-2046,0-1 1,-1 1-1,0-1 0,0 1 0,0-1 0,0 0 1,-1 1-1,0-1 0,-1 1 0,1-1 0,-1 0 0,0 0 1,-3 6-1,4-10-113,0 0-1,-1 0 1,1 0 0,-1 0 0,1-1 0,-1 1 0,1 0-1,-1-1 1,1 0 0,-1 1 0,1-1 0,-1 0-1,0 1 1,1-1 0,-1 0 0,0 0 0,1-1-1,-2 1 1,-36-6 358,30 4-321,-40-8 252,31 6-195,0 0 0,0 2 0,-20-2 0,13 1 85,22 3-191,1-1 0,-1 1 0,1-1 0,-1 1 0,1 0 0,-1 0 1,1 0-1,-1 0 0,1 0 0,-1 1 0,1-1 0,0 1 0,-1 0 0,-2 1 0,-1-1-11,6-2-31,-1 1 0,1 0 0,0 0 0,0 0 0,0 0 0,-1 0 0,1 0 0,0 0 0,0 0 0,-1 0 0,1 0 0,0 0 0,0 0 0,-1 0 0,1 0 0,0 1 0,0-1 0,0 0 0,-1 0 0,1 0 0,0 0 0,0 0 0,0 0 0,-1 0 0,1 1 0,0-1 0,0 0 0,0 0 0,0 0 0,0 1 0,-1-1 0,1 0 0,0 0 0,0 0 0,0 1 0,0-1 0,0 0 0,0 0 0,0 0 0,0 1 0,0-1 0,0 0 0,0 1 0,12-1-1869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4:51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0 621 3712,'0'0'7017,"10"-6"-6698,-2 2-240,-1 1 7,0 0 1,0-1-1,-1 0 1,1 0-1,-1 0 1,0-1-1,-1 0 1,1 0-1,6-9 1,-11 13-78,15-21 422,-1 0-1,-1-1 1,-1-1 0,-1 0-1,12-34 1,-16 22 211,-1 0 0,4-48 0,-11 81-585,2-25 422,-3 21-113,-2 18 92,-11 68-94,-2 94 0,0-1-101,14-164-248,-4 38 106,0 50 0,-5 51 505,10-145-402,-1-8-97,-3-8 10,0-12-61,0 0 0,2-1 1,1 1-1,2-1 0,2-33 1,0 23-9,-1-22 19,3 0 1,3 1-1,2 0 0,3 0 0,20-60 0,-26 104-64,-1 0 0,2 0 0,0 1 0,0 0 0,2 0 0,15-20 0,-17 26-26,-1 0 0,2 1 0,-1-1 0,1 1 0,0 1 0,0 0 0,0 0 0,1 0 0,0 1 0,0 0 0,11-3 0,-19 7 0,0 0 0,0 0 0,1 0-1,-1 0 1,0 1 0,0-1-1,1 0 1,-1 1 0,0-1 0,0 0-1,0 1 1,0-1 0,0 1 0,0 0-1,0-1 1,0 1 0,0 0 0,0 0-1,0-1 1,1 3 0,19 21-30,-18-19 25,4 4 5,-1 0 0,-1 0 0,0 1-1,0 0 1,-1 0 0,0 0 0,-1 1 0,0-1 0,-1 1-1,2 13 1,-2 3 3,-1-1 0,0 0 0,-5 30 0,4-46-1,-1 5 11,-1 0-1,0 1 0,-1-1 0,0-1 1,-1 1-1,-8 19 0,9-27-4,-52 118 165,52-118-165,0 0 0,-1 0 1,0-1-1,0 1 0,0-1 0,-1 0 0,0 0 0,-11 9 1,13-12 9,0 0 1,0-1 0,0 1-1,-1-1 1,1 0 0,-1 0 0,1 0-1,-1-1 1,0 1 0,0-1-1,0 0 1,0 0 0,0 0 0,0 0-1,0-1 1,0 1 0,-8-2-1,10 1 0,0 0 1,0-1-1,0 1 0,0-1 0,-1 1 0,1-1 0,0 0 1,0 0-1,1 0 0,-1 0 0,0 0 0,0 0 0,0-1 0,1 1 1,-1 0-1,-1-3 0,2 2-13,0 1 0,0-1 0,1 0 0,-1 1 0,1-1-1,-1 0 1,1 0 0,0 0 0,-1 1 0,1-1 0,0 0 0,0 0 0,0 0 0,1 0 0,-1 1 0,0-1 0,1 0-1,-1 0 1,2-1 0,2-14-9,-3 11 1,1 0 1,0 0-1,0 0 0,0 0 1,1 0-1,5-9 1,-8 15 5,0 0 0,1 0 1,-1-1-1,0 1 0,1 0 1,-1 0-1,1-1 1,-1 1-1,0 0 0,1 0 1,-1 0-1,1 0 0,-1 0 1,0 0-1,1-1 0,-1 1 1,1 0-1,-1 0 0,0 0 1,1 0-1,-1 0 0,1 1 1,-1-1-1,1 0 1,-1 0-1,0 0 0,1 0 1,-1 0-1,0 1 0,1-1 1,-1 0-1,1 0 0,-1 1 1,0-1-1,1 0 0,-1 0 1,0 1-1,0-1 1,1 0-1,-1 1 0,0-1 1,0 0-1,1 1 0,-1-1 1,0 1-1,13 20 23,-11-18-9,6 8 17,0-1 0,1 0 0,0-1 0,1 0 0,0 0 0,0-1 0,19 12 1,-24-17-29,2 1 16,0 0 1,0-1-1,0 0 0,1 0 1,-1-1-1,1 0 0,0 0 1,-1-1-1,1 0 0,0 0 1,0-1-1,9-1 0,8 0 73,-1-2 1,39-9-1,-53 10-62,-1-1 0,0-1 0,0 1 0,-1-1 0,1-1 0,-1 0 0,0 0 1,0 0-1,-1-1 0,1 0 0,-1-1 0,10-12 0,2-5 102,-2 0 0,24-45-1,-38 64-113,3-5 7,-4 7-17,0 0 0,0 1 0,-1-1 0,1 0 0,-1 0 0,0 0 0,0 0 0,0 0 0,1-6 0,-1 8-7,-1 1-1,0 0 1,0-1-1,0 1 0,0 0 1,0-1-1,0 1 1,0 0-1,0 0 1,0-1-1,-1 1 0,1 0 1,0-1-1,0 1 1,0 0-1,0 0 1,0-1-1,0 1 0,-1 0 1,1 0-1,0-1 1,0 1-1,0 0 1,-1 0-1,1-1 0,0 1 1,0 0-1,0 0 1,-1 0-1,1 0 1,0-1-1,-1 1 0,-10 4 4,-12 16-6,19-17 6,-8 9 1,0 0 0,1 0 1,0 1-1,1 0 0,1 1 0,0 0 0,1 0 0,0 1 0,2 0 0,-1 1 0,-4 19 1,11-35-6,-4 18-11,2-1 0,-2 22 1,4-35 8,0 1 0,0 0 0,1 0 1,-1-1-1,1 1 0,0 0 0,0-1 0,1 1 0,0-1 1,-1 1-1,2-1 0,-1 0 0,3 5 0,-4-7 6,0-1-1,0 0 1,0 1-1,0-1 1,0 0-1,1 0 1,-1 0-1,0 1 1,1-1-1,-1 0 1,0-1-1,1 1 1,-1 0-1,1 0 1,0-1 0,-1 1-1,1-1 1,-1 1-1,1-1 1,0 0-1,-1 0 1,1 1-1,2-1 1,-1-1 3,0 0 1,0 0-1,0 0 1,0-1-1,0 1 1,0-1 0,-1 1-1,1-1 1,-1 0-1,1 0 1,-1 0-1,4-4 1,0-1 6,-1 1-1,-1-1 1,1 0-1,-1 0 1,0 0 0,-1 0-1,0-1 1,0 0-1,2-8 1,14-77 100,-17 86-100,3-65 107,-3 85-121,0 0 0,0 1 0,1-1 0,1 0 0,0-1 0,1 1 0,0-1 0,9 15 0,-13-23 1,1-1-1,0 0 0,1 0 0,-1 0 1,0 0-1,1 0 0,0-1 0,-1 1 1,1-1-1,0 0 0,0 1 1,0-1-1,1-1 0,-1 1 0,0 0 1,1-1-1,0 0 0,-1 0 0,1 0 1,-1 0-1,1 0 0,0-1 0,0 1 1,-1-1-1,8-1 0,-4 0 6,0 0 0,-1 0-1,1-1 1,0 0 0,-1 0-1,1-1 1,-1 0 0,0 0 0,0-1-1,0 1 1,0-1 0,0-1-1,5-5 1,9-10-4,-1-1 0,-1-2 1,-1 1-1,-1-2 0,-1 0 1,-1-1-1,13-30 0,-11 13-6,-1 0 0,-2-1-1,14-80 1,-24 100 20,0 0 1,-1 0-1,-1-1 0,-2 1 0,0 0 0,-1 0 0,-1 0 0,-8-25 1,11 46-15,0 1 0,-1-1 0,1 1 0,0-1 1,-1 1-1,1 0 0,-1-1 0,0 1 0,0 0 0,1 0 1,-1-1-1,0 1 0,0 0 0,0 0 0,0 0 1,0 0-1,-1 0 0,1 0 0,0 0 0,0 1 0,0-1 1,-1 0-1,1 1 0,-1-1 0,1 0 0,0 1 1,-1 0-1,1-1 0,-1 1 0,1 0 0,-1 0 1,1 0-1,-3 0 0,1 1-2,0-1 0,0 1 0,0 0 1,0 0-1,0 0 0,0 1 0,0-1 1,0 1-1,1 0 0,-1 0 0,0 0 0,1 0 1,0 0-1,-4 4 0,-1 3-5,0 1 1,1 0-1,0 0 1,0 0 0,1 1-1,1 0 1,0 0-1,0 0 1,-3 20-1,1 9-48,-2 60 0,6-72 21,2 16 15,2 0 0,1 0 0,3-1 0,1 1 0,2-1-1,22 62 1,-24-89 39,1 0-1,0 0 1,1 0-1,1-1 1,0-1-1,16 19 1,-22-29-4,-1 0-1,1 0 1,0-1 0,0 1 0,0-1-1,1 1 1,-1-1 0,10 4-1,-12-6-10,1-1-1,-1 1 1,0-1-1,1 0 0,-1 1 1,1-1-1,-1-1 0,1 1 1,-1 0-1,0 0 1,1-1-1,-1 0 0,0 1 1,1-1-1,-1 0 1,0 0-1,0 0 0,0 0 1,0-1-1,0 1 1,4-3-1,10-9 29,-1 0-1,0-1 1,-1-1 0,14-17 0,42-68 169,-51 72-121,-19 28-81,0-1 1,0 0 0,1 0 0,-1 0 0,1 1 0,-1-1 0,1 0 0,0 0-1,-1 0 1,1 1 0,0-1 0,-1 0 0,1 1 0,0-1 0,0 1 0,0-1-1,-1 1 1,1-1 0,0 1 0,0 0 0,1-1 0,-8 19 20,4-6-23,-1 0 0,1 0 1,1 0-1,0 0 0,1 0 0,0 0 1,3 16-1,-2-23 0,0-1 0,0 1 1,0-1-1,1 0 0,0 1 0,0-1 0,0 0 1,0 0-1,0 0 0,1-1 0,0 1 0,0-1 0,0 1 1,0-1-1,0 0 0,1 0 0,-1 0 0,1 0 0,0-1 1,0 0-1,0 0 0,6 3 0,-5-3 8,0-1-1,0 0 0,0 0 1,0 0-1,0 0 0,0-1 1,1 1-1,-1-2 0,0 1 1,0 0-1,0-1 0,0 0 1,0 0-1,0-1 1,0 1-1,0-1 0,7-3 1,-2-1 18,0 0 0,0-1 0,-1 0 1,0 0-1,0-1 0,13-15 0,-7 11 31,-14 11-46,1 0-1,-1 0 1,1 0-1,-1 0 0,1 0 1,-1 0-1,0 0 1,0 0-1,1-1 0,-1 1 1,0-1-1,0 1 0,0-1 1,-1 1-1,1-1 1,0 0-1,-1 1 0,2-4 1,-3 5-8,1 0 0,0 0 0,-1 0 1,1 0-1,0 0 0,-1 0 0,1 0 0,-1 0 0,1 0 0,0 0 1,-1 0-1,1 0 0,0 0 0,-1 0 0,1 1 0,0-1 1,-1 0-1,1 0 0,0 0 0,-1 1 0,1-1 0,0 0 0,0 0 1,-1 1-1,1-1 0,0 0 0,0 0 0,-1 1 0,1-1 1,-3 5 5,1 1 0,0-1 0,0 0 0,0 1 0,1-1 0,0 1 0,0-1 0,0 1 0,1-1 0,-1 1 0,2 0 0,-1-1 0,0 1 0,1 0 0,0-1 0,0 1 0,3 5 0,-2-6-4,1 1-4,-1 0 1,2 1 0,-1-1 0,1-1 0,0 1-1,6 7 1,-9-12 1,1 1 1,-1-1-1,1 0 0,-1 0 0,1 0 0,-1-1 1,1 1-1,0 0 0,-1-1 0,1 1 0,0-1 1,0 1-1,-1-1 0,1 0 0,0 1 0,0-1 0,0 0 1,-1 0-1,1-1 0,0 1 0,0 0 0,0-1 1,-1 1-1,1-1 0,0 1 0,-1-1 0,1 0 1,0 0-1,-1 1 0,3-3 0,-2 2 5,-1-1 0,1 1 0,0-1 0,-1 0 0,1 1 0,-1-1 0,0 0 0,0 0 0,1 0 0,-1 0-1,-1 0 1,1 0 0,0 0 0,0-1 0,-1 1 0,1 0 0,-1 0 0,0 0 0,0-1 0,1 1 0,-1 0 0,-1 0 0,1-1 0,0 1 0,-1-3 0,-1-5 25,0 1 0,-1-1 0,0 1 0,-6-15 0,7 20-24,0 1 0,0-1 1,-1 0-1,1 1 0,-1-1 0,0 1 0,0 0 0,0 0 1,0 0-1,0 0 0,-1 0 0,1 1 0,-1-1 0,0 1 0,0 0 1,0 0-1,0 1 0,0-1 0,0 1 0,0 0 0,-6-1 1,9 2-10,-10-3 18,0 1 0,-19-3 0,173-1-18,-44-2-34,-85 5 12,0 1 0,-1-2 0,0 1 0,1-2 0,12-6 0,-20 7-202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4:52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10752,'0'0'5711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4:52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299 251 9848,'0'0'1088,"-60"-23"-688,-86-29 144,54 10 16,112 17-64,48 9 0,21 0-24,-4 2-8,-1-4 24,-13 2-8,-5 2-40,-13 0 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00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239 506 4512,'0'0'5832,"-10"-2"-5618,9 2-209,-12-2 146,0 1 1,0 0-1,0 1 1,0 1-1,-13 1 1,6 3 326,1 0 1,0 2 0,0 0-1,-24 12 1,42-18-411,-1 1 1,1-1 0,0 0-1,0 0 1,0 0-1,0 1 1,0-1 0,0 1-1,0-1 1,0 1-1,0-1 1,1 1-1,-1-1 1,0 1 0,1 0-1,0-1 1,-1 1-1,1 0 1,0 0-1,0-1 1,0 1 0,0 0-1,0-1 1,0 1-1,0 0 1,1-1-1,-1 1 1,1 0 0,0 2-1,2-1-8,0 0 1,0 0-1,0 0 0,0 0 0,1-1 1,-1 1-1,1-1 0,-1 0 0,1 0 1,0 0-1,0 0 0,0-1 0,0 0 0,0 1 1,0-2-1,0 1 0,0 0 0,0-1 1,1 0-1,-1 0 0,0 0 0,0 0 1,1-1-1,-1 1 0,0-1 0,0 0 0,0-1 1,0 1-1,0-1 0,0 1 0,0-1 1,-1 0-1,7-5 0,-1 1 23,-5 4 0,0-1-1,-1 1 0,1-1 0,-1 0 1,1 0-1,-1 0 0,3-4 1,-5 6-57,0 0 0,-1-1 1,1 1-1,-1 0 1,1-1-1,-1 1 1,0-1-1,1 1 1,-1 0-1,0-1 1,0 1-1,0-1 1,0 1-1,0-1 1,-1 1-1,1-1 1,0 1-1,-1 0 1,1-1-1,0 1 0,-1 0 1,0-1-1,1 1 1,-1 0-1,0 0 1,0-1-1,-1 0 1,1 0-9,0 1 0,0-1-1,0 1 1,0 0 0,-1-1 0,1 1 0,0 0 0,-1 0 0,1 0 0,-1 0 0,0 0 0,1 0-1,-1 0 1,0 0 0,1 1 0,-1-1 0,0 1 0,0-1 0,0 1 0,-3-1 0,0 1 21,-1 1 0,0 0 1,1 0-1,-1 0 0,-6 2 1,0 1 9,12-4-46,0 0-1,0 0 1,-1 0 0,1 0-1,0 0 1,0 0 0,0 0-1,0 0 1,-1 0 0,1 0-1,0 0 1,0 0-1,0 0 1,0 0 0,0 0-1,0 0 1,-1 0 0,1 1-1,0-1 1,0 0 0,0 0-1,0 0 1,0 0 0,0 0-1,0 0 1,0 1 0,0-1-1,-1 0 1,1 0-1,0 0 1,0 0 0,0 0-1,0 1 1,0-1 0,0 0-1,0 0 1,0 0 0,0 0-1,0 1 1,0-1 0,0 0-1,0 0 1,0 0-1,0 0 1,1 0 0,-1 1-1,0-1 1,0 0 0,0 0-1,0 0 1,0 0 0,0 0-1,0 1 1,9 3 42,2-5-17,1 0 0,-1-1 0,0 0 0,0 0 0,0-2 0,0 1 0,-1-1 0,1-1 0,-1 0 1,0 0-1,0-1 0,-1-1 0,0 1 0,0-1 0,0-1 0,11-13 0,-7 7 47,0-2 0,-1 1 0,-1-2 1,0 0-1,-1 0 0,-1-1 0,-1 0 0,10-30 0,-7 12 24,0-1 119,0-1-1,7-58 0,-16 84-161,2-18 32,-4 29-80,0 0 1,0 0-1,0 0 1,0 0-1,0 0 1,0 0-1,0 0 1,0 0-1,0 0 1,-1 0-1,1 0 1,0 0-1,-1 0 1,1 0-1,-1 0 1,1 0 0,-1 0-1,1 0 1,-1 0-1,-1 0 1,-4 39 128,-18 110-35,9-50-75,-33 117 0,-1-15-20,-10 32 26,43-186 66,16-46-97,0 0-1,0 1 1,-1-1 0,1 0 0,0 0 0,0 0 0,0 0 0,0 1 0,0-1 0,0 0 0,0 0 0,0 0 0,0 0 0,-1 1 0,1-1 0,0 0 0,0 0-1,0 0 1,0 0 0,0 0 0,-1 0 0,1 1 0,0-1 0,0 0 0,0 0 0,-1 0 0,1 0 0,0 0 0,0 0 0,0 0 0,-1 0 0,1 0-1,0 0 1,0 0 0,0 0 0,-1 0 0,1 0 0,-5-7 71,2-11 59,5 6-97,2 0 0,0 0 0,0 0 0,1 1 0,1-1 0,0 2 0,0-1 0,16-19 0,-13 16 20,65-81 312,-35 47-118,-24 31-103,1 0 1,0 2-1,2 0 1,0 1-1,0 0 1,1 2-1,1 0 1,35-15-1,-22 17-1,-20 7-3406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20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3712,'0'0'12787,"3"-11"-12519,9-33-6,-3 23 311,-9 20-541,0 1 0,0-1 1,1 1-1,-1-1 0,0 1 1,0-1-1,0 1 0,0-1 1,0 1-1,0-1 0,0 0 1,0 1-1,0-1 0,0 1 1,0-1-1,0 1 0,0-1 1,0 1-1,0-1 0,-1 0 1,4-3 2879,-4 7-2848,0 0 0,1 0 0,-1 0 0,1 1 0,0-1 0,0 0 0,0 5 0,0 1 26,12 232 1027,-7-175-806,-4-13-34,-1-37-130,0-1 0,1 0 0,3 21 1,-3 0 716,-11-95 248,-16-196-434,21 157-402,0 12-24,5 52-99,0 34-151,0 2-20,0 0 0,0-1 0,0 1 1,0 0-1,0-1 0,0 1 0,1 0 0,-1-1 1,1 1-1,-1 0 0,1-1 0,1 3 0,-2-2-6,1 6-304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22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300 1 4816,'0'0'9308,"-11"5"-8855,-16 10 390,-43 31 1,0 16 1626,66-58-2337,0 0 0,0 0-1,0 0 1,1 1 0,0-1 0,0 1-1,-4 7 1,-15 20 481,16-23-502,0-1-1,1 1 1,0 1-1,0-1 1,1 1-1,0 0 1,-4 20-1,-5 10 194,10-31-238,0 0-1,1 0 0,1 0 0,-1 0 1,2 1-1,-1-1 0,1 0 0,1 1 1,-1-1-1,4 14 0,4 10 260,19 50-1,-7-23 30,-11-36-167,1 0 1,23 41-1,-16-35-57,-12-20-62,0-1 0,1 0 0,1-1 0,-1 1 0,1-1 0,1 0 0,-1-1 0,1 0 1,11 7-1,-2 0 80,-15-12-129,-1 0 1,1-1-1,0 1 1,0-1 0,0 1-1,0-1 1,0 0-1,0 0 1,0 0 0,1 0-1,-1 0 1,0 0-1,1-1 1,-1 1 0,4 0-1,1-1 17,-3 1-17,0 0 1,0-1-1,0 1 1,1-1-1,-1 0 1,0-1-1,0 1 1,0-1-1,0 1 0,0-1 1,0-1-1,0 1 1,0 0-1,0-1 1,0 0-1,-1 0 1,1 0-1,3-3 1,69-43 141,-54 36-103,-1-1 0,0-1 0,24-21 0,-27 19-9,-1 0 0,-1-1 0,-1-1-1,0 0 1,-1-1 0,-1-1 0,-1 0-1,10-23 1,-15 26 1,0 0 0,-1 0 0,-2-1 0,1 0 0,-2 0 1,-1-1-1,0 1 0,-1 0 0,-1-1 0,0 1 0,-2-1 0,0 1 0,-1 0 0,-1 0 0,-1 0 0,-7-19 0,5 23-14,-1 0-1,0 0 1,0 1 0,-2 1-1,0-1 1,0 2 0,-1-1-1,0 2 1,-24-18 0,19 18 5,-1 1 0,-1 1 0,1 1 0,-1 1 0,0 0 0,-26-4 0,34 7-18,-3 0-5,0 0 0,-1 0 0,1 1 0,0 1 0,-1 1 0,1-1-1,0 2 1,-1 0 0,1 1 0,0 0 0,0 1 0,0 0 0,-19 8-1,24-8-312,-11 4 351,14 1-4407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23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4912,'0'0'6530,"9"4"-6036,31 10 0,-37-13-350,0 0 1,1 0-1,-1 0 0,0-1 0,0 1 0,1-1 0,-1 0 0,0 0 0,0 0 0,1 0 1,-1-1-1,0 0 0,0 1 0,1-1 0,3-2 0,18-2 953,-14 4-350,0 0 0,1-1 0,12-3-1,-13 2-323,0 1 0,1 0 0,14 0-1,112-8 1411,-37 1-1167,34-8-133,-97 10-402,0 2-1,1 2 0,53 2 1,212 22 203,-283-20-302,-7 0 24,-1 0 1,1 0-1,20 6 1,-14 0 32,-10-4-8,0 0 0,0 0-1,1-1 1,12 2 0,-23-4-61,-3 7-267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24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0 215 6520,'0'0'7921,"5"-11"-7440,-2 0-385,8-17 567,17-34-1,-24 54-465,0 1-1,0 0 1,1 0 0,0 0-1,0 1 1,1-1-1,-1 1 1,1 0 0,1 1-1,11-9 1,-11 11-33,0-1-1,1 1 1,0 0-1,-1 1 1,1 0-1,0 0 1,0 0-1,0 1 1,12 0-1,-18 1-128,1 0 0,-1 0-1,1 0 1,-1 1 0,1-1 0,-1 1-1,1 0 1,-1-1 0,0 1 0,1 0 0,-1 0-1,0 0 1,0 1 0,1-1 0,-1 1-1,0-1 1,-1 1 0,1 0 0,0-1-1,0 1 1,-1 0 0,1 0 0,-1 0 0,1 0-1,-1 1 1,0-1 0,0 0 0,0 1-1,0-1 1,0 0 0,-1 1 0,1-1-1,-1 1 1,1 3 0,-1 2 23,0 0 1,0-1-1,0 1 1,-1-1-1,0 1 1,-1-1-1,1 1 1,-2-1-1,1 0 1,-1 0-1,-3 7 1,-2 0 137,0 0 1,-1-1-1,0 0 0,-13 14 1,9-7 197,13-19-379,0-1 0,-1 0 0,1 1 0,0-1-1,0 1 1,-1-1 0,1 1 0,0-1 0,0 1 0,0-1 0,0 1-1,-1-1 1,1 1 0,0-1 0,0 1 0,0-1 0,0 1 0,0-1-1,0 1 1,1-1 0,-1 1 0,0-1 0,0 1 0,0-1-1,0 1 1,1-1 0,-1 1 0,0-1 0,0 1 0,1 0 0,12 5 4,0 1 0,-1 0 0,0 1 0,0 1 0,0-1 0,-1 2 0,15 16 1,-7-8 9,-15-14-13,0 0-1,0 0 0,-1 0 1,0 0-1,1 1 0,-2-1 1,1 1-1,0 0 0,-1 0 1,0 0-1,0 0 0,0 0 1,-1 0-1,2 10 0,-3-11 5,0-1-1,0 1 0,0-1 0,-1 1 1,0 0-1,1-1 0,-1 1 0,0-1 1,0 0-1,-1 1 0,1-1 0,-1 0 1,0 0-1,0 1 0,0-1 0,0-1 1,0 1-1,-1 0 0,1-1 0,-1 1 0,0-1 1,1 0-1,-4 3 0,-4 1 65,0 0 0,0-1 0,0 0 1,0 0-1,-1-1 0,0 0 0,0-1 0,0 0 0,0-1 0,0 0 0,-1-1 0,1 0 0,-1-1 0,1 0 0,0-1 0,-1 0 0,1-1 0,-17-4 1,26 5-122,1 0 1,-1 1 0,0-1 0,1 0 0,-1 0-1,1 0 1,-1 0 0,1 0 0,-1-1 0,1 1-1,0 0 1,0-1 0,-1 1 0,1-1 0,-1-1-1,-3-9-3639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26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545 65 6328,'0'0'7690,"-12"-9"-7195,-35-29 6,45 37-428,0-1-1,0 1 0,0 0 1,0-1-1,0 1 1,0 0-1,0 0 0,-1 0 1,1 1-1,0-1 1,0 1-1,-1-1 0,-3 1 1,-4-2 385,4 1-251,1 0-1,-1 1 1,0-1-1,1 1 1,-1 1-1,0-1 0,1 1 1,-1 0-1,1 0 1,-1 0-1,-6 3 1,0 1 182,0 0 0,0 0-1,-19 14 1,-55 52 605,72-60-857,1 1 0,0 0-1,1 1 1,0 0 0,1 1 0,1 0 0,0 1 0,1 0 0,1 1 0,0 0 0,1 0 0,-6 22 0,-11 21 153,13-33-130,-8 28 0,12-28-26,2 0 0,1 1-1,1-1 1,2 1 0,0 0 0,4 32-1,0-49-72,0 0 0,1-1-1,0 1 1,0-1 0,1 0 0,0 0-1,1 0 1,8 10 0,5 1 60,0 0 0,1-1-1,38 27 1,-47-38-93,-5-3-13,1-2 0,-1 1 0,1-1-1,-1 0 1,1 0 0,0 0 0,0-1 0,9 1 0,61 7 98,-63-9-90,-2 0 0,0-1 0,0-1 0,0 0 0,0 0 0,0-1 1,0 0-1,0-2 0,16-5 0,3-5 57,51-29 0,-57 28-21,0-1 0,-1 0 0,-1-2 0,34-34 0,-30 24 28,-2 3 19,32-41 0,-51 57-51,0 0 0,0 0 0,-1 0 0,-1-1 0,1 1 0,-1-1 0,-1 0 0,0 0 0,2-16 0,-3 12-1,0 0 1,-2 0-1,1-1 0,-2 1 1,0 0-1,-1 0 0,0-1 1,-1 1-1,-1 1 0,0-1 1,-1 0-1,0 1 0,-1 0 1,0 0-1,-1 1 0,-1 0 0,0 0 1,-19-20-1,10 14 77,-1 1-1,-31-22 0,40 34-82,0 0 0,0 0-1,0 0 1,0 1 0,-1 1-1,0 0 1,1 0-1,-21-3 1,-101-9 485,116 14-475,0 1 0,-26 3 0,-8 1-82,47-4-214,-14 0 433,6 0-4681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47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4416,'0'0'10753,"10"7"-10186,1 2-371,-1-1 78,-1-1 1,1 0 0,0-1-1,22 10 1,-24-13-1,-1-1 1,1 0-1,0-1 1,0 1 0,0-1-1,0-1 1,1 0-1,8-1 1,9-2 431,31-7-1,-37 5-231,1 1-1,36-2 0,77 2 431,-17-2-566,-24 0-145,-46 2-81,63-12 0,-69 8-35,0 2 0,45 0 0,31 1 60,-64 1-31,63 4 0,151 16 218,-232-16-262,45-5-1,-50 2-22,1 1-1,40 2 1,-43 2 12,1-2 0,41-6 0,-1 0 33,-27 4-39,0-2 0,-1-1 0,47-13 0,-64 12-3,0 2 0,29-1-1,-27 3-28,44-9 0,-11 0 47,0 2 1,1 3 0,73 2 0,-55 3-26,-19-4-24,-42 2 0,0 2 0,0 0 0,30 3 0,49 6 77,-28-5-59,-43 0 47,1-2-1,-1-1 0,50-6 1,50-3 188,27-3-128,-109 7-132,1 2 1,70 5 0,-13 1-5,-75-1 3,-19-1 2,0-1-1,0 1 1,0-1-1,7-1 1,-1-1 16,1 2 0,-1 0 0,0 1 0,0 0 1,17 4-1,-12-2 28,31 1 0,85 4 299,39-16-112,-55-4 330,-38 8-2285,-63 2 1612,-12 2-492,-12 2-2683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5624,'0'0'5856,"-9"12"-5568,-26 31 213,3 3 0,-38 69 1,49-70-267,3 0 1,1 2 0,3 0 0,1 0-1,-7 63 1,12-45 25,3 1 0,3-1 0,7 82 0,0-103-61,2-1 0,1 1 0,3-2-1,1 1 1,33 72 0,53 58 675,-74-133-633,-9-12-71,-12-22-108,-1 0-1,1 0 0,1 0 1,-1-1-1,1 0 0,0 1 1,0-1-1,0 0 0,8 5 1,-12-10-58,1 1 1,-1-1 0,1 0-1,-1 0 1,1 0-1,-1 0 1,1 0-1,-1 0 1,1 0 0,-1 0-1,1 0 1,-1 0-1,1 0 1,-1 0 0,1 0-1,-1 0 1,0-1-1,1 1 1,-1 0 0,1 0-1,-1 0 1,1-1-1,-1 1 1,0 0 0,1-1-1,-1 1 1,0 0-1,1-1 1,-1 1 0,0 0-1,1-1 1,-1 1-1,0-1 1,0 1-1,1 0 1,-1-1 0,0 1-1,0-1 1,0 1-1,0-1 1,0 1 0,0-1-1,1 0 1,6-28-2,-6 24-5,4-21-2395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12456,'0'0'4407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04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1 817 4816,'0'0'5048,"12"-11"-4768,8-8-100,-1-1 1,-1 0 0,18-28-1,-15 14 98,-2-2 0,-1 0 0,21-62 0,25-121 555,-42 135-451,-17 66-151,0 0 0,-1-1 0,0 1 0,-2-1 0,1-33 1,-4 48-114,-2-24 306,3 27-403,0 1-1,-1-1 1,1 0-1,0 0 1,0 1-1,0-1 1,0 0-1,-1 1 1,1-1-1,0 0 1,-1 1-1,1-1 1,-1 1-1,1-1 1,0 0-1,-1 1 1,1-1 0,-1 1-1,1-1 1,-1 1-1,0 0 1,1-1-1,-1 1 1,1 0-1,-1-1 1,0 1-1,-1-1 1,1 2 3,0 0 0,-1 1 0,1-1 1,0 0-1,0 0 0,0 1 0,0-1 0,0 0 1,0 1-1,0-1 0,1 1 0,-1 0 1,0-1-1,1 1 0,-1 2 0,-2 3 26,-11 15 85,10-16-92,0-1 1,1 1-1,0 0 1,-5 12-1,-7 39 259,-12 83 0,20-37 117,6-75-303,0 1 102,1 0-1,6 42 1,0-8 238,-5-58-382,0 0-1,1 0 1,-1 0-1,1 0 1,0 0-1,1 0 1,4 7 0,-5-10-43,-1 0-1,1 0 1,0 0 0,0-1 0,0 1 0,0 0 0,0-1 0,0 0 0,1 1 0,-1-1 0,0 0 0,1 0 0,-1 0 0,1 0 0,-1-1 0,1 1-1,5 0 1,10 1 79,-13 0-70,1-2-1,-1 1 1,1-1 0,-1 1-1,1-1 1,-1-1 0,1 1-1,9-3 1,3-2 38,-12 3-56,1 0 0,-1-1 0,0 1 0,1-1 1,7-5-1,10-7 15,-13 9-8,-1-1 1,1 0 0,-1 0-1,17-18 1,-24 22-22,-1 0 0,1 1 0,-1-1 0,0 0 0,0-1 0,0 1 0,0 0 0,0-1 0,-1 1 0,0-1 0,0 1 0,0-1 0,0 1 0,0-1 0,0 0 0,-1 0 0,0 1 0,0-1 0,0 0 0,0 0 0,-1 1 0,1-1 0,-1 0 0,0 1 0,0-1 0,0 0 0,-3-3 0,3 5-1,0 0 1,0 1-1,0-1 0,-1 0 0,1 1 1,0 0-1,-1-1 0,1 1 1,-1 0-1,0-1 0,1 1 0,-1 0 1,0 0-1,0 1 0,0-1 0,0 0 1,0 1-1,0-1 0,0 1 1,0-1-1,0 1 0,0 0 0,0 0 1,-2 0-1,0 0-1,0 0 1,0 0-1,0 0 0,-1 1 0,1 0 1,0-1-1,0 1 0,1 1 1,-1-1-1,0 1 0,-4 2 0,2 0 6,0 1-1,1 1 1,0-1-1,0 1 1,0 0-1,0 0 1,1 0 0,0 1-1,0-1 1,1 1-1,0 0 1,0 0-1,-3 13 1,6-16-12,0 0 1,-1 0 0,2 0-1,-1 0 1,0 0-1,1 1 1,0-1 0,0 0-1,0 0 1,0-1 0,1 1-1,-1 0 1,1 0-1,0-1 1,0 1 0,1-1-1,-1 1 1,1-1 0,3 4-1,-1-2 9,0 0-1,0-1 0,1 0 1,0 0-1,-1 0 1,1 0-1,1-1 1,-1 0-1,0-1 1,12 4-1,-5-3 16,0-1-1,0 0 1,-1-1-1,1-1 1,0 0 0,0-1-1,0 0 1,0-1 0,0 0-1,0-1 1,19-8-1,-23 8 8,1-1 0,-1 0 0,-1-1-1,1 0 1,-1 0 0,0-1-1,0 0 1,0-1 0,-1 1-1,0-2 1,0 1 0,-1-1 0,0 0-1,0 0 1,7-15 0,-7 12 20,-4 7-13,1-1 0,-1 0 0,0 0-1,0 0 1,0 0 0,-1 0 0,0 0 0,1-9 0,-2 13-40,1 0 1,-1 0-1,0 0 0,1 0 1,-1 1-1,1-1 1,-1 0-1,1 0 1,0 0-1,-1 1 0,1-1 1,0 0-1,-1 1 1,1-1-1,0 1 1,0-1-1,0 1 0,0-1 1,-1 1-1,1-1 1,0 1-1,0 0 1,0 0-1,0-1 0,0 1 1,0 0-1,0 0 1,0 0-1,1 0 1,34-2-29,-33 2 41,3 0 2,0 0 0,0 1 1,0-1-1,-1 1 0,1 0 0,0 1 0,7 2 0,-10-3-7,-1 1 1,1-1-1,0 1 0,-1 0 1,1-1-1,-1 1 1,0 0-1,1 1 0,-1-1 1,0 0-1,0 1 0,-1-1 1,1 1-1,0-1 1,1 5-1,10 26 9,-10-24 1,0 0 0,1 0 0,0 0-1,0 0 1,1-1 0,6 9 0,-10-16-14,1 1 1,0 0 0,-1-1 0,1 1-1,0-1 1,0 0 0,0 1 0,0-1-1,0 0 1,0 0 0,0 0 0,1-1-1,-1 1 1,0 0 0,1-1 0,-1 1-1,0-1 1,1 0 0,-1 0 0,0 0-1,1 0 1,-1 0 0,0-1 0,1 1-1,-1-1 1,0 1 0,0-1-1,1 0 1,3-2 0,3-2 7,1-1-1,-2-1 1,1 1 0,-1-1 0,0-1-1,0 0 1,0 0 0,-1 0-1,6-11 1,14-14 29,-12 19 19,0 0 0,33-22 0,-40 30-36,-7 6-19,0-1 1,-1 1-1,1 0 0,0-1 0,0 1 1,0 0-1,0-1 0,0 1 1,0 0-1,0 0 0,-1 0 1,1 0-1,0 0 0,0 0 1,0 0-1,0 0 0,0 0 0,0 1 1,0-1-1,0 0 0,-1 0 1,1 1-1,0-1 0,0 1 1,0-1-1,-1 1 0,1-1 0,0 1 1,0-1-1,-1 1 0,1 0 1,0-1-1,-1 1 0,1 0 1,-1-1-1,1 1 0,-1 0 1,1 0-1,-1 0 0,0-1 0,1 1 1,-1 1-1,2 3 4,0 0 0,0-1-1,0 1 1,-1 0 0,0 0 0,1 8-1,-1 87 237,0-99-236,-1-1-1,1 0 1,0 0 0,0 0-1,-1 0 1,1 0 0,0-1-1,0 1 1,-1 0 0,1 0-1,0 0 1,0-1 0,-1 1-1,1 0 1,0-1 0,-1 1-1,1 0 1,0-1 0,-1 1-1,1-1 1,-1 1 0,1-1-1,-1 0 1,1 0 0,22-17 66,80-61 332,-102 78-398,0 0 0,0 0 0,0 0 0,0 1 0,1-1-1,-1 0 1,0 0 0,0 1 0,1-1 0,-1 1 0,0-1 0,0 1 0,1 0-1,-1 0 1,1-1 0,-1 1 0,0 0 0,1 0 0,-1 0 0,0 0 0,1 0-1,-1 1 1,0-1 0,1 0 0,-1 1 0,0-1 0,3 2 0,-3-1-2,1 1 0,0 0 0,0 0 1,-1 0-1,0 0 0,1 0 0,-1 0 0,0 0 1,0 0-1,0 0 0,0 1 0,0-1 0,0 0 1,0 4-1,9 49 84,-10-54-85,0-1-1,0 1 0,0 0 1,0-1-1,0 1 1,0-1-1,1 1 0,-1-1 1,0 1-1,0 0 1,1-1-1,-1 1 0,0-1 1,1 0-1,-1 1 1,0-1-1,1 1 0,-1-1 1,1 1-1,-1-1 1,1 0-1,-1 1 0,1-1 1,-1 0-1,1 0 0,-1 1 1,1-1-1,0 0 1,-1 0-1,1 0 0,-1 0 1,1 0-1,-1 0 1,1 0-1,0 0 0,-1 0 1,1 0-1,-1 0 1,1 0-1,0 0 0,-1 0 1,1 0-1,-1 0 1,1-1-1,-1 1 0,1 0 1,-1-1-1,1 1 1,-1 0-1,1-1 0,0 1 1,26-20 78,-27 20-81,22-22 123,40-31 0,-60 51-117,0 0 0,0 1 0,0-1 0,1 1 0,-1 0 0,0 0 0,1 0 0,-1 0 0,1 0 0,0 1 0,-1-1 0,1 1-1,3-1 1,-4 1-5,-1 1-1,0-1 0,0 1 0,0-1 1,0 1-1,0-1 0,0 1 0,0 0 1,0-1-1,-1 1 0,1 0 0,0 0 1,0 0-1,0 0 0,-1 0 0,1 0 1,-1 0-1,1 0 0,-1 0 0,1 0 1,-1 0-1,1 0 0,-1 0 1,0 0-1,0 0 0,1 0 0,-1 1 1,0-1-1,0 0 0,0 0 0,-1 2 1,2 7-2,0 0 0,1 0 0,0-1 1,0 1-1,1-1 0,7 17 0,-9-24 2,0 0 1,0 0-1,0-1 0,0 1 0,0 0 0,0-1 0,0 1 0,1-1 0,-1 0 0,1 1 0,-1-1 0,1 0 0,-1 0 1,1 0-1,-1 0 0,1 0 0,0 0 0,0 0 0,0-1 0,-1 1 0,1 0 0,0-1 0,0 0 0,0 1 0,0-1 1,0 0-1,0 0 0,0 0 0,0 0 0,0-1 0,0 1 0,0 0 0,-1-1 0,1 0 0,0 1 0,0-1 0,0 0 1,-1 0-1,1 0 0,0 0 0,2-2 0,5-3 8,1-1 0,-1-1 0,-1 1 1,1-2-1,-1 1 0,-1-1 0,13-19 0,37-73 55,-56 98-64,16-34 27,-13 26-5,1 0-1,0 0 0,1 1 0,0 0 1,0 0-1,1 0 0,15-16 0,-21 25-21,-1 1 1,1-1-1,-1 1 0,1 0 0,-1-1 1,1 1-1,-1 0 0,1-1 0,0 1 0,-1 0 1,1 0-1,-1 0 0,1-1 0,0 1 1,-1 0-1,1 0 0,-1 0 0,1 0 1,0 0-1,-1 0 0,1 0 0,0 0 0,-1 0 1,1 0-1,-1 1 0,1-1 0,0 0 1,1 1 0,-1 0 1,0 0 0,0 0 0,1 0 0,-1 0-1,0 1 1,0-1 0,0 0 0,0 0-1,1 3 1,3 5 8,-1 0 0,5 19 0,-7-21-13,4 11 5,-1-1 0,-1 2-1,-1-1 1,-1 0 0,0 1-1,-1-1 1,-1 0 0,-1 1-1,-1-1 1,0 1 0,-9 30-1,10-47 3,1 0 0,-1 0 0,0 0-1,1-1 1,-1 1 0,0 0 0,0-1-1,0 1 1,-1-1 0,1 1 0,0-1-1,0 0 1,-1 1 0,1-1 0,-1 0 0,1 0-1,-1 0 1,0 0 0,1 0 0,-3 0-1,0 0 19,1 0-1,-1 0 0,0 0 0,1-1 0,-1 0 1,0 0-1,0 0 0,1 0 0,-7-1 0,-2-2 34,1 0 0,1 0-1,-1-1 1,0 0 0,-17-11-1,27 15-55,1 0 0,0 0 1,0 0-1,-1-1 0,1 1 0,0 0 0,0 0 0,-1 0 0,1 0 0,0 0 0,0-1 0,-1 1 1,1 0-1,0 0 0,0 0 0,0-1 0,0 1 0,-1 0 0,1 0 0,0-1 0,0 1 1,0 0-1,0 0 0,0-1 0,0 1 0,-1 0 0,1 0 0,0-1 0,0 1 0,0 0 1,0-1-1,8-2-8,14 3-9,47 15 132,-32-7 28,44 5-1,-49-16 326,-9 0-4289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05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0 282 7936,'0'0'5560,"16"-2"-5126,206-42 770,39-43 242,-171 53-711,116-28 0,-109 43 168,169-11-1,-112 26-2686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06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 9096,'0'0'8922,"-7"10"-8667,-20 35-5,26-42-200,-1 0 0,0 1 0,1-1-1,0 0 1,0 1 0,0-1 0,0 1-1,1-1 1,-1 1 0,1 6 0,-1 2 69,-2 33 185,2-1 0,3 1 0,12 81 0,-5-46 85,-6-57-235,3 57 1387,-6-87-1387,0 1-2960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08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466 11 6224,'0'0'5217,"-13"-3"-4881,-3 0-125,-1 1 0,0 1 0,1 0 0,-30 2 0,26 2 229,0 1 0,0 1 1,0 1-1,-23 10 0,34-13-305,0 2 1,0-1-1,0 1 1,1 1-1,0-1 0,0 1 1,0 1-1,1 0 0,0 0 1,-12 15-1,-4 11 120,-31 52 333,49-75-479,0 1 1,0-1-1,1 1 0,1 0 1,0 1-1,-3 19 0,6-28-97,-9 114 733,9-99-582,1 1 0,1-1 0,1 1 0,6 23 0,-6-30-59,0-1 0,1 0 1,1 0-1,0 0 0,0 0 0,1-1 0,14 19 0,-8-12 94,0-1 0,2 0 0,-1-1 0,2 0 0,0-1 0,1-1 0,25 17 0,86 29 700,-121-56-865,5 1 36,1-1 0,-1 0 1,1-1-1,0 0 0,0 0 1,0-2-1,0 1 0,0-1 0,0-1 1,0 0-1,0-1 0,22-6 0,-12 1 6,-1 0 0,0-1-1,0-1 1,-1-1-1,37-25 1,-37 20-15,0 0 0,33-34 0,-44 38-26,0 0 0,0 0 0,-1-1 0,0 0 0,-1 0 0,9-21 1,-14 28-21,-1-1 1,1 1 0,-1-1 0,-1 1 0,1-1-1,-1 0 1,1 1 0,-2-1 0,1 0-1,-1 1 1,-1-9 0,-3-5 47,-1 0 0,-9-18 0,1 1 37,3 9 32,-1 1 0,-2 0 0,-28-40 1,6 9 79,22 36-117,0 2-1,-1 0 0,0 1 1,-2 0-1,-24-20 0,34 32-75,-1 1 0,0 0-1,0 0 1,0 1 0,0 0-1,0 0 1,-1 1 0,0 0-1,0 1 1,0 0 0,0 0-1,0 1 1,0 0 0,0 1-1,-13 0 1,10 0 10,-1 1 1,-22 4 0,31-5-33,1 1 1,0 0 0,-1 0-1,1 0 1,0 1 0,-1-1-1,1 1 1,0-1 0,0 1-1,0 0 1,1 0 0,-1 1-1,0-1 1,-4 5 0,0 12-143,6-13-2336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11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352 622 4120,'0'0'7400,"-12"-1"-6930,-40-2-2,46 4-369,0-1-1,0 1 0,0 1 0,0-1 0,0 1 1,1 0-1,-1 0 0,1 0 0,-1 1 0,1 0 1,-6 5-1,-14 5 422,8-4-122,-20 8 573,-43 28 1,75-43-896,1 1-1,0 1 1,0-1 0,1 0-1,-1 1 1,1 0 0,-1 0-1,1 0 1,1 0 0,-1 0-1,0 1 1,1-1 0,0 1-1,0 0 1,0 0 0,1-1-1,0 1 1,0 0 0,-1 7-1,3-11-53,-1 1-1,1-1 0,-1 0 0,1 1 1,0-1-1,0 0 0,0 0 0,0 1 1,0-1-1,0 0 0,0 0 0,0 0 1,0 0-1,0 0 0,1 0 1,-1-1-1,0 1 0,1 0 0,-1-1 1,0 1-1,1-1 0,-1 1 0,1-1 1,-1 0-1,1 1 0,1-1 0,5 2 47,0-1 1,-1 0-1,15 0 0,-13-1 12,0-1 0,0 0-1,0 0 1,0-1 0,0 0 0,9-4-1,-13 4-27,0-1-1,-1 1 1,0-1-1,1 0 1,-1 0-1,0 0 1,-1-1-1,1 1 1,0-1-1,-1 0 1,0 0 0,3-6-1,-2 5 21,-1 0 0,-1-1-1,1 0 1,-1 0 0,0 1 0,0-1-1,-1-1 1,0 1 0,0 0 0,0-8-1,-3 4 421,4 30-220,-1-13-241,1-1-1,0 1 0,0-1 1,0 1-1,1-1 0,0 0 1,0 0-1,1 0 0,0-1 1,0 1-1,4 4 1,-5-7-11,0-1 0,0 0 1,0 0-1,1 0 1,-1 0-1,0 0 0,1-1 1,-1 1-1,1-1 1,-1 0-1,1 0 0,0-1 1,0 1-1,-1-1 0,1 1 1,0-1-1,0 0 1,-1-1-1,1 1 0,0-1 1,-1 1-1,6-3 1,5-2 24,-2 0-1,1 0 1,-1-2 0,0 1 0,0-2 0,-1 0 0,13-10 0,34-22 156,-39 27-75,0 1 0,-1-2 0,0-1 0,17-18 0,-35 32-110,1 0 0,0 1 0,-1-1 0,1 0 0,0 0 1,0 1-1,0-1 0,0 0 0,0 1 0,0-1 0,0 1 0,0-1 0,0 1 0,0 0 0,0-1 0,0 1 0,0 0 0,0 0 0,1-1 0,-1 1 0,0 0 0,0 0 0,0 0 0,0 1 0,0-1 0,0 0 0,0 0 0,1 1 1,-1-1-1,0 0 0,0 1 0,1 0 0,0 0 4,-1 1 1,0-1 0,1 0-1,-1 1 1,0-1 0,0 1 0,0-1-1,0 1 1,0 0 0,0-1-1,-1 1 1,1 0 0,0-1-1,-1 1 1,0 0 0,1 0 0,-1 0-1,0 1 1,0 17 106,-1-16-88,1-1 0,-1 1 0,1 0 0,0-1-1,0 1 1,0 0 0,1-1 0,-1 1 0,1 0-1,0-1 1,0 1 0,0-1 0,3 6 0,-2-9-22,0 0 1,0 0 0,0 0 0,0 0-1,-1 0 1,1 0 0,0-1 0,0 1-1,-1-1 1,1 1 0,0-1 0,0 0-1,-1 0 1,4-2 0,-1 1 10,7-3 5,0-1 0,-1-1-1,0 0 1,0 0 0,-1-1-1,13-14 1,26-20 133,-47 42-160,0-1 0,0 0 1,0 0-1,0 0 0,0 1 1,0-1-1,1 0 0,-1 1 1,0-1-1,1 1 0,-1 0 1,0-1-1,1 1 0,-1 0 1,0 0-1,1 0 0,1 0 0,-3 0-3,1 0-1,0 1 0,-1-1 0,1 0 1,0 1-1,-1-1 0,1 1 0,-1-1 0,1 1 1,-1-1-1,1 1 0,-1-1 0,1 1 1,-1-1-1,1 1 0,-1 0 0,0-1 0,0 1 1,1 0-1,-1-1 0,0 1 0,1 1 1,0 6-1,-1-1 1,1 1 0,-1 0-1,-2 14 1,2-9 2,-1 0-1,0-3 8,0 0 0,1 1 0,1-1 0,-1 0 0,2 0 0,-1 0 0,6 16 0,-6-24-9,0 0 0,0 0 1,0-1-1,1 1 1,-1 0-1,1-1 1,-1 1-1,1-1 1,0 1-1,0-1 1,0 0-1,-1 0 1,1 0-1,0 0 0,0 0 1,0 0-1,1 0 1,-1-1-1,0 1 1,0-1-1,0 0 1,0 1-1,1-1 1,-1 0-1,0 0 0,0 0 1,1-1-1,-1 1 1,3-1-1,8-2 7,0 0-1,-1 0 0,20-9 1,-30 12-10,48-20 59,65-37 1,-89 42-22,-1-1 0,-1-2 0,0 0 0,23-25 0,-38 35-9,-7 7-18,0-1 1,1 0-1,-1 0 1,0 0-1,0-1 0,-1 1 1,1 0-1,0-1 0,2-4 1,-7 8-1,1 0-1,0 0 1,0 0 0,-1 0-1,1 0 1,0 0 0,0 1-1,-2 1 1,-10 8-9,-115 91 44,114-88-41,1 0 0,0 0-1,2 1 1,-1 1 0,2 0-1,-13 23 1,24-38-5,-1 1 0,1-1 0,-1 0 0,1 0 0,-1 0 0,1 0 0,-1 0 0,1 1 0,0-1 0,0 0 0,0 0 0,0 0 0,0 1 0,0-1 0,0 0 0,0 0 0,0 1 0,0-1 0,1 1 0,0-1 0,-1 0 0,1 0 0,-1-1 0,1 1 0,0 0 0,-1-1 0,1 1 0,0-1 0,0 1 0,-1 0 0,1-1 0,0 0 0,0 1 0,0-1 0,0 1 0,0-1 0,0 0 0,1 1 0,3-1 0,0 0 0,0 1 0,0-1 0,-1-1 0,1 1 0,0-1 0,9-2 0,0-2 4,0 0 1,0-1-1,-1 0 0,0-1 0,0-1 0,0 0 1,-1 0-1,0-2 0,-1 1 0,11-13 0,-7 6 11,-2-1 0,0-1 0,-1 0-1,0-1 1,-2 0 0,10-24 0,-2-7 18,-2-1 0,-3 0 0,-2-1 0,9-96 0,-17 98 1,-2-1 0,-11-91 0,4 120-5,6 21-29,-1 1 1,1-1-1,0 1 1,0 0-1,-1-1 1,1 1-1,-1 0 1,1 0-1,0-1 0,-1 1 1,1 0-1,0 0 1,-1-1-1,1 1 1,-1 0-1,1 0 0,-1 0 1,1 0-1,-1 0 1,1 0-1,-1 0 1,1 0-1,0 0 0,-1 0 1,1 0-1,-1 0 1,1 0-1,-1 0 1,1 0-1,-1 0 1,1 0-1,0 0 0,-1 1 1,1-1-1,-1 0 1,1 0-1,0 1 1,-1-1-1,1 0 0,-1 1 1,1-1-1,0 0 1,0 1-1,-1-1 1,1 0-1,0 1 0,-1 0 1,-3 4-3,0 0 1,1 0-1,0 1 0,-1-1 1,2 1-1,-1-1 1,1 1-1,0 0 0,0 0 1,0 1-1,1-1 1,0 0-1,0 7 0,-1 14-22,3 44-1,-1-64 21,3 42-31,2 0 0,3 0 1,1-1-1,27 81 1,-28-108 24,1 0 1,1 0-1,24 35 1,-25-43 5,0-1 0,1 0 0,1 0 0,0-1 0,0 0 0,21 14 0,-31-24 44,0-1 0,0 1-1,0 0 1,0-1 0,0 1-1,0-1 1,0 0 0,0 1 0,0-1-1,0 0 1,0 0 0,0 1-1,1-1 1,-1 0 0,0 0 0,2 0-1,6-8-4191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12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51 283 5016,'0'0'10490,"0"-15"-10083,0 15-400,0-26 273,2 1 0,0 0 1,7-31-1,-8 50-179,1 1-1,1-1 1,-1 0 0,1 0 0,0 1-1,0 0 1,1 0 0,0 0-1,0 0 1,0 0 0,0 1 0,1-1-1,9-6 1,2 0 220,0 1 0,1 1 0,21-9 0,-35 17-265,1-1-1,-1 1 0,1 0 0,0 0 0,-1 0 1,1 0-1,0 1 0,0-1 0,0 1 0,-1 0 1,1 0-1,0 1 0,0-1 0,5 2 0,-8-1-34,1 0 0,0-1 0,-1 1 0,1 0-1,0 0 1,-1 0 0,1 1 0,-1-1 0,0 0 0,1 1-1,-1-1 1,0 0 0,0 1 0,0 0 0,0-1-1,0 1 1,0 0 0,0-1 0,-1 1 0,1 0 0,0 0-1,-1 0 1,0-1 0,1 1 0,-1 0 0,0 0-1,0 0 1,0 0 0,0 0 0,-1 3 0,-2 14 74,-1 0 0,0-1-1,-1 1 1,-1-1 0,-1 0 0,-1-1 0,0 1 0,-2-2 0,-15 24 0,-32 30 724,50-61-681,7-9-123,-1 0 0,1 1 0,-1-1 0,1 0 0,0 1 0,-1-1 1,1 0-1,-1 1 0,1-1 0,0 1 0,-1-1 0,1 1 0,0-1 1,-1 1-1,1 0 0,0-1 0,0 1 0,-1-1 0,1 1 0,0-1 1,0 1-1,0 0 0,0-1 0,0 1 0,0-1 0,0 1 0,0 0 1,0-1-1,0 1 0,0-1 0,1 1 0,-1 0 0,0-1 0,0 1 0,1-1 1,-1 1-1,0-1 0,0 1 0,1-1 0,-1 1 0,1-1 0,-1 1 1,0-1-1,1 0 0,-1 1 0,1-1 0,-1 1 0,1-1 0,-1 0 1,1 0-1,-1 1 0,1-1 0,0 0 0,0 0 0,10 6 83,1 0-1,19 5 0,17 9 45,-15-4-73,-18-9-26,0 0 0,-1 1 0,0 0 0,0 1-1,13 12 1,-26-20-35,0 0-1,1 0 1,-1 0-1,0 0 0,0 1 1,0-1-1,-1 0 1,1 1-1,0-1 1,0 1-1,-1-1 1,1 0-1,-1 1 0,1-1 1,-1 1-1,0 0 1,1-1-1,-1 1 1,0-1-1,0 1 1,0-1-1,-1 3 0,1-2 1,-1 0 0,0 0-1,0 0 1,0 0-1,0 0 1,0-1-1,-1 1 1,1 0-1,0 0 1,-1-1-1,0 1 1,1-1 0,-4 3-1,-5 2 33,0 0 0,0-1 0,-1-1-1,-19 7 1,-14 6 97,31-11-63,-1-1 1,0 0-1,-21 4 1,-30 3 144,38-7-55,-1 0 0,-42 2 0,70-7-164,0 0 0,0 0 0,0 0 0,0 0 0,0 0 0,0 0 0,0 0 0,0 0 0,1 0 0,-1 0 0,0 0 0,0 0 0,0 0 0,0 0 0,0 0 0,0 0 0,0-1 0,0 1 0,0 0 0,0 0 0,0 0 0,1 0 0,-1 0 0,0 0 0,0 0 0,0 0 0,0 0 0,0 0 0,0 0 0,0 0 0,0 0 0,0 0 0,0 0 0,0 0 0,0-1 0,0 1 0,0 0 0,0 0 1,0 0-1,0 0 0,0 0 0,0 0 0,0 0 0,0 0 0,0 0 0,0 0 0,0-1 0,0 1 0,0 0 0,0 0 0,0 0 0,0 0 0,0 0 0,0 0 0,0 0 0,0 0 0,0 0 0,0 0 0,0 0 0,0 0 0,0-1 0,0 1 0,0 0 0,-1 0 0,1 0 0,8-5-2141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5:14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642 1 4416,'0'0'5440,"-10"2"-5007,6 0-356,-10 1 317,0 1 0,-27 1 0,26-3 82,11-1-316,1-1 1,-1 1-1,0-1 1,0 0-1,0 0 1,-5-1 0,-1-1 217,0 1 1,0 0-1,0 0 1,-1 1-1,1 1 1,0 0-1,0 0 1,0 1-1,0 0 1,-11 5-1,4-3-162,1 0 0,0 2 0,0 0 0,1 1 0,0 0 0,0 1-1,0 1 1,-15 13 0,-17 12 100,39-29-261,0 0-1,0 0 1,1 1-1,0 0 0,0 0 1,0 1-1,1 0 1,0 0-1,0 1 1,1-1-1,-6 10 0,-52 153 741,39-101-332,21-58-380,0 1 1,0-1-1,1 0 1,0 1 0,1 0-1,1-1 1,-1 1-1,2-1 1,0 1 0,0 0-1,1-1 1,4 14-1,-3-9 38,0 0 0,0 24 0,-1-18 24,10 47 439,-11-58-484,1-1 0,1 1-1,0 0 1,0-1-1,1 0 1,1 0 0,0 0-1,0 0 1,0-1 0,11 13-1,-11-17-55,1-1 0,0 0-1,0 0 1,0 0 0,0-1 0,1 0-1,0 0 1,-1-1 0,10 3 0,110 33 474,-75-29-375,0-1 0,1-3 0,86-3 0,-126-2-124,1-1 0,-1-1 0,1-1 0,-1 1 0,0-2 0,0 0 0,14-6 0,5-5 21,39-25-1,-48 25-12,0-1 0,-1-1-1,-1-1 1,-1-1 0,0 0 0,25-35 0,-37 42-9,0 1-1,-1-1 1,0 0 0,-1-1 0,-1 1-1,0-1 1,0 0 0,-1 0 0,-1 0-1,0-1 1,-1 1 0,0-1 0,-1 1-1,-1 0 1,-3-20 0,-1 3 26,-18-88 116,18 103-133,0 0 0,-1 0 0,0 1 0,-1 0 0,-16-23 1,16 26-6,-1 1 0,0 0 0,0 1 0,-1 0 0,-1 1 1,1-1-1,-1 2 0,-1-1 0,1 2 0,-1-1 1,0 1-1,-1 1 0,-21-7 0,-32-10 95,47 15-64,0 1 0,0 0-1,0 1 1,0 1 0,-35-2-1,41 5-25,0 1-1,0-2 0,0 0 0,1 0 1,-24-8-1,34 9-28,0 1-1,-1-1 1,1 0 0,0 0 0,0 0 0,0 0 0,0 0-1,0 0 1,0 0 0,0 0 0,0 0 0,-1-2 0,-1-3-3539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23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1 3712,'0'0'11588,"-1"12"-11136,-2 1-304,2-6-66,0-1 0,0 1 0,0 0 0,1 0 1,0 0-1,1 0 0,-1 0 0,3 9 0,0-2 235,-1 1-1,0-1 1,-1 1-1,-1 0 1,0-1-1,-5 30 0,3-38-212,1 1-1,-1-1 0,-1 0 1,1 0-1,-1 0 0,0 0 0,0 0 1,0-1-1,-1 1 0,0-1 0,0 0 1,-1 0-1,1-1 0,-1 1 1,0-1-1,0 0 0,-1 0 0,-6 3 1,4-2-22,-1-1 1,0 0-1,0-1 0,0 0 1,-1 0-1,-17 2 1,0-3 13,-31 0 0,52-2-104,-2 2 1,8-3-231,0 1 190,0 0 0,0 0 0,0 0 1,0 0-1,1 0 0,-1 0 1,0 0-1,0 0 0,0 0 0,0 0 1,0 0-1,0 0 0,0 0 0,0 0 1,0 0-1,0 0 0,0 0 0,0 0 1,1 0-1,-1 0 0,0 0 1,0 0-1,0 0 0,0 0 0,0 0 1,0 0-1,0 0 0,0 1-477,1-1 477,-1 0 1,0 0-1,0 0 0,0 0 0,0 0 1,0 1-1,0-1 0,0 0 1,0 0-1,0 0 0,0 0 0,0 0 1,0 0-1,0 0 0,0 0 0,0 0 1,0 0-1,0 0 0,-1 0 0,1 1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25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3 228 4912,'0'0'13593,"-1"-10"-13007,-1-36-46,3 43-463,-1 0 0,1-1 0,0 1 0,0 0 0,0 0 0,1 0 0,-1 1 0,1-1 0,-1 0 0,1 0 0,0 1 0,0-1 0,3-2 0,28-23 754,-32 27-802,15-11 370,-7 4-22,1 1 0,0 0-1,17-8 1,-24 14-310,-1 0 1,1 0-1,0 0 0,-1 1 0,1-1 0,-1 1 1,1 0-1,0 0 0,-1 0 0,1 0 0,0 0 1,-1 1-1,1-1 0,0 1 0,-1 0 0,1-1 1,-1 1-1,0 0 0,1 1 0,-1-1 0,0 0 1,1 1-1,-1-1 0,0 1 0,0 0 0,0-1 1,0 1-1,-1 0 0,1 0 0,2 4 0,5 7 63,0 0-1,-1 1 0,-1 0 0,6 16 0,-4-9 69,15 36 119,-15-32-168,2 0 1,14 24 0,-22-43-117,1 0-1,0 0 1,0-1-1,1 1 1,0-1-1,0 0 1,0 0-1,0-1 1,1 1 0,0-1-1,0 0 1,10 4-1,-11-6 2,0 0-1,1 0 0,-1-1 1,0 1-1,0-1 1,1-1-1,-1 1 1,1-1-1,8 0 1,-11 0-15,0-1 0,0 0 0,0 1 0,0-1 1,0 0-1,0-1 0,0 1 0,0 0 0,-1-1 1,1 0-1,0 0 0,-1 1 0,1-1 0,-1-1 1,0 1-1,0 0 0,4-5 0,0-3 22,1-1 0,-1 1 1,-1-1-1,0 0 0,-1-1 0,5-19 0,8-74 279,-14 76-114,2 0 1,12-45-1,-16 71-194,1-1 0,-1 1 1,1 0-1,0 0 0,0 0 0,0 0 1,0 0-1,0 0 0,1 1 0,-1-1 1,1 1-1,0 0 0,0 0 1,0 0-1,0 0 0,0 0 0,0 0 1,0 1-1,4-2 0,-1 3-7,1 0-1,-1 0 1,0 0 0,1 1-1,-1 0 1,0 0-1,1 1 1,7 3 0,49 22 67,-45-18-55,10 9 122,-28-18-134,1 1 0,0-1 1,0 1-1,-1 0 0,1-1 1,0 1-1,-1 0 0,1-1 1,-1 1-1,1 0 0,-1 0 1,1-1-1,-1 1 0,1 0 1,-1 0-1,0 0 0,0 0 0,1 0 1,-1-1-1,0 1 0,0 0 1,0 0-1,0 0 0,0 0 1,0 0-1,0 0 0,0 0 1,0 0-1,0 0 0,-1 1 1,0-2-36,1 0 1,0 1 0,-1-1 0,1 0-1,0 0 1,-1 1 0,1-1 0,-1 0-1,1 0 1,-1 0 0,1 0 0,-1 0-1,1 0 1,-1 0 0,1 0 0,0 0-1,-1 0 1,1 0 0,-1 0 0,1 0-1,-1 0 1,0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25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7736,'0'0'13858,"11"1"-13430,34 4-3,-40-4-176,-1-1 0,1 2-1,-1-1 1,1 0 0,-1 1-1,0 0 1,8 4 0,-10-5-166,0 0 0,0 0 1,0 0-1,0 0 0,0 0 0,0 0 0,1 0 1,-1-1-1,0 1 0,0-1 0,1 0 0,-1 0 1,4 0-1,115-17 1310,-46 4-1037,-47 9-258,171-18 353,-157 19-185,0 3 0,75 8 0,-74-7 414,-37-16-1175,-4 9-3326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6224,'0'0'14513,"14"-2"-14089,224-17 1414,-172 15-1442,8-1 273,129 7 0,-187-1-547,-11-1-39,1 0 1,0 0 0,-1 1-1,1 0 1,-1 0 0,0 0-1,1 1 1,-1-1-1,0 1 1,0 1 0,0-1-1,7 5 1,-11-6-60,-1 0 0,1-1 0,-1 1 0,0 0 1,1 0-1,-1 0 0,0 0 0,0 0 0,0 0 0,0-1 0,0 1 0,0 0 1,0 0-1,0 0 0,0 0 0,0 0 0,-1 1 0,0 4-3413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28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4120,'0'0'17473,"1"-11"-17019,5-34-28,-6 43-363,1 0 0,-1 0 0,1 0 0,0 0 0,0 0 0,0 1 0,0-1 0,0 0 0,0 1 0,1-1 0,-1 0 0,0 1 0,1 0 0,-1-1 0,1 1 0,3-2 0,2-3 360,-6 5-366,0 0 0,0 0-1,0 0 1,0 1 0,0-1-1,0 0 1,0 1 0,0-1-1,0 1 1,1-1 0,-1 1 0,0 0-1,0 0 1,0-1 0,1 1-1,-1 0 1,0 0 0,0 0-1,0 0 1,1 0 0,-1 0-1,0 1 1,0-1 0,0 0-1,1 0 1,-1 1 0,0-1 0,0 1-1,0-1 1,0 1 0,0 0-1,2 1 1,3 2 141,0 1 0,0 1 1,0-1-1,5 8 0,3 2 53,13 14 156,-23-23-330,1 0-1,0-1 1,0 0 0,0 0 0,1 0 0,6 4-1,-7-7-17,0 0 0,-1-1 0,1 0 0,0 0 0,0 0 0,0-1 0,0 1 0,0-1-1,0 0 1,0-1 0,0 1 0,0-1 0,-1 0 0,1 0 0,0-1 0,0 1-1,-1-1 1,8-4 0,8-3 273,-1-2 0,33-23 0,-41 28-137,-3 1 111,-12-9-250,-10-11-208,6 13-4147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29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6728,'0'0'13594,"13"6"-13109,44 19-13,-50-22-346,0 0-1,0-1 0,0 0 0,1 0 0,-1-1 0,1 0 1,9 0-1,0 1 152,-10-2-121,1 1 0,0-1 0,0-1 0,0 1 0,0-1 0,0 0 0,-1-1 0,1 0 0,-1 0 0,1-1 0,-1 0 0,0 0 0,0-1 0,8-5 0,-11 7-54,-1-1 0,-1 1 1,1-1-1,0 0 0,-1 0 1,1 0-1,2-5 0,-4 6-64,-1 0 1,1 0-1,-1 0 1,1 0-1,-1 0 0,0-1 1,0 1-1,0 0 0,0 0 1,0 0-1,-1 0 0,1 0 1,0-1-1,-1 1 1,-1-4-1,0 2 8,-1 0 1,1-1-1,-1 1 1,1 0-1,-1 0 1,0 0-1,-1 0 1,1 1-1,-1-1 0,1 1 1,-1 0-1,0 0 1,0 1-1,-1-1 1,1 1-1,-1-1 1,1 2-1,-1-1 1,1 0-1,-1 1 0,0 0 1,-5-1-1,5 1-4,-1 0 0,0 0 0,1 1 0,-1-1 0,0 1 0,0 1-1,1-1 1,-1 1 0,0 0 0,1 0 0,-1 1 0,1 0 0,-1 0-1,1 0 1,0 0 0,0 1 0,0 0 0,-8 5 0,-6 9 98,13-12-98,0 0 0,0 1 1,0 0-1,1 0 0,0 0 1,-5 8-1,5-7 3,1 1 0,0 0 0,1 0 0,0 0 1,0 1-1,1-1 0,-2 11 0,3-15-21,0 1 1,1 0 0,0 0-1,0 0 1,1-1-1,-1 1 1,1 0-1,0 0 1,1-1-1,-1 1 1,1 0-1,0-1 1,0 0 0,4 7-1,-1-3 29,1 0 0,0-1-1,0 0 1,1 0 0,0-1 0,0 0 0,0 0-1,1-1 1,0 1 0,15 6 0,-4-4 73,1 0 1,0-2 0,36 8 0,-37-10-396,-13-3 381,0 1-1,0-1 1,0 0 0,0 0 0,9-1-1,-12 0-550,0-1 0,0 1 0,-1-1 0,1 0-1,-1 0 1,1 1 0,-1-2 0,1 1 0,3-3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32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0 4312,'0'0'20570,"-11"3"-20309,-32 9-9,41-10-212,0-1 1,0 0-1,0 1 0,0-1 0,0 1 0,0 0 0,0 0 0,0 0 1,1 0-1,-1 0 0,1 0 0,-1 0 0,1 0 0,0 0 1,0 1-1,0-1 0,0 1 0,0-1 0,1 1 0,-1 3 0,-1-1 48,-1 8 112,1 1 0,1 0 0,0 0 0,0 0 0,1-1 0,1 1 0,1 0 0,5 26 0,-6-38-169,0 0 0,-1 0 0,1 0 0,0 0 0,0 0 0,1 0 0,-1 0 1,0 0-1,1 0 0,-1 0 0,1-1 0,0 1 0,-1-1 0,1 1 0,0-1 0,0 0 0,0 1 1,0-1-1,0 0 0,0 0 0,0-1 0,0 1 0,0 0 0,1-1 0,-1 1 0,0-1 0,1 0 1,-1 1-1,0-1 0,0 0 0,1-1 0,-1 1 0,5-1 0,12-2 183,-12 2-118,-1 1-1,0-2 0,1 1 0,10-5 1,-11 5-26,-6 1-70,0 0 0,0 0 0,1 0 0,-1 0 0,0 0 0,0 0 0,1 0 0,-1 0 0,0 0 0,0 0 0,0 0 0,1 0 0,-1 0 0,0 0 0,0 0 0,0-1 0,1 1 0,-1 0 0,0 0 0,0 0 0,0 0 0,0 0 0,1 0 0,-1-1 0,0 1 0,0 0 0,0 0 0,0 0 0,0 0 0,0-1 0,1 1 0,-1 0 0,0 0 0,0-1 0,0 1 0,0 0 0,0-1-186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32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13264,'0'0'4241,"5"-11"-3957,19-33-40,-23 42-213,0 0 0,0 1 1,1-1-1,-1 0 0,1 1 1,-1-1-1,1 1 0,0-1 1,-1 1-1,1 0 0,0-1 1,0 1-1,0 0 0,0 0 1,0 1-1,0-1 0,1 0 0,-1 1 1,2-1-1,9 0-2338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3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17 114 8032,'0'0'14603,"-2"10"-14151,-1 3-368,0 3 258,0 0 1,0 0-1,1 26 0,2-38-267,0 0-1,0 0 1,0 0 0,1 0-1,-1 0 1,1 0-1,0 0 1,0 0 0,1-1-1,-1 1 1,1 0 0,0-1-1,0 1 1,0-1-1,0 0 1,1 1 0,-1-1-1,1 0 1,0-1 0,0 1-1,6 4 1,-6-5-33,0-1 0,-1 0 0,1 1 0,0-2 0,0 1 0,0 0-1,0 0 1,0-1 0,0 0 0,0 1 0,0-1 0,0 0 0,0-1 0,0 1 0,4-1 0,-1-1 7,0 0 0,0 0 0,-1 0 0,1-1 0,-1 0 0,0 0 0,7-6 0,-1 1 38,-1-1 0,-1 0 0,1-1 1,-2 0-1,1-1 0,9-16 0,-16 23-62,1 0 38,-1 1 1,0-1-1,0 0 0,0 0 0,0 0 0,-1 0 0,1 0 0,-1-1 0,1-5 0,-2 10 30,6 0 325,-6 4-411,1 1 0,0-1 0,0 0 0,1 0 0,-1 0 1,1 0-1,0-1 0,0 1 0,0 0 0,0-1 0,6 7 0,-3-4 5,1 1 0,0-1 0,0 1 0,14 8 0,-18-13-8,1 0 1,0-1-1,0 1 0,0-1 1,0 0-1,0 0 0,0 0 0,0 0 1,1 0-1,-1-1 0,0 1 1,0-1-1,1 0 0,-1 0 0,0 0 1,0-1-1,5 0 0,-3 0 11,0-1-1,-1 0 0,0 0 1,1 0-1,-1 0 0,0-1 1,0 1-1,0-1 0,-1 0 1,1 0-1,3-5 0,-3 3 0,0 1 0,0-1-1,0 1 1,-1-1 0,0 0-1,0-1 1,-1 1 0,1 0-1,-1-1 1,0 0 0,-1 1-1,1-1 1,-1 0 0,0 0-1,-1 0 1,1 1 0,-1-1-1,0 0 1,-2-11 0,0 12 11,0-1 1,-1 1-1,0 0 1,0 0-1,0 0 1,0 0-1,-1 0 1,0 1-1,0-1 1,-6-5-1,4 5-133,1-1 0,-1 0 0,1 0 0,-4-8 0,8 13-73,1 0-1,0 1 1,-1-1 0,1 0 0,0 0 0,0 1-1,0-1 1,0 0 0,0 0 0,0 0 0,0 1 0,0-1-1,0 0 1,0 0 0,0-1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34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7232,'0'0'13658,"10"-2"-13166,-2 1-373,-1 0 1,1 1-1,11 0 0,-18 0-104,-1 1 0,1-1 0,0 0 0,-1 0 1,1 1-1,-1-1 0,1 0 0,0 0 0,-1 1 0,1-1 0,-1 1 0,1-1 0,-1 1 0,1-1 0,-1 1 0,0-1 0,1 1 0,-1-1 0,0 1 0,1-1 0,-1 1 0,0-1 0,0 1 0,1 0 0,-1-1 0,0 1 0,0 1 0,0 19 353,0-15-242,-16 133 1583,4-47-639,6-47-457,3-29-314,1 1 0,0 0 0,1 0 0,1 0 0,1 0 0,0 0 1,1-1-1,8 31 0,-8-42-254,0 0 0,0 0-1,0 0 1,1 0 0,0-1 0,0 1 0,1-1 0,-1 0 0,1 0 0,0 0 0,0-1-1,0 1 1,0-1 0,0 0 0,1 0 0,0 0 0,-1-1 0,1 0 0,0 0 0,0 0-1,11 2 1,6 0 81,1 0 0,0-2 0,43-1-1,-53-1-18,2-1 55,0 0 0,14-5 0,-8 2 51,-20 4-216,-1 0 0,1 0 0,-1 0 0,0 0-1,1 0 1,-1 0 0,0 0 0,1 0 0,-1 0 0,1 0 0,-1 0 0,0-1 0,1 1 0,-1 0 0,0 0 0,1 0 0,-1-1 0,0 1 0,0 0 0,1 0 0,-1-1 0,0 1 0,0 0 0,1-1 0,-1 1 0,0 0 0,0-1-1,1 1 1,-5-11-595,2 5 385,0 3 51,0 1 0,1-1 0,-1 1 0,0 0 0,-1 0 0,1 0 0,0 0 0,0 0 0,-1 0 0,1 1 0,-1-1 0,0 1 0,-4-2 0,-7-3-3871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35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13696,'0'0'2340,"10"-3"-1471,67-15 640,11-5 452,1 5 0,112-9 0,-186 24-1639,1 1 677,-15 2-1073,-1 0 0,0 0 0,1 0 0,-1 0 0,0 0 0,1 0 0,-1 0-1,0 0 1,0 0 0,1 0 0,-1 1 0,0-1 0,1 0 0,-1 0 0,0 0 0,0 0 0,1 1 0,-1-1 0,0 0 0,0 0 0,0 1 0,1-1 0,-1 0 0,0 0 0,0 1 0,0-1 0,0 0 0,0 1 0,1-1 0,-1 0 0,0 0 0,0 1 0,0-1 0,0 0 0,0 1 0,0-1 0,0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02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0 4216,'0'0'17326,"-11"10"-17179,-22 20 52,1 2 0,2 1 1,-36 52-1,44-47 195,-32 77 0,38-82-188,10-20-78,0 0 0,-8 23 1,0 21 256,3 1 0,2 0 0,-1 60 0,10-89-213,1 0 0,2 0 0,0 0 0,3 0 1,8 29-1,-7-41-35,1-1-1,0 0 1,2 0 0,0 0 0,19 22 0,-27-35-109,7 5 99,0 1-1,0-1 1,1-1-1,-1 0 1,2 0-1,-1-1 1,1-1-1,0 1 1,20 5-1,-10-5 312,-20-8-121,-11-6-369,-8-1-401,9 6-3267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23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0 395 8536,'0'0'11390,"1"-11"-11134,0-3-149,1 0-1,0 1 1,1 0 0,0-1-1,1 1 1,9-18 0,0 7 269,2 1 1,25-34 0,0 3 355,-36 49-613,0-1 1,1 1-1,0 0 0,0 1 0,0-1 0,1 1 0,6-4 0,14-13 430,-25 20-515,0 0 0,0 0 0,0 0 0,0 0 0,0 0 0,1 0 0,-1 0-1,0 1 1,0-1 0,1 0 0,-1 1 0,0-1 0,1 1 0,-1-1 0,0 1 0,1-1 0,-1 1 0,1 0 0,-1 0 0,1 0 0,-1 0 0,0 0 0,1 0 0,-1 0 0,1 0 0,-1 1 0,1-1 0,-1 0 0,0 1 0,1-1 0,-1 1 0,0 0 0,1-1 0,-1 1 0,0 0 0,0 0 0,0 0 0,0 0 0,0 0 0,0 0 0,0 0 0,0 0 0,0 0 0,0 1 0,0-1 0,-1 0 0,1 1 0,-1-1 0,1 0 0,-1 1 0,1-1 0,0 3 0,1 7 106,0 0 0,-1 0-1,0 1 1,-1-1 0,0 0 0,-1 0 0,0 0-1,-1 0 1,0 0 0,-1 0 0,0 0 0,0-1 0,-1 1-1,-7 12 1,6-18 202,3-7 168,3-11-123,1 8-338,8-22 155,2 1 0,0 1 0,2 0 0,31-43 0,-42 64-160,0 1 0,1 0 0,-1-1 0,1 2 0,0-1 0,0 0-1,0 1 1,0 0 0,0 0 0,7-2 0,-9 3-28,0 1 0,-1-1 0,1 1 0,-1-1 0,1 1 0,0 0 0,-1 0 0,1 0 0,0 0 0,-1 0 0,1 0 0,0 0 0,-1 1 0,1-1 0,-1 1 0,1-1 0,0 1 0,-1-1 0,1 1 0,-1 0 0,0 0 0,1 0 0,-1 0 0,0 0 0,1 0 0,-1 0 0,0 0 0,0 1 0,0-1 0,0 0 0,1 3 0,3 7 53,-1 1 1,0-1-1,-1 1 1,-1 0-1,0-1 1,0 1-1,-1 23 1,0-20 22,-6 52 517,27-89-601,-13 9-8,-2 0 0,13-27 0,-14 25 0,1 1 0,16-25 0,-7 12 0,-15 23 0,1 0 0,0 0 0,0 0 0,1 0 0,-1 0 0,1 0 0,0 1 0,0-1 0,0 1 0,0 0 0,1 0 0,-1 0 0,6-3 0,-8 6 0,0 0 0,1 0 0,-1 0 0,0 0 0,0 0 0,0 0 0,0 0 0,1 0 0,-1 0 0,0 1 0,0-1 0,0 0 0,0 1 0,0-1 0,0 1 0,0-1 0,0 1 0,0 0 0,0-1 0,0 1 0,0 0 0,0 0 0,0-1 0,-1 1 0,1 0 0,0 0 0,0 0 0,-1 0 0,1 0 0,0 1 0,16 35 0,-2-1 0,34 62 0,-45-90 0,14 17 0,-18-24 0,1-1 0,0 1 0,0-1 0,0 1 0,0 0 0,0-1 0,0 0 0,0 1 0,0-1 0,0 0 0,0 1 0,0-1 0,0 0 0,0 0 0,0 0 0,0 0 0,0 0 0,0 0 0,0 0 0,0 0 0,0 0 0,0 0 0,0-1 0,0 1 0,0 0 0,1-2 0,5 0 0,0-1 0,0-1 0,-1 0 0,0 0 0,0 0 0,0 0 0,0-1 0,-1 0 0,1 0 0,-1-1 0,-1 0 0,1 0 0,-1 0 0,0 0 0,4-9 0,4-8 0,1 1 0,2 0 0,32-39 0,-34 46 0,-27 35 0,-5 6 0,1 0 0,3-4 0,0 0 0,-14 32 0,26-48 0,0 0 0,0 1 0,1-1 0,0 1 0,1-1 0,0 1 0,0-1 0,0 1 0,0 0 0,1-1 0,1 1 0,-1 0 0,1 0 0,2 9 0,-3-14 0,0-1 0,1 1 0,-1-1 0,1 1 0,-1 0 0,1-1 0,-1 1 0,1-1 0,0 1 0,0-1 0,0 0 0,0 1 0,0-1 0,0 0 0,0 1 0,0-1 0,1 0 0,-1 0 0,0 0 0,1 0 0,-1 0 0,1-1 0,-1 1 0,1 0 0,-1-1 0,1 1 0,0-1 0,-1 1 0,1-1 0,0 0 0,-1 0 0,1 0 0,3 0 0,-3-1 0,1 1 0,0-1 0,0-1 0,-1 1 0,1 0 0,-1-1 0,1 1 0,-1-1 0,0 0 0,0 0 0,0 0 0,0 0 0,0 0 0,0 0 0,0 0 0,-1-1 0,1 1 0,-1-1 0,2-3 0,4-8 0,-2 0 0,0 0 0,0-1 0,5-31 0,-9 37 0,0-1 0,-1 1 0,0-1 0,0 0 0,-1 1 0,0-1 0,-1 1 0,0-1 0,-4-10 0,-3 5 0,9 15 0,0 0 0,0 0 0,-1 0 0,1 0 0,0 0 0,0 0 0,-1 0 0,1 0 0,0 0 0,0 0 0,0 0 0,-1 0 0,1 0 0,0 0 0,0 0 0,-1 0 0,1 0 0,0 0 0,0 0 0,0 0 0,-1 0 0,1 0 0,0 0 0,0 1 0,0-1 0,-1 0 0,1 0 0,0 0 0,0 0 0,0 1 0,0-1 0,-1 0 0,1 0 0,0 0 0,0 1 0,-1 0 0,0 1 0,0 0 0,1 0 0,-1 0 0,1-1 0,-1 1 0,1 0 0,0 0 0,0 0 0,-1 0 0,1 0 0,1 3 0,4 22 0,1 0 0,17 45 0,-20-63 0,1 0 0,1 1 0,-1-1 0,2-1 0,-1 1 0,1-1 0,0 0 0,1 0 0,0-1 0,0 0 0,10 8 0,-15-15 0,-1 1 0,1 0 0,-1-1 0,1 0 0,-1 1 0,1-1 0,-1 0 0,1 0 0,0 0 0,-1 0 0,1 0 0,-1 0 0,1 0 0,-1 0 0,1-1 0,0 1 0,-1 0 0,1-1 0,-1 0 0,0 1 0,1-1 0,-1 0 0,1 0 0,-1 0 0,0 0 0,2-1 0,3-3 0,-1 0 0,0 1 0,-1-2 0,7-8 0,10-17 0,-2 0 0,-2-2 0,17-42 0,-16 35 0,-16 33 0,-1 8 0,-2 8 0,3 30 0,2-1 0,11 49 0,-12-77 0,0 0 0,1 0 0,6 14 0,3 6 0,-12-29 0,-1-1 0,0 1 0,1-1 0,-1 1 0,0-1 0,1 1 0,-1-1 0,1 1 0,-1-1 0,1 1 0,-1-1 0,1 1 0,-1-1 0,1 0 0,0 1 0,-1-1 0,1 0 0,-1 0 0,1 1 0,0-1 0,-1 0 0,1 0 0,0 0 0,-1 0 0,1 0 0,-1 0 0,1 0 0,0 0 0,-1 0 0,1 0 0,0 0 0,-1 0 0,1-1 0,0 1 0,-1 0 0,1 0 0,-1-1 0,1 1 0,0 0 0,-1-1 0,1 1 0,-1 0 0,1-1 0,-1 1 0,1-1 0,-1 0 0,26-22 0,24-38 0,-29 33 0,44-43 0,-64 69 0,1 1 0,-1 0 0,0 0 0,1 0 0,-1 0 0,1 0 0,-1 0 0,1 0 0,-1 1 0,1-1 0,0 1 0,-1-1 0,1 1 0,0-1 0,-1 1 0,1 0 0,0 0 0,0 0 0,-1 0 0,1 0 0,3 0 0,-3 1 0,1 0 0,-1 0 0,1 1 0,-1-1 0,0 0 0,1 1 0,-1-1 0,0 1 0,0 0 0,0 0 0,0 0 0,2 4 0,2 1 0,-2 1 0,1 0 0,-1 0 0,0 0 0,0 1 0,-1-1 0,3 12 0,-3-7 0,2 21 0,-5-34 0,0 0 0,0 0 0,0 0 0,1 1 0,-1-1 0,0 0 0,0 0 0,0 0 0,0 0 0,0 1 0,0-1 0,1 0 0,-1 0 0,0 0 0,0 0 0,0 0 0,0 0 0,1 0 0,-1 0 0,0 1 0,0-1 0,0 0 0,1 0 0,-1 0 0,0 0 0,0 0 0,0 0 0,1 0 0,-1 0 0,0 0 0,0 0 0,0 0 0,1 0 0,-1 0 0,0-1 0,0 1 0,0 0 0,0 0 0,1 0 0,-1 0 0,0 0 0,0 0 0,0 0 0,0 0 0,1-1 0,-1 1 0,0 0 0,0 0 0,0 0 0,0 0 0,0 0 0,0-1 0,0 1 0,1 0 0,-1 0 0,0 0 0,0-1 0,10-8 0,0-5 0,-1 1 0,8-17 0,-12 21 0,0-1 0,1 1 0,0 0 0,1 0 0,-1 1 0,2 0 0,13-13 0,-19 20 0,0 0 0,0 0 0,0 0 0,0 0 0,0 0 0,0 0 0,0 0 0,0 1 0,0-1 0,0 1 0,0 0 0,0 0 0,0-1 0,0 1 0,0 0 0,1 1 0,-1-1 0,0 0 0,0 1 0,0-1 0,0 1 0,0 0 0,0-1 0,0 1 0,0 0 0,0 0 0,0 1 0,-1-1 0,1 0 0,0 0 0,2 4 0,5 4 0,0 1 0,0 0 0,-1 0 0,7 14 0,-4-8 0,-7-10 0,50 76 0,-50-76 0,4 13 0,-9-15 850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24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37 128 25623,'0'0'5952,"-34"-63"-4768,32 45-1184,4 2 0,4 4 0,0 4 0,4 2 0,2 2 0,2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6424,'0'0'9454,"14"-1"-9012,5 0-286,-9 1-52,0 0-1,0-1 0,1 0 1,-1-1-1,0 0 0,12-5 0,-12 4 200,1 0 0,0 0 0,0 0 0,1 2 0,-1-1 0,0 2 0,21 0 0,-30 0-256,-1 1-1,1-1 0,0 1 1,-1 0-1,1-1 0,0 1 0,-1 0 1,1 0-1,-1 0 0,1 0 1,-1 0-1,0 0 0,1 1 0,-1-1 1,0 0-1,0 1 0,0-1 0,0 1 1,0-1-1,0 1 0,0 1 1,2 2 27,-1 0 0,0 1 0,-1-1 0,1 0 0,0 11 0,2 183 730,-5-115-592,1 13 8,10 467 699,31-53-187,45-6 66,-42-354-555,2 15 150,-31-99 249,2-1 1,35 86-1,-52-151-615,0 0-1,1 0 1,-1 0 0,0 0 0,1-1 0,-1 1 0,0 0-1,0 0 1,0 0 0,0 0 0,0 0 0,0 0-1,0 0 1,0 2 0,0-3-9,-1 0 1,1 1-1,0-1 0,0 1 1,-1-1-1,1 0 0,0 1 1,0-1-1,-1 0 0,1 0 1,0 1-1,-1-1 0,1 0 1,-1 0-1,1 1 0,0-1 0,-1 0 1,1 0-1,-1 0 0,1 0 1,-1 0-1,0 1 0,-3-1 77,0 0 0,0 0 0,-1-1 0,1 1 0,-6-3 0,-2 1-87,-87-19 426,-8 0 19,93 19-366,0 1-1,-1 0 1,1 2-1,-1-1 1,-22 5 0,28-3-73,0 0-1,1 0 1,-1 1 0,-15 7 0,21-8-63,-1 1-1,0-1 1,1 1 0,0 0 0,0 0 0,0 0 0,0 0 0,0 1 0,0-1 0,1 1 0,-4 7 0,-9 26-890,11-25-2489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25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80 14872,'0'0'5406,"1"11"-5094,2 36 28,-3-43-257,0 0 0,-1 0 0,1-1 0,-1 1-1,0 0 1,0-1 0,0 1 0,-1 0 0,1-1 0,-1 0 0,0 1 0,-3 4 0,3-5 49,1-1 1,-1 1-1,1 0 1,-1 0-1,1-1 1,0 1 0,0 0-1,-1 5 1,2-7-83,0 0 1,0-1 0,0 1 0,0 0 0,-1-1-1,1 1 1,0 0 0,0-1 0,-1 1 0,1-1-1,0 1 1,-1 0 0,1-1 0,0 1-1,-1-1 1,1 1 0,-1-1 0,1 1 0,-1-1-1,1 0 1,-1 1 0,1-1 0,-1 0 0,0 1-1,1-1 1,-2 1 0,0-1 31,1 0 0,-1 0 1,0 1-1,0-1 0,1 0 0,-1-1 1,0 1-1,1 0 0,-1 0 0,-2-2 1,-2 1 99,1-1 1,-1-1 0,1 1-1,0-1 1,-7-4 0,4 0 60,4 6-140,1-1 0,0 0 1,0-1-1,0 1 0,0-1 1,1 1-1,-1-1 0,1 0 1,-1 0-1,1 0 0,0 0 1,0 0-1,0-1 0,-1-4 1,-2 0 560,-3-7 365,9 15-1003,-1-1-1,0 1 1,0 0 0,0-1 0,0 1 0,0-1 0,0 1 0,1 0 0,-1-1-1,0 1 1,0-1 0,1 1 0,-1 0 0,0 0 0,1-1 0,-1 1-1,0 0 1,1-1 0,-1 1 0,0 0 0,1 0 0,-1 0 0,0-1-1,1 1 1,-1 0 0,1 0 0,-1 0 0,0 0 0,1 0 0,-1 0-1,1 0 1,-1 0 0,1 0 0,-1 0 0,0 0 0,1 0 0,-1 0-1,1 0 1,-1 0 0,1 0 0,105-10 965,-37 9-759,65 2 185,-79 3-417,108-6 0,-157 1 0,0 0 0,1 0 0,-1-1 0,0 1 0,0-1 0,0-1 0,0 1 0,0-1 0,-1 0 0,1-1 0,8-6 0,-12 8 0,0 0 0,0 0 0,0 1 0,0-1 0,-1-1 0,1 1 0,-1 0 0,1 0 0,-1-1 0,0 1 0,0 0 0,0-1 0,0 1 0,0-1 0,0 0 0,-1 1 0,0-1 0,1 0 0,-1 1 0,0-1 0,0 0 0,0 1 0,-1-1 0,1 0 0,-1 1 0,1-1 0,-1 1 0,0-1 0,0 1 0,-2-5 0,3 6 35,-1 1 0,1-1 0,-1 0 0,1 0 0,-1 1 0,1-1 0,-1 0 0,0 1 0,1-1 0,-1 1 0,0-1 0,0 1-1,1-1 1,-1 1 0,0-1 0,0 1 0,0 0 0,1-1 0,-1 1 0,0 0 0,0 0 0,0 0 0,0 0 0,0-1 0,1 1 0,-1 0 0,-2 1 0,-18 5-4045,20-5 3106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26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24623,'0'0'6500,"9"12"-6335,-1 0-121,12 16 115,18 33 0,152 341 950,-188-398-1109,0 0 0,-1 0 0,0 1 0,0-1 0,0 0 0,-1 1 0,1-1 0,-1 1 0,0 4 0,-1-8 0,1 0 0,-1 0 0,1-1 0,-1 1 0,1 0 0,-1-1 0,1 1 0,-1-1 0,0 1 0,1-1 0,-1 1 0,0-1 0,0 1 0,1-1 0,-1 0 0,0 1 0,0-1 0,1 0 0,-1 1 0,0-1 0,0 0 0,0 0 0,0 0 0,0 0 0,-1 0 0,-26-1 0,26 1 0,-252-15 0,244 15 0,-1 0 0,1 1 0,-11 1 0,4 0 0,12-1 0,-1-1 0,1 0 0,-1-1 0,-8-1 0,9-3 984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26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22215,'0'0'4026,"10"1"-4154,32-2 322,54-6 0,-9 0 106,-27 2-48,-29 2 47,0 1-1,1 2 1,60 7-1,-86-6-131,1 1-1,0 0 1,-1 0-1,9 4 1,-14-6-117,0 0 1,0 1 0,0-1-1,0 1 1,0-1-1,0 1 1,0-1-1,0 1 1,0 0 0,-1-1-1,1 1 1,0 0-1,0 0 1,-1-1-1,1 1 1,0 0-1,-1 0 1,1 0 0,-1 0-1,1 0 1,-1 0-1,1 0 1,-1 0-1,0 0 1,0 0 0,1 0-1,-1 0 1,0 0-1,0 0 1,0 0-1,0 1 1,0-1 0,0 0-1,-1 2 1,-1 1-243,-10 22 1018,4-10-5019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29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63 173 18791,'0'0'3847,"-4"11"-4414,-11 33 743,14-41-143,0-1-1,-1 0 1,1 0-1,0 0 0,-1 0 1,0 0-1,1 0 1,-1 0-1,0 0 0,0 0 1,0-1-1,0 1 1,-3 1-1,4-3 1,0 1 0,0-1-1,0 1 1,-1 0 0,1-1-1,1 1 1,-1 0 0,0 0 0,0 0-1,0 0 1,0 0 0,0 0 0,1 0-1,-1 0 1,1 0 0,-1 0 0,1 0-1,-1 0 1,1 1 0,-1-1 0,1 0-1,0 2 1,-1 0 19,1 0 1,0 0-1,1 0 0,-1-1 1,0 1-1,1 0 0,-1 0 1,1-1-1,0 1 0,0 0 1,0-1-1,1 1 0,-1-1 1,0 1-1,1-1 0,0 0 1,-1 0-1,1 0 0,0 1 1,0-2-1,0 1 0,0 0 1,1 0-1,-1-1 0,0 1 1,1-1-1,-1 0 0,1 0 1,0 1-1,-1-2 0,1 1 1,0 0-1,-1-1 1,1 1-1,0-1 0,0 0 1,0 0-1,5 0 0,1-1 41,-1-1 0,1 0 0,0-1 0,-1 0 0,0 0 0,1-1 0,-1 1 0,8-7 0,-12 8-52,0-1 0,0 0 1,-1 0-1,1 0 0,0-1 1,-1 1-1,0-1 0,0 0 0,0 0 1,0 0-1,-1 0 0,1 0 1,-1-1-1,0 1 0,0-1 1,1-6-1,-3 8-12,1 0 1,-1 0 0,0 0-1,0-1 1,0 1-1,0 0 1,0 0 0,-1 0-1,0-1 1,1 1-1,-1 0 1,0 0 0,-1 0-1,1 0 1,0 0-1,-1 1 1,0-1 0,0 0-1,0 1 1,0-1-1,0 1 1,0-1 0,0 1-1,-5-3 1,2 1 50,0 1 0,0 0 0,0 0 0,0 1 0,-1 0 0,1 0 0,-1 0 1,0 0-1,1 1 0,-1 0 0,0 0 0,-9 0 0,14 1-13,0 0-1,-1-1 1,1 1 0,0 0-1,0 0 1,-1 1 0,1-1-1,0 0 1,-1 0 0,1 1-1,0-1 1,0 0 0,-1 1-1,1-1 1,-2 2 0,3-1-36,1-1 0,-1 1 0,0-1 1,0 1-1,1-1 0,-1 0 1,0 1-1,0-1 0,1 1 1,-1-1-1,1 1 0,-1-1 0,0 0 1,1 1-1,-1-1 0,1 0 1,-1 0-1,1 1 0,-1-1 1,1 0-1,-1 0 0,1 1 1,0-1-1,6 3 106,1 0 1,0 0-1,14 2 1,-1-4-44,0 0 0,0-2 0,0-1 0,-1 0 0,1-1 0,-1-2 0,0 0 1,0-1-1,0-1 0,19-9 0,-19 5 69,29-19 0,11-7 52,-20 11-215,-53 73 0,7-28 0,2 0 0,0 0 0,1 1 0,1 0 0,1-1 0,1 30 0,1-47 0,-1-1 0,0 1 0,0-1 0,1 1 0,-1-1 0,1 0 0,-1 1 0,1-1 0,-1 0 0,1 1 0,0-1 0,0 0 0,0 0 0,0 0 0,-1 0 0,2 0 0,-1 0 0,0 0 0,0 0 0,0 0 0,0 0 0,0 0 0,1-1 0,-1 1 0,0-1 0,1 1 0,-1-1 0,1 1 0,-1-1 0,0 0 0,1 1 0,-1-1 0,1 0 0,1 0 0,0 0 0,0-1 0,0 1 0,-1 0 0,1-1 0,0 1 0,0-1 0,0 0 0,-1 0 0,1 0 0,0-1 0,-1 1 0,1 0 0,-1-1 0,0 0 0,1 1 0,2-5 0,14-18 0,-2-2 0,-1 0 0,19-41 0,-28 42 0,5 60 0,-4-14 0,-1-4 0,0-1 0,0 0 0,18 26 0,-24-41 0,0 0 0,0 0 0,0 0 0,0 0 0,0 0 0,0 0 0,0 0 0,1 0 0,-1 0 0,0-1 0,1 1 0,-1-1 0,0 1 0,1-1 0,-1 1 0,1-1 0,-1 0 0,0 0 0,1 1 0,-1-1 0,1 0 0,-1 0 0,1-1 0,-1 1 0,1 0 0,-1 0 0,0-1 0,1 1 0,-1-1 0,1 1 0,-1-1 0,0 0 0,2 0 0,5-4 0,0 0 0,-1 0 0,0-1 0,8-8 0,-8 8 0,0 0 0,-2 0 0,1 0 0,0 0 0,-1-1 0,0 0 0,-1 0 0,0 0 0,0 0 0,0-1 0,-1 1 0,0-1 0,-1 0 0,1 0 0,-1 0 0,1-12 0,-3 14 0,1 0 0,0 1 0,0-1 0,1 0 0,2-7 0,-3 12 0,-1 0 0,1-1 0,0 1 0,0 0 0,0 0 0,-1-1 0,1 1 0,0 0 0,0 0 0,1 0 0,-1 0 0,0 0 0,0 0 0,0 0 0,1 0 0,-1 1 0,0-1 0,1 0 0,-1 1 0,1-1 0,-1 1 0,1 0 0,-1-1 0,1 1 0,2 0 0,23-2 0,-24 2 0,0-1 0,0 1 0,0-1 0,1 1 0,-1 0 0,0 0 0,0 1 0,0-1 0,1 1 0,-1-1 0,0 1 0,0 0 0,0 0 0,0 0 0,0 1 0,0-1 0,-1 1 0,1 0 0,0-1 0,4 5 0,-5-3 0,0-1 0,0 1 0,0-1 0,0 1 0,0 0 0,0 0 0,-1 0 0,0 0 0,1 0 0,-1 1 0,0-1 0,0 0 0,-1 0 0,1 6 0,0 7 0,-1 32 0,-1-36 0,1 1 0,2 21 0,-1-27 0,8 33 0,-8-38 0,-1 0 0,1-1 0,0 1 0,0-1 0,-1 1 0,1 0 0,0-1 0,0 1 0,1-1 0,-1 0 0,0 1 0,0-1 0,1 0 0,-1 0 0,1 0 0,-1 0 0,1 0 0,2 1 0,-2-1 0,0-1 0,0 0 0,0 0 0,0 0 0,-1 0 0,1 0 0,0 0 0,0-1 0,0 1 0,0-1 0,0 1 0,0-1 0,0 0 0,0 0 0,-1 1 0,1-1 0,3-3 0,27-22 0,-27 22 0,12-13 0,-1 0 0,16-22 0,3-5 0,-29 35 0,-5 7 0,-1 0 0,1 1 0,0-1 0,0 1 0,0-1 0,0 1 0,0 0 0,0-1 0,0 1 0,1 0 0,-1 0 0,0 0 0,3-2 0,-3 3 0,0 0 0,0 1 0,-1-1 0,1 0 0,-1 1 0,1-1 0,0 1 0,-1-1 0,1 1 0,-1-1 0,1 1 0,-1-1 0,1 1 0,-1-1 0,0 1 0,1 0 0,-1-1 0,0 1 0,1 0 0,-1-1 0,0 1 0,1 1 0,8 20 0,-8-17 0,2 1 0,0 1 0,0-1 0,1 0 0,0 1 0,0-1 0,0-1 0,1 1 0,-1-1 0,1 0 0,1 0 0,-1 0 0,1-1 0,0 1 0,0-1 0,0-1 0,8 4 0,-8-4 0,0-1 0,0-1 0,-1 1 0,1-1 0,1 0 0,-1-1 0,0 1 0,0-1 0,0 0 0,0-1 0,0 1 0,0-1 0,0-1 0,0 1 0,0-1 0,0 0 0,0 0 0,-1 0 0,8-6 0,3-1 0,-1 0 0,0-2 0,19-18 0,-29 25 0,0 0 0,-1-1 0,0 1 0,0-1 0,0 0 0,-1 0 0,0-1 0,0 1 0,0-1 0,-1 0 0,1 0 0,-1 1 0,2-12 0,-4 15 0,0 1 0,0-1 0,0 1 0,0-1 0,0 1 0,0-1 0,0 0 0,-1 1 0,1-1 0,0 1 0,-1-1 0,1 1 0,-2-4 0,1 5 0,1-1 0,-1 1 0,1-1 0,-1 0 0,1 1 0,-1-1 0,0 1 0,1 0 0,-1-1 0,0 1 0,1-1 0,-1 1 0,0 0 0,0-1 0,1 1 0,-1 0 0,0 0 0,0 0 0,1 0 0,-2 0 0,-1 0 0,1 0 0,0 0 0,0 1 0,0 0 0,0-1 0,0 1 0,0 0 0,1 0 0,-1 0 0,0 0 0,0 0 0,1 0 0,-1 0 0,0 1 0,1-1 0,-1 1 0,1-1 0,0 1 0,-2 2 0,-3 6 0,0 0 0,1 0 0,1 0 0,0 0 0,-5 18 0,8-23 0,-1-1 0,2 0 0,-1 0 0,0 1 0,1-1 0,0 1 0,0-1 0,0 0 0,0 1 0,1-1 0,0 0 0,0 1 0,0-1 0,0 0 0,1 0 0,0 0 0,2 4 0,-3-6 0,1-1 0,-1 1 0,1-1 0,0 1 0,0-1 0,0 0 0,-1 0 0,1 0 0,0 0 0,0 0 0,1 0 0,-1 0 0,0-1 0,0 1 0,0-1 0,0 1 0,1-1 0,-1 0 0,0 0 0,0 0 0,1 0 0,-1-1 0,0 1 0,0 0 0,4-2 0,8-2 0,-1-1 0,0 0 0,13-7 0,-11 5 0,39-15 0,-30 13 0,0-1 0,43-25 0,-66 34 0,0 0 0,0 1 0,0-1 0,0 0 0,1 1 0,-1-1 0,0 1 0,0-1 0,0 1 0,1 0 0,-1-1 0,0 1 0,1 0 0,-1 0 0,0 0 0,1 0 0,-1 0 0,0 0 0,0 1 0,1-1 0,-1 0 0,0 1 0,0-1 0,1 1 0,-1-1 0,0 1 0,0-1 0,0 1 0,0 0 0,2 1 0,1 2 0,1 1 0,-1 0 0,0 0 0,-1 0 0,5 7 0,11 15 0,-8-16 0,0 0 0,1-1 0,0-1 0,15 10 0,-20-15 0,0-1 0,0 0 0,0 0 0,0-1 0,1 0 0,-1 0 0,1-1 0,0 1 0,-1-2 0,11 1 0,12-4 0,-29 2 0,-1 1 0,1 0 0,-1 0 0,1 0 0,-1 0 0,1-1 0,-1 1 0,1 0 0,-1 0 0,1-1 0,-1 1 0,1-1 0,-1 1 0,0 0 0,1-1 0,-1 1 0,0-1 0,1 1 0,-1-1 0,1 0 0,-1 1 0,0-1 0,0 0 0,-1 1 0,1-1 0,0 0 0,0 1 0,0-1 0,0 0 0,-1 1 0,1-1 0,0 1 0,-1-1 0,1 0 0,0 1 0,-1-1 0,1 1 0,-1-1 0,1 1 0,-1-1 0,1 1 0,-1 0 0,0-1 0,-9-7-334,-1 0 0,-14-7 0,18 12-2599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29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43 179 25623,'0'0'3480,"-29"-76"-2408,23 46-216,4 9 8,2 1-536,0 8 8,-4 4-240,2 2 8,2 2-120,2 4-120,2-2 24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35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170 887 13560,'0'0'9623,"-12"-9"-9389,-39-26-26,49 34-190,1 1 1,-1-1 0,1 0 0,-1 1 0,0-1-1,1 1 1,-1-1 0,0 1 0,1 0-1,-1-1 1,0 1 0,1 0 0,-1 0 0,0 0-1,1 1 1,-1-1 0,0 0 0,1 1 0,-1-1-1,0 1 1,-1 0 0,-1 1 48,1 0 0,-1 1 0,0-1 0,1 1 0,-6 6 0,0-1 91,6-5-112,0 0 0,0 0 0,0 0 0,1 0 0,0 0 0,-1 0-1,1 1 1,0-1 0,1 1 0,-1 0 0,1-1 0,-1 1 0,1 0 0,0 0 0,1 0 0,-1 0 0,1 0 0,-1 0 0,2 7 0,-1-1 31,1 0 1,0-1-1,1 1 1,0-1-1,1 0 1,0 0-1,5 12 1,-4-14-12,1-1 0,-1-1 1,1 1-1,0-1 1,1 0-1,-1 0 0,1 0 1,0-1-1,0 0 1,0 0-1,1 0 1,-1-1-1,1 0 0,0 0 1,9 2-1,-7-4-6,0 0 0,0 0 0,0-1-1,0 0 1,0-1 0,0 0 0,0 0-1,12-4 1,-2-1 137,0 0 0,33-16 0,-43 18-104,0-1-1,0 0 1,0-1-1,-1 0 1,0 0-1,0-1 1,0 0-1,-1 0 0,0-1 1,0 1-1,9-17 1,-4 10 128,-11 12-155,1 1-1,-1 0 0,0-1 1,1 1-1,-1-1 0,0 0 1,0 1-1,0-1 0,0 0 1,0 0-1,-1 1 0,1-1 0,0 0 1,0-4 639,-5 22 36,3-13-723,0 1-1,0-1 0,0 1 0,0-1 0,1 1 0,-1-1 1,1 1-1,0-1 0,0 1 0,1 0 0,-1-1 0,1 1 1,-1-1-1,1 1 0,0-1 0,1 0 0,-1 1 1,0-1-1,1 0 0,0 0 0,0 0 0,0 0 0,0 0 1,0 0-1,0 0 0,1-1 0,0 0 0,-1 1 0,1-1 1,0 0-1,0 0 0,0 0 0,0 0 0,0-1 1,1 0-1,-1 1 0,0-1 0,1 0 0,-1 0 0,1-1 1,-1 1-1,6-1 0,-2 1-17,1-2 0,-1 1 0,1-1 0,-1 0 0,0 0 0,0-1 0,0 0 0,1 0 0,-2 0 0,1-1 0,0 0 0,12-9 0,-16 11 0,-1-1 0,0 0 0,1 1 0,-1-1 0,0 0 0,0 0 0,0-1 0,0 1 0,0 0 0,-1-1 0,1 1 0,-1-1 0,1 0 0,-1 1 0,0-1 0,0 0 0,0 0 0,0 0 0,-1 0 0,1 1 0,-1-1 0,0 0 0,0 0 0,0 0 0,0 0 0,0 0 0,-1 0 0,1 0 0,-1 0 0,0 0 0,0 0 0,0 1 0,0-1 0,-2-4 0,-1 0 0,1 0 0,-1 0 0,-1 0 0,1 1 0,-1-1 0,0 1 0,0 0 0,-1 1 0,-7-7 0,7 8 0,0 0 0,0 0 0,-1 0 0,1 1 0,-1 0 0,-7-2 0,7 2 0,4 2 0,-1 0 0,1 1 0,0-1 0,0 1 0,0-1 0,-1 1 0,-4 0 0,27 1 0,29-2 0,-3-5 0,79-15 0,-116 20 0,-1-1 0,1 2 0,0-1 0,-1 1 0,1 0 0,0 1 0,-1-1 0,1 2 0,0-1 0,-1 1 0,1 0 0,-1 1 0,12 5 0,-16-5 0,0 0 0,0 0 0,0 1 0,0-1 0,-1 1 0,1 0 0,-1-1 0,0 1 0,0 0 0,-1 0 0,1 0 0,-1 1 0,0-1 0,0 0 0,0 0 0,-1 1 0,1-1 0,-1 0 0,0 1 0,0-1 0,-1 0 0,1 1 0,-2 4 0,1-8 0,1 0 0,0-1 0,-1 1 0,1 0 0,0-1 0,0 1 0,0 0 0,0 0 0,-1-1 0,1 1 0,0 0 0,0 0 0,0-1 0,1 1 0,-1 0 0,0 0 0,0 0 0,1 0 0,-1-1 0,0 1 0,1-1 0,-1 0 0,0 0 0,1 0 0,-1 0 0,0 0 0,1 0 0,-1 0 0,0 0 0,1 0 0,-1 0 0,1 0 0,-1 0 0,0 0 0,1 0 0,-1 0 0,0 0 0,1 0 0,-1-1 0,0 1 0,1 0 0,-1 0 0,0 0 0,1-1 0,27-20 0,-24 16 0,29-22 0,-23 17 0,0 1 0,0 0 0,1 1 0,0 0 0,1 1 0,0 0 0,0 1 0,0 0 0,23-6 0,-33 11 0,-1 1 0,1 0 0,-1 0 0,1 0 0,-1 0 0,1 0 0,-1 0 0,1 1 0,-1-1 0,0 0 0,1 1 0,-1-1 0,1 1 0,-1-1 0,0 1 0,1 0 0,-1 0 0,0-1 0,0 1 0,0 0 0,0 0 0,1 0 0,-1 0 0,-1 0 0,1 1 0,0-1 0,0 0 0,0 0 0,0 1 0,0 1 0,3 5 0,-1 1 0,0-1 0,-1 1 0,2 8 0,-2-5 0,0 2 0,-2-11 0,0-1 0,0 1 0,0-1 0,1 0 0,-1 1 0,1-1 0,-1 0 0,1 1 0,0-1 0,0 0 0,0 0 0,0 0 0,3 4 0,-2-7 0,1 0 0,0 0 0,0 0 0,-1 0 0,1 0 0,-1-1 0,1 1 0,2-3 0,7-5 0,-1-1 0,0 0 0,11-13 0,-11 11 0,1 1 0,14-12 0,-25 22 0,1-1 0,0 1 0,0-1 0,0 0 0,1 1 0,-1 0 0,0 0 0,1-1 0,-1 1 0,0 1 0,3-2 0,-4 2 0,-1 0 0,1 0 0,-1 0 0,1 0 0,-1 1 0,0-1 0,1 0 0,-1 0 0,1 0 0,-1 0 0,0 1 0,1-1 0,-1 0 0,0 0 0,1 1 0,-1-1 0,0 0 0,1 1 0,-1-1 0,0 0 0,0 1 0,1 0 0,5 18 0,-5-14 0,0 1 0,0 0 0,0-1 0,1 1 0,0-1 0,0 1 0,6 8 0,-7-12 0,0-1 0,0 0 0,1 1 0,-1-1 0,1 0 0,-1 0 0,1 0 0,0 0 0,-1 0 0,1 0 0,0 0 0,0-1 0,-1 1 0,1-1 0,0 1 0,0-1 0,0 0 0,0 0 0,0 1 0,0-1 0,0-1 0,0 1 0,-1 0 0,1 0 0,0-1 0,0 1 0,0-1 0,3-1 0,7-2 0,-1 0 0,1-1 0,-1-1 0,0 0 0,15-11 0,47-43 0,-72 59 0,5-5 0,13-9 0,-19 15 0,0 0 0,1 0 0,-1 1 0,1-1 0,-1 0 0,0 0 0,1 0 0,-1 0 0,0 1 0,0-1 0,1 0 0,-1 0 0,0 1 0,0-1 0,1 0 0,-1 0 0,0 1 0,0-1 0,1 0 0,-1 1 0,0-1 0,0 0 0,0 1 0,0-1 0,0 0 0,0 1 0,0-1 0,0 1 0,0-1 0,1 0 0,-1 1 0,-1-1 0,1 0 0,0 1 0,0-1 0,0 0 0,0 1 0,0-1 0,0 1 0,0-1 0,0 0 0,-1 1 0,1 0 0,-3 22 0,-1 0 0,-10 34 0,3-16 0,-35 199 0,4-24 0,37-184 0,4-25 0,1 0 0,-1-1 0,-1 1 0,1 0 0,-1-1 0,-1 1 0,1-1 0,-1 1 0,0-1 0,-5 7 0,-2-4 0,9-11 0,5-8 0,1-5 0,0 1 0,-1-1 0,-1 0 0,-1 0 0,0 0 0,0-19 0,0 7 0,40-250 0,-32 225 0,-5 22 0,1 0 0,14-40 0,-6 31 0,26-48 0,-34 76 0,1 0 0,1-1 0,-1 2 0,2-1 0,0 2 0,0-1 0,1 1 0,11-9 0,-19 16 0,0 1 0,-1 0 0,1 0 0,0-1 0,0 1 0,0 0 0,0 0 0,0 1 0,1-1 0,-1 0 0,0 1 0,0-1 0,0 1 0,1 0 0,-1 0 0,0 0 0,0 0 0,1 0 0,-1 0 0,0 1 0,0-1 0,0 1 0,1-1 0,-1 1 0,0 0 0,0 0 0,0 0 0,0 0 0,0 0 0,-1 0 0,1 1 0,0-1 0,0 1 0,-1-1 0,1 1 0,-1 0 0,1-1 0,-1 1 0,0 0 0,2 3 0,1 1 0,-1 0 0,0 0 0,0 1 0,-1-1 0,0 0 0,0 1 0,0-1 0,-1 1 0,0 0 0,0 0 0,-1-1 0,0 11 0,-1-10 0,-1 0 0,0-1 0,0 1 0,-1 0 0,1-1 0,-1 1 0,-1-1 0,1 0 0,-1 0 0,0 0 0,-1-1 0,1 1 0,-1-1 0,-10 8 0,13-11 0,0 0 0,0-1 0,-1 1 0,1 0 0,-1-1 0,1 0 0,-1 0 0,0 1 0,0-1 0,1-1 0,-1 1 0,0 0 0,0-1 0,0 1 0,0-1 0,0 0 0,0 0 0,0 0 0,0-1 0,1 1 0,-1-1 0,0 1 0,0-1 0,0 0 0,0 0 0,1 0 0,-1-1 0,1 1 0,-1 0 0,1-1 0,-1 0 0,1 0 0,0 1 0,0-2 0,-1 1 0,2 0 0,-4-4 0,5 6 0,-1-1 0,1 1 0,-1-1 0,1 0 0,0 1 0,0-1 0,-1 0 0,1 0 0,0 1 0,0-1 0,0 0 0,-1 0 0,1 1 0,0-1 0,0 0 0,0 0 0,1 1 0,-1-1 0,0 0 0,0 0 0,0 1 0,0-1 0,1 0 0,-1 0 0,0 1 0,1-1 0,-1 0 0,0 1 0,1-1 0,-1 1 0,1-1 0,-1 1 0,1-1 0,0 0 0,-1 1 0,1 0 0,0-1 0,31-20 0,-21 15 0,9-6 0,0 2 0,1 0 0,0 1 0,1 1 0,35-7 0,10-5 0,-19 10 0,-39 10 0,0-2 0,-1 1 0,1-1 0,-1 0 0,0-1 0,13-5 0,-13 4 0,-10 8 0,-4 6 0,2 0 0,-1 1 0,1-1 0,1 1 0,-4 21 0,6-29 0,1-1 0,-1 1 0,1-1 0,0 1 0,0-1 0,0 1 0,0 0 0,1-1 0,-1 1 0,1-1 0,0 1 0,-1-1 0,1 1 0,0-1 0,0 0 0,1 1 0,-1-1 0,0 0 0,1 0 0,-1 0 0,1 0 0,0 0 0,0 0 0,0-1 0,0 1 0,0 0 0,0-1 0,3 2 0,-4-2 0,1-1 0,-1 0 0,0 1 0,1-1 0,-1 0 0,1 1 0,-1-1 0,1 0 0,-1 0 0,1 0 0,-1-1 0,0 1 0,1 0 0,-1 0 0,1-1 0,-1 1 0,1-1 0,-1 1 0,0-1 0,0 0 0,1 1 0,-1-1 0,0 0 0,0 0 0,0 0 0,1 0 0,0-1 0,1-1 0,-1 0 0,1-1 0,-1 1 0,1 0 0,-1-1 0,0 1 0,0-1 0,2-6 0,-3 7 0,0-1 0,0 1 0,0-1 0,-1 1 0,1-1 0,-1 1 0,0-1 0,0 1 0,0-1 0,-1 1 0,1-1 0,-1 1 0,0 0 0,0-1 0,0 1 0,-3-7 0,1 5 0,-1 0 0,0 0 0,0 0 0,0 0 0,-1 0 0,1 1 0,-1 0 0,-8-6 0,4 7 0,9 3 0,-1 0 0,1 0 0,-1 0 0,1 0 0,-1-1 0,1 1 0,-1 0 0,1 0 0,-1 0 0,1-1 0,-1 1 0,1 0 0,0-1 0,-1 1 0,1 0 0,-1-1 0,1 1 0,0 0 0,-1-1 0,1 1 0,0-1 0,-1 0 0,4-1 0,-1 0 0,0 0 0,1 0 0,-1 0 0,1 0 0,0 0 0,-1 1 0,1-1 0,0 1 0,0 0 0,4-1 0,17-4 0,0 1 0,0 1 0,1 1 0,41 0 0,-54 4 0,0 0 0,0 1 0,0 0 0,-1 1 0,1 0 0,-1 1 0,1 0 0,-1 1 0,-1 0 0,1 0 0,-1 1 0,13 10 0,-19-13 0,-2-1 0,1 0 0,0 1 0,0 0 0,-1 0 0,1-1 0,-1 2 0,0-1 0,0 0 0,0 0 0,0 0 0,-1 1 0,0-1 0,1 1 0,-1 0 0,0-1 0,-1 1 0,1 0 0,0-1 0,-1 1 0,0 0 0,0 0 0,-1 4 0,0 3 0,-1 0 0,0-1 0,-1 1 0,0-1 0,-1 0 0,-8 18 0,7-21 0,4-13 0,5-14 0,2-7 0,2 1 0,20-47 0,-28 72 0,1-1 0,-1 1 0,0 0 0,1 0 0,-1 0 0,1 0 0,0 0 0,-1 0 0,1 0 0,0 0 0,0 0 0,0 1 0,-1-1 0,1 0 0,0 0 0,0 1 0,0-1 0,0 0 0,0 1 0,0-1 0,0 1 0,2-1 0,-2 1 0,0 1 0,0-1 0,0 0 0,0 1 0,0-1 0,0 1 0,0-1 0,-1 1 0,1 0 0,0-1 0,0 1 0,-1 0 0,1-1 0,0 1 0,-1 0 0,1 0 0,-1 0 0,1-1 0,-1 1 0,1 2 0,4 8 0,-1 0 0,0 1 0,3 14 0,-6-20 0,1 1 0,0 2 0,0 0 0,1 0 0,0-1 0,0 0 0,1 1 0,4 7 0,-7-14 0,1 0 0,0 0 0,-1 0 0,1-1 0,0 1 0,0-1 0,0 1 0,0-1 0,0 1 0,0-1 0,0 0 0,0 0 0,1 0 0,-1 0 0,0-1 0,1 1 0,-1-1 0,0 1 0,1-1 0,-1 0 0,1 0 0,-1 0 0,1 0 0,-1 0 0,0 0 0,1-1 0,2 0 0,16-5 0,0-1 0,0-1 0,-1-1 0,0-1 0,28-18 0,-24 13 0,-14 10 0,-1-1 0,0 0 0,0-1 0,0 0 0,-1 0 0,0-1 0,0 0 0,-1 0 0,0-1 0,-1 0 0,0 0 0,0 0 0,-1-1 0,0 0 0,0 0 0,-2 0 0,4-12 0,-6 21 0,-1 0 0,0 0 0,1 0 0,-1-1 0,0 1 0,0 0 0,0 0 0,0 0 0,0 0 0,0 0 0,0 0 0,0 0 0,0 0 0,-1 0 0,1 0 0,0 0 0,-1 0 0,1 0 0,-1 0 0,1 0 0,-1 0 0,1 0 0,-1 0 0,0 0 0,1 0 0,-1 0 0,-1 0 0,1 0 0,0 1 0,0 0 0,-1 0 0,1-1 0,0 1 0,0 0 0,-1 0 0,1 0 0,0 0 0,0 1 0,-1-1 0,1 0 0,0 0 0,0 1 0,0-1 0,-1 1 0,1-1 0,0 1 0,0 0 0,0-1 0,0 1 0,-2 1 0,-4 3 0,0 1 0,0 0 0,0 0 0,1 0 0,0 1 0,0 0 0,0 0 0,1 0 0,-8 15 0,11-17 0,0 1 0,0 0 0,0 0 0,1 0 0,0 0 0,0 0 0,0 0 0,1 0 0,0 0 0,0 1 0,0-1 0,1 0 0,0 0 0,0 0 0,3 8 0,-3-12 0,0-1 0,0 1 0,0 0 0,0 0 0,1-1 0,-1 1 0,0 0 0,1-1 0,-1 0 0,1 1 0,0-1 0,-1 0 0,1 0 0,0 1 0,0-1 0,0-1 0,0 1 0,0 0 0,0 0 0,0-1 0,0 1 0,0-1 0,0 0 0,0 0 0,0 1 0,0-1 0,3-1 0,3 1 0,1 0 0,-1-1 0,0 0 0,1-1 0,12-3 0,11-7 0,0-1 0,-1-2 0,34-22 0,-22 19 0,-43 18 0,1 0 0,-1 0 0,0 0 0,0 0 0,1 0 0,-1 0 0,0 0 0,0 0 0,0 0 0,1 0 0,-1 0 0,0 1 0,0-1 0,1 0 0,-1 0 0,0 0 0,0 0 0,0 0 0,0 1 0,1-1 0,-1 0 0,0 0 0,0 0 0,0 0 0,0 1 0,0-1 0,1 0 0,-1 0 0,0 0 0,0 1 0,0-1 0,0 0 0,0 0 0,0 1 0,0-1 0,0 0 0,0 0 0,0 1 0,0-1 0,0 0 0,0 0 0,0 0 0,0 1 0,0-1 0,0 0 0,0 0 0,0 1 0,0 15 0,0-14 0,-12 82 0,12-84 0,0 0 0,0 0 0,0 0 0,0 0 0,0 1 0,0-1 0,0 0 0,0 0 0,0 0 0,0 0 0,1 0 0,-1 0 0,0 0 0,0 0 0,0 0 0,0 0 0,0 0 0,0 1 0,0-1 0,0 0 0,1 0 0,-1 0 0,0 0 0,0 0 0,0 0 0,0 0 0,0 0 0,0 0 0,1 0 0,-1 0 0,0 0 0,0 0 0,0 0 0,0 0 0,0 0 0,0 0 0,0 0 0,1 0 0,-1-1 0,0 1 0,0 0 0,0 0 0,0 0 0,0 0 0,0 0 0,0 0 0,0 0 0,1 0 0,-1 0 0,11-7 0,10-10 0,-17 14 0,6-7 0,1 0 0,0 1 0,1 0 0,0 1 0,1 0 0,15-7 0,-26 15 0,0 1 0,-1-1 0,1 0 0,-1 1 0,1-1 0,-1 1 0,1 0 0,-1-1 0,0 1 0,1 0 0,-1 0 0,0 0 0,0 0 0,1 0 0,-1 0 0,0 0 0,0 0 0,0 0 0,0 1 0,0-1 0,0 2 0,23 32 0,-20-27 0,-1-2 0,0 0 0,0-1 0,0 0 0,1 0 0,0 0 0,8 8 0,-10-11 0,0-1 0,0 0 0,0 0 0,0 0 0,0 0 0,0-1 0,0 1 0,0 0 0,1-1 0,-1 0 0,0 1 0,0-1 0,1 0 0,-1 0 0,0 0 0,0 0 0,0-1 0,1 1 0,-1-1 0,0 1 0,0-1 0,0 0 0,3-1 0,6-2 0,-1 0 0,1-1 0,-1-1 0,0 0 0,-1 0 0,1 0 0,-1-2 0,-1 1 0,1-1 0,-1 0 0,11-15 0,1-4 0,-2-1 0,0 0 0,-2-2 0,-2 1 0,17-47 0,9-44 0,34-167 0,-64 243 0,-5 29 0,-2 0 0,0-1 0,1-24 0,-17 71 0,7-5 0,1-1 0,1 1 0,0 30 0,5 82 0,0-86 0,1 26 0,-2 113 0,-1-148 0,1-29 0,0-1 0,-1 0 0,-4 22 0,5-35 0,-8 10 0,7-11 0,1 1 0,-1 0 0,0-1 0,1 1 0,-1 0 0,0-1 0,1 1 0,-1-1 0,1 1 0,-1-1 0,0 1 0,1-1 0,0 0 0,-1 1 0,1-1 0,-1 0 0,1 1 0,0-1 0,-1 0 0,1 1 0,0-1 0,0 0 0,-1 0 0,1 1 0,0-1 0,0 0 0,0 0 0,0 1 0,0-1 0,0 0 0,0-1 0,0-4 0,-9-13 907,3 10-4894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35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25623,'0'0'5272,"16"-9"-4583,-6 4-597,10-6 35,0 1 0,1 0 0,-1 2 0,24-6 0,248-41 307,-245 48-420,10-7-14,-51 16 872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37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69 437 17287,'0'0'4184,"-8"12"-3886,1 0-206,-2 0 70,1 0 0,1 1 1,0 0-1,0 0 0,-6 22 0,12-29-58,0 0-1,0 0 1,1 0-1,0-1 1,0 1-1,1 0 1,0 0-1,0 0 1,0 0-1,0 0 1,1-1 0,0 1-1,0 0 1,1-1-1,-1 0 1,1 0-1,1 0 1,-1 0-1,0 0 1,7 6 0,-7-9-39,0 0 0,1 0 0,-1 0 0,0 0 0,1-1 0,-1 0 0,1 1 0,0-1 0,-1-1 0,1 1 0,0 0 0,-1-1 0,1 0 0,0 0 0,5 0 0,-2-1 19,0 0-1,0 0 1,0 0 0,0-1 0,-1 0 0,1 0-1,9-5 1,-10 3-32,-1 0 1,1 0-1,-1 0 0,0-1 0,0 0 0,-1 0 0,1 0 1,-1-1-1,0 1 0,-1-1 0,1 0 0,-1 0 1,3-8-1,-3 6 0,0-1 0,0 1 0,-1-1 0,0 1 0,-1-1 0,0 0 0,0 0 0,-1 0 0,-1-13 0,1 20-34,0 0-1,-1-1 1,1 1 0,-1 0 0,0 0-1,0-1 1,0 1 0,0 0 0,0 0 0,0 0-1,-1 0 1,1 1 0,-1-1 0,1 0-1,-1 0 1,1 1 0,-1-1 0,-3-1 0,-1-1 72,-1 1 1,1 0-1,-1 0 1,-10-2-1,11 2-3,-19 5 253,24-2-307,1 0 0,-1 0 0,0 1 0,0-1 0,0 0 0,0 0 1,0 1-1,1-1 0,-1 0 0,0 1 0,0-1 0,0 1 0,1-1 0,-1 1 0,0-1 1,1 1-1,-1 0 0,0-1 0,1 1 0,-1 0 0,1 0 0,-1 1 0,1-2-7,0 1-1,0 0 1,0-1 0,0 1-1,1-1 1,-1 1-1,0 0 1,0-1-1,1 1 1,-1-1-1,0 1 1,1-1-1,-1 1 1,1-1-1,-1 0 1,1 1-1,-1-1 1,1 1 0,-1-1-1,1 0 1,-1 1-1,1-1 1,-1 0-1,1 0 1,0 1-1,-1-1 1,1 0-1,-1 0 1,1 0-1,0 0 1,-1 0 0,1 0-1,-1 0 1,1 0-1,0 0 1,0 0-1,27-4 220,-19 1-189,0 0 0,0-1 0,-1 0 0,1 0 1,-1-1-1,0 0 0,-1-1 0,1 1 0,11-13 0,1-2 69,-2-1 0,18-23 0,-3-7 103,-1-2 1,47-112-1,-74 148-228,3-7 0,-7 23 0,-1 0 0,0 1 0,0-1 0,1 0 0,-1 1 0,0-1 0,1 0 0,-1 1 0,0-1 0,1 1 0,-1-1 0,1 1 0,-1-1 0,1 1 0,0-1 0,-1 1 0,1-1 0,-1 1 0,1 0 0,0-1 0,-1 1 0,2-1 0,-1 3 0,0-1 0,0 0 0,0 1 0,0-1 0,-1 1 0,1-1 0,0 1 0,-1 0 0,1-1 0,-1 1 0,0-1 0,0 1 0,1 0 0,-1-1 0,0 1 0,0 2 0,0-1 0,7 101 0,-4 0 0,-4 0 0,-29 194 0,27-281 0,-1 1 0,-1-1 0,-1 0 0,0 0 0,-1 0 0,-1-1 0,0 0 0,-1-1 0,-1 1 0,0-2 0,-14 15 0,22-27 0,0 0 0,1 0 0,-1-1 0,0 1 0,0-1 0,0 1 0,0-1 0,0 0 0,0 0 0,0 0 0,0 0 0,-1 0 0,1 0 0,0-1 0,-1 1 0,1-1 0,0 0 0,-1 1 0,1-1 0,0 0 0,-1 0 0,1-1 0,-1 1 0,1 0 0,0-1 0,-1 0 0,1 1 0,-3-2 0,3 1 0,1 0 0,-1 0 0,0-1 0,1 1 0,-1 0 0,1 0 0,-1-1 0,1 1 0,0-1 0,0 1 0,-1-1 0,1 0 0,0 1 0,0-1 0,1 0 0,-1 0 0,0 0 0,1 0 0,-1 1 0,1-1 0,-1 0 0,1 0 0,0 0 0,0 0 0,0 0 0,0 0 0,0 0 0,0 0 0,1 0 0,-1 0 0,1 0 0,-1 0 0,1 0 0,1-3 0,1-1 0,1-1 0,-1 1 0,1 0 0,0 0 0,1 0 0,0 0 0,-1 1 0,2-1 0,-1 1 0,1 1 0,-1-1 0,1 1 0,1 0 0,-1 0 0,0 1 0,9-4 0,12-3 0,0 1 0,55-10 0,-8 2 0,-52 11 0,-16 6 0,0-2 0,-1 1 0,1-1 0,-1 1 0,0-1 0,1-1 0,4-2 0,-10 5 0,0 0 0,0 0 0,0 0 0,-1 0 0,1 0 0,0 0 0,0 0 0,0 0 0,0-1 0,0 1 0,-1 0 0,1 0 0,0 0 0,0 0 0,0 0 0,0 0 0,0 0 0,0 0 0,0 0 0,0-1 0,-1 1 0,1 0 0,0 0 0,0 0 0,0 0 0,0 0 0,0 0 0,0-1 0,0 1 0,0 0 0,0 0 0,0 0 0,0 0 0,0-1 0,0 1 0,0 0 0,0 0 0,0 0 0,0 0 0,0 0 0,0-1 0,0 1 0,0 0 0,0 0 0,0 0 0,0 0 0,0 0 0,0 0 0,1-1 0,-1 1 0,0 0 0,0 0 0,0 0 0,0 0 0,0 0 0,0 0 0,0 0 0,1 0 0,-1-1 0,0 1 0,0 0 0,0 0 0,0 0 0,0 0 0,0 0 0,1 0 0,-1 0 0,0 0 0,0 0 0,-13 2 0,-10 8 850,10-5-5635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38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0 267 18695,'0'0'7192,"11"-6"-6842,113-64 1201,-114 66-1222,1 0 0,-1 1 0,1 0 0,0 1 0,0 0 0,0 1 0,12-1 0,-5 2 256,1 1 0,0 1-1,32 7 1,-48-9-585,1 1 0,-1-1 0,0 1 0,0 0 0,0 0 0,0 0 0,0 1 0,0-1 0,0 1 0,0-1 0,-1 1 0,1 0 0,-1 0 0,1 1 0,-1-1 0,0 0 0,0 1 0,0-1 0,0 1 0,0 0 0,0-1 0,-1 1 0,0 0 0,1 0 0,-1 0 0,0 0 0,0 0 0,-1 1 0,1-1 0,-1 0 0,1 0 0,-1 7 0,-2 7 0,2 0 0,1 23 0,1 4 0,-1-23 0,0-1 0,5 25 0,-5-42 0,0 1 0,0 0 0,1 0 0,0-1 0,0 1 0,0-1 0,0 0 0,0 0 0,0 0 0,1 0 0,0 0 0,-1 0 0,1 0 0,0-1 0,0 1 0,1-1 0,-1 0 0,0 0 0,1 0 0,0-1 0,-1 1 0,1-1 0,7 2 0,-5-2 0,0 0 0,-1 0 0,1 0 0,0-1 0,0 0 0,-1 0 0,1 0 0,0-1 0,0 0 0,-1 0 0,1 0 0,-1-1 0,1 1 0,-1-2 0,9-3 0,-5-1 0,0 1 0,-1-1 0,0-1 0,-1 0 0,1 0 0,-1 0 0,-1-1 0,0 0 0,0 0 0,5-12 0,3-9 0,-1 0 0,9-36 0,-15 40 0,-2 0 0,-1-1 0,-1 1 0,-1-1 0,-2 0 0,-2-28 0,-2 32 0,3 21 0,0 0 0,0 0 0,0-1 0,1 1 0,-1 0 0,1-1 0,0 1 0,0-1 0,0 1 0,0 0 0,0-1 0,0 1 0,1 0 0,-1-1 0,1 1 0,0 0 0,-1-1 0,1 1 0,0 0 0,0 0 0,2-3 0,-1 5 0,-1-1 0,0 1 0,1 0 0,-1 0 0,0 0 0,1 0 0,-1 0 0,1 0 0,-1 0 0,0 0 0,1 1 0,-1-1 0,0 1 0,0-1 0,1 1 0,-1-1 0,0 1 0,0-1 0,3 3 0,2 0 0,16 5 0,-12-5 0,0 1 0,0 1 0,15 8 0,-21-10 935,-3-1-1599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39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0 25623,'0'0'3852,"13"2"-3965,3 0 112,-1-1 51,0 1-1,-1 0 1,26 8-1,-38-9 0,0 0 1,1 1-1,-1 0 0,0-1 0,0 1 1,0 0-1,0 0 0,0 0 0,-1 0 1,1 0-1,0 0 0,-1 1 1,0-1-1,1 1 0,-1-1 0,0 1 1,0-1-1,-1 1 0,1-1 0,0 1 1,-1 0-1,0-1 0,1 1 0,-1 0 1,-1 4-1,1 7 92,-1 0 1,0 0-1,-7 23 1,0-9 50,-2-2 0,0 1 0,-2-1 1,-29 45-1,-16 35 200,27-53-392,25-46 0,0 1 0,0-1 0,1 1 0,0 0 0,0 0 0,1 0 0,0 1 0,0-1 0,1 1 0,0 0 0,0 9 0,2-15 0,1 0 0,-1 0 0,1 0 0,0 0 0,0-1 0,0 1 0,0 0 0,1 0 0,-1-1 0,1 1 0,-1-1 0,1 1 0,0-1 0,0 0 0,0 0 0,0 0 0,0 0 0,1 0 0,-1 0 0,5 2 0,5 3 0,1 0 0,24 9 0,-35-15 0,8 2 0,1 0 0,-1-1 0,1 0 0,0 0 0,0-2 0,0 1 0,12-2 0,-7 1 0,0 0 0,22 4 0,-37-4 24,0 1 0,0-1 0,1 0 0,-1 0 0,0 0 0,0 0 0,1 0 0,-1 0 0,0 0 0,1 0 0,-1 0 0,0-1 0,0 1 0,1 0 0,-1-1 0,0 1 0,0-1 0,0 0 0,0 1 0,0-1 0,0 0 0,0 0 0,0 1 0,0-1 0,0 0 0,0 0 0,0 0 0,0 0 0,-1 0 0,1 0 0,0-1 0,-1 1 0,1 0 0,-1 0 0,1 0 0,-1-1 0,0 1 0,1 0 0,-1 0 0,0-3 0,0 1-352,1 0 0,-1 0 0,0 0 0,-1 0 0,1 0 0,0-1 0,-1 1 1,0 0-1,0 0 0,0 0 0,0 0 0,0 0 0,-1 1 0,-2-6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4512,'0'0'18122,"13"2"-17931,-2 0-140,-5 0-21,1-1-1,-1 0 1,1 0-1,0-1 1,-1 1 0,1-2-1,0 1 1,-1-1 0,1 0-1,8-2 1,12-5 136,-1 1 0,2 1 0,-1 2 0,1 0 0,-1 2 0,1 1 0,46 5 0,-17 1 203,-43-5-195,0 1 1,-1 0-1,1 1 1,-1 1-1,0 0 1,17 6 0,-2 2 793,-26-10-651,1 2-678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39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21807,'0'0'5435,"15"-1"-5317,198 1 562,-138-1-364,-50 0-57,1 0 1,34 5-1,-57-4-204,0 1 0,0-1 1,-1 0-1,1 1 0,0-1 0,0-1 1,0 1-1,0 0 0,0-1 0,0 1 1,0-1-1,-1 0 0,1 0 0,0 0 1,2-2-1,-1 0-4,0-1 1,0 1 0,-1-1-1,1 0 1,-1 0 0,0 0-1,4-8 1,4-7-3834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40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17687,'0'0'2868,"-5"12"-2248,-206 490 1335,199-474-1831,2 0 1,1 1-1,1 0 0,2 0 1,1 0-1,-3 49 0,8-67-63,0 1 0,1-1 0,0 0 0,1 0 0,0 1 0,1-2 0,0 1 0,1 0 0,0 0 0,1-1 0,0 0 0,0 0 0,1 0 0,1-1 0,-1 0 0,1 0 0,1-1 0,0 1 0,0-2 0,14 11 0,-15-13-30,1 0 1,1 0 0,-1-1 0,1 0 0,-1 0 0,1-1-1,0 0 1,1-1 0,-1 0 0,12 1 0,-5-2 117,1 0 1,-1-2-1,1 0 0,0-1 1,18-4-1,8-5-962,-1-2 0,0-2 0,41-21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40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16783,'0'0'4482,"7"11"-4316,18 29 8,-2 2-1,-2 0 1,-1 1-1,21 72 1,-30-76 8,-2 1 0,-1 1 0,-2 0 0,-2-1 0,-2 77 0,-7-45 531,-28 128 0,29-183-554,-1-1 1,-1 0-1,0 0 1,-1 0-1,-12 20 1,14-27-60,-1-1-1,0 0 1,0-1 0,0 1 0,-1-1 0,0 0 0,0-1 0,-1 0 0,1 0 0,-17 9 0,19-13-39,1-1 1,-1 1 0,0-1 0,1 0-1,-1 0 1,0 0 0,0-1 0,-9 0 0,-5-1-3386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43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8432,'0'0'10105,"-6"10"-9712,-21 29 12,21-27 867,9-7 19,11-6 78,-12 0-1594,20-1 464,176-14 1299,-172 16-1309,0 1 0,0 1 0,0 1 0,0 1 0,39 13 0,-44-12-47,-1-1 0,1 0 0,0-2 0,38 0 0,-15-7-144,-23 1-3376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8:45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 14272,'0'0'6714,"-10"5"-6289,-51 24 471,59-28-811,1 0 0,0-1 0,0 1 0,-1 0 1,1 0-1,0 0 0,0 0 0,0 0 0,0 0 0,0 0 0,0 1 0,0-1 0,0 0 0,1 1 0,-1-1 0,0 0 0,1 1 0,-1-1 0,1 1 0,-1-1 0,1 1 0,0-1 0,0 1 0,0-1 0,-1 1 0,1-1 0,1 1 1,-1-1-1,0 1 0,0-1 0,1 1 0,-1-1 0,0 1 0,1-1 0,0 0 0,-1 1 0,1-1 0,0 0 0,1 2 0,3 7 129,1-1 1,0 0-1,1-1 1,9 10-1,-15-17-190,5 6 73,140 161 1357,-124-138-1260,-1 1 1,-1 0 0,30 67 0,-35-61-31,-2 1 0,-2 0 0,-1 1 0,-2 0 0,-1 0 0,-3 0 0,1 44 0,-6-47 45,-1-1 0,-2 1 0,-2-1 0,-1 0 0,-1 0-1,-2-1 1,-2 0 0,-16 34 0,22-54-169,-1-1 0,-1 0 0,0 0 0,-1 0 0,-1-1 0,1 0 0,-13 10 0,18-18-35,0 0 0,-1-1 0,1 1-1,-1-1 1,1 0 0,-1-1 0,0 1 0,0-1 0,0 0 0,-1 0 0,1 0-1,0-1 1,-1 0 0,1 0 0,-1 0 0,1-1 0,-1 0 0,1 0 0,-1 0-1,1-1 1,-1 1 0,-8-4 0,7 2 190,0-2 0,0 1-1,0-1 1,-7-5 0,-9-7-3432,20 14 1473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32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4216,'0'0'13934,"9"-2"-13554,111-32 1760,-111 32-1986,0 0 1,0 1-1,0 0 0,0 0 1,0 1-1,17 2 1,2-1 119,55 5 347,-60-3-412,1-1 1,33-1-1,-52-2-128,0 1 0,-1-1 0,1 0 0,0 0 0,0 0 0,0-1 0,6-3 0,-11 5-67,0 0 1,0 0-1,0 0 0,0 0 1,1 0-1,-1 0 0,0 0 0,0-1 1,0 1-1,0 0 0,0 0 1,0 0-1,0 0 0,1-1 1,-1 1-1,0 0 0,0 0 1,0 0-1,0 0 0,0-1 1,0 1-1,0 0 0,0 0 1,0 0-1,0 0 0,0-1 1,0 1-1,0 0 0,0 0 1,0 0-1,0-1 0,0 1 0,0 0 1,0 0-1,-1 0 0,1 0 1,0-1-1,0 1 0,0 0 1,0 0-1,-9-8 46,-11-2-300,2 6-294,12 4-2454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32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7632,'0'0'6285,"10"-4"-5824,33-9 5,-38 12-234,0-1 1,0 1 0,0 1 0,1-1-1,-1 1 1,0 0 0,1 0 0,-1 1-1,0 0 1,0 0 0,1 0 0,4 2-1,20 3 489,126 0 842,-120-6-1136,0-1 1,0-2 0,61-14-1,-85 16-208,6-4-2902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35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3000,'0'0'13919,"3"11"-13447,28 218 2174,-30-218-2505,-1 25 619,1 5 431,3-33-259,-2-20-42,-2-9-791,0 0-1,2 1 1,0-1 0,2 0-1,0 1 1,1 0-1,1 0 1,1 0-1,1 1 1,1 0-1,0 1 1,21-31 0,-29 47-91,0 0 0,0 0 1,1 1-1,-1-1 0,1 0 1,-1 1-1,1-1 1,-1 1-1,1-1 0,0 1 1,0 0-1,0 0 1,0 0-1,0 0 0,0 0 1,0 0-1,0 0 0,0 1 1,0-1-1,0 1 1,0-1-1,1 1 0,-1 0 1,0 0-1,0 0 0,5 1 1,-4 0-2,-1 0 0,1 1-1,0-1 1,-1 1 0,1-1 0,-1 1 0,1 0 0,-1 0 0,0 0 0,0 0 0,0 1-1,0-1 1,0 0 0,0 1 0,-1-1 0,1 1 0,-1 0 0,0 0 0,2 3 0,5 20 94,0 1 1,-1 0 0,-2 1 0,-1-1 0,-1 1 0,-1 47 0,-1-79-61,0 0 0,0 0-1,0 0 1,1 1 0,0-1 0,2-4 0,4-8 57,4-6-50,0 0 0,1 1 0,2 1 0,0 0 0,1 1 0,0 1 0,2 0 0,33-26 0,-49 43-43,0-1 1,-1 1 0,1-1-1,0 1 1,0 0-1,-1 0 1,1 0-1,0 0 1,0 0 0,1 0-1,-1 0 1,0 1-1,0-1 1,0 1 0,0 0-1,4-1 1,-4 2 1,-1 0 0,1-1 0,0 1 0,-1 0 0,1 0 0,-1 0 0,1 0 0,-1 1 0,1-1 0,-1 0 0,0 1 0,0-1 0,0 0 0,0 1 0,0 0 0,0-1 0,0 1 0,0 0 0,0 2 0,0-3-5,6 12 33,0 1 0,-1-1 1,0 1-1,-1 1 0,-1-1 1,3 20-1,3 25 120,-5-35-2,-1 1-1,1 34 1,-6-51 89,0-2-4502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36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7024,'0'0'12474,"6"11"-12054,-1 0-285,0-3 16,-1 0 0,0 1-1,0-1 1,-1 1 0,0 0 0,3 18 0,-1 26 689,-4-35-391,0 0 0,2 0 1,5 21-1,-6-25-54,-2-13-334,0 1 1,0-1 0,0 0 0,0 1 0,0-1 0,0 0-1,1 0 1,-1 1 0,0-1 0,1 0 0,-1 0 0,1 1-1,0-1 1,-1 0 0,2 1 0,-2-1 121,12-91 918,-3 45-884,-6 28-114,0 0-1,1 1 1,0-1 0,14-29 0,-15 39-86,1-2 23,1 0-1,0 0 0,0 1 1,1 0-1,10-13 1,-14 20-32,-1-1-1,1 0 1,0 1 0,0 0 0,0-1 0,0 1 0,0 0 0,1 0 0,-1 0-1,0 0 1,0 0 0,1 1 0,-1-1 0,0 1 0,1-1 0,-1 1 0,1 0 0,-1 0-1,1 0 1,-1 0 0,0 0 0,1 1 0,-1-1 0,1 1 0,-1 0 0,0 0 0,0-1-1,1 1 1,1 2 0,6 2 9,-1 0-1,0 1 1,-1 1-1,1-1 1,-1 1-1,-1 0 1,1 1 0,-1 0-1,0 0 1,-1 1-1,6 10 1,-3-4 56,-1 2 0,-1-1 1,-1 1-1,0 0 0,6 32 1,-3 4 603,-11-52-545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38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395 441 4312,'0'0'14758,"-10"-10"-14381,-31-32 7,40 40-324,-1 1 0,0-1 0,1 1 0,-1 0 0,0 0-1,0 0 1,0 0 0,0 0 0,0 0 0,0 0 0,0 1-1,0-1 1,0 1 0,-1-1 0,1 1 0,0 0 0,0 0-1,0 0 1,0 0 0,-1 0 0,1 0 0,-3 2 0,-4-1 262,2 0-136,1 0 0,-1 1 0,1-1 0,-1 2 0,1-1 0,-1 1 1,1-1-1,-8 7 0,-45 33 868,35-23-607,20-16-350,-1 1 1,1 1-1,0-1 0,0 0 1,1 1-1,-1 0 1,1 0-1,0 0 0,-4 10 1,6-13-74,1 0 1,-1 0-1,0 0 1,0 0-1,1 0 1,-1 0-1,1 0 1,0 0-1,-1 0 1,1 0-1,0 1 1,0-1-1,1 0 1,-1 0-1,0 0 1,1 0-1,-1 0 1,1 1-1,0-1 0,0 0 1,0 0-1,0-1 1,0 1-1,0 0 1,0 0-1,0 0 1,1-1-1,2 4 1,1-1-7,0-1 0,1 0 0,-1 1 0,1-2 0,-1 1 0,1-1 0,0 1 0,0-2 0,0 1 0,0-1 0,0 0-1,1 0 1,-1 0 0,0-1 0,0 0 0,1-1 0,-1 1 0,0-1 0,0 0 0,9-3 0,3 0 18,-1-1-1,0-1 1,0 0-1,23-13 1,-31 14-15,0-1-1,-1 0 1,0 0 0,0-1 0,0 0 0,-1 0 0,0-1 0,-1 0 0,8-11 0,-9 9 11,0 0 1,-1 0-1,0 0 1,-1-1-1,0 1 1,0-1-1,-1 0 1,-1 1-1,0-1 0,0 0 1,-1 0-1,-1 0 1,-2-17-1,0 7 26,-1 1-1,-1-1 0,0 1 0,-2 0 0,-1 1 0,-12-25 0,12 30 8,0 0-1,-1 0 1,-1 1-1,0 0 1,0 1-1,-2 0 0,-16-14 1,23 22-27,0 0 0,0 1 0,0-1 0,-1 1 0,1 1 0,-1-1 0,0 1 0,0 0 0,0 0 0,0 0 0,0 1 0,-1 0 0,1 0 0,0 1 0,-1 0 0,1 0 0,0 0 0,0 1 0,-1 0 0,1 0 0,-11 4 0,-2 1-1,0 1-1,1 2 0,0 0 0,1 0 0,-1 2 0,2 0 1,-23 20-1,38-31-54,1 1-1,-1 0 1,0-1 0,1 1 0,-1 0 0,0 0 0,1 0 0,-1-1-1,1 1 1,-1 0 0,1 0 0,0 0 0,-1 0 0,1 2-1,0-3 26,0 1 0,0-1 0,0 0 0,0 1 0,0-1 0,0 1 0,0-1 0,1 0 0,-1 1-1,0-1 1,0 0 0,0 1 0,1-1 0,-1 0 0,0 1 0,0-1 0,1 0 0,-1 1 0,0-1-1,1 0 1,-1 0 0,0 1 0,1-1 0,1 1-498,0 0 0,1-1-1,-1 1 1,0 0 0,0-1 0,0 0-1,1 1 1,2-1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8744,'0'0'13285,"10"3"-13028,54 5 237,1-2 0,-1-3 0,100-8 0,106-3 2407,-243 3-2774,-17 0-3751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40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1 149 4512,'0'0'14925,"7"-12"-14515,23-36-14,-29 45-299,1 0-1,0 0 0,1 1 1,-1-1-1,0 1 1,1-1-1,-1 1 0,6-4 1,-7 6-54,-1 0 0,1-1 0,0 1 0,-1 0 0,1-1 0,0 1 0,0 0 0,-1 0 1,1 0-1,0 0 0,0 0 0,-1 0 0,1 0 0,0 0 0,0 0 0,0 0 0,-1 0 1,1 0-1,0 0 0,0 1 0,-1-1 0,1 0 0,1 1 0,0 1 26,0 0-1,-1 0 0,1 0 0,-1 0 1,1 1-1,-1-1 0,1 0 1,-1 1-1,0-1 0,0 1 0,0-1 1,-1 1-1,1-1 0,-1 1 1,1 4-1,5 70 550,-4-49-298,0 1 0,9 35 1,-10-60-257,0 1 0,1 0 0,0 0 0,0-1 0,0 1 0,0-1 0,1 0 0,0 0 0,0 0 0,0 0 0,0 0 0,0 0 0,1-1 0,0 0 0,-1 0 0,1 0 0,1 0 1,-1 0-1,0-1 0,1 0 0,-1 0 0,1 0 0,-1 0 0,10 1 0,-12-2-45,2-1 17,0 1 0,0-1 0,0 1 0,0-1 0,0 0 0,0-1 0,0 1 0,0-1 0,5 0 0,-5-1-19,1 0 1,-1 0-1,1-1 1,-1 1-1,0-1 1,0 0 0,0 0-1,0 0 1,0 0-1,-1-1 1,1 1-1,-1-1 1,0 0 0,0 0-1,-1-1 1,4-5-1,3-7 42,-2 0 0,12-36-1,-11 19 114,7-54-1,-8 36 63,-6 48-198,0-1-1,1 1 0,-1 0 0,1 0 0,-1 0 0,1 0 0,1 1 0,-1-1 0,0 0 0,1 1 0,4-5 0,-6 7-21,1-1 0,-1 1 0,1-1-1,-1 1 1,1 0 0,0 0 0,-1 0 0,1 0 0,0 0 0,0 0 0,0 0 0,0 1 0,0-1 0,0 0 0,0 1-1,0 0 1,0 0 0,0-1 0,0 1 0,0 0 0,0 1 0,0-1 0,0 0 0,0 1 0,0-1 0,2 1-1,110 44 537,-109-42-497,0-2 15,-1 1 1,0 0-1,0 0 0,0 0 1,-1 1-1,1 0 0,5 4 1,-9-7-68,0 0 0,0 0 0,0 0 0,0 0 0,0 0 0,0 0 0,0 0 0,0 0 1,0 1-1,0-1 0,0 0 0,0 0 0,0 0 0,0 0 0,0 0 0,0 0 0,0 0 0,0 0 0,0 0 1,0 0-1,0 0 0,0 1 0,0-1 0,0 0 0,0 0 0,0 0 0,0 0 0,0 0 0,0 0 0,0 0 0,0 0 1,0 0-1,0 0 0,0 0 0,0 1 0,0-1 0,0 0 0,0 0 0,0 0 0,0 0 0,0 0 0,-1 0 1,1 0-1,0 0 0,0 0 0,0 0 0,0 0 0,0 0 0,0 0 0,0 0 0,0 0 0,0 0 0,0 0 1,0 0-1,-1 0 0,1 0 0,0 0 0,0 0 0,0 0-19,0 0 0,-1 0 0,1 0 1,0 0-1,0 0 0,0-1 0,-1 1 0,1 0 1,0 0-1,0 0 0,0 0 0,0-1 0,-1 1 0,1 0 1,0 0-1,0 0 0,0 0 0,0-1 0,0 1 0,0 0 1,-1 0-1,1-1 0,0 1 0,0 0 0,0 0 1,0-1-1,0 1 0,0 0 0,0 0 0,0 0 0,0-1 1,0 1-1,-5-14-3792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40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7936,'0'0'13006,"11"4"-12526,-1 0-355,-3-1-42,0-1 0,0 0 1,0 0-1,1 0 0,-1-1 1,0 0-1,1 0 0,11-1 1,41-4 579,-3-1-67,0 3 0,0 2 0,61 8 1,-99-6-378,25 6 694,-39-4-555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42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849 1 5520,'0'0'8688,"-8"11"-8031,-90 122 749,-5-5 0,-5-5 0,-164 145 0,42-52 792,226-212-2018,0 0-1,0 0 0,0 1 0,1-1 0,0 1 1,-4 6-1,7-11-174,0 0 0,0 1 0,0-1 0,0 0 0,0 0 0,0 0 0,0 0 0,0 0 0,0 0 0,0 0-1,0 0 1,0 1 0,0-1 0,0 0 0,0 0 0,0 0 0,0 0 0,0 0 0,0 0 0,1 0 0,-1 0 0,0 0 0,0 0 0,0 0 0,0 1 0,0-1 0,0 0 0,0 0 0,0 0 0,0 0 0,0 0 0,0 0 0,1 0 0,-1 0-1,0 0 1,0 0 0,0 0 0,0 0 0,0 0 0,0 0 0,0 0 0,0 0 0,0 0 0,1 0 0,-1 0 0,0 0 0,0 0 0,0 0 0,0 0 0,0 0 0,0 0 0,0 0 0,0 0 0,0 0 0,1-1 0,-1 1 0,0 0 0,0 0 0,0 0-1,0 0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43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268 273 5320,'0'0'11491,"-13"4"-10792,-19 9 317,-42 22 0,58-26-469,1 2 1,0-1-1,0 2 1,1 0-1,1 1 1,-20 24-1,30-34-410,0 1-1,0-1 1,1 1-1,-1 0 1,1-1-1,0 1 1,0 0-1,0 1 1,1-1-1,-1 0 1,0 6 0,2-8-101,0 1 1,0-1 0,0 0-1,0 0 1,1 0 0,-1 0 0,1 1-1,-1-1 1,1 0 0,0 0-1,0 0 1,0 0 0,0 0 0,0 0-1,0-1 1,0 1 0,1 0-1,-1-1 1,1 1 0,-1 0 0,1-1-1,0 0 1,-1 1 0,1-1-1,2 1 1,1 1-9,0 0 0,0-1 0,0 0-1,0 0 1,0 0 0,0 0 0,0-1 0,1 0-1,-1 0 1,0 0 0,1-1 0,-1 0 0,7 0 0,-4-1-8,0-1 1,0 1-1,0-1 1,0-1-1,0 0 1,0 0-1,-1 0 1,9-5-1,-5 1-1,-1 0 0,0-1 0,0 0 0,0 0-1,-1-1 1,0-1 0,-1 1 0,0-1 0,0 0 0,-1-1-1,6-13 1,-8 14 16,-1-1-1,0 0 1,-1 0-1,0 0 0,0-1 1,-1 1-1,-1-1 1,0 1-1,-1-1 1,0 0-1,0 1 1,-2-1-1,1 0 1,-1 1-1,-1 0 1,0-1-1,-1 1 0,0 0 1,0 1-1,-1-1 1,-1 1-1,0 0 1,0 0-1,-1 1 1,-10-12-1,-3-2 72,8 7 23,-27-24-1,36 38-93,0-1-1,-1 0 1,1 1 0,-1-1-1,1 1 1,-1 0-1,0 0 1,0 0-1,0 1 1,0 0-1,0-1 1,0 1-1,0 1 1,-5-2-1,-16 11-60,16-2-306,9-6 316,0-1 0,0 0 0,0 0 0,0 0 0,0 1 0,0-1 0,0 0 0,0 0 0,0 1 0,0-1 0,0 0 0,0 0 0,0 0 0,0 1 0,0-1 0,0 0 0,0 0 0,0 1 0,0-1 0,0 0 0,0 0 0,0 0 0,1 0 0,-1 1 0,0-1 0,0 0 0,0 0 0,0 0 0,0 0 0,1 1 0,-1-1 0,0 0 0,0 0 0,0 0 0,1 0 0,-1 0 0,0 0 0,0 0 0,0 1 0,1-1 0,5 1-3757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44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5624,'0'0'9546,"1"10"-8703,-1-7-819,5 45 1841,-2 54-1,-37 202 2343,29-269-3813,1 6 207,3-25-152,0-1 1,-5 15 0,6-29-416,0-1 0,0 1 0,0 0 1,-1-1-1,1 1 0,0 0 1,0 0-1,0-1 0,0 1 1,0 0-1,1 0 0,-1-1 1,0 1-1,0 0 0,0-1 0,1 1 1,-1 0-1,0-1 0,1 1 1,-1 0-1,0-1 0,1 1 1,-1-1-1,1 1 0,-1-1 1,1 1-1,1 0 5,-1 0 1,1 0-1,-1 0 1,1-1-1,0 1 1,-1 0-1,1-1 1,0 0-1,-1 1 1,4-1-1,4 1 39,1-1-1,-1-1 1,11-1 0,-17 1-35,135-26 606,-82 21-134,-55 6-486,3 0 49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44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10040,'0'0'5346,"15"-5"-4612,225-49 2321,-89 39-719,-101 11-1381,-38 3-722,-5 1-3,1 0-1,0-1 1,0-1 0,-1 1 0,1-1 0,8-3-1,-14 4-2225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1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23 4120,'0'0'14375,"-7"11"-14012,-11 15-221,-42 71 969,54-88-951,1 1 0,1 0 0,0 1 0,0-1 0,1 1 0,1 0 0,-1 0 0,0 18 0,3-26-118,1 0 0,-1 0 0,1 0 0,0 0 0,0 1 0,0-1-1,0 0 1,1 0 0,-1-1 0,1 1 0,-1 0 0,1 0 0,0-1 0,0 1-1,1-1 1,-1 0 0,0 1 0,1-1 0,-1 0 0,1 0 0,0-1-1,-1 1 1,1-1 0,0 1 0,6 1 0,-4-1-11,-1 0-1,1-1 1,0 0-1,0 0 1,0 0-1,0 0 1,0-1-1,0 0 1,-1 0-1,1 0 1,0-1 0,0 1-1,0-1 1,0-1-1,0 1 1,7-3-1,-3-1 16,1-1 0,-1 0 0,0 0-1,0 0 1,-1-1 0,0-1 0,13-14 0,-17 17-30,0 0 1,-1 0 0,0-1-1,-1 1 1,1-1 0,-1 1-1,0-1 1,0 0 0,-1 0-1,1 0 1,-1 0 0,-1 0 0,1 0-1,-1 0 1,-1-10 0,1 12-6,-1-8 50,0-1 0,0 1 0,-1 0 0,-1 0-1,0 0 1,-1 0 0,-8-20 0,7 16 70,5 15-103,0 0 0,0-1-1,-1 1 1,1 0 0,0 0 0,-1 0 0,1 0 0,0-1 0,-1 1-1,1 0 1,-1 0 0,0 0 0,1 0 0,-1 0 0,0 0 0,0 0-1,-1 0 1,2 0-8,-1 1-1,1 0 1,0-1 0,-1 1-1,1 0 1,-1-1 0,1 1-1,0-1 1,0 1-1,-1-1 1,1 1 0,0-1-1,0 1 1,-1 0-1,1-1 1,0 1 0,0-1-1,0 0 1,0 1 0,0-1 96,0 5-11,0-4 124,2 8-78,7 22-24,-2 1 1,-1 0 0,3 61 0,-4-37-9,2 37 58,7 54 110,-11-123-214,2-1 0,1 1 0,0-1 0,11 25 1,-11-33 0,-1 1 0,4 20 0,3 9 182,-10-39-203,3 17 557,-5-21-576,4-20-516,15-26-158,-9 22-2952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2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5016,'0'0'15823,"5"12"-15388,2 1-288,-4-8-92,-1 0 0,0 0 0,0 0 0,0 0 0,0 0 0,-1 0 0,1 0 0,-1 1 0,-1-1 0,1 1 0,-1 7 0,0-7 29,0 32 1046,6 46 0,-6-51 1211,4-56-2044,5-2-195,-4 9-67,0 1 0,1 0-1,0 0 1,2 0 0,-1 1 0,2 0-1,0 0 1,12-14 0,-6 12 9,1 1-1,1 0 1,0 1 0,1 0 0,22-12-1,-38 25-35,-1 0-1,1 1 0,-1-1 0,1 1 0,-1-1 0,1 1 0,0-1 0,-1 1 1,1 0-1,0 0 0,-1 0 0,1 0 0,0 0 0,-1 0 0,1 0 0,0 0 0,-1 1 1,1-1-1,0 1 0,1 0 0,1 1 10,-1 0 0,0 0 0,0 0 0,0 0 1,0 1-1,-1-1 0,1 1 0,4 6 0,0 0 25,-1 0-1,-1 1 1,1 0 0,-1 1-1,4 11 1,-3 4 94,0-1 0,-1 1 0,-2 0 1,0 0-1,-2 33 0,-2-54-117,0-1-1,1 1 0,-2-1 1,1 1-1,0-1 0,-1 1 1,0-1-1,0 0 1,0 0-1,-1 1 0,-4 5 1,-7 11-4334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4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1 182 3112,'0'0'17362,"3"-9"-16946,-2 4-410,1-1 112,-1 0 0,1 0 0,0 0 0,1 1 0,-1-1 0,1 1-1,0-1 1,1 1 0,-1 0 0,1 0 0,0 0 0,0 1-1,1 0 1,-1-1 0,9-4 0,5-1 239,-12 5-155,1 2 1,0-1-1,0 1 1,0 0-1,11-3 1,-16 5-152,1 1 0,-1 0 1,0 0-1,1 0 0,-1 0 0,1 0 0,-1 0 1,0 1-1,1-1 0,-1 1 0,0-1 0,1 1 0,-1 0 1,0 0-1,0 0 0,0 0 0,0 1 0,0-1 1,0 0-1,0 1 0,0 0 0,2 1 0,1 3 46,0 0-1,-1 1 0,1-1 0,-1 1 1,0 0-1,-1 0 0,0 0 1,0 1-1,0-1 0,-1 1 0,0-1 1,1 16-1,0 8 248,-3 62 0,-1-44-37,0-42-249,1-1 0,1 1 0,-1 0 0,1-1 0,0 1 0,1 0 0,-1-1 0,1 0 0,1 1 0,4 10 0,-4-12-34,-2-3-3,0-1 1,0 1-1,0 0 1,0 0-1,0-1 0,0 1 1,0-1-1,1 1 1,-1-1-1,3 3 0,-2-4-9,-1 1-1,1-1 1,-1 0-1,1 0 0,-1 0 1,1 0-1,-1 0 0,1 0 1,-1 0-1,1 0 1,-1 0-1,1-1 0,-1 1 1,1-1-1,-1 1 1,0-1-1,3-1 0,1-1 13,1 0-1,-1-1 0,-1 0 1,1 0-1,0 0 1,-1 0-1,0-1 0,5-6 1,7-7 12,8-9 45,-1-1 0,-1-1 0,-1-1 1,-2-1-1,23-48 0,-22 42 50,-13 25-63,0-1 0,-1 1 0,4-16-1,-8 24-50,-1 0 1,1 0-1,-1 0 0,1 1 0,0-1 0,1 0 0,-1 1 0,1 0 0,-1-1 0,1 1 0,0 0 0,0 0 0,1 1 0,3-4 0,-2 4-10,-1 1 0,1 0 0,-1 0 0,1 1-1,-1-1 1,1 1 0,-1 0 0,1 0 0,-1 1-1,1-1 1,-1 1 0,1 0 0,-1 0 0,1 1 0,-1-1-1,0 1 1,0 0 0,7 4 0,40 12 237,-40-18 8,-10 0-266,-1-4-1345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5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7232,'0'0'13225,"9"11"-12733,116 141 1156,-10-36-237,-52-55-380,-12-14 631,-46-43-756,-4-8-1812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3616,'0'0'11326,"-10"8"-10812,-2 4-336,8-8-99,-1 1 0,1-1 0,-1 0 0,-1 0 0,1 0 1,0-1-1,-1 0 0,0 0 0,-6 2 0,0 1 148,0 1 0,0 0 0,1 1 0,-1 0 0,-12 13 0,-49 53 1085,68-68-1192,-1 0 5,1 0 0,0 1-1,1 0 1,0 0-1,0 0 1,0 1-1,1-1 1,0 1 0,1 0-1,-1 0 1,1 0-1,1 0 1,0 0 0,0 0-1,0 10 1,1-13-74,1-1 0,-1 1 1,1 0-1,-1-1 0,1 1 0,1 0 1,-1-1-1,1 0 0,-1 1 1,1-1-1,1 0 0,-1 0 0,0 0 1,1 0-1,0 0 0,0 0 1,0-1-1,1 0 0,-1 1 0,1-1 1,-1 0-1,1-1 0,0 1 0,0-1 1,0 0-1,1 0 0,6 3 1,-6-4-15,0-1 1,0 1 0,0-1-1,0 1 1,-1-1 0,1-1 0,0 1-1,0-1 1,0 0 0,0 0-1,0 0 1,0-1 0,-1 0 0,1 0-1,-1 0 1,1 0 0,7-6-1,3-2 74,-1-1 0,1-1-1,18-20 1,51-72 377,-84 103-484,10-14 100,-1 0-1,-1-1 1,11-28 0,2-5 170,-20 48-253,-1 0-1,1 1 1,-1-1-1,0 0 1,1 0-1,-1 0 1,0 1-1,0-1 0,0 0 1,0 0-1,1 0 1,-1 0-1,0 0 1,0 1-1,-1-1 1,1 0-1,0 0 1,0 0-1,0 0 1,0 0-1,-1 1 1,1-1-1,-1 0 1,1 0-1,0 1 1,-1-1-1,1 0 0,-1 0 1,1 1-1,-1-1 1,0 1-1,1-1 1,-1 0-1,0 1 1,1-1-1,-1 1 1,0 0-1,0-1 1,1 1-1,-1-1 1,0 1-1,0 0 1,-1-1-1,0 1 39,2-1 29,-27-14 883,27 14-964,-1 1-1,1 0 1,0 0 0,-1 0-1,1 0 1,0 0 0,-1 0 0,1 0-1,0 0 1,-1 0 0,1 0 0,0 0-1,-1 1 1,1-1 0,0 0-1,-1 0 1,1 0 0,0 0 0,-1 0-1,1 1 1,0-1 0,0 0-1,-1 0 1,1 1 0,0-1 0,0 0-1,-1 0 1,1 1 0,0-1 0,0 0-1,0 1 1,-1-1 0,1 0-1,0 0 1,0 1 0,0-1 0,0 1-1,-8 16 55,-1 23 8,1 1 0,-3 59 0,7 84 101,10 184 191,2-165 126,-7-190-235,2-9-97,7-19-76,6-29-429,-13 28 46,1 0-3616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5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446 0 9944,'0'0'3416,"-14"16"-2946,-95 105 554,-90 72 1600,159-153-1972,19-21 249,2 1 0,-18 24 0,30-34 588,11-13-495,14-20-1876,-14 18-1222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7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102 179 9536,'0'0'6494,"3"10"-5947,9 35 193,9 64 1,-14 96 1656,-8-143 453,2-95-2349,-2 0 0,-6-37 1,-2-40-2,16-49 453,-5 146-870,1 1-1,1-1 1,0 1 0,0-1 0,1 1-1,1 0 1,0 1 0,1 0 0,0 0-1,1 0 1,0 1 0,0 0 0,1 0-1,14-11 1,-19 18-40,1 0 1,-1 0-1,0 1 0,1 0 1,-1 0-1,1 0 0,0 1 1,-1 0-1,1-1 0,0 1 1,0 1-1,0-1 0,0 1 1,0 0-1,9 1 0,-8 0-6,-1-1-1,1 1 0,-1 0 1,0 1-1,1-1 0,-1 1 0,0 0 1,0 1-1,0-1 0,0 1 1,0 0-1,-1 0 0,8 6 0,-8-4-6,0-1 0,0 1 0,0 0 0,0 0 0,-1 0 0,0 0-1,0 1 1,-1-1 0,0 1 0,1 0 0,-2 0 0,1 0 0,-1 0-1,0 0 1,0 0 0,-1 0 0,1 9 0,-2-7-2,-1-1 0,1 1 1,-1-1-1,0 0 0,-1 1 1,0-1-1,0 0 0,-1-1 0,1 1 1,-1-1-1,-1 1 0,1-1 0,-10 9 1,-6 6 77,-20 23 93,30-34-166,5-4 0,20 0-19,-5-3-14,1 1 0,-1 0 0,-1 0 0,1 1 0,13 10 0,-21-14 0,5 3 5,0 2 0,0-1 0,-1 1-1,1 0 1,-1 0 0,-1 1 0,1 0 0,-1 0-1,0 0 1,-1 1 0,1-1 0,-2 1 0,6 16-1,-7-20 0,-1 1-1,1-1 0,-2 1 0,1-1 1,0 1-1,-1 0 0,0 0 0,0-1 1,0 1-1,-1 0 0,1-1 0,-1 1 0,0 0 1,-1-1-1,1 1 0,-1-1 0,0 1 1,0-1-1,0 0 0,-1 0 0,1 0 1,-1 0-1,0-1 0,0 1 0,0-1 1,-8 7-1,-1-1 35,0-1 1,-1 0 0,0 0-1,-1-2 1,0 1-1,0-2 1,0 0-1,0 0 1,-1-2 0,0 1-1,0-2 1,0 0-1,0-1 1,0-1 0,0 0-1,-22-3 1,37 3-39,-95-12 440,84 10-435,0-1 1,1 0-1,-1 0 0,1-1 0,-1-1 1,-12-7-1,22 11-49,0 1 0,0-1 1,0 0-1,0 0 0,1 1 0,-1-1 0,0 0 0,1 0 1,-1 0-1,0 0 0,1 0 0,-1 0 0,1 0 0,0 0 1,-1 0-1,1 0 0,0 0 0,0 0 0,-1 0 0,1 0 1,0 0-1,0-2 0,1-7-3504,-1 10 3150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7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4512,'0'0'18217,"13"-5"-17905,44-16-11,-50 19-244,0 0 0,0 1 0,0 0 0,0 0 0,0 1 0,0 0 0,0 0 0,0 1 0,13 2 0,7 1 120,180 7 984,-199-11-1100,49 0 360,-54 0-382,1-1 0,0 1-1,0-1 1,0 0 0,0 0-1,-1-1 1,1 1 0,-1-1 0,1 1-1,-1-1 1,6-4 0,-1-6-311,-7 8-2755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6:59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8120,'0'0'12553,"13"-6"-12195,11-3-139,0 1-1,0 2 1,0 0-1,1 1 1,33-1-1,275-1 1598,-199 1-389,-134 6-1426,0 0 0,0 0 1,-1 0-1,1 0 1,0 1-1,0-1 1,0 0-1,0 0 1,0 0-1,0 0 0,0 0 1,0 0-1,0 0 1,0 0-1,0 0 1,0 1-1,0-1 0,0 0 1,0 0-1,0 0 1,0 0-1,0 0 1,0 0-1,0 0 1,0 0-1,0 1 0,0-1 1,0 0-1,0 0 1,0 0-1,0 0 1,0 0-1,0 0 1,1 0-1,-1 0 0,0 0 1,0 0-1,0 0 1,0 1-1,0-1 1,0 0-1,0 0 1,0 0-1,0 0 0,0 0 1,0 0-1,1 0 1,-1 0-1,0 0 1,0 0-1,0 0 1,0 0-1,0 0 0,0 0 1,0 0-1,0 0 1,0 0-1,1 0 1,-1 0-1,0 0 0,0 0 1,0 0-1,0 0 1,0 0-1,0 0 1,0 0-1,0 0 1,0 0-1,1-1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9:56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8744,'0'0'7859,"-4"10"-7615,-13 33-1,15-39-170,1 1-1,-1 0 1,1-1 0,1 1-1,-1 0 1,1 8 0,-1 5 198,-3 19 243,2 0 1,4 51-1,0-40-266,19 176 609,-8-128-574,80 1170 2128,-72-894-1505,-5 27 674,-17-321-943,0-7-461,5-26-3033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9:58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9040,'0'0'5612,"0"13"-5295,-1 72 514,12 86 0,82 336 1332,15 117-127,-41 466 2215,-73-970-3059,2-70-3672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04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3616,'0'0'14982,"13"3"-14790,229 21 1081,-102-3 105,-100-20-536,-23-1 157,-30 6-730,-8-6-685,14 0-2541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47:04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9848,'0'0'3841,"14"0"-3432,221 6 1837,-180-6-1620,-24 1 115,0-2 1,0-1-1,0-1 0,-1-1 1,40-11-1,-48 2-483,-16 9-2783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09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8336,'0'0'19928,"6"11"-19766,17 34 11,-22-41-144,0-1 0,-1 1 0,0 0 0,0 0 0,0-1 0,0 1 1,0 0-1,-1 0 0,0-1 0,0 1 0,0 0 0,0-1 0,0 1 0,-3 4 0,-1 6 86,-6 20 368,2 1 1,-6 43-1,14-76-446,1 0-1,0 1 1,-1-1-1,2 1 0,-1-1 1,0 1-1,0-1 1,1 1-1,-1-1 0,1 0 1,0 1-1,-1-1 1,1 0-1,0 0 0,0 1 1,1-1-1,-1 0 1,0 0-1,1 0 0,0 0 1,-1-1-1,1 1 1,0 0-1,0-1 0,0 1 1,0-1-1,0 1 1,0-1-1,0 0 0,3 1 1,2 0 66,-1 0 0,1 0 0,0-1 0,-1 0 0,1 0 0,0-1 0,0 0 0,-1 0 0,13-2 0,16 3-103,-29-1 0,-1 1 0,0-1 0,1 0 0,-1 0 0,7-2 0,-6 1 532,2 0-693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09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16879,'0'0'6616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8336,'0'0'6774,"-1"10"-5996,-13 186 4119,13-178-4439,2 0 1,0 0-1,1 0 1,1 0 0,7 23-1,4 27 667,-10-43-690,-1-11-39,0 1 0,-1 17 0,-1-29-296,-1 1-1,-1 0 1,1-1-1,0 1 1,-1 0-1,0-1 1,0 1-1,0-1 1,0 1 0,-1-1-1,1 0 1,-1 1-1,-3 4 1,4-7-73,-1 0 0,1-1 0,0 1 0,0 0 0,0-1 0,0 1 0,0-1 0,-1 0 0,1 1 0,0-1 0,0 0 1,-1 0-1,1 0 0,0 0 0,0 0 0,-1 0 0,1 0 0,-2 0 0,-25-5 226,26 4-230,-24-6 219,-27-11 0,38 11-139,-1 1 0,1 1-1,-1 1 1,0 0 0,0 1 0,-21-1 0,36 4-137,26-12-2485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11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54 9240,'0'0'17227,"-11"-3"-17061,-30-11 7,39 14-139,0 0 0,1 0 1,-1 0-1,0 0 0,0 1 1,0-1-1,1 0 0,-1 1 0,0 0 1,0-1-1,1 1 0,-1 0 0,0 0 1,1 0-1,-1 0 0,1 0 1,-1 0-1,1 0 0,0 1 0,-1-1 1,1 0-1,0 1 0,0-1 1,0 1-1,0 0 0,-1 2 0,-2 1 59,-4 8 105,1-1-1,0 1 0,0 0 0,2 0 1,-9 27-1,8-17 101,0 1 0,-3 42 0,8-57-228,1-1 1,0 0-1,1 0 1,0 1-1,0-1 1,0 0-1,1 0 1,0 0-1,1 0 1,0 0-1,0-1 1,1 1-1,0-1 1,0 0 0,0 0-1,1 0 1,6 6-1,-10-12-43,1 0 0,0 0 0,-1 0 0,1 1-1,0-2 1,-1 1 0,1 0 0,0 0 0,0 0 0,0-1 0,0 1 0,0-1-1,0 0 1,0 1 0,0-1 0,0 0 0,0 0 0,3-1 0,-1 1 3,0-1 1,0-1-1,0 1 1,-1 0-1,1-1 1,0 0-1,-1 0 1,7-5-1,0-1 31,-1 0 1,0-1-1,0 0 1,14-21-1,-22 30-60,22-32 164,-2-2 0,21-40 0,-42 73-165,0 1 0,0 0 0,0-1 0,0 1 0,1-1 0,-1 1 0,0 0 0,0-1 0,0 1 0,1-1 0,-1 1 0,0 0 0,0-1 0,1 1 0,-1 0 0,0-1 0,0 1 0,1 0 0,-1 0 0,1-1 0,-1 1 0,0 0 0,1 0 0,-1 0 0,0-1 0,1 1 0,-1 0 0,1 0 0,6 9 0,-3-3 0,17 31 0,-16-26 0,1 0 0,0-1 0,10 13 0,2-1 0,-7-8 0,0-1 0,18 17 0,-24-26 0,0 0 0,0-1 0,0 1 0,0-1 0,0 0 0,1-1 0,-1 1 0,1-1 0,0 0 0,11 2 0,-11-3 0,0 0 0,1 0 0,-1 0 0,0-1 0,0 0 0,1 0 0,-1-1 0,0 1 0,0-1 0,1-1 0,-1 1 0,0-1 0,0 0 0,-1-1 0,1 1 0,0-1 0,-1 0 0,1-1 0,-1 1 0,0-1 0,0 0 0,-1 0 0,1-1 0,6-8 0,-1-1 0,-1 0 0,0 0 0,-1-1 0,-1 0 0,0 0 0,-1 0 0,7-30 0,-11 35 0,0 0 0,-1 0 0,0 0 0,-1 0 0,1 0 0,-2 1 0,0-1 0,0 0 0,0 0 0,-2 0 0,1 0 0,-1 1 0,0 0 0,-7-13 0,7 17 0,2 1 0,0 1 0,-1-1 0,0 1 0,0 0 0,0 0 0,0 0 0,0 0 0,-1 0 0,1 1 0,-1-1 0,0 1 0,0-1 0,0 1 0,0 0 0,0 0 0,0 0 0,0 1 0,-1-1 0,1 1 0,-4-1 0,-26-1 0,4 2 0,25-4 987,3 0-3119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13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8936,'0'0'13269,"10"-10"-12739,72-69 1089,-74 72-1252,1 0 0,1 1-1,-1 0 1,13-6 0,-17 10-116,-1 0 1,1 0-1,0 0 1,0 1-1,0-1 1,0 1-1,0 1 1,0-1-1,0 1 1,1 0-1,7 0 1,-11 1-164,0 0 1,-1 0-1,1 0 0,0 1 1,0-1-1,-1 1 1,1-1-1,-1 1 0,1-1 1,-1 1-1,1 0 1,-1-1-1,0 1 1,0 0-1,0 0 0,1 3 1,13 35 754,-5 11-266,2 62 0,-10-87-524,0-13-53,0 0 0,0 0 0,8 20 0,-8-27 0,0 0 0,1-1 0,-1 1 0,1-1 0,0 1 0,1-1 0,0 0 0,-1 0 0,2-1 0,4 5 0,-8-8 0,1 0 0,0 0 0,-1 0 0,1 0 0,0 0 0,0-1 0,0 1 0,0-1 0,0 1 0,0-1 0,0 0 0,0 0 0,0 0 0,0 0 0,0 0 0,0 0 0,0 0 0,0-1 0,0 1 0,-1-1 0,1 0 0,0 1 0,0-1 0,0 0 0,2-2 0,0 1 0,0 0 0,0-1 0,-1 1 0,1-1 0,-1 0 0,1 0 0,-1-1 0,0 1 0,0 0 0,3-6 0,31-65 0,28-82 0,-46 107 0,-17 44 0,1 0 0,0 0 0,0 0 0,0 1 0,0-1 0,1 1 0,-1-1 0,1 1 0,0 0 0,1 1 0,-1-1 0,1 1 0,-1 0 0,1 0 0,0 0 0,0 0 0,0 1 0,1 0 0,-1 0 0,1 1 0,-1-1 0,1 1 0,-1 0 0,1 1 0,-1-1 0,1 1 0,0 0 0,-1 1 0,8 0 0,-4 0 0,0 1 0,-1 0 0,1 0 0,0 0 0,-1 1 0,1 1 0,-1-1 0,0 1 0,0 1 0,0 0 0,-1 0 0,1 0 0,-1 1 0,-1 0 0,1 0 0,-1 1 0,10 13 0,-15-19 76,-1 0 1,1 0-1,-1 1 0,0-1 1,1 0-1,-1 0 1,0 1-1,0-1 0,0 0 1,0 1-1,0-1 0,0 2 1,0-3-156,0 0 0,0-1 0,0 1 1,0 0-1,0 0 0,-1 0 0,1 0 0,0-1 1,0 1-1,0 0 0,0 0 0,0 0 1,0 0-1,-1 0 0,1 0 0,0 0 0,0 0 1,0-1-1,0 1 0,-1 0 0,1 0 0,0 0 1,0 0-1,0 0 0,0 0 0,-1 0 1,1 0-1,0 0 0,0 0 0,0 0 0,-1 0 1,1 0-1,0 0 0,0 0 0,0 0 1,0 0-1,-1 0 0,1 1 0,0-1 0,0 0 1,0 0-1,0 0 0,0 0 0,-1 0 1,1 0-1,0 0 0,0 1 0,0-1 0,0 0 1,0 0-1,0 0 0,0 0 0,-1 0 0,1 1 1,0-1-1,0 0 0,0 0 0,0 0 1,0 0-1,0 1 0,0-1 0,0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14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9848,'0'0'22659,"12"-4"-22432,40-12-215,78-15 1,-72 22-13,51-7 0,-95 15 0,1 1 0,-1 0 0,1 1 0,-1 0 0,20 5 0,-15-3 0,14 4 0,-32-7 0,0 1 0,0-1 0,1 1 0,-1-1 0,0 1 0,0 0 0,0-1 0,1 1 0,-1 0 0,0 0 0,0 0 0,0 0 0,0 0 0,-1 0 0,1 0 0,0 0 0,0 0 0,-1 1 0,2 0 0,-2 0 51,0-1 1,0 0-1,0 1 0,0-1 0,0 0 1,0 1-1,0-1 0,0 0 0,-1 0 1,1 1-1,0-1 0,-1 0 1,1 0-1,-1 1 0,0-1 0,1 0 1,-1 0-1,-1 2 0,-16 17-3711,16-18 2411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16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9240,'0'0'14350,"11"6"-14031,35 15-13,-43-19-233,1-1 0,-1 0-1,0 0 1,0 0 0,0 0-1,1-1 1,-1 1 0,0-1-1,1 0 1,-1 0 0,0 0 0,1-1-1,-1 1 1,0-1 0,4 0-1,15-3 437,-7 4-230,9 0 282,31 4-1,-26-2-56,-1-1 1,45-4-1,3-1 16,192-4 554,-201 6-348,116-19 1,-148 14-425,39-14 0,8-2-13,-18 11-284,0 2 0,1 4-1,67 1 1,-19 8-5,-79-3 0,42 6 0,-48-2 0,-1-2 0,51-3 0,133-9 0,-179 9 0,52-2 0,89 0 0,-133 3 0,60-7 0,-4-2 0,98 2 0,-110 2 0,-62 2 0,0 2 0,0 0 0,25 3 0,4 1 0,-40-4 0,0 2 0,0-1 0,0 2 0,0-1 0,0 1 0,-1 1 0,14 4 0,-17-4 0,0-1 0,0 0 0,0 0 0,0-1 0,13 1 0,-20-1 0,0-1 0,0 0 0,0 0 0,1 0 0,-1 0 0,0 0 0,0 0 0,1 0 0,-1 0 0,0 0 0,0 0 0,0 0 0,1 0 0,-1 0 0,0 0 0,0 0 0,1 0 0,-1 0 0,0 0 0,0-1 0,0 1 0,1 0 0,-1 0 0,0 0 0,0 0 0,0 0 0,1 0 0,-1-1 0,0 1 0,0 0 0,0 0 0,0 0 0,0-1 0,1 1 0,-1 0 0,0 0 0,0-1 0,-12-8 0,-15-4-3935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17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8840,'0'0'16894,"11"1"-16611,35 2-3,-44-3-253,-1 0 1,1 0 0,-1 0 0,1 0 0,-1-1 0,1 1 0,-1 0 0,0-1 0,1 1 0,-1-1 0,1 1 0,-1-1 0,0 1 0,0-1 0,1 0 0,-1 0 0,0 0 0,0 0 0,0 0 0,0 0 0,0 0-1,0 0 1,0 0 0,0 0 0,1-2 0,4-6 1163,-18 28-419,-20 9-540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2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1 317 9944,'0'0'12161,"5"-13"-11667,-2 7-451,4-13 440,1 0 1,1 1-1,20-30 0,-21 38-87,0 0 0,1 1 1,0 0-1,1 1 0,0 0 0,0 1 0,1 0 0,0 0 0,12-5 0,-22 12-351,0-1-1,0 1 0,0 0 1,1 0-1,-1-1 0,0 1 0,0 0 1,1 0-1,-1 0 0,0 0 1,0 1-1,1-1 0,-1 0 1,0 0-1,0 1 0,0-1 0,1 1 1,-1-1-1,0 1 0,0-1 1,0 1-1,0 0 0,0-1 0,0 1 1,0 0-1,0 0 0,0 0 1,-1 0-1,1 0 0,0 0 0,0 0 1,-1 0-1,1 0 0,-1 0 1,1 0-1,-1 1 0,1 1 0,3 6 123,-1 1 0,0 0-1,3 16 1,-4-17-51,11 63 247,8 35 529,-17-91-791,0-1-1,2 0 0,0 0 1,13 22-1,-19-36-100,1 1 0,-1-1 0,1 0 0,-1 0 0,1 0 0,0 0 0,0 0 0,0 0 0,-1 0 0,1-1 0,0 1 0,0 0 0,0 0 0,0-1 0,0 1 0,1 0 0,-1-1 0,0 0 0,0 1 0,0-1 0,0 1 0,1-1 0,-1 0 0,0 0 0,0 0 0,1 0 0,-1 0 0,0 0 0,0 0 0,0 0 0,1 0 0,-1 0 0,0-1 0,0 1 0,0-1 0,1 1 0,-1-1 0,1 0 0,4-3 0,0 0 0,-1 0 0,1-1 0,-1 1 0,7-9 0,-3 3 0,-3 3 0,1-1 0,-1 1 0,-1-1 0,0-1 0,0 1 0,0-1 0,-1 0 0,0 0 0,-1 0 0,4-14 0,-1-8 0,5-59 0,-7 44 0,-3 34 0,-1 0 0,0 0 0,-1 0 0,-1 0 0,-3-18 0,3 24 0,2 2 0,-1 0 0,1 0 0,0 0 0,0 0 0,0 0 0,1 0 0,-1 0 0,1 0 0,1-5 0,-1 8 0,-1 0 0,0 0 0,1-1 0,-1 1 0,1 0 0,-1 0 0,1-1 0,0 1 0,-1 0 0,1 0 0,0 0 0,0 0 0,0 0 0,0 0 0,0 0 0,0 0 0,0 1 0,0-1 0,0 0 0,0 0 0,1 1 0,-1-1 0,0 1 0,0-1 0,1 1 0,-1 0 0,2-1 0,4 2 0,-1 1 0,0-1 0,0 1 0,0 1 0,0-1 0,0 1 0,0 0 0,0 0 0,-1 1 0,0-1 0,9 9 0,12 7 0,-15-13 0,-1-1 0,-1 1 0,0 0 0,16 14 0,-18-8 958,-3-5-5853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25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0 11048,'0'0'20423,"0"13"-20028,5 55 51,20 93 1,-22-145-447,-1 1 0,-1 0 0,0 19 0,-1-32 0,-1-3 0,1-1 0,0 1 0,0-1 0,0 1 0,1-1 0,-1 1 0,0-1 0,0 1 0,0-1 0,0 1 0,0-1 0,1 1 0,-1-1 0,0 1 0,0-1 0,1 1 0,-1-1 0,0 0 0,1 1 0,-1-1 0,1 1 0,-12-9 0,-28 2 0,32 5 0,4 0 0,0 0 0,1 0 0,-1 1 0,0-1 0,0 1 0,0 0 0,0 0 0,0 0 0,0 0 0,0 0 0,0 0 0,-4 2 0,5-1 0,1-1 0,0 1 0,-1-1 0,1 1 0,-1-1 0,1 0 0,-1 0 0,1 1 0,-1-1 0,1 0 0,-1 0 0,-1-1 0,-11 1 0,113 4 0,-70-6 0,-1-2 0,0-1 0,28-9 0,-36 10 0,35-3 0,9-1 0,-57 6 0,0 1 0,1 1 0,12 0 0,-5 0 0,-12 0 0,-13 0 0,-6-4 850,9 0-5635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27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8536,'0'0'13609,"4"14"-13000,-2-6-501,7 23 453,6 43 1,-14-70-502,10 72 1845,1 97 0,-6-84 2510,-7-91-4366,0 0 0,0 0-1,-1 0 1,1-1 0,1 1 0,-1 0 0,0-1 0,1 1 0,-1-5 0,-8-40-49,2 14 0,1-1 0,-1-51 0,5 32 0,1 40 0,0-1 0,0 0 0,2 0 0,0 0 0,0 0 0,1 0 0,1 1 0,6-20 0,-6 25 0,0 1 0,0 0 0,1 0 0,0 0 0,1 0 0,5-7 0,-6 10 0,-1 1 0,1 0 0,0 0 0,0 0 0,0 1 0,0-1 0,0 1 0,1 0 0,-1 0 0,1 0 0,8-1 0,3-1 0,0 1 0,1 0 0,-1 1 0,19 1 0,-28 1 0,0 0 0,1 1 0,-1 0 0,0 1 0,0-1 0,0 1 0,0 0 0,0 1 0,-1 0 0,1 0 0,11 8 0,-14-9 0,-1 1 0,0 0 0,0 0 0,0-1 0,0 2 0,-1-1 0,1 0 0,-1 0 0,0 1 0,0 0 0,0-1 0,0 1 0,-1 0 0,0 0 0,1 0 0,-1 0 0,-1 0 0,1 0 0,-1 0 0,1 0 0,-1 0 0,0 0 0,0 0 0,-1 0 0,1 0 0,-1 0 0,0 0 0,0 0 0,-1 0 0,1 0 0,-3 4 0,-2 5 0,-1 0 0,0 0 0,-1-1 0,-1 0 0,0-1 0,0 0 0,-16 14 0,4-5 0,11-10 0,0 0 0,-22 15 0,30-23 0,-34 24 0,36-26 0,0 0 0,0 1 0,-1-1 0,1 0 0,0 0 0,0 0 0,0 1 0,0-1 0,0 0 0,0 0 0,-1 0 0,1 1 0,0-1 0,0 0 0,0 0 0,0 0 0,0 1 0,0-1 0,0 0 0,0 0 0,0 1 0,0-1 0,0 0 0,0 0 0,0 1 0,0-1 0,0 0 0,0 0 0,0 0 0,1 1 0,-1-1 0,0 0 0,0 0 0,0 0 0,0 1 0,0-1 0,0 0 0,1 0 0,-1 0 0,0 0 0,0 1 0,0-1 0,0 0 0,1 0 0,-1 0 0,0 0 0,0 0 0,1 0 0,-1 0 0,0 1 0,0-1 0,0 0 0,1 0 0,-1 0 0,0 0 0,1 0 0,14 1 0,-13-1 0,16 3 0,1 2 0,-1 0 0,1 2 0,-2 0 0,22 11 0,-28-13 0,2 1 0,-1 0 0,1 1 0,-1 0 0,0 1 0,-1 1 0,0 0 0,0 0 0,-1 1 0,0 0 0,-1 1 0,0 0 0,-1 0 0,12 22 0,-19-31 0,0 0 0,0 0 0,0 0 0,0 0 0,0 0 0,-1 0 0,1 1 0,-1-1 0,0 0 0,1 0 0,-1 0 0,0 1 0,0-1 0,0 0 0,-1 0 0,1 0 0,0 1 0,-1-1 0,0 0 0,1 0 0,-1 0 0,0 0 0,0 0 0,0 0 0,0 0 0,0 0 0,-1 0 0,1-1 0,-1 1 0,1 0 0,-1-1 0,0 1 0,1-1 0,-1 0 0,0 1 0,0-1 0,-2 1 0,-3 1 0,0 0 0,-1 0 0,1-1 0,-1 0 0,0 0 0,0-1 0,1 0 0,-1 0 0,-11-1 0,-3-2 0,1-1 0,-1-1 0,1 0 0,-23-10 0,-28-5 0,57 15 0,5 1 0,0 1 0,-18-2 0,26 4 0,0 0 0,1 0 0,-1 0 0,0 0 0,0 0 0,1 1 0,-1-1 0,0 0 0,0 1 0,1-1 0,-1 1 0,0 0 0,1 0 0,-1-1 0,1 1 0,-1 0 0,1 0 0,-1 0 0,1 1 0,0-1 0,-3 3 0,4-1 994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33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11 7736,'0'0'10214,"-12"2"-9895,9-2-299,-6 1 63,1 0-1,-1 0 0,1 1 0,-1 0 0,1 0 0,0 1 0,0 0 0,0 1 1,0 0-1,-8 6 0,7-3 75,1 0 1,0 1-1,0 0 1,0 0-1,1 1 1,-7 12-1,10-16-59,1 1 0,0-1 0,0 1-1,1 0 1,0 0 0,0 0 0,0 0 0,1 1 0,-1-1 0,2 0 0,-1 1-1,1 8 1,0-13-73,0-1-1,1 1 0,-1 0 0,1-1 0,-1 1 1,1-1-1,0 1 0,0-1 0,0 1 1,0-1-1,0 1 0,0-1 0,0 0 0,0 1 1,0-1-1,1 0 0,-1 0 0,2 1 1,31 16 321,-21-12-183,-8-5-114,-1 1 1,1-1 0,-1 0 0,1 0 0,0 0 0,0 0-1,-1-1 1,1 0 0,0 0 0,0 0 0,0-1 0,-1 1 0,1-1-1,0 0 1,-1-1 0,1 1 0,-1-1 0,1 0 0,4-3-1,-1 1 58,0-1-1,0 0 0,0 0 0,0-1 0,-1 0 0,0-1 0,-1 1 0,11-14 1,-12 13-35,-1 0 1,0 0-1,0 0 1,-1 0-1,0-1 1,0 0-1,-1 1 1,3-14-1,-3 0 374,1-44 0,-7 48 124,2 18-108,1 12-163,12 186 553,-5-130-613,1 1 287,3 0 1,22 77-1,-24-119-121,-5-20-174,0-1-1,-1 1 1,-1 0-1,1 0 0,-1 0 1,0 8-1,-1-17-333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34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524 1 7936,'0'0'9862,"-7"14"-9522,-116 175 708,-129 138 836,231-300-1505,2 0-1,-26 48 1,43-71-334,-38 58 1883,40-61-1771,-7 14 491,7-15-629,0 0 1,0 1-1,0-1 0,-1 0 1,1 0-1,0 1 0,0-1 1,0 0-1,0 0 0,0 1 1,0-1-1,0 0 1,0 0-1,-1 1 0,1-1 1,0 0-1,0 0 0,0 1 1,-1-1-1,1 0 0,0 0 1,0 0-1,0 0 0,-1 1 1,1-1-1,0 0 0,0 0 1,-1 0-1,1 0 0,0 0 1,-1 0-1,1 0 0,0 0 1,0 0-1,-1 0 1,1 0-1,-1 0 0,1 5-1227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13264,'0'0'5047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35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 12552,'0'0'7913,"10"13"-7448,33 42 8,-39-49-355,-1 0 0,1 0-1,-1 0 1,-1 0 0,1 0 0,-1 1-1,0-1 1,-1 1 0,2 7 0,4 16 518,0-12-265,-5-13-60,1 0 1,-2 0 0,1 0 0,0 1-1,-1-1 1,1 7 0,-2-11-4,8-34 846,-4 13-1019,8-26 177,-4 14-29,2 1-1,14-35 1,-16 46-151,-8 17-96,1-1 1,1 1 0,-1-1-1,0 1 1,1 0 0,0-1-1,-1 1 1,1 0 0,0 0 0,1 0-1,-1 0 1,1 1 0,-1-1-1,1 0 1,5-2 0,-3 2 36,-4 2-61,-1 1-1,1-1 0,-1 1 0,1-1 0,0 1 0,-1-1 0,1 1 0,0 0 0,-1-1 0,1 1 0,0 0 0,-1 0 0,1-1 0,0 1 1,0 0-1,-1 0 0,1 0 0,0 0 0,0 0 0,-1 0 0,1 0 0,0 0 0,0 0 0,-1 1 0,1-1 0,0 0 0,0 0 1,-1 1-1,1-1 0,0 0 0,-1 1 0,1-1 0,0 1 0,-1-1 0,1 1 0,-1-1 0,1 1 0,-1-1 0,1 1 0,-1-1 0,1 1 1,-1 0-1,0-1 0,1 2 0,20 24 202,-17-21-158,1 1 0,-1-1-1,0 0 1,5 12-1,-1 5 123,-7-18-88,0-1 0,0 1 0,1 0 0,0 0 0,-1 0 0,1-1 0,1 1 0,3 5 0,-6-9-64,1 0 0,-1 0 0,0 0 0,1 0 1,-1 0-1,0 0 0,1 0 0,-1 0 0,0 0 0,1 0 0,-1 0 1,0 0-1,1-1 0,-1 1 0,0 0 0,1 0 0,-1 0 1,0 0-1,0 0 0,1-1 0,-1 1 0,0 0 0,1 0 1,-1-1-1,0 1 0,0 0 0,0 0 0,1-1 0,-1 1 1,0 0-1,0 0 0,0-1 0,9-12 146,-7 11-103,27-44 85,-21 31-117,0 1 1,1 0-1,1 1 1,0 0-1,1 1 1,13-12-1,-23 22-36,1 1 0,-1 0 0,1 0 0,-1-1 0,1 1 0,0 0 0,0 0 0,-1 1 0,1-1 0,0 0 0,0 1 0,0-1 0,0 1 0,2-1 0,-2 1 0,-1 1 0,1-1 0,-1 1 0,1-1 0,-1 1 0,0 0 0,1 0 0,-1 0 0,0 0 0,0 0 0,0 0 0,1 0 0,-1 0 0,0 0 0,0 0 0,-1 1 0,1-1 0,0 0 0,0 2 0,4 5 0,-1 1 0,0-1 0,0 1 0,-1-1 0,-1 1 0,4 16 0,2 53 0,-8-78 0,1 11 0,-2 0 0,0-1 0,0 1 0,-1-1 0,0 1 0,0-1 0,-7 17 0,-1-14 856,3-8-5677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36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0 10040,'0'0'8098,"-5"11"-7645,-19 36 210,3 1 0,-16 57 0,26-69-299,2 1 0,2 0 0,1 1 1,0 40-1,10 251 1610,0-284-1618,2 1 0,2-1 1,2 0-1,2 0 0,20 48 1,-25-76-182,2 0 0,0-1 1,1-1-1,0 1 0,20 20 1,68 61 1186,-92-93-1266,28 34 1703,-34-38-1721,1 1 0,-1-1 0,0 0 0,1 1 1,-1-1-1,1 1 0,-1-1 0,1 0 0,-1 1 0,1-1 1,-1 0-1,1 0 0,-1 0 0,1 1 0,-1-1 0,1 0 1,0 0-1,-1 0 0,1 0 0,0 0 0,5-1-4094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37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9744,'0'0'10590,"6"12"-10147,-2-4-419,28 59 1312,49 73 0,-34-71-625,-4 2 1,60 133 0,-81-149-337,-2 0 1,-3 1 0,-2 1-1,13 106 1,-25-119-34,-2-1 0,-2 1 0,-1 0-1,-3-1 1,-2 1 0,-23 82 0,-3-56 629,33-70-962,0 1 0,0-1 0,0 0 1,0 0-1,0 1 0,0-1 0,0 0 1,0 1-1,0-1 0,0 0 0,-1 0 1,1 1-1,0-1 0,0 0 0,0 0 1,0 1-1,0-1 0,-1 0 0,1 0 1,0 0-1,0 0 0,0 1 0,-1-1 1,1 0-1,0 0 0,0 0 0,-1 0 1,1 0-1,0 1 0,0-1 0,-1 0 1,1 0-1,0 0 0,0 0 0,-1 0 1,1 0-1,0 0 0,-1 0 0,1 0 1,0 0-1,0 0 0,-1 0 0,1 0 1,0 0-1,0 0 0,-1-1 0,1 1 1,-1 0-1,-6-9-3680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38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8640,'0'0'6830,"1"14"-6548,1 2-189,0 12 149,8 33 0,41 264 1167,-24-139-964,184 1629 2365,-181-1400-1749,40 381 2819,-67-780-3684,5 82 2012,-4-106-909,0-15-1118,-4-10-3741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39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9440,'0'0'7126,"3"21"-6635,45 774 2088,-20-241-1264,-6-291-536,10 186 636,-14 102 529,-23-309-630,0-116-366,5-118-853,0 0-1,-1-1 0,1 1 1,-2 0-1,1-1 1,-1 1-1,0-1 0,-1 0 1,1 0-1,-2 1 1,1-2-1,-1 1 0,0 0 1,-5 6-1,3-5 97,-14 17 775,20-24-970,-1-1 1,1 1 0,-1-1-1,1 1 1,-1-1 0,1 0-1,-1 1 1,1-1-1,-1 0 1,0 1 0,1-1-1,-1 0 1,0 0 0,1 0-1,-1 1 1,0-1 0,1 0-1,-1 0 1,0 0-1,1 0 1,-1 0 0,0 0-1,1 0 1,-1 0 0,0-1-1,1 1 1,-1 0 0,0 0-1,1-1 1,-1 1-1,1 0 1,-1 0 0,0-1-1,1 1 1,-1-1 0,1 1-1,-1-1 1,0 0-1,-7-9-3954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53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 9440,'0'0'20486,"13"1"-20124,0 0-260,-5 0-32,1 0-1,-1 0 1,1-1-1,-1-1 0,1 1 1,-1-1-1,1-1 1,9-2-1,89-36 637,-77 28-446,1 0-1,0 2 1,45-9-1,-40 13-259,-22 2 0,1 2 0,0-1 0,-1 2 0,1 0 0,0 1 0,0 0 0,0 2 0,16 2 0,73 30 0,-69-28 0,-28-3 0,-11 1 0,-3 2 0,-4 4-4060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54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9744,'0'0'13158,"11"-1"-12707,159-28 1690,-81 16-980,138-4 0,-138 10-174,-64 4-536,29 7 2177,-54-3-2622,-1 0 0,0 0 0,0 0 1,1 0-1,-1 0 0,0 0 0,0-1 1,0 1-1,0 0 0,0-1 0,0 1 1,0 0-1,-1-1 0,1 1 1,0-1-1,-1 1 0,-7 2-3810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0:58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76 8136,'0'0'19308,"-11"8"-18936,5-4-365,-46 39 617,45-36-464,0-1 0,0 2 0,1-1-1,0 1 1,1-1 0,-7 14 0,3-1 176,1 0 1,0 0 0,2 1 0,-6 31-1,10-44-241,1 0-1,1 0 0,0 0 1,0 0-1,0 0 0,1 0 1,0 0-1,0 0 1,1 0-1,0 0 0,1 0 1,0-1-1,0 1 0,0-1 1,6 8-1,-8-12-94,1-1 0,0 1 0,0-1 0,0 1 0,0-1 0,0 0 0,0 0 0,1 0 0,4 3 0,-6-5 0,0 1 0,1-1 0,-1 0 0,1 1 0,-1-1 0,0 0 0,1 0 0,-1 0 0,1 0 0,-1 0 0,0 0 0,1 0 0,-1-1 0,0 1 0,1 0 0,-1-1 0,0 1 0,1-1 0,-1 0 0,0 1 0,0-1 0,1 0 0,-1 0 0,2-1 0,10-10 0,0 0 0,16-21 0,-6 6 0,24-21 0,-39 42 0,-2 12 0,-1 0 0,2 2 0,0-1 0,0 0 0,1 0 0,0-1 0,1 0 0,0-1 0,-1 0 0,2 0 0,-1 0 0,0-1 0,1-1 0,0 0 0,16 3 0,-17-4 0,0-1 0,0 0 0,1 0 0,-1-1 0,0 0 0,1-1 0,-1 0 0,0-1 0,0 0 0,0 0 0,0-1 0,0 0 0,-1 0 0,1-1 0,9-6 0,-12 6 0,0-1 0,-1 0 0,1 0 0,-1-1 0,0 1 0,0-1 0,-1 0 0,0-1 0,0 1 0,0-1 0,-1 0 0,0 1 0,0-2 0,-1 1 0,0 0 0,0 0 0,1-15 0,-1-2 0,-1 1 0,-1 0 0,0-1 0,-7-32 0,5 47 0,0 0 0,0-1 0,-1 2 0,-1-1 0,0 0 0,0 1 0,0-1 0,-1 1 0,0 0 0,-1 1 0,0-1 0,0 1 0,-9-7 0,15 13 26,0 1 0,-1-1 0,0 1 0,1 0-1,-1-1 1,1 1 0,-1 0 0,1-1 0,-1 1 0,0 0 0,1 0 0,-1-1-1,1 1 1,-1 0 0,0 0 0,1 0 0,-1 0 0,0 0 0,1 0 0,-1 0 0,0 0-1,1 0 1,-1 0 0,0 0 0,1 1 0,-1-1 0,1 0 0,-1 0 0,0 1-1,0 0 1,-13 2-4763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00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91 301 8136,'0'0'13766,"-10"-1"-13214,1 0-177,-24-2-292,3 2 3674,29 1-3264,-7-20 3872,9 15-4301,0 1 0,0 0 1,0-1-1,0 1 0,1 0 0,-1 0 0,1 0 0,0 0 1,1 1-1,-1-1 0,4-3 0,32-39 398,-34 42-462,0 1 0,0 0 0,1-1 0,-1 2 0,1-1 0,-1 0 0,1 1 0,0 0 0,0 0 0,0 1 0,0-1 0,1 1 0,-1 0 0,0 1 0,0-1 0,1 1 0,7 0 0,-10 1 0,0-1 0,0 1 0,0 0 0,0 0 0,0 0 0,0 0 0,0 0 0,0 1 0,0 0 0,-1-1 0,1 1 0,-1 0 0,1 0 0,-1 0 0,0 1 0,0-1 0,0 0 0,0 1 0,0-1 0,2 4 0,0 2 0,1 0 0,-1 0 0,0 0 0,-1 1 0,5 16 0,-3 5 0,-2 1 0,0-1 0,-2 1 0,-6 58 0,4-78 0,1 0 0,0 0 0,4 20 0,-3-27 0,-1 0 0,1 0 0,0 0 0,0 0 0,1-1 0,0 1 0,-1 0 0,1 0 0,0-1 0,0 0 0,1 1 0,-1-1 0,4 4 0,-4-6 0,-1-1 0,0 1 0,0-1 0,1 1 0,-1-1 0,1 1 0,-1-1 0,0 1 0,1-1 0,-1 0 0,1 0 0,-1 0 0,0 0 0,1 0 0,-1 0 0,1 0 0,-1-1 0,1 1 0,-1 0 0,0-1 0,1 1 0,-1-1 0,0 0 0,0 1 0,1-1 0,0-1 0,31-23 0,-14 5 0,-2-1 0,0-1 0,-2 0 0,0-1 0,19-42 0,-24 46 0,1-1 0,-2 0 0,9-23 0,-13 27 0,40-108 0,-37 106 0,1-1 0,1 1 0,0 1 0,18-23 0,-27 39 0,0-1 0,0 0 0,1 1 0,-1-1 0,0 1 0,1-1 0,0 1 0,-1-1 0,1 1 0,0 0 0,-1 0 0,1 0 0,0 0 0,0 0 0,0 1 0,0-1 0,0 0 0,0 1 0,0 0 0,0-1 0,0 1 0,0 0 0,0 0 0,0 0 0,0 0 0,0 0 0,0 1 0,0-1 0,0 1 0,0-1 0,0 1 0,4 2 0,2 2 0,0 1 0,0 0 0,0 0 0,-1 1 0,13 14 0,-1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01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 10248,'0'0'13742,"2"10"-12997,-1-8-687,2 8 184,-1-1 0,0 1 0,-1 0 1,0 0-1,0 19 0,-4 107 4150,3-105-2667,0-24-1659,1-1 0,0 1 0,0 0 0,1-1 0,4 13 0,-8-18-66,-1 0 0,0-1 0,1 1 0,-1-1 0,0 0 0,0 0 0,1 0 0,-4 0 0,5 0 0,-13 0 0,-1 0 0,1 1 0,-1 1 0,1 0 0,0 1 0,-14 4 0,23-5 0,-6 1 0,19-1 0,29 5 0,-32-5 0,1-1 0,-1 0 0,1 0 0,-1 0 0,9 0 0,95-7 0,82-2 0,-191 8 0,15-1 0,-14 1 0,-1 0 0,0 0 0,1 0 0,-1 0 0,1 0 0,-1 0 0,0 0 0,1 0 0,-1 0 0,0 0 0,1 0 0,-1-1 0,0 1 0,0 0 0,1 0 0,-1 0 0,0 0 0,1-1 0,-1 1 0,0 0 0,0 0 0,1-1 0,-1 1 0,0 0 0,0 0 0,0-1 0,1 1 0,-1 0 0,0-1 0,0 1 0,0 0 0,0-1 0,0 1 0,0 0 0,0-1 0,1 1 0,-1 0 0,0-1 0,0 0 0,-10-6 0,4 5 0,-15-9-3935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5320,'0'0'19786,"-7"12"-19594,3-6-159,1-1-14,0-1 1,0 1-1,0-1 1,1 1-1,0 0 1,0 0-1,0 0 1,0 0-1,1 0 1,0 0 0,0 0-1,1 0 1,-1 1-1,1-1 1,1 10-1,41 219 1115,-38-201-913,-4-25-113,1-1-1,0 0 1,0 0 0,1 0-1,-1 0 1,5 9-1,-7-23 82,0 1-1,1 0 1,0 0-1,1-1 0,-1 1 1,2-7-1,0 2-56,2-42 32,3 1 0,2 0 0,29-94 0,-36 139-150,0 1-1,1-1 1,0 1 0,0 0 0,1 0 0,0 0 0,0 0 0,0 0 0,9-8-1,-5 6-2,-6 5-8,0 1 0,0 0 1,0-1-1,0 1 0,1 0 0,-1 0 1,1 0-1,-1 1 0,1-1 0,-1 1 1,1-1-1,0 1 0,0 0 0,0 0 0,0 0 1,0 0-1,0 1 0,5-1 0,1-1 38,1 3 45,-7 1-74,0 0-1,0-1 1,0 1-1,0 0 1,-1 0-1,1 1 1,0-1 0,-1 1-1,0-1 1,0 1-1,0 0 1,0-1-1,0 1 1,1 4 0,21 45 26,-24-51-38,8 25 7,-2 1 0,-1-1 0,-1 1 0,2 34 0,-4-33 1,-1-9 5,1 6 21,0-1-1,2 0 1,0 0-1,1 0 1,11 26-1,7 2 489,-23-52-491,7 9 155,-3-8-335,-2-7-307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0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1 215 8744,'0'0'14207,"11"6"-13773,-9-5-437,15 9 593,0-1 0,1-1 0,32 10 0,-40-17-393,0 0 0,0 0 0,1-1 0,-1-1 0,0 0 0,0 0 1,12-3-1,14-2 192,70-11 503,-21 2-341,229-38 1337,63 27-495,-213 20-1066,10-9-327,188-42 0,-305 49 0,77 0 0,-62 5 0,-9 0 0,94-9 0,-31-2 0,-35 5 0,10 2 0,0 3 0,122 13 0,-95 5 0,-69-6 0,63 0 0,5-2 0,-128-4 946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16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7 9040,'0'0'8549,"-10"-1"-8187,-68-5 1524,76 8-1632,0 1 0,0-1 0,1 0 0,-1 0 0,1 0 0,0 1 0,-1-1 0,0 6 0,0-1-66,1 0 0,1 1 0,-1-1 1,1 1-1,1-1 0,-1 0 0,3 9 0,0 12 153,25 196 1718,-11-103-991,-4-34-268,6 59 1440,-19-145-2200,6 35 1682,-6-33-630,-1-7-1818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17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0 8744,'0'0'10991,"-11"10"-10539,-1 0-319,-16 14 729,-36 25 1,58-44-707,1-1 0,0 0 1,0 1-1,0 0 0,0 0 0,1 1 1,0-1-1,0 1 0,1 0 0,-6 10 1,7-12-38,1 0 0,-1 1 0,1-1 1,-1 0-1,1 1 0,0-1 0,1 1 0,-1-1 0,1 1 1,0-1-1,0 1 0,0 0 0,1-1 0,0 1 1,-1-1-1,4 9 0,-1-8-22,0-1 1,1 1-1,-1-1 1,1 1-1,0-1 1,0 0-1,0-1 1,1 1-1,-1-1 1,1 0-1,0 0 1,0 0-1,0-1 1,0 1-1,10 2 1,-12-5-73,-1 0 1,0 0-1,0 0 1,0-1-1,1 1 0,-1-1 1,0 1-1,0-1 1,0 0-1,0 0 0,0 0 1,0 0-1,0 0 1,0 0-1,-1 0 1,3-2-1,26-26 241,-25 22-189,1 0-1,-1 0 0,0-1 0,-1 0 0,0 0 0,0 0 0,0-1 0,-1 1 0,-1-1 1,1 1-1,0-13 0,-1 5 40,-1 14-79,0-1 0,-1 0 0,0 0 0,0 0 0,0 0 0,0 0 0,-1-6 0,2-18 327,1 10-7,1 6-29,0 11 661,-4 68-599,2 65 32,4-79-315,0-11 35,-2 0 1,-4 68 0,0-48-143,2-22 0,-10-50-943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18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8336,'0'0'12466,"4"15"-12011,3 9-227,-1 1 0,-1-1 1,3 37-1,10 138 1531,-16-164-1328,-2 35 0,2 37 743,-1-85-398,-1 1 1,0-1-1,-7 40 1,9-51-239,-4-6 215,2-2 21,4-19-1206,0-1 0,7-18 0,-6 21-2774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12552,'0'0'8505,"4"14"-7916,3 14-159,0 1 1,-2 0-1,2 43 0,-5 2 1584,24 143-1,-23-203-1489,2 21 1376,-1-32-116,-5-6-1711,-1 0 0,1 0 1,0 0-1,0-1 0,0 1 1,1 0-1,-1-1 0,1 1 1,0-1-1,0 1 0,0 0 1,0-1-1,1-3 0,0-12 23,-6-30-84,-1 1-1,-17-61 1,20 95-12,1 0 0,0-18 0,-2-15 0,3 43 0,0-1 0,0 1 0,1-1 0,-1 0 0,1 1 0,0-1 0,1 1 0,-1-1 0,1 1 0,0-1 0,3-8 0,4-6 0,-7 16 0,0 0 0,0 0 0,0 0 0,0 0 0,1 1 0,-1-1 0,1 1 0,0-1 0,0 1 0,3-4 0,4-1 0,-1 1 0,2 0 0,-1 0 0,1 1 0,0 0 0,0 1 0,0 0 0,1 0 0,-1 1 0,1 1 0,0 0 0,14-1 0,-21 3 0,-1 0 0,1 0 0,0 1 0,0 0 0,0 0 0,-1 0 0,1 0 0,0 1 0,-1-1 0,1 1 0,-1 0 0,0 0 0,0 0 0,1 0 0,-1 1 0,4 4 0,-5-5 0,0 0 0,0 0 0,0 0 0,0 0 0,0 0 0,-1 0 0,1 0 0,-1 1 0,0-1 0,0 0 0,0 1 0,0-1 0,0 1 0,0 0 0,0-1 0,-1 1 0,0 0 0,1-1 0,-1 1 0,0 0 0,0-1 0,-1 1 0,1 0 0,-1 4 0,-11 20 0,-1-1 0,-1-1 0,-28 39 0,13-26 0,30-37 0,0 0 0,0 0 0,0-1 0,0 1 0,0 0 0,1 0 0,-1 0 0,0-1 0,0 1 0,0-1 0,1 1 0,-1-1 0,0 1 0,1-1 0,-1 0 0,0 1 0,2-1 0,40 11 0,-39-10 0,39 8 0,-28-7 0,0 1 0,16 5 0,-26-6 0,-1 0 0,1 0 0,0 0 0,-1 0 0,0 1 0,1 0 0,-1 0 0,0 0 0,-1 1 0,6 4 0,-7-6 0,1 1 0,-1-1 0,0 1 0,0-1 0,0 1 0,0 0 0,-1 0 0,1 0 0,-1 0 0,0 0 0,0 0 0,0 0 0,0 0 0,0 0 0,0 1 0,-1-1 0,0 0 0,0 0 0,0 1 0,0-1 0,0 0 0,-1 1 0,1-1 0,-1 0 0,0 0 0,0 0 0,0 0 0,0 0 0,0 0 0,-1 0 0,0 0 0,1 0 0,-3 2 0,-3 4 0,-1 0 0,1 0 0,-1-1 0,-1-1 0,1 1 0,-1-1 0,-1-1 0,1 0 0,-1 0 0,0-1 0,-1 0 0,1 0 0,-1-1 0,0-1 0,0 0 0,0 0 0,-18 1 0,16-3 0,5 0 0,1-1 0,0 0 0,0 0 0,-1 0 0,1-1 0,-12-2 0,-37-4 0,51 3 923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2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0 186 9240,'0'0'11919,"10"0"-11649,-2 0-229,10 1 195,0-2-1,34-5 1,33-6 336,-6 2-243,-68 8-293,103-21 394,178-13 0,-12 15-5,-173 14-247,14-2 36,125-30 336,-208 30-271,-32 7-166,1 0 0,-1 0-1,0 1 1,11-1-1,-12 0 612,-12 3-4310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25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12360,'0'0'6301,"2"16"-5881,11 113 378,2 51 1057,-15-161-1528,-1-16-199,1 0 0,0-1 0,0 1 0,1 0 0,-1-1 0,0 1 0,2 5 0,-3-1 487,1-7-596,0 1 0,0-1 0,0 0 1,0 0-1,0 0 0,0 0 1,0 1-1,0-1 0,0 0 1,-1 0-1,1 0 0,0 0 1,0 1-1,0-1 0,0 0 1,0 0-1,0 0 0,0 0 1,0 1-1,0-1 0,0 0 1,1 0-1,-1 0 0,0 0 1,0 1-1,0-1 0,0 0 1,0 0-1,0 0 0,0 0 1,0 1-1,0-1 0,0 0 1,1 0-1,-1 0 0,0 0 1,0 0-1,0 0 0,0 0 1,0 1-1,1-1 0,-1 0 1,0 0-1,0 0 0,0 0 1,0 0-1,1 0 0,-1 0 1,0 0-1,0 0 0,0 0 1,0 0-1,1 0 0,-1 0 1,0 0-1,0 0 0,0 0 1,1 0-1,-1 0 0,0 0 1,0 0-1,0 0 0,1-1 1,2-13 609,6-5-389,-1-1 1,9-28-1,-12 30-84,1 0 0,1 1 0,17-33 0,-6 20 136,-15 24-181,0-1 0,0 1-1,1 0 1,0 0 0,0 1-1,1-1 1,-1 1 0,1 0-1,1 0 1,-1 1 0,0-1-1,12-5 1,-16 10-84,0-1 1,-1 1-1,1 0 0,0 0 1,0 0-1,0 0 0,0 0 1,0 0-1,0 0 1,0 0-1,-1 0 0,1 1 1,0-1-1,0 0 0,0 0 1,0 1-1,0-1 1,-1 1-1,1-1 0,0 1 1,0-1-1,-1 1 1,1-1-1,0 1 0,-1 0 1,1-1-1,-1 1 0,1 0 1,-1 0-1,1-1 1,0 3-1,18 32 358,-13-22-246,-1-2-21,-1 0 1,-1 0 0,0 0-1,-1 1 1,0-1 0,1 21-1,-1-13 173,-1-12-209,3 10 530,-4-17-594,1 1 0,-1-1 0,1 0 1,-1 0-1,1 1 0,0-1 1,-1 0-1,1 0 0,0 0 0,-1 0 1,1 0-1,-1 0 0,1 0 1,0 0-1,-1 0 0,1 0 0,0 0 1,-1-1-1,1 1 0,-1 0 1,1 0-1,0-1 0,-1 1 0,1 0 1,-1-1-1,1 1 0,-1 0 1,1-1-1,-1 1 0,1-1 0,0 0 1,9-7 32,0-1-1,-1 0 1,1 0 0,7-12 0,9-8 12,-18 20-63,0 0 0,1 1 0,0 0 0,0 1 0,1 0 0,0 1 0,21-11 0,-15 10 0,-13 5 0,0 1 0,1-1 0,-1 1 0,1 0 0,-1 0 0,1 0 0,6-1 0,-8 2 0,-1 0 0,1 1 0,-1-1 0,1 0 0,-1 1 0,1-1 0,-1 1 0,1 0 0,-1-1 0,0 1 0,0 0 0,1 0 0,-1 0 0,0 0 0,0 0 0,0 0 0,0 0 0,0 0 0,0 1 0,0-1 0,0 0 0,0 0 0,-1 1 0,1 1 0,8 13 0,0 0 0,-2 1 0,0 0 0,-1 0 0,-1 0 0,0 1 0,2 18 0,-9-22 0,-1-10 0,2-11 0,-1-1-3936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26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 8536,'0'0'9810,"-8"10"-9317,2 0-346,-9 13 500,-21 24-1,26-35-380,1 0-1,1 1 1,0 1-1,0-1 1,-6 19-1,-24 76 764,29-77-725,-5 19 134,2 0 0,2 0 0,-3 57 0,4 153 806,11-214-950,1-1 0,2 1 1,3-1-1,19 69 0,-15-72-68,-2-6 39,1 1 0,1-2 1,30 58-1,-18-48 19,-11-21-84,0 1 1,2-2-1,0 0 1,29 31 0,-15-27 425,2-2 1,50 33 0,-78-56-608,-1-1 0,0 1 0,0-1 0,0 0 0,1 0 0,-1 0 0,0-1 0,1 1 0,4 0 0,-6-1-7,0 0 0,0 0 0,0 0 1,0 0-1,0 0 0,0 0 0,0 0 0,0-1 1,1 1-1,-1-1 0,0 1 0,0-1 1,0 1-1,-1-1 0,1 1 0,2-2 0,0-2 12,-1 1-1,1-1 1,-1 0 0,0 1-1,0-1 1,0 0-1,0-1 1,0 1-1,1-9 1,15-58 847,-9 32-5777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27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9848,'0'0'7721,"-2"10"-7125,2-10-590,-1 8 153,-1 0 1,1-1 0,1 1-1,0 0 1,0 0 0,0 0 0,1-1-1,0 1 1,0 0 0,5 12-1,12 24 781,2 0-1,27 42 1,47 92 1050,-8-15-447,-47-96-822,-4 2 1,32 85-1,-52-112-441,-2 1 0,-1 0-1,-3 1 1,-2 0 0,3 52 0,-9-70-98,-1 1 1,-1-1-1,-1 1 0,-2-1 1,-1 1-1,0-1 1,-2-1-1,-1 1 0,-18 39 1,23-60-147,-1 5 50,0-1 1,-1 0-1,0-1 0,-1 1 1,1-1-1,-2 0 0,1 0 1,-12 10-1,6-8-86,4-2 0,0-1 0,-1-1 0,1 0 0,-1 0 0,0 0 0,-1-1 0,1-1 0,-12 5 0,17-8 0,-8 2 0,0 1 0,-20 10 0,30-14 42,1 1 1,-1 0-1,0 0 0,0-1 1,1 1-1,-1-1 0,0 1 1,0-1-1,1 0 0,-1 0 1,0 0-1,0 0 0,0 0 1,0 0-1,1 0 0,-1-1 1,0 1-1,0-1 0,1 1 1,-1-1-1,0 0 0,1 1 1,-4-3-1,2 1-550,1 0 0,-1 0 0,1-1 0,-1 1 0,1-1 0,0 1 0,-1-1 0,2 0 0,-4-6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28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1 313 9440,'0'0'12209,"9"-10"-11596,77-72 1124,-78 75-1468,0 1-1,0 0 0,1 1 0,-1 0 1,1 0-1,0 1 0,1 0 0,-1 1 1,16-4-1,-23 7-154,1-1 0,0 1 0,0 0 0,-1 0 0,1 0 0,0 1 0,0-1 0,0 1 0,-1-1 0,1 1 0,0 0 0,-1 0 0,1 0 0,-1 0 0,5 4 0,-3-2 43,0 0 0,-1 0 0,1 1 0,-1-1 0,0 1 0,0 0 0,0 0 1,3 6-1,2 6 305,-1 1 0,0 0-1,6 31 1,-13-48-454,13 61 405,-11-44-332,1 0 1,1-1 0,0 0-1,1 0 1,1 0-1,10 19 1,-14-32-82,1 1 0,-1-1 0,1 1 0,0-1 0,0 0 0,0 0 0,0 0 0,1 0 0,-1-1 0,1 1 0,0-1 0,0 0 0,0 0 0,0 0 0,0-1 0,0 1 0,0-1 0,0 0 0,1 0 0,-1-1 0,0 1 0,6-1 0,-4 0 0,-1-1 0,0 1 0,1-1 0,-1 0 0,1-1 0,-1 1 0,0-1 0,0 0 0,0 0 0,0-1 0,0 0 0,-1 1 0,1-2 0,-1 1 0,0 0 0,0-1 0,7-7 0,0-2 0,-1 0 0,0 0 0,-1-1 0,-1 0 0,0-1 0,-1 0 0,11-31 0,-10 16 0,-1 0 0,-1-1 0,-2 0 0,-1 0 0,-2 0 0,-1 0 0,-1-1 0,-6-33 0,0 40 0,5 21 0,1 0 0,0 0 0,0 0 0,0 0 0,0 0 0,1-5 0,36 34 0,48 45 0,-75-62 0,-6-6 0,-4-3 984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4416,'0'0'10188,"-2"11"-9416,-7 40 1448,-21 65 1,27-103-1781,1-1 1,0 0-1,1 0 1,0 24-1,-2 12 507,1-2 299,6 77 0,0-20 321,-1-86-1116,-3-16-375,1 0-1,-1 0 1,1 0 0,-1 1-1,0-1 1,0 0-1,1 0 1,-1 0 0,0 1-1,0-1 1,0 0-1,0 0 1,-1 0 0,1 1-1,0-1 1,0 0-1,-1 0 1,1 0 0,-1 0-1,1 0 1,-1 1-1,0 0 1,0-2 204,-8-6 453,6 3-658,-1 1-1,0-1 0,1 0 0,-1 0 0,1-1 0,0 1 0,0 0 1,-3-7-1,3 6-13,0 0 1,-1 0-1,1 0 0,-1 0 1,1 1-1,-1-1 1,-9-5-1,-14-6 284,-28-14-611,55 29 218,0 0 0,0 0 0,-1-1 0,1 1 0,0 0 0,0 0 0,0 0 0,0-1 0,0 1 0,-1 0 0,1-1 0,0 1 0,0 0 0,0 0 0,0-1 0,0 1 0,0 0 0,0 0 0,0-1 0,0 1 0,0 0 0,0-1 0,0 1 0,0 0 0,0 0 0,0-1 0,0 1 0,0 0 0,0 0 0,1-1 0,-1 1 0,0 0 0,0 0 0,0-1 0,7-10-2160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29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0 11352,'0'0'12455,"5"14"-11735,-2-6-594,2 6 138,0 1-1,-1-1 0,0 1 1,2 27-1,4 158 4629,-11-178-4241,0-15-402,1 1 1,0 0-1,0 0 0,2 9 0,2-13-249,-6-1 0,2-1 0,0-4 0,0 1 0,0 1 0,0-1 0,-1 0 0,1 0 0,0 0 0,-1 1 0,1-1 0,-1 0 0,1 1 0,-1-1 0,1 0 0,-1 1 0,1-1 0,-1 1 0,1-1 0,-1 1 0,-1-2 0,-15-7 0,14 7 0,0 0 0,0 0 0,-1 0 0,1 0 0,-1 1 0,1-1 0,-1 1 0,0 0 0,-5 0 0,-7-1 0,12 1 0,0 1 0,-1-1 0,1 1 0,0 0 0,0 0 0,0 1 0,0-1 0,-6 3 0,-8 6 0,11-5 0,2 0 0,4-4 0,1 0 0,-1 1 0,0-1 0,1 0 0,-1 1 0,1-1 0,-1 0 0,1 1 0,-1-1 0,1 1 0,-1-1 0,1 0 0,0 1 0,-1-1 0,1 1 0,0 0 0,-1-1 0,1 1 0,0-1 0,0 1 0,-1-1 0,1 1 0,0 0 0,0-1 0,0 1 0,0-1 0,0 1 0,0 1 0,1-2 0,1 1 0,-1-1 0,1 0 0,-1 1 0,1-1 0,0 0 0,-1 0 0,1 0 0,-1 0 0,1 0 0,-1-1 0,1 1 0,2-1 0,-3 1 0,35-6 0,73-3 0,-41 6 0,-39 2 0,52 5 0,2 1 0,-82-7 492,-5-2 0,-4-1-5411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34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1 654 8744,'0'0'17574,"11"-7"-17094,34-22-7,-43 28-386,0 0-1,-1 0 1,1-1-1,0 1 0,-1-1 1,1 1-1,-1-1 1,0 1-1,1-1 1,-1 0-1,0 0 1,0 0-1,1-4 0,5-5 1233,-3 6-420,-3 4 26,-4 8-730,-4 7-63,1 0 0,1 0-1,-7 27 1,11-33-86,-1 1 0,1-1 0,1 0 0,0 1-1,0-1 1,0 0 0,1 1 0,3 11 0,-1-12-46,0 0 0,1 0 0,0-1 0,1 0 0,0 0 0,0 0 0,6 6 0,-8-11 0,0 0 0,0 0 0,1 0 0,-1-1 0,1 1 0,-1-1 0,1 0 0,0 0 0,-1 0 0,1 0 0,0-1 0,0 1 0,0-1 0,-1 0 0,1 0 0,0 0 0,0-1 0,6-1 0,-1-1 0,-1-1 0,1 0 0,0-1 0,-1 0 0,0 0 0,0-1 0,-1 0 0,1 0 0,-1-1 0,-1 0 0,12-14 0,-1-4 0,0 0 0,19-42 0,-17 24 0,-2-1 0,-2-1 0,-2 0 0,-2-1 0,-2 0 0,6-88 0,-4-97 0,-15 238 0,0 14 0,-49 509 0,38-397 0,-52 202 0,60-311 0,-11 26 0,9-27 0,9-23 0,0 1 0,0-1 0,0 0 0,0 0 0,0 0 0,0 0 0,0 0 0,0 0 0,0 1 0,0-1 0,0 0 0,0 0 0,0 0 0,0 0 0,0 0 0,0 0 0,0 1 0,0-1 0,0 0 0,-1 0 0,1 0 0,0 0 0,0 0 0,0 0 0,0 0 0,0 0 0,0 1 0,0-1 0,0 0 0,-1 0 0,1 0 0,0 0 0,0 0 0,0 0 0,0 0 0,0 0 0,0 0 0,-1 0 0,1 0 0,0 0 0,0 0 0,0 0 0,0 0 0,0 0 0,0 0 0,-1 0 0,1 0 0,0 0 0,0 0 0,0 0 0,-4-9 0,0-12 0,2-3 0,0 0 0,2 0 0,1-1 0,6-37 0,-5 50 0,1 0 0,1 0 0,0 1 0,0-1 0,1 1 0,1 0 0,0 0 0,0 0 0,1 1 0,0 0 0,10-10 0,-5 7 0,1 1 0,0 0 0,1 1 0,1 0 0,-1 1 0,21-10 0,-26 16 0,1 0 0,0 0 0,0 0 0,0 1 0,0 1 0,1 0 0,-1 0 0,1 1 0,-1 0 0,1 1 0,17 2 0,-13 0 0,-13-2 0,0-1 0,0 1 0,0 1 0,-1-1 0,1 0 0,0 0 0,0 1 0,0-1 0,-1 1 0,1-1 0,0 1 0,0 0 0,-1 0 0,1 0 0,-1 0 0,1 0 0,-1 0 0,1 0 0,-1 1 0,0-1 0,1 0 0,-1 1 0,0-1 0,0 1 0,0-1 0,0 1 0,0-1 0,1 5 0,-2-6 1,23 44 840,-6-19-5618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34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19199,'0'0'4880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37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7 9144,'0'0'6746,"-12"6"-6171,-3 1-262,0 0 0,0 2 0,1 0 0,0 0 0,0 2 0,1 0 0,-19 21 0,15-7 628,1 2 1,1 0 0,-18 48-1,29-65-699,1 0 0,1 0-1,-1 0 1,2 0 0,0 1 0,0-1-1,0 1 1,2-1 0,-1 0-1,1 1 1,1-1 0,0 0 0,4 12-1,-5-20-161,0 0 0,0 0 0,1-1 0,-1 1 0,1-1 0,0 1 1,-1-1-1,1 0 0,0 0 0,0 1 0,0-1 0,0 0 0,0-1 0,0 1 0,0 0 0,0 0 0,0-1 0,0 0 0,0 1 0,1-1 0,-1 0 0,0 0 0,0 0 0,0 0 0,0 0 0,1-1 0,-1 1 0,3-2 0,13-8 174,0-2 0,-1 0-1,-1-1 1,0 0-1,20-23 1,-29 29-159,0-2 1,-1 1-1,0-1 1,5-9-1,10-16 300,-6 21-2,-14 12-332,1 0 0,-1 0 0,1 0 0,-1 0 0,0 0 0,0 0 0,0-1 0,0 1 0,1 0 0,-2-1 0,3-1 0,1-3 48,-1 8 67,2 13 203,-1-2-243,13 27-136,-12-25 0,0 0 0,2-1 0,0 0 0,0 0 0,1-1 0,1 0 0,10 12 0,-18-24 0,0 0 0,1 1 0,-1-1 0,0 0 0,1 0 0,-1 0 0,1 0 0,-1 0 0,1 0 0,-1-1 0,1 1 0,-1-1 0,1 1 0,0-1 0,0 1 0,-1-1 0,1 0 0,0 0 0,-1 0 0,1 0 0,0 0 0,1 0 0,0-1 0,0 0 0,-1 0 0,1 0 0,0-1 0,-1 1 0,0 0 0,1-1 0,-1 0 0,0 0 0,0 0 0,0 0 0,3-3 0,2-4 0,-1 0 0,0-1 0,0 0 0,-1 0 0,6-15 0,-4 6 0,-1-1 0,-1 1 0,0-1 0,-2 0 0,-1 0 0,0 0 0,-1 0 0,-3-23 0,5 32 0,-3 11 0,0-1 0,0 1 0,1 0 0,-1 0 0,0-1 0,0 1 0,0 0 0,0 0 0,0-1 0,0 1 0,0 0 0,0 0 0,0-1 0,0 1 0,0 0 0,0-1 0,0 1 0,0 0 0,0 0 0,0-1 0,0 1 0,0 0 0,0 0 0,0-1 0,0 1 0,0 0 0,0 0 0,0-1 0,-1 1 0,1 0 0,0 0 0,0-1 0,0 1 0,-1 0 0,1 0 0,0 0 0,0-1 0,0 1 0,0 0 0,0 0 0,0 0 0,-1-1 0,1 1 0,0 0 0,0 0 0,0 0 0,0-1 0,0 1 0,0 0 0,0 0 0,0 0 0,0-1 0,0 1 0,0 0 0,0 0 0,0-1 0,0 1 0,0 0 0,0 0 0,0 0 0,1-1 0,-1 1 0,0 0 0,0 0 0,0 0 0,0-1 0,0 1 0,0 0 0,1 0 0,-1 0 0,10-3 0,9 4 0,0 5 0,-1 1 0,28 15 0,-43-20 0,0 0 0,0-1 0,1 1 0,-1-1 0,1 0 0,0 0 0,-1-1 0,1 1 0,4 0 0,15 7 0,-22-7 0,-2 10 0,18-11 0,4-6 0,-1-1 0,0-1 0,-1-1 0,0-1 0,30-20 0,-47 29 0,1-1 0,-1 1 0,0-1 0,-1 1 0,1-1 0,0 0 0,0 0 0,-1 0 0,1 0 0,-1 0 0,0-1 0,1 1 0,-1 0 0,0 0 0,0-1 0,-1 1 0,2-3 0,-2 0 0,0 0 0,0 0 0,0 0 0,0 1 0,-1-1 0,0 0 0,-3-9 0,4 14 0,0-1 0,0 0 0,0 1 0,0-1 0,0 0 0,-1 1 0,1-1 0,0 1 0,-1-1 0,1 1 0,0-1 0,-1 1 0,1-1 0,-1 1 0,1-1 0,-1 1 0,1-1 0,-1 1 0,1 0 0,-1-1 0,1 1 0,-1 0 0,1-1 0,-1 1 0,0 0 0,1 0 0,-1 0 0,0-1 0,-1 1 0,1 1 0,-1-1 0,0 0 0,1 0 0,-1 1 0,1-1 0,-1 1 0,1-1 0,0 1 0,-1 0 0,-1 1 0,-3 2 0,0 0 0,1 0 0,-1 1 0,-5 6 0,6-4 0,0-1 0,1 1 0,0 0 0,0 0 0,0 1 0,1-1 0,0 1 0,1 0 0,-1 0 0,2-1 0,-1 1 0,1 1 0,0-1 0,1 0 0,0 14 0,2-5 0,0 0 0,1-1 0,0 1 0,2-1 0,0 0 0,11 25 0,-14-37 0,0 0 0,1-1 0,0 1 0,0 0 0,0-1 0,1 0 0,-1 0 0,1 0 0,-1 0 0,1 0 0,0-1 0,0 1 0,0-1 0,1 0 0,-1-1 0,0 1 0,1-1 0,-1 1 0,1-1 0,-1-1 0,1 1 0,6-1 0,3 1 0,0-1 0,-1 0 0,1-1 0,0-1 0,-1 0 0,19-5 0,-27 5 35,60-20 707,-60 20-1415,-1 0 0,1 0 0,-1-1 0,0 0 0,1 1 0,3-5-1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38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84 235 9744,'0'0'9449,"10"4"-9009,-7-3-425,6 3 182,0 0 1,0-1 0,1-1-1,-1 0 1,1 0-1,0 0 1,-1-1-1,1-1 1,19-1-1,-22 0-78,0 0 0,0-1-1,0 0 1,0 0 0,0 0-1,-1-1 1,0 0 0,1-1-1,-1 1 1,0-1 0,0 0-1,-1-1 1,1 1 0,-1-1-1,0 0 1,7-9 0,-8 9-49,-1 1 0,1-1 0,-1 0 0,0 1 0,-1-2-1,1 1 1,-1 0 0,2-6 0,-3 7-22,0 1 0,-1-1 0,0 0 0,0 1-1,0-1 1,0 0 0,0 1 0,-1-1 0,1 1-1,-1-1 1,0 1 0,0-1 0,0 1-1,-3-5 1,1 2 3,0 1-1,0-1 1,-1 1 0,0-1-1,0 1 1,-1 0 0,1 0-1,-1 1 1,0 0 0,0-1-1,0 2 1,-1-1-1,0 1 1,1-1 0,-1 1-1,0 1 1,-1-1 0,1 1-1,0 1 1,-1-1-1,1 1 1,-1 0 0,1 0-1,-1 1 1,1 0 0,-1 0-1,0 0 1,1 1 0,-1 0-1,1 0 1,-1 1-1,1 0 1,0 0 0,0 0-1,0 1 1,0 0 0,-6 4-1,-2 0 25,1 1 1,0 0-1,1 1 0,0 1 0,0 0 0,1 0 0,-15 18 0,25-26-97,-1 0-1,1 1 1,0-1-1,0 0 0,0 1 1,0-1-1,0 1 1,0 0-1,1-1 0,-1 1 1,1 0-1,0-1 1,-1 1-1,2 0 0,-1 3 1,0-5-301,1 1 1,-1-1-1,0 0 1,1 1-1,0-1 1,-1 0-1,1 0 1,-1 0-1,1 0 1,0 0-1,1 2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41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404 44 9040,'0'0'9287,"-15"-4"-8789,0-1-335,8 2-80,-1 1 0,1-1 0,-1 2 0,0-1 0,0 1 0,1 0 0,-1 1 0,0-1 0,-11 2 0,3 1 163,-1 0 1,1 0-1,0 2 0,0 0 0,0 1 1,0 0-1,1 1 0,0 1 0,0 1 0,0 0 1,1 0-1,1 2 0,-1 0 0,1 0 1,-14 16-1,24-23-157,0 1 0,0 0 0,0-1 0,0 1 0,1 0-1,0 0 1,0 1 0,0-1 0,0 0 0,1 1 0,-1-1 0,1 1 0,0-1 0,1 1 0,-1 0 0,1-1 0,0 1 0,0 0 0,0-1-1,1 1 1,-1-1 0,1 1 0,0 0 0,1-1 0,-1 1 0,1-1 0,0 0 0,0 0 0,4 6 0,0-1 31,1 0 1,0 0-1,0-1 1,1 0 0,0 0-1,0-1 1,1 0-1,0-1 1,0 0-1,1 0 1,13 5-1,-10-5 5,-1 0-1,2-1 0,-1-1 0,0 0 0,1-1 0,-1-1 1,1 0-1,0-1 0,0 0 0,0-1 0,0 0 0,0-1 0,-1-1 1,1 0-1,0-1 0,16-6 0,-5 0 91,0-2 1,0 0-1,-1-2 1,-1-1-1,0 0 0,-1-2 1,-1 0-1,0-2 1,-1 0-1,18-23 0,-31 33-181,0-1 0,0 1 0,1 0 0,0 1 0,0 0 0,0 0 0,1 1-1,0 0 1,1 1 0,-1 0 0,17-6 0,-8 3-34,-16 7 0,0 0 0,0 0 0,0 0 0,1 0 0,-1 0 0,0 0 0,1 1 0,-1-1 0,1 1 0,-1 0 0,0 0 0,1 0 0,-1 0 0,1 0 0,-1 0 0,5 1 0,18-1 0,-24 0 0,1-1 0,0 1 0,-1 0 0,1 0 0,0 0 0,-1-1 0,1 2 0,0-1 0,0 0 0,-1 0 0,1 0 0,0 1 0,-1-1 0,1 1 0,-1-1 0,3 2 0,-60-8 0,46 5 0,0 1 0,1 0 0,-1 1 0,0 0 0,0 0 0,1 1 0,-1 0 0,1 1 0,-1 0 0,1 1 0,0 0 0,0 0 0,1 1 0,-9 5 0,12-6 0,0 0 0,0 0 0,0 0 0,0 0 0,1 1 0,0-1 0,0 1 0,0 1 0,1-1 0,-1 0 0,1 1 0,1-1 0,-1 1 0,1 0 0,0 0 0,0 0 0,0 0 0,1 1 0,0-1 0,1 0 0,-1 0 0,1 1 0,1 5 0,-1-7 0,1 0 0,0 0 0,1 0 0,-1 0 0,1 0 0,0-1 0,0 1 0,0-1 0,1 1 0,-1-1 0,1 0 0,0 0 0,0 0 0,1 0 0,-1 0 0,1-1 0,0 0 0,7 5 0,-8-6 0,0 0 0,0-1 0,0 1 0,1-1 0,-1 0 0,0 0 0,1 0 0,-1 0 0,1 0 0,0-1 0,-1 0 0,1 0 0,-1 0 0,1 0 0,0 0 0,-1-1 0,1 1 0,-1-1 0,1 0 0,-1 0 0,0 0 0,1-1 0,-1 1 0,0-1 0,0 0 0,5-3 0,1-3 0,-1 0 0,1 0 0,-1-1 0,0 0 0,-1 0 0,0-1 0,-1 0 0,0 0 0,8-20 0,-3 3 0,-1-1 0,10-50 0,-15 36 0,-5 42 0,0 0 0,0 0 0,0 0 0,0 1 0,0-1 0,0 0 0,0 0 0,0 0 0,0 0 0,0 0 0,-1 0 0,1 0 0,0 0 0,0 0 0,0 0 0,0 0 0,0 0 0,0 0 0,0 0 0,0 0 0,0 0 0,0 0 0,-1 0 0,1 0 0,0 0 0,0 0 0,0 0 0,0 0 0,0 0 0,0 0 0,0 0 0,0 0 0,0 0 0,-1 0 0,1 0 0,0 0 0,0 0 0,0 0 0,0 0 0,0 0 0,0 0 0,17 65 0,-13-43 0,13 33 0,-14-48 0,0 0 0,1 0 0,-1 0 0,2 0 0,-1-1 0,1 1 0,0-1 0,8 7 0,-11-10 0,1 0 0,0-1 0,0 1 0,0-1 0,0 0 0,0 0 0,0 0 0,1-1 0,-1 1 0,0-1 0,1 0 0,0 0 0,-1 0 0,1 0 0,0 0 0,-1-1 0,1 0 0,0 1 0,-1-2 0,1 1 0,0 0 0,0-1 0,-1 1 0,1-1 0,-1 0 0,1 0 0,0-1 0,5-2 0,3-3 0,0-1 0,0 0 0,-1 0 0,0-1 0,14-15 0,42-55 0,-11 11 0,-48 58 0,-1 0 0,0 0 0,7-14 0,-4 6 0,-10 18 0,0-1 0,1 1 0,-1-1 0,0 1 0,0-1 0,1 1 0,-1-1 0,0 1 0,1-1 0,-1 1 0,0-1 0,1 1 0,-1-1 0,1 1 0,-1 0 0,1-1 0,-1 1 0,1 0 0,-1 0 0,1-1 0,0 1 0,3 9 0,-1 4 0,38 96 0,-38-103 0,1 0 0,-1-1 0,1 1 0,1-1 0,-1 0 0,1 0 0,0 0 0,10 7 0,16 17 0,-18-14 0,-8-8 0,1 0 0,1 0 0,-1-1 0,9 6 0,-13-10 0,1 0 0,-1-1 0,1 1 0,0-1 0,0 0 0,0 0 0,0 0 0,0 0 0,0-1 0,0 1 0,0-1 0,0 0 0,0 1 0,0-1 0,0-1 0,5 0 0,3 0 0,0-1 0,-1-1 0,1 1 0,0-2 0,-1 0 0,0 0 0,0-1 0,0 0 0,0-1 0,-1 0 0,0 0 0,0-1 0,-1 0 0,8-8 0,-11 9 0,0 0 0,0 0 0,0 0 0,-1 0 0,0 0 0,0-1 0,-1 0 0,0 0 0,0 0 0,-1 0 0,1 0 0,-2-1 0,1 1 0,-1-1 0,0 1 0,0-1 0,-1 0 0,0 1 0,-1-1 0,0 1 0,-3-15 0,4 20 0,0 0 0,0 0 0,-1 0 0,1 0 0,-1 1 0,1-1 0,-1 0 0,0 1 0,0-1 0,0 0 0,1 1 0,-2-1 0,1 1 0,0-1 0,0 1 0,0 0 0,-1-1 0,1 1 0,0 0 0,-1 0 0,1 0 0,-1 0 0,0 0 0,1 0 0,-1 0 0,0 1 0,0-1 0,1 1 0,-1-1 0,0 1 0,0 0 0,-3-1 0,1 2 0,1-1 0,-1 1 0,0-1 0,0 1 0,0 1 0,1-1 0,-1 0 0,1 1 0,-1 0 0,1 0 0,-1 0 0,1 0 0,0 0 0,-4 5 0,2-3 0,0 1 0,1 0 0,0-1 0,0 2 0,0-1 0,0 0 0,1 1 0,0 0 0,0 0 0,-3 12 0,5-14 0,0 0 0,0 1 0,1-1 0,0 0 0,0 1 0,0-1 0,0 0 0,1 1 0,0-1 0,0 0 0,0 0 0,0 0 0,1 1 0,-1-1 0,1-1 0,0 1 0,4 5 0,1 3 0,1-1 0,1 0 0,0-1 0,0 1 0,1-2 0,16 13 0,-20-18 0,0 0 0,0 0 0,1 0 0,-1-1 0,1 0 0,0 0 0,0 0 0,0-1 0,1 0 0,-1-1 0,0 0 0,1 0 0,11 0 0,-10-1 0,0 0 0,0-1 0,0 0 0,0 0 0,0-1 0,-1-1 0,1 1 0,11-6 0,-19 7 33,0 0 1,0 0-1,0 0 0,0 0 1,0 0-1,0 0 1,0 0-1,-1 0 0,1 0 1,0 0-1,-1-1 0,1 1 1,-1 0-1,1-1 1,-1 1-1,0 0 0,0-1 1,1 1-1,-1 0 0,0-1 1,0 1-1,0-1 1,0 1-1,-1 0 0,1-3 1,-2-4-322,0 1 0,-1-1 0,-5-10 0,2 1-3392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43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204 833 9440,'0'0'8370,"-13"3"-7947,8-2-374,-7 1 112,0 0 0,0 1 0,1 0 0,-1 1 0,1 0 0,0 1 0,-16 9 0,18-8 131,0 1-1,0 0 1,1 1-1,0 0 1,-13 16 0,20-22-226,-1 0 0,0 1 0,1-1 0,0 0-1,0 1 1,0 0 0,0-1 0,0 1 0,0 0 0,1-1 0,-1 1 0,1 0 0,0 0 0,-1-1 0,1 1 0,1 0 0,-1 0 0,0-1 0,1 1 0,-1 0 0,1-1 0,0 1 0,0 0 0,0-1 0,0 1 0,0-1 0,1 1 0,1 2 0,1 0 80,-1-1 1,1 0-1,0 0 1,0 0-1,0 0 1,0-1-1,1 1 1,-1-1-1,1 0 1,0-1-1,0 1 1,0-1-1,0 0 1,10 2 0,-11-3-30,0 0 0,1 0 0,-1-1 0,0 0 0,1 0 1,-1 0-1,1-1 0,-1 1 0,0-1 0,0 0 0,1 0 1,-1-1-1,0 1 0,0-1 0,0 0 0,0 0 0,-1 0 1,1-1-1,4-3 0,-3 2 164,1 0-1,-1-1 1,0 0 0,0 0 0,-1 0-1,0-1 1,6-8 0,-9 12-162,0-1 0,0 0 0,0 0-1,-1 0 1,1 1 0,-1-1 0,1 0 0,-1 0 0,0 0 0,0 0 0,0 0-1,-1 0 1,1 0 0,-1 0 0,0 0 0,0 0 0,1 1 0,-2-1 0,1 0-1,-2-3 1,-3-2-103,1 0-1,-2 0 0,1 1 0,-1 0 0,0 0 0,0 0 1,0 1-1,-1 0 0,0 1 0,-1 0 0,1 0 0,-1 1 1,0 0-1,0 0 0,-17-4 0,24 8-15,-1-1 0,1 1 0,-1-1 0,1 1 0,-1 0 0,0 0 0,1 0 0,-1 1 0,1-1 0,-1 0 0,1 1 0,-1 0 0,1 0 0,-1-1 0,1 2 0,-1-1 0,1 0 0,0 0 0,0 1 0,0-1 0,0 1 0,0-1 0,0 1 0,0 0 0,0 0 0,-2 3 0,4-5 0,0 0 0,0 1 0,0-1 0,0 0 0,0 1 0,0-1 0,0 0 0,0 0 0,0 1 0,0-1 0,0 0 0,0 1 0,0-1 0,0 0 0,0 0 0,1 1 0,-1-1 0,0 0 0,0 1 0,0-1 0,0 0 0,0 0 0,1 0 0,-1 1 0,0-1 0,0 0 0,0 0 0,1 0 0,-1 1 0,0-1 0,0 0 0,1 0 0,-1 0 0,0 0 0,0 0 0,1 1 0,-1-1 0,0 0 0,1 0 0,-1 0 0,0 0 0,0 0 0,1 0 0,15 3 0,3-4 0,0-1 0,-1-1 0,1-1 0,-1 0 0,35-14 0,11-2 0,-39 14 0,-1 1 0,1 1 0,44-1 0,-67 5 0,1 0 0,0 0 0,0 0 0,0 0 0,-1 1 0,1-1 0,0 1 0,0 0 0,-1-1 0,1 1 0,-1 1 0,1-1 0,-1 0 0,1 1 0,-1-1 0,0 1 0,1 0 0,-1-1 0,0 1 0,0 0 0,0 1 0,2 2 0,-3-1 0,1-1 0,0 1 0,-1 0 0,0 0 0,0 0 0,0 0 0,0 0 0,-1 0 0,0 1 0,1-1 0,-2 0 0,1 0 0,0 0 0,-2 7 0,-22 81 0,24-89 0,0-2 0,0-1 0,0 1 0,0-1 0,0 1 0,-1-1 0,1 1 0,0-1 0,0 0 0,0 1 0,0-1 0,0 1 0,-1-1 0,1 1 0,0-1 0,0 0 0,-1 1 0,1-1 0,0 0 0,-1 1 0,1-1 0,0 0 0,-1 1 0,0-1 0,4-1 0,-1-1 0,0 0 0,0 0 0,0 0 0,0-1 0,0 1 0,0 0 0,-1-1 0,4-4 0,4-7 0,-2 5 0,37-44 0,-39 49 0,0-1 0,0 1 0,0 0 0,0 0 0,1 0 0,-1 1 0,1 0 0,8-4 0,-13 7 0,0 1 0,0-1 0,0 0 0,0 0 0,0 1 0,0-1 0,0 0 0,0 1 0,0-1 0,0 1 0,0 0 0,0-1 0,0 1 0,0 0 0,-1-1 0,1 1 0,0 0 0,0 0 0,-1 0 0,1-1 0,0 1 0,-1 0 0,1 0 0,-1 0 0,1 2 0,13 28 0,-13-25 0,1 0 0,0 0 0,0-1 0,1 1 0,-1 0 0,1-1 0,1 0 0,-1 0 0,1 0 0,-1 0 0,1 0 0,6 4 0,-8-7 0,0 0 0,0 0 0,0 0 0,0 0 0,1 0 0,-1-1 0,1 1 0,-1-1 0,1 0 0,0 1 0,-1-1 0,1 0 0,0-1 0,0 1 0,0 0 0,0-1 0,0 0 0,-1 1 0,1-1 0,0 0 0,0-1 0,0 1 0,5-2 0,3 1 0,0-2 0,0 1 0,0-1 0,0-1 0,-1 0 0,0 0 0,0-1 0,0-1 0,0 0 0,-1 0 0,0 0 0,0-1 0,-1-1 0,10-9 0,0-6 0,4-4 0,0-2 0,-2 0 0,32-61 0,-33 40 0,-2-1 0,16-78 0,-19 69 0,19-123 0,-12 54 0,-19 117 0,0 1 0,-1-1 0,0 0 0,-1 1 0,0-1 0,-1 1 0,-3-19 0,4 30 0,0 0 0,0 0 0,0-1 0,0 1 0,0 0 0,0 0 0,0-1 0,0 1 0,0 0 0,-1 0 0,1-1 0,0 1 0,0 0 0,0 0 0,0 0 0,0-1 0,0 1 0,0 0 0,-1 0 0,1 0 0,0-1 0,0 1 0,0 0 0,-1 0 0,1 0 0,0 0 0,0-1 0,0 1 0,-1 0 0,1 0 0,0 0 0,0 0 0,-1 0 0,1 0 0,0 0 0,0 0 0,-1 0 0,1 0 0,0 0 0,-1 0 0,-9 9 0,-8 21 0,0 16 0,2 0 0,2 1 0,3 0 0,1 1 0,3 0 0,1 0 0,3 1 0,4 68 0,1-49 0,-1-31 0,1-1 0,11 58 0,-11-83 0,1 0 0,0 0 0,1 1 0,1-2 0,-1 1 0,8 11 0,-11-21 0,-1 0 0,1-1 0,0 1 0,-1-1 0,1 1 0,0-1 0,-1 1 0,1-1 0,0 0 0,0 1 0,-1-1 0,1 0 0,0 0 0,0 1 0,0-1 0,-1 0 0,1 0 0,0 0 0,0 0 0,0 0 0,0 0 0,-1 0 0,1 0 0,0 0 0,0-1 0,0 1 0,-1 0 0,1 0 0,0-1 0,0 1 0,-1 0 0,1-1 0,0 1 0,0-1 0,0-1 0,36-26 0,-15 9 0,12-11 0,-28 25 0,-1-1 0,1 1 0,1 0 0,-1 0 0,8-4 0,-14 9 0,1 0 0,-1 0 0,1 0 0,0 0 0,-1 0 0,1 0 0,-1 0 0,1 0 0,-1 0 0,1 0 0,-1 0 0,1 1 0,0-1 0,-1 0 0,1 0 0,-1 0 0,1 1 0,-1-1 0,1 0 0,-1 1 0,0-1 0,1 0 0,-1 1 0,1-1 0,-1 0 0,0 1 0,1-1 0,-1 1 0,0-1 0,1 1 0,-1-1 0,0 1 0,0-1 0,1 1 0,-1-1 0,0 1 0,0-1 0,0 1 0,0 0 0,0-1 0,0 1 0,0-1 0,0 2 0,5 35 0,-4-27 0,9 106 0,-10-116 0,0 1 0,0 0 0,0-1 0,0 1 0,0-1 0,0 1 0,0-1 0,0 1 0,0 0 0,1-1 0,-1 1 0,0-1 0,0 1 0,1-1 0,-1 1 0,0-1 0,1 1 0,-1-1 0,1 1 0,-1-1 0,0 0 0,1 1 0,-1-1 0,1 0 0,-1 1 0,1-1 0,-1 0 0,1 0 0,0 1 0,0-1 0,1 0 0,0 0 0,-1 0 0,1 0 0,0 0 0,-1-1 0,1 1 0,0 0 0,-1-1 0,1 0 0,0 1 0,1-2 0,8-4 0,0-1 0,14-11 0,-18 12 0,19-9 0,-19 12 0,-1 0 0,0 0 0,-1-1 0,9-7 0,-14 11 0,0 0 0,0 0 0,1 0 0,-1 0 0,0 0 0,0 0 0,0 0 0,0 0 0,0 0 0,0 0 0,1 0 0,-1 0 0,0 0 0,0 0 0,0 0 0,0 0 0,0 0 0,0 0 0,1 0 0,-1 0 0,0 0 0,0 0 0,0 0 0,0 0 0,0 0 0,0 0 0,1 0 0,-1 0 0,0 0 0,0 0 0,0 0 0,0 0 0,0 0 0,0 1 0,0-1 0,0 0 0,0 0 0,1 0 0,-1 0 0,0 0 0,0 0 0,0 0 0,0 1 0,0-1 0,0 0 0,0 0 0,0 0 0,0 0 0,0 0 0,0 0 0,0 1 0,3 12 0,0 18 0,-4 4 0,-2 0 0,-2 0 0,-1-1 0,-16 51 0,-58 132 0,75-203 0,-1-1 0,-1 0 0,0 0 0,-15 20 0,20-30 0,-1 1 0,-1-1 0,1 0 0,0 0 0,-1 0 0,1 0 0,-1-1 0,0 0 0,0 1 0,0-1 0,0 0 0,0-1 0,0 1 0,-1-1 0,1 0 0,-1 0 0,1 0 0,0-1 0,-6 1 0,8-2 0,0 1 0,0 0 0,0-1 0,0 0 0,0 1 0,0-1 0,0 0 0,0 0 0,0 0 0,0 0 0,0 0 0,0-1 0,1 1 0,-1 0 0,1-1 0,-1 1 0,1-1 0,-1 0 0,1 1 0,0-1 0,0 0 0,0 0 0,-2-3 0,-2-6 0,1 1 0,0-1 0,-2-13 0,5 20 0,-3-13 0,0-1 0,2 1 0,0-1 0,1 1 0,1-22 0,2 32 0,0 1 0,0 0 0,1 0 0,-1 0 0,1 1 0,1-1 0,-1 1 0,1-1 0,4-5 0,-3 7 0,-1 0 0,1 0 0,0 0 0,1 0 0,-1 1 0,0 0 0,1 0 0,0 0 0,-1 1 0,1-1 0,0 2 0,1-1 0,-1 1 0,10-2 0,-1 1 0,1 1 0,0 0 0,0 2 0,26 2 0,8 12 0,-41-11 0,-1-1 0,1-1 0,-1 1 0,1-1 0,15 1 0,-23-3 0,-1 0 0,0 0 0,0 0 0,0 0 0,1 0 0,-1 0 0,0 0 0,0 0 0,0 0 0,0 0 0,1 0 0,-1 0 0,0 0 0,0 0 0,0 0 0,0 0 0,1 0 0,-1 0 0,0-1 0,0 1 0,0 0 0,0 0 0,0 0 0,1 0 0,-1 0 0,0 0 0,0-1 0,0 1 0,0 0 0,0 0 0,0 0 0,0 0 0,0-1 0,1 1 0,-1 0 0,0 0 0,0 0 0,0 0 0,0-1 0,0 1 0,0 0 0,0 0 0,0 0 0,0-1 0,0 1 0,0 0 0,0 0 0,0 0 0,-1 0 0,1-1 0,0-2 0,1-14-3935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47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249 646 8840,'0'0'9318,"-15"12"-8861,-2 2-301,-70 62 639,65-56-288,2 2 0,-25 32 0,40-46-334,0 0 0,0 0 0,1 0 0,0 0 1,0 0-1,1 1 0,0 0 0,0 0 0,1 0 0,0 0 0,-1 18 1,3-25-86,1 1 1,-1-1-1,0 1 1,1-1 0,0 0-1,-1 1 1,1-1-1,0 1 1,0-1 0,1 0-1,-1 0 1,0 0-1,1 0 1,-1 0 0,1 0-1,0 0 1,2 2-1,-3-3-21,1 0-1,-1 1 0,1-1 1,-1 0-1,1-1 0,-1 1 0,1 0 1,0 0-1,-1-1 0,1 1 1,0-1-1,0 1 0,0-1 0,-1 0 1,1 0-1,0 0 0,0 0 1,0 0-1,-1 0 0,1 0 0,0-1 1,0 1-1,-1-1 0,4 0 1,4-4 64,-1 1 0,0-1 0,-1 0 0,1-1 1,-1 0-1,0 0 0,0-1 0,-1 0 0,0 0 1,10-15-1,-1-3 176,-2-1-1,13-31 1,-5 7 328,-19 46-588,9-15 847,-5 18-395,0 11-244,5 15 11,25 43 0,-28-55-209,-1 1 0,2 2 100,19 27 1,-26-40-110,1 0 1,-1 0 0,1 0-1,0 0 1,0 0 0,1 0-1,-1-1 1,0 0 0,1 1 0,-1-1-1,1 0 1,0-1 0,8 3-1,-10-3-47,1-1-1,0 0 1,0 0-1,0-1 1,0 1-1,0 0 0,-1-1 1,1 0-1,0 0 1,-1 0-1,1 0 1,0 0-1,-1 0 0,1-1 1,-1 1-1,1-1 1,-1 1-1,3-4 1,1-1-2,1 0 1,-1 0 0,-1-1-1,10-14 1,-2 0 0,0-1 0,-2 0 0,0-1 0,-2 0 0,0-1 0,9-45 0,-1-49 0,4-153 0,-19 231 0,-1 32 0,-1-1 0,0 1 0,-1 0 0,0-1 0,0 1 0,0-1 0,-1 1 0,0 0 0,-1 0 0,0 0 0,0 0 0,-8-12 0,11 20 0,0 0 0,-1-1 0,1 1 0,0 0 0,0-1 0,-1 1 0,1 0 0,0-1 0,-1 1 0,1 0 0,0 0 0,-1-1 0,1 1 0,-1 0 0,1 0 0,0 0 0,-1-1 0,1 1 0,-1 0 0,1 0 0,-1 0 0,1 0 0,0 0 0,-1 0 0,1 0 0,-1 0 0,1 0 0,-1 0 0,1 0 0,-1 0 0,-13 11 0,-11 24 0,23-31 0,-9 17 0,0 0 0,2 1 0,0 0 0,2 0 0,0 1 0,2 0 0,0 1 0,2-1 0,1 1 0,0-1 0,3 37 0,0-32 0,0 16 0,12 82 0,-11-113 0,1 0 0,1-1 0,0 1 0,1-1 0,0 1 0,0-1 0,2-1 0,-1 1 0,2-1 0,14 17 0,-20-26 0,0 0 0,0 0 0,0-1 0,0 1 0,0-1 0,1 1 0,-1-1 0,1 0 0,-1 0 0,1 0 0,-1 0 0,1-1 0,0 1 0,-1-1 0,1 1 0,0-1 0,-1 0 0,1 0 0,0 0 0,-1 0 0,1-1 0,0 1 0,-1-1 0,1 0 0,-1 0 0,1 1 0,-1-2 0,1 1 0,3-2 0,1-1 0,0-1 0,0 1 0,-1-1 0,0 0 0,0 0 0,0-1 0,-1 0 0,10-12 0,-4 1 0,-2 0 0,0 0 0,0 0 0,-2-1 0,0-1 0,-1 1 0,-1-1 0,-1 0 0,-1 0 0,2-26 0,-11 24 0,8 21 0,0 0 0,0 1 0,0 0 0,1 0 0,-1 0 0,0 0 0,0 0 0,3 2 0,-5-3 0,21 12 0,-1-2 0,2 0 0,-1-2 0,45 12 0,-54-17 0,1-1 0,-1-1 0,0 0 0,0 0 0,1-1 0,-1-1 0,0 0 0,1 0 0,-1-1 0,0-1 0,14-5 0,7-1 0,-20 9 0,-12 0 0,-1 0 0,0 0 0,0 0 0,0 0 0,0 0 0,0 1 0,0-1 0,0 0 0,1 0 0,-1 0 0,0 0 0,0 0 0,0 0 0,0 1 0,0-1 0,0 0 0,0 0 0,0 0 0,0 0 0,0 0 0,0 1 0,0-1 0,0 0 0,0 0 0,0 0 0,0 0 0,0 1 0,0-1 0,0 0 0,0 0 0,0 0 0,0 0 0,0 0 0,0 1 0,0-1 0,0 0 0,0 0 0,0 0 0,0 0 0,-1 0 0,1 1 0,0-1 0,0 0 0,0 0 0,0 0 0,0 0 0,0 0 0,0 0 0,-1 0 0,1 0 0,0 0 0,0 0 0,0 1 0,0-1 0,-1 0 0,-11 12 0,0 1 0,1 0 0,1 1 0,0 0 0,-15 28 0,23-37 0,0 0 0,0-1 0,1 1 0,-1 0 0,1 0 0,0 0 0,1 0 0,-1 0 0,1 0 0,0 9 0,1-11 0,0 0 0,-1 1 0,1-1 0,1 0 0,-1 0 0,0 0 0,1 0 0,0 0 0,-1 0 0,1 0 0,0 0 0,0-1 0,1 1 0,-1-1 0,1 0 0,-1 0 0,6 4 0,-6-5 0,0 1 0,0-1 0,1 0 0,-1 0 0,1 1 0,-1-2 0,1 1 0,-1 0 0,1 0 0,0-1 0,-1 0 0,1 1 0,0-1 0,-1 0 0,1 0 0,0 0 0,-1-1 0,1 1 0,0-1 0,-1 0 0,1 1 0,-1-1 0,1 0 0,-1 0 0,1-1 0,-1 1 0,0 0 0,4-4 0,-2 2 0,0-1 0,0 1 0,0-1 0,-1 0 0,0 0 0,1 0 0,-2-1 0,1 1 0,0-1 0,-1 0 0,0 0 0,0 0 0,2-8 0,-2 1 0,-1 0 0,1 0 0,-2-1 0,0 1 0,-2-13 0,2 19 0,-1 0 0,0 1 0,0-1 0,0 0 0,-1 1 0,0-1 0,0 1 0,0 0 0,-1 0 0,0 0 0,0 0 0,-6-8 0,-27-17 0,36 30 0,-1 0 0,1 0 0,-1-1 0,1 1 0,-1 0 0,1 0 0,-1 0 0,1 0 0,-1 0 0,1 0 0,-1 0 0,1 0 0,0 0 0,-1 0 0,1 0 0,-1 1 0,1-1 0,-1 0 0,1 0 0,0 0 0,-1 1 0,1-1 0,-1 0 0,1 0 0,0 1 0,-1-1 0,1 0 0,0 1 0,-1-1 0,1 0 0,0 1 0,0-1 0,-1 0 0,1 1 0,0-1 0,0 1 0,0-1 0,-1 1 0,5 2 0,0-1 0,1 0 0,-1 0 0,1 0 0,-1-1 0,1 0 0,-1 0 0,1 0 0,0 0 0,-1-1 0,1 1 0,6-1 0,0 0 0,17 0 0,-1-1 0,1-1 0,0-1 0,49-13 0,26-4 0,-51 13 0,-52 7 0,1 0 0,-1 0 0,0 0 0,0 0 0,1 0 0,-1 0 0,0 0 0,0 0 0,1 1 0,-1-1 0,0 0 0,1 0 0,-1 0 0,0 0 0,0 0 0,0 1 0,1-1 0,-1 0 0,0 0 0,0 0 0,0 1 0,1-1 0,-1 0 0,0 0 0,0 1 0,0-1 0,0 0 0,0 0 0,0 1 0,1-1 0,-1 0 0,0 0 0,0 1 0,0-1 0,0 0 0,0 1 0,0-1 0,0 0 0,0 0 0,0 1 0,0-1 0,0 0 0,0 0 0,-1 1 0,1-1 0,0 0 0,0 0 0,0 1 0,0-1 0,-6 21 0,5-18 0,-73 234 0,74-237 0,-1 0 0,1 0 0,0 1 0,0-1 0,0 0 0,0 0 0,0 0 0,0 1 0,-1-1 0,1 0 0,0 0 0,0 1 0,0-1 0,0 0 0,0 0 0,0 1 0,0-1 0,0 0 0,0 0 0,0 1 0,0-1 0,0 0 0,0 0 0,0 1 0,1-1 0,-1 0 0,0 0 0,0 0 0,0 1 0,0-1 0,0 0 0,0 0 0,1 0 0,-1 1 0,0-1 0,0 0 0,0 0 0,0 0 0,1 0 0,-1 1 0,11-7 0,12-15 0,-6 1 0,-1-1 0,21-34 0,-22 31 0,1 1 0,22-25 0,-36 45 0,1 1 0,0-1 0,-1 1 0,1 0 0,0 0 0,0 0 0,0 0 0,0 0 0,0 1 0,0 0 0,6-2 0,-8 3 0,0 0 0,0 1 0,0-1 0,0 0 0,0 1 0,-1-1 0,1 1 0,0-1 0,0 1 0,-1 0 0,1-1 0,0 1 0,-1 0 0,1-1 0,-1 1 0,1 0 0,-1 0 0,1-1 0,-1 1 0,1 2 0,7 17 0,-5-9 0,2 5 0,0 1 0,1-1 0,16 30 0,-22-44 0,1-1 0,0 0 0,0 0 0,0 1 0,0-1 0,0 0 0,0 0 0,0 0 0,0 0 0,1 0 0,-1 0 0,0 0 0,0-1 0,1 1 0,-1 0 0,1-1 0,-1 1 0,1-1 0,-1 1 0,1-1 0,-1 0 0,3 0 0,0 0 0,-1 0 0,0-1 0,1 1 0,-1-1 0,0 0 0,1 0 0,-1 0 0,0 0 0,6-4 0,0-1 0,1 0 0,-1 0 0,-1-1 0,1-1 0,9-10 0,5-11 0,24-40 0,-18 26 0,-14 20 0,-2 0 0,0-1 0,-2 0 0,0-1 0,12-46 0,-13 28 0,-2 0 0,5-79 0,-9 68 0,2-45 0,-7 96 0,-1 9 0,-1 13 0,1 79 0,0-33 0,7 74 0,-3-114 0,4 39 0,24 103 0,-30-165 0,2 7 0,1-1 0,-1 0 0,1 0 0,1 0 0,-1 0 0,7 10 0,-10-18 0,0 0 0,0 0 0,0 1 0,0-1 0,0 0 0,0 0 0,0 1 0,0-1 0,0 0 0,0 0 0,0 0 0,0 1 0,0-1 0,0 0 0,0 0 0,0 0 0,0 1 0,0-1 0,0 0 0,-1 0 0,1 0 0,0 0 0,0 1 0,0-1 0,0 0 0,0 0 0,-1 0 0,1 0 0,0 0 0,0 1 0,0-1 0,0 0 0,-1 0 0,1 0 0,0 0 0,0 0 0,0 0 0,-1 0 0,1 0 0,0 0 0,0 0 0,-1 0 0,1 0 0,0 0 0,0 0 0,0 0 0,-1 0 0,1 0 0,0 0 0,-4-8 850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1:47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18391,'0'0'2164,"11"7"-1456,3 4-476,1-1 0,0 0 0,0-2 0,1 0 0,19 7 0,14-2 516,0-1 0,1-3 0,0-3 0,0-1 0,62-2 0,-85-6 284,-3 1-3521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00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1 500 8240,'0'0'13241,"5"13"-12731,-3-5-423,3 3 45,-2 0-1,1 0 1,-1 1-1,-1-1 0,0 1 1,0 17-1,-13 106 2089,11-131-1971,0-1-1,0 0 1,1 1 0,-1-1-1,1 0 1,0 0 0,0 1 0,0-1-1,0 0 1,4 5 0,-4-9-201,1 1 1,-1-1-1,0 0 1,0 0-1,1 0 1,-1 0-1,0 0 1,0 0-1,0 0 0,0 0 1,0-1-1,0 1 1,0 0-1,-1-1 1,2-1-1,-1 1 1,49-87 626,-31 52-193,1 1-1,40-51 1,-60 86-446,1 0 1,0 0 0,0 0 0,0 0 0,0 0-1,0 0 1,0 0 0,0 0 0,0 0-1,0 0 1,0 1 0,0-1 0,1 0-1,-1 1 1,0-1 0,1 1 0,-1-1-1,0 1 1,1 0 0,-1-1 0,0 1 0,1 0-1,-1 0 1,0 0 0,1 0 0,2 1-1,-3 0 4,1-1-1,-1 1 1,0 0-1,1 0 1,-1 1-1,0-1 1,0 0-1,0 0 1,0 1-1,0-1 1,0 0-1,0 1 1,0-1-1,0 1 1,-1-1-1,1 1 1,-1-1-1,1 1 1,-1 0-1,1-1 0,-1 4 1,5 22-40,1 32 0,-6-48 0,0-1 0,-1 1 0,0 0 0,0-1 0,-1 1 0,-4 11 0,7-22 0,-1 0 0,0 0 0,0-1 0,0 1 0,0 0 0,0 0 0,1 0 0,-1 0 0,0 0 0,0 0 0,0 0 0,0 0 0,0 0 0,1 0 0,-1 0 0,0 0 0,0 0 0,0 0 0,0 0 0,1 0 0,-1 0 0,0 0 0,0 0 0,0 0 0,0 0 0,0 0 0,1 0 0,-1 1 0,0-1 0,0 0 0,0 0 0,0 0 0,0 0 0,0 0 0,1 0 0,-1 0 0,0 1 0,0-1 0,0 0 0,0 0 0,0 0 0,0 0 0,0 0 0,0 1 0,0-1 0,0 0 0,0 0 0,0 0 0,0 0 0,0 0 0,0 1 0,0-1 0,0 0 0,0 0 0,0 0 0,0 0 0,0 1 0,0-1 0,0 0 0,0 0 0,0 0 0,0 0 0,0 0 0,0 1 0,0-1 0,0 0 0,-1 0 0,13-7 0,3-10 0,-1-1 0,19-29 0,-25 34 0,1 0 0,0 0 0,1 1 0,0 0 0,1 1 0,0 0 0,16-12 0,-26 23 0,0-1 0,-1 0 0,1 0 0,0 1 0,0-1 0,0 1 0,0-1 0,0 1 0,0-1 0,0 1 0,0-1 0,0 1 0,0 0 0,0 0 0,0 0 0,0-1 0,0 1 0,0 0 0,1 0 0,-1 0 0,0 1 0,0-1 0,0 0 0,0 0 0,0 0 0,0 1 0,0-1 0,0 1 0,0-1 0,0 1 0,0-1 0,0 1 0,0 0 0,0-1 0,-1 1 0,1 0 0,0-1 0,0 1 0,-1 0 0,1 0 0,0 0 0,0 1 0,2 4 0,-1 0 0,0 1 0,0-1 0,0 1 0,1 10 0,-3-14 0,4 20 0,-2 1 0,-1 0 0,0 0 0,-6 39 0,5-60 0,-1 0 0,1-1 0,0 1 0,0 0 0,0 0 0,0-1 0,0 1 0,1 0 0,-1-1 0,1 1 0,0 0 0,2 4 0,-2-6 0,-1 0 0,1 0 0,0-1 0,0 1 0,0 0 0,0 0 0,0-1 0,0 1 0,0-1 0,0 1 0,0-1 0,0 0 0,1 1 0,-1-1 0,0 0 0,0 0 0,0 0 0,0 1 0,0-1 0,1 0 0,-1-1 0,0 1 0,0 0 0,0 0 0,0 0 0,0-1 0,1 1 0,-1-1 0,0 1 0,0-1 0,0 1 0,1-2 0,43-20 0,60-40 0,-41 23 0,-24 12 0,-41 31 0,-1 0 0,1 1 0,0-1 0,0 0 0,0 8 0,-2 6 0,-2 1 0,3-9 0,-1 0 0,1-1 0,0 1 0,1 0 0,0 12 0,1-20 0,0 1 0,1-1 0,-1 0 0,0 1 0,1-1 0,0 0 0,-1 0 0,1 1 0,0-1 0,0 0 0,0 0 0,1 0 0,-1 0 0,0 0 0,1 0 0,-1-1 0,1 1 0,0 0 0,-1-1 0,1 1 0,0-1 0,0 1 0,0-1 0,0 0 0,0 0 0,1 0 0,3 1 0,3 0 0,0 0 0,0-1 0,0 0 0,0 0 0,0-1 0,0 0 0,0-1 0,1 0 0,-1-1 0,0 1 0,16-7 0,-22 7 0,-1 0 0,1-1 0,-1 1 0,1 0 0,-1-1 0,0 0 0,0 0 0,0 1 0,0-1 0,0 0 0,0-1 0,0 1 0,-1 0 0,1 0 0,-1-1 0,0 1 0,1-1 0,-1 1 0,0-1 0,-1 0 0,1 1 0,0-1 0,-1 0 0,1 0 0,-1 1 0,0-1 0,0 0 0,0 0 0,-1-3 0,0-8 0,-1-1 0,-1 1 0,0-1 0,-6-14 0,8 27 0,-2-8 0,0 0 0,-1 0 0,0 1 0,-9-15 0,10 20 0,0 0 0,-1-1 0,1 1 0,-1 0 0,0 1 0,-1-1 0,1 1 0,0 0 0,-1 0 0,-6-3 0,-4-5 0,14 9 0,0 1 0,0 1 0,0-1 0,0 0 0,0 0 0,0 0 0,0 0 0,0 1 0,0-1 0,0 1 0,-1-1 0,1 1 0,0-1 0,0 1 0,-2-1 0,-9-3 0,58 8 0,-28-2 0,30 0 0,-27-3 0,1-1 0,28-6 0,-43 6 0,-1 0 0,1 0 0,0 0 0,-1-1 0,0 0 0,0-1 0,0 1 0,0-1 0,0 0 0,-1-1 0,8-6 0,-1-2 0,1-1 0,-2 0 0,0-1 0,0 0 0,-2-1 0,0 0 0,-1-1 0,0 1 0,-1-2 0,-1 1 0,-1-1 0,-1 0 0,0 0 0,-1 0 0,-1 0 0,-1-1 0,0 1 0,-3-20 0,2 27 0,-7-56 0,5 60 0,1 0 0,-1 0 0,0 1 0,0-1 0,-1 0 0,0 1 0,-4-7 0,6 12 0,1 1 0,0 0 0,0 0 0,0-1 0,-1 1 0,1 0 0,0 0 0,0 0 0,-1-1 0,1 1 0,0 0 0,0 0 0,-1 0 0,1 0 0,0 0 0,0 0 0,-1-1 0,1 1 0,0 0 0,-1 0 0,1 0 0,0 0 0,-1 0 0,1 0 0,0 0 0,0 0 0,-1 0 0,1 1 0,0-1 0,-1 0 0,1 0 0,0 0 0,0 0 0,-1 0 0,1 0 0,0 1 0,0-1 0,-1 0 0,1 0 0,0 0 0,0 1 0,-1-1 0,1 0 0,0 0 0,0 0 0,0 1 0,0-1 0,-1 0 0,1 1 0,0-1 0,0 0 0,0 1 0,-9 16 0,9-16 0,-9 25 0,0 0 0,2 0 0,1 1 0,1 1 0,-2 38 0,5-8 0,8 89 0,-1-109 0,2-1 0,14 43 0,-6-22 0,-7-31 0,20 46 0,-27-71 0,1 1 0,-1-1 0,0 0 0,1 0 0,0 0 0,-1 0 0,1 0 0,0 0 0,0 0 0,4 2 0,12 14 0,-18-18 0,1 1 0,-1-1 0,0 1 0,0-1 0,1 1 0,-1-1 0,1 1 0,-1-1 0,0 1 0,1-1 0,-1 0 0,1 1 0,-1-1 0,1 0 0,-1 1 0,1-1 0,-1 0 0,1 0 0,-1 0 0,1 1 0,0-1 0,-1 0 0,1 0 0,-1 0 0,1 0 0,-1 0 0,1 0 0,0 0 0,-1 0 0,1 0 0,-1 0 0,1 0 0,0-1 0,-1 1 0,1 0 0,-1 0 0,1 0 0,-1-1 0,1 1 0,-1 0 0,1-1 0,-1 1 0,1 0 0,-1-1 0,0 1 0,1-1 0,2-2 0,0 0 0,-1 0 0,0 0 0,1 0 0,-1 0 0,1-4 0,9-20 0,-2-1 0,-1 0 0,7-37 0,10-30 0,-14 70 0,-12 29 0,0 1 0,1-1 0,0 1 0,0-1 0,0 0 0,1 1 0,3 6 0,0 3 0,31 122 0,-36-134 0,1 1 0,0-1 0,0 0 0,0 0 0,0 0 0,0 0 0,0 0 0,0 0 0,1 0 0,-1 0 0,1 0 0,-1 0 0,1-1 0,0 1 0,0-1 0,0 1 0,0-1 0,0 0 0,0 0 0,3 2 0,-2-3 0,0 1 0,0-1 0,0 1 0,0-1 0,0 0 0,0 0 0,0-1 0,0 1 0,0-1 0,0 1 0,0-1 0,0 0 0,5-2 0,4-4 0,1 0 0,-1 0 0,0-1 0,-1-1 0,16-15 0,40-45 0,-59 61 0,-1-1 0,0-1 0,-1 1 0,0-1 0,-1 0 0,6-14 0,-9 16 0,-3 7 0,1 1 0,0-1 0,0 1 0,0-1 0,0 1 0,0-1 0,0 1 0,0-1 0,0 1 0,1-1 0,-1 1 0,0-1 0,0 1 0,0-1 0,0 1 0,1 0 0,-1-1 0,0 1 0,0-1 0,1 1 0,-1 0 0,0-1 0,1 1 0,-1-1 0,1 1 0,-1 0 0,0 0 0,2-1 0,-8 13 0,1 0 0,0 0 0,1 0 0,-4 19 0,7-22 0,0-1 0,0 1 0,1-1 0,0 1 0,1 0 0,0-1 0,0 1 0,1-1 0,0 1 0,0-1 0,1 0 0,0 0 0,8 14 0,-10-20 0,0-1 0,0 0 0,0 1 0,1-1 0,-1 0 0,0 1 0,1-1 0,-1 0 0,1 0 0,0 0 0,-1-1 0,1 1 0,0 0 0,0 0 0,-1-1 0,1 1 0,0-1 0,0 0 0,0 0 0,-1 1 0,1-1 0,0 0 0,0 0 0,0-1 0,0 1 0,0 0 0,-1-1 0,1 1 0,0-1 0,2 0 0,-2 0 0,1 0 0,-1-1 0,1 1 0,-1 0 0,0-1 0,0 1 0,0-1 0,0 1 0,0-1 0,0 0 0,0 0 0,0 0 0,-1 0 0,1 0 0,-1-1 0,0 1 0,1 0 0,-1-1 0,0 1 0,1-5 0,0-4 0,-1 0 0,0 0 0,-1 0 0,0 0 0,-1 0 0,-2-13 0,2 17 0,0 1 0,-1 0 0,0 0 0,0 0 0,-1 0 0,0 0 0,0 0 0,0 1 0,-1-1 0,1 1 0,-9-9 0,8 10 0,-1-1 0,0 0 0,0 1 0,0 0 0,0 0 0,-11-7 0,15 10 0,7 0 0,5 1 0,-1 1 0,0 0 0,0 0 0,13-1 0,16 0 0,6 1 0,-25-1 0,32 3 0,-47-2 0,-1-1 0,1 1 0,-1 0 0,0 1 0,1-1 0,-1 1 0,0 0 0,0 0 0,0 0 0,0 0 0,0 1 0,4 4 0,-6-6 0,-1 1 0,-1-1 0,1 1 0,0 0 0,0-1 0,-1 1 0,1 0 0,0-1 0,-1 1 0,0 0 0,1 0 0,-1-1 0,0 1 0,0 0 0,0 0 0,-1 2 0,-5 33 0,5-30 0,1-6 0,-1 7 0,-1-1 0,0 1 0,1-1 0,-2 0 0,1 0 0,-1 0 0,-1 0 0,1-1 0,-1 1 0,-7 9 0,18-24 0,-1 0 0,0-1 0,10-18 0,-10 16 0,0 1 0,1 0 0,10-12 0,-14 19 0,17-19 0,23-19 0,-42 41 0,-1-1 0,1 1 0,0 0 0,-1-1 0,1 1 0,0 0 0,0-1 0,-1 1 0,1 0 0,0 0 0,0 0 0,0 0 0,-1 0 0,1 0 0,0 0 0,0 0 0,0 0 0,-1 0 0,1 0 0,0 1 0,0-1 0,0 0 0,-1 1 0,1-1 0,0 0 0,-1 1 0,1-1 0,0 1 0,-1-1 0,1 1 0,0-1 0,0 2 0,20 23 0,-18-22 0,13 21 0,-2 0 0,18 39 0,-18-34 0,28 46 0,-29-62 0,-8-9 0,-8-12 0,-17-29 850,11 19-5635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4216,'0'0'10832,"-3"13"-10470,-5 20 96,2 0-1,-3 60 0,10-23 217,0 42 375,-1-82-596,5 39 1,0 11 599,-3-54-322,0-19-142,2-19-84,15-133 346,-15 99-624,2-1 0,19-72 0,-12 69-82,8-26 47,-18 69-160,0 0 0,0 0 0,0 0 0,1 0 0,0 1 0,0 0 0,10-11 0,-14 17-24,1-1-1,-1 1 0,1-1 1,-1 1-1,1-1 1,-1 1-1,1 0 0,-1-1 1,1 1-1,-1 0 1,1 0-1,0-1 0,-1 1 1,1 0-1,-1 0 1,1 0-1,0 0 0,-1 0 1,1-1-1,0 1 1,-1 0-1,1 1 0,-1-1 1,1 0-1,0 0 1,-1 0-1,1 0 0,-1 0 1,1 1-1,1-1 1,-1 2 2,1-1 1,0 0-1,-1 1 1,1 0-1,-1-1 1,1 1-1,-1 0 1,0-1-1,2 4 1,2 4 22,-1 1 0,7 18 0,-2 13 203,-1 1 1,-2-1-1,-1 1 1,-3 67-1,-1-109-222,-1 0 0,0 0 0,0 1 0,0-1 0,0 0 0,1 0 0,-1 0 0,0 1 0,0-1-1,1 0 1,-1 0 0,0 0 0,0 0 0,1 1 0,-1-1 0,0 0 0,0 0 0,1 0 0,-1 0 0,0 0 0,1 0 0,-1 0-1,0 0 1,0 0 0,1 0 0,-1 0 0,0 0 0,1 0 0,-1 0 0,0 0 0,0 0 0,1 0 0,-1 0 0,0 0 0,1-1-1,-1 1 1,0 0 0,0 0 0,1 0 0,-1 0 0,0-1 0,0 1 0,0 0 0,1 0 0,-1-1 0,0 1 0,0 0 0,0 0-1,0-1 1,1 1 0,-1 0 0,8-13 90,-1 0 0,0-1-1,-1 0 1,7-23 0,0 3 25,-1 2-19,-5 12-20,0 1 0,1 1 0,1-1 0,1 2 0,0-1 0,19-22 0,-28 39-83,-1 0-1,1 0 1,0 0-1,0 0 1,-1 0 0,1 0-1,0 1 1,0-1-1,0 0 1,0 0-1,0 1 1,0-1-1,0 1 1,1-1 0,-1 1-1,0-1 1,0 1-1,0 0 1,0 0-1,1-1 1,-1 1 0,0 0-1,0 0 1,1 0-1,-1 0 1,0 0-1,0 1 1,0-1-1,1 0 1,-1 1 0,0-1-1,0 0 1,0 1-1,0-1 1,2 2-1,-1 0 1,0 0 0,1 1 1,-1-1-1,0 1 0,0-1 0,-1 1 0,1 0 0,0 0 0,-1-1 0,0 1 0,0 0 0,1 4 0,7 22 33,-2 1 1,-1-1-1,-2 2 0,0-1 0,-3 0 0,-1 37 0,-1 114 494,1-98 484,3-86-1146,0-1 0,0 1-1,0 1 1,0-1 0,1 0 0,-1 1-1,8-5 1,-4 2-3508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14672,'0'0'4095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01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17791,'0'0'2816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01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1 168 13056,'0'0'1453,"16"-2"-489,29-5-353,159-19 1686,-3 18-580,170-15 1202,-343 19-2949,23-2 1295,59-15 1,-97 17-1498,1 0-1,-1-1 1,0 0-1,0-1 1,0 0-1,-1-1 1,0-1-1,22-17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02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1 9648,'0'0'9545,"1"9"-8788,6 147 1584,-3-37-694,-1-30-315,8 88 2040,-10-127-1079,0-38-923,-12-22-916,5 5-454,0 0 0,-1 1 0,0-1 0,0 2 0,0-1 0,0 1 0,0 0 0,-1 0 0,0 1 0,-12-3 0,15 4 0,0 0 0,0 0 0,0 1 0,-1-1 0,1 1 0,0 0 0,0 1 0,0-1 0,0 1 0,-1 0 0,1 1 0,0-1 0,0 1 0,1 0 0,-1 0 0,0 0 0,1 1 0,-1 0 0,1 0 0,0 0 0,-5 4 0,0 1 0,0 1 0,0-1 0,-14 21 0,22-28 0,0 0 0,1 0 0,-1 0 0,1 0 0,0 0 0,-1 0 0,1 0 0,0 0 0,-1 0 0,1 0 0,0 0 0,0 0 0,0 1 0,0-1 0,0 0 0,0 0 0,1 0 0,-1 0 0,1 2 0,3-2 0,1-1 0,0 0 0,0 0 0,0 0 0,6-1 0,4-1 0,132-10 0,124-6 0,-236 16 0,-3 0 0,1 2 0,37 4 0,-53-4 0,-18 1 0,1-1 0,0 1 0,-1-1 0,1 1 0,-1-1 0,1 1 0,0-1 0,-1 0 0,1 1 0,-1-1 0,1 1 0,-1-1 0,0 0 0,1 1 0,-1-1 0,1 0 0,-1 0 0,0 0 0,1 1 0,-1-1 0,1 0 0,-1 0 0,0 0 0,-1 0 0,-20 4 0,21-4 0,-2 0 0,0 1 0,-1-1 0,1 0 0,0 0 0,0 0 0,-1 0 0,1-1 0,0 0 0,0 1 0,0-1 0,0 0 0,0 0 0,-4-2 0,5 1 0,0 1 0,0 0 0,1-1 0,-1 0 0,0 1 0,1-1 0,-1 0 0,1 0 0,0 1 0,0-1 0,0 0 0,-1 0 0,2 0 0,-1-1 0,0 1 0,0 0 0,1 0 0,-1-4 0,-2-14-3935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04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 13464,'0'0'6899,"5"16"-5997,-4-11-829,8 23 489,-2 0-1,7 54 1,10 263 4079,-18-250-3050,-9-47 110,1-40-1340,1 1-1,1-1 1,0 1-1,1 12 1,1-15-361,-1-5 0,3-14 0,0-23 0,-6-61 0,0 48 0,1 26 0,-1 1 0,-1-1 0,-1 1 0,-1 0 0,-1 0 0,0 0 0,-2 1 0,-1 0 0,-18-33 0,24 49 0,0 1 0,1-1 0,0 0 0,-3-9 0,4 13 0,1-1 0,0 1 0,0-1 0,-1 1 0,1 0 0,0-1 0,0 1 0,1-1 0,-1 1 0,0 0 0,0-1 0,1 1 0,-1-1 0,1 1 0,-1 0 0,1 0 0,-1-1 0,1 1 0,0 0 0,0 0 0,0 0 0,1-2 0,19-22 0,-19 22 0,0-1 0,1 1 0,-1 0 0,0 0 0,1 0 0,0 1 0,0-1 0,0 1 0,0-1 0,0 1 0,0 0 0,0 0 0,1 1 0,-1-1 0,1 1 0,0-1 0,-1 1 0,1 0 0,0 0 0,7 0 0,2 0 0,0 1 0,1 1 0,-1 0 0,1 0 0,-1 2 0,14 3 0,-24-5 0,1 0 0,-1 0 0,0 0 0,0 1 0,0 0 0,0-1 0,0 1 0,0 0 0,0 0 0,0 0 0,-1 1 0,1-1 0,-1 1 0,0-1 0,1 1 0,-1 0 0,-1 0 0,1 0 0,0 0 0,-1 0 0,1 0 0,-1 1 0,0-1 0,0 0 0,0 1 0,-1-1 0,1 1 0,-1-1 0,0 4 0,0 0 0,0-1 0,-1 0 0,0 1 0,0-1 0,0 0 0,-1 0 0,0 1 0,0-1 0,-1-1 0,0 1 0,0 0 0,0-1 0,-7 10 0,-2-1 0,-1-1 0,0-1 0,-22 16 0,20-17 0,1 2 0,-1-1 0,-13 18 0,27-29 0,1-1 0,-1 1 0,0 0 0,1-1 0,-1 1 0,1 0 0,0-1 0,-1 1 0,1 0 0,-1 0 0,1-1 0,0 1 0,0 0 0,-1 0 0,1 0 0,0-1 0,0 1 0,0 0 0,0 0 0,0 0 0,0 0 0,0-1 0,0 1 0,0 0 0,0 0 0,1 0 0,-1-1 0,0 1 0,0 0 0,1 0 0,-1-1 0,1 1 0,-1 0 0,1 0 0,-1-1 0,2 2 0,1 1 0,1-1 0,0 1 0,-1-1 0,1 0 0,0 0 0,5 1 0,3 2 0,47 22 0,-1 3 0,-2 2 0,54 40 0,-109-72 0,0 1 0,0 0 0,0-1 0,0 1 0,0 0 0,0 0 0,0 0 0,-1-1 0,1 1 0,0 0 0,0 0 0,-1 0 0,1 0 0,0 0 0,-1 0 0,1 1 0,-1-1 0,0 0 0,1 0 0,-1 0 0,0 0 0,0 1 0,1-1 0,-1 0 0,0 0 0,0 1 0,0-1 0,-1 0 0,1 0 0,0 0 0,0 1 0,-1-1 0,1 0 0,0 0 0,-1 0 0,1 0 0,-1 0 0,0 0 0,1 0 0,-1 0 0,0 0 0,0 0 0,0 0 0,1 0 0,-1 0 0,0-1 0,0 1 0,0 0 0,-2 0 0,-5 5 0,0-1 0,-1 0 0,0-1 0,-15 6 0,4-3 0,0 0 0,0-2 0,-1 0 0,1-1 0,-1-2 0,0 0 0,-1-1 0,1-1 0,0-1 0,0-1 0,-30-6 0,-5-2 0,29 6 0,1-2 0,-40-12 0,40 4 850,13 4-5635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04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11760,'0'0'7863,"14"0"-7216,523-30 4994,-481 29-4731,8-1 79,-59 1-1462,1 0-1,-1-1 0,0 1 0,1-1 0,5-3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0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8536,'0'0'21750,"-4"12"-21460,4-12-284,-5 13 98,2 0 1,-1 0-1,1 0 1,1 1-1,-1 20 0,9 187 1447,1-139-1551,-7-78 249,1-3-222,-1 0 0,0 1 0,1-1-1,-1 0 1,0 0 0,0 0-1,0 0 1,0 1 0,0-1-1,0 0 1,0 0 0,-1 2-1,1-3-209,-1 1 0,1-1 0,0 1 0,-1-1 0,1 0 0,0 1 0,-1-1 0,1 0 0,0 0 0,-1 1 0,1-1 0,-1 0 0,1 0 0,-1 1 0,1-1 0,-1 0 0,1 0-1,0 0 1,-1 0 0,1 0 0,-1 0 0,1 0 0,-1 0 0,0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2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479 1 10152,'0'0'9953,"-10"2"-9557,-3-1-252,8-1-88,0 0 0,0 1 1,0 0-1,1 0 1,-1 0-1,0 1 0,1-1 1,-1 1-1,1 0 0,-5 3 1,-36 18 680,28-15-446,0 1-1,0 0 1,1 1 0,-23 20-1,26-19-150,-5 5 169,1-1 0,1 2 0,0 0 1,2 1-1,-15 22 0,8-6 299,2 2-1,2 0 1,1 1 0,-23 77-1,35-96-417,0 1 0,1 0 0,1 0 0,1 0 0,1 1 0,1-1 0,0 0 0,1 0 0,1 0 0,1 0 0,1 0 0,11 28 0,-8-26 31,2-1 1,0 0 0,15 20-1,-19-31-127,1 0-1,0-1 0,0 0 1,1-1-1,0 1 0,1-1 1,0-1-1,15 9 0,-10-7-89,1-2 0,0 0 1,1-1-1,-1 0 0,1-2 0,0 0 0,0 0 0,0-1 0,0-1 0,1-1 0,-1-1 0,0 0 0,0-1 0,0 0 1,0-1-1,21-8 0,-4 0-4,-1-1 1,0-3 0,-1 0 0,-1-2-1,0-1 1,45-37 0,-49 33-1,-1-1 0,0-2 0,-2 0 0,-2-2 0,0 0 0,-1-2 0,-2 0 0,25-53 0,-39 72 0,0 0 0,-1 0 0,0 0 0,0 0 0,-1 0 0,-1-1 0,0 1 0,0-1 0,-1 1 0,0-1 0,-1 1 0,0-1 0,0 1 0,-1 0 0,-1 0 0,0-1 0,0 1 0,-1 1 0,0-1 0,-1 1 0,0-1 0,0 1 0,-1 1 0,0-1 0,-1 1 0,0 0 0,-12-11 0,-1 1 0,0 1 0,-1 0 0,-1 2 0,0 0 0,-1 2 0,-42-18 0,45 23 0,0 1 0,-1 1 0,1 1 0,-1 1 0,0 0 0,-1 2 0,1 0 0,-40 3 0,56 0 0,1 0 0,0 0 0,-1 0 0,1 1 0,0 0 0,0-1 0,0 2 0,0-1 0,1 0 0,-1 1 0,0-1 0,1 1 0,0 0 0,0 0 0,0 0 0,0 1 0,0-1 0,1 1 0,-1 0 0,1 0 0,0-1 0,0 1 0,0 1 0,1-1 0,-1 0 0,1 0 0,0 1 0,0-1 0,1 0 0,-1 1 0,1 4 0,4 17-3935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3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0 126 11256,'0'0'13222,"11"-5"-12803,81-30 1611,-83 32-1553,1 1 0,0 1 0,-1 0 0,20 0-1,4 0-60,116-9 604,69-8-161,189-24 294,-368 38-1153,0 1 0,44 4 0,-63 4 0,-20-5 0,1 0 0,-1 0 0,0 0 0,1 0 0,-1 0 0,0 0 0,1 0 0,-1 0 0,0 0 0,1 0 0,-1 0 0,0 0 0,0 0 0,1 1 0,-1-1 0,0 0 0,1 0 0,-1 0 0,0 0 0,0 1 0,1-1 0,-1 0 0,0 0 0,0 1 0,1-1 0,-1 0 0,0 1 0,0-1 0,0 0 0,0 0 0,0 1 0,1-1 0,-1 0 0,0 1 0,0-1 0,0 0 0,0 1 0,0-1 0,0 0 0,0 1 0,0-1 0,0 1 0,-4 4 872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4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0 242 12360,'0'0'9653,"3"-11"-9081,2-8-7,14-33 0,-16 46-386,0-1 0,1 1 1,-1 0-1,1 0 0,0 0 1,1 0-1,0 1 0,-1 0 1,2 0-1,7-6 0,-5 6 19,12-10 285,2 2 0,0 0 0,0 1-1,34-12 1,-50 22-348,1 1-1,-1-1 0,1 1 0,0 0 1,-1 0-1,1 1 0,0 0 1,0 0-1,9 2 0,-12-1-14,1 0-1,-1 1 0,1 0 1,-1-1-1,1 1 0,-1 1 1,0-1-1,0 1 0,0 0 1,0-1-1,-1 2 0,1-1 1,-1 0-1,6 7 0,-7-6-75,0 1-1,1-1 0,-2 0 1,1 1-1,0-1 0,-1 1 1,0-1-1,0 1 1,0 0-1,0 0 0,-1-1 1,0 1-1,0 0 0,0 0 1,-1 0-1,1-1 0,-3 9 1,-3 8 138,0-1 0,-14 31 0,3-16-182,11-24 0,1 0 0,0 1 0,-5 15 0,10-26 0,0-1 0,0 1 0,0 0 0,1-1 0,-1 1 0,0 0 0,1-1 0,-1 1 0,0-1 0,1 1 0,-1-1 0,1 1 0,-1-1 0,0 1 0,1-1 0,0 1 0,-1-1 0,1 1 0,-1-1 0,1 0 0,-1 1 0,1-1 0,0 0 0,-1 0 0,1 1 0,1-1 0,24 9 0,-17-6 0,15 5 0,12 5 0,-1 1 0,52 30 0,-82-41 0,-1-1 0,0 1 0,0 0 0,0 1 0,-1-1 0,1 1 0,-1-1 0,0 1 0,5 7 0,-7-9 0,0 0 0,-1-1 0,1 1 0,-1 0 0,1-1 0,-1 1 0,0 0 0,1 0 0,-1-1 0,0 1 0,0 0 0,0 0 0,-1-1 0,1 1 0,0 0 0,-1 0 0,1-1 0,-1 1 0,1 0 0,-1-1 0,0 1 0,0-1 0,0 1 0,1-1 0,-2 1 0,1-1 0,0 1 0,0-1 0,0 0 0,-3 2 0,-3 3 0,0-1 0,-1 0 0,1 0 0,-1 0 0,0-1 0,0 0 0,0-1 0,-1 0 0,1 0 0,-1-1 0,-16 2 0,-8-1 0,-63-1 0,5-1 0,-25 15 0,112-14 866,1-1-1794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5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525 27 8840,'0'0'7662,"-12"-4"-7301,-40-14 7,43 17-245,1-1-1,-1 1 0,0 1 0,1-1 0,-1 2 1,1-1-1,-1 1 0,1 0 0,-1 1 0,1 0 0,-14 5 1,-3 0 308,10-3-83,1 1 0,0 1-1,0 0 1,1 0 0,-1 2 0,2-1 0,-25 20 0,17-9 277,0 1 0,0 1-1,-23 32 1,34-37-362,0 0 0,0 1 0,2 0 0,0 0 0,1 1-1,0 0 1,1 0 0,-2 21 0,-5 10 177,10-36-325,0 0 0,1-1 1,0 1-1,0 0 1,2 0-1,2 22 1,2-6 222,14 46 1,-11-51-189,0-2 0,2 1 0,0-1 0,1 0-1,1-1 1,1-1 0,1 0 0,0 0 0,2-2 0,21 20 0,-27-29-65,0-1-1,1 0 1,0-1-1,0 0 1,0 0 0,1-1-1,0-1 1,0 0-1,0-1 1,18 3 0,-3-3 80,0 0 0,0-2 1,48-4-1,-35-1-63,0-1 0,-1-3 0,0-1 0,0-1 0,-1-3 0,-1-1 0,47-24 0,-82 37-102,24-12 0,0-2 0,-1 0 0,-1-2 0,0 0 0,26-27 0,-37 31 0,-1 0 0,-1-1 0,0 0 0,-1 0 0,0-1 0,-1-1 0,-1 0 0,0 0 0,8-29 0,-14 38 0,-1-1 0,0 1 0,-1-1 0,0 0 0,0 1 0,-1-1 0,0 1 0,0-1 0,0 1 0,-1-1 0,0 1 0,-1 0 0,-3-8 0,-4-6 0,-1 0 0,-24-36 0,11 23 0,-1 1 0,-35-36 0,47 56 0,-1 1 0,0 0 0,-2 1 0,1 0 0,-1 1 0,0 1 0,-23-9 0,29 15 0,1 0 0,-1 1 0,0 0 0,0 0 0,0 1 0,0 1 0,0-1 0,0 2 0,0-1 0,-15 4 0,-11 4 0,-50 17 0,85-25 0,-15 5 123,1 2 0,0-1 0,0 2 1,1 0-1,0 0 0,0 2 0,-18 15 0,24-18-533,0 2-1,0-1 1,0 1-1,1 0 1,1 0-1,-1 1 0,1 0 1,1 0-1,0 0 1,1 1-1,-4 12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5520,'0'0'9137,"-9"13"-8640,-2 1-349,2-2 13,0 1-1,1 0 0,0 0 0,-9 22 1,4 1 302,0 0 1,3 1 0,1 0 0,-6 48-1,8-12 246,3 94-1,9-58 4,4-1 0,25 108 0,-26-181-380,2-1-1,1 0 0,28 58 0,60 89 1367,-95-173-1514,0-1 0,0-1 0,1 1 0,0 0 0,1-1 0,-1 0 1,1-1-1,0 1 0,1-1 0,-1 0 0,1 0 0,12 5 0,-18-10-260,0 0 0,0 0 0,0 0 0,-1 0 0,1 0 0,0 0 0,0-1 0,0 1 0,0 0 0,-1-1 0,1 1 0,0-1 0,0 1 0,-1 0 0,1-1 0,0 0 0,-1 1 0,2-2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6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9440,'0'0'21040,"11"-2"-20641,6-1-264,84-14 914,-84 15-910,1 1 1,0 0-1,-1 1 0,20 2 0,-19 2-139,-1-1 0,1 0 0,0-1 0,0-1 0,34-1 0,-28-3 0,32 3 0,-33 0 0,-23 0 0,1 0 0,0 0 0,-1 0 0,1 0 0,0 1 0,-1-1 0,1 0 0,0 0 0,-1 1 0,1-1 0,-1 0 0,1 1 0,-1-1 0,1 1 0,-1-1 0,1 1 0,-1-1 0,1 1 0,-1-1 0,1 1 0,-1-1 0,0 1 0,1 0 0,-1-1 0,0 1 0,1 0 0,-22 12 0,7-3-3992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7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11952,'0'0'9241,"13"-10"-8587,2-2-448,-4 3-21,0 0 0,1 1 0,0 0-1,0 1 1,24-10 0,1 5 690,1 1 0,68-10 1,-63 13-318,-23 4-172,0 1-1,0 1 1,28 1 0,-42 1-298,0 1 1,0-1-1,0 1 1,0 0-1,-1 1 0,1-1 1,0 1-1,-1 0 0,1 0 1,-1 1-1,0 0 0,0 0 1,0 0-1,0 0 0,0 1 1,4 4-1,3 8-3694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19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88 10952,'0'0'15275,"-6"10"-14885,-48 71 797,48-72-998,1 0 0,1 0 0,-1 1 0,1-1-1,1 1 1,0 0 0,1 0 0,-1 0-1,1 11 1,1-14-68,0 0 0,1 0 0,0 0-1,0 0 1,0 0 0,1 0 0,0 0 0,1 0-1,0 0 1,0 0 0,0-1 0,1 1 0,0-1 0,4 8-1,-5-12-98,0 0 0,-1 0 0,1 0-1,0 0 1,0 0 0,1 0 0,-1-1-1,0 1 1,0-1 0,1 0 0,-1 1-1,1-1 1,-1 0 0,1 0 0,0-1 0,-1 1-1,1 0 1,0-1 0,-1 0 0,1 0-1,0 0 1,0 0 0,-1 0 0,1 0-1,0-1 1,-1 1 0,1-1 0,0 1-1,-1-1 1,1 0 0,3-2 0,2-1 47,1 0 1,-1-1 0,0 0 0,0-1 0,0 0-1,-1 0 1,11-12 0,-5 2-70,0 0 0,-2-1 0,0-1 0,-1 0 0,-1 0 0,9-25 0,-15 47 0,4 11 0,9 32 0,-5-15 0,-9-27 0,1 1 0,-1-1 0,1 1 0,0-1 0,0 0 0,1 0 0,0-1 0,0 1 0,0-1 0,0 0 0,1 0 0,-1 0 0,1 0 0,0-1 0,11 6 0,-10-6 0,1-1 0,0 0 0,0 0 0,1 0 0,-1-1 0,0 0 0,0 0 0,1-1 0,-1 0 0,0 0 0,1-1 0,12-2 0,-13 1 0,1-1 0,0 0 0,-1 0 0,0 0 0,1-1 0,-2 0 0,1-1 0,0 1 0,-1-1 0,0-1 0,0 1 0,0-1 0,-1 0 0,0 0 0,0-1 0,0 0 0,3-7 0,-2 3 0,0 0 0,-1-1 0,0 0 0,0 0 0,-2-1 0,1 1 0,-2-1 0,1 0 0,0-23 0,-4 27 0,0 0 0,0 0 0,0 0 0,-1 0 0,-1 0 0,0 0 0,-6-14 0,6 17 0,0 0 0,0 1 0,0 0 0,0 0 0,-1 0 0,0 0 0,0 0 0,0 1 0,-1-1 0,0 1 0,0 1 0,-6-5 0,9 6 0,0 1 0,-1 0 0,1 0 0,0 0 0,-1 0 0,1 0 0,-1 0 0,1 1 0,-1-1 0,1 1 0,-1-1 0,1 1 0,-1 0 0,1 0 0,-1 1 0,0-1 0,1 0 0,-1 1 0,1-1 0,-1 1 0,1 0 0,0 0 0,-1 0 0,1 0 0,0 0 0,0 1 0,-1-1 0,1 1 0,0-1 0,0 1 0,1 0 0,-1 0 0,0 0 0,1 0 0,-1 0 0,1 0 0,-1 0 0,1 0 0,0 1 0,0-1 0,0 0 0,0 1 0,1-1 0,-1 1 0,0-1 0,1 1 0,0 2 0,-1 19-3935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20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9240,'0'0'17157,"10"-1"-16489,35-1-5,-39 2-269,0 1-1,0-1 1,-1 1-1,1 0 0,0 1 1,0-1-1,8 5 0,13 2 822,-13-6-1115,0-1 1,0-1-1,0 0 0,0-1 1,13-2-1,14-2-33,226-29-67,6-1 0,-243 33 0,0 2 0,1 1 0,-1 2 0,57 12 0,6 0 0,-56-11 0,-29-2 0,0 0 0,-1 0 0,1 0 0,0 1 0,-1 0 0,0 1 0,0 0 0,0 0 0,0 0 0,0 1 0,-1 0 0,10 9 0,-15-13 0,-1 1 0,1-1 0,-1 0 0,1 1 0,-1-1 0,0 0 0,1 1 0,-1-1 0,0 0 0,0 1 0,0-1 0,0 1 0,0-1 0,0 0 0,0 1 0,-1 1 0,-5 22 0,4-22 61,1 0 1,-1 0-1,0 0 1,1 0-1,-1-1 1,-1 1-1,1-1 1,0 1-1,0-1 1,-1 0-1,1 0 1,-1 0-1,0 0 1,0 0-1,-5 2 1,-1 0-1292,1-1 1,-1 0-1,-16 4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22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147 233 9648,'0'0'12970,"6"-10"-12325,19-29 3,-19 29 647,-33 11 3813,24 0-5013,0 0 0,0 1 0,0-1 0,0 1 1,0 0-1,0 0 0,0 0 0,0 0 0,1 0 0,-1 1 1,-2 3-1,-26 35 1088,23-30-1063,-5 8-120,0-3 0,1 1 0,-13 26 0,22-36 0,0 0 0,0-1 0,1 1 0,0 0 0,1 0 0,-1 0 0,1 1 0,1-1 0,-1 0 0,2 15 0,0-16 0,-1 0 0,1 0 0,0 0 0,1-1 0,-1 1 0,1 0 0,1 0 0,-1-1 0,1 1 0,0-1 0,0 0 0,0 0 0,1 0 0,-1 0 0,1-1 0,1 1 0,-1-1 0,0 0 0,1-1 0,0 1 0,0-1 0,0 1 0,0-2 0,1 1 0,-1 0 0,1-1 0,0 0 0,0-1 0,-1 1 0,10 0 0,-7-1 0,0-1 0,0 0 0,0-1 0,0 0 0,0 0 0,0-1 0,0 0 0,0 0 0,0-1 0,-1 0 0,1 0 0,-1-1 0,0 0 0,0 0 0,0-1 0,-1 0 0,1 0 0,5-7 0,1 0 0,-2 0 0,0-1 0,0-1 0,-1 0 0,-1 0 0,0 0 0,12-29 0,-17 33 0,-1-1 0,0 1 0,-1 0 0,2-12 0,-3 17 0,-1 1 0,1 0 0,-1-1 0,-1 1 0,1 0 0,0-1 0,-1 1 0,0 0 0,0-1 0,0 1 0,-1 0 0,-3-7 0,5 11 0,0 0 0,0 0 0,0-1 0,0 1 0,0 0 0,0 0 0,0-1 0,0 1 0,0 0 0,0 0 0,-1 0 0,1-1 0,0 1 0,0 0 0,0 0 0,0 0 0,-1 0 0,1-1 0,0 1 0,0 0 0,0 0 0,-1 0 0,1 0 0,0 0 0,0 0 0,0 0 0,-1 0 0,1-1 0,0 1 0,0 0 0,-1 0 0,1 0 0,0 0 0,0 0 0,0 0 0,-1 0 0,1 0 0,0 1 0,0-1 0,-1 0 0,-3 10 0,1 18 0,6-8 0,0 0 0,1-1 0,1 0 0,0 0 0,2 0 0,0-1 0,1 1 0,1-2 0,1 1 0,20 26 0,-25-38 0,-1 0 0,1-1 0,1 0 0,-1 0 0,1 0 0,0-1 0,0 1 0,0-1 0,0-1 0,1 1 0,0-1 0,0 0 0,0-1 0,0 0 0,0 0 0,0 0 0,0-1 0,1 0 0,-1-1 0,0 1 0,1-1 0,-1-1 0,10-1 0,-8 1 0,1-2 0,0 1 0,-1-1 0,0 0 0,0-1 0,0 0 0,0-1 0,-1 0 0,1 0 0,-1-1 0,-1 0 0,1 0 0,-1-1 0,0 0 0,0 0 0,11-16 0,-9 7 0,0 0 0,-1 0 0,-1-1 0,-1 0 0,0 0 0,-1 0 0,-1-1 0,0 0 0,-1 0 0,0-33 0,-3 35 0,0 1 0,-2-1 0,0 1 0,0-1 0,-1 1 0,-1-1 0,-1 1 0,0 1 0,-1-1 0,0 1 0,-2 0 0,-15-25 0,20 35 0,-1 1 0,1-1 0,0 0 0,-1 1 0,0 0 0,0 0 0,0 0 0,0 0 0,0 1 0,-1 0 0,1-1 0,-1 2 0,0-1 0,1 0 0,-1 1 0,0 0 0,0 0 0,0 1 0,0-1 0,0 1 0,-7 0 0,11 1 0,-1-1 0,1 0 0,0 1 0,0-1 0,-1 1 0,1-1 0,0 1 0,0 0 0,0-1 0,0 1 0,0 0 0,0 0 0,0 0 0,0 0 0,0 0 0,0 0 0,1 0 0,-1 0 0,0 0 0,1 0 0,-1 0 0,0 0 0,1 1 0,0-1 0,-1 0 0,1 0 0,0 1 0,-1-1 0,1 0 0,0 1 0,0-1 0,0 0 0,1 3 0,-1 3 0,0 1 0,1-1 0,0 1 0,3 11 0,5 10-3935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2:26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34 8336,'0'0'14930,"-11"-4"-14589,6 2-295,-7-4 237,-1 2-1,1-1 1,-1 2 0,1-1-1,-1 2 1,-17-2-1,20 4 187,-1 1 0,1 0 0,0 1 0,0 0-1,1 0 1,-1 1 0,0 0 0,1 1 0,-1 0 0,-14 9-1,19-8-299,0 0-1,1 1 1,-1 0 0,1-1-1,1 2 1,-1-1-1,1 0 1,0 1-1,-3 8 1,-5 9 116,9-19-285,1 1 0,-1-1 0,1 1 0,-1-1 0,2 1 0,-1-1 0,0 1 0,1 0 0,0-1 0,1 1 0,-1 0 0,3 9 0,0-4 0,0 0 0,0-1 0,1 0 0,0 1 0,10 16 0,-10-22 0,1 1 0,-1-1 0,1 0 0,0 0 0,0 0 0,0-1 0,1 0 0,-1 0 0,1 0 0,0-1 0,10 5 0,11 1 0,-23-7 0,1 0 0,0 0 0,0-1 0,0 0 0,1 0 0,-1 0 0,6 0 0,7-1 0,-12 1 0,1-1 0,-1 0 0,1 0 0,-1-1 0,1 1 0,-1-1 0,0-1 0,1 1 0,-1-1 0,0 0 0,8-4 0,15-5 935,-8 4-5805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25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0 855 8744,'0'0'1136,"145"-80"-448,13-11 16,49-32-72,1 4 0,-7 10-256,-5 13 16,-3 9-360,-28 23 16,-38 21-32,-30 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26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1129 8432,'0'0'1864,"62"-31"-1112,27-9-32,40-26 8,36-27-184,59-32 0,50-26-80,80-27 0,-53 37-104,-39 35 0,-4 7-88,-20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36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1089 9744,'0'0'7938,"11"2"-7534,36 6-1,-44-8-351,0 0 1,-1-1 0,1 1 0,0 0-1,-1-1 1,1 0 0,0 0-1,-1 0 1,1 0 0,-1 0 0,0 0-1,1-1 1,-1 1 0,3-3-1,25-26 613,-21 20-475,10-11 352,0 0 0,-2-1 0,27-46 0,-36 54-260,-1 0 0,-1-1 0,0-1 1,-1 1-1,0-1 0,-1 1 0,-1-1 1,1-19-1,11-84 2006,-15 118-2254,0 1-1,0 0 1,0-1 0,0 1 0,0-1 0,0 1 0,0 0-1,1-1 1,-1 1 0,0-1 0,0 1 0,0 0 0,1-1-1,-1 1 1,0 0 0,0-1 0,1 1 0,-1 0 0,0-1-1,1 1 1,-1 0 0,0 0 0,1-1 0,-1 1-1,0 0 1,1 0 0,-1 0 0,1 0 0,-1 0 0,0-1-1,1 1 1,-1 0 0,1 0 0,-1 0 0,1 0 0,-1 0-1,0 0 1,1 0 0,-1 0 0,1 0 0,-1 1-1,0-1 1,1 0 0,-1 0 0,1 0 0,-1 0 0,0 1-1,1-1 1,-1 0 0,0 0 0,1 1 0,22 16 331,-20-15-299,10 11 58,0 1 0,-1 0 0,16 24 0,-12-16-30,-6-8-24,-2 0 0,0 0 0,0 1 0,-1 0 0,7 26 0,15 81 335,-28-118-381,0 0-1,0 1 1,-1-1-1,1 0 1,-1 1-1,0-1 1,0 0-1,-1 1 1,0-1-1,1 0 1,-1 1-1,-1-1 1,1 0-1,-1 0 1,1 0-1,-6 7 1,5-8-4,0-1 0,-1 1-1,1-1 1,-1 0 0,1 0 0,-1 0-1,0 0 1,0 0 0,0-1 0,0 1-1,0-1 1,-1 0 0,1 0 0,0 0-1,-1 0 1,1-1 0,0 1 0,-1-1-1,1 0 1,-1 0 0,-5-1 0,-9 0 37,3 1 60,-1-1 0,1-1 0,0 0 1,0-1-1,0 0 0,-18-8 0,29 9-87,1 1 0,0 0 0,-1 0 1,1 1-1,-1-1 0,-6 0 0,-15-3 71,24 4-101,1 0 0,0 0 0,-1 0 0,1-1 0,-1 1 0,1 0 0,0 0 0,-1 0 0,1-1 0,0 1 0,-1 0 0,1-1 0,0 1 0,-1 0 0,1-1 0,0 1 0,0-1 0,-1 1 0,1 0 0,0-1 0,0 1 0,0-1 0,0 1 0,-1-1 0,1 1 0,0 0 0,0-1 0,0 1 0,0-1 0,0 1 0,0-1 0,0 1 0,0-1 0,0 1 0,1-1 0,-1 1 0,0 0 0,0-1 0,0 1 0,0-1 0,1 1 0,-1 0 0,0-1 0,0 1 0,1-1 0,0 1 0,16-21 0,-15 18 0,8-7 0,0 1 0,1 1 0,0-1 0,0 2 0,0 0 0,1 0 0,0 1 0,25-9 0,4 2 0,64-10 0,-45 11 0,-51 10 0,1-2 0,0 1 0,-1-1 0,1-1 0,-1 0 0,0 0 0,-1-1 0,1 0 0,-1 0 0,0-1 0,7-9 0,8-8 0,-2-2 0,20-30 0,-28 36 0,-1-1 0,-2 0 0,0-1 0,-1 0 0,10-34 0,18-120 0,-11 45 0,-21 106 0,-1 0 0,3-43 0,-7 54 0,0 0 0,-1 1 0,-1-1 0,0 0 0,0 0 0,-8-20 0,10 33 0,0 1 0,0-1 0,0 1 0,0-1 0,-1 1 0,1-1 0,0 1 0,0-1 0,-1 1 0,1-1 0,0 1 0,-1-1 0,1 1 0,-1-1 0,1 1 0,0-1 0,-1 1 0,1 0 0,-1-1 0,1 1 0,-1 0 0,0 0 0,1-1 0,-1 1 0,1 0 0,-1 0 0,0-1 0,0 2 0,0-1 0,0 0 0,0 1 0,0-1 0,0 0 0,0 1 0,0-1 0,0 1 0,1-1 0,-1 1 0,0-1 0,0 1 0,1 0 0,-2 1 0,-19 30 0,7-3 0,2 0 0,1 1 0,1 1 0,2-1 0,-5 40 0,-10 163 0,20-188 0,1 27 0,3-1 0,18 122 0,-17-180 0,1 1 0,0-1 0,6 14 0,-7-21 0,0-1 0,0 0 0,1 0 0,0 0 0,0 0 0,0-1 0,0 1 0,1-1 0,7 8 0,-10-12 0,0 1 0,0-1 0,0 1 0,1-1 0,-1 0 0,0 0 0,0 1 0,0-1 0,0 0 0,0 0 0,1 0 0,-1 0 0,0 0 0,0 0 0,0 0 0,0-1 0,1 1 0,-1 0 0,0 0 0,0-1 0,0 1 0,2-2 0,26-16 0,-21 13 0,18-15 0,-1 0 0,-1-2 0,-1-1 0,-1-1 0,19-26 0,-29 34 0,-1 0 0,11-24 0,-6 11 0,-6 5 0,-10 23 0,1 0 0,-1 1 0,0-1 0,1 0 0,-1 1 0,0-1 0,0 0 0,0 0 0,1 1 0,-1-1 0,0 0 0,0 0 0,0 1 0,0-1 0,0 0 0,-1 0 0,1 1 0,0-1 0,0 0 0,0 0 0,0 1 0,-1-1 0,1 0 0,0 1 0,-1-1 0,1 0 0,-1 0 0,-1 2 0,1-1 0,-1 1 0,1 0 0,-1 0 0,1 0 0,0 0 0,-1 0 0,1 0 0,0 1 0,0-1 0,0 0 0,-1 2 0,-7 9 0,1 1 0,0-1 0,-10 25 0,16-32 0,0 1 0,0 0 0,0 0 0,0 0 0,1 0 0,0 0 0,1 1 0,-1-1 0,1 0 0,0 0 0,2 8 0,-1-9 0,0 0 0,1 0 0,0 0 0,0 0 0,0-1 0,1 1 0,-1-1 0,1 1 0,0-1 0,1 0 0,-1 0 0,1-1 0,-1 1 0,1-1 0,0 1 0,1-1 0,-1-1 0,9 6 0,-7-6 0,-1 1 0,1-1 0,-1 0 0,1-1 0,0 1 0,0-1 0,0-1 0,0 1 0,0-1 0,0 0 0,0 0 0,0 0 0,0-1 0,0 0 0,9-3 0,-13 3 0,1 0 0,-1 0 0,1 0 0,-1-1 0,0 1 0,1-1 0,-1 0 0,0 1 0,0-1 0,0 0 0,0 0 0,-1-1 0,1 1 0,0 0 0,-1 0 0,0-1 0,0 1 0,1-1 0,-1 1 0,-1-1 0,1 0 0,0 1 0,-1-1 0,1 0 0,-1 0 0,0 1 0,0-6 0,0 3 0,-1 0 0,0-1 0,0 1 0,0 0 0,-1 0 0,0 0 0,0 1 0,0-1 0,0 0 0,-1 1 0,-5-7 0,-2-3 0,-1 1 0,-13-13 0,20 23 0,0-1 0,1 1 0,-1 0 0,0 0 0,-1 1 0,1-1 0,-7-2 0,-5-2 0,23 1 0,10-1 0,1 2 0,-1 0 0,1 1 0,0 1 0,0 0 0,0 2 0,20 0 0,16-3 0,-10-2 0,-33 3 0,0 1 0,0 0 0,0 1 0,0 1 0,0 0 0,14 1 0,-24-1 0,0 0 0,0 1 0,0-1 0,0 0 0,0 0 0,0 1 0,0-1 0,-1 0 0,1 1 0,0-1 0,0 1 0,0-1 0,0 1 0,0 0 0,-1-1 0,1 1 0,0 0 0,-1 0 0,1-1 0,0 1 0,-1 0 0,1 0 0,-1 0 0,1 0 0,-1 0 0,1 0 0,-1 0 0,0 0 0,0-1 0,1 1 0,-1 0 0,0 2 0,0 1 0,-1 1 0,0 0 0,0-1 0,0 1 0,0-1 0,-2 6 0,1-5 0,-8 22 0,-15 27 0,7-16 0,14-28 0,1-1 0,0 1 0,-2 16 0,7-23 0,4-5 0,5-6 0,6-9 0,0 0 0,-1 0 0,-1-2 0,-1 0 0,15-27 0,15-25 0,-44 71 0,0 0 0,0-1 0,0 1 0,0 0 0,0 0 0,0-1 0,0 1 0,0 0 0,0-1 0,1 1 0,-1 0 0,0 0 0,0 0 0,0-1 0,0 1 0,1 0 0,-1 0 0,0 0 0,0-1 0,0 1 0,1 0 0,-1 0 0,0 0 0,0 0 0,1-1 0,-1 1 0,0 0 0,0 0 0,1 0 0,-1 0 0,0 0 0,1 0 0,-1 0 0,0 0 0,0 0 0,1 0 0,-1 0 0,0 0 0,0 0 0,1 0 0,-1 0 0,0 0 0,1 0 0,-1 1 0,0-1 0,0 0 0,1 0 0,-1 0 0,0 0 0,0 0 0,0 1 0,1-1 0,-1 0 0,0 0 0,0 0 0,0 1 0,1-1 0,-1 0 0,0 0 0,0 1 0,0-1 0,0 0 0,0 0 0,0 1 0,0-1 0,0 0 0,1 1 0,4 18 0,-5-17 0,4 23 0,-3-15 0,1 0 0,0 0 0,0 1 0,1-1 0,0-1 0,0 1 0,2 0 0,-1-1 0,10 15 0,1-1 0,-12-19 0,0 1 0,0-1 0,0 0 0,0 0 0,1 0 0,5 5 0,-8-8 0,1 0 0,0-1 0,-1 1 0,1 0 0,0 0 0,0-1 0,0 1 0,-1-1 0,1 1 0,0-1 0,0 0 0,0 0 0,0 0 0,0 0 0,0 0 0,0 0 0,0 0 0,0-1 0,-1 1 0,1-1 0,3-1 0,-1 1 0,0-1 0,0 0 0,0 0 0,0 0 0,-1-1 0,1 1 0,-1-1 0,0 0 0,0 0 0,0 0 0,0 0 0,0 0 0,-1-1 0,1 1 0,-1-1 0,0 0 0,0 1 0,0-1 0,1-6 0,1-5 0,0 0 0,-1 0 0,1-31 0,-2 25 0,-2 18 0,0 0 0,0 0 0,0 0 0,-1 0 0,1 0 0,-1 0 0,0 0 0,0 0 0,-1-4 0,0 4 0,1-1 0,0 0 0,0 0 0,0 0 0,0 0 0,0-8 0,2 12 0,0 0 0,0-1 0,0 1 0,0 0 0,0 0 0,0 0 0,0 0 0,0 0 0,0 0 0,0 0 0,-1 0 0,1 0 0,0 1 0,0-1 0,0 0 0,0 0 0,0 1 0,0-1 0,1 1 0,3 1 0,32 4 0,67 5 0,-45-7 0,-48-4 0,11 2 0,-22-2 0,1 1 0,0-1 0,-1 0 0,1 0 0,0 1 0,-1-1 0,1 1 0,0-1 0,-1 1 0,1-1 0,-1 1 0,1-1 0,-1 1 0,1-1 0,-1 1 0,1-1 0,-1 1 0,0 0 0,1-1 0,-1 1 0,0 0 0,0 0 0,1-1 0,-1 1 0,0 0 0,0 0 0,-1 29 850,-2-15-5635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42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267 615 8744,'0'0'11181,"-9"-12"-10795,4 4-297,-1-2 84,0 1 0,-1 0 0,1 0 0,-2 1 0,1 0 0,-1 1-1,-17-13 1,18 16 150,-1-1 3,0 1 1,0 0-1,-11-3 0,15 6-228,1 0 0,0 0 0,0 1 1,-1 0-1,1 0 0,0 0 0,-1 0 0,1 0 1,0 1-1,-1-1 0,1 1 0,-4 1 0,2 0 4,0-1-1,1 1 1,-1 0-1,1 1 1,-1-1-1,1 1 1,0 0-1,0 0 0,0 0 1,0 1-1,1-1 1,-1 1-1,1 0 1,0 0-1,0 0 1,1 0-1,-1 0 1,-2 7-1,3-5-38,0 0 0,1 0 0,-1 1-1,1-1 1,1 0 0,-1 0 0,1 0 0,0 1 0,1-1 0,0 0-1,0 0 1,0 0 0,0 0 0,5 11 0,1-1 35,1 0 0,1-1 0,0 0 0,0 0 0,2-1 0,0 0 0,1-1 0,0-1 0,0 0 0,2 0 0,-1-1 0,22 12 0,-30-20-74,-1-1-1,1 0 1,-1 0-1,1 0 1,0 0-1,-1-1 1,1 0-1,0 0 1,0 0-1,0-1 1,0 0-1,0 0 1,0 0-1,0 0 0,0-1 1,0 0-1,10-2 1,5-4 40,-1 0 0,38-20 1,-36 17-19,29-17 126,69-47 1,-66 25 68,-53 49-229,1 0 0,-1 0-1,1-1 1,-1 1 0,0 0-1,1-1 1,-1 1-1,1 0 1,-1-1 0,0 1-1,1-1 1,-1 1 0,0 0-1,0-1 1,1 1-1,-1-1 1,0 1 0,0-1-1,0 1 1,0-1 0,0 1-1,1-1 1,-1 1-1,0-1 1,0 1 0,0-1-1,0 1 1,0-1 0,-1 1-1,1-1 1,0 1-1,0-1 1,-4 0 411,2 8-174,1 17-98,0-21-137,0 0-1,1 0 1,0-1 0,0 1-1,0 0 1,0 0 0,0 0-1,0-1 1,1 1-1,-1 0 1,1 0 0,0-1-1,0 1 1,0 0-1,0-1 1,0 1 0,0-1-1,1 0 1,-1 1 0,1-1-1,0 0 1,3 4-1,0-1 4,1 0-1,-1 0 1,1 0-1,0-1 1,0 0-1,1 0 0,-1 0 1,1-1-1,0 0 1,0 0-1,0-1 1,0 0-1,0 0 1,0-1-1,1 0 0,-1 0 1,1-1-1,-1 1 1,0-2-1,13-1 1,-17 2-15,2-1 37,0 0 0,0 0 0,-1-1-1,1 1 1,0-1 0,7-4 0,-11 5-23,0 0 0,0 0 0,0 0 0,0 0 0,0 0 0,0-1 0,0 1 0,0 0 0,0-1 0,0 1 1,-1 0-1,1-1 0,0 1 0,-1-1 0,0 1 0,1-1 0,-1 1 0,0-1 0,0 1 0,0-1 0,0 0 0,0 1 0,0-1 1,0 1-1,-1-3 0,-1-6-10,-1 1 0,0 0 1,-1-1-1,0 1 1,-1 1-1,0-1 0,0 1 1,0-1-1,-1 2 1,-1-1-1,1 1 0,-1-1 1,-1 2-1,1-1 0,-1 1 1,0 0-1,0 1 1,-14-7-1,20 12-6,1-1 0,-1 1 0,1 0 0,-1 0 0,0-1 0,1 1 0,-1 0 0,1 0 0,-1 1 0,1-1 0,-1 0 0,0 1 0,-2 0 0,-14 1 0,17-3 0,0 1 0,-1 0 0,1 0 0,0 0 0,-1 0 0,1 0 0,0 0 0,-1 0 0,1 0 0,-1 0 0,1 0 0,0 1 0,-2 0 0,4 3 0,13 0 0,5-2 0,0-1 0,1 0 0,-1-1 0,35-6 0,-8 2 0,170-10 0,-211 13 0,1 1 0,-1 1 0,1-1 0,-1 1 0,0-1 0,1 2 0,5 1 0,-10-3 0,1 1 0,-1-1 0,0 1 0,0-1 0,0 1 0,0 0 0,1-1 0,-1 1 0,0 0 0,0 0 0,0 0 0,-1 0 0,1 0 0,0 0 0,0 0 0,0 0 0,-1 0 0,1 0 0,0 1 0,-1-1 0,1 0 0,-1 0 0,0 1 0,1-1 0,-1 0 0,0 1 0,0-1 0,0 0 0,0 0 0,0 1 0,0-1 0,0 3 0,-2 6 0,0 1 0,0-1 0,0 0 0,-2 0 0,1 0 0,-9 17 0,5-13 0,6-12 0,0 1 0,0 0 0,-1-1 0,1 1 0,-1-1 0,1 1 0,-1-1 0,0 0 0,0 0 0,-4 3 0,22-23 0,-9 9 0,-1 1 0,1 1 0,0-1 0,0 1 0,13-9 0,0 3 0,45-24 0,-61 35 0,1-1 0,-1 2 0,1-1 0,0 0 0,0 1 0,0 0 0,0 0 0,0 0 0,0 1 0,0 0 0,6 0 0,-10 1 0,0-1 0,0 1 0,0-1 0,0 1 0,-1 0 0,1-1 0,0 1 0,0 0 0,-1 0 0,1 0 0,0 0 0,-1-1 0,1 1 0,-1 0 0,1 0 0,-1 0 0,0 0 0,1 0 0,-1 0 0,0 2 0,6 23 0,-6-25 0,0 9 0,0-1 0,-1 1 0,0-1 0,-1 1 0,0-1 0,0 0 0,-5 13 0,-13 3 0,22-31 0,8-19 0,11-13 0,-17 30 0,1-1 0,0 1 0,0-1 0,11-11 0,-9 11 0,27-25 0,-31 32 0,-1 0 0,0 1 0,1-1 0,-1 1 0,1-1 0,-1 1 0,1 0 0,0-1 0,0 2 0,0-1 0,-1 0 0,1 0 0,4 1 0,-6 0 0,0 0 0,0 0 0,0 1 0,0-1 0,0 1 0,0-1 0,0 1 0,0-1 0,0 1 0,0 0 0,0-1 0,0 1 0,-1 0 0,1 0 0,0-1 0,-1 1 0,1 0 0,0 0 0,-1 0 0,1 0 0,0 1 0,11 28 0,-7-18 0,26 41 0,-28-48 0,0 0 0,0 0 0,1 0 0,0-1 0,0 0 0,0 1 0,0-1 0,1-1 0,0 1 0,-1-1 0,1 0 0,1 0 0,-1 0 0,0 0 0,7 1 0,-8-2 0,0-1 0,1 1 0,-1-1 0,0-1 0,1 1 0,-1 0 0,0-1 0,9 0 0,-12 0 0,0 0 0,1 0 0,-1 0 0,0-1 0,0 1 0,1 0 0,-1-1 0,0 1 0,0 0 0,0-1 0,0 0 0,2 0 0,3-3 0,-5 2 0,-1 2 0,0 0 0,0-1 0,0 1 0,0 0 0,0-1 0,0 1 0,0 0 0,0-1 0,0 1 0,0-1 0,0 1 0,0 0 0,0-1 0,0 1 0,0 0 0,0-1 0,1 1 0,-1 0 0,0-1 0,0 1 0,0 0 0,1-1 0,-1 1 0,0 0 0,0 0 0,1-1 0,-1 1 0,0 0 0,0 0 0,1-1 0,-1 1 0,0 0 0,1 0 0,-1 0 0,0 0 0,1 0 0,-1-1 0,1 1 0,-1 0 0,0 0 0,1 0 0,0 0 0,-1 0 0,1 0 0,-1 0 0,0 0 0,1 0 0,-1 0 0,1 0 0,-1-1 0,1 1 0,-1 0 0,0 0 0,1 0 0,-1-1 0,0 1 0,1 0 0,-1-1 0,0 1 0,1 0 0,-1-1 0,0 1 0,1 0 0,-1-1 0,0 1 0,0 0 0,0-1 0,1 0 0,3-9 0,1 1 0,0 0 0,12-16 0,-10 16 0,0-1 0,-2 1 0,8-16 0,29-65 0,-41 89 0,-1 0 0,0 1 0,0-1 0,1 0 0,-1 1 0,0-1 0,1 1 0,-1-1 0,1 0 0,-1 1 0,1-1 0,-1 1 0,1-1 0,-1 1 0,1 0 0,-1-1 0,1 1 0,0-1 0,-1 1 0,1 0 0,1-1 0,1 4 0,-6 7 0,0-2 0,0 1 0,1 1 0,0-1 0,0 0 0,0 12 0,-2 10 0,-15 61 0,-22 132 0,38-208 0,-2 17 0,-2 48 0,3-18 0,17-217 0,-1 33 0,-9 71 0,2 1 0,3 0 0,22-79 0,-13 71 0,-14 41 0,2 0 0,0 0 0,1 0 0,0 0 0,1 1 0,1 0 0,17-24 0,-24 38 0,0-1 0,0 1 0,1-1 0,-1 1 0,0 0 0,1 0 0,0-1 0,-1 1 0,1 0 0,0 0 0,-1 1 0,1-1 0,0 0 0,0 0 0,0 1 0,-1-1 0,1 1 0,0 0 0,0 0 0,0-1 0,4 1 0,-3 1 0,1 0 0,-1 0 0,1 0 0,-1 0 0,0 1 0,0-1 0,1 1 0,-1 0 0,0 0 0,0 0 0,3 3 0,3 3 0,0 1 0,0 1 0,-1 0 0,0 0 0,10 18 0,-14-22 0,7 13 0,-1 1 0,12 30 0,-20-45 0,-1-1 0,1 1 0,-1 0 0,0 0 0,0 0 0,-1 0 0,1 0 0,-1 0 0,0 0 0,-1 0 0,1 0 0,-1 0 0,0 0 0,0 0 0,0 0 0,-4 8 0,3-9 0,-1 0 0,1 0 0,0 0 0,-1 0 0,0 0 0,0 0 0,0-1 0,-1 1 0,1-1 0,-1 0 0,1 0 0,-1-1 0,0 1 0,0-1 0,-1 1 0,1-1 0,0-1 0,-1 1 0,1-1 0,-1 1 0,-6 0 0,1-1 0,1 0 0,-1 0 0,1-1 0,-1 0 0,0-1 0,1 0 0,-1 0 0,1-1 0,0 0 0,0-1 0,-13-5 0,14 7 0,7 1 0,7 1 0,27 7 0,0-1 0,0-2 0,44 1 0,-60-6 0,0-2 0,0 0 0,0-1 0,0 0 0,20-8 0,78-36 0,-98 40 0,74-38 0,-41 19 0,-45 18 0,-5 7 0,0 0 0,0 1 0,0-1 0,1 0 0,-1 1 0,0-1 0,1 1 0,-1-1 0,0 0 0,1 1 0,-1-1 0,1 1 0,-1-1 0,0 1 0,1-1 0,-1 1 0,1-1 0,0 1 0,-1 0 0,1-1 0,-1 1 0,1 0 0,0-1 0,-1 1 0,1 0 0,0 0 0,-1 0 0,2-1 0,2 2 0,-4-2 0,0 1 0,0-1 0,0 1 0,0 0 0,0-1 0,0 1 0,0-1 0,0 1 0,0-1 0,0 1 0,0-1 0,0 1 0,0 0 0,-1-1 0,1 1 0,0-1 0,0 1 0,0 0 0,-1-1 0,1 1 0,0 0 0,0-1 0,-1 1 0,1 0 0,0-1 0,-1 1 0,1 0 0,0 0 0,-1-1 0,1 1 0,0 0 0,-1 0 0,1 0 0,-1-1 0,1 1 0,-1 0 0,1 0 0,0 0 0,-1 0 0,0 0 0,-1 0 0,0 1 0,-1-1 0,1 1 0,0 0 0,0 0 0,0 0 0,0 0 0,-3 2 0,-36 29 0,21-12 0,-32 43 0,46-56 0,1 1 0,0 1 0,1-1 0,-1 1 0,2 0 0,-1 0 0,1 0 0,1 0 0,-3 14 0,4-22 0,1 1 0,0-1 0,0 0 0,-1 0 0,1 1 0,0-1 0,0 0 0,0 0 0,0 1 0,1-1 0,-1 0 0,0 0 0,1 0 0,-1 1 0,0-1 0,1 0 0,-1 0 0,1 0 0,0 0 0,-1 0 0,1 0 0,0 0 0,0 0 0,-1 0 0,1 0 0,0 0 0,0 0 0,0-1 0,0 1 0,0 0 0,0-1 0,0 1 0,1 0 0,0-1 0,0 1 0,1-1 0,-1 0 0,0 0 0,1 0 0,-1-1 0,0 1 0,1 0 0,-1-1 0,0 0 0,1 1 0,-1-1 0,0 0 0,0 0 0,0-1 0,0 1 0,0 0 0,3-3 0,10-9 0,-2 0 0,1-1 0,-2 0 0,0-1 0,0-1 0,10-20 0,50-108 0,-63 116 0,-8 22 0,1 0 0,0 0 0,0 1 0,4-8 0,2 48 0,-8 8 0,-1-32 0,1 0 0,0 0 0,0 0 0,1 0 0,1 0 0,0 0 0,0 0 0,5 12 0,-6-21 0,-1-1 0,1 0 0,0 1 0,-1-1 0,1 0 0,0 0 0,0 0 0,0 0 0,0 0 0,0 0 0,0 0 0,0 0 0,0 0 0,0 0 0,1 0 0,-1-1 0,0 1 0,0-1 0,1 1 0,-1-1 0,1 1 0,1 0 0,0-1 0,0 0 0,0 0 0,0-1 0,0 1 0,0 0 0,0-1 0,0 0 0,0 0 0,-1 0 0,6-2 0,-1-1 0,0 0 0,0 0 0,0-1 0,0 0 0,-1 0 0,0-1 0,8-8 0,47-75 0,-61 87 0,1 0 0,0-1 0,-1 1 0,1 0 0,-1 0 0,0 0 0,0-1 0,0 1 0,0 0 0,0 0 0,-1-3 0,1-3 0,0 13 0,1 1 0,0-1 0,0 0 0,1 0 0,0 0 0,-1 0 0,1-1 0,3 6 0,4 10 0,-6-10 0,1 0 0,0 0 0,0-1 0,1 0 0,1 0 0,-1 0 0,1 0 0,11 11 0,-16-19 0,3 4 0,0 0 0,1-1 0,-1 1 0,1-1 0,0 0 0,0 0 0,0-1 0,1 0 0,-1 0 0,1 0 0,0 0 0,0-1 0,0 0 0,0 0 0,9 1 0,-2-2 0,1-1 0,-1 0 0,1-1 0,-1 0 0,0-1 0,17-5 0,3-3 0,40-16 0,-62 21 0,-1 0 0,0-1 0,0 0 0,0 0 0,-1-1 0,0-1 0,11-10 0,-16 14 0,-1 0 0,1 1 0,-1-1 0,0-1 0,0 1 0,0 0 0,-1-1 0,0 1 0,0-1 0,0 0 0,0 0 0,-1 0 0,1 0 0,-1 0 0,-1 0 0,1 0 0,-1 0 0,0-8 0,0 10 0,-1 1 0,1 0 0,-1 0 0,0 0 0,1-1 0,-1 1 0,0 0 0,0 0 0,-1 0 0,1 1 0,0-1 0,-1 0 0,1 0 0,-1 1 0,0-1 0,1 1 0,-1-1 0,0 1 0,0 0 0,0-1 0,0 1 0,0 0 0,0 0 0,0 1 0,-5-2 0,4 1 0,-1 0 0,1 1 0,-1-1 0,0 1 0,1 0 0,-1 0 0,0 0 0,1 1 0,-1-1 0,1 1 0,-1 0 0,1 0 0,-1 0 0,1 1 0,-6 2 0,1 1 0,0 0 0,0 1 0,1 0 0,-1 1 0,1 0 0,1 0 0,-1 0 0,1 1 0,1 0 0,-9 13 0,13-18 0,-1 0 0,1 0 0,0 0 0,0 0 0,0 0 0,0 1 0,1-1 0,-1 0 0,1 0 0,0 1 0,-1-1 0,2 0 0,-1 0 0,0 1 0,1-1 0,-1 0 0,1 0 0,0 0 0,0 0 0,0 0 0,1 0 0,-1 0 0,1 0 0,-1 0 0,1 0 0,0-1 0,0 1 0,0-1 0,1 1 0,-1-1 0,0 0 0,1 0 0,0 0 0,-1 0 0,6 2 0,-1 0 0,1 0 0,0 0 0,0-1 0,0 0 0,0 0 0,0-1 0,1 0 0,-1-1 0,1 0 0,-1 0 0,14-1 0,5-2 0,0-1 0,36-9 0,-20 4 0,-18 2 0,-1 0 0,0-2 0,35-15 0,61-40 0,-108 57 0,14-8 0,-75 39 0,30-15 0,1 0 0,0 1 0,0 2 0,-26 22 0,20-13 0,15-15 0,0 0 0,1 1 0,-8 9 0,15-15 0,0 0 0,0-1 0,0 1 0,1 0 0,-1 0 0,0 0 0,1-1 0,0 1 0,-1 0 0,1 0 0,0 0 0,0 0 0,0 0 0,0 0 0,0 0 0,0 0 0,0 0 0,1-1 0,-1 1 0,1 0 0,0 0 0,-1 0 0,1-1 0,0 1 0,0 0 0,0-1 0,0 1 0,0 0 0,0-1 0,1 0 0,-1 1 0,3 2 0,-1-2 0,0 1 0,-1-1 0,1 0 0,0 0 0,0 0 0,1 0 0,-1 0 0,0-1 0,1 1 0,-1-1 0,1 0 0,-1 0 0,1 0 0,-1-1 0,1 1 0,5-1 0,1-1 0,-1-1 0,0-1 0,0 0 0,0 0 0,-1-1 0,1 0 0,-1 0 0,9-7 0,-2 1 0,-1-1 0,1 0 0,14-17 0,-20 18 0,-1-1 0,0 0 0,-1 0 0,0-1 0,0 0 0,-1 0 0,-1-1 0,0 0 0,5-22 0,-3 2 0,-1 1 0,2-61 0,-7 47 0,-3 1 0,-7-57 0,4 71 0,-1 0 0,-2 1 0,-1 0 0,-15-35 0,22 61 0,1 1 0,-1-1 0,0 1 0,0 0 0,0 0 0,0 0 0,-4-4 0,6 6 0,-1 1 0,1 0 0,0 0 0,-1-1 0,1 1 0,-1 0 0,1 0 0,0 0 0,-1-1 0,1 1 0,-1 0 0,1 0 0,0 0 0,-1 0 0,1 0 0,-1 0 0,1 0 0,-1 0 0,1 0 0,-1 0 0,1 0 0,0 0 0,-1 0 0,1 0 0,-1 1 0,0-1 0,0 1 0,0 0 0,0 0 0,0 0 0,0 0 0,0 0 0,0 0 0,1 0 0,-1 0 0,0 0 0,1 1 0,-1-1 0,0 3 0,-7 16 0,2 1 0,0 0 0,2 0 0,0 0 0,-1 33 0,8 107 0,3-103 0,3-1 0,2 1 0,30 93 0,-36-136 109,-1-1 171,1 0 1,10 20-1,-13-30-656,1 0 0,-1-1 1,1 1-1,0 0 0,0-1 0,0 0 1,0 0-1,1 0 0,-1 0 1,1 0-1,0-1 0,4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97 6128,'0'0'3401,"-2"-10"-2957,-14-66 1615,16 75-1984,1 1 0,-1 0 0,0-1 0,0 1 0,0 0 0,0-1 0,0 1 0,0 0 0,0-1 0,0 1 0,0 0 0,0-1 0,-1 1 0,1 0 0,0 0 0,0-1 0,0 1 0,0 0 0,0-1 0,0 1 0,-1 0 0,1-1 0,0 1 0,0 0 0,-1 0 0,1 0 0,0-1 0,0 1 0,-1 0 1,1 0-1,0 0 0,0-1 0,-1 1 0,1 0 0,0 0 0,-1 0 0,1 0 0,0 0 0,-1 0 0,1 0 0,-1 0 0,-9 13 1645,-8 31-287,16-40-1198,-5 18 267,1 0-1,1 0 0,1 0 0,-3 39 0,6 94 1138,2-139-1468,-1 4 18,6 109 1293,-4-105-891,1 0-1,2-1 0,8 30 0,-12-50-442,0 0 0,1 0 0,-1-1 0,0 1 0,1 0 1,-1-1-1,1 1 0,3 3 0,-4-6-107,0 1 1,0 0-1,-1-1 1,1 1-1,0 0 1,0-1 0,0 1-1,0-1 1,0 0-1,0 1 1,0-1-1,0 0 1,0 1 0,0-1-1,0 0 1,0 0-1,0 0 1,0 0-1,0 0 1,0 0-1,0 0 1,0 0 0,0 0-1,0-1 1,0 1-1,1-1 1,68-29 638,-52 23-606,-1 2 1,2 0 0,-1 0-1,1 2 1,31-2 0,-36 5 16,0 0 1,1 1-1,24 4 1,-4 0 224,-33-5-294,-1 0-1,0 0 1,1 0 0,-1 1-1,0-1 1,0 0-1,1 0 1,-1 1-1,0-1 1,0 1-1,1-1 1,-1 1-1,0 0 1,0-1 0,0 1-1,0 0 1,0 0-1,1 1 1,-1-1 16,1-1-346,0-1 631,-6 0-1540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10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0 8432,'0'0'11710,"-8"11"-11522,8-11-187,-7 9 45,-1 1 0,2 0 0,0 1 0,0-1-1,0 1 1,2 0 0,-7 19 0,-3 39 190,8-37 10,-14 46 0,-3 11 350,9-29-132,9-22-100,5-34-294,0 0 0,0 1 0,-1-1-1,1 0 1,-1 0 0,0 0-1,0 0 1,0 0 0,-1-1 0,1 1-1,-1 0 1,0-1 0,0 1-1,0-1 1,-3 4 0,-1-1 208,5-4-236,0-1-1,0 0 1,0 0 0,-1 1-1,1-1 1,0 0-1,-1 0 1,1-1 0,-1 1-1,-1 1 1,-50 16 338,44-17-320,1 2 0,-1-1 0,1 1-1,-1 0 1,1 1 0,0 0-1,0 1 1,0-1 0,-9 9-1,14-10-5,-1 0-1,1 0 0,-1 0 1,1-1-1,-1 0 0,0 1 1,0-1-1,-5 1 0,11 0 73,12-2-68,-8-3-52,53-14 89,64-8 0,16 13 35,-110 9-84,-13 1-14,-2 0 65,1 1 0,-1 0 0,21 2 0,-11-3 353,-11-1-12,-11 3-225,-7 1-88,-10 2-167,-3 0-3584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11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9744,'0'0'11195,"13"-9"-10895,44-27-10,-45 30-190,0 1 1,0 1 0,0 0-1,1 0 1,-1 1-1,1 1 1,0 0 0,0 1-1,13 0 1,8-1 101,5-3 9,-18 2 23,-1 0 1,1 2 0,-1 0 0,1 1 0,-1 1-1,1 1 1,33 8 0,-30-3 68,-16-5-46,0 0-1,0 0 1,0 1-1,0 0 1,13 8 0,-12-9 381,-5-2-1022,-3 6-2752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12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1 727 10152,'0'0'4532,"5"-10"-4002,110-176 1361,-81 131-1069,38-83 1,-46 85-446,64-152 1025,-86 195-1246,-1 0 0,0-1 0,2-11 0,-1 0 537,-4 18-107,-1 6 216,-41 195-75,12-52-494,27-130-213,-141 549 833,102-416-421,37-137-301,1-11 192,3-1-293,1-1 0,-1 1 0,1 0 0,-1-1 0,1 1-1,0-1 1,0 1 0,0-1 0,0 1 0,0-1-1,0-2 1,2-18 41,0-1-1,2 1 1,1 0-1,0 0 1,2 0-1,0 1 1,2 0-1,14-28 1,-14 34-34,1 0 0,0 0 1,0 1-1,2 0 0,0 1 0,0 0 0,1 1 1,1 0-1,0 1 0,1 1 0,18-11 0,-1 2 48,-25 14-39,0 0-1,1 1 0,-1-1 1,1 1-1,0 1 1,0 0-1,0 0 0,1 0 1,13-1-1,-21 4-12,1 0-1,0 0 1,0 0 0,0 0-1,-1 1 1,1-1 0,0 0-1,-1 1 1,1 0-1,0-1 1,-1 1 0,1 0-1,-1 0 1,1 0 0,-1 0-1,1 0 1,-1 0-1,0 0 1,3 3 0,-2-1-522,0 0 0,0 1-1,0-1 1,-1 1 0,0-1 0,1 1 0,0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0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0 7136,'0'0'20366,"-11"4"-19886,-35 15-8,43-18-383,-1 1 0,1 0 0,-1 0 0,1 1 1,0-1-1,0 1 0,0 0 0,0 0 0,0 0 0,1 0 0,0 0 1,-4 6-1,-10 12 593,9-13-486,1 0 0,1 1 0,0 0 0,0 0 0,0 0 0,1 1-1,1-1 1,0 1 0,0 0 0,-2 14 0,-5 14 113,8-32-309,0 1 0,1 0 0,-1 0 0,1 1 0,1-1 0,-1 0 0,1 0 0,1 11 0,0-15 0,0 0 0,0 1 0,0-1 0,0 0 0,0 0 0,1 0 0,-1 0 0,1-1 0,0 1 0,-1 0 0,1-1 0,1 1 0,-1-1 0,0 0 0,1 1 0,-1-1 0,1 0 0,-1-1 0,1 1 0,0 0 0,4 1 0,0 0 0,1-1 0,-1 0 0,1 0 0,0-1 0,0 0 0,0 0 0,0-1 0,0 0 0,0 0 0,0-1 0,0 0 0,-1 0 0,1-1 0,9-3 0,-1 0 0,0-1 0,0-1 0,-1 0 0,0-1 0,23-16 0,-21 11 0,0-1 0,0-1 0,-2-1 0,0 0 0,0-1 0,-2-1 0,19-30 0,-26 42 0,-4 11 0,0 20 0,-1-6 0,2-2 0,1 0 0,0 0 0,1-1 0,1 1 0,1-1 0,0 0 0,1-1 0,1 0 0,0 0 0,1-1 0,1 0 0,0 0 0,15 12 0,-23-23 0,0-1 0,0 1 0,0-1 0,0 0 0,0 0 0,1 0 0,-1 0 0,1-1 0,-1 0 0,1 1 0,0-1 0,0-1 0,-1 1 0,1 0 0,0-1 0,0 0 0,0 0 0,0 0 0,0 0 0,-1-1 0,1 1 0,0-1 0,0 0 0,0 0 0,-1-1 0,1 1 0,-1-1 0,1 1 0,4-5 0,-1 2 0,-1 0 0,1-1 0,-1 0 0,0-1 0,0 1 0,-1-1 0,0 0 0,0 0 0,0-1 0,-1 0 0,0 1 0,0-1 0,3-10 0,-3 4 0,-1 1 0,0-1 0,-1 0 0,0 0 0,-1 0 0,-1 0 0,0 0 0,-3-22 0,-1 14 0,0 0 0,-2 1 0,0-1 0,-14-28 0,18 43 0,-1 0 0,-1 0 0,1 1 0,-1-1 0,0 1 0,-7-8 0,9 11 0,-1 0 0,1 0 0,0 0 0,-1 1 0,0-1 0,1 0 0,-1 1 0,0 0 0,1-1 0,-1 1 0,0 0 0,0 1 0,0-1 0,0 0 0,-5 0 0,-6-1 0,13 2 0,0-1 0,0 1 0,0-1 0,-1 1 0,1 0 0,0-1 0,0 1 0,0 0 0,-1 0 0,1 0 0,0 0 0,0 0 0,0 0 0,-1 0 0,1 1 0,0-1 0,0 0 0,0 1 0,0-1 0,0 1 0,-1-1 0,-1 2 0,3-2 31,0 1 0,1-1 0,-1 1-1,0-1 1,0 0 0,0 1 0,0-1 0,0 0 0,0 1 0,1-1-1,-1 0 1,0 1 0,0-1 0,1 0 0,-1 1 0,0-1 0,0 0-1,1 0 1,-1 1 0,0-1 0,1 0 0,-1 0 0,0 0 0,1 1-1,-1-1 1,0 0 0,1 0 0,-1 0 0,1 0 0,-1 0-1,1 0 1,10 4-4967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1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460 1 8936,'0'0'15609,"-14"2"-15033,2 0-434,4-1-45,0 1 0,0 0 1,0 0-1,0 0 0,0 1 0,0 0 0,1 0 0,-1 1 0,-10 7 0,-19 18 535,-27 18 453,1-5 738,-71 62-1,125-96-1559,6-6-163,-1 1 0,2-1 0,-1 1 0,0 0 0,0 0 0,1 0 0,-1 0 0,-2 5 0,2-2-100,2-5 0,1-1 0,-1 1 0,1-1 0,-1 1 0,1-1 0,-1 1 0,1-1 0,0 1 0,-1-1 0,1 1 0,0 0 0,-1-1 0,1 1 0,0 0 0,0-1 0,0 1 0,0 0 0,0-1 0,0 1 0,-1 0 0,1-1 0,1 1 0,-1 0 0,0-1 0,0 1 0,0 0 0,0 0 0,0-1 0,1 1 0,-1-1 0,0 1 0,1 0 0,-1-1 0,0 1 0,1-1 0,-1 1 0,1-1 0,-1 1 0,1-1 0,-1 1 0,1-1 0,-1 1 0,1-1 0,-1 0 0,1 1 0,1 0 0,34 14 0,1-1 0,0-2 0,40 8 0,-63-17 0,4 3 0,0 1 0,-1 0 0,28 16 0,19 8 0,-57-28 0,0 1 0,0 0 0,0 0 0,0 1 0,-1-1 0,0 1 0,0 1 0,5 5 0,-9-8 984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1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462 1 10752,'0'0'11897,"-11"10"-11404,0 3-339,1-2 12,0 0 1,-1-1 0,0-1-1,-20 14 1,-56 33 965,-85 58 917,148-97-1672,12-10 72,2 1 0,-1 0 1,1 1-1,-13 13 1,17-17 49,-5 7 974,11-12-1457,0 0-1,0 0 1,0 1-1,0-1 1,-1 0-1,1 0 1,0 0-1,0 1 1,0-1-1,0 0 1,0 0-1,0 1 1,0-1-1,0 0 1,0 0-1,0 1 1,0-1-1,1 0 1,-1 0-1,0 1 1,0-1-1,0 0 1,0 0-1,0 0 1,0 1-1,0-1 1,1 0-1,-1 0 1,0 0-1,0 1 1,0-1-1,0 0 1,1 0-1,-1 0 1,0 0-1,0 0 1,0 0-1,1 1 1,-1-1-1,0 0 1,0 0-1,1 0 1,-1 0-1,0 0 1,0 0-1,0 0 1,1 0-1,-1 0 1,0 0-1,0 0 1,1 0-1,-1 0 1,0 0 0,1 0-1,21 3-15,1 2 0,-1 0 0,0 2 0,0 0 0,-1 2 0,0 0 0,30 18 0,172 123 0,-222-150 0,0-1 0,-1 1 0,1-1 0,-1 1 0,1-1 0,-1 1 0,1-1 0,-1 0 0,1 1 0,-1-1 0,0 0 0,1 1 0,-1-1 0,0 0 0,0 1 0,1-1 0,-1-1 0,-3-26 191,1 21-4334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3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138 120 10248,'0'0'22308,"-12"11"-22120,-40 37-173,47-43-15,0 1 0,1-1 0,0 1 0,0 0 0,1 0 0,-1 1 0,1-1 0,1 1 0,-1-1 0,1 1 0,-2 14 0,-3 7 0,1-8 0,1 0 0,0 1 0,2 0 0,-1 28 0,3-39 0,1 0 0,1 0 0,0-1 0,0 1 0,1 0 0,0 0 0,1-1 0,0 1 0,0-1 0,1 0 0,6 11 0,-8-17 0,1 1 0,0-1 0,0 0 0,0 0 0,0 0 0,1 0 0,-1 0 0,1-1 0,0 1 0,-1-1 0,1 0 0,0 0 0,0-1 0,1 1 0,-1-1 0,0 0 0,0 0 0,1 0 0,-1-1 0,0 0 0,1 1 0,-1-1 0,1-1 0,-1 1 0,0-1 0,6-1 0,4-1 0,0 0 0,0-2 0,-1 1 0,0-2 0,0 0 0,22-13 0,-16 4 0,0 0 0,-1-1 0,-1-1 0,-1-1 0,0 0 0,-1-1 0,22-37 0,-28 40 0,1 0 0,12-32 0,-22 48 0,0-1 0,0 1 0,0 0 0,0 0 0,0 0 0,0 0 0,0 0 0,0 0 0,0-1 0,0 1 0,0 0 0,0 0 0,0 0 0,0 0 0,0 0 0,0 0 0,0-1 0,0 1 0,0 0 0,0 0 0,0 0 0,0 0 0,0 0 0,0 0 0,1 0 0,-1-1 0,0 1 0,0 0 0,0 0 0,0 0 0,0 0 0,0 0 0,0 0 0,0 0 0,1 0 0,-1 0 0,0 0 0,0 0 0,0 0 0,0 0 0,0-1 0,0 1 0,1 0 0,-1 0 0,0 0 0,0 0 0,0 0 0,0 0 0,0 0 0,0 0 0,1 0 0,-1 1 0,0-1 0,0 0 0,0 0 0,0 0 0,0 0 0,0 0 0,0 0 0,1 0 0,-1 0 0,0 0 0,0 0 0,5 14 0,2 28 0,-6-31 0,1-1 0,0 0 0,0 0 0,0-1 0,2 1 0,-1 0 0,1-1 0,0 0 0,1 0 0,0 0 0,1-1 0,-1 1 0,2-1 0,-1-1 0,1 1 0,0-1 0,15 11 0,-18-16 0,0 1 0,0-1 0,0 0 0,0-1 0,1 1 0,-1-1 0,0 1 0,1-2 0,-1 1 0,1 0 0,-1-1 0,1 0 0,-1 0 0,1 0 0,-1 0 0,1-1 0,-1 0 0,1 0 0,-1 0 0,1 0 0,-1-1 0,0 0 0,0 0 0,5-3 0,9-5 0,0-1 0,-1-1 0,28-25 0,-33 26 0,-1 0 0,1-1 0,-2 0 0,18-25 0,-23 28 0,0 0 0,-1-1 0,0 1 0,0-1 0,-1 1 0,0-1 0,-1 0 0,2-18 0,-3 26 0,1-24 0,0 0 0,-2 0 0,-2-27 0,1 46 0,0 0 0,0 0 0,-1 1 0,0-1 0,0 0 0,0 1 0,-1-1 0,0 1 0,0 0 0,-1 0 0,0 0 0,0 1 0,0-1 0,-1 1 0,1 0 0,-10-8 0,10 11 0,0 0 0,0 1 0,1-1 0,-1 1 0,0-1 0,0 1 0,-1 1 0,1-1 0,0 0 0,0 1 0,0 0 0,0 0 0,-1 0 0,1 1 0,0-1 0,0 1 0,-5 1 0,-3 1 0,0 1 0,0 0 0,1 1 0,-17 9 0,27-14 39,0 1-1,0 0 1,0 0 0,0 0-1,0 0 1,0-1-1,0 1 1,0 0 0,1 1-1,-1-1 1,0 0 0,1 0-1,-1 0 1,0 0-1,1 0 1,0 1 0,-1-1-1,1 0 1,0 0 0,0 1-1,-1 1 1,3 14-4824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4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0 12552,'0'0'10542,"-13"5"-9914,1-1-441,-1 0 52,1 0 0,0 1 1,0 0-1,0 1 0,1 0 0,-12 9 0,18-10-14,0 0-1,0 1 1,1-1-1,-1 1 1,1 0-1,1 1 1,-1-1-1,1 1 1,-4 10-1,7-13-111,0 0-1,0 0 1,0 1-1,0-1 0,1 0 1,0 0-1,-1 0 1,2 0-1,-1 0 0,0 0 1,1 0-1,0 0 1,0 0-1,0-1 0,0 1 1,4 5-1,0-1 118,1-1 0,0 1 0,0-1 0,0 0 0,16 10 0,-8-6 160,0-2-1,1 0 0,0-1 1,21 7-1,-33-14-567,-1 1 0,1-1 0,0 0-1,0 0 1,0 0 0,0-1-1,0 1 1,0-1 0,1 0-1,-1 0 1,0 0 0,0-1-1,0 0 1,0 1 0,0-1 0,0-1-1,0 1 1,-1-1 0,1 1-1,0-1 1,-1 0 0,1 0-1,5-6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6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77 8744,'0'0'12225,"-2"-10"-11656,-6-31-18,6 25 731,3 16-1237,-1 0-1,0 0 1,0 0 0,0 0-1,0-1 1,0 1 0,0 0-1,0 0 1,0 0 0,0-1 0,0 1-1,0 0 1,0 0 0,0 0-1,0-1 1,0 1 0,0 0-1,0 0 1,0 0 0,0-1-1,0 1 1,0 0 0,0 0 0,0 0-1,0 0 1,0-1 0,-1 1-1,1 0 1,0 0 0,0 0-1,0 0 1,0 0 0,0-1-1,-1 1 1,1 0 0,0 0 0,0 0-1,0 0 1,0 0 0,-1 0-1,1 0 1,0 0 0,0-1-1,0 1 1,-1 0 0,1 0-1,0 0 1,0 0 0,0 0-1,-1 0 1,1 0 0,0 0 0,0 0-1,0 0 1,0 0 0,-1 1-1,1-1 1,0 0 0,0 0-1,0 0 1,-1 0 0,1 0-1,0 0 1,0 0 0,-1 1 0,1-1 22,-1 1 1,1 0 0,-1 0 0,1 0-1,0-1 1,-1 1 0,1 0 0,0 0-1,-1 0 1,1 0 0,0 0 0,0 0-1,0 0 1,0 0 0,0-1 0,0 1-1,0 0 1,0 2 0,1 19 598,0-18-450,0 1 0,0-1 0,0 1 0,1-1 0,-1 0 0,4 6 0,-4-9-165,-1 0 0,0-1 1,1 1-1,-1-1 0,0 1 0,1-1 0,-1 1 1,1-1-1,-1 1 0,1-1 0,-1 1 0,1-1 1,-1 1-1,1-1 0,-1 0 0,1 1 0,0-1 1,-1 0-1,1 1 0,-1-1 0,1 0 1,0 0-1,-1 0 0,1 0 0,0 0 0,-1 0 1,1 0-1,0 0 0,0 0 0,-1 0 0,1 0 1,0 0-1,-1 0 0,1 0 0,0-1 0,-1 1 1,1 0-1,-1 0 0,1-1 0,0 1 1,-1 0-1,1-1 0,-1 1 0,1-1 0,-1 1 1,1-1-1,-1 1 0,1-1 0,-1 1 0,0-1 1,1 1-1,-1-1 0,0 0 0,1 1 1,-1-2-1,22-33 72,-20 33-124,-1-1 0,0 1-1,0-1 1,0 1 0,0-1-1,-1 1 1,1-1 0,-1 1 0,0-1-1,1 0 1,-1 1 0,0-1-1,-1-3 1,1 5 1,0 1 0,0 0 0,0 0 0,0-1 0,0 1 0,-1 0 0,1 0 0,0-1 0,0 1 0,0 0 0,0 0 0,0 0 0,-1-1 0,1 1 0,0 0 0,0 0 0,0 0 0,-1-1 0,1 1 0,0 0 0,0 0 0,-1 0 0,1 0 0,0 0 0,0 0 0,-1 0 0,1-1 0,0 1 0,0 0 0,-1 0 0,1 0 0,0 0 0,0 0 0,-1 0 0,1 0 0,0 0 0,-1 0 0,1 1 0,0-1 0,0 0 0,-1 0 0,1 0 0,0 0 0,0 0 0,0 0 0,-1 0 0,1 1 0,0-1 0,0 0 0,-1 0 0,1 0 0,0 1 0,0-1 0,0 0 0,0 0 0,-1 0 0,1 1 0,0-1 0,0 1 0,-13 15 0,12-15 0,-1 2 0,-11 16 0,14-11 0,11-5 0,5-6-3936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8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309 109 9648,'0'0'13922,"1"9"-13669,1 4-162,0-6 16,-1 0-1,0 0 0,0 14 0,-3-15 75,1 0-1,-1-1 1,0 1-1,-1-1 0,1 1 1,-4 4-1,-1 3-35,0 1 0,0 0-1,-1 0 0,-1-1 0,0 0 1,-1-1-1,0 0 0,-1-1 1,-23 20-1,30-29-111,0 1 1,0-1-1,0-1 1,0 1-1,0-1 1,0 1-1,-1-1 1,1 0-1,0-1 1,-1 1-1,1-1 0,-1 0 1,1 0-1,-1 0 1,1 0-1,-1-1 1,1 0-1,0 0 1,-1 0-1,1 0 1,0-1-1,0 0 1,0 0-1,0 0 1,0 0-1,0-1 1,1 1-1,-7-6 0,5 2-4,-3-2 102,1 0 0,0 0 0,0-1 0,-8-14 0,13 19-81,0 0 0,1 0 1,-1 0-1,1 0 0,0 0 0,1 0 0,-1 0 1,1 0-1,-1 0 0,1 0 0,1 0 0,-1-1 0,0 1 1,1 0-1,2-8 0,0 4-12,0 0 0,0 1-1,0-1 1,1 1 0,1-1 0,-1 1-1,1 0 1,0 1 0,1-1-1,-1 1 1,1 0 0,1 1 0,-1-1-1,1 1 1,0 0 0,0 1 0,0 0-1,1 0 1,-1 0 0,9-2 0,-5 2 2,1 1 0,-1 0 1,1 1-1,-1 0 1,1 1-1,0 1 1,-1-1-1,1 2 1,0-1-1,0 2 0,-1 0 1,1 0-1,19 7 1,81 40 528,-10-4 240,-96-43-789,1 0-1,-1 0 0,1-1 0,0 1 1,-1-2-1,1 1 0,0-1 1,0 0-1,-1 0 0,1 0 0,0-1 1,0 0-1,-1-1 0,1 0 0,7-2 1,-2-2 10,1 0 0,-1-1 0,-1 0 0,1 0 0,-1-1 0,15-15 0,54-39-30,-8 5 0,-148 151 867,24-25-5746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13264,'0'0'3993,"13"-5"-3596,0 0-274,-6 1-41,0 1 1,1 0-1,-1 1 1,1-1-1,0 2 1,0-1-1,0 1 1,14 0-1,177 1 5064,-197 0-4994,0 0 1,0-1 0,0 1 0,0 0 0,0-1 0,-1 1 0,1-1 0,0 0 0,0 0-1,-1 1 1,1-1 0,0 0 0,-1 0 0,3-2 0,0-6-4530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09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1 10544,'0'0'12665,"5"10"-12039,-1-2-504,0 1 0,-1-1 0,0 1 0,-1 0 0,0 0-1,0 0 1,-1 0 0,0 0 0,0 10 0,9 249 2701,-2-158-1606,-8-84-732,0 1 1,-6 27-1,2-17 443,4-34-907,0-1 0,-1 0 0,1 0 0,-1 1 0,1-1-1,-1 0 1,0 0 0,0 0 0,0 0 0,0 0 0,0 0 0,-1 0 0,1 0 0,-1 0 0,1 0 0,-1-1 0,0 1 0,1-1 0,-1 1 0,0-1 0,0 0 0,0 0 0,0 0 0,0 0 0,0 0 0,-1 0 0,1 0 0,0-1 0,0 1 0,-1-1 0,1 0 0,0 1-1,0-1 1,-4 0 0,-3 0 48,0-1-1,-1 0 1,1 0-1,0-1 1,-1 0-1,1 0 1,-10-5-1,-107-55-68,60 27 0,66 35 0,-1 0 0,1 0 0,-1-1 0,1 1 0,0 0 0,-1 0 0,1 0 0,-1 0 0,1 0 0,0 0 0,-1 0 0,1 0 0,-1 0 0,1 1 0,0-1 0,-1 0 0,1 0 0,0 0 0,-1 0 0,1 1 0,0-1 0,-1 0 0,1 0 0,0 0 0,-1 1 0,1-1 0,0 0 0,0 1 0,-1-1 0,1 0 0,0 0 0,0 1 0,0-1 0,-1 1 0,1-1 0,0 0 0,0 1 0,0-1 0,0 0 0,0 1 0,0-1 0,0 1 0,0-1 0,0 0 0,0 1 0,0-1 0,0 0 0,0 1 0,0-1 0,0 1 0,0-1 0,0 0 0,0 1 0,0-1 0,1 0 0,-1 1 0,0-1 0,0 0 0,0 1 0,1-1 0,-1 0 0,0 1 0,1-1 0,-1 0 0,0 0 0,0 1 0,1-1 0,7 6 125,0-1 0,0 1 0,0-2 0,1 1-1,-1-1 1,13 4 0,23 6-4822,-43-14 4528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11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374 1 9440,'0'0'9253,"-6"13"-8795,-72 183 1077,45-108-902,-33 105 418,5-15-72,48-143-772,1 2 152,-2-2 0,-1 0-1,-30 48 1,35-70-123,8-12-188,1 0 0,0 1 0,0-1-1,0 0 1,0 1 0,0-1 0,0 1-1,0-1 1,0 1 0,1 0 0,-1-1-1,1 1 1,-1-1 0,1 1 0,-1 0-1,1 2 1,0-4 2,0 1 0,0-1 0,0 0 0,0 0 0,0 1 1,0-1-1,0 0 0,0 0 0,0 0 0,0 1 0,0-1 0,0 0 0,0 0 0,-1 1 0,1-1 0,0 0 0,0 0 0,0 0 0,0 1 0,0-1 0,-1 0 0,1 0 0,0 0 0,0 0 1,0 0-1,-1 1 0,1-1 0,0 0 0,0 0 0,0 0 0,-1 0 0,1 0 0,0 0 0,-1 0 8,1 0-1,0-1 1,0 1 0,-1-1 0,1 1-1,0 0 1,0-1 0,0 1 0,-1-1-1,1 1 1,0-1 0,0 1-1,0-1 1,0 1 0,0 0 0,0-1-1,0 1 1,0-1 0,0 1 0,0-1-1,0 1 1,0-1 0,1 1-1,-1-1 1,0 1 0,0 0 0,0-1-1,1 0 1,7-22 144,1 1 0,1 0 0,1 1 0,19-29 1,-4 8 10,-12 20-96,2 1 0,0 1-1,2 0 1,0 1 0,34-26 0,-20 16 70,-28 26-144,0 0 0,0 0-1,0 0 1,0 0 0,0 1 0,1-1-1,-1 1 1,1 0 0,0 1 0,0-1 0,5 0-1,-8 2-26,-1 0-1,1-1 1,-1 1-1,1 0 1,-1 1-1,1-1 1,-1 0-1,1 0 1,-1 1 0,1-1-1,-1 1 1,1-1-1,-1 1 1,1-1-1,-1 1 1,0 0-1,1 0 1,-1 0-1,0 0 1,0 0-1,0 0 1,1 0-1,-1 0 1,0 0-1,-1 0 1,1 1-1,0-1 1,0 0-1,0 1 1,-1-1-1,1 1 1,-1-1 0,1 1-1,-1-1 1,0 1-1,1-1 1,-1 1-1,0 1 1,2 19 0,-1 1 0,-2-1 0,0 0 0,-1 0 0,-1 1 0,-9 31 1,10-45-17,0 4 0,0 0 0,0 23 0,3-29 0,0-1 0,0 0 0,1 1 0,0-1 0,1 0 0,-1 0 0,5 7 0,-5-9 0,0-1 0,1 0 0,-1-1 0,0 0 0,1 1 0,0-1 0,-1 0 0,1 0 0,0 0 0,0 0 0,0-1 0,0 1 0,0-1 0,1 0 0,-1 0 0,0 0 0,1 0 0,-1-1 0,0 1 0,1-1 0,-1 0 0,5 0 0,13-1 0,-1 0 0,1-1 0,0-2 0,0 0 0,37-13 0,-50 13 0,0 0 0,0-1 0,-1 0 0,1 0 0,-1 0 0,0-1 0,-1 0 0,1-1 0,6-8 0,5-9 0,22-37 0,-38 58 0,0-1 0,0 1 0,-1-1 0,1 0 0,-1 0 0,0 0 0,0 0 0,0 0 0,-1 0 0,0 0 0,1 0 0,-1 0 0,-1 0 0,1 0 0,0 0 0,-1 0 0,0 0 0,-2-6 0,-1 1 0,1 0 0,-2 1 0,1 0 0,-1 0 0,0 0 0,-13-14 0,17 21 0,1 0 0,-1 1 0,0-1 0,1 0 0,-1 1 0,0-1 0,1 0 0,-1 1 0,0-1 0,0 1 0,0-1 0,0 1 0,1 0 0,-1-1 0,0 1 0,0 0 0,0-1 0,0 1 0,0 0 0,0 0 0,0 0 0,0 0 0,0 0 0,0 0 0,0 0 0,-1 1 0,0 0 0,0-1 0,0 1 0,1 0 0,-1 1 0,0-1 0,1 0 0,-1 0 0,1 1 0,-1-1 0,1 1 0,0-1 0,-1 3 0,-3 3 0,1 0 0,0 1 0,1-1 0,-6 17 0,7-12 0,0 0 0,0 0 0,1 0 0,1 0 0,0 0 0,1 1 0,0-1 0,1 0 0,0 0 0,1 0 0,1-1 0,-1 1 0,7 11 0,-9-20 0,1 0 0,0 0 0,0 0 0,0-1 0,0 1 0,1 0 0,-1-1 0,1 1 0,-1-1 0,1 0 0,0 0 0,0 0 0,0 0 0,0-1 0,6 3 0,-4-3 0,0 0 0,0 0 0,0 0 0,0 0 0,0-1 0,0 0 0,1 0 0,-1 0 0,9-3 0,-2 0 0,0 0 0,0-1 0,-1-1 0,1 0 0,-1-1 0,0 0 0,-1 0 0,13-10 0,138-121 0,-156 133 0,0 1 0,0-1 0,0 1 0,0 0 0,1 0 0,-1 0 0,1 1 0,11-4 0,-16 6 0,0 0 0,0 0 0,0 0 0,0-1 0,0 1 0,0 0 0,0 1 0,0-1 0,0 0 0,0 0 0,0 0 0,0 1 0,0-1 0,0 0 0,0 1 0,-1-1 0,1 1 0,0-1 0,0 1 0,0-1 0,-1 1 0,1 0 0,0-1 0,-1 1 0,1 0 0,0-1 0,-1 1 0,1 0 0,-1 0 0,1 0 0,-1 0 0,0-1 0,1 1 0,-1 0 0,0 0 0,0 0 0,1 0 0,-1 2 0,2 6 0,0 0 0,-1 0 0,0 10 0,0-14 0,-1 13 0,-1-1 0,-1 1 0,0 0 0,-1-1 0,-9 26 0,-1 14 0,12-53 0,1-4 0,0 1 0,0-1 0,0 1 0,0-1 0,0 1 0,0-1 0,0 1 0,-1-1 0,1 1 0,0-1 0,0 0 0,0 1 0,-1-1 0,1 1 0,0-1 0,0 1 0,-1-1 0,1 0 0,0 1 0,-1-1 0,1 0 0,0 1 0,-2 0 0,16-21 0,26-38 0,-22 32 0,1 0 0,33-36 0,-41 51 0,-9 7 0,1 1 0,-1 0 0,1 0 0,0 0 0,0 0 0,0 1 0,0-1 0,1 1 0,-1 0 0,1 0 0,-1 0 0,1 0 0,0 1 0,0-1 0,0 1 0,0 0 0,4 0 0,-6 1 0,-1 0 0,0 1 0,1-1 0,-1 1 0,0-1 0,1 1 0,-1-1 0,0 1 0,0 0 0,1 0 0,-1 0 0,0-1 0,0 1 0,0 0 0,0 1 0,0-1 0,0 0 0,-1 0 0,2 1 0,15 29 0,-13-24 0,7 15 0,-1 0 0,0 0 0,-2 1 0,7 26 0,-1-2 0,-14-45 0,1-1 0,0 1 0,-1-1 0,1 1 0,0 0 0,0-1 0,0 1 0,0-1 0,0 0 0,0 1 0,1-1 0,-1 0 0,0 0 0,1 0 0,-1 0 0,0 0 0,1 0 0,0 0 0,-1 0 0,1-1 0,-1 1 0,1 0 0,2 0 0,2-3-3935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18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268 483 8536,'0'0'10105,"-11"-4"-9879,-37-11 18,44 14-205,0 0 0,0 1 0,0-1 0,0 1 0,0 0-1,0 1 1,0-1 0,0 1 0,0-1 0,0 1 0,0 0 0,1 1-1,-1-1 1,-5 3 0,-1 2 96,1 0 1,0 1-1,-13 11 0,5-4 111,9-7-143,0 0 0,1 1 0,0 0 0,0 0 0,0 0 0,1 1 0,1 0 0,0 0 0,-6 14 0,9-17-53,0 0-1,1 1 1,0-1-1,1 1 1,-1-1 0,1 1-1,1-1 1,-1 1-1,1-1 1,0 1-1,0-1 1,1 0-1,0 0 1,0 1-1,0-1 1,1 0-1,0-1 1,0 1-1,6 7 1,-7-9-31,1-1 1,-1 0-1,1 0 0,-1 0 1,1 0-1,0 0 0,0-1 1,0 1-1,1-1 0,-1 0 1,1 0-1,-1 0 0,1 0 1,0-1-1,-1 1 0,1-1 1,0 0-1,0 0 0,0-1 1,0 1-1,0-1 0,0 0 1,0 0-1,0 0 0,0 0 1,0-1-1,0 1 0,0-1 1,0 0-1,0 0 0,4-3 1,1-1 13,0-1-1,0 0 1,-1 0 0,0-1 0,0 0 0,-1 0 0,0-1 0,0 0 0,-1 0 0,0 0 0,0-1 0,-1 0 0,8-19 0,-1-2 67,-1-1 0,-1-1 0,5-34 0,-9 33 1,-2 1 1,-1-1-1,-2 0 0,-1 0 1,-2 0-1,-1 0 0,-11-48 1,12 72-37,-1-1 1,0 1 0,0 0 0,-1 0 0,0 0 0,-8-12 0,12 21-61,0-1 0,-1 1 0,1 0 0,0 0 0,-1 0 0,1-1 1,0 1-1,-1 0 0,1 0 0,0 0 0,-1 0 0,1 0 0,0 0 0,-1 0 0,1 0 0,-1 0 1,1 0-1,0 0 0,-1 0 0,1 0 0,0 0 0,-1 0 0,1 0 0,0 1 0,-1-1 0,1 0 0,0 0 1,-1 0-1,1 0 0,0 1 0,-1-1 0,1 0 0,0 0 0,0 1 0,-1-1 0,1 0 0,0 1 1,0-1-1,-1 1 0,-9 13 44,3 1-32,2 1-1,0 0 1,1 1-1,0-1 1,1 1-1,-1 32 0,10 103 36,-5-130-47,14 105 23,-11-106 5,1 0 0,1-1-1,16 37 1,-18-50-13,0 0 1,1 0-1,0-1 1,0 0-1,1 0 1,0-1-1,0 1 1,0-1-1,1-1 1,-1 1 0,1-1-1,13 6 1,-17-9-12,0 0 1,0-1 0,1 1-1,-1-1 1,0 0 0,0 1 0,0-2-1,0 1 1,1 0 0,-1-1-1,0 1 1,0-1 0,0 0 0,0 0-1,3-1 1,5-3 23,-1 0-1,18-13 1,-15 9 15,-1-1 0,0-1 0,0 0 0,-1-1 0,-1 0 0,0-1 0,0 0 0,-2-1 0,1 1 0,-2-2 0,0 1 0,10-30 0,-16 40-8,1-1 0,-1 0 0,0 1 0,0-1 1,-1 0-1,1 1 0,-1-1 0,0 0 0,-1 0 0,1 0 0,-1 1 1,0-1-1,0 0 0,0 1 0,0-1 0,-1 1 0,-2-5 0,2 8 0,0-1-1,1 1 0,-1 0 1,0 1-1,0-1 0,0 0 0,0 0 1,0 1-1,0-1 0,1 1 0,-1 0 1,0 0-1,0-1 0,-1 1 0,1 0 1,0 1-1,0-1 0,0 0 1,-3 2-1,39 3 85,13-4-142,-41-2 19,0 0 0,1 1 0,-1 0 0,0 0 0,1 0 0,-1 1 0,0 0 0,0 1 0,0-1 0,0 1 0,0 0 0,6 3-1,-9-3 4,0 1-1,0 0 0,-1-1 0,1 1 0,-1 0 0,0 0 0,0 0 0,0 0 0,0 1 0,0-1 0,0 4 0,15 44 63,-12-33-26,2 23 41,-7-35-56,1-1-1,-1 0 1,1 1-1,0-1 1,1 0-1,-1 0 1,1 0-1,0 0 1,0 0-1,1 0 1,-1 0-1,1-1 1,5 8-1,-7-11-15,0 0 0,0 1 0,0-1 1,1 0-1,-1 0 0,0 1 0,0-1 0,1 0 0,-1 0 0,1-1 0,-1 1 0,1 0 1,-1 0-1,1-1 0,-1 1 0,1-1 0,0 1 0,-1-1 0,1 0 0,0 1 0,-1-1 1,1 0-1,0 0 0,0 0 0,-1 0 0,1-1 0,0 1 0,-1 0 0,1-1 0,0 1 1,-1-1-1,1 0 0,-1 1 0,1-1 0,1-1 0,10-4 42,0-1 0,-1 0-1,0 0 1,0-1 0,-1-1 0,0 0 0,-1-1-1,0 1 1,0-2 0,14-20 0,14-19 253,-31 39-183,1-3 178,-6 15-182,-4 8-72,1 4-36,0-1-1,0 0 1,1 1-1,1-1 1,0 0-1,5 23 0,-1-7-1,-4-21-6,1 0 0,0 0 0,0-1 1,1 1-1,0 0 0,4 7 0,0-2 0,-7-10 2,1-1 0,0 0 0,0 0 0,0 0 0,0 0 0,0 0 0,0 0 0,0 0 0,0 0 0,0 0 0,0-1 0,0 1 0,0 0 0,1-1 1,-1 1-1,0-1 0,0 1 0,1-1 0,-1 0 0,0 1 0,1-1 0,-1 0 0,1 0 0,-1 0 0,0 0 0,1 0 0,-1 0 0,0 0 0,1-1 0,-1 1 0,0 0 0,3-2 0,0 1 10,1-1 0,-1 0 0,1 0 0,-1 0-1,0-1 1,0 1 0,0-1 0,4-4 0,1-3 14,-1 0-1,1-1 1,-2 0 0,1-1 0,-2 0-1,9-19 1,0 1 27,-9 16 31,0-1 0,-1 0 0,-1 0 0,5-29-1,-8 26-16,4-15 214,-7 21-157,2 11-119,0 1 0,0-1-1,-1 1 1,1-1 0,0 1 0,0-1-1,0 1 1,0-1 0,-1 1 0,1-1-1,0 1 1,0-1 0,0 1 0,0-1-1,0 1 1,1-1 0,-1 1 0,0-1 0,0 0-1,0 1 1,0-1 0,0 1 0,1 0-1,-1-1 1,0 1 0,0-1 0,1 1-1,-1-1 1,0 1 0,1-1 0,0 0-4,0-1 0,-1 1 0,1-1 0,-1 1 0,1-1 0,-1 1 0,0-1 0,1 1 0,-1-1 0,0 1 0,0-1 0,0 1-1,-1-2 1,4-17 12,3 6 0,-1 0 1,0 0-1,-1 0 1,-1 0-1,0-1 1,1-25-1,2-4 18,-3 29-19,-2 11-12,0 0 0,-1-1 1,1 1-1,-1 0 1,1-1-1,-1 1 1,0 0-1,-1-1 1,0-5-1,-14 108-1,3 49 0,-12 103 0,15-191-8,-3 0 0,-3-2 0,-27 73 0,36-113 11,5-14-1,1 0-1,-1 0 1,0 0-1,0-1 1,0 1-1,-1 0 1,1 0-1,-1 0 1,1-1 0,-1 1-1,0-1 1,0 0-1,0 1 1,0-1-1,0 0 1,-6 4-1,0-29 2,9 15-3,0-1 0,0 1 0,1 0 0,0 1 0,0-1 0,1 0 0,0 1 0,0-1 0,1 1 0,0 0 0,8-11 0,7-7 0,35-36 0,-45 51 0,1 0 0,176-173 0,-160 159 0,-2-1 0,0-1 0,-1-2 0,-2 0 0,-1-1 0,-1-1 0,-1-1 0,17-43 0,-28 53 0,0-1 0,-2 0 0,0 0 0,-2 0 0,2-41 0,-4 43 0,0 3 0,-4-32 0,0 3 0,-7 107 0,-11 296 0,18-290 0,-6 60 0,7-111 0,0-5 0,1 1 0,0-1 0,1 0 0,1 16 0,-1-22 0,0 1 0,0 0 0,0 0 0,-1-1 0,-1 8 0,-2 20 0,-2-15 0,5-18 0,0-1 0,0 1 0,0-1 0,0 0 0,1 0 0,-1 1 0,0-1 0,0 0 0,1 0 0,-1 0 0,0 0 0,1 0 0,-1 0 0,1 0 0,-1 0 0,1 0 0,0 0 0,-1 0 0,1 0 0,0 0 0,0 0 0,0-1 0,0 1 0,0-1 0,-1-2 0,-13-42 881,5 19-5841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19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15472,'0'0'4113,"16"-2"-3679,236-36 813,-219 33-939,91-9 620,-110 13-551,-1 1 0,1 1 0,-1 0 1,1 1-1,-1 1 0,0 0 0,14 4 0,-18-1 283,-8-2 658,-7-2-1372,-2-3-3404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19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15976,'0'0'3815,"42"-61"-3559,-28 55 16,2 8-176,-1 8 8,7 2-112,-2 15 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21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16879,'0'0'3088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32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28 319 8936,'0'0'8358,"-4"9"-7909,-2 3-276,-12 31 937,18-43-1096,0 0 0,0 0-1,0 0 1,0 0 0,1 0 0,-1 0-1,0 0 1,0 0 0,0 0 0,0 0-1,0 0 1,0 0 0,0 0 0,0 0-1,0 0 1,0 0 0,0 0-1,0 0 1,0 0 0,0 0 0,0 0-1,1 0 1,-1 0 0,0 0 0,0 0-1,0 0 1,0 0 0,0 0 0,0 0-1,0 0 1,0 0 0,0 0 0,0 0-1,0 0 1,0 0 0,0 0 0,0 0-1,0 0 1,0 0 0,0 0 0,1 1-1,-1-1 1,0 0 0,0 0 0,0 0-1,0 0 1,0 0 0,0 0 0,0 0-1,0 0 1,0 0 0,0 0 0,0 0-1,0 0 1,0 0 0,0 0 0,0 1-1,0-1 1,0 0 0,0 0 0,0 0-1,0 0 1,0 0 0,0 0 0,0 0-1,0 0 1,8-5 592,8-8 58,-4 2-429,-1 0 0,0-1 1,-1 0-1,0-1 0,10-16 1,-7 6 20,50-95 1492,-53 91-1060,13-52 1,-23 78-673,0 1-18,3-12 485,-3 10-111,-3 8-187,-6 31 158,2-18-291,-2 8 46,-7 29 0,14-48-72,1 0 0,0 0 0,0 0 0,0 0 0,1 0 0,1 0 1,-1 1-1,4 10 0,-4-17-17,1 0 1,-1 0-1,1 0 1,0 0-1,0 0 0,0 0 1,0-1-1,0 1 1,1 0-1,-1-1 1,1 1-1,-1-1 0,1 1 1,-1-1-1,1 1 1,0-1-1,2 1 1,-1 0 8,1 0 0,0-1 1,0 0-1,0 1 0,0-1 1,0-1-1,0 1 1,7 0-1,-4-1 18,1 0 0,-1-1-1,1 0 1,-1 0 0,0 0 0,1-1 0,-1 0 0,0 0-1,11-6 1,-6 1 20,-1 0 0,0-1 0,0 0-1,0-1 1,-2 0 0,1-1 0,15-18 0,-20 20-8,0 0 0,-1 1 0,0-1 0,0-1 0,-1 1 0,1 0 1,-2-1-1,1 0 0,-2 0 0,1 1 0,-1-1 0,0-14 0,0 19-1,-1 0 1,1 0-1,0 0 0,0 0 1,0 0-1,0 0 0,1 0 1,0 1-1,-1-1 0,1 0 1,1 1-1,-1 0 0,5-6 1,-6 8-42,-1 1-1,1 0 1,0-1 0,-1 1 0,1 0 0,0 0 0,0-1-1,-1 1 1,1 0 0,0 0 0,0 0 0,-1 0-1,1 0 1,0 0 0,0 0 0,0 0 0,-1 0 0,1 1-1,0-1 1,0 0 0,-1 0 0,1 1 0,0-1 0,-1 0-1,1 1 1,0-1 0,-1 1 0,1-1 0,-1 1-1,2 0 1,0 1 0,-1-1 0,1 1-1,-1-1 1,0 1-1,1 0 1,-1-1 0,0 1-1,0 0 1,0 0-1,0 0 1,0 2 0,3 12 21,0-1 0,-1 1-1,-1 0 1,-1 1 0,0-1 0,-1 0 0,-1 0 0,0 0 0,-1 0 0,-1 0-1,-5 19 1,3-20 9,0 4 101,-1-1 1,-16 33-1,22-50-121,-1-1-1,1 1 1,0 0 0,0-1-1,-1 1 1,1 0-1,-1-1 1,1 1-1,-1-1 1,1 1-1,-1-1 1,1 1-1,-1-1 1,1 1-1,-1-1 1,1 0 0,-1 1-1,0-1 1,1 0-1,-1 1 1,0-1-1,1 0 1,-1 0-1,0 0 1,1 1-1,-1-1 1,0 0-1,1 0 1,-1 0-1,0 0 1,0 0 0,1 0-1,-1-1 1,0 1-1,1 0 1,-1 0-1,0 0 1,1-1-1,-1 1 1,0 0-1,1-1 1,-1 1-1,1 0 1,-1-1 0,0 1-1,1-1 1,-1 1-1,0-2 1,-4-2 56,-1-2 0,1 1 0,0-1 0,-7-10 0,11 14-55,-1 0 0,1 0-1,0 0 1,0-1 0,0 1 0,0 0-1,0-1 1,0 1 0,1-1-1,-1 1 1,1-1 0,-1 1-1,1-1 1,0 1 0,0-1 0,0 1-1,1-5 1,1 5-17,-1 1 0,0-1 0,1 1 0,-1-1 0,1 1 0,-1 0 0,1 0 0,0 0 0,-1 0 0,1 0 0,0 0 0,0 0 0,0 0 0,2 0 0,30-8 0,-7 6 0,1 2 0,0 1 0,0 1 0,38 6 0,-58-6 0,115 21 0,-59-8 0,-46-13 0,-12 2 1006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33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69 107 16879,'0'0'2792,"-68"-66"-2152,68 54 8,0 6-336,6 0 8,0-2-192,2 1 8,4 5-88,4 4-8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49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1 803 8744,'0'0'9507,"15"-5"-9071,-8 2-371,3 0 33,1 0 0,-1-2 0,0 1 0,0-1-1,0 0 1,-1-1 0,0 0 0,16-15 0,-5-1 198,-2-1 0,0-1-1,-2-1 1,-1 0 0,15-34 0,-12 24 34,5-8 272,-3-2-1,-1-1 1,-3 0 0,-1-1-1,-3 0 1,8-63 0,-18 102-416,-1 0 0,0 0 0,-1 0 0,0-1 1,0 1-1,-1 0 0,0-1 0,0 1 0,-1 0 0,0 0 0,-1 0 0,0 0 1,0 1-1,-6-12 0,7 15 322,-2 1-54,-5 8-159,5-1-244,1 1 0,-1-1 1,1 1-1,0-1 0,0 1 0,1 0 0,0 0 0,0 1 1,-2 6-1,-2 3 20,-4 14 30,0-1 0,2 1 0,2 1 0,0-1-1,2 1 1,0 56 0,4-76-68,0 23 145,6 53 1,-5-77-141,1-1 0,0 1 0,0 0 0,1-1 0,0 1 0,0-1 0,1 0 1,0 0-1,0-1 0,1 1 0,7 7 0,-10-12-30,0-1 0,0 0 0,1 0 0,0 0 0,-1 0 0,1-1 0,0 1 0,0-1 0,0 1 0,0-1 0,0 0 0,0 0 0,0-1 0,4 2 0,-1-2 22,1 1 1,0-1-1,-1-1 0,1 1 0,-1-1 1,11-2-1,-1-2 28,0-1 1,0 0-1,0-1 1,21-13-1,-4-1-58,46-39 0,-68 47 0,-6 7 0,-10 19 0,1-3 0,0 1 0,1 0 0,0 0 0,0 0 0,1 0 0,1 1 0,0-1 0,1 0 0,0 1 0,0-1 0,1 1 0,1-1 0,5 22 0,-6-30 0,1 1 0,0-1 0,0 1 0,0-1 0,1 0 0,-1 1 0,1-1 0,-1 0 0,1-1 0,0 1 0,0 0 0,1-1 0,-1 0 0,0 0 0,1 0 0,-1 0 0,1 0 0,0-1 0,0 1 0,-1-1 0,6 1 0,-4-1 0,0 0 0,0 0 0,0-1 0,0 1 0,0-1 0,0 0 0,0-1 0,0 1 0,0-1 0,1 0 0,-2 0 0,1-1 0,0 1 0,0-1 0,0 0 0,5-3 0,-5 1 0,0-1 0,0 1 0,0-1 0,-1 1 0,0-1 0,0-1 0,0 1 0,0 0 0,-1-1 0,0 0 0,0 0 0,-1 0 0,1 0 0,-1 0 0,0 0 0,-1-1 0,0 1 0,1-8 0,-2 8 0,1 1 0,-1 0 0,0-1 0,-1 1 0,1 0 0,-1 0 0,0-1 0,0 1 0,-1 0 0,0 0 0,0 0 0,0 0 0,0 1 0,-1-1 0,1 0 0,-1 1 0,-1 0 0,1 0 0,0 0 0,-1 0 0,0 0 0,-7-5 0,4 6 0,1-1 0,-1 1 0,0 1 0,0-1 0,0 1 0,-1 0 0,1 1 0,0 0 0,-1 0 0,1 0 0,-1 1 0,-11 1 0,15-1 0,4 0 0,0 0 0,0 0 0,0 0 0,0 0 0,0 0 0,0 0 0,0 0 0,-1 0 0,1 0 0,0 0 0,0 0 0,0 0 0,0 0 0,0 0 0,0 0 0,0 0 0,0 0 0,0 0 0,-1 1 0,1-1 0,0 0 0,0 0 0,0 0 0,0 0 0,0 0 0,0 0 0,0 0 0,0 0 0,0 0 0,0 0 0,0 1 0,0-1 0,0 0 0,0 0 0,0 0 0,0 0 0,0 0 0,0 0 0,0 0 0,0 0 0,0 1 0,0-1 0,0 0 0,0 0 0,0 0 0,0 0 0,0 0 0,0 0 0,0 0 0,0 0 0,0 0 0,0 1 0,0-1 0,0 0 0,0 0 0,0 0 0,0 0 0,0 0 0,1 0 0,-1 0 0,0 0 0,0 0 0,0 0 0,0 0 0,0 0 0,7 6 0,22-2 0,-1 0 0,53-1 0,-53-3 0,0 1 0,0 2 0,36 7 0,-15 0 0,-46-8 867,1 1-1768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50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14568,'0'0'3083,"15"-1"-2687,186-23 980,155-29 2507,-328 49-3612,15-1 529,-17 4-3540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9848,'0'0'5201,"5"-10"-4661,-2 4-450,-2 2-37,0 0 1,1 0-1,0 1 1,0-1-1,0 0 1,1 1 0,-1-1-1,1 1 1,-1 0-1,1 0 1,0 0-1,1 0 1,-1 1-1,0-1 1,1 1-1,-1 0 1,8-3-1,12-2 323,0 1-1,1 2 1,-1 0-1,1 2 1,0 1-1,0 0 1,26 4-1,-39-2-118,9 1 530,0 0 1,-1 2-1,0 0 1,20 7 0,-37-10-674,-1-1-95,-1 0 0,1 0 0,-1 0 0,0 0 0,1 0 0,-1 0 0,1 1 0,-1-1 0,1 0 0,-1 0 0,0 0 0,1 1 0,-1-1 0,1 0-1,-1 1 1,0-1 0,1 0 0,-1 1 0,0-1 0,0 0 0,1 1 0,-1-1 0,0 0 0,0 1 0,1-1 0,-1 1 0,0-1 0,0 1 0,0-1-1,0 0 1,0 1 0,0-1 0,0 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55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278 879 10040,'0'0'9642,"-12"-1"-9214,-40 0-1,49 1-349,-1 0 0,0 0 0,0 1 0,0 0 0,0 0 0,0 0 0,0 0 0,1 0 1,-1 1-1,-4 2 0,-11 4 352,11-5-285,0-1 1,0 1-1,1 1 0,0-1 0,-1 1 1,1 1-1,1-1 0,-1 1 0,1 0 1,-1 1-1,2-1 0,-1 1 0,1 1 1,-1-1-1,2 1 0,-1-1 0,-3 9 1,3-6-57,1 0-1,0 0 1,0 1 0,1-1 0,0 1 0,1 0 0,0-1 0,0 1 0,1 0 0,0 0 0,1 1 0,1-1 0,-1 0 0,1 0 0,1 0 0,0 0 0,0-1 0,1 1 0,1-1 0,5 14 0,-7-18-20,1 0 0,-1-1 0,1 1 0,0 0 0,0-1 1,5 5-1,-5-7-8,0 0-1,-1 0 1,1 0 0,0-1 0,0 1 0,0-1-1,0 0 1,0 0 0,1 0 0,-1 0 0,0 0-1,5-1 1,-2 1 23,0 0-1,1-1 0,-1 0 1,1 0-1,-1-1 1,0 0-1,1 0 0,-1 0 1,0-1-1,0 0 1,0 0-1,0-1 0,0 1 1,0-1-1,-1-1 0,1 1 1,-1-1-1,0 0 1,0 0-1,0 0 0,-1-1 1,7-7-1,0-3 175,-1 1-1,-1-2 0,0 1 1,-1-1-1,-1-1 1,10-32-1,-7 22 236,-7 22-373,-1-1 1,0 0-1,0 1 0,-1-1 1,1 0-1,-1 0 1,0-7-1,-4 42-120,-7 33 0,5-34 0,-5 29 0,4-13 0,-2 0 0,-2 0 0,-26 70 0,30-99 0,-2 4 0,-1 0 0,-12 18 0,18-31 0,-1 0 0,-1-1 0,1 0 0,-1 0 0,0 0 0,0-1 0,0 1 0,0-1 0,-1 0 0,-8 4 0,11-7 0,1 0 0,-1-1 0,0 1 0,1 0 0,-1-1 0,0 0 0,0 0 0,1 0 0,-1 0 0,0 0 0,0 0 0,1-1 0,-1 1 0,-4-3 0,5 3 0,1 0 0,-1-1 0,1 1 0,0-1 0,-1 1 0,1-1 0,0 0 0,-1 0 0,1 1 0,0-1 0,0 0 0,0 0 0,0 0 0,0 0 0,0-1 0,0 1 0,0 0 0,0 0 0,0-1 0,1 1 0,-1 0 0,0-1 0,1 1 0,-1 0 0,1-1 0,-1-2 0,2 0 0,-1 0 0,1 0 0,0 0 0,0 1 0,0-1 0,0 0 0,1 0 0,-1 1 0,1-1 0,0 1 0,0-1 0,5-5 0,36-36 0,-39 41 0,44-38 0,85-57 0,-79 66 0,-34 22 0,34-24 0,90-87 0,-96 80 0,-41 35 0,1 1 0,-1-2 0,-1 1 0,1-1 0,-2 1 0,1-2 0,-1 1 0,0-1 0,0 1 0,-1-1 0,-1-1 0,1 1 0,-1 0 0,2-13 0,-3 9 0,-1 12 0,-1-1 0,0 1 0,1-1 0,-1 0 0,0 1 0,0-1 0,0 1 0,0-1 0,0 0 0,0 1 0,0-1 0,0 1 0,-1-1 0,1 1 0,-1-3 0,-2-9 0,3 8 0,-13 34 0,8-13 0,0 0 0,1 0 0,-3 23 0,6-32 0,1 1 0,0 0 0,0 0 0,1 0 0,0 0 0,0 0 0,1-1 0,0 1 0,5 11 0,-3-9 0,0 0 0,1 0 0,0-1 0,11 15 0,-15-22 0,1 0 0,-1 0 0,1 0 0,0-1 0,0 1 0,0-1 0,0 1 0,0-1 0,0 1 0,0-1 0,0 0 0,1 0 0,-1 0 0,0 0 0,1-1 0,-1 1 0,1-1 0,-1 1 0,0-1 0,1 0 0,-1 0 0,1 0 0,-1 0 0,1 0 0,-1-1 0,5 0 0,3-3 0,0-1 0,0 1 0,0-2 0,-1 1 0,1-1 0,-1-1 0,-1 0 0,1 0 0,-1-1 0,-1 1 0,1-2 0,-1 1 0,7-12 0,7-12 0,-2-1 0,22-52 0,-20 45 0,-21 40 0,0 0 0,1-1 0,-1 1 0,0 0 0,0-1 0,1 1 0,-1 0 0,0 0 0,1 0 0,-1-1 0,0 1 0,1 0 0,-1 0 0,1 0 0,-1 0 0,0 0 0,1 0 0,-1-1 0,0 1 0,1 0 0,-1 0 0,1 0 0,-1 0 0,0 0 0,1 1 0,-1-1 0,1 0 0,-1 0 0,0 0 0,1 0 0,-1 0 0,0 0 0,1 1 0,-1-1 0,0 0 0,1 0 0,-1 0 0,0 1 0,1-1 0,-1 0 0,0 1 0,0-1 0,1 0 0,-1 1 0,0 0 0,4 20 0,-1 0 0,-1 0 0,-1 0 0,-2 34 0,0-29 0,0 5 0,-2 1 0,-2-1 0,0 0 0,-16 47 0,2-24 0,-41 82 0,60-136 0,-6 13 0,-1-1 0,0 0 0,-10 13 0,15-23 0,1 0 0,-1 0 0,0 0 0,0 0 0,0 0 0,0 0 0,0-1 0,0 1 0,0-1 0,0 1 0,-1-1 0,1 0 0,-1 0 0,1 0 0,-1 0 0,1 0 0,-1-1 0,1 1 0,-1-1 0,0 0 0,1 1 0,-1-1 0,-5-1 0,7 1 0,-1-1 0,1 1 0,-1-1 0,0 0 0,1 1 0,-1-1 0,1 0 0,-1 0 0,1 0 0,0 0 0,-1 0 0,1 0 0,0 0 0,0-1 0,0 1 0,0 0 0,0-1 0,0 1 0,0-1 0,0 1 0,0-1 0,1 0 0,-1 1 0,1-1 0,-1 1 0,1-1 0,0 0 0,-1 0 0,1 1 0,0-3 0,0-1 0,0 0 0,1 1 0,-1-1 0,1 1 0,0 0 0,0-1 0,1 1 0,-1 0 0,1-1 0,4-5 0,2-3 0,1 0 0,1 1 0,0 0 0,1 1 0,15-12 0,66-46 0,-9 7 0,-39 27 0,-18 15 0,0-2 0,-1 0 0,-2-1 0,38-48 0,-45 48 0,-8 12 0,0 0 0,0 0 0,-1 0 0,-1-1 0,0 0 0,0-1 0,-2 1 0,1-1 0,3-19 0,-2-33 0,-5 63 0,-1-1 0,1 1 0,-1 0 0,1-1 0,-1 1 0,1 0 0,0 0 0,0-1 0,0 1 0,1 0 0,-1 0 0,0 0 0,1 0 0,2-2 0,-3 3 0,0 0 0,0 1 0,0-1 0,1 0 0,-1 0 0,0 1 0,0-1 0,1 1 0,-1-1 0,1 1 0,-1 0 0,0-1 0,1 1 0,-1 0 0,1 0 0,-1 0 0,0 0 0,1 0 0,-1 0 0,1 0 0,-1 1 0,0-1 0,1 0 0,2 2 0,29 6 0,-30-8 0,0 0 0,0 1 0,-1-1 0,1 1 0,0-1 0,0 1 0,-1 0 0,1 0 0,-1 0 0,1 1 0,-1-1 0,0 0 0,1 1 0,-1 0 0,0-1 0,0 1 0,0 0 0,0 0 0,2 3 0,2 3 0,-1 0 0,0 1 0,-1 0 0,1 0 0,-2 0 0,1 0 0,-1 1 0,2 13 0,-2 0 0,0 0 0,-2 32 0,-1-46 0,0 0 0,1-1 0,-1 1 0,2-1 0,-1 1 0,1-1 0,6 14 0,-7-19 0,0-1 0,0 0 0,1 0 0,-1 1 0,1-1 0,-1 0 0,1 0 0,0-1 0,0 1 0,0 0 0,0-1 0,0 1 0,0-1 0,1 1 0,-1-1 0,0 0 0,1 0 0,-1 0 0,1 0 0,-1-1 0,1 1 0,0-1 0,-1 1 0,1-1 0,-1 0 0,1 0 0,0 0 0,-1 0 0,5-1 0,9-2 0,0 0 0,-1-1 0,1-1 0,-1 0 0,0-1 0,27-15 0,78-58 0,-97 62 0,-11 9 0,-1-1 0,0 0 0,0 0 0,11-15 0,-5 11 0,-16 13 0,1-1 0,-1 0 0,1 0 0,-1 0 0,1 0 0,-1 0 0,0 0 0,0-1 0,1 1 0,-1 0 0,0-1 0,0 1 0,0-1 0,0 1 0,-1-1 0,1 1 0,0-1 0,-1 0 0,1 1 0,0-4 0,-1 5 0,0-1 0,0 1 0,0 0 0,0-1 0,0 1 0,0 0 0,-1-1 0,1 1 0,0 0 0,0-1 0,0 1 0,0 0 0,-1 0 0,1-1 0,0 1 0,0 0 0,0 0 0,-1-1 0,1 1 0,0 0 0,-1 0 0,1 0 0,0-1 0,0 1 0,-1 0 0,1 0 0,0 0 0,-1 0 0,1 0 0,0 0 0,-1 0 0,1 0 0,0 0 0,-1 0 0,1 0 0,0 0 0,-1 0 0,1 0 0,0 0 0,-1 0 0,1 0 0,0 0 0,-1 0 0,-19 7 0,16-6 0,-4 3 0,-1 0 0,0 1 0,1 0 0,0 0 0,0 1 0,0 0 0,1 0 0,0 1 0,0 0 0,0 1 0,1-1 0,0 1 0,1 0 0,0 0 0,-6 12 0,7-12 0,1 0 0,-1 1 0,1-1 0,1 1 0,-1-1 0,1 1 0,1 0 0,0 0 0,0 0 0,1 0 0,0 0 0,0 0 0,1 0 0,0-1 0,1 1 0,5 16 0,-7-23 0,1 0 0,0 0 0,0 0 0,0-1 0,0 1 0,0 0 0,0 0 0,0-1 0,0 1 0,1-1 0,-1 1 0,1-1 0,-1 1 0,1-1 0,0 0 0,3 2 0,-4-3 0,0 1 0,1-1 0,-1 0 0,0 0 0,1 0 0,-1 1 0,0-1 0,1-1 0,-1 1 0,0 0 0,1 0 0,-1 0 0,0-1 0,1 1 0,-1-1 0,0 1 0,0-1 0,1 0 0,0 0 0,3-3 0,0 1 0,-1-1 0,0 0 0,0-1 0,0 1 0,0-1 0,-1 0 0,1 0 0,-1 0 0,3-6 0,2-12 0,0 0 0,-2-1 0,0 0 0,-1 0 0,1-34 0,4-14 0,-5 56 0,0 20 0,0 6 0,3 12 0,0 0 0,17 30 0,-19-42 0,-1-1 0,1-1 0,1 1 0,0-1 0,0 0 0,0-1 0,17 13 0,-20-17 0,0 0 0,0 0 0,1 0 0,-1-1 0,1 0 0,5 2 0,-7-3 0,0-1 0,-1 1 0,1-1 0,0 0 0,0 0 0,0-1 0,0 1 0,0-1 0,0 1 0,-1-1 0,1 0 0,3-1 0,10-6 0,0-1 0,-1 0 0,0-1 0,-1 0 0,0-1 0,-1-1 0,20-21 0,-22 20 0,-1 0 0,0-1 0,-1 0 0,11-22 0,24-65 0,-29 63 0,1-5 0,-2 0 0,-1-1 0,6-49 0,7-135 0,-23 198 0,-2-1 0,-1 1 0,-1-1 0,-1 1 0,-8-30 0,10 59 0,0 0 0,0 0 0,0 0 0,0 0 0,-1 0 0,1 0 0,0 0 0,-1 0 0,1 0 0,-1 1 0,1-1 0,-1 0 0,1 0 0,-1 1 0,1-1 0,-1 0 0,0 0 0,1 1 0,-1-1 0,-1 0 0,1 1 0,0 0 0,1 0 0,-1 0 0,0 0 0,1 0 0,-1 0 0,1 1 0,-1-1 0,1 0 0,-1 0 0,0 1 0,1-1 0,-1 0 0,1 1 0,-1-1 0,1 1 0,0-1 0,-1 1 0,1-1 0,-1 0 0,1 1 0,-1 1 0,-3 4 0,0 0 0,1 1 0,0 0 0,-3 8 0,-7 27 0,2 0 0,-9 73 0,5 91 0,8-101 0,2-43 0,4 99 0,3-108 0,-2-35 0,1 1 0,0 0 0,8 32 0,-9-50 0,0 0 0,0 0 0,0 0 0,0 0 0,1 0 0,-1 0 0,0-1 0,1 1 0,-1 0 0,1 0 0,-1 0 0,1 0 0,-1 0 0,1-1 0,0 1 0,-1 0 0,1 0 0,0-1 0,0 1 0,0-1 0,-1 1 0,1-1 0,0 1 0,0-1 0,0 1 0,0-1 0,0 0 0,0 1 0,0-1 0,0 0 0,0 0 0,0 0 0,0 0 0,0 0 0,0 0 0,0 0 0,0 0 0,0 0 0,0 0 0,0 0 0,0-1 0,0 1 0,0 0 0,0-1 0,-1 1 0,1-1 0,2 0 0,3-3 0,1-1 0,-1 1 0,0-1 0,10-10 0,-13 11 0,9-9 0,0 0 0,-1-1 0,-1-1 0,-1 0 0,12-23 0,4-6 0,-15 30 0,-10 14 0,0 0 0,0-1 0,0 1 0,1 0 0,-1 0 0,0 0 0,0 0 0,0 0 0,0 0 0,1 0 0,-1 0 0,0 0 0,0 0 0,0 0 0,1 0 0,-1 0 0,0 0 0,0 0 0,0 0 0,1 0 0,-1 0 0,0 0 0,0 0 0,0 0 0,0 0 0,1 0 0,-1 1 0,0-1 0,0 0 0,0 0 0,0 0 0,0 0 0,1 0 0,-1 0 0,0 1 0,0-1 0,0 0 0,0 0 0,0 0 0,0 0 0,0 1 0,0-1 0,1 0 0,-1 0 0,0 0 0,0 0 0,0 1 0,0-1 0,0 0 0,0 0 0,0 0 0,0 1 0,0-1 0,0 0 0,0 0 0,0 0 0,0 1 0,-1-1 0,1 0 0,0 0 0,0 0 0,0 1 0,3 43 0,-3-35 0,0 0 0,1 0 0,0 0 0,0 0 0,1 0 0,0 0 0,1-1 0,0 1 0,5 10 0,-4-12 0,-3-4 0,1 0 0,0 0 0,0 0 0,0 0 0,0-1 0,0 1 0,4 3 0,-4-5 0,-1-1 0,1 1 0,0 0 0,-1 0 0,1-1 0,0 1 0,-1-1 0,1 0 0,0 1 0,-1-1 0,1 0 0,0 0 0,0 0 0,-1 0 0,1 0 0,0-1 0,-1 1 0,1-1 0,2 0 0,11-4 0,1 0 0,-1-1 0,0-1 0,0 0 0,14-11 0,68-52 0,-9 5 0,-80 60 0,4-2 0,-11 9 0,-6 6 0,-28 35 0,26-35 0,0 1 0,0 0 0,1 0 0,0 1 0,0 0 0,-6 15 0,10-20 0,1 0 0,-1 0 0,1 0 0,0 0 0,1 0 0,-1 1 0,1-1 0,0 0 0,0 0 0,1 0 0,1 8 0,-1-10 0,-1-1 0,1 0 0,0 1 0,0-1 0,0 0 0,0 0 0,1 0 0,-1 0 0,0 0 0,1 0 0,-1-1 0,1 1 0,0 0 0,0-1 0,0 1 0,0-1 0,0 0 0,0 1 0,0-1 0,0 0 0,0 0 0,0 0 0,1-1 0,-1 1 0,0-1 0,4 1 0,-3 0 0,-1-1 0,1 0 0,-1 0 0,0 0 0,1 0 0,-1 0 0,1 0 0,-1-1 0,0 1 0,1-1 0,-1 1 0,0-1 0,1 0 0,-1 0 0,0 0 0,0-1 0,0 1 0,0 0 0,0-1 0,0 1 0,2-3 0,-1 1 0,-1-1 0,0 1 0,1-1 0,-1 0 0,-1 1 0,1-1 0,0 0 0,-1 0 0,0 0 0,0 0 0,1-8 0,-1 5 0,-1 0 0,1 0 0,-1 0 0,-1 0 0,1-1 0,-1 1 0,0 0 0,-1 0 0,0 0 0,0 0 0,0 0 0,-1 1 0,0-1 0,-6-8 0,2 9 0,0-1 0,0 1 0,-1 1 0,0-1 0,0 1 0,0 1 0,-14-6 0,11 7 0,11 4 0,-1-1 0,1 0 0,-1 0 0,1 0 0,-1 0 0,0 0 0,1-1 0,-1 1 0,1 0 0,-1 0 0,1 0 0,-1 0 0,1-1 0,-1 1 0,1 0 0,-1 0 0,1-1 0,-1 1 0,1 0 0,0-1 0,-1 1 0,1 0 0,-1-1 0,1 0 0,0 1 0,1-1 0,-1 1 0,0-1 0,0 1 0,1-1 0,-1 1 0,0-1 0,1 1 0,-1 0 0,0-1 0,1 1 0,-1-1 0,1 1 0,-1 0 0,1 0 0,-1-1 0,1 1 0,-1 0 0,1 0 0,-1 0 0,1-1 0,-1 1 0,1 0 0,0 0 0,18-3 0,-17 2 0,30-1 0,0 1 0,0 2 0,-1 1 0,1 1 0,0 2 0,-1 1 0,42 14 0,-68-18 0,0 0 0,-1 0 0,1 0 0,-1 0 0,1 1 0,-1 0 0,0 0 0,0 0 0,0 0 0,-1 1 0,1-1 0,-1 1 0,0 0 0,0 0 0,0 1 0,-1-1 0,1 0 0,-1 1 0,0-1 0,0 1 0,-1 0 0,1 0 0,-1 0 0,0 0 0,0 0 0,-1 0 0,0 0 0,0 0 0,0 0 0,0 0 0,-1 0 0,1 0 0,-2 0 0,1 0 0,0-1 0,-1 1 0,0 0 0,0-1 0,0 1 0,0-1 0,-1 1 0,-3 3 0,-1-3 0,12-18 0,4-9 0,2 0 0,1 1 0,1 0 0,0 1 0,30-34 0,-42 54 0,-1-1 0,1 0 0,0 0 0,0 0 0,0 0 0,0 1 0,0-1 0,-1 0 0,1 1 0,0-1 0,1 1 0,-1-1 0,0 1 0,0-1 0,0 1 0,0 0 0,0-1 0,0 1 0,0 0 0,1 0 0,-1 0 0,0 0 0,0 0 0,0 0 0,0 0 0,1 1 0,-1-1 0,0 0 0,0 1 0,0-1 0,0 1 0,0-1 0,0 1 0,0-1 0,0 1 0,0 0 0,0-1 0,0 1 0,0 0 0,0 0 0,-1 0 0,1-1 0,1 3 0,3 4 0,-1 0 0,1 1 0,-1 0 0,5 14 0,-4-10 0,51 104 0,-38-86 0,-8-16 0,-43-31 0,-12-14 850,21 15-5635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55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19199,'0'0'6240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55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0 116 17287,'0'0'1248,"121"-8"-456,-24 4-8,8-4 32,14-9 16,8 3-48,-11-2 16,-13 4-80,-18 0 8,-11 0-128,-19 2 0,-23 8-392,-14 2 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4:56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0 9144,'0'0'7886,"2"11"-7154,1 7-307,-1-1 0,0 1 0,-2-1 0,-1 23 0,-7 11 729,-3 1-1,-2-1 1,-25 65-1,33-103-872,2-3-26,-1-1 0,0 0 0,0 0 0,-1 0 0,0-1 1,0 1-1,-1-1 0,-10 10 0,14-15-146,-1-1 0,0 1-1,0-1 1,0 0 0,-1 1 0,1-1 0,0-1 0,-1 1-1,1-1 1,-1 1 0,0-1 0,1 0 0,-1 0 0,0 0 0,0-1-1,0 0 1,1 1 0,-1-1 0,0 0 0,0-1 0,0 1 0,0-1-1,1 0 1,-6-1 0,1-2-10,0 0-1,1 0 0,-1 0 1,1-1-1,0 0 1,0 0-1,1-1 1,0 0-1,0 0 1,0 0-1,1-1 0,0 0 1,-5-8-1,-6-11-1930,-24-55 0,39 78 1411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16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1265 9648,'0'0'9138,"7"-11"-8665,4-3-292,-5 6-45,0-1 0,0 0 1,-1-1-1,0 1 0,4-11 0,5-7 755,32-49 1,-10 19-123,-19 33-303,1 1 0,0 0 1,2 1-1,40-35 1,-57 54-354,1 1 0,-1-1 0,1 0 0,-1 1 0,1 0 0,0 0 0,0 0 0,0 0 0,0 1 0,7-2 0,-9 3-78,-1-1-1,1 1 1,-1 0 0,1 0-1,-1 0 1,1 1-1,-1-1 1,1 0 0,-1 1-1,1-1 1,-1 0-1,1 1 1,-1 0 0,0-1-1,1 1 1,-1 0-1,0 0 1,1 0 0,-1-1-1,0 1 1,0 1-1,0-1 1,0 0-1,0 0 1,0 0 0,0 0-1,0 1 1,-1-1-1,1 1 1,0-1 0,-1 0-1,1 3 1,2 4 26,-1 1 1,0 0-1,0 0 0,-1 0 1,0 0-1,-1 0 1,0 0-1,0 0 0,-1 0 1,0 0-1,-3 9 0,-3 9 122,-1 0-1,-13 30 1,-17 23 801,38-79-974,0-1 1,0 0-1,0 0 0,0 0 1,0 0-1,0 1 1,0-1-1,0 0 0,0 0 1,0 0-1,0 0 1,0 1-1,0-1 1,0 0-1,0 0 0,0 0 1,0 0-1,-1 1 1,1-1-1,0 0 0,0 0 1,0 0-1,0 0 1,0 0-1,-1 0 0,1 0 1,0 1-1,0-1 1,0 0-1,0 0 1,-1 0-1,1 0 0,0 0 1,0 0-1,0 0 1,0 0-1,-1 0 0,1 0 1,0 0-1,0 0 1,0 0-1,0 0 0,-1 0 1,1 0-1,0 0 1,0 0-1,0 0 1,-1 0-1,1 0 0,0-1 1,0 1-1,0 0 1,0 0-1,-2-10 518,6-7-399,1 0-1,1 0 0,0 1 0,1 0 1,1 0-1,0 1 0,1 0 0,1 0 1,23-25-1,-11 15 20,0 1 0,2 1 0,43-33 0,-64 54-148,-1 1 0,1-1 0,-1 0 0,1 1 0,0 0 0,0 0 0,0 0 0,-1 0 0,1 0 0,0 0 0,0 1 0,1-1 0,-1 1 0,0 0 0,0 0 0,0 0 0,0 0 0,0 1 0,0-1 0,0 1 0,5 1 0,-5 0 0,0 0 0,-1-1 0,1 1 0,-1 0 0,0 1 0,0-1 0,1 0 0,-1 1 0,0-1 0,-1 1 0,1-1 0,0 1 0,-1 0 0,0 0 0,0 0 0,1 0 0,-2 0 0,1 0 0,0 0 0,0 4 0,2 14 0,-1-1 0,-1 1 0,-1-1 0,-1 1 0,-7 39 0,8-59 0,0 0 0,0 1 0,0-1 0,1 0 0,-1 0 0,0 1 0,0-1 0,1 0 0,-1 0 0,1 0 0,-1 0 0,1 1 0,-1-1 0,1 0 0,0 0 0,0 0 0,-1 0 0,1 0 0,0 0 0,0-1 0,0 1 0,0 0 0,0 0 0,0-1 0,0 1 0,0 0 0,0-1 0,2 1 0,41 15 0,-30-12 0,-1 1 0,1-1 0,-1 0 0,1-1 0,0-1 0,0 0 0,0 0 0,0-2 0,0 0 0,1 0 0,-1-1 0,18-5 0,-25 4 0,-1 0 0,0-1 0,0 0 0,0-1 0,0 1 0,0-1 0,-1 0 0,10-9 0,-1-1 0,22-29 0,-31 37 0,-1-1 0,0 0 0,0-1 0,0 1 0,-1-1 0,0 1 0,-1-1 0,1 0 0,-2 0 0,1 0 0,-1 0 0,0 0 0,-1 0 0,0-1 0,0 1 0,-1 0 0,0 0 0,0 0 0,-1 0 0,0 0 0,-6-14 0,8 21 0,0 0 0,0 1 0,-1-1 0,1 0 0,0 1 0,-1-1 0,1 1 0,0-1 0,-1 1 0,1-1 0,-1 1 0,1-1 0,-1 1 0,1-1 0,-1 1 0,1-1 0,-1 1 0,1 0 0,-1-1 0,0 1 0,1 0 0,-1 0 0,1-1 0,-1 1 0,0 0 0,1 0 0,-1 0 0,0 0 0,-1 0 0,1 0 0,0 1 0,-1-1 0,1 1 0,0 0 0,0 0 0,0-1 0,0 1 0,-1 0 0,1 0 0,0 0 0,1 0 0,-1 0 0,-1 2 0,-3 4 0,1 0 0,0 0 0,-5 14 0,1 0 0,-2 6 0,1 0 0,1 1 0,-6 36 0,13-56 0,0-1 0,0 1 0,1-1 0,0 0 0,0 1 0,0-1 0,1 1 0,0-1 0,1 0 0,0 0 0,0 0 0,0 1 0,6 10 0,-4-11 0,-3-4 0,0-1 0,0 1 0,0-1 0,1 0 0,-1 1 0,1-1 0,-1 0 0,1 0 0,0 0 0,-1 0 0,1 0 0,0-1 0,0 1 0,1-1 0,-1 1 0,0-1 0,0 0 0,1 1 0,-1-1 0,1-1 0,-1 1 0,1 0 0,2 0 0,7 0 0,-1 0 0,1-1 0,-1 0 0,1-1 0,-1-1 0,0 0 0,1 0 0,14-5 0,1 0 0,9-3 0,-1-1 0,63-31 0,23-8 0,25-5 0,-120 43 0,0-1 0,-1-1 0,34-25 0,-52 34 0,-6 4 0,0 1 0,0 0 0,-1-1 0,1 1 0,0-1 0,0 1 0,0-1 0,-1 0 0,1 1 0,0-1 0,-1 0 0,1 1 0,-1-1 0,1 0 0,-1 0 0,1 1 0,-1-1 0,1 0 0,-1 0 0,0 0 0,1 0 0,-1 0 0,0 0 0,0 0 0,0 0 0,0 1 0,0-1 0,0 0 0,0 0 0,0 0 0,0 0 0,0 0 0,0 0 0,0 0 0,-1 0 0,0-1 0,1 1 0,-1 1 0,1-1 0,-1 1 0,1 0 0,-1-1 0,1 1 0,-1-1 0,1 1 0,-1 0 0,1 0 0,-1-1 0,0 1 0,1 0 0,-1 0 0,1 0 0,-1 0 0,0-1 0,1 1 0,-1 0 0,0 0 0,1 0 0,-1 0 0,0 1 0,0-1 0,-24 4 0,17-3 0,-5 1 0,1 1 0,0 0 0,0 1 0,1 0 0,-1 0 0,1 1 0,0 1 0,-19 13 0,13-7 0,1 1 0,1 1 0,0 0 0,-21 28 0,30-35 0,1 1 0,0-1 0,0 1 0,1 0 0,0 1 0,-4 13 0,8-21 0,-1 1 0,1 0 0,0 0 0,0-1 0,0 1 0,-1 0 0,2 0 0,-1 0 0,0-1 0,0 1 0,1 0 0,-1 0 0,1-1 0,-1 1 0,1 0 0,0-1 0,-1 1 0,1-1 0,0 1 0,0-1 0,0 1 0,0-1 0,1 0 0,-1 1 0,0-1 0,0 0 0,4 2 0,-1 0 0,0 0 0,0-1 0,1 1 0,-1-1 0,1 0 0,0 0 0,0-1 0,6 2 0,-6-2 0,1 0 0,-1 0 0,1-1 0,-1 0 0,1 0 0,-1 0 0,1-1 0,-1 0 0,1 0 0,-1 0 0,0-1 0,9-3 0,-6 1 0,-1-1 0,0 0 0,0 0 0,0 0 0,-1 0 0,0-1 0,9-11 0,-8 10 0,-1 0 0,0 0 0,-1 0 0,0-1 0,0 1 0,0-1 0,-1-1 0,0 1 0,-1 0 0,0-1 0,0 0 0,2-14 0,1-31 0,-4 32 0,-3 17 0,0 6 0,-2 9 0,0 1 0,1-1 0,0 1 0,1-1 0,0 20 0,-2 17 0,-10 30 0,-27 94 0,27-129 0,-2 0 0,-2 0 0,-36 64 0,47-97 0,0 0 0,-1-1 0,0 0 0,-1 0 0,0 0 0,0-1 0,0 0 0,-1-1 0,0 0 0,-1 0 0,1-1 0,-1 0 0,0-1 0,0 0 0,0-1 0,-1 0 0,-12 2 0,20-4 0,1-1 0,-1 0 0,0-1 0,1 1 0,-1 0 0,0-1 0,1 1 0,-1-1 0,1 0 0,-4-1 0,6 2 0,-1-1 0,1 1 0,-1 0 0,1 0 0,0 0 0,0 0 0,-1-1 0,1 1 0,0 0 0,-1 0 0,1 0 0,0-1 0,0 1 0,-1 0 0,1-1 0,0 1 0,0 0 0,0 0 0,-1-1 0,1 1 0,0 0 0,0-1 0,0 1 0,0-1 0,0 1 0,0 0 0,0-1 0,0 1 0,0 0 0,0-1 0,0 1 0,0 0 0,0-1 0,0 1 0,0-1 0,0 1 0,0 0 0,0-1 0,0 1 0,1 0 0,-1-1 0,0 1 0,0 0 0,0 0 0,1-1 0,-1 1 0,0 0 0,0-1 0,1 1 0,-1 0 0,0 0 0,0 0 0,1-1 0,-1 1 0,0 0 0,1 0 0,-1 0 0,1-1 0,1 0 0,100-95 0,4 5 0,175-115 0,-218 160 0,96-91 0,-138 116 0,20-28 0,-15 17 0,-12 14 0,-1-1 0,0 0 0,-2-1 0,0-1 0,-1 0 0,-2 0 0,11-37 0,-6 7 0,-3-1 0,6-64 0,-10-18 0,3-32 0,-7 152 0,-1 0 0,-1 0 0,0 0 0,-1 0 0,-3-19 0,0 20 0,-2 25 0,2 0 0,-1-1 0,0 1 0,-12 18 0,-9 18 0,6 1 0,3 1 0,1 1 0,3 0 0,-8 74 0,13-73 0,4-29 0,0 0 0,2 0 0,1 0 0,2 35 0,3-2 0,-3-36 0,0-1 0,9 38 0,-4-32 0,-5-15 0,2-1 0,-1 0 0,1 0 0,8 18 0,-9-23 0,0 1 0,1-1 0,-1 0 0,1 1 0,0-1 0,0 0 0,1-1 0,-1 1 0,1-1 0,0 1 0,0-1 0,0 0 0,0 0 0,0-1 0,1 1 0,-1-1 0,1 0 0,0 0 0,-1-1 0,1 1 0,0-1 0,9 1 0,34 7 0,-33-6 0,1 0 0,29 1 0,-40-4 0,-1 0 0,1 0 0,-1-1 0,1 0 0,-1 1 0,0-2 0,1 1 0,-1 0 0,0-1 0,0 0 0,0 0 0,0 0 0,0 0 0,5-5 0,39-29 0,-47 35 0,4-3 0,0 0 0,0 0 0,0 0 0,-1-1 0,0 0 0,0 1 0,0-2 0,0 1 0,-1 0 0,0-1 0,0 1 0,0-1 0,-1 0 0,0 0 0,1-7 0,0-3 0,-1 10 0,0 0 0,-1-1 0,0 1 0,-1 0 0,1 0 0,-1-1 0,0 1 0,-1 0 0,0-1 0,0 1 0,0 0 0,0 0 0,-4-7 0,-7-6 0,11 17 0,-1 0 0,0-1 0,1 1 0,-1 0 0,1-1 0,0 1 0,0-1 0,0 1 0,-1-5 0,2 7 0,0 0 0,0-1 0,0 1 0,0 0 0,0 0 0,0-1 0,-1 1 0,1 0 0,0-1 0,0 1 0,0 0 0,-1 0 0,1 0 0,0-1 0,0 1 0,0 0 0,-1 0 0,1 0 0,0-1 0,0 1 0,-1 0 0,1 0 0,0 0 0,-1 0 0,1 0 0,0 0 0,0 0 0,-1 0 0,1-1 0,0 1 0,-1 0 0,1 0 0,0 0 0,-1 1 0,1-1 0,-18 4 0,-15 11 0,28-12 0,-1 1 0,1 0 0,0 0 0,0 0 0,1 0 0,-1 1 0,1 0 0,0 0 0,0 0 0,1 0 0,0 1 0,-1 0 0,2-1 0,-1 1 0,1 0 0,0 0 0,-2 11 0,2-11 0,1 1 0,0 0 0,1 0 0,-1 0 0,1 0 0,1 0 0,-1 0 0,1 0 0,0 0 0,1 0 0,0 0 0,0-1 0,0 1 0,1-1 0,6 12 0,-2-8 0,1 3 0,0-1 0,1 1 0,0-2 0,18 18 0,-24-27 0,0 1 0,0-1 0,0 0 0,0 0 0,0 0 0,0 0 0,1 0 0,-1-1 0,1 0 0,-1 0 0,1 0 0,0 0 0,-1 0 0,1-1 0,0 1 0,-1-1 0,1 0 0,0 0 0,0 0 0,-1-1 0,1 0 0,0 1 0,-1-1 0,6-2 0,5-4 0,0-1 0,0 0 0,-1-1 0,0-1 0,0 0 0,-1-1 0,14-14 0,-6 5 0,26-19 0,-39 33 0,1 1 0,0 0 0,0 1 0,0 0 0,1 0 0,0 1 0,13-4 0,-3 3 0,7-2 0,34-4 0,-52 9 0,0 1 0,1 0 0,-1 0 0,0 1 0,1 0 0,-1 0 0,0 1 0,11 4 0,-12-4 0,-3 0 0,0 0 0,0-1 0,1 0 0,-1 0 0,1 0 0,-1 0 0,6 0 0,-37-20 0,18 15 0,-1-1 0,0 1 0,0 1 0,0 0 0,0 0 0,0 1 0,0 0 0,-1 1 0,1 0 0,-1 0 0,1 1 0,-1 1 0,1 0 0,-15 3 0,18-1 0,1 0 0,-1 1 0,1-1 0,0 1 0,0 0 0,0 1 0,0 0 0,1 0 0,0 0 0,0 0 0,0 1 0,1 0 0,0 0 0,0 0 0,0 0 0,1 1 0,-5 13 0,6-16 0,2 1 0,-1-1 0,0 1 0,1-1 0,0 1 0,0-1 0,0 1 0,1 0 0,0-1 0,0 1 0,0-1 0,0 1 0,0-1 0,1 0 0,0 0 0,0 0 0,0 0 0,1 0 0,-1 0 0,1 0 0,0-1 0,0 1 0,4 3 0,-1-2 0,-1 0 0,1-1 0,0 0 0,0 0 0,1 0 0,-1-1 0,1 0 0,-1 0 0,1-1 0,0 0 0,0 0 0,0-1 0,0 1 0,10-1 0,5 0 0,-15 0 0,0 0 0,0-1 0,1 0 0,-1 0 0,0-1 0,0 0 0,0 0 0,0 0 0,0-1 0,13-5 0,20-13 0,-22 13 0,-1-2 0,-1 0 0,0-1 0,18-13 0,7-12 0,-19 19 0,-1-2 0,-1 0 0,0-1 0,-1-2 0,-2 1 0,18-28 0,10-22 0,-14 22 0,38-79 0,-66 119 0,77-193 0,-72 175 0,-1 0 0,-2 0 0,0-1 0,-2 0 0,1-52 0,-5 43 0,-3-48 0,3 74 0,-1-1 0,0 1 0,0-1 0,-1 1 0,-6-15 0,8 22 0,-1 0 0,1 1 0,0-1 0,-1 1 0,0 0 0,1 0 0,-1-1 0,0 1 0,0 0 0,-1 0 0,-2-2 0,4 4 0,0-1 0,0 1 0,-1-1 0,1 1 0,0 0 0,0-1 0,0 1 0,-1 0 0,1 0 0,0 0 0,0 0 0,0 0 0,-1 0 0,1 1 0,0-1 0,0 0 0,0 1 0,0-1 0,-1 0 0,1 1 0,0-1 0,0 1 0,0 0 0,0-1 0,0 1 0,0 0 0,0 0 0,0 0 0,1-1 0,-2 3 0,-11 13 0,1 0 0,0 1 0,2 0 0,0 1 0,1 1 0,0-1 0,-7 27 0,4-10 0,2 0 0,2 0 0,0 1 0,3-1 0,1 2 0,1 58 0,5-37 0,-1-16 0,11 74 0,-5-78 0,18 72 0,-21-97 0,0 0 0,1-1 0,1 0 0,0 0 0,1 0 0,11 14 0,-7-11 0,-7-9 0,0 0 0,1 0 0,0-1 0,0 1 0,0-1 0,1 0 0,-1-1 0,1 1 0,0-1 0,13 7 0,-13-9 0,-1 0 0,1 1 0,0-2 0,-1 1 0,1-1 0,0 0 0,0 0 0,7 0 0,-10-1 0,0 0 0,0 0 0,1-1 0,-1 0 0,0 1 0,0-1 0,1 0 0,-1-1 0,0 1 0,0 0 0,0-1 0,0 0 0,-1 1 0,1-1 0,0 0 0,2-4 0,-4 5 68,0 0-1,0-1 1,0 1 0,0 0 0,0-1-1,-1 1 1,1-1 0,-1 1 0,1-1-1,-1 1 1,1-1 0,-1-2-1,1-9-4720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17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16879,'0'0'3586,"15"-1"-2922,176-26 1234,-163 21-1477,1 2 0,0 1 0,0 1 0,-1 2 0,40 3 0,-48 3 467,-19-6-966,-1 1 1,1-1-1,-1 0 0,0 0 1,0 1-1,1-1 0,-1 0 1,0 1-1,1-1 0,-1 0 1,0 1-1,0-1 0,0 0 1,1 1-1,-1-1 0,0 0 1,0 1-1,0-1 0,0 1 1,0-1-1,0 0 0,0 1 1,0-1-1,0 1 0,0-1 1,0 0-1,0 1 0,0-1 1,0 1-1,0-1 0,0 0 1,0 1-1,0-1 0,-1 1 1,1-1-1,0 0 0,0 1 1,0-1-1,-1 0 0,1 1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21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1019 9344,'0'0'13751,"14"-11"-13461,2-1-203,3-3 62,0 0 0,22-25 0,7-10 575,-2-1-1,40-62 1,-63 79-435,97-156 1264,-99 153-1132,-2-1 0,-2 0-1,16-54 1,-17 41 23,-8 25-89,0 1 0,-2-1 0,6-42 0,-12 61-287,0 1 0,0 0-1,0 0 1,-1 0 0,0 0-1,0 0 1,-1 0 0,0 0 0,-4-10-1,5 15-32,1 1-31,-1 0 1,1 0-1,-1-1 1,1 1-1,-1 0 1,1 0-1,0-1 0,-1 1 1,1 0-1,0-1 1,-1 1-1,1 0 0,0-1 1,-1 1-1,1 0 1,0-1-1,-1 1 1,1-1-1,0 1 0,0 0 1,0-1-1,-1 1 1,1-1-1,0 1 1,0-1-1,0 1 0,0-1 1,0 1-1,0-1 1,0 1-1,0-1 1,0 0-1,0 1-2,0 0-1,0 1 1,0-1 0,0 0 0,-1 0-1,1 0 1,0 0 0,0 0 0,0 0-1,0 0 1,0 0 0,0 0 0,0 0-1,-1 0 1,1 0 0,0 0 0,0 0-1,0 0 1,0 0 0,0 0 0,0 0-1,-1 0 1,1 0 0,0 0 0,0 0-1,0 0 1,0 0 0,0 0 0,0 0-1,0 0 1,0-1 0,-1 1 0,1 0-1,0 0 1,0 0 0,0 0 0,0 0-1,0 0 1,0 0 0,0 0 0,0 0-1,0-1 1,0 1 0,0 0 0,0 0-1,0 0 1,-1 0 0,1 0 0,0 0-1,-47 60 61,33-34-43,2 1 0,1-1 1,1 2-1,1 0 0,-9 54 1,-1 60 126,18-120-144,0 0 1,2 0-1,0 1 0,9 42 0,-2-18-2,1 7 0,27 83 0,-35-132 0,1-1 0,-1 0 0,1 0 0,0 0 0,1 0 0,-1 0 0,1 0 0,-1-1 0,1 1 0,0-1 0,0 0 0,1 1 0,-1-2 0,1 1 0,-1 0 0,1-1 0,0 1 0,0-1 0,0 0 0,0-1 0,1 1 0,5 1 0,-2-1 0,1-1 0,-1 0 0,0 0 0,0-1 0,0 0 0,0-1 0,1 1 0,-1-2 0,0 1 0,0-1 0,13-5 0,15-5 0,-22 7 0,1 0 0,-1-1 0,0 0 0,0-1 0,20-14 0,-1-3 0,37-30 0,-67 51 0,-1 1 0,-1-1 0,1 0 0,0 0 0,-1 0 0,1 0 0,-1 0 0,0 0 0,0 0 0,0 0 0,0-1 0,-1 1 0,1 0 0,-1 0 0,0-1 0,0 1 0,-1-5 0,1-1 0,-2-1 0,1 1 0,-1 0 0,-6-16 0,7 21 0,-1 1 0,0 0 0,0 0 0,0 0 0,0 0 0,0 0 0,-1 1 0,1-1 0,-1 1 0,1-1 0,-1 1 0,0 0 0,0 0 0,0 0 0,-1 1 0,1-1 0,0 1 0,0 0 0,-1-1 0,1 2 0,-1-1 0,1 0 0,-1 1 0,1-1 0,-1 1 0,-6 0 0,7 1 0,1 0 0,0 0 0,0 0 0,1 0 0,-1 0 0,0 1 0,0-1 0,1 0 0,-1 1 0,0 0 0,1-1 0,-1 1 0,1 0 0,0-1 0,-2 4 0,-17 32 0,15-26 0,2 0 0,-1 1 0,1-1 0,1 1 0,0 0 0,1 0 0,0 0 0,1 0 0,0-1 0,0 1 0,2 0 0,-1 0 0,2 0 0,0-1 0,0 1 0,1-1 0,9 19 0,-10-21 0,1-1 0,1-1 0,0 1 0,0-1 0,0 1 0,1-2 0,0 1 0,0 0 0,1-1 0,0-1 0,0 1 0,0-1 0,1 0 0,-1 0 0,1-1 0,0 0 0,1-1 0,-1 0 0,1 0 0,-1-1 0,1 0 0,0 0 0,0-1 0,11 1 0,-10-3 0,-1 0 0,1 0 0,0 0 0,0-2 0,0 1 0,-1-1 0,0 0 0,1-1 0,-1 0 0,-1-1 0,1 0 0,0 0 0,-1-1 0,11-9 0,1-4 0,0-1 0,-2-1 0,30-42 0,-41 50 0,-1 0 0,0 0 0,-1 0 0,0-1 0,-1 0 0,0 0 0,-1 0 0,-1 0 0,1-23 0,-7 8 0,3 27 0,0-1 0,0 0 0,1 1 0,-1-1 0,1 1 0,0-1 0,0 0 0,0 1 0,0-1 0,1-4 0,-1 7 0,0 0 0,0-1 0,0 1 0,0 0 0,0 0 0,0 0 0,0 0 0,0-1 0,0 1 0,0 0 0,0 0 0,0 0 0,1 0 0,-1 0 0,0-1 0,0 1 0,0 0 0,0 0 0,0 0 0,0 0 0,1 0 0,-1 0 0,0 0 0,0 0 0,0-1 0,0 1 0,0 0 0,1 0 0,-1 0 0,0 0 0,0 0 0,0 0 0,0 0 0,1 0 0,-1 0 0,0 0 0,0 0 0,0 0 0,0 0 0,1 0 0,-1 0 0,0 0 0,0 0 0,8 6 0,0 1 0,-1-4 0,0 1 0,0 0 0,-1 0 0,1 1 0,-1 0 0,0 0 0,0 0 0,-1 1 0,1 0 0,-1 0 0,0 0 0,-1 1 0,0-1 0,4 9 0,21 51 0,-21-50 0,0-1 0,20 26 0,-27-39 0,1-1 0,-1 0 0,1 0 0,0 0 0,-1 0 0,1 0 0,0-1 0,-1 1 0,1 0 0,0-1 0,0 1 0,0-1 0,0 0 0,0 1 0,-1-1 0,1 0 0,0 0 0,0-1 0,0 1 0,0 0 0,0 0 0,0-1 0,-1 1 0,1-1 0,3-1 0,4-2 0,0 0 0,0 0 0,11-8 0,-15 9 0,0-1 0,-1 0 0,1 0 0,-1-1 0,6-6 0,12-13 0,25-16 0,49-38 0,-95 76 0,1 1 0,-1 0 0,1 0 0,0 0 0,-1 0 0,1 1 0,0-1 0,0 0 0,-1 1 0,1-1 0,0 1 0,0-1 0,0 1 0,0 0 0,0 0 0,3 0 0,-4 1 0,-1-1 0,1 1 0,0-1 0,0 1 0,0-1 0,0 1 0,0 0 0,0-1 0,-1 1 0,1 0 0,0 0 0,-1-1 0,1 1 0,0 0 0,-1 0 0,1 0 0,-1 0 0,1 0 0,-1 0 0,0 0 0,1 0 0,-1 0 0,0 0 0,0 0 0,0 0 0,0 0 0,0 0 0,0 2 0,0 6 0,-1 0 0,1 0 0,-2 1 0,0-1 0,0 0 0,0 0 0,-1 0 0,-6 12 0,-2 9 0,11-30 0,-1 1 0,1 0 0,0 0 0,-1-1 0,1 1 0,0 0 0,-1-1 0,1 1 0,-1 0 0,1-1 0,-1 1 0,0-1 0,1 1 0,-1-1 0,1 1 0,-2 0 0,1-3 0,6-6 0,12-11 0,-8 8 0,0 0 0,1 1 0,1 0 0,0 0 0,0 1 0,0 1 0,19-11 0,-22 15 0,-6 3 0,0 0 0,1-1 0,-1 1 0,0 0 0,1 0 0,-1 1 0,1-1 0,2 0 0,-5 1 0,1 0 0,0 0 0,0 1 0,-1-1 0,1 0 0,-1 0 0,1 1 0,0-1 0,-1 0 0,1 1 0,-1-1 0,1 1 0,-1-1 0,1 1 0,-1-1 0,1 1 0,-1-1 0,1 1 0,-1-1 0,0 1 0,1 0 0,-1-1 0,0 1 0,1-1 0,-1 1 0,0 0 0,0-1 0,0 1 0,0 0 0,0-1 0,0 1 0,0 0 0,0 0 0,0-1 0,0 2 0,-1 88 0,4-92 0,0 0 0,0-1 0,0 1 0,0-1 0,-1 0 0,0 1 0,4-6 0,8-10 0,70-80 0,-83 97 0,0 0 0,1 0 0,-1 0 0,0 0 0,0 0 0,1 0 0,-1 1 0,1-1 0,-1 1 0,1-1 0,-1 1 0,1-1 0,-1 1 0,1 0 0,-1 0 0,1 0 0,-1 0 0,1 0 0,-1 0 0,1 0 0,-1 0 0,1 0 0,-1 1 0,1-1 0,-1 1 0,1-1 0,-1 1 0,1 0 0,-1-1 0,0 1 0,1 0 0,-1 0 0,0 0 0,0 0 0,2 2 0,5 5 0,0 0 0,-1 0 0,12 18 0,-15-20 0,25 40 0,-21-32 0,1 0 0,0-1 0,21 24 0,-26-33 0,0 0 0,1-1 0,-1 1 0,1-1 0,0 0 0,8 3 0,-12-5 0,0-1 0,0 1 0,0-1 0,0 1 0,0-1 0,0 0 0,0 0 0,0 1 0,0-1 0,0 0 0,0 0 0,0 0 0,0 0 0,0 0 0,0 0 0,1 0 0,-1-1 0,0 1 0,0 0 0,0-1 0,0 1 0,0-1 0,0 1 0,-1-1 0,1 1 0,0-1 0,0 1 0,0-1 0,0 0 0,-1 0 0,1 1 0,0-1 0,0 0 0,-1 0 0,1 0 0,-1 0 0,1 0 0,-1 0 0,1 0 0,-1 0 0,0 0 0,1-1 0,0-12-3935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21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1 182 9240,'0'0'4349,"5"-12"-3913,-5 11-430,6-13 159,1 0 0,0 0 0,1 0-1,1 1 1,0 0 0,20-21 0,-23 29-16,0 0 1,0 0-1,1 0 1,-1 0-1,1 1 1,0 0-1,1 1 1,-1 0-1,1 0 1,-1 0-1,1 1 0,0 0 1,0 1-1,0 0 1,0 0-1,0 0 1,0 1-1,12 1 1,97 10 1603,-67-5-502,99-2-1,-70-11-132,44-1 1276,-107 13-1081,-10-1-4427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22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10848,'0'0'12542,"-1"10"-11877,1 1-467,0 5 428,-1-1 1,-1 0 0,-4 17-1,2-11 711,1 0 0,-1 33-1,4-48-1242,-3 273 1802,9-197-1896,-3-75 0,-5-16 0,-20-37 970,9 20-1733,3 5-3433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24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35 11048,'0'0'9033,"-11"-2"-8388,1 0-448,6 1-136,1 0-1,-1 1 1,1-1-1,-1 1 1,1 0-1,-1 0 0,1 0 1,-1 0-1,1 0 1,-1 1-1,1-1 1,-1 1-1,1 0 1,-1 1-1,1-1 0,0 0 1,-4 3-1,3-2 47,-8 5 319,0-1 1,0 2-1,1 0 1,0 0-1,1 1 1,0 1-1,-13 14 1,-31 36 1555,13-12-232,32-39-1440,0 1 1,1 0 0,0 0-1,-7 11 1,-33 81 1633,46-96-1944,0 0 0,1 1 0,0-1 0,0 0 0,0 11 0,-1 12 0,1-17 0,1 0 0,1-1 0,0 1 0,0 0 0,1 0 0,1-1 0,7 22 0,0 3 0,-6-22 0,-3-6 0,1-1 0,-1 0 0,2 0 0,-1 0 0,1 0 0,0 0 0,0 0 0,1-1 0,6 9 0,6 4 0,-1-2 0,35 32 0,-44-42 0,1-1 0,0-1 0,1 1 0,-1-1 0,1 0 0,0-1 0,1 0 0,-1 0 0,0-1 0,1 0 0,0 0 0,0-1 0,13 1 0,51 7 0,38 1 0,-95-11 0,-1 0 0,0-2 0,0 1 0,0-2 0,22-6 0,-7-2 0,46-23 0,-47 20 0,41-15 0,-57 25 0,0 0 0,1-1 0,-2-1 0,1 0 0,-1 0 0,1-1 0,-2-1 0,13-10 0,-7 3 0,-11 11 0,-1-1 0,1 0 0,-1 0 0,0 0 0,-1-1 0,1 0 0,-1 0 0,7-12 0,-6 3 0,0 0 0,-1 0 0,0 0 0,-1-1 0,-1 1 0,0-1 0,-2 0 0,-1-26 0,-2 4 0,-3 1 0,-13-52 0,14 72 0,0 1 0,-1 0 0,-1 0 0,-11-19 0,13 26 0,-1 0 0,-1 0 0,0 0 0,0 0 0,0 1 0,-1 1 0,-16-13 0,6 7 0,0 1 0,-1 1 0,-1 1 0,1 0 0,-2 1 0,-21-5 0,-3 0 0,23 7 0,0 1 0,0 1 0,-41-5 0,42 9 0,-21-2 0,-1 2 0,-74 9 0,86 0 939,14 0-4440,14-7 2115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8136,'0'0'9185,"14"-8"-8604,-2-1-421,-6 4-89,-1 1-1,1 0 0,1 0 1,-1 1-1,0 0 0,1 0 1,0 0-1,0 1 0,-1 0 1,1 0-1,1 1 0,9-1 1,34 2 759,-1 2 0,62 12 1,0-1 1443,-108-12-2048,1-1 0,0 0 0,0 0-1,-1 0 1,1-1 0,0 1 0,-1-1 0,1 0 0,4-2 0,1 0-67,2-2-3796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26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0 479 9744,'0'0'8117,"10"-3"-7665,13-4 139,0-2 1,-1 0 0,0-2 0,39-25-1,-35 13-53,-1-1-1,-2-1 0,0-1 1,21-32-1,-26 29-5,0 0-1,-2 0 1,-2-2 0,19-53 0,-30 66-118,4 0 495,-7 17-882,0 1 0,0 0 0,0-1 0,0 1 0,0-1 0,0 1 0,-1 0 0,1-1 0,0 1 0,0 0 0,0-1 0,0 1-1,0 0 1,0 0 0,-1-1 0,1 1 0,0 0 0,0-1 0,-1 1 0,1 0 0,0 0 0,0-1 0,-1 1 0,1 0 0,0 0-1,0 0 1,-1-1 0,1 1 0,0 0 0,-1 0 0,1 0 0,0 0 0,-1 0 0,1 0 0,0 0 0,-1 0 0,1 0-1,0 0 1,-1 0 0,1 0 0,-1 0 0,1 0 0,0 0 0,-1 0 0,1 0 0,0 0 0,-1 0 0,1 0 0,0 1 0,0-1-1,-1 0 1,1 0 0,0 0 0,-1 1 0,1-1 0,0 0 0,0 0 0,-1 1 0,1-1 0,0 0 0,0 0 0,0 1 0,-1-1-1,1 0 1,0 1 0,0-1 0,0 1 0,-12 21 276,0 0 0,2 1-1,-11 36 1,18-49-217,1 0 0,0 0 1,1 0-1,0 0 0,0 0 0,1 0 0,0 0 1,1 0-1,0 0 0,1 0 0,4 16 0,0-9 17,-5-11-54,1 0 0,0-1 0,0 1 1,0-1-1,1 1 0,-1-1 0,1 0 1,1 0-1,-1 0 0,1-1 0,-1 1 1,7 5-1,-5-6-49,0 0 0,0 0 0,1 0 0,-1-1 0,1 0 0,-1 0 0,1 0 0,0-1 0,0 1 0,13 1 0,-14-3 0,-1-1 0,1 0 0,0 0 0,-1 0 0,1 0 0,0-1 0,-1 0 0,1 0 0,0 0 0,-1-1 0,1 1 0,-1-1 0,0 0 0,0 0 0,0-1 0,4-2 0,23-16 0,-15 11 0,-1 0 0,0-2 0,0 0 0,15-16 0,-9 4 0,-10 10 0,0 1 0,1 1 0,21-16 0,-15 11 0,-16 15 0,0-1 0,-1 1 0,1 1 0,0-1 0,1 0 0,-1 0 0,0 1 0,0-1 0,1 1 0,-1 0 0,1 0 0,-1 0 0,1 0 0,3-1 0,-5 2 0,0 0 0,1 1 0,-1-1 0,0 0 0,0 0 0,1 1 0,-1-1 0,0 0 0,0 1 0,1 0 0,-1-1 0,0 1 0,0 0 0,0-1 0,0 1 0,0 0 0,0 0 0,0 0 0,0 0 0,0 0 0,0 0 0,-1 0 0,1 0 0,0 0 0,-1 1 0,1-1 0,-1 0 0,1 0 0,-1 0 0,0 1 0,1-1 0,-1 2 0,3 7 0,-1 1 0,1 21 0,-2-21 0,9 71 0,-10-82 0,0 1 0,0-1 0,0 0 0,0 1 0,-1-1 0,1 0 0,0 1 0,0-1 0,0 0 0,0 1 0,1-1 0,-1 1 0,0-1 0,0 0 0,0 1 0,0-1 0,0 0 0,0 1 0,0-1 0,1 0 0,-1 0 0,0 1 0,0-1 0,0 0 0,1 1 0,-1-1 0,0 0 0,0 0 0,1 1 0,-1-1 0,0 0 0,1 0 0,-1 0 0,0 0 0,1 1 0,-1-1 0,0 0 0,1 0 0,-1 0 0,0 0 0,1 0 0,-1 0 0,0 0 0,1 0 0,-1 0 0,0 0 0,1 0 0,-1 0 0,1 0 0,-1 0 0,0 0 0,1 0 0,-1-1 0,0 1 0,1 0 0,-1 0 0,0 0 0,0 0 0,1-1 0,-1 1 0,0 0 0,1 0 0,-1-1 0,0 1 0,0-1 0,23-23 0,-15 13 0,7-2 0,25-17 0,6-6 0,-45 36 0,0-1 0,0 0 0,0 1 0,0-1 0,0 1 0,0 0 0,0-1 0,0 1 0,0 0 0,0-1 0,0 1 0,0 0 0,0 0 0,0 0 0,0 0 0,0 0 0,0 0 0,0 0 0,0 1 0,0-1 0,0 0 0,0 0 0,0 1 0,0-1 0,0 1 0,0-1 0,0 1 0,-1-1 0,1 1 0,0-1 0,0 1 0,0 0 0,-1 0 0,1-1 0,0 1 0,0 1 0,5 4 0,-1 1 0,0-1 0,5 11 0,-7-13 0,3 6 0,63 96 0,-61-97 492,-12-17 0,-8-11-5413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26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19591,'0'0'2952,"30"-60"-2864,0 50-8,6 0-208,-1 4 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31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368 135 9744,'0'0'8705,"-10"1"-8181,-17 1-267,-67 8 1582,85-9-1593,0 1 0,-1 0-1,1 1 1,1 0 0,-1 0 0,0 1-1,1 0 1,-10 6 0,-21 15 827,31-21-859,1-1 0,-1 2 1,1-1-1,1 1 1,-1 0-1,1 1 1,-1-1-1,2 1 1,-1 0-1,1 1 1,-7 9-1,8-8-9,0 0 0,1 0 0,0 0-1,0 1 1,1 0 0,0-1 0,1 1-1,-1 14 1,2-19-121,0 0 0,1 1 0,0-1 0,0 0 0,0 0-1,0-1 1,0 1 0,1 0 0,0 0 0,-1-1 0,2 1 0,-1-1-1,0 1 1,1-1 0,-1 0 0,1 0 0,0 0 0,0 0 0,0-1-1,0 1 1,5 2 0,0-1 19,-1 0 0,1 0-1,0 0 1,1-1 0,-1 0 0,1-1 0,-1 0-1,1 0 1,0-1 0,16 0 0,-13-1-21,0 0 0,0-1 0,1-1 0,-1 0 0,0-1 1,0 0-1,14-6 0,18-10 96,62-35 0,-105 53-178,0 0 0,1 0 0,-1 0 0,0 0 0,0 1 0,1-1 0,-1 0 0,0 1 0,1-1 0,-1 1 0,1 0 0,-1-1 0,1 1 0,-1 0 0,1 0 0,-1 0 0,1 0 0,-1 0 0,1 0 0,-1 0 0,3 1 0,-2 1 0,0 0 0,0 0 0,0 0 0,0 0 0,0 1 0,0-1 0,-1 0 0,1 1 0,-1-1 0,2 5 0,3 4 0,1 0 0,0-1 0,0 0 0,1 0 0,0-1 0,0 0 0,1-1 0,16 12 0,-19-16 0,-1 0 0,1-1 0,-1 0 0,1 0 0,0-1 0,0 1 0,0-1 0,0-1 0,1 1 0,-1-1 0,0 0 0,1 0 0,-1-1 0,1 0 0,-1 0 0,0 0 0,1-1 0,7-2 0,2-1 0,-1-1 0,24-11 0,-35 14 0,1 0 0,-1-1 0,1 0 0,-1 0 0,0 0 0,0 0 0,0 0 0,0-1 0,-1 0 0,0 0 0,1 0 0,2-6 0,-5 8 0,0 0 0,0-1 0,0 1 0,0-1 0,-1 1 0,1-1 0,-1 1 0,0-1 0,0 1 0,0-1 0,0 1 0,0-1 0,0 1 0,-1-1 0,1 1 0,-1-1 0,0 1 0,0-1 0,1 1 0,-3-3 0,0 0 0,0 0 0,0 0 0,-1 1 0,0-1 0,0 1 0,0 0 0,-8-6 0,7 5 0,0 1 0,-1 0 0,0 0 0,0 0 0,0 1 0,0 0 0,0 0 0,-1 0 0,0 1 0,1 0 0,-1 0 0,0 1 0,0 0 0,-7-1 0,-2 2 0,5-1 0,23-3 0,38-8 0,-23 4 0,0 2 0,0 0 0,0 2 0,1 2 0,49 0 0,-48 4 0,-14-2 0,1 1 0,0 1 0,-1 1 0,19 5 0,-32-8 0,0 1 0,0 0 0,0 0 0,0 0 0,0 0 0,-1 0 0,1 0 0,0 0 0,0 0 0,-1 1 0,1-1 0,-1 1 0,1-1 0,-1 1 0,0 0 0,1 0 0,-1-1 0,0 1 0,0 0 0,0 0 0,-1 0 0,1 0 0,0 0 0,-1 0 0,1 0 0,-1 0 0,0 1 0,1-1 0,-1 3 0,-1 1 0,0 0 0,0 0 0,-1 0 0,1-1 0,-1 1 0,0-1 0,-1 1 0,1-1 0,-5 7 0,0 1 0,6-11 0,0 1 0,0-1 0,0 0 0,0 1 0,-1-1 0,1 0 0,-1 0 0,0 0 0,1 0 0,-1 0 0,0-1 0,-4 4 0,26-38 0,-12 22 0,1-1 0,0 2 0,0-1 0,2 1 0,-1 1 0,1 0 0,0 0 0,1 1 0,0 0 0,0 1 0,1 1 0,0 0 0,15-5 0,-26 10 0,0 1 0,0 0 0,0-1 0,0 1 0,0 0 0,0 0 0,0 0 0,-1 0 0,1 0 0,0 1 0,0-1 0,0 0 0,0 1 0,0 0 0,-1-1 0,1 1 0,0 0 0,0 0 0,-1 0 0,1 0 0,-1 0 0,1 0 0,-1 0 0,1 1 0,-1-1 0,0 1 0,0-1 0,1 1 0,-1-1 0,0 1 0,0 0 0,-1-1 0,1 1 0,1 3 0,2 5 0,-1 1 0,0 0 0,-1 0 0,2 18 0,-2-18 0,2 33 0,-4-44 0,0 0 0,0 1 0,0-1 0,1 0 0,-1 0 0,0 1 0,0-1 0,1 0 0,-1 0 0,0 0 0,0 1 0,1-1 0,-1 0 0,0 0 0,1 0 0,-1 0 0,0 0 0,1 0 0,-1 1 0,0-1 0,1 0 0,-1 0 0,0 0 0,1 0 0,-1 0 0,0 0 0,1 0 0,-1-1 0,0 1 0,1 0 0,-1 0 0,0 0 0,1 0 0,-1 0 0,0 0 0,0-1 0,1 1 0,-1 0 0,0 0 0,0 0 0,1-1 0,-1 1 0,17-12 0,-15 11 0,47-42 0,6-5 0,-49 43 0,0 1 0,1 0 0,0 0 0,0 1 0,0 0 0,0 0 0,12-3 0,-16 7 0,0-1 0,0 1 0,0 0 0,0 0 0,0 0 0,0 0 0,0 0 0,0 1 0,-1 0 0,1-1 0,0 1 0,-1 0 0,1 0 0,-1 0 0,4 4 0,14 10 0,-17-15 0,-1 0 0,1-1 0,0 1 0,0 0 0,-1-1 0,1 0 0,0 1 0,0-1 0,0 0 0,0 0 0,-1-1 0,1 1 0,0-1 0,0 1 0,-1-1 0,1 0 0,0 0 0,4-3 0,6-2 0,-1-1 0,17-12 0,-24 15 0,12-8 0,0-1 0,-2-1 0,1 0 0,-2-1 0,0-1 0,13-18 0,-38 77 0,-21 107 0,-28 114 0,50-221 0,-36 126 0,42-156 0,2-8 0,5-20 0,19-93 0,6 2 0,4 1 0,54-121 0,-78 207 0,1 0 0,2 1 0,17-26 0,-24 39 0,0-1 0,0 1 0,1 0 0,-1 0 0,1 1 0,1-1 0,-1 1 0,1 0 0,-1 1 0,1-1 0,0 1 0,0 0 0,1 0 0,9-2 0,-15 5 0,0 0 0,1 1 0,-1-1 0,0 0 0,0 0 0,1 1 0,-1-1 0,0 1 0,0-1 0,0 1 0,0-1 0,0 1 0,0 0 0,1 0 0,-1-1 0,-1 1 0,1 0 0,0 0 0,0 0 0,0 0 0,0 0 0,-1 0 0,1 0 0,0 1 0,0 0 0,14 32 0,-13-24 0,1 0 0,-2 0 0,1 1 0,-2-1 0,1 0 0,-1 1 0,-3 17 0,3-20 0,-2 0 0,1-1 0,-1 1 0,0-1 0,-1 1 0,0-1 0,0 0 0,0 0 0,-1 0 0,0 0 0,-5 6 0,6-10 0,0 1 0,0-1 0,-1 0 0,1 0 0,-1-1 0,1 1 0,-1-1 0,0 1 0,0-1 0,0 0 0,0 0 0,-1-1 0,1 0 0,0 1 0,-1-1 0,1-1 0,-1 1 0,1-1 0,-1 1 0,1-1 0,-1-1 0,1 1 0,-1-1 0,1 1 0,0-1 0,-1 0 0,1-1 0,0 1 0,0-1 0,-7-3 0,2 1 0,-2-2 0,11 6 0,0-1 0,0 1 0,0 0 0,0-1 0,-1 1 0,1-1 0,0 1 0,1 0 0,-1-1 0,0 1 0,0-1 0,0 1 0,0 0 0,0-1 0,0 1 0,0 0 0,0-1 0,1 1 0,-1-1 0,0 1 0,0 0 0,1 0 0,-1-1 0,0 1 0,0 0 0,1-1 0,-1 1 0,0 0 0,1 0 0,-1-1 0,0 1 0,1 0 0,10-9 0,0 1 0,0 1 0,1 0 0,0 0 0,0 1 0,1 1 0,17-6 0,97-20 0,-110 28 0,229-56 0,-95 9 0,-149 49 0,1 1 0,0-1 0,1 0 0,-1 0 0,0 0 0,0 0 0,0 0 0,0-1 0,0 1 0,0-1 0,0 0 0,0 0 0,0 0 0,-1 0 0,1 0 0,-1-1 0,0 1 0,2-3 0,-4 2 0,-7 5 0,-5 5 0,-33 21 0,21-14 0,1 1 0,-34 29 0,51-39 0,1 0 0,-1 1 0,1 0 0,0 0 0,1 0 0,0 1 0,0-1 0,0 1 0,0 0 0,1 0 0,1 0 0,-1 1 0,1-1 0,-1 9 0,2-15 0,1-1 0,0 1 0,-1 0 0,1 0 0,0 0 0,0 0 0,0 0 0,0 0 0,0 0 0,0 0 0,0 0 0,0 0 0,0 0 0,1 0 0,-1 0 0,0 0 0,0 0 0,1 0 0,-1-1 0,1 1 0,-1 0 0,1 0 0,-1 0 0,1 0 0,0-1 0,-1 1 0,1 0 0,0-1 0,-1 1 0,1 0 0,0-1 0,0 1 0,0-1 0,0 0 0,-1 1 0,1-1 0,0 1 0,0-1 0,0 0 0,0 0 0,0 0 0,0 1 0,0-1 0,0 0 0,0 0 0,0 0 0,0-1 0,0 1 0,0 0 0,0 0 0,1-1 0,2 0 0,1 0 0,-1 0 0,1-1 0,-1 0 0,0 0 0,0 0 0,0 0 0,0-1 0,0 1 0,4-4 0,-1-2 0,0-1 0,0 1 0,-1-1 0,0-1 0,9-18 0,19-53 0,-33 77 0,1-1 0,0 0 0,0-1 0,-1 1 0,0-1 0,-1 1 0,1-12 0,10 50 0,-5-9 0,17 44 0,-18-56 0,0-1 0,1 0 0,0 0 0,1-1 0,15 19 0,-19-26 0,0 0 0,1-1 0,-1 1 0,1-1 0,-1 0 0,1 0 0,0 0 0,0 0 0,0-1 0,0 0 0,0 1 0,0-1 0,0-1 0,1 1 0,-1-1 0,0 0 0,0 0 0,1 0 0,-1 0 0,0-1 0,0 1 0,1-1 0,-1 0 0,6-3 0,5-2 0,0 0 0,0-1 0,0 0 0,25-19 0,-23 13 0,-1 0 0,0-1 0,-1-1 0,-1 0 0,0-1 0,-1-1 0,0 0 0,10-20 0,-22 35 0,0-1 0,1 1 0,-1-1 0,0 1 0,0-1 0,0 1 0,-1-1 0,1 0 0,-1 0 0,1 1 0,-1-1 0,0 0 0,0 0 0,0 0 0,0 1 0,-1-1 0,1 0 0,-1 0 0,1 1 0,-1-1 0,0 0 0,0 1 0,-1-1 0,1 1 0,0-1 0,-1 1 0,1 0 0,-1 0 0,0-1 0,0 1 0,0 0 0,0 0 0,0 1 0,0-1 0,-1 0 0,1 1 0,0 0 0,-5-2 0,8 3 0,-1 0 0,0 0 0,1 0 0,-1 0 0,0 0 0,1-1 0,-1 1 0,0 0 0,1 0 0,-1 0 0,0 0 0,1 0 0,-1 0 0,0 0 0,0-1 0,1 1 0,-1 0 0,0 0 0,0 0 0,1-1 0,-1 1 0,0 0 0,0 0 0,1-1 0,-1 1 0,0 0 0,0-1 0,0 1 0,0 0 0,0-1 0,1 1 0,-1 0 0,0 0 0,0-1 0,0 1 0,0 0 0,0-1 0,0 1 0,0 0 0,0-1 0,0 1 0,0 0 0,0-1 0,0 1 0,0 0 0,-1-1 0,1 1 0,0 0 0,0-1 0,0 1 0,0 0 0,0-1 0,-1 1 0,1 0 0,0 0 0,0-1 0,-1 1 0,1 0 0,-1-1 0,18 3 0,0 1 0,0 0 0,0 1 0,-1 1 0,23 9 0,-33-11 0,1 0 0,-1 1 0,0-1 0,0 1 0,-1 1 0,1-1 0,-1 1 0,0 0 0,0 0 0,-1 0 0,1 1 0,-1 0 0,0-1 0,-1 2 0,6 11 0,-2 3 0,-1 1 0,0-1 0,-2 1 0,-1 0 0,1 38 0,-4-58 0,0-1 0,0 1 0,1 0 0,-1-1 0,0 1 0,0-1 0,1 1 0,-1-1 0,1 1 0,0-1 0,-1 1 0,1-1 0,0 0 0,0 1 0,0-1 0,0 0 0,0 0 0,0 0 0,0 0 0,0 0 0,1 0 0,-1 0 0,0 0 0,1 0 0,-1 0 0,0-1 0,1 1 0,-1 0 0,1-1 0,-1 0 0,1 1 0,-1-1 0,1 0 0,0 0 0,-1 1 0,1-1 0,-1 0 0,1-1 0,1 1 0,5-1 0,-1 1 0,1-1 0,-1-1 0,0 0 0,0 0 0,1 0 0,6-4 0,-2 0 0,-1-1 0,-1 1 0,1-2 0,-1 0 0,0 0 0,-1 0 0,9-11 0,-2-1 0,0-1 0,19-32 0,-31 47 0,0 0 0,0 0 0,1 0 0,0 1 0,1 0 0,11-10 0,-2 3 0,-5 1 0,-9 10 0,0-1 0,0 1 0,1-1 0,-1 1 0,0-1 0,1 1 0,-1 0 0,1 0 0,2-2 0,3 6 0,-2 12 0,4 36 0,-7-31 0,1-1 0,2 0 0,0 0 0,7 19 0,-11-36 0,0 0 0,0 0 0,0 0 0,0 0 0,0 0 0,1 0 0,-1 0 0,0-1 0,1 1 0,-1-1 0,1 1 0,0-1 0,0 0 0,-1 1 0,1-1 0,0 0 0,0 0 0,0 0 0,0 0 0,0-1 0,0 1 0,1 0 0,-1-1 0,0 0 0,0 1 0,0-1 0,1 0 0,-1 0 0,0 0 0,0-1 0,0 1 0,1 0 0,-1-1 0,4-1 0,2-1 0,1 0 0,-1-1 0,0 0 0,0-1 0,0 0 0,-1 0 0,11-9 0,-5 2 0,-2 1 0,0-2 0,0 0 0,18-28 0,25-61 0,-4 5 0,-48 94 0,-1 1 0,0-1 0,1 1 0,0-1 0,0 1 0,0 0 0,0 0 0,0 0 0,0 0 0,0 0 0,4-2 0,-6 4 0,1 0 0,-1 0 0,0 0 0,1 0 0,-1 0 0,1 0 0,-1 0 0,1 0 0,-1 0 0,1 0 0,-1 0 0,0 0 0,1 0 0,-1 0 0,1 0 0,-1 0 0,1 1 0,-1-1 0,0 0 0,1 0 0,-1 0 0,0 1 0,1-1 0,-1 0 0,1 1 0,9 19 0,-3 8 0,8 51 0,-14-69 0,0-1 0,-1 1 0,0-1 0,0 0 0,-1 1 0,-1-1 0,1 0 0,-2 0 0,-5 17 0,8-25 0,-1 1 0,0 0 0,0 0 0,1 0 0,-1-1 0,-1 1 0,1 0 0,0-1 0,0 1 0,-1-1 0,1 1 0,0-1 0,-1 0 0,0 1 0,1-1 0,-1 0 0,0 0 0,1 0 0,-1-1 0,0 1 0,0 0 0,0 0 0,0-1 0,-3 1 0,1-1 0,0-1 0,0 1 0,0-1 0,0 0 0,0 0 0,0 0 0,0-1 0,0 1 0,1-1 0,-1 0 0,-4-3 0,-7-10 0,-1 0 0,10 8 0,7 7 0,-1 0 0,0-1 0,0 1 0,0 0 0,0 0 0,0 0 0,0 0 0,0 0 0,0-1 0,0 1 0,0 0 0,0 0 0,1 0 0,-1 0 0,0 0 0,0 0 0,0 0 0,0 0 0,0-1 0,1 1 0,-1 0 0,0 0 0,0 0 0,0 0 0,0 0 0,0 0 0,1 0 0,-1 0 0,0 0 0,0 0 0,0 0 0,0 0 0,1 0 0,-1 0 0,0 0 0,0 0 0,0 0 0,0 0 0,0 0 0,1 0 0,-1 0 0,0 1 0,0-1 0,0 0 0,0 0 0,0 0 0,1 0 0,-1 0 0,0 0 0,0 0 0,0 0 0,0 1 0,0-1 0,0 0 0,0 0 0,0 0 0,11 5 0,0-1 0,1-1 0,17 4 0,2 0 0,-17-4 0,-1-1 0,1 0 0,-1-1 0,1 0 0,0-1 0,-1-1 0,1 0 0,24-5 0,-8-2 0,1-1 0,49-22 0,-53 16 0,6-4 0,-33 19 0,0 0 0,0 0 0,0 0 0,0 0 0,0 0 0,0 0 0,0 0 0,0 0 0,0 0 0,0 0 0,0 0 0,0 0 0,0 0 0,0 0 0,0 0 0,0-1 0,0 1 0,0 0 0,0 0 0,0 0 0,0 0 0,0 0 0,0 0 0,0 0 0,0 0 0,0 0 0,0 0 0,0 0 0,0 0 0,0 0 0,0 0 0,0-1 0,0 1 0,0 0 0,0 0 0,0 0 0,0 0 0,0 0 0,0 0 0,0 0 0,0 0 0,0 0 0,0 0 0,0 0 0,0 0 0,0 0 0,0 0 0,-10 4 0,3 2 0,1 0 0,0 1 0,0 0 0,0 0 0,1 0 0,0 1 0,0-1 0,1 1 0,0 1 0,0-1 0,-3 13 0,5-15 0,0 1 0,1-1 0,1 0 0,-1 1 0,1-1 0,0 1 0,0-1 0,1 1 0,-1-1 0,2 1 0,-1-1 0,1 1 0,0-1 0,0 0 0,0 0 0,7 11 0,-8-16 0,1 1 0,-1-1 0,1 1 0,-1-1 0,1 1 0,-1-1 0,1 0 0,0 0 0,0 0 0,-1 0 0,1 0 0,0 0 0,0 0 0,0-1 0,0 1 0,0-1 0,0 1 0,0-1 0,0 0 0,1 0 0,-1 0 0,0 0 0,4-1 0,-1 1 0,0-1 0,0 0 0,0 0 0,0 0 0,0-1 0,-1 0 0,1 0 0,6-4 0,-4 1 0,0 1 0,0-1 0,-1-1 0,0 0 0,0 1 0,-1-2 0,1 1 0,-1-1 0,-1 1 0,8-15 0,-10 18 0,-1-1 0,0 1 0,0-1 0,0 1 0,0-1 0,0 1 0,-1-1 0,0 0 0,1 1 0,-1-1 0,-1 0 0,1 1 0,0-1 0,-1 1 0,0-1 0,0 0 0,0 1 0,0 0 0,-1-1 0,1 1 0,-1 0 0,0-1 0,0 1 0,0 0 0,0 0 0,-4-3 0,-42-43 0,35 42 0,12 7 0,1 0 0,-1 0 0,0 0 0,0-1 0,0 1 0,1 0 0,-1-1 0,0 1 0,1-1 0,-1 1 0,0-1 0,1 1 0,-1-1 0,1 1 0,-1-1 0,1 0 0,-1 1 0,0-2 0,2 0 0,0 0 0,0 0 0,0 1 0,0-1 0,0 0 0,1 1 0,-1-1 0,1 0 0,-1 1 0,1 0 0,3-3 0,26-19 0,-9 8 0,40-19 0,-55 31 0,0 0 0,1 0 0,-1 0 0,0 1 0,1 1 0,-1-1 0,1 1 0,-1 0 0,1 1 0,0 0 0,7 0 0,-12 1 0,-1 0 0,0-1 0,1 1 0,-1 0 0,0 0 0,0 1 0,0-1 0,0 0 0,0 1 0,0-1 0,0 1 0,0 0 0,-1-1 0,1 1 0,-1 0 0,1 0 0,-1 0 0,0 0 0,1 0 0,-1 0 0,0 1 0,-1-1 0,1 0 0,0 1 0,0 3 0,2 7 0,-1 0 0,-1 0 0,0 20 0,-1-20 0,0-3 0,0 1 0,-1-1 0,-1 0 0,0 0 0,-4 15 0,5-22 0,0 9 0,7-10 0,15-14 0,-16 9 0,91-72 0,4-3 0,-99 78 0,0-1 0,1 0 0,-1 0 0,0 0 0,0 1 0,0-1 0,0 1 0,1-1 0,-1 1 0,0-1 0,0 1 0,1 0 0,-1-1 0,0 1 0,1 0 0,-1 0 0,0 0 0,1 0 0,-1 0 0,0 0 0,1 1 0,-1-1 0,0 0 0,1 1 0,-1-1 0,0 1 0,0-1 0,0 1 0,1-1 0,-1 1 0,0 0 0,0 0 0,0 0 0,0 0 0,0-1 0,0 1 0,0 1 0,-1-1 0,1 0 0,1 1 0,1 5 0,1 0 0,-1 0 0,0 0 0,-1 0 0,3 12 0,-5-17 0,45 200 0,-46-190 0,-6-13 0,-12-14 0,13 10 0,-18-16-3935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31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21607,'0'0'696,"66"-18"-400,-37 12-384,5 0 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33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0 768 11352,'0'0'7158,"8"10"-6539,24 29-29,-32-38-565,1-1-1,-1 1 1,1 0-1,-1-1 1,0 1-1,1 0 1,-1-1-1,1 1 1,0-1-1,-1 1 1,1-1-1,-1 1 1,1-1-1,0 0 1,-1 1-1,1-1 1,0 0-1,0 0 1,-1 1 0,1-1-1,0 0 1,0 0-1,-1 0 1,1 0-1,0 0 1,0 0-1,-1 0 1,1 0-1,0 0 1,0 0-1,-1 0 1,1 0-1,0-1 1,-1 1-1,1 0 1,0-1-1,0 0 1,4-1 153,8-2 25,-1-2 1,0 1 0,0-2 0,-1 1-1,0-1 1,0-1 0,-1 0 0,11-11 0,11-13 344,27-36 0,-9 4 211,-4-3-1,-2-1 0,54-114 1,-65 117-199,-18 37 20,0-1 0,-2 0 0,17-58-1,-29 76-189,-1 9-267,0 1-1,0 0 1,0-1 0,0 1-1,0 0 1,1-1 0,-1 1-1,0 0 1,1-1 0,-1 1-1,1 0 1,-1 0-1,1 0 1,0-2 0,-1 3-97,0 0-1,0 0 1,0 0 0,0 0 0,0 0 0,0 0 0,0 0 0,0 0 0,0 0 0,0 0 0,0 0-1,0 0 1,0 0 0,0 0 0,0-1 0,0 1 0,-1 0 0,1 0 0,0 0 0,0 0-1,0 0 1,-9 12 262,-5 21-288,1 1 0,1 1 0,2 0 0,-8 55 0,12-38 0,2 0 0,4 81 0,2-95 0,13 67 0,-12-90 0,1-1 0,0 0 0,1 0 0,0 0 0,1-1 0,1 0 0,14 22 0,-18-31 0,0-1 0,0 1 0,0-1 0,0 0 0,1 0 0,-1 0 0,1-1 0,-1 1 0,1-1 0,0 0 0,0 0 0,0 0 0,0-1 0,1 1 0,6 0 0,-5-1 0,1 0 0,-1-1 0,1 0 0,-1 0 0,1-1 0,-1 0 0,1 0 0,-1-1 0,10-3 0,4-3 0,-1-1 0,1-1 0,-2-1 0,1 0 0,18-17 0,-12 10 0,-13 9 0,0 1 0,-1-2 0,18-18 0,-28 27 0,0 0 0,0 1 0,-1-1 0,1 0 0,0 1 0,-1-1 0,1 0 0,-1 0 0,1 0 0,-1 0 0,0 1 0,1-1 0,-1 0 0,0 0 0,1 0 0,-1 0 0,0 0 0,0 0 0,0 0 0,0 0 0,0 0 0,0 0 0,0 0 0,0 0 0,0 0 0,-1 0 0,1 0 0,0 0 0,0 0 0,-2-1 0,1 1 0,0 0 0,0 1 0,0-1 0,0 0 0,0 1 0,-1-1 0,1 1 0,0-1 0,0 1 0,-1 0 0,1-1 0,0 1 0,-1 0 0,1 0 0,0 0 0,-1 0 0,1 0 0,0 0 0,-1 0 0,1 1 0,-2-1 0,-2 2 0,0-1 0,0 1 0,1 0 0,-1 0 0,1 0 0,-1 0 0,1 1 0,0 0 0,0-1 0,0 2 0,0-1 0,1 0 0,-1 1 0,1 0 0,0 0 0,0 0 0,0 0 0,1 0 0,0 0 0,-3 7 0,3-8 0,1 1 0,0 0 0,0 0 0,0-1 0,1 1 0,-1 0 0,1 0 0,0 0 0,0 0 0,0 0 0,1 0 0,-1 0 0,1 0 0,0 0 0,0-1 0,0 1 0,1 0 0,-1-1 0,1 1 0,0-1 0,0 1 0,0-1 0,1 0 0,-1 0 0,1 0 0,3 4 0,-1-3 0,-1-1 0,1 1 0,-1-1 0,1 0 0,0 0 0,0-1 0,0 0 0,0 1 0,1-2 0,-1 1 0,0 0 0,1-1 0,-1 0 0,7 0 0,-9-1 0,0 0 0,0 0 0,0-1 0,0 1 0,0 0 0,-1-1 0,1 0 0,0 0 0,0 0 0,0 0 0,-1 0 0,1-1 0,-1 1 0,1-1 0,-1 0 0,1 1 0,-1-1 0,0 0 0,0 0 0,0-1 0,0 1 0,0 0 0,-1-1 0,1 1 0,-1-1 0,1 1 0,-1-1 0,2-5 0,-1 3 0,0-1 0,-1 0 0,1 0 0,-1 1 0,0-1 0,-1 0 0,1 0 0,-1 0 0,-1 0 0,1 0 0,-1 0 0,0 0 0,0 0 0,0 0 0,-1 1 0,0-1 0,0 0 0,-1 1 0,1-1 0,-1 1 0,0 0 0,-1 0 0,1 0 0,-1 1 0,-7-7 0,2 0 0,8 10 0,0-1 0,-1 0 0,1 1 0,0-1 0,-1 1 0,0-1 0,1 1 0,-1 0 0,0-1 0,0 1 0,1 0 0,-1 0 0,-3-1 0,5 2 0,0 0 0,0 0 0,0 0 0,0 0 0,0 0 0,0 0 0,0 0 0,0 0 0,0 0 0,0 0 0,0 0 0,0 0 0,0 0 0,0 0 0,1 0 0,-1 0 0,0 0 0,0 0 0,0 0 0,0 0 0,0 0 0,0 0 0,0 0 0,0-1 0,0 1 0,0 0 0,0 0 0,0 0 0,0 0 0,0 0 0,0 0 0,0 0 0,0 0 0,0 0 0,0 0 0,0 0 0,0 0 0,0 0 0,0 0 0,0 0 0,0 0 0,0 0 0,0-1 0,0 1 0,0 0 0,0 0 0,0 0 0,0 0 0,0 0 0,-1 0 0,1 0 0,0 0 0,0 0 0,0 0 0,0 0 0,0 0 0,0 0 0,0 0 0,0 0 0,0 0 0,0 0 0,0 0 0,0 0 0,8-4 0,15-3 0,190-17 0,-159 20 0,74-17 0,-127 21 0,1-1 0,0 1 0,0 0 0,-1-1 0,1 1 0,0-1 0,0 0 0,-1 1 0,1-1 0,-1 0 0,1 0 0,-1 0 0,3-2 0,-4 2 0,1 1 0,-1-1 0,0 1 0,0-1 0,0 1 0,0 0 0,0-1 0,0 1 0,0-1 0,0 1 0,0-1 0,0 1 0,0-1 0,0 1 0,0-1 0,0 1 0,0 0 0,0-1 0,0 1 0,-1-1 0,1 1 0,0-1 0,0 1 0,0 0 0,-1-1 0,1 1 0,0 0 0,-1-1 0,1 1 0,0 0 0,-1-1 0,1 1 0,-5-4 0,1 1 0,-1 0 0,1 1 0,-1-1 0,0 1 0,0 0 0,-10-3 0,-58-13 619,44 11-5198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33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18791,'0'0'2456,"123"24"-1760,-20-12 8,22-10-40,12 2 8,-4-8 48,-20-2 0,-12-2-88,-17-4 8,-19 0-384,-13-5 16,-9-7-256,-17 6 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35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64 10952,'0'0'21323,"13"-9"-20919,-3 2-350,-4 1-52,1 1 1,1 1-1,-1-1 0,1 1 1,-1 0-1,1 1 1,0 0-1,1 0 0,-1 1 1,17-3-1,-6 3-2,0 1 0,1 1 0,-1 0 0,25 5 0,-39-4 0,1 0 0,0 0 0,-1 0 0,0 1 0,1 0 0,-1 0 0,0 0 0,0 1 0,0-1 0,0 1 0,0 0 0,-1 1 0,1-1 0,-1 1 0,0 0 0,0 0 0,0 1 0,-1-1 0,5 7 0,-7-7 0,0-1 0,0 1 0,0 0 0,0 0 0,-1 0 0,1 0 0,-1 1 0,0-1 0,0 0 0,0 0 0,-1 0 0,0 0 0,1 0 0,-1 0 0,-1 0 0,1-1 0,-1 1 0,1 0 0,-1 0 0,0-1 0,0 1 0,-3 3 0,-2 2 0,0 0 0,0-1 0,0 1 0,-1-2 0,-1 1 0,-15 11 0,4-6 0,-14 11 0,-1-2 0,-70 32 0,112-56 0,0 1 0,0-1 0,0 1 0,0 0 0,1 1 0,-1 0 0,9 1 0,58 7 0,-64-6 0,17 1 0,20 4 0,47 12 0,-80-15 0,-1 0 0,0 1 0,0 0 0,0 1 0,0 1 0,-1 0 0,0 0 0,10 10 0,-20-15 0,0-1 0,0 1 0,0 0 0,0-1 0,-1 1 0,1 0 0,-1 0 0,1 0 0,-1 1 0,0-1 0,0 0 0,0 0 0,0 1 0,0-1 0,0 0 0,-1 1 0,1 3 0,-1-4 0,0 1 0,-1-1 0,1 0 0,-1 0 0,0 1 0,1-1 0,-1 0 0,0 0 0,0 0 0,0 0 0,0 0 0,-1 0 0,1 0 0,-1-1 0,1 1 0,-1 0 0,1-1 0,-1 1 0,-3 1 0,-7 7 0,-1 1 0,-1-2 0,1 0 0,-2-1 0,1 0 0,-1-1 0,0-1 0,-1 0 0,1-1 0,-1-1 0,0 0 0,-33 3 0,-212 13 0,220-18 0,-1-1 0,1-3 0,-65-9 0,94 9 0,8 2 0,0-1 0,1 1 0,-1-1 0,0 0 0,1 0 0,-1 0 0,1-1 0,0 0 0,-1 1 0,-3-4 0,6 4 0,0 0 0,-1 0 0,1-1 0,0 1 0,0 0 0,0-1 0,0 1 0,0-1 0,0 1 0,0-1 0,1 0 0,-1 1 0,1-1 0,-1 0 0,1 0 0,-1 1 0,1-1 0,0 0 0,0 0 0,0 0 0,0 1 0,1-3 0,1-16-3935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5:36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644 78 11048,'0'0'10067,"-12"-3"-9452,-39-10 16,45 12-479,0 0 1,0 0-1,0 1 0,0 0 1,-1 0-1,1 1 1,0-1-1,0 1 1,0 0-1,0 1 0,0 0 1,0 0-1,0 0 1,1 1-1,-9 4 1,-15 5 613,-107 50 2327,103-46-2528,21-9-270,-1 0-1,2 1 1,-1 1-1,-16 15 1,-39 45 1130,57-59-1220,-2 4-174,0-1 0,1 2 0,0-1-1,2 2 1,0-1 0,0 1 0,2 0 0,0 1 0,0 0 0,2 0-1,0 1 1,1-1 0,-3 32 0,5-20-31,-6 169 0,9-167 0,1 0 0,2 0 0,1 0 0,11 38 0,-10-47 0,0 0 0,2 0 0,1 0 0,1-1 0,21 35 0,-25-46 0,1-1 0,0 0 0,0 0 0,1-1 0,0 0 0,0 0 0,1-1 0,0 0 0,0 0 0,0-1 0,15 6 0,-23-11 0,158 60 0,-133-53 0,0-1 0,1-2 0,0-1 0,37 2 0,-1-6 0,0-4 0,0-1 0,0-4 0,-1-2 0,113-36 0,-119 29 0,87-32 0,-128 43 0,0-1 0,0 0 0,0-1 0,-1-1 0,0 0 0,21-22 0,-27 25 0,-2 0 0,1-1 0,-1 1 0,0-2 0,-1 1 0,0 0 0,0-1 0,-1 0 0,0 0 0,0-1 0,-1 1 0,0-1 0,-1 1 0,0-1 0,-1 0 0,1-10 0,-3-25 0,-2 1 0,-1-1 0,-3 1 0,-21-76 0,4 45 0,-63-134 0,76 185 0,-2 0 0,-1 1 0,-1 1 0,0 0 0,-2 1 0,-1 0 0,0 2 0,-34-28 0,33 30 0,-2 2 0,0 0 0,-1 1 0,0 1 0,-1 1 0,0 1 0,-1 1 0,-43-12 0,27 16 0,-1 1 0,0 2 0,-72 4 0,100 0 0,5 0 140,0 0 1,-1 0-1,1 1 1,0 1-1,0-1 1,-9 5-1,10-4-842,1 0-1,-1 0 1,0-1-1,0 0 1,0-1-1,-13 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4912,'0'0'14063,"3"14"-13960,-2-9-90,5 17 83,-2 1-1,2 40 0,3 113 527,-1-57-240,-1-12 108,-4-87-362,-2-19-97,0 1 0,-1 0 0,1 0 0,-1-1 0,0 1 0,1 0 0,-1 0 0,0-1 0,0 1 0,0 0 0,-1 0 0,1 0 0,0-1 0,-1 1 0,1 0 0,-1 0 0,1-1 0,-1 1 0,-1 2 0,1-3 71,-10-20-26,5-4-3171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7736,'0'0'6160,"11"-5"-5755,-2-1-300,-4 3-49,0 0 1,1 0-1,-1 1 1,1 0-1,-1 0 1,1 0-1,0 0 1,-1 1-1,1 0 1,0 0-1,9 0 1,10 1 206,208 7 2320,-217-5-2200,1-1-1,-1-1 1,29-3 0,-17 2-2593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4216,'0'0'16863,"-5"11"-16445,3-7-375,-2 6 51,0-1 1,1 1 0,0 0-1,0 0 1,1 0-1,0 0 1,0 16 0,0 244 3354,-3-234-2456,4-46-5234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5624,'0'0'5856,"-9"12"-5568,-26 31 213,3 3 0,-38 69 1,49-70-267,3 0 1,1 2 0,3 0 0,1 0-1,-7 63 1,12-45 25,3 1 0,3-1 0,7 82 0,0-103-61,2-1 0,1 1 0,3-2-1,1 1 1,33 72 0,53 58 675,-74-133-633,-9-12-71,-12-22-108,-1 0-1,1 0 0,1 0 1,-1-1-1,1 0 0,0 1 1,0-1-1,0 0 0,8 5 1,-12-10-58,1 1 1,-1-1 0,1 0-1,-1 0 1,1 0-1,-1 0 1,1 0-1,-1 0 1,1 0 0,-1 0-1,1 0 1,-1 0-1,1 0 1,-1 0 0,1 0-1,-1 0 1,0-1-1,1 1 1,-1 0 0,1 0-1,-1 0 1,1-1-1,-1 1 1,0 0 0,1-1-1,-1 1 1,0 0-1,1-1 1,-1 1 0,0 0-1,1-1 1,-1 1-1,0-1 1,0 1-1,1 0 1,-1-1 0,0 1-1,0-1 1,0 1-1,0-1 1,0 1 0,0-1-1,1 0 1,6-28-2,-6 24-5,4-21-2395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4216,'0'0'10832,"-3"13"-10470,-5 20 96,2 0-1,-3 60 0,10-23 217,0 42 375,-1-82-596,5 39 1,0 11 599,-3-54-322,0-19-142,2-19-84,15-133 346,-15 99-624,2-1 0,19-72 0,-12 69-82,8-26 47,-18 69-160,0 0 0,0 0 0,0 0 0,1 0 0,0 1 0,0 0 0,10-11 0,-14 17-24,1-1-1,-1 1 0,1-1 1,-1 1-1,1-1 1,-1 1-1,1 0 0,-1-1 1,1 1-1,-1 0 1,1 0-1,0-1 0,-1 1 1,1 0-1,-1 0 1,1 0-1,0 0 0,-1 0 1,1-1-1,0 1 1,-1 0-1,1 1 0,-1-1 1,1 0-1,0 0 1,-1 0-1,1 0 0,-1 0 1,1 1-1,1-1 1,-1 2 2,1-1 1,0 0-1,-1 1 1,1 0-1,-1-1 1,1 1-1,-1 0 1,0-1-1,2 4 1,2 4 22,-1 1 0,7 18 0,-2 13 203,-1 1 1,-2-1-1,-1 1 1,-3 67-1,-1-109-222,-1 0 0,0 0 0,0 1 0,0-1 0,0 0 0,1 0 0,-1 0 0,0 1 0,0-1-1,1 0 1,-1 0 0,0 0 0,0 0 0,1 1 0,-1-1 0,0 0 0,0 0 0,1 0 0,-1 0 0,0 0 0,1 0 0,-1 0-1,0 0 1,0 0 0,1 0 0,-1 0 0,0 0 0,1 0 0,-1 0 0,0 0 0,0 0 0,1 0 0,-1 0 0,0 0 0,1-1-1,-1 1 1,0 0 0,0 0 0,1 0 0,-1 0 0,0-1 0,0 1 0,0 0 0,1 0 0,-1-1 0,0 1 0,0 0 0,0 0-1,0-1 1,1 1 0,-1 0 0,8-13 90,-1 0 0,0-1-1,-1 0 1,7-23 0,0 3 25,-1 2-19,-5 12-20,0 1 0,1 1 0,1-1 0,1 2 0,0-1 0,19-22 0,-28 39-83,-1 0-1,1 0 1,0 0-1,0 0 1,-1 0 0,1 0-1,0 1 1,0-1-1,0 0 1,0 0-1,0 1 1,0-1-1,0 1 1,1-1 0,-1 1-1,0-1 1,0 1-1,0 0 1,0 0-1,1-1 1,-1 1 0,0 0-1,0 0 1,1 0-1,-1 0 1,0 0-1,0 1 1,0-1-1,1 0 1,-1 1 0,0-1-1,0 0 1,0 1-1,0-1 1,2 2-1,-1 0 1,0 0 0,1 1 1,-1-1-1,0 1 0,0-1 0,-1 1 0,1 0 0,0 0 0,-1-1 0,0 1 0,0 0 0,1 4 0,7 22 33,-2 1 1,-1-1-1,-2 2 0,0-1 0,-3 0 0,-1 37 0,-1 114 494,1-98 484,3-86-1146,0-1 0,0 1-1,0 1 1,0-1 0,1 0 0,-1 1-1,8-5 1,-4 2-3508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6328,'0'0'8590,"10"-4"-8191,32-11-11,-40 15-367,-1 0-1,0 0 1,0 0 0,1 0 0,-1 1-1,0-1 1,0 1 0,0-1 0,1 1 0,-1-1-1,0 1 1,0 0 0,0-1 0,0 1-1,0 0 1,0 0 0,0 0 0,0 0 0,-1 0-1,1 0 1,0 0 0,0 0 0,-1 0-1,1 0 1,-1 0 0,1 1 0,-1-1-1,1 0 1,-1 0 0,0 1 0,0-1 0,1 2-1,0 1 55,10 33 514,-2 0 0,8 66 0,-3-11 532,-12-79-867,3 12 733,-1-1 0,1 31-1,1-116-60,-5 32-776,2 1 1,0-1 0,2 1 0,1 0 0,12-36-1,-4 26-24,1 1-1,2 0 0,26-40 0,-41 73-112,0 1 0,1-1 0,-1 1 0,1 0 0,-1 0 1,1 0-1,0 0 0,5-3 0,-6 5-3,0 0 0,0 0-1,1 0 1,-1 0 0,1 0 0,-1 0 0,1 1-1,-1-1 1,0 1 0,1 0 0,0 0 0,-1 0 0,1 0-1,2 1 1,-3-1 3,0 1-1,0 0 1,0 0-1,-1 0 1,1 0-1,0 0 0,-1 0 1,1 1-1,-1-1 1,1 1-1,-1-1 1,1 1-1,-1-1 1,0 1-1,1 2 1,18 29 135,-10-11-27,-1 0 0,-1 1 0,-1-1 0,7 46-1,5 99 1286,-18-152-1192,5 39 867,-6-43-341,-1-4-5074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 3208,'0'0'11546,"-12"-3"-11355,-38-7 6,46 10-161,1 0-1,-1 0 0,0 1 1,0-1-1,1 1 0,-1 0 1,0 0-1,1 0 1,-1 0-1,1 1 0,-1 0 1,1-1-1,0 1 0,0 0 1,0 1-1,0-1 1,-3 3-1,-2 1 74,2-1-30,0 1 0,1 0 1,-1 0-1,1 0 0,0 1 1,0-1-1,1 1 1,0 0-1,0 1 0,1-1 1,0 1-1,-3 11 1,-2 11 272,-7 58 1,9-6 129,9 163 0,1-163-290,24 262 532,-8-120-294,8 708 1529,-51-592-969,10-245-152,-36 140-1,31-173 343,19-62-1166,-1 0 0,0 1-1,0-1 1,0 0 0,0 0-1,0 1 1,0-1 0,0 0-1,1 0 1,-1 1 0,0-1-1,0 0 1,0 0 0,0 1-1,1-1 1,-1 0 0,0 0-1,0 0 1,1 0 0,-1 1-1,0-1 1,0 0 0,1 0-1,-1 0 1,0 0 0,1 0-1,-1 0 1,0 0 0,0 0-1,1 0 1,-1 1 0,0-1-1,1 0 1,-1-1 0,1 1-1,12 1 99,17-7 37,0 0 1,50-19-1,-56 16-82,0 2 0,0 0 1,1 1-1,49-4 0,-9 11 118,-40 0-70,-1-1 0,0 0 0,28-6 0,-48 5-103,1 0 0,-1 0-1,0-1 1,0 0-1,0 0 1,0 0-1,0 0 1,0 0 0,0-1-1,6-5 1,5-9-3731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12056,'0'0'4535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95 5224,'0'0'11493,"-10"6"-11187,-29 18-7,39-24-284,0 0-1,0 0 0,-1 0 1,1 0-1,0 1 1,0-1-1,0 0 1,-1 0-1,1 0 1,0 0-1,0 0 0,-1 0 1,1 0-1,0 0 1,0 0-1,-1 0 1,1 0-1,0 0 1,0 0-1,-1 0 0,1 0 1,0 0-1,0 0 1,-1 0-1,1 0 1,0 0-1,0 0 1,-1 0-1,1 0 0,0-1 1,0 1-1,-1 0 1,1 0-1,0 0 1,0 0-1,0-1 1,-1 1-1,1 0 0,0 0 1,0 0-1,0-1 1,0 1-1,0 0 1,-1 0-1,1 0 1,0-1-1,0 1 0,0 0 1,0 0-1,0-1 1,0 1-1,0 0 1,0-1-1,0 1 1,0-1-1,1-15 298,-1 15-212,1-3-37,0 0 0,1 0-1,-1 0 1,1 0-1,0 0 1,0 0-1,1 1 1,-1-1-1,6-5 1,-1 1 69,0 0-1,0 1 1,10-7-1,-13 11-63,-1 1 0,1 0-1,0 0 1,0 0-1,0 0 1,0 0-1,0 1 1,0 0 0,0 0-1,9-1 1,-11 2-46,-1 0 0,1 0 0,-1 0 0,1 0 1,-1 1-1,1-1 0,-1 0 0,1 1 0,-1-1 0,1 1 1,-1-1-1,1 1 0,-1 0 0,0 0 0,1 0 0,-1 0 0,0 0 1,0 0-1,0 0 0,0 0 0,0 0 0,0 0 0,0 1 1,0-1-1,0 0 0,0 1 0,-1-1 0,1 1 0,0-1 1,-1 0-1,1 1 0,-1 3 0,5 23 194,-1 0 0,0 57 0,-3-49-36,6 44-1,1-22 75,-4-21-30,2 1 1,18 59 0,-22-91-187,1 1 0,0-1 0,0 0 0,0 0 0,1 0 0,0 0 0,0-1 0,0 1 1,1-1-1,0 0 0,10 8 0,-13-11-28,0-1 1,1 0-1,-1 1 0,1-1 1,-1 0-1,1-1 0,-1 1 1,1 0-1,0-1 0,-1 1 1,1-1-1,0 0 0,-1 0 1,1 0-1,0 0 0,0 0 1,-1-1-1,1 1 0,0-1 1,-1 0-1,1 1 0,-1-1 1,1-1-1,-1 1 1,0 0-1,1 0 0,-1-1 1,0 0-1,0 1 0,0-1 1,0 0-1,4-4 0,2-4 19,1 0 0,-2-1 0,1 1-1,-1-2 1,-1 1 0,0-1 0,-1 0-1,0 0 1,-1-1 0,5-19 0,0-16 117,5-73 1,-9 69-66,-3 19-14,-2 21 5,1-1 1,4-18-1,-4 26-58,1 1 0,-1 0 0,1-1 1,0 1-1,0 0 0,0 0 0,1 0 0,-1 1 1,1-1-1,5-5 0,8-8 24,-13 13-33,0 1-1,0-1 1,1 1-1,0-1 0,0 1 1,0 0-1,0 0 1,0 1-1,0-1 0,1 1 1,-1 0-1,1 0 1,7-2-1,-1 3 22,1 0 1,0 1-1,-1 0 0,1 0 0,-1 1 1,1 1-1,-1 0 0,0 0 1,1 1-1,16 8 0,-26-11-22,-1 0 20,1 1-1,0-1 1,-1 1 0,1-1 0,-1 1 0,0-1 0,1 1 0,-1 0 0,1 0 0,-1 0 0,0 0 0,0 0 0,0 0 0,2 2 0,-3-3 23,5 0 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4816,'0'0'14113,"11"4"-13824,4 1-164,1-1 0,0 0 0,0-2 1,0 1-1,21-1 0,78-7 513,-64 2-266,82 5 0,-3 6 592,-91-2-421,-37-6-502,-1 0 1,0-1-1,0 1 1,0 0-1,0 0 1,1-1-1,-1 1 0,0 0 1,0-1-1,0 1 1,0-1-1,0 0 1,2-1-1,9-3-3280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78 4720,'0'0'7206,"0"-10"-6691,-2-49 1021,-43 73 2352,42-13-3808,0 0 1,1 1 0,-1-1-1,0 1 1,1-1-1,0 1 1,-1 0 0,1 0-1,0 0 1,0 0-1,0 0 1,0 0 0,1 1-1,-3 3 1,3-5-42,0 0 0,1 0 0,-1 0 1,1 1-1,-1-1 0,1 0 0,-1 1 0,1-1 1,0 0-1,-1 1 0,1-1 0,0 1 0,0-1 1,0 0-1,0 1 0,1-1 0,-1 0 0,0 1 1,0-1-1,1 0 0,-1 1 0,1-1 0,-1 0 1,1 1-1,0-1 0,-1 0 0,1 0 0,0 0 1,0 0-1,0 0 0,0 0 0,1 2 0,1-1 20,0 0 0,0-1 0,0 1 0,1 0 0,-1-1 0,0 0 0,1 0 0,-1 0 0,1 0 0,-1 0 0,1-1 0,-1 1 0,1-1 0,-1 0 0,1 0-1,-1-1 1,1 1 0,-1-1 0,1 1 0,-1-1 0,1 0 0,-1 0 0,0-1 0,1 1 0,-1-1 0,0 0 0,0 1 0,0-1 0,0-1 0,0 1 0,-1 0 0,1-1 0,-1 1-1,1-1 1,-1 0 0,0 0 0,0 0 0,0 0 0,-1 0 0,1 0 0,-1 0 0,2-5 0,-3 6-13,1 0-1,-1 0 1,0 0-1,0 0 1,0-1-1,0 1 1,0 0 0,-1 0-1,1 0 1,-1 0-1,1 0 1,-1 0-1,0 0 1,0 0-1,1 1 1,-2-1 0,1 0-1,0 0 1,0 1-1,0-1 1,-1 0-1,-1-1 1,2 2-27,0 1 0,0-1 1,0 0-1,0 1 0,0-1 0,0 0 0,0 1 0,0-1 1,0 1-1,0 0 0,0-1 0,0 1 0,-1 0 0,1 0 1,0 0-1,0 0 0,0 0 0,0 0 0,-1 0 0,1 0 0,0 0 1,0 0-1,0 1 0,0-1 0,0 0 0,-1 1 0,1-1 1,0 1-1,0-1 0,0 1 0,0 0 0,0-1 0,1 1 1,-1 0-1,0 0 0,0 0 0,0 0 0,1 0 0,-2 1 1,0 0 10,-1 1 0,1 1 1,0-1-1,0 0 1,1 0-1,-1 1 1,1-1-1,-1 1 0,0 6 1,1-9-26,1 1 0,0-1-1,0 1 1,0-1 0,0 1 0,0-1 0,1 0-1,-1 1 1,0-1 0,1 1 0,-1-1 0,1 0 0,-1 1-1,1-1 1,0 0 0,0 0 0,-1 1 0,1-1-1,0 0 1,0 0 0,0 0 0,0 0 0,0 0 0,1 0-1,-1 0 1,0-1 0,0 1 0,2 0 0,30 17-140,-20-13-3196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5520,'0'0'11823,"13"18"-11456,-3-3-281,6 7 69,-2 0 0,0 1 0,16 39 1,15 58 711,10 21 200,-37-99-687,-11-21-85,2-1 1,0 0 0,2-1-1,0 0 1,17 22 0,-2-4 738,-26-36-910,6 5 1263,5-26-1062,97-248 365,-40 97-397,-63 161-275,11-33 113,3 1-1,1 1 0,32-47 1,-34 64-66,-10 14 1,0 0 0,9-16 0,-16 25-58,-1 0 0,1 1 1,-1-1-1,0 0 0,1 1 1,-1-1-1,0 0 0,1 1 1,-1-1-1,0 0 0,0 0 1,0 1-1,0-1 0,0 0 1,0 0-1,0 0 0,0 1 1,0-1-1,0 0 0,0 0 1,0 1-1,-1-2 0,0 1-4,0 1 0,0-1-1,0 0 1,0 1-1,0-1 1,-1 1-1,1-1 1,0 1 0,0-1-1,-1 1 1,1 0-1,0 0 1,0 0-1,-3-1 1,-19 0 2,0 1-1,-35 3 1,-7 1 5,-67-10 63,36 0 8,68 7-80,1 1 0,-1 1 1,-46 13-1,61-13-14,11-3-25,0 0-1,0 0 1,0 1-1,0-1 1,0 1-1,0 0 1,0-1-1,1 1 1,-1 0-1,0 0 1,0 0-1,1 1 1,-1-1-1,0 0 1,1 1-1,-1-1 1,1 1-1,0-1 1,-1 1-1,1-1 1,0 1-1,0 0 1,-1 3-1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7232,'0'0'9729,"10"6"-9243,32 18-6,-40-23-440,0-1-1,0 1 0,-1 0 0,1-1 0,0 1 1,0-1-1,0 1 0,0-1 0,0 0 0,0 0 1,0 0-1,-1 0 0,1 0 0,0 0 0,0 0 1,0-1-1,3 0 0,5-2 134,34-2 553,-1 2 0,81 3-1,-31 7-175,-52-5-73,0 1-1,-1 2 1,57 15-1,-62-7 203,-24-5-3602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9440,'0'0'4569,"16"-1"-3953,205 14 1925,-173-7-1843,-10-2 1434,69 18-1,-103-22-1981,-1 1-1,1 0 0,-1-1 1,1 0-1,0 0 0,5 0 1,1-2-2952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6728,'0'0'7865,"5"10"-7426,-2-4-431,4 9 346,1-1 0,0 0 0,1 0 0,1-1-1,0 0 1,16 16 0,10 3-74,-2 1-1,-1 2 1,-1 2 0,-3 0-1,-1 2 1,-1 1 0,-3 1-1,-1 1 1,-2 2 0,-2 0 0,-2 0-1,-2 2 1,10 48 0,-11-30-113,-4 0 0,-2 1 0,0 74 0,-8-101-52,-2 1 0,-2 0 0,-1-1 0,-2 1 0,-2-2 0,-22 61 0,-6-2 157,-38 92 340,55-147-237,-1 0 0,-39 55 0,58-91-402,13-12 169,9-11-3258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5520,'0'0'14470,"12"-11"-14158,-3 3-226,2-3 100,0 1 1,1 1 0,0-1-1,0 2 1,27-14-1,-28 15 165,6-3 314,-16 10-652,-1 0-1,1 0 0,-1 0 1,1 0-1,-1 1 0,0-1 1,1 0-1,-1 0 0,1 0 1,-1 0-1,1 0 0,-1 1 1,0-1-1,1 0 0,-1 0 0,0 1 1,1-1-1,-1 0 0,0 1 1,1-1-1,-1 0 0,0 1 1,1-1-1,-1 0 0,0 1 1,0-1-1,0 1 0,1-1 1,-1 1-1,0-1 0,0 0 0,0 1 1,0-1-1,0 1 0,0-1 1,0 1-1,0-1 0,0 1 1,0-1-1,0 1 0,0 0 1,6 103 608,-3-47-280,16 92 1,-16-135-284,1-1 0,0 1 1,1-1-1,1 0 0,0 0 1,9 13-1,-10-18-18,0 0 0,1-1 0,0 0 0,0 0 0,0 0 0,1-1 0,0 0 0,1 0 0,-1-1 0,12 6 0,-17-10-27,1 0 0,-1 0 1,0-1-1,0 0 1,1 1-1,-1-1 0,0 0 1,1 0-1,-1 0 1,0 0-1,1-1 0,-1 1 1,0 0-1,0-1 1,0 0-1,1 0 0,-1 1 1,0-1-1,0-1 1,0 1-1,0 0 1,0 0-1,0-1 0,-1 1 1,1-1-1,0 1 1,-1-1-1,3-3 0,3-3 31,0-1-1,0 0 0,-1 0 1,7-15-1,-1-3 52,-2 1 1,0-2-1,9-46 0,8-88 329,-24 132-229,-2-47 0,0-3 154,-1 77-322,0 0 0,1 0 0,-1 0 0,1 0 0,-1 0 0,1 0 0,0 0 0,0 0 0,0 0 0,1 1 0,-1-1 0,3-4 0,-2 6-18,-1 0 1,1-1 0,-1 1-1,1 0 1,0 0 0,-1 0 0,1 1-1,0-1 1,0 0 0,0 1-1,-1-1 1,1 1 0,0-1 0,0 1-1,0 0 1,0 0 0,0 0-1,0 0 1,0 0 0,3 1-1,10 2 18,0 1 0,0 0 0,-1 1 0,1 1 0,-1 0 0,25 16 0,10 4 88,0 4 316,-49-30-424,0 0 0,0 0 0,0 0-1,0 0 1,-1 0 0,1 0 0,0 0 0,0 0 0,0 0-1,0 0 1,0 0 0,0 0 0,-1 0 0,1 0 0,0 0-1,0 0 1,0 0 0,0 0 0,0 1 0,0-1 0,0 0 0,0 0-1,0 0 1,0 0 0,-1 0 0,1 0 0,0 0 0,0 0-1,0 0 1,0 1 0,0-1 0,0 0 0,0 0 0,0 0-1,0 0 1,0 0 0,0 0 0,0 1 0,0-1 0,0 0-1,0 0 1,0 0 0,0 0 0,0 0 0,0 0 0,0 0-1,0 1 1,0-1 0,0 0 0,0 0 0,0 0 0,1 0-1,-1 0 1,0 0 0,0 0 0,0 1 0,0-1 0,-12 1-2348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6224,'0'0'14513,"14"-2"-14089,224-17 1414,-172 15-1442,8-1 273,129 7 0,-187-1-547,-11-1-39,1 0 1,0 0 0,-1 1-1,1 0 1,-1 0 0,0 0-1,1 1 1,-1-1-1,0 1 1,0 1 0,0-1-1,7 5 1,-11-6-60,-1 0 0,1-1 0,-1 1 0,0 0 1,1 0-1,-1 0 0,0 0 0,0 0 0,0 0 0,0-1 0,0 1 0,0 0 1,0 0-1,0 0 0,0 0 0,0 0 0,-1 1 0,0 4-3413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6424,'0'0'9454,"14"-1"-9012,5 0-286,-9 1-52,0 0-1,0-1 0,1 0 1,-1-1-1,0 0 0,12-5 0,-12 4 200,1 0 0,0 0 0,0 0 0,1 2 0,-1-1 0,0 2 0,21 0 0,-30 0-256,-1 1-1,1-1 0,0 1 1,-1 0-1,1-1 0,0 1 0,-1 0 1,1 0-1,-1 0 0,1 0 1,-1 0-1,0 0 0,1 1 0,-1-1 1,0 0-1,0 1 0,0-1 0,0 1 1,0-1-1,0 1 0,0 1 1,2 2 27,-1 0 0,0 1 0,-1-1 0,1 0 0,0 11 0,2 183 730,-5-115-592,1 13 8,10 467 699,31-53-187,45-6 66,-42-354-555,2 15 150,-31-99 249,2-1 1,35 86-1,-52-151-615,0 0-1,1 0 1,-1 0 0,0 0 0,1-1 0,-1 1 0,0 0-1,0 0 1,0 0 0,0 0 0,0 0 0,0 0-1,0 0 1,0 2 0,0-3-9,-1 0 1,1 1-1,0-1 0,0 1 1,-1-1-1,1 0 0,0 1 1,0-1-1,-1 0 0,1 0 1,0 1-1,-1-1 0,1 0 1,-1 0-1,1 1 0,0-1 0,-1 0 1,1 0-1,-1 0 0,1 0 1,-1 0-1,0 1 0,-3-1 77,0 0 0,0 0 0,-1-1 0,1 1 0,-6-3 0,-2 1-87,-87-19 426,-8 0 19,93 19-366,0 1-1,-1 0 1,1 2-1,-1-1 1,-22 5 0,28-3-73,0 0-1,1 0 1,-1 1 0,-15 7 0,21-8-63,-1 1-1,0-1 1,1 1 0,0 0 0,0 0 0,0 0 0,0 0 0,0 1 0,0-1 0,1 1 0,-4 7 0,-9 26-890,11-25-2489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4512,'0'0'18122,"13"2"-17931,-2 0-140,-5 0-21,1-1-1,-1 0 1,1 0-1,0-1 1,-1 1 0,1-2-1,0 1 1,-1-1 0,1 0-1,8-2 1,12-5 136,-1 1 0,2 1 0,-1 2 0,1 0 0,-1 2 0,1 1 0,46 5 0,-17 1 203,-43-5-195,0 1 1,-1 0-1,1 1 1,-1 1-1,0 0 1,17 6 0,-2 2 793,-26-10-651,1 2-678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8744,'0'0'13285,"10"3"-13028,54 5 237,1-2 0,-1-3 0,100-8 0,106-3 2407,-243 3-2774,-17 0-3751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3616,'0'0'11326,"-10"8"-10812,-2 4-336,8-8-99,-1 1 0,1-1 0,-1 0 0,-1 0 0,1 0 1,0-1-1,-1 0 0,0 0 0,-6 2 0,0 1 148,0 1 0,0 0 0,1 1 0,-1 0 0,-12 13 0,-49 53 1085,68-68-1192,-1 0 5,1 0 0,0 1-1,1 0 1,0 0-1,0 0 1,0 1-1,1-1 1,0 1 0,1 0-1,-1 0 1,1 0-1,1 0 1,0 0 0,0 0-1,0 10 1,1-13-74,1-1 0,-1 1 1,1 0-1,-1-1 0,1 1 0,1 0 1,-1-1-1,1 0 0,-1 1 1,1-1-1,1 0 0,-1 0 0,0 0 1,1 0-1,0 0 0,0 0 1,0-1-1,1 0 0,-1 1 0,1-1 1,-1 0-1,1-1 0,0 1 0,0-1 1,0 0-1,1 0 0,6 3 1,-6-4-15,0-1 1,0 1 0,0-1-1,0 1 1,-1-1 0,1-1 0,0 1-1,0-1 1,0 0 0,0 0-1,0 0 1,0-1 0,-1 0 0,1 0-1,-1 0 1,1 0 0,7-6-1,3-2 74,-1-1 0,1-1-1,18-20 1,51-72 377,-84 103-484,10-14 100,-1 0-1,-1-1 1,11-28 0,2-5 170,-20 48-253,-1 0-1,1 1 1,-1-1-1,0 0 1,1 0-1,-1 0 1,0 1-1,0-1 0,0 0 1,0 0-1,1 0 1,-1 0-1,0 0 1,0 1-1,-1-1 1,1 0-1,0 0 1,0 0-1,0 0 1,0 0-1,-1 1 1,1-1-1,-1 0 1,1 0-1,0 1 1,-1-1-1,1 0 0,-1 0 1,1 1-1,-1-1 1,0 1-1,1-1 1,-1 0-1,0 1 1,1-1-1,-1 1 1,0 0-1,0-1 1,1 1-1,-1-1 1,0 1-1,0 0 1,-1-1-1,0 1 39,2-1 29,-27-14 883,27 14-964,-1 1-1,1 0 1,0 0 0,-1 0-1,1 0 1,0 0 0,-1 0 0,1 0-1,0 0 1,-1 0 0,1 0 0,0 0-1,-1 1 1,1-1 0,0 0-1,-1 0 1,1 0 0,0 0 0,-1 0-1,1 1 1,0-1 0,0 0-1,-1 0 1,1 1 0,0-1 0,0 0-1,-1 0 1,1 1 0,0-1 0,0 0-1,0 1 1,-1-1 0,1 0-1,0 0 1,0 1 0,0-1 0,0 1-1,-8 16 55,-1 23 8,1 1 0,-3 59 0,7 84 101,10 184 191,2-165 126,-7-190-235,2-9-97,7-19-76,6-29-429,-13 28 46,1 0-3616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5320,'0'0'19786,"-7"12"-19594,3-6-159,1-1-14,0-1 1,0 1-1,0-1 1,1 1-1,0 0 1,0 0-1,0 0 1,0 0-1,1 0 1,0 0 0,0 0-1,1 0 1,-1 1-1,1-1 1,1 10-1,41 219 1115,-38-201-913,-4-25-113,1-1-1,0 0 1,0 0 0,1 0-1,-1 0 1,5 9-1,-7-23 82,0 1-1,1 0 1,0 0-1,1-1 0,-1 1 1,2-7-1,0 2-56,2-42 32,3 1 0,2 0 0,29-94 0,-36 139-150,0 1-1,1-1 1,0 1 0,0 0 0,1 0 0,0 0 0,0 0 0,0 0 0,9-8-1,-5 6-2,-6 5-8,0 1 0,0 0 1,0-1-1,0 1 0,1 0 0,-1 0 1,1 0-1,-1 1 0,1-1 0,-1 1 1,1-1-1,0 1 0,0 0 0,0 0 0,0 0 1,0 0-1,0 1 0,5-1 0,1-1 38,1 3 45,-7 1-74,0 0-1,0-1 1,0 1-1,0 0 1,-1 0-1,1 1 1,0-1 0,-1 1-1,0-1 1,0 1-1,0 0 1,0-1-1,0 1 1,1 4 0,21 45 26,-24-51-38,8 25 7,-2 1 0,-1-1 0,-1 1 0,2 34 0,-4-33 1,-1-9 5,1 6 21,0-1-1,2 0 1,0 0-1,1 0 1,11 26-1,7 2 489,-23-52-491,7 9 155,-3-8-335,-2-7-307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5520,'0'0'9137,"-9"13"-8640,-2 1-349,2-2 13,0 1-1,1 0 0,0 0 0,-9 22 1,4 1 302,0 0 1,3 1 0,1 0 0,-6 48-1,8-12 246,3 94-1,9-58 4,4-1 0,25 108 0,-26-181-380,2-1-1,1 0 0,28 58 0,60 89 1367,-95-173-1514,0-1 0,0-1 0,1 1 0,0 0 0,1-1 0,-1 0 1,1-1-1,0 1 0,1-1 0,-1 0 0,1 0 0,12 5 0,-18-10-260,0 0 0,0 0 0,0 0 0,-1 0 0,1 0 0,0 0 0,0-1 0,0 1 0,0 0 0,-1-1 0,1 1 0,0-1 0,0 1 0,-1 0 0,1-1 0,0 0 0,-1 1 0,2-2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97 6128,'0'0'3401,"-2"-10"-2957,-14-66 1615,16 75-1984,1 1 0,-1 0 0,0-1 0,0 1 0,0 0 0,0-1 0,0 1 0,0 0 0,0-1 0,0 1 0,0 0 0,0-1 0,-1 1 0,1 0 0,0 0 0,0-1 0,0 1 0,0 0 0,0-1 0,0 1 0,-1 0 0,1-1 0,0 1 0,0 0 0,-1 0 0,1 0 0,0-1 0,0 1 0,-1 0 1,1 0-1,0 0 0,0-1 0,-1 1 0,1 0 0,0 0 0,-1 0 0,1 0 0,0 0 0,-1 0 0,1 0 0,-1 0 0,-9 13 1645,-8 31-287,16-40-1198,-5 18 267,1 0-1,1 0 0,1 0 0,-3 39 0,6 94 1138,2-139-1468,-1 4 18,6 109 1293,-4-105-891,1 0-1,2-1 0,8 30 0,-12-50-442,0 0 0,1 0 0,-1-1 0,0 1 0,1 0 1,-1-1-1,1 1 0,3 3 0,-4-6-107,0 1 1,0 0-1,-1-1 1,1 1-1,0 0 1,0-1 0,0 1-1,0-1 1,0 0-1,0 1 1,0-1-1,0 0 1,0 1 0,0-1-1,0 0 1,0 0-1,0 0 1,0 0-1,0 0 1,0 0-1,0 0 1,0 0 0,0 0-1,0-1 1,0 1-1,1-1 1,68-29 638,-52 23-606,-1 2 1,2 0 0,-1 0-1,1 2 1,31-2 0,-36 5 16,0 0 1,1 1-1,24 4 1,-4 0 224,-33-5-294,-1 0-1,0 0 1,1 0 0,-1 1-1,0-1 1,0 0-1,1 0 1,-1 1-1,0-1 1,0 1-1,1-1 1,-1 1-1,0 0 1,0-1 0,0 1-1,0 0 1,0 0-1,1 1 1,-1-1 16,1-1-346,0-1 631,-6 0-1540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5016,'0'0'10206,"6"-13"-9592,6-11-35,1 1 1,19-27-1,-24 38-175,-1 2 186,0 1-1,0 0 1,18-16 0,-24 24-490,-1 0 0,1 0 0,0 0 1,0 0-1,0 1 0,0-1 0,0 0 0,0 1 0,0-1 1,0 0-1,0 1 0,0 0 0,0-1 0,0 1 1,0-1-1,3 1 0,-3 1-28,-1 0 0,1 0 0,0 1 0,-1-1 0,1 0 0,-1 1 0,1-1 0,-1 0 0,1 1 0,-1-1 0,0 1 1,0-1-1,0 0 0,0 1 0,0 1 0,5 62 563,-4-37-254,2 0-1,10 48 1,-4-35 60,-7-31-318,0 0 1,0 0-1,1 0 1,1 0-1,-1 0 1,2-1 0,6 13-1,-6-15 22,0 1 1,0-1-1,0 0 0,1 0 0,0 0 0,0-1 1,1 0-1,0 0 0,10 6 0,-14-11-101,-1 0 0,0 0 0,0-1 0,0 1 0,0-1 0,0 0 0,0 0 0,1 0 0,-1 0 0,0 0 0,0 0 1,0 0-1,1-1 0,-1 1 0,0-1 0,0 1 0,0-1 0,0 0 0,2-1 0,0 0 12,-1 0 1,0 0 0,0 0-1,1 0 1,-2-1-1,1 1 1,0-1 0,0 0-1,3-6 1,5-10 100,-1-1 1,-1 0-1,-1-1 0,-1 0 1,9-42-1,-5 17 5,-8 30-78,0 0 0,-1 0 0,0-20 0,3-30 207,-4 63-272,0 0 0,-1 0 0,1 0 0,0 0 0,0 0 0,1 1 0,-1-1 0,1 0 0,-1 1 0,1-1 0,0 0 0,0 1 0,0 0 0,0 0 0,1-1 0,3-1 0,-4 2-13,0 1 0,0 0 0,0 0 1,0 1-1,0-1 0,0 0 0,1 1 1,-1-1-1,0 1 0,1 0 1,-1 0-1,0 0 0,0 0 0,1 0 1,-1 0-1,0 0 0,1 1 0,-1-1 1,0 1-1,0 0 0,0 0 0,4 2 1,21 8 143,32 11 0,-18-7 204,-38-13-275,-3-2-66,0 0-1,1 1 1,-1-1 0,0 0-1,1 1 1,-1-1 0,0 0-1,1 1 1,-1-1 0,1 0 0,-1 0-1,0 0 1,1 1 0,-1-1-1,1 0 1,-1 0 0,1 0-1,-1 0 1,1 0 0,-1 0-1,1 0 1,-1 0 0,1 0-1,-1 0 1,1 0 0,-1 0-1,0 0 1,1 0 0,-1 0-1,1 0 1,-1 0 0,1-1 0,-1 1-1,1 0 1,-1 0 0,0-1-1,1 1 1,-1 0 0,0-1-1,1 1 1,-1-1-69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13264,'0'0'3993,"13"-5"-3596,0 0-274,-6 1-41,0 1 1,1 0-1,-1 1 1,1-1-1,0 2 1,0-1-1,0 1 1,14 0-1,177 1 5064,-197 0-4994,0 0 1,0-1 0,0 1 0,0 0 0,0-1 0,-1 1 0,1-1 0,0 0 0,0 0-1,-1 1 1,1-1 0,0 0 0,-1 0 0,3-2 0,0-6-4530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9848,'0'0'5201,"5"-10"-4661,-2 4-450,-2 2-37,0 0 1,1 0-1,0 1 1,0-1-1,0 0 1,1 1 0,-1-1-1,1 1 1,-1 0-1,1 0 1,0 0-1,1 0 1,-1 1-1,0-1 1,1 1-1,-1 0 1,8-3-1,12-2 323,0 1-1,1 2 1,-1 0-1,1 2 1,0 1-1,0 0 1,26 4-1,-39-2-118,9 1 530,0 0 1,-1 2-1,0 0 1,20 7 0,-37-10-674,-1-1-95,-1 0 0,1 0 0,-1 0 0,0 0 0,1 0 0,-1 0 0,1 1 0,-1-1 0,1 0 0,-1 0 0,0 0 0,1 1 0,-1-1 0,1 0-1,-1 1 1,0-1 0,1 0 0,-1 1 0,0-1 0,0 0 0,1 1 0,-1-1 0,0 0 0,0 1 0,1-1 0,-1 1 0,0-1 0,0 1 0,0-1-1,0 0 1,0 1 0,0-1 0,0 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8136,'0'0'9185,"14"-8"-8604,-2-1-421,-6 4-89,-1 1-1,1 0 0,1 0 1,-1 1-1,0 0 0,1 0 1,0 0-1,0 1 0,-1 0 1,1 0-1,1 1 0,9-1 1,34 2 759,-1 2 0,62 12 1,0-1 1443,-108-12-2048,1-1 0,0 0 0,0 0-1,-1 0 1,1-1 0,0 1 0,-1-1 0,1 0 0,4-2 0,1 0-67,2-2-3796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4216,'0'0'16863,"-5"11"-16445,3-7-375,-2 6 51,0-1 1,1 1 0,0 0-1,0 0 1,1 0-1,0 0 1,0 16 0,0 244 3354,-3-234-2456,4-46-5234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9440,'0'0'4569,"16"-1"-3953,205 14 1925,-173-7-1843,-10-2 1434,69 18-1,-103-22-1981,-1 1-1,1 0 0,-1-1 1,1 0-1,0 0 0,5 0 1,1-2-2952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5016,'0'0'10206,"6"-13"-9592,6-11-35,1 1 1,19-27-1,-24 38-175,-1 2 186,0 1-1,0 0 1,18-16 0,-24 24-490,-1 0 0,1 0 0,0 0 1,0 0-1,0 1 0,0-1 0,0 0 0,0 1 0,0-1 1,0 0-1,0 1 0,0 0 0,0-1 0,0 1 1,0-1-1,3 1 0,-3 1-28,-1 0 0,1 0 0,0 1 0,-1-1 0,1 0 0,-1 1 0,1-1 0,-1 0 0,1 1 0,-1-1 0,0 1 1,0-1-1,0 0 0,0 1 0,0 1 0,5 62 563,-4-37-254,2 0-1,10 48 1,-4-35 60,-7-31-318,0 0 1,0 0-1,1 0 1,1 0-1,-1 0 1,2-1 0,6 13-1,-6-15 22,0 1 1,0-1-1,0 0 0,1 0 0,0 0 0,0-1 1,1 0-1,0 0 0,10 6 0,-14-11-101,-1 0 0,0 0 0,0-1 0,0 1 0,0-1 0,0 0 0,0 0 0,1 0 0,-1 0 0,0 0 0,0 0 1,0 0-1,1-1 0,-1 1 0,0-1 0,0 1 0,0-1 0,0 0 0,2-1 0,0 0 12,-1 0 1,0 0 0,0 0-1,1 0 1,-2-1-1,1 1 1,0-1 0,0 0-1,3-6 1,5-10 100,-1-1 1,-1 0-1,-1-1 0,-1 0 1,9-42-1,-5 17 5,-8 30-78,0 0 0,-1 0 0,0-20 0,3-30 207,-4 63-272,0 0 0,-1 0 0,1 0 0,0 0 0,0 0 0,1 1 0,-1-1 0,1 0 0,-1 1 0,1-1 0,0 0 0,0 1 0,0 0 0,0 0 0,1-1 0,3-1 0,-4 2-13,0 1 0,0 0 0,0 0 1,0 1-1,0-1 0,0 0 0,1 1 1,-1-1-1,0 1 0,1 0 1,-1 0-1,0 0 0,0 0 0,1 0 1,-1 0-1,0 0 0,1 1 0,-1-1 1,0 1-1,0 0 0,0 0 0,4 2 1,21 8 143,32 11 0,-18-7 204,-38-13-275,-3-2-66,0 0-1,1 1 1,-1-1 0,0 0-1,1 1 1,-1-1 0,0 0-1,1 1 1,-1-1 0,1 0 0,-1 0-1,0 0 1,1 1 0,-1-1-1,1 0 1,-1 0 0,1 0-1,-1 0 1,1 0 0,-1 0-1,1 0 1,-1 0 0,1 0-1,-1 0 1,1 0 0,-1 0-1,0 0 1,1 0 0,-1 0-1,1 0 1,-1 0 0,1-1 0,-1 1-1,1 0 1,-1 0 0,0-1-1,1 1 1,-1 0 0,0-1-1,1 1 1,-1-1-69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15376,'0'0'4111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5416,'0'0'16466,"11"-7"-16005,-4 2-383,0 0-1,0 1-1,0-1 0,1 1 0,0 1 0,0-1 1,0 1-1,0 1 0,0-1 0,10 0 0,63-9 880,1 4 0,91 4 0,-162 4-712,-1 2 0,1-1 0,0 1 0,-1 1 0,1 0 0,-1 0 0,18 9 0,9 10-3445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5416,'0'0'16969,"-11"8"-16711,-14 10-21,1 1 0,-41 43 0,9 7 691,-65 101 0,72-84 139,32-49-911,44-78-5359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9344,'0'0'4684,"8"10"-3968,29 33 752,39 62-1,8 36 2327,-79-133-3205,0-1 0,0 1 0,1-1 0,12 11 0,-17-17-614,1-1 0,0 0 0,-1 0 0,1 0 0,-1-1 0,1 1 0,-1 0 0,1-1-1,-1 1 1,1-1 0,-1 1 0,0-1 0,1 0 0,-1 1 0,3-3 0,-2 2-2130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15104,'0'0'6735,"4"11"-6089,3 8-206,-1 0 0,-1 0 1,5 37-1,1 18 853,-6-41-257,3 57 0,-8-85-897,0 2 232,0 0 0,0-1 0,-1 1-1,-2 12 1,2-18-337,1 0-1,0 0 1,0 0-1,-1-1 1,1 1 0,0 0-1,-1 0 1,1-1 0,-1 1-1,1 0 1,-1-1-1,1 1 1,-1 0 0,0-1-1,1 1 1,-1-1 0,0 1-1,1-1 1,-1 1-1,0-1 1,1 1 0,-1-1-1,0 0 1,0 0 0,0 1-1,0-1 1,1 0-1,-1 0 1,0 0 0,0 0-1,0 0 1,0 0-1,1 0 1,-1 0 0,0 0-1,0 0 1,0 0 0,0-1-1,1 1 1,-1 0-1,0-1 1,0 1 0,0 0-1,1-1 1,-1 1 0,0-1-1,0 0 1,-14-8 83,-92-46 1307,93 49-1418,9 4-13,0 0 1,0 0 0,1 0-1,-1-1 1,1 0-1,-1 0 1,-4-4 0,25-13-1805,2 3-2675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 7528,'0'0'12138,"-10"5"-11597,5-2-473,2-2-31,0 0 1,0 0-1,0 1 1,0-1-1,0 1 1,1 0-1,-1 0 1,0 0-1,1 0 1,0 0-1,-1 1 1,1-1-1,0 1 1,0-1-1,1 1 1,-1 0 0,0 0-1,1 0 1,0 0-1,0 0 1,0 0-1,0 0 1,0 0-1,0 4 1,0 15 266,0 1 0,2-1 1,5 35-1,19 66 781,-16-83-698,30 121 1952,-32-143-1444,-4-14-131,-1-10-30,-13-167 116,4 82-628,6 81-200,0-16 50,-1-1 1,-1 1-1,-2-1 0,-8-25 1,11 46-52,-1 1 1,0 0 0,0 0-1,-5-7 1,5 7 12,0 1 1,0-1-1,0 1 0,-3-10 1,5 13-26,1 0 1,0 0 0,0 0 0,0 0 0,1 0-1,-1 0 1,0 0 0,0 0 0,0 0-1,1 0 1,-1 0 0,1 0 0,-1 0-1,0 0 1,1 0 0,0 0 0,-1 0-1,1 1 1,-1-1 0,1 0 0,0 0-1,0 1 1,-1-1 0,1 0 0,0 1-1,0-1 1,0 1 0,1-1 0,33-16 4,-27 14 5,11-5-11,1 1 0,1 0 1,-1 2-1,1 0 0,0 2 1,0 0-1,0 1 0,37 2 0,-53 0-8,1 1 0,-1 0-1,1 0 1,-1 0-1,0 0 1,0 1-1,1 0 1,-1 0 0,0 1-1,0-1 1,-1 1-1,1 0 1,-1 0-1,1 0 1,-1 1 0,0 0-1,0 0 1,3 4-1,-4-4 6,-1 0 0,1 0 0,-1-1-1,0 2 1,0-1 0,-1 0 0,1 0-1,-1 0 1,0 1 0,0-1 0,0 1-1,-1-1 1,1 0 0,-1 1 0,0-1-1,-1 1 1,1-1 0,-1 1 0,0-1-1,0 1 1,0-1 0,-3 8 0,-4 2 16,0-1 0,0 0-1,-1 0 1,-1 0 0,0-1 0,-18 15 0,-17 23 142,35-44-101,6-4 47,15-1-60,8-1-55,0 2 0,0-1 0,-1 2 1,34 9-1,-43-9-3,1 0 0,0 1 0,-1 0 0,0 1 0,0 0 1,0 0-1,-1 1 0,0 0 0,0 1 0,10 10 0,-16-16 9,-1 1-1,0-1 0,1 0 0,-1 1 0,0-1 0,0 1 0,0 0 0,0-1 1,0 1-1,0 0 0,-1-1 0,1 1 0,0 0 0,-1 0 0,0 0 1,1 0-1,-1-1 0,0 1 0,0 0 0,0 0 0,0 0 0,0 0 0,-1 0 1,1 0-1,0-1 0,-1 1 0,1 0 0,-1 0 0,0 0 0,0-1 1,0 1-1,0-1 0,0 1 0,0 0 0,0-1 0,0 1 0,0-1 1,-1 0-1,1 0 0,-1 1 0,1-1 0,-1 0 0,1 0 0,-4 1 0,-2 2 16,0 0-1,-1 0 0,0-1 0,1 0 0,-1-1 0,0 0 1,0 0-1,0-1 0,-9 1 0,-9-2 21,0-1 0,0-1 0,0-1 0,1-2 0,-1-1 0,-44-15 0,69 20-67,0 1-1,0 0 0,0-1 1,0 1-1,1 0 1,-1-1-1,0 1 0,0-1 1,0 0-1,1 1 0,-1-1 1,0 0-1,1 1 0,-1-1 1,0 0-1,1 0 1,-1 1-1,1-1 0,-1 0 1,1 0-1,0 0 0,-1 0 1,1-1-1,2-8-4318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5824,'0'0'3392,"-10"6"-2888,-6 3-289,5-4 274,2 1 1,-17 12 0,-16 5 4560,41-22-4479,-2-1 1671,11 0-1502,30-1 198,51-10-1,-6 2-380,-53 6-336,185-16 1576,-87 12 1634,-121 11-3957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7632,'0'0'6881,"6"11"-6416,116 164 1321,-114-164-1684,40 51 470,-29-38-326,0 0-1,-2 1 0,-1 1 0,16 34 1,-19-27 56,-1 0 1,-2 1 0,-1 0 0,-2 0-1,-1 1 1,2 65 0,-8-71-63,-1 0 1,-1-1 0,-2 1 0,-1-1-1,-1 0 1,-2 0 0,0-1-1,-22 47 1,7-25 157,8-16 204,-35 58-1,34-65-165,-19 40-1,26-46-99,0-1 0,-2 0-1,-1 0 1,-23 29 0,25-35-206,-2 1-416,4-7-3181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36 161 6016,'0'0'11962,"-5"-9"-11569,1-2-265,2 7-65,1 0 0,-1 0-1,1 1 1,-1-1 0,0 1-1,-1-1 1,1 1 0,-1 0-1,-4-5 1,7 8-42,0 0 0,0 0 0,0 0 0,0-1 0,-1 1 0,1 0 0,0 0-1,0 0 1,0 0 0,0 0 0,0 0 0,0 0 0,0 0 0,0 0 0,0 0 0,0-1 0,-1 1 0,1 0 0,0 0 0,0 0-1,0 0 1,0 0 0,0 0 0,0 0 0,0-1 0,0 1 0,0 0 0,0 0 0,0 0 0,0 0 0,0 0 0,0 0-1,0 0 1,0-1 0,0 1 0,0 0 0,0 0 0,0 0 0,0 0 0,0 0 0,0 0 0,1 0 0,-1-1 0,0 1 0,0 0-1,0 0 1,0 0 0,0 0 0,0 0 0,0 0 0,0 0 0,0 0 0,0 0 0,1 0 0,-1-1 0,0 1 1,0 0 0,0 0 0,0 0 0,1 0 0,-1 0 0,0 0 0,0 0 0,0 0 0,0-1 0,0 1 0,0 0 0,1 0 1,-1 0-1,0 0 0,0 0 0,0-1 0,0 1 0,0 0 0,0 0 0,0 0 0,0-1 0,0 1 0,0 0 0,0 0 0,0 0 0,0 0 0,0-1 1,0 1-1,0 0 0,0 0 0,0 0 0,0 0 0,0-1 0,0 1 0,0 0 0,0 0 0,0 0 0,-1 0 0,1-1 0,0 1 0,0 0 0,0 0 1,0 0-1,0 0 0,-1 0 0,5-4 243,-1 0 0,0 0 1,1 1-1,-1-1 0,5-2 1,3-1-145,-1-1 1,1 2-1,0 0 1,1 0-1,0 1 1,0 1-1,0-1 0,0 2 1,0 0-1,24-3 1,10 2 224,74 3-1,-107 2-283,19 1 210,45 9 1,-48-6 305,53 2 0,-74-6-489,0 0 1,-1 1-1,1-1 0,-1 1 1,0 1-1,8 2 0,26 8-498,-17-9-3177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10752,'0'0'5385,"11"9"-4859,-4-3-418,0 0-5,0 0-1,0 0 1,-1 0-1,0 1 0,0 0 1,-1 0-1,0 1 1,0-1-1,5 11 0,125 317 5278,-130-322-4877,1 0 0,1 0 0,0 0 0,12 14 0,3 7 1026,-21-33-1487,-1 0 0,0-1-1,1 1 1,-1-1 0,1 1 0,-1 0 0,0-1-1,1 1 1,0-1 0,-1 1 0,1-1-1,-1 0 1,1 1 0,-1-1 0,1 1 0,0-1-1,-1 0 1,1 0 0,0 1 0,-1-1-1,1 0 1,0 0 0,-1 0 0,1 0-1,0 0 1,0 0 0,-1 0 0,1 0 0,0 0-1,-1 0 1,1 0 0,0 0 0,0-1-1,-1 1 1,1 0 0,0 0 0,-1-1 0,1 1-1,-1 0 1,1-1 0,0 1 0,-1-1-1,1 1 1,-1-1 0,1 1 0,-1-1-1,0 1 1,1-1 0,-1 0 0,1 0 0,4-5 47,0-1 0,0 0 1,5-11-1,-5 10-12,50-97 288,4-7-138,-56 108-218,11-21 31,1 1 0,1 1-1,2 1 1,0 0 0,22-20 0,-27 30-17,19-25-1,-24 27-43,-8 10 16,1 0-1,-1 0 1,0-1 0,0 1-1,0 0 1,1 0-1,-1 0 1,0-1-1,0 1 1,0 0-1,1 0 1,-1-1 0,0 1-1,0 0 1,0-1-1,0 1 1,0 0-1,0 0 1,0-1-1,0 1 1,0 0 0,0-1-1,0 1 1,0 0-1,0-1 1,0 1-1,0 0 1,0 0-1,0-1 1,0 1-1,0 0 1,0-1 0,0 1-1,0 0 1,-1 0-1,1-1 1,-13-2-63,-24 6 48,34-2 3,-3 0 11,-276 32-42,-4-24 116,251-19-217,54-2-540,14-1-408,-23 10-1883,-9 3 2580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7832,'0'0'8707,"15"-1"-8103,33-2-199,156-3 2098,32 28 1120,-167-20-1102,-67-1-2450,1 0 1,-1 0-1,0 0 0,0 0 1,0 0-1,0 1 0,0-1 0,0 1 1,1 1-1,8 7-3914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6:5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7024,'0'0'7257,"3"11"-6568,54 268 2910,-6 49 1313,-45-284-2522,-1-58-1504,-10-292 310,2 259-1069,-1-10 113,-3-1 0,-2 2 0,-3-1 0,-26-75 0,30 89-71,5 16-55,3 26-105,0-1 0,0 0 0,0 0 0,0 0 0,1 0 0,-1 0 0,1 0 0,-1 1-1,1-1 1,0 0 0,0 0 0,-1 1 0,1-1 0,1 0 0,-1 1 0,0-1 0,0 1 0,0 0 0,1-1 0,-1 1 0,3-2 0,0 0 0,0 0 0,0 0 0,0 0 0,0 1 0,1 0 0,-1 0 0,6-2 0,-1 2 4,-1 0-1,1 1 0,-1 0 0,1 1 1,0 0-1,-1 0 0,1 1 0,-1 0 1,1 1-1,-1 0 0,1 0 0,-1 1 0,0 0 1,0 0-1,7 5 0,-2-1 7,0 0 0,0 2 0,-1-1 0,-1 2 0,0-1 0,0 2 0,18 21 0,-27-29-7,0 0 0,1 0 0,-1 0 0,-1 0-1,1 1 1,0-1 0,-1 0 0,0 1 0,1-1-1,-1 1 1,-1-1 0,1 1 0,0 0 0,-1-1-1,0 1 1,0 0 0,0-1 0,0 1 0,-1 0-1,0-1 1,1 1 0,-1 0 0,0-1 0,-1 1-1,-1 4 1,-1-3 17,1 0-1,0 0 1,-1-1-1,0 1 1,0-1-1,0 0 1,0 0-1,-1 0 1,1-1-1,-1 0 1,0 0-1,0 0 1,-1 0-1,1-1 1,-9 3-1,-6 2 62,4-2-10,1 1 1,-1-2 0,-1 0 0,1-1 0,-22 1 0,29-5-69,1 2 0,-1-1 1,1 1-1,0 0 0,-1 1 1,1 0-1,0 0 0,-15 7 1,20-7-54,1-1 0,-1 1 0,0 0 0,1 0 0,0 0 0,-1 0 0,1 0 0,0 1 0,0-1 0,0 1 0,0-1 0,1 1 0,-1 0 0,1-1 0,0 1 0,-1 0 0,1 0 0,0 0 0,1 0 0,-1 0 0,1 0 0,-1 0 1,1 1-1,0-1 0,0 0 0,0 0 0,1 4 0,3 22-4142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15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8240,'0'0'17559,"12"-10"-17184,87-63 674,-88 66-829,0 0 0,0 1 0,1 0 0,0 0 1,24-7-1,-30 12-128,-1 0 0,1 1 0,0-1 0,-1 1 1,1 0-1,0 0 0,-1 1 0,1-1 0,-1 1 1,1 1-1,-1-1 0,1 1 0,-1 0 0,0 0 1,0 0-1,7 5 0,11 7 542,0 2 0,-1 0 0,21 20 0,-37-30-621,-1-2 0,1 1 0,0-1 0,0 1-1,0-2 1,1 1 0,-1-1 0,14 5 0,-15-7-13,0 0-1,0 0 1,1 0 0,-1-1-1,0 0 1,1 0 0,-1 0 0,0-1-1,1 0 1,-1 0 0,0 0-1,10-4 1,-3 0 0,0-1 0,0 0 0,0-1 0,-1-1 0,0 0 0,-1 0 0,1-1 0,-2 0 0,1 0 0,-1-2 0,10-13 0,-11 14 676,2-2-1149,-8 2-3665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25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21 8640,'0'0'11474,"-10"5"-11123,6-4-328,-6 3 122,1 0 0,0 1 0,0-1 0,1 2 0,-1-1 0,1 1 0,0 1 0,-11 10 0,-37 50 1264,30-31-714,12-17-227,1 0 0,1 0 1,0 1-1,-14 36 0,16-26 331,-13 60 1,21-78-641,1-1-1,0 0 1,1 1-1,0-1 1,0 0 0,2 1-1,-1-1 1,7 22-1,-5-28-86,-1 1 0,1 0 0,0-1 0,1 0 0,0 1 0,-1-1 0,1-1 0,1 1 0,-1-1 0,1 1 0,0-1 0,0-1 0,0 1 0,0-1 0,1 1 0,-1-2 0,1 1 0,10 3 0,-3-2 31,1 0 0,-1 0 1,1-1-1,0-1 1,0-1-1,0 0 1,19-1-1,-14-1-3,1-2 0,-1 0 0,0-1 0,0-1 0,0-1 0,-1 0 0,0-2 0,0 0 0,-1-1 0,0 0 0,0-2 0,28-22 0,-22 14-100,-2-1 0,0 0 0,-1-2 0,-1 0 0,-1-1 0,0-1 0,23-46 0,-35 58 0,-1 0 0,0 0 0,-1-1 0,-1 1 0,0-1 0,0 0 0,-1 1 0,0-19 0,-2 24 0,0 1 0,-1 0 0,0 0 0,0 0 0,0 0 0,-1-1 0,0 2 0,0-1 0,0 0 0,-1 0 0,0 1 0,0-1 0,0 1 0,-1 0 0,0 0 0,0 0 0,0 1 0,0-1 0,-6-4 0,-2 1 0,-1 0 0,1 1 0,-1 1 0,0 0 0,-1 0 0,1 1 0,-21-4 0,-101-15 0,134 24 0,-28-3 570,-18-3-827,20-3-3991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35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1141 8840,'0'0'9873,"10"-5"-9453,-1 1-296,-6 4-89,0-1 0,1 0 0,-1 0-1,-1-1 1,1 1 0,0-1 0,0 1-1,0-1 1,-1 0 0,1 0 0,-1 0-1,0-1 1,1 1 0,-1 0 0,0-1 0,0 1-1,-1-1 1,1 0 0,0 0 0,-1 0-1,1-3 1,20-56 1119,3 2 0,53-95 1,-69 140-825,1 2 0,1-1 0,0 1 0,0 1 0,16-13 0,3-3 404,-30 27-692,1 0 0,0 0 0,0 0 0,0 0 0,0 0 0,0 0 0,0 0 0,1 0 0,-1 1 0,0-1-1,0 1 1,0-1 0,1 0 0,-1 1 0,0 0 0,1-1 0,-1 1 0,0 0 0,1 0 0,-1 0 0,1 0 0,-1 0 0,2 0 0,-1 1-5,0 0 0,-1 0 0,0-1 0,1 1 0,-1 0 0,1 1 0,-1-1 0,0 0 0,0 0 0,0 1 1,0-1-1,0 0 0,0 1 0,0-1 0,0 1 0,0 1 0,3 6 52,-1-1-1,0 1 1,-1 0-1,0 0 1,1 15-1,-1 19 150,-3-1 0,-1 1 1,-2 0-1,-12 51 0,15-74-102,1-17-91,0-1 0,0 1 0,0 0 0,-1 0 1,1 0-1,-1 0 0,1 0 0,-1 0 1,-1 3-1,21-27 409,116-190 140,-130 204-574,3-7 48,0 1 1,1 0-1,15-17 0,-24 30-64,0-1 0,0 1-1,1 0 1,-1 0 0,0-1 0,0 1 0,0 0 0,0 0-1,1-1 1,-1 1 0,0 0 0,0 0 0,1 0-1,-1 0 1,0-1 0,0 1 0,1 0 0,-1 0 0,0 0-1,0 0 1,1 0 0,-1 0 0,0 0 0,1 0-1,-1 0 1,0 0 0,1 0 0,-1 0 0,0 0-1,0 0 1,1 0 0,-1 0 0,0 0 0,1 0 0,-1 0-1,0 0 1,0 0 0,1 0 0,-1 1 0,0-1-1,0 0 1,1 0 0,-1 0 0,0 0 0,0 1 0,0-1-1,1 0 1,-1 0 0,0 1 0,0-1 0,0 0-1,0 0 1,1 1 0,-1-1 0,0 0 0,0 0-1,0 1 1,0-1 0,0 0 0,0 1 0,0-1 0,0 0-1,0 0 1,0 1 0,0-1 0,0 0 0,0 1-1,0-1 1,0 1 0,-1 25 78,1-23-71,-17 208 582,17-202-555,0-1-1,0 1 0,1 0 0,3 13 1,-3-18-29,0-1 1,0 1-1,0 0 0,0-1 1,1 0-1,-1 1 1,1-1-1,0 0 1,0 0-1,0 0 1,1 0-1,-1 0 1,5 3-1,-5-5-9,1 1 0,-1-1 0,1 0 0,0 0 0,0-1 0,0 1 0,-1-1 0,1 1 0,0-1 0,0 0 0,0 0 0,0 0 0,0 0 0,0-1 0,-1 1 0,1-1 0,4-1 0,5-2 0,0 0 0,18-9 0,9-7 0,0-2 0,-1-2 0,64-54 0,-95 72 0,0-1 0,-1 0 0,0 0 0,0 0 0,-1-1 0,8-13 0,-11 16 0,0 1 0,0 0 0,0-1 0,-1 0 0,1 1 0,-1-1 0,0 0 0,-1 0 0,1 0 0,-1 0 0,0 1 0,0-1 0,-1 0 0,0-6 0,0 10 0,1 0 0,0-1 0,-1 1 0,1 0 0,-1 0 0,0 0 0,1 0 0,-1 0 0,0 0 0,0 0 0,1 0 0,-1 0 0,0 0 0,0 0 0,0 0 0,0 0 0,0 0 0,0 1 0,0-1 0,-3 0 0,2 0 0,-1 0 0,0 0 0,0 1 0,0 0 0,1-1 0,-1 1 0,0 0 0,0 0 0,-3 1 0,-5 1 0,0 0 0,1 1 0,-19 8 0,21-8 0,-1 1 0,2 0 0,-1 0 0,0 1 0,1 0 0,0 0 0,0 0 0,1 1 0,-1 1 0,1-1 0,0 1 0,1 0 0,0 0 0,0 0 0,0 1 0,1-1 0,0 1 0,1 1 0,0-1 0,0 0 0,1 1 0,0-1 0,-1 10 0,2-10 0,1-1 0,-1 1 0,2 0 0,-1-1 0,1 1 0,0-1 0,1 1 0,0-1 0,0 1 0,4 8 0,-4-12 0,1 0 0,-1 0 0,1 0 0,0-1 0,0 1 0,0-1 0,0 1 0,0-1 0,1 0 0,-1 0 0,1-1 0,0 1 0,0-1 0,0 0 0,0 0 0,1 0 0,-1 0 0,6 1 0,3-1 0,-1 0 0,0 0 0,1-1 0,-1 0 0,1-1 0,-1-1 0,1 0 0,-1-1 0,1 0 0,-1-1 0,12-4 0,16-7 0,72-38 0,-67 29 0,10-6 0,-1-3 0,66-52 0,-119 84 0,-1 0 0,0 0 0,0 0 0,0 0 0,0 0 0,1 0 0,-1 0 0,0 0 0,0 0 0,0 0 0,0-1 0,0 1 0,0 0 0,1 0 0,-1 0 0,0 0 0,0 0 0,0-1 0,0 1 0,0 0 0,0 0 0,0 0 0,0 0 0,0 0 0,0-1 0,0 1 0,0 0 0,0 0 0,0 0 0,0 0 0,0-1 0,0 1 0,0 0 0,0 0 0,0 0 0,0 0 0,0-1 0,0 1 0,0 0 0,0 0 0,0 0 0,0 0 0,0-1 0,-10 2 0,-7 9 0,1 0 0,0 1 0,0 0 0,1 2 0,1 0 0,0 0 0,0 1 0,2 1 0,-14 19 0,23-28 0,0 0 0,0 0 0,1 0 0,0 1 0,0-1 0,1 1 0,-2 6 0,3-10 0,0 0 0,-1 1 0,1-1 0,0 0 0,1 1 0,-1-1 0,0 1 0,1-1 0,0 0 0,0 0 0,0 1 0,0-1 0,1 0 0,-1 0 0,3 3 0,-4-5 0,0-1 0,1 0 0,-1 1 0,1-1 0,-1 1 0,0-1 0,1 0 0,-1 0 0,1 1 0,-1-1 0,1 0 0,-1 0 0,1 1 0,-1-1 0,0 0 0,1 0 0,-1 0 0,1 0 0,0 0 0,-1 0 0,1 0 0,-1 0 0,1 0 0,-1 0 0,1 0 0,0 0 0,16-10 0,11-19 0,-26 27 0,16-21 0,-2-1 0,25-46 0,-11 17 0,-30 53 0,0-1 0,0 1 0,0 0 0,0 0 0,0 0 0,0 0 0,1-1 0,-1 1 0,0 0 0,0 0 0,0 0 0,0 0 0,0 0 0,0-1 0,0 1 0,0 0 0,0 0 0,0 0 0,0 0 0,1 0 0,-1 0 0,0 0 0,0-1 0,0 1 0,0 0 0,0 0 0,0 0 0,1 0 0,-1 0 0,0 0 0,0 0 0,0 0 0,0 0 0,0 0 0,1 0 0,-1 0 0,0 0 0,0 0 0,0 0 0,0 0 0,1 0 0,-1 0 0,0 0 0,0 0 0,0 0 0,0 0 0,0 0 0,1 0 0,-1 0 0,0 0 0,0 0 0,0 1 0,0-1 0,0 0 0,0 0 0,1 0 0,-1 0 0,0 0 0,0 0 0,0 0 0,0 1 0,0-1 0,0 0 0,0 0 0,0 0 0,0 0 0,0 0 0,0 1 0,0-1 0,3 20 0,-3 27 0,-8 47 0,-17 115 0,20-183 0,-1 1 0,-1-1 0,-2 0 0,-1-1 0,-21 41 0,29-61 0,-1-1 0,0 1 0,0 0 0,-1-1 0,0 0 0,1 0 0,-1 0 0,-1 0 0,-4 3 0,6-5 0,0-1 0,0 1 0,0-1 0,0 0 0,-1 0 0,1 0 0,0 0 0,0 0 0,-1-1 0,1 0 0,0 0 0,0 0 0,-1 0 0,1 0 0,0 0 0,-4-2 0,2 2 0,0-2 0,0 1 0,1 0 0,-1-1 0,1 0 0,-1 0 0,1-1 0,-1 1 0,1-1 0,0 0 0,-5-5 0,7 6 0,0 0 0,0-1 0,0 1 0,0-1 0,1 1 0,-1-1 0,1 0 0,0 0 0,0 0 0,0 0 0,0 0 0,0 0 0,1 0 0,-1 0 0,1 0 0,0 0 0,0 0 0,0 0 0,1-6 0,0 4 0,0 1 0,0-1 0,1 0 0,0 1 0,-1-1 0,2 1 0,-1 0 0,0 0 0,1 0 0,0 0 0,0 0 0,5-4 0,5-5 0,29-21 0,-22 18 0,113-84 0,63-53 0,-156 118 0,-2-1 0,-2-2 0,-2-2 0,-1 0 0,35-58 0,-42 51 0,-2-1 0,-2-2 0,-2 0 0,-3-1 0,17-77 0,-28 97 0,3-8 0,4-51 0,-12 77 0,-1 0 0,0 0 0,-1 0 0,0 0 0,-1 0 0,0 1 0,-2-1 0,-3-12 0,7 25 0,0-1 0,0 1 0,0 0 0,-1 0 0,1-1 0,0 1 0,0 0 0,0 0 0,0-1 0,0 1 0,-1 0 0,1 0 0,0-1 0,0 1 0,0 0 0,-1 0 0,1-1 0,0 1 0,0 0 0,0 0 0,-1 0 0,1 0 0,0 0 0,-1-1 0,1 1 0,0 0 0,0 0 0,-1 0 0,1 0 0,0 0 0,-1 0 0,1 0 0,0 0 0,-1 0 0,-9 8 0,-5 17 0,2 6 0,2 0 0,1 1 0,2 0 0,0 1 0,-3 50 0,2-11 0,3-22 0,0 50 0,6-56 0,3 1 0,1 0 0,16 67 0,-18-106 0,1 0 0,-1 0 0,1 0 0,6 10 0,6 11 0,-14-24 0,1 0 0,0 0 0,-1 0 0,1 0 0,1 0 0,-1 0 0,0-1 0,1 1 0,-1-1 0,1 0 0,0 0 0,0 1 0,0-2 0,0 1 0,0 0 0,0-1 0,0 1 0,0-1 0,1 0 0,-1 0 0,1 0 0,-1-1 0,1 1 0,-1-1 0,1 0 0,-1 0 0,1 0 0,-1 0 0,7-2 0,1 0 0,1-1 0,-1 0 0,0 0 0,0-1 0,-1-1 0,1 0 0,19-13 0,-17 10 0,0-1 0,-1 0 0,0-1 0,0-1 0,-1 0 0,-1-1 0,1 0 0,-2 0 0,0-1 0,14-26 0,-20 33 0,0 0 0,-1-1 0,0 1 0,0-1 0,0 1 0,-1-1 0,0 0 0,0 1 0,-1-1 0,1 0 0,-2 0 0,1 1 0,-1-1 0,0 0 0,0 0 0,-4-10 0,4 15 0,0 1 0,1-1 0,-1 0 0,0 0 0,0 1 0,0-1 0,-1 1 0,1-1 0,0 1 0,-1 0 0,1-1 0,-1 1 0,1 0 0,-1 0 0,1 0 0,-1 0 0,0 0 0,0 0 0,1 1 0,-1-1 0,0 0 0,0 1 0,0-1 0,0 1 0,0 0 0,0 0 0,0 0 0,-2 0 0,1 0 0,0 0 0,0 1 0,-1-1 0,1 1 0,0-1 0,0 1 0,0 0 0,0 1 0,0-1 0,1 0 0,-1 1 0,0-1 0,1 1 0,-1 0 0,1 0 0,-5 4 0,0 3 0,0 0 0,1 1 0,0-1 0,0 1 0,1 1 0,0-1 0,1 1 0,0-1 0,-4 21 0,6-16 0,0-1 0,1 1 0,1-1 0,0 1 0,1 0 0,1-1 0,4 19 0,-5-31 0,1 9 0,0-1 0,1 0 0,1 1 0,4 9 0,-7-18 0,-1-1 0,1 1 0,0-1 0,0 1 0,0 0 0,0-1 0,0 1 0,0-1 0,0 0 0,1 1 0,-1-1 0,0 0 0,1 0 0,-1 0 0,1 0 0,-1 0 0,1 0 0,0-1 0,-1 1 0,1 0 0,0-1 0,0 1 0,-1-1 0,1 0 0,0 1 0,0-1 0,0 0 0,-1 0 0,1 0 0,0 0 0,3-1 0,16-7 0,0-1 0,-1-1 0,-1 0 0,1-2 0,24-19 0,-20 15 0,24-22 0,-35 27 0,-1 0 0,2 2 0,22-14 0,-16 13 0,37-13 0,-51 21 0,0 1 0,0-1 0,-1 1 0,1 0 0,0 1 0,0-1 0,0 1 0,0 0 0,0 1 0,0-1 0,0 1 0,6 2 0,8-2 0,-9-2 0,-11 1 0,0 0 0,0 0 0,0 0 0,0 0 0,0 0 0,0 0 0,1 0 0,-1 0 0,0 0 0,0 0 0,0 0 0,0 0 0,0 0 0,0 0 0,0 0 0,0 0 0,0 0 0,0 0 0,1 0 0,-1 0 0,0 0 0,0 0 0,0 0 0,0 0 0,0 0 0,0 0 0,0 0 0,0 0 0,0-1 0,0 1 0,0 0 0,0 0 0,0 0 0,0 0 0,0 0 0,0 0 0,0 0 0,1 0 0,-1 0 0,0 0 0,0 0 0,0-1 0,0 1 0,0 0 0,0 0 0,0 0 0,0 0 0,0 0 0,-1 0 0,1 0 0,0 0 0,0 0 0,0 0 0,0-1 0,0 1 0,0 0 0,0 0 0,0 0 0,0 0 0,-1-1 0,-1 0 0,1 0 0,-1 1 0,0-1 0,1 0 0,-1 1 0,0-1 0,1 1 0,-1 0 0,0-1 0,1 1 0,-1 0 0,0 0 0,1 0 0,-1 0 0,0 0 0,0 1 0,1-1 0,-1 0 0,0 1 0,-2 1 0,-1-1 0,1 1 0,-1 0 0,1 0 0,-1 0 0,1 1 0,-6 4 0,-1 1 0,1 1 0,1 0 0,0 1 0,-15 21 0,21-28 0,1 1 0,0-1 0,0 1 0,1 0 0,-1 0 0,1-1 0,0 1 0,0 0 0,0 0 0,0 0 0,1 1 0,0-1 0,0 0 0,0 0 0,0 0 0,0 0 0,1 0 0,0 0 0,0 0 0,2 6 0,-1-6 0,0 1 0,0 0 0,1-1 0,-1 1 0,1-1 0,0 1 0,0-1 0,1 0 0,-1-1 0,1 1 0,0-1 0,0 1 0,0-1 0,0 0 0,1-1 0,-1 1 0,1-1 0,0 1 0,7 1 0,-6-3 0,1 1 0,0-1 0,-1 0 0,1-1 0,0 0 0,-1 0 0,1 0 0,0-1 0,0 0 0,-1 0 0,1-1 0,-1 0 0,1 0 0,8-5 0,-1 0 0,-1-1 0,-1 0 0,1-1 0,-1 0 0,-1-1 0,0 0 0,0-1 0,-1-1 0,15-20 0,0-6 0,38-78 0,-19 19 0,-4-1 0,34-135 0,-66 200 0,0 0 0,2-41 0,-8 55 0,-2 0 0,0 0 0,-1 0 0,-1 0 0,-7-28 0,8 40 0,-7-21 0,7 27 0,1 1 0,0-1 0,0 1 0,0 0 0,-1-1 0,1 1 0,0-1 0,0 1 0,-1 0 0,1-1 0,0 1 0,-1 0 0,1 0 0,0-1 0,-1 1 0,1 0 0,-1 0 0,1-1 0,0 1 0,-1 0 0,1 0 0,-1 0 0,1 0 0,-1 0 0,1 0 0,-1 0 0,1 0 0,0 0 0,-1 0 0,1 0 0,-1 0 0,1 0 0,-1 0 0,1 0 0,-1 0 0,1 0 0,0 1 0,-1-1 0,1 0 0,-1 0 0,1 0 0,0 1 0,-1-1 0,1 0 0,0 1 0,-1-1 0,1 0 0,0 1 0,-1-1 0,1 0 0,0 1 0,0-1 0,-1 0 0,1 1 0,-7 8 0,1 0 0,0 0 0,0 1 0,1-1 0,0 1 0,1 0 0,0 1 0,-4 19 0,-1 11 0,-2 42 0,4-33 0,-21 248 0,27-266 0,-1 8 0,2 0 0,9 74 0,-8-108 0,0 0 0,1-1 0,-1 1 0,1-1 0,0 0 0,1 1 0,-1-1 0,1 0 0,0 0 0,0 0 0,5 5 0,-5-8 0,-1 0 0,0 0 0,0 0 0,1-1 0,-1 1 0,1 0 0,-1-1 0,1 0 0,0 0 0,0 0 0,-1 0 0,1 0 0,0 0 0,0-1 0,0 0 0,0 1 0,0-1 0,0 0 0,0 0 0,0-1 0,0 1 0,0 0 0,4-2 0,1 0 0,1 0 0,-1-1 0,0 0 0,1 0 0,-1-1 0,-1 0 0,1 0 0,-1 0 0,1-1 0,-1-1 0,-1 1 0,1-1 0,-1 0 0,7-8 0,-3-1 0,1 0 0,-2 0 0,0-1 0,-1 0 0,0 0 0,10-34 0,-10 25 0,-4 16 0,0-1 0,-1 1 0,0 0 0,-1-1 0,0 0 0,0 1 0,-1-1 0,-1 0 0,0-14 0,0 24 0,0 0 0,0 0 0,0 1 0,-1-1 0,1 0 0,0 0 0,0 0 0,0 0 0,0 1 0,-1-1 0,1 0 0,0 0 0,0 0 0,0 0 0,-1 0 0,1 0 0,0 0 0,0 0 0,-1 0 0,1 1 0,0-1 0,0 0 0,0 0 0,-1 0 0,1 0 0,0 0 0,0 0 0,-1 0 0,1-1 0,0 1 0,0 0 0,0 0 0,-1 0 0,1 0 0,0 0 0,0 0 0,0 0 0,-1 0 0,1-1 0,0 1 0,0 0 0,0 0 0,-1 0 0,1 0 0,0-1 0,0 1 0,0 0 0,0 0 0,0 0 0,0-1 0,-1 1 0,1 0 0,0 0 0,0 0 0,0-1 0,-7 21 0,3 0 0,1 1 0,2 0 0,1 37 0,0-50 0,1 1 0,0-1 0,1 0 0,0 1 0,0-1 0,1 0 0,0-1 0,0 1 0,1 0 0,0-1 0,1 0 0,7 10 0,-11-16 0,0 0 0,1 0 0,-1 0 0,1 0 0,-1 0 0,1 0 0,-1-1 0,1 1 0,0-1 0,-1 1 0,1-1 0,0 0 0,-1 1 0,1-1 0,0 0 0,0 0 0,-1 0 0,1 0 0,0 0 0,-1-1 0,1 1 0,0-1 0,-1 1 0,1-1 0,0 1 0,-1-1 0,1 0 0,-1 0 0,3-2 0,3 0 0,-1-1 0,1-1 0,-1 1 0,0-1 0,8-9 0,20-32 0,-26 33 0,2 0 0,14-16 0,-11 14 0,-12 12 0,1 1 0,-1 0 0,1 0 0,0 0 0,-1 0 0,1 0 0,0 0 0,0 0 0,0 0 0,1 1 0,-1-1 0,0 1 0,1-1 0,-1 1 0,0 0 0,1 0 0,0 0 0,2 0 0,-5 1 0,1 0 0,-1 0 0,1 1 0,-1-1 0,1 0 0,-1 1 0,1-1 0,-1 0 0,1 1 0,-1-1 0,0 1 0,1-1 0,-1 0 0,0 1 0,1-1 0,-1 1 0,0-1 0,0 1 0,1 0 0,-1-1 0,0 1 0,0-1 0,0 1 0,0 0 0,4 19 0,-3-15 0,1 12 0,-1 0 0,-1 0 0,-2 24 0,0 5 0,2-46 0,0 1 0,0-1 0,0 1 0,0-1 0,0 0 0,0 1 0,0-1 0,0 1 0,0-1 0,0 0 0,0 1 0,0-1 0,1 1 0,-1-1 0,0 0 0,0 1 0,0-1 0,0 1 0,1-1 0,-1 0 0,0 1 0,0-1 0,1 0 0,-1 0 0,0 1 0,1-1 0,-1 0 0,0 0 0,1 1 0,-1-1 0,0 0 0,1 0 0,0 1 0,14-7 0,12-17 0,7-18 0,20-23 0,-21 36 0,-33 28 0,0 0 0,0 0 0,1 0 0,-1 0 0,0 0 0,1 0 0,-1 0 0,0 0 0,0 0 0,1 0 0,-1 0 0,0 1 0,0-1 0,0 0 0,1 0 0,-1 0 0,0 1 0,0-1 0,0 0 0,1 0 0,-1 0 0,0 1 0,0-1 0,0 0 0,0 0 0,0 1 0,0-1 0,1 0 0,-1 0 0,0 1 0,0-1 0,0 0 0,0 1 0,0-1 0,0 0 0,0 0 0,0 1 0,0-1 0,0 0 0,0 0 0,0 1 0,-1-1 0,1 0 0,0 1 0,0-1 0,0 0 0,0 1 0,-3 16 0,3-17 0,-1 14 0,0-1 0,0 1 0,1 0 0,1-1 0,0 1 0,1-1 0,0 0 0,7 20 0,-8-32 0,-1 1 0,1-1 0,-1 0 0,1 1 0,0-1 0,-1 0 0,1 0 0,0 0 0,0 0 0,0 0 0,0 0 0,0 0 0,0 0 0,0 0 0,1 0 0,-1 0 0,0-1 0,0 1 0,1 0 0,1 0 0,1 0 0,-1-1 0,1 1 0,-1-1 0,1 0 0,-1 1 0,1-2 0,-1 1 0,5-1 0,6-2 0,-1 0 0,0-1 0,16-7 0,-15 6 0,-1-1 0,0-1 0,0 0 0,0-1 0,-1 0 0,0-1 0,0 0 0,-1-1 0,-1 0 0,0-1 0,18-23 0,10-10 0,-39 39 0,-6 6 0,-8 4 0,5 3 0,-1 1 0,1 0 0,0 1 0,1 0 0,0 0 0,1 1 0,0 0 0,-11 21 0,16-26 0,0 0 0,1 0 0,-1 0 0,1 0 0,0 0 0,1 0 0,-1 1 0,1-1 0,0 1 0,1-1 0,0 1 0,0-1 0,0 1 0,1-1 0,0 1 0,0-1 0,1 0 0,-1 1 0,1-1 0,4 8 0,-5-13 0,-1 0 0,1 1 0,0-1 0,0 0 0,0 0 0,0 0 0,-1 0 0,1 0 0,0 0 0,1 0 0,-1 0 0,0 0 0,0 0 0,0 0 0,1-1 0,-1 1 0,0-1 0,0 1 0,1-1 0,-1 1 0,1-1 0,1 1 0,-1-1 0,0-1 0,0 1 0,0 0 0,0-1 0,1 1 0,-1-1 0,0 0 0,0 1 0,0-1 0,0 0 0,0 0 0,3-3 0,1-1 0,0 0 0,0 0 0,-1 0 0,1-1 0,-1 0 0,-1 0 0,6-8 0,4-13 0,-1-1 0,-1 0 0,-1-1 0,11-48 0,-21 67 0,-6 18 0,-7 21 0,-21 172 0,12-64 0,9-72 0,-24 75 0,28-117 0,0-1 0,-2-1 0,0 1 0,-1-1 0,-1-1 0,-28 35 0,27-39 0,-1-1 0,-1-1 0,0 0 0,-29 20 0,38-30 0,-1 0 0,0 0 0,-1 0 0,1-1 0,0-1 0,-1 1 0,0-1 0,1 0 0,-1-1 0,0 0 0,0 0 0,0 0 0,0-1 0,0-1 0,-10 0 0,12 0 0,1 0 0,-1 0 0,0-1 0,1 0 0,-1 0 0,-5-3 0,9 4 0,1 0 0,-1 0 0,0 0 0,1 0 0,-1-1 0,1 1 0,0-1 0,-1 1 0,1-1 0,0 0 0,0 1 0,0-1 0,0 0 0,1 0 0,-1 1 0,0-1 0,1 0 0,-1 0 0,1 0 0,-1 0 0,1 0 0,0-3 0,0-10 0,1 0 0,1 1 0,0-1 0,1 0 0,1 1 0,0-1 0,1 1 0,0 0 0,1 1 0,1-1 0,0 1 0,1 0 0,12-15 0,-12 17 0,1 0 0,-1 1 0,2 0 0,-1 1 0,22-15 0,-25 19 0,0 1 0,1 0 0,-1 1 0,1 0 0,0 0 0,0 0 0,0 1 0,0 0 0,1 0 0,-1 1 0,15-1 0,-6 2 0,0 0 0,0-2 0,0 0 0,0-1 0,0 0 0,23-9 0,-32 9 0,-1 1 0,1-2 0,-1 1 0,0-1 0,0 0 0,0 0 0,0 0 0,-1-1 0,1 0 0,-1 0 0,-1-1 0,1 1 0,-1-1 0,0 0 0,0 0 0,6-13 0,-2-1-3935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5824,'0'0'17954,"-5"13"-17773,0-2-132,1-3-15,1 0 1,0 0-1,1 0 1,-1 1-1,1-1 1,1 1-1,0 0 0,0 11 1,2 19 172,-2 52 456,0-82-535,0-1 0,-1 1 0,1-1 0,-2 0 0,1 1 0,-1-1 0,0 0 0,-5 8 1,6-14-94,1 0 0,0-1 0,0 1 1,-1 0-1,1-1 0,-1 1 1,1-1-1,-1 0 0,0 0 1,0 1-1,1-1 0,-1 0 1,0 0-1,0-1 0,0 1 1,0 0-1,0-1 0,-3 1 1,0 0 14,0-1 0,0 0 0,1 0 0,-1 0 1,0-1-1,0 1 0,-9-4 0,4 1 18,-1-1-1,1 0 0,0-1 1,0 0-1,1-1 0,-15-11 0,-37-34 352,60 51-417,1-1-1,-1 1 1,1 0-1,-1 0 1,1-1-1,-1 1 1,1-1 0,0 1-1,-1 0 1,1-1-1,0 1 1,-1-1-1,1 1 1,0-1-1,-1 1 1,1-1-1,0 1 1,0-1 0,0 1-1,-1-1 1,1 0-1,0 1 1,0-2-1,1 2-48,0-1-1,0 1 1,-1-1-1,1 1 1,0-1-1,0 1 1,0-1 0,0 1-1,0 0 1,0 0-1,0-1 1,0 1-1,0 0 1,0 0-1,0 0 1,0 0-1,1 0 1,14-1-3734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15376,'0'0'4111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35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17287,'0'0'4408,"20"-59"-4040,-4 45 8,4-6-160,-2 2 0,-2 6-144,-4 6 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35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1 206 13968,'0'0'2440,"62"-29"-1817,1 15 9,20-8-24,15 0 8,11 4 40,6 4-8,-10-8 8,-2-1 8,-7 9-152,-15 2 8,-11 2-168,-11 4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38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1255 8744,'0'0'7842,"0"-17"-7429,0 16-408,0-12 85,0-1 0,1 1 1,0 0-1,1 0 0,1 0 0,0 0 0,1 0 1,0 0-1,7-12 0,205-502 3646,-208 505-3602,27-74 880,-5 0 1,21-120-1,-48 183-323,0-55 0,-3 74-307,0 14-186,0-1-179,0 1-1,-1 0 1,1 0-1,0 0 1,0 0-1,0 0 1,0 0-1,0 0 1,-1 0-1,1 0 1,0 0-1,0 0 1,0-1-1,0 1 1,-1 0-1,1 0 1,0 0-1,0 0 1,0 0-1,-1 0 1,1 0-1,0 1 1,0-1-1,0 0 1,0 0-1,-1 0 1,1 0-1,0 0 1,0 0-1,0 0 1,0 0-1,-1 0 1,1 0-1,0 1 1,0-1-1,0 0 1,0 0-1,0 0 0,-7 15 135,2 0 0,0 0 0,-4 19 0,-2 10 1,-12 45 337,-20 151 0,27-131-193,2-18 245,3 0 0,2 154 0,15-180 128,-6-62-660,0-1 0,0 0 1,0 0-1,1 1 0,-1-1 0,0 0 1,1 0-1,0 0 0,0 1 1,-1-1-1,1 0 0,0 0 0,1 0 1,-1 0-1,0-1 0,0 1 1,1 0-1,-1 0 0,1-1 0,0 1 1,-1-1-1,1 1 0,0-1 1,0 0-1,0 0 0,0 0 0,0 0 1,0 0-1,0 0 0,0 0 1,1-1-1,-1 1 0,0-1 0,0 0 1,1 1-1,-1-1 0,0 0 1,0 0-1,1-1 0,-1 1 0,0 0 1,0-1-1,3 0 0,8-2 48,-1-1 0,0-1 0,0 0 0,0 0 0,0-1 0,13-9 0,-13 6-59,1-1 0,-1 0 0,-1-1 0,0-1 0,0 1 0,-1-2 0,-1 1 0,0-1 0,-1-1 0,0 1 0,-1-2 0,0 1 0,-2-1 0,1 0 0,-2 0 0,0 0 0,3-28 0,-6 39 0,-1 0 0,0 0 0,0 0 0,0 0 0,-1 0 0,1 0 0,-1 0 0,0 0 0,0 0 0,0 0 0,-1 1 0,-2-7 0,3 9 0,0 0 0,0 0 0,0-1 0,0 1 0,0 0 0,0 0 0,0 0 0,0 0 0,-1 1 0,1-1 0,0 0 0,-1 0 0,1 1 0,-1-1 0,1 1 0,0-1 0,-1 1 0,1 0 0,-1-1 0,1 1 0,-1 0 0,0 0 0,1 0 0,-1 0 0,1 0 0,-1 0 0,1 1 0,-1-1 0,1 1 0,-1-1 0,1 1 0,0-1 0,-1 1 0,-2 1 0,-3 2 0,0 1 0,1-1 0,-1 2 0,1-1 0,0 0 0,0 1 0,1 0 0,0 1 0,0-1 0,0 1 0,1 0 0,0 0 0,0 0 0,1 1 0,-1-1 0,-1 10 0,0-2 0,1 0 0,1 1 0,0-1 0,1 1 0,0-1 0,2 1 0,1 23 0,-1-33 0,1 0 0,0-1 0,0 1 0,0-1 0,1 0 0,0 1 0,0-1 0,0 0 0,0 0 0,1 0 0,0 0 0,0-1 0,0 1 0,1-1 0,0 0 0,0 0 0,0 0 0,0 0 0,0-1 0,9 6 0,-7-7 0,-1 1 0,1-1 0,0 0 0,1 0 0,-1-1 0,0 0 0,0 0 0,0 0 0,1-1 0,-1 0 0,0 0 0,1-1 0,-1 0 0,0 0 0,0 0 0,0-1 0,12-4 0,-3 1 0,0-1 0,-1 0 0,0-1 0,0-1 0,-1 0 0,0-1 0,0 0 0,21-21 0,-20 15 0,-1-1 0,0 0 0,13-24 0,-22 34 0,-1 0 0,-1-1 0,1 1 0,-1-1 0,0 1 0,-1-1 0,1 0 0,-1 0 0,-1 0 0,1 1 0,-1-1 0,0 0 0,-3-13 0,-11-30 0,5 21 0,8 28 0,1 0 0,0 1 0,-1-1 0,1 0 0,0 0 0,0 1 0,0-1 0,0 0 0,0 0 0,0 0 0,0 1 0,0-1 0,0 0 0,0 0 0,1 0 0,-1 1 0,0-1 0,1-1 0,-1 2 0,1-1 0,-1 1 0,0 0 0,1 0 0,-1-1 0,0 1 0,1 0 0,-1 0 0,1 0 0,-1-1 0,0 1 0,1 0 0,-1 0 0,1 0 0,-1 0 0,0 0 0,1 0 0,-1 0 0,1 0 0,-1 0 0,1 0 0,-1 0 0,0 0 0,2 1 0,-1-1 0,1 1 0,0-1 0,-1 1 0,1 0 0,-1 0 0,1 0 0,-1 0 0,1 0 0,-1 0 0,1 0 0,-1 1 0,0-1 0,0 0 0,0 1 0,2 2 0,2 8 0,0 0 0,-1 0 0,0 0 0,-1 0 0,0 1 0,1 14 0,0 79 0,-5-76 0,2 0 0,7 45 0,-8-73 0,1-1 0,-1 1 0,0 0 0,1 0 0,-1 0 0,1-1 0,0 1 0,0 0 0,-1-1 0,1 1 0,0-1 0,0 1 0,1-1 0,-1 1 0,0-1 0,0 0 0,1 0 0,-1 1 0,3 0 0,-3-1 0,1-1 0,-1 1 0,1-1 0,0 0 0,-1 1 0,1-1 0,0 0 0,-1 0 0,1 0 0,0 0 0,-1-1 0,1 1 0,0 0 0,-1-1 0,1 1 0,2-2 0,4-2 0,0 0 0,-1 0 0,1-1 0,-1 0 0,-1-1 0,11-10 0,16-20 0,31-45 0,-39 48 0,1 2 0,44-44 0,-70 75 0,1-1 0,0 0 0,0 0 0,-1 0 0,1 0 0,0 1 0,0-1 0,0 0 0,0 1 0,0-1 0,0 1 0,0-1 0,0 1 0,0 0 0,0-1 0,0 1 0,1 0 0,-1 0 0,0 0 0,0 0 0,0 0 0,0 0 0,2 0 0,-2 1 0,0-1 0,0 1 0,0 0 0,-1 0 0,1-1 0,0 1 0,-1 0 0,1 0 0,-1 0 0,1 0 0,-1 0 0,1 0 0,-1 0 0,0 0 0,1 0 0,-1 0 0,0 0 0,0 0 0,0 2 0,1 7 0,-1 0 0,-1 0 0,-2 19 0,-4-1 0,5-18 0,-1-1 0,2 1 0,-2 15 0,3-25 0,0 0 0,0 1 0,0-1 0,0 0 0,0 0 0,0 1 0,0-1 0,0 0 0,0 1 0,0-1 0,0 0 0,0 0 0,0 0 0,0 1 0,1-1 0,-1 0 0,0 0 0,0 1 0,0-1 0,0 0 0,0 0 0,1 0 0,-1 1 0,0-1 0,0 0 0,0 0 0,1 0 0,-1 0 0,0 1 0,0-1 0,0 0 0,1 0 0,-1 0 0,0 0 0,0 0 0,1 0 0,-1 0 0,13-4 0,9-12 0,-10 4 0,-3 4 0,-1 0 0,1 0 0,1 1 0,-1 0 0,15-7 0,-24 14 0,0 0 0,1 0 0,-1-1 0,0 1 0,0 0 0,1 0 0,-1 0 0,0 0 0,0 0 0,1 0 0,-1 0 0,0 0 0,0 0 0,1 0 0,-1 0 0,0 0 0,1 0 0,-1 0 0,0 0 0,0 0 0,1 0 0,-1 0 0,0 0 0,0 0 0,1 0 0,-1 0 0,0 0 0,0 1 0,1-1 0,-1 0 0,0 0 0,0 0 0,0 0 0,1 1 0,-1-1 0,0 0 0,0 0 0,0 1 0,3 13 0,-8 21 0,4-32 0,-2 9 0,-3 14 0,6-24 0,0-1 0,0 0 0,-1 0 0,1 0 0,0 0 0,0 0 0,0 0 0,1 0 0,-1 0 0,0 0 0,0 1 0,0-1 0,1 0 0,-1 0 0,1 0 0,-1 0 0,1 1 0,0-2 0,0 1 0,0-1 0,0 0 0,0 0 0,0 1 0,-1-1 0,1 0 0,0 0 0,0 0 0,0 0 0,0 0 0,0 0 0,0 0 0,0 0 0,0 0 0,0-1 0,-1 1 0,1 0 0,0-1 0,1 0 0,21-9 0,-19 8 0,58-33 0,-36 19 0,32-14 0,-57 30 0,1-1 0,0 0 0,0 1 0,-1 0 0,1-1 0,0 1 0,0 0 0,-1 0 0,1 0 0,0 0 0,0 1 0,-1-1 0,1 0 0,0 1 0,0-1 0,-1 1 0,1-1 0,0 1 0,-1 0 0,1 0 0,-1 0 0,1 0 0,-1 0 0,1 0 0,-1 0 0,0 0 0,2 2 0,3 5 0,0-1 0,-1 1 0,10 16 0,-9-14 0,-6-9 0,2 3 0,1 0 0,-1 0 0,1-1 0,0 1 0,-1-1 0,2 1 0,3 3 0,-6-6 0,1-1 0,-1 1 0,1 0 0,-1-1 0,1 1 0,0-1 0,-1 0 0,1 1 0,-1-1 0,1 0 0,0 0 0,-1 0 0,1 0 0,-1 0 0,1 0 0,0-1 0,-1 1 0,1 0 0,-1-1 0,1 1 0,-1-1 0,1 0 0,-1 1 0,3-2 0,6-4-3935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39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15696,'0'0'7823,"1"11"-7236,11 83 1212,1-4 900,1 108 0,-8-70-1243,-2-112-1456,-3-12 0,-3-10 0,1 0-3956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40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653 180 11552,'0'0'5209,"-11"-4"-4921,5 2-244,-3-1 73,0-1 0,0 2 0,-1-1 0,1 1 0,-1 1 0,0 0 0,-16 0 0,-14 4 515,22-3-190,1 1-1,-1 1 1,1 0 0,0 2-1,0 0 1,0 0-1,-23 11 1,13-1 16,1 1 0,1 1 0,-29 23 0,42-29-260,0 1-1,1 0 1,0 1 0,1 0-1,0 1 1,1 0 0,-13 24-1,-2 11 416,11-25-176,2 1 1,0 0-1,1 0 1,-10 45-1,11-25 628,2 0-1,2 1 1,2 61 0,3-97-1062,1 0 0,0 0 0,1 0 0,0-1 0,0 1 0,1-1 0,0 1 0,0-1 0,1 0 0,0 0 0,0 0 0,1-1 0,0 0 0,1 0 0,0 0 0,0 0 0,0-1 0,0 0 0,1 0 0,0-1 0,1 0 0,-1 0 0,1 0 0,0-1 0,0-1 0,0 1 0,0-1 0,1-1 0,0 1 0,14 1 0,2-1-3,0-1 0,0-1 0,0-2 0,0 0 0,0-2 0,0 0 0,0-2 0,-1-1 0,0-1 0,37-15 0,-60 21 0,33-13 0,0-2 0,-1-2 0,39-28 0,-54 33 0,68-56 0,-76 59 0,0 0 0,0-1 0,-1 0 0,-1-1 0,13-21 0,-11 11 0,0 0 0,-1-1 0,-1-1 0,-2 1 0,0-1 0,4-41 0,-7 25 0,-2-1 0,-1 1 0,-8-52 0,5 72 0,-1 0 0,-1 0 0,0 0 0,-2 1 0,0 0 0,-2 0 0,-15-26 0,17 34 0,0 0 0,0 1 0,-1 0 0,0 0 0,-1 1 0,0 0 0,0 1 0,-1 0 0,0 0 0,-1 1 0,1 0 0,-1 1 0,-16-6 0,17 9 0,-1 0 0,0 0 0,0 1 0,0 1 0,0 0 0,0 0 0,0 1 0,0 1 0,0 0 0,0 0 0,0 1 0,-17 5 0,5 1 0,1 1 0,0 0 0,1 2 0,-36 23 0,3-1 0,32-20 0,0 1 0,1 0 0,-24 23 0,15-8 816,-1 0-1611,15-14-3161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41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9344,'0'0'13330,"11"-1"-12693,168-24 1437,-23 2-370,-60 11-678,161-16 1835,16 4-1078,-250 23-1726,1 1-1,44 5 1,-29-1-4210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52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0 278 8032,'0'0'11689,"6"10"-11308,-2-5-317,4 8 276,0 1-1,-1 1 1,0-1 0,4 16 0,1 7 1132,31 67 1,-34-87-1084,2 0 0,14 18 0,-18-26-200,1 3 15,6 7 361,23 25-1,-32-39-456,0 0 0,0-1 0,0 0 0,0 0 0,1 0 0,-1-1 0,1 0 0,0 0 0,0 0 0,7 1 0,-3-2 52,-1 0 0,1-1-1,-1-1 1,1 1 0,0-2-1,-1 1 1,11-3 0,4 1 93,-9 0-171,0-1 0,-1-1 0,0 0 0,1 0 0,-1-1 0,-1-1 0,16-9 0,30-18 75,1 3-1,75-27 1,-98 43-8,0 0-1,1 3 1,1 1-1,0 2 0,0 1 1,63-2-1,-71 9-99,17-1 60,-1 3 0,62 9 0,-42-5-109,-52-6 0,1 1 0,0 1 0,21 5 0,0 2 0,-28-8 0,0 1 0,-1 0 0,1 1 0,-1 0 0,1 0 0,-1 0 0,0 1 0,-1 0 0,9 6 0,-12-6 0,0 0 0,0 0 0,-1 1 0,1-1 0,3 8 0,11 12 0,-18-24 0,1 1 0,-1-1 0,1 1 0,0-1 0,-1 0 0,1 1 0,0-1 0,0 0 0,-1 0 0,1 1 0,0-1 0,0 0 0,-1 0 0,1 0 0,0 0 0,0 0 0,0 0 0,-1 0 0,1 0 0,0-1 0,0 1 0,-1 0 0,1 0 0,0 0 0,-1-1 0,1 1 0,0-1 0,-1 1 0,1 0 0,0-1 0,-1 1 0,1-1 0,-1 1 0,1-2 0,20-20 0,-18 19 0,16-21 0,-13 15 0,0 0 0,1 1 0,0 0 0,1 0 0,0 0 0,0 1 0,0 0 0,1 0 0,0 1 0,1 1 0,10-6 0,56-16 0,109-22 0,-157 44 0,0 1 0,1 2 0,45 1 0,88 15 0,-129-10 0,40 4 0,-16 0 0,0-3 0,1-2 0,62-5 0,90-8 0,-142 10 0,1-3 0,-1-3 0,81-19 0,-125 17 0,-1-1 0,0-1 0,-1-1 0,0-2 0,25-18 0,-3 4 0,-38 23 0,1-1 0,-1 1 0,0-1 0,0-1 0,-1 1 0,1-1 0,-1 0 0,-1 0 0,1 0 0,-1-1 0,0 0 0,0 0 0,5-14 0,-3 0 0,0-1 0,-2 0 0,4-34 0,-4 11-3935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55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8936,'0'0'14529,"10"-3"-14144,69-30 820,-69 29-870,0 0-1,1 1 1,-1 0 0,1 1-1,20-2 1,-17 3-38,3-2 127,-12 2-307,-1 0 1,1 0-1,-1 1 0,1-1 1,-1 1-1,1 0 0,-1 0 0,1 1 1,0 0-1,-1-1 0,1 1 0,-1 1 1,0-1-1,1 1 0,-1-1 1,0 1-1,0 0 0,5 4 0,-5-3-45,-1 0-1,0 0 0,0 0 1,-1 1-1,1-1 0,0 1 1,-1-1-1,0 1 0,0 0 1,0 0-1,-1 0 0,1 0 1,-1 0-1,0 0 0,0 0 1,0 1-1,0-1 0,-1 0 0,0 8 1,0 3 113,-1-1 1,0 1-1,-1-1 0,-7 25 1,6-28-154,-1 0 1,1 0 0,-2 0 0,0-1 0,0 0-1,-1 0 1,0 0 0,0-1 0,-1 1-1,-1-2 1,-9 10 0,-13 17-33,25-28 0,-1 1 0,0-1 0,0-1 0,-12 11 0,4-4 0,12-11 0,1-1 0,0 1 0,-1-1 0,1 1 0,-1-1 0,0 1 0,1-1 0,-1 0 0,0 0 0,0 0 0,-3 1 0,8-6 0,4-2 0,36-10 0,1 1 0,0 3 0,62-10 0,-85 19 0,1 2 0,21 1 0,-11 1 0,-32-1 28,1-1 0,-1 1 0,0 0 0,0 0 1,1-1-1,-1 1 0,0 0 0,1-1 0,-1 1 0,0 0 0,0-1 0,0 1 0,1 0 0,-1-1 1,0 1-1,0 0 0,0-1 0,0 1 0,0-1 0,0 1 0,0 0 0,1-1 0,-1 1 1,0-1-1,-1 1 0,1 0 0,0-1 0,0 1 0,0-1 0,0 1 0,0 0 0,0-1 0,0 1 1,-1-1-1,-2-10-4947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7:56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550 27 10344,'0'0'9114,"-12"-4"-8701,5 2-327,0-1 51,-1 1 0,1 0-1,-1 0 1,1 0 0,-1 1 0,0 0 0,0 1 0,1-1-1,-1 2 1,-9 0 0,8 1 210,0 0 0,0-1 0,-1 0 0,-12-1 0,-27 3 762,25 2-543,0 1 0,1 1 0,0 1 0,0 1 0,-39 22 0,55-27-432,0 1 0,0 1 0,1-1 0,-1 1 0,1 0 0,1 1-1,-1-1 1,-5 11 0,-5 7 582,-12 30 0,21-40-464,0 3-55,1 0 0,0 0 0,1 1 0,1 0 0,0-1 1,2 1-1,0 1 0,1-1 0,0 0 0,3 20 0,2-12-197,1-1 0,0 0 0,2 0 0,17 40 0,-22-61 0,1 1 0,0-1 0,0 0 0,0 0 0,0 0 0,0 0 0,1 0 0,0-1 0,7 6 0,-7-6 0,1 0 0,-1 1 0,0 0 0,-1 0 0,1 0 0,-1 0 0,5 8 0,-6-9 0,1 1 0,-1-1 0,1 0 0,-1 0 0,1 0 0,0 0 0,0 0 0,0-1 0,1 0 0,-1 1 0,1-1 0,7 3 0,6 2 0,29 8 0,-18-6 0,5 2 0,1-2 0,0-2 0,62 6 0,-69-13 0,-1-1 0,0-1 0,42-9 0,-47 7 0,84-22 0,-64 14 0,-18 5 0,-1-1 0,32-17 0,-31 14 0,-7 2 0,-1-1 0,-1-1 0,0 0 0,0-1 0,18-21 0,-2 3 0,-19 20 0,0-2 0,0 0 0,-1 0 0,0-1 0,-1 0 0,-1 0 0,0-1 0,10-27 0,-14 32 0,-2-1 0,1 1 0,-2-1 0,1 0 0,-1 0 0,-1 0 0,1 0 0,-2 0 0,0 0 0,0 0 0,0 0 0,-1 1 0,-1-1 0,0 0 0,-5-10 0,-1-2 0,-1 0 0,-25-39 0,27 51 0,1 0 0,-2 0 0,0 1 0,0 0 0,0 0 0,-1 1 0,-14-8 0,-1 1 0,0 2 0,-1 1 0,-1 1 0,0 1 0,0 2 0,-1 0 0,0 2 0,-1 1 0,1 1 0,-1 2 0,-32 1 0,47 3 0,-1 0 0,1 1 0,0 0 0,0 1 0,-17 7 0,-4 2 0,32-12 58,-1 0 0,1 0 0,0 1-1,0-1 1,0 1 0,-1 0 0,2 0 0,-1 0 0,0 1 0,0-1-1,1 1 1,-1-1 0,1 1 0,0 0 0,0 0 0,-3 5 0,3-3-550,0 0 0,0 0 0,0 1 0,1-1 1,-1 1-1,1-1 0,1 1 0,-1 0 0,1 5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04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285 328 8336,'0'0'9997,"-13"4"-9699,3-1-234,4-2-23,-1 1-1,1 0 0,0 0 0,0 1 0,0 0 0,1 0 0,-1 0 0,1 1 0,-1-1 0,1 1 1,0 0-1,-6 8 0,-14 18 228,2 2-1,1 0 1,1 1 0,2 2 0,2 0 0,-18 49-1,30-70-167,1 0-1,1 0 1,0 1-1,1-1 1,0 1-1,1-1 1,2 19-1,0-23-35,0-1-1,0 0 0,1 0 1,1 0-1,0 0 0,0 0 0,0 0 1,1-1-1,1 1 0,-1-1 0,1 0 1,8 9-1,-11-14-39,1 0 0,-1 0 0,1 0 1,0-1-1,0 1 0,0-1 0,0 0 0,0 0 0,1 0 1,-1 0-1,0 0 0,1-1 0,0 1 0,-1-1 0,1 0 1,0 0-1,-1-1 0,1 1 0,0-1 0,0 0 0,0 1 1,-1-2-1,1 1 0,0 0 0,0-1 0,0 0 0,-1 0 0,1 0 1,0 0-1,-1-1 0,1 1 0,-1-1 0,0 0 0,5-3 1,5-4 26,-1-1 0,0 1-1,-1-2 1,0 0 0,-1 0 0,0-1 0,10-15 0,-3-2 23,-2 0 1,-1 0-1,-1-2 0,-1 0 0,-2 0 0,-1-1 0,5-39 1,7-67 184,-20 118-167,0 1 0,-2 0 0,0 0 0,-1-1 0,-6-23 1,7 35-36,1 8-47,0-1-1,0 0 1,0 1 0,0-1-1,0 0 1,0 1-1,0-1 1,0 0-1,-1 0 1,1 1 0,0-1-1,0 0 1,-1 1-1,1-1 1,0 1-1,-1-1 1,1 0 0,0 1-1,-1-1 1,1 1-1,-1-1 1,1 1-1,-1-1 1,1 1 0,-2-1-1,-7 25 165,4-11-139,1 0 1,0 0 0,0 1-1,1-1 1,1 1 0,-1 19 0,2 0 55,6 51 0,15 39 123,-13-88-142,-5-27-33,-1 0 0,2-1 0,-1 1 1,1-1-1,0 1 0,0-1 0,1 0 0,0 0 0,10 13 0,-12-18-16,1 1-1,-1 0 1,1-1-1,0 0 1,0 1-1,1-1 1,-1-1 0,0 1-1,1 0 1,-1-1-1,1 1 1,-1-1-1,1 0 1,-1 0-1,1-1 1,0 1-1,0-1 1,-1 0-1,1 0 1,0 0 0,0 0-1,-1-1 1,5 0-1,3-1 1,0-1 1,0 0-1,-1-1 0,1 0 0,-1 0 0,0-1 1,0 0-1,-1-1 0,1-1 0,-1 1 0,-1-1 1,1-1-1,-1 1 0,14-18 0,25-33 160,44-72-1,-66 86-63,-3 0-1,28-77 0,-44 103-75,-1-1 0,0 1-1,-1-1 1,-1 0 0,1-20-1,-4 27 6,0 0-1,0 1 1,-1-1-1,-1 1 1,0-1-1,0 1 0,-1 0 1,-1-1-1,-7-14 1,11 24-41,-1 1 1,1 0-1,-1 0 0,1 0 1,-1 0-1,1-1 1,-1 1-1,0 0 0,0 0 1,0 0-1,1 0 1,-1 1-1,0-1 0,0 0 1,0 0-1,-1 0 1,1 1-1,0-1 1,0 1-1,0-1 0,0 1 1,-1-1-1,1 1 1,0 0-1,0-1 0,-1 1 1,1 0-1,0 0 1,0 0-1,-1 0 0,1 0 1,0 0-1,-1 0 1,1 1-1,0-1 0,0 0 1,-1 1-1,0 0 1,-2 1-1,1 0 1,0 0 0,1 0 0,-1 0-1,0 1 1,1-1 0,-1 1-1,1 0 1,0 0 0,-1 0 0,2 0-1,-4 6 1,-4 11-8,2-1 0,0 1 0,2 1 0,-4 20 1,-6 86-75,13-102 70,1-6-20,1 0-1,1 0 1,1-1 0,0 1 0,1 0 0,9 26 0,-2-14 10,1 0 0,30 55 0,-37-79 33,0 1 0,0-1-1,0 0 1,1-1 0,0 1 0,1-1 0,-1 0-1,1 0 1,0-1 0,1 0 0,12 9-1,5-2 62,-21-9-68,0-1 0,1 0 0,-1 0 1,1 0-1,-1-1 0,1 1 0,0-1 0,0 0 0,-1 0 1,1 0-1,0-1 0,0 1 0,0-1 0,0 0 1,0 0-1,0 0 0,5-1 0,-3-1 5,1 0 0,-1 0-1,1 0 1,-1-1 0,0 0 0,0 0-1,0-1 1,-1 1 0,1-1-1,-1-1 1,0 1 0,0-1 0,0 1-1,-1-2 1,1 1 0,-1 0 0,5-10-1,19-33 272,31-73 0,-55 113-263,-1 1-1,2 0 1,-1 1-1,0-1 1,8-7-1,-10 11-15,0 1-1,1 0 1,-1 0-1,0 0 1,1 0-1,-1 0 1,1 0 0,0 1-1,0-1 1,-1 1-1,1 0 1,0 0-1,0 0 1,0 0-1,0 0 1,5 0-1,-6 2-5,0-1-1,0 1 1,-1-1-1,1 1 1,0 0-1,0 0 1,0 0-1,-1 0 1,1 0-1,-1 0 1,1 0-1,-1 0 1,1 1-1,-1-1 1,1 1-1,-1-1 1,0 1-1,0-1 1,0 1-1,1 2 0,18 38 11,-19-40-12,2 7 11,0 1 0,-1-1 1,0 1-1,0-1 0,-1 1 0,0 0 1,-1 0-1,0-1 0,-1 1 1,0 0-1,0-1 0,-1 1 0,-5 16 1,6-22 10,-1 1 0,0-1 0,0 0 0,0 0 0,0 0 0,0 0 1,-1 0-1,0-1 0,0 1 0,0-1 0,0 1 0,0-1 0,-1 0 1,1 0-1,-1-1 0,0 1 0,0-1 0,0 0 0,0 0 0,0 0 1,-1 0-1,1-1 0,0 0 0,-1 0 0,1 0 0,-1 0 0,1-1 1,-1 1-1,0-1 0,-8-1 0,11 0-19,-3 1 46,0 0 1,0 0 0,-1-1-1,1 0 1,0 0-1,0-1 1,0 1-1,0-1 1,0 0 0,1-1-1,-1 1 1,0-1-1,-7-6 1,13 9-51,0-1 0,0 0 0,0 1 0,0-1 0,0 0 0,0 1 0,0 0 0,0-1 0,0 1 0,1 0 0,-1-1 0,0 1 0,0 0 0,0 0 0,1 0 0,0 0 0,39-5 0,-34 4 0,40-7 0,0-2 0,0-2 0,-1-2 0,75-35 0,-84 31-1,-2-2 1,44-31-1,-45 28 2,-34 23-1,0 0 0,1 1 0,-1-1 0,0 0 0,0 0 0,0 1 0,1-1 0,-1 0 0,0 0 0,0 1 0,0-1 0,0 0 0,0 1 0,1-1 0,-1 0 0,0 1 0,0-1 1,0 0-1,0 1 0,0-1 0,0 0 0,0 1 0,0-1 0,0 0 0,0 1 0,0-1 0,0 0 0,-1 1 0,1-1 0,0 0 0,0 1 0,0-1 0,0 0 0,-1 1 0,-2 20 0,2-16 0,-3 17 0,2 0 0,-1 27 0,3-41 0,0-1 0,1 0 0,0 0 0,0 0 0,1 0 0,0 0 0,0 0 0,0 0 0,1 0 0,0-1 0,4 7 0,-5-10 0,0 0 0,0 0 0,1 0 0,-1 0 0,0-1 0,1 1 0,0-1 0,0 0 0,-1 0 0,1 0 0,1 0 0,-1 0 0,0-1 0,0 1 0,1-1 0,-1 0 0,7 2 0,-7-3 0,0 0 0,-1 0 0,1 0 0,0-1 0,-1 1 0,1-1 0,0 0 0,-1 1 0,1-1 0,0 0 0,-1-1 0,0 1 0,1 0 0,-1-1 0,0 1 0,1-1 0,-1 0 0,0 0 0,0 0 0,0 0 0,-1 0 0,1 0 0,2-4 0,0-1 0,-1 0 0,1 0 0,-2 0 0,1 0 0,-1-1 0,0 1 0,0-1 0,-1 1 0,0-1 0,-1 0 0,1 1 0,-1-1 0,-1 0 0,-2-14 0,2 15 0,0 0 0,-1 0 0,0 0 0,0 0 0,-1 1 0,1-1 0,-2 1 0,1-1 0,-1 1 0,0 0 0,0 0 0,0 1 0,-1-1 0,0 1 0,0 0 0,-7-5 0,7 7 0,-1-1 0,1 1 0,-1 1 0,0-1 0,0 1 0,0 0 0,-13-2 0,42 17 0,1-11 0,-1 0 0,1-1 0,0-1 0,-1-1 0,36-7 0,-3 1 0,-17 3 470,51-15-1,-8-2-4137,-70 18 2416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5416,'0'0'16466,"11"-7"-16005,-4 2-383,0 0-1,0 1-1,0-1 0,1 1 0,0 1 0,0-1 1,0 1-1,0 1 0,0-1 0,10 0 0,63-9 880,1 4 0,91 4 0,-162 4-712,-1 2 0,1-1 0,0 1 0,-1 1 0,1 0 0,-1 0 0,18 9 0,9 10-3445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05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24 10656,'0'0'4192,"10"-4"-3291,-3 1-844,1 0 183,1 0 1,-1 0 0,1 0 0,13-1 0,-19 4-164,0-1 1,0 1-1,0 0 0,0 0 1,0 1-1,0-1 0,0 0 1,0 1-1,0 0 0,-1 0 1,1 0-1,0 0 0,0 0 1,-1 0-1,1 1 0,-1-1 1,1 1-1,-1 0 0,1 0 1,2 4-1,0-1 20,-1 1 1,0 0-1,-1 0 0,1 0 0,-1 0 1,-1 1-1,1-1 0,-1 1 1,0 0-1,0 0 0,-1 0 0,0 0 1,0 0-1,-1 0 0,0 0 0,0 0 1,-1 0-1,1 0 0,-2 0 0,1 0 1,-4 10-1,3-11-12,0 1 0,-1-1 0,0 0 0,0 0 0,0 0 0,0 0-1,-1-1 1,0 1 0,-1-1 0,1 0 0,-1 0 0,0 0 0,0-1 0,0 0 0,-1 0 0,1 0 0,-1-1 0,0 0 0,0 0 0,-1 0-1,1-1 1,-10 3 0,12-4-32,0 0-1,-1-1 0,1 0 0,-1 1 0,1-1 0,0-1 1,-1 1-1,1-1 0,-1 0 0,1 0 0,0 0 1,0 0-1,-7-3 0,9 2-44,0 1-1,0 0 1,1-1-1,-1 1 1,0-1 0,0 1-1,1-1 1,-1 0-1,1 0 1,-1 0 0,1 0-1,0 0 1,0 0-1,0 0 1,0 0 0,0 0-1,0-1 1,1 1-1,-1 0 1,1-1 0,0 1-1,-1 0 1,1-1-1,0 1 1,0 0 0,1-5-1,3-17-3005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09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1111 10248,'0'0'5550,"8"-12"-5147,33-47 628,75-82 0,-100 125-841,101-94 1066,-97 93-863,1 2-1,0 0 0,1 2 1,28-14-1,-48 26-348,-1 0-1,0 1 0,0-1 1,1 1-1,-1-1 0,0 1 0,1 0 1,-1-1-1,0 1 0,1 0 1,-1 0-1,1 0 0,-1 0 1,0 0-1,1 0 0,-1 0 0,0 1 1,1-1-1,-1 0 0,0 1 1,1-1-1,-1 1 0,0 0 1,2 0-1,-2 1 2,1 0 0,0-1 0,-1 1 0,0 0 0,1 0-1,-1 0 1,0 0 0,0 0 0,0 0 0,0 1 0,-1-1 0,1 0 0,0 3 0,1 9 89,0 0-1,-1 1 1,-2 23 0,1-29-67,-2 16 134,-1 0 0,-7 28 0,5-31 101,1 0 0,-2 39 0,7-52 117,2-14 87,3-6-452,32-55 312,-24 38-245,2 1-1,2 0 0,25-31 0,-38 52-97,4-4 16,-1 0 0,2 0 0,-1 1 0,1 1 0,1-1 0,20-11 0,-26 17-32,2-1 14,-1 1 0,0 0 0,1 0-1,0 1 1,0 0 0,9-2-1,-15 4-12,1 0-1,0 0 1,-1 0-1,1 0 1,-1 0-1,1 0 1,0 1-1,-1-1 1,1 0-1,-1 1 1,1 0-1,-1-1 1,1 1-1,-1 0 1,1 0-1,-1 0 1,0 0-1,0 0 1,1 0 0,-1 0-1,0 0 1,0 0-1,0 0 1,0 1-1,0-1 1,0 1-1,-1-1 1,1 0-1,0 1 1,-1 0-1,1-1 1,-1 1-1,1-1 1,-1 3-1,3 9 35,-2 0 1,1 0-1,-2 0 0,0 0 1,-3 25-1,2-17 70,0 31 1,2-39-64,0 1 22,0 1-1,1-2 0,0 1 1,6 15-1,-7-24-32,1 0 0,1-1 0,-1 1 1,0-1-1,1 0 0,0 1 0,0-1 0,1-1 1,-1 1-1,1 0 0,-1-1 0,1 0 0,0 0 0,0 0 1,7 3-1,-4-2 2,1-1 0,0 0 0,0-1 0,0 0 0,1 0 1,-1-1-1,0 0 0,1 0 0,-1-1 0,1 0 0,-1 0 0,11-3 1,-3 1 1,0-2 0,0 1 0,0-2 0,-1 0 0,22-11 0,-26 10-16,-1-1-1,0 0 0,0 0 0,0-1 0,-1 0 0,0-1 0,9-12 0,-12 14 6,0 0-1,-1-1 1,0 1-1,-1-1 1,0 0-1,0 0 1,0-1-1,-1 1 0,0-1 1,2-16-1,-4 22-2,-1 0-1,0-1 0,0 1 0,0 0 0,-1-1 0,1 1 0,-1 0 1,-2-7-1,3 9-8,-1 0 0,1-1 0,-1 1 0,0 0 0,0-1 1,0 1-1,0 0 0,0 0 0,0-1 0,0 1 0,0 0 0,0 0 0,-1 0 1,1 1-1,0-1 0,0 0 0,-1 0 0,1 1 0,-1-1 0,1 1 1,-3-1-1,2 0 6,-1 0 1,0 1-1,0-1 0,1 1 1,-1 0-1,0-1 1,0 1-1,1 1 1,-1-1-1,0 0 0,0 1 1,1-1-1,-1 1 1,0 0-1,1 0 1,-1 0-1,0 0 1,1 1-1,0-1 0,-1 0 1,1 1-1,0 0 1,0 0-1,0 0 1,-4 4-1,3-3-13,-1 1 1,1 1-1,0-1 0,0 0 1,0 1-1,1-1 0,0 1 1,-1 0-1,2 0 0,-1 0 1,1 0-1,-1 0 0,1 0 1,1 0-1,-1 1 1,1-1-1,0 11 0,2-2 7,0 1 0,1 0-1,1-1 1,0 1 0,7 14 0,-8-22-16,-1-1-1,1 0 1,1 0 0,-1 0 0,1 0 0,0-1 0,0 1-1,0-1 1,1 0 0,5 4 0,-8-7 2,1 0 0,-1 0 1,1-1-1,0 0 0,-1 1 0,1-1 1,0 0-1,0 0 0,0 0 1,0-1-1,0 1 0,0-1 0,0 1 1,0-1-1,0 0 0,0 0 0,0-1 1,0 1-1,0-1 0,0 1 0,0-1 1,0 0-1,0 0 0,4-2 0,33-18 20,-1-1 0,50-38 0,31-18 3,-49 35-28,-38 21 0,57-26 0,17-2 0,-96 47 0,-17 8 0,-6 4 0,-16 16 0,-61 54 0,76-65 0,1-1 0,0 2 0,1 0 0,-13 22 0,22-34 0,0 1 0,0-1 0,1 1 0,-1 0 0,1-1 0,0 1 0,0 0 0,0 0 0,0 0 0,1 0 0,-1 7 0,2-9 0,-1 0 0,1-1 0,-1 1 0,1-1 0,0 1 0,0 0 0,0-1 0,0 0 0,0 1 0,0-1 0,0 0 0,0 1 0,1-1 0,-1 0 0,0 0 0,1 0 0,-1 0 0,1 0 0,-1-1 0,1 1 0,-1 0 0,1-1 0,-1 1 0,1-1 0,0 1 0,0-1 0,-1 0 0,4 1 0,2 0 0,0-1 0,0 1 0,1-1 0,-1 0 0,0-1 0,0 0 0,0 0 0,1 0 0,-1-1 0,-1 0 0,1-1 0,0 1 0,0-1 0,-1-1 0,0 1 0,1-1 0,5-5 0,-4 2 0,0 1 0,0-2 0,-1 1 0,0-1 0,0-1 0,-1 1 0,0-1 0,0 0 0,-1 0 0,-1-1 0,5-11 0,4-8 0,-9 22 0,-1 0 0,1 0 0,-2 0 0,1 0 0,-1 0 0,0-1 0,1-10 0,-11 51 0,-5 134 0,-5 50 0,17-207 0,-1 1 0,-1 0 0,0 0 0,-7 16 0,8-22 0,-1 0 0,1-1 0,-1 0 0,0 1 0,0-1 0,0 0 0,0 0 0,-1-1 0,0 1 0,0-1 0,0 0 0,-5 3 0,7-4 0,-1-2 0,1 1 0,-1 0 0,1 0 0,-1-1 0,1 0 0,-1 1 0,1-1 0,-1 0 0,0 0 0,1 0 0,-1-1 0,1 1 0,-1-1 0,1 1 0,-1-1 0,1 0 0,-1 0 0,1 0 0,-4-2 0,0 0 0,1 0 0,-1-1 0,1 0 0,0 0 0,0 0 0,0 0 0,-4-6 0,8 9 0,1 1 0,-1-1 0,1 0 0,0 0 0,-1 1 0,1-1 0,0 0 0,-1 0 0,1 0 0,0 0 0,0 1 0,0-1 0,0 0 0,0 0 0,0 0 0,0 0 0,0 0 0,0 0 0,0 1 0,0-1 0,1 0 0,-1 0 0,0 0 0,1 0 0,-1 1 0,0-1 0,1 0 0,-1 0 0,1 1 0,-1-1 0,1 0 0,0 1 0,-1-1 0,2 0 0,31-24 0,-21 17 0,248-216 0,-120 74 0,-86 90 0,-30 31 0,-1-1 0,-1 0 0,-1-2 0,-2-1 0,-2 0 0,0-1 0,-3-1 0,-1 0 0,-1-1 0,10-58 0,-3 4 0,-8 46 0,-3 0 0,-1-1 0,0-47 0,-7 85 0,1-1 0,-1 1 0,0-1 0,-1 0 0,0 0 0,0 1 0,0-1 0,-6-13 0,7 20 0,0 1 0,0 0 0,0 0 0,0 0 0,0 0 0,-1-1 0,1 1 0,0 0 0,0 0 0,0 0 0,0 0 0,-1 0 0,1 0 0,0 0 0,0 0 0,0 0 0,-1-1 0,1 1 0,0 0 0,0 0 0,-1 0 0,1 0 0,0 0 0,0 0 0,0 0 0,-1 1 0,1-1 0,0 0 0,0 0 0,0 0 0,-1 0 0,1 0 0,0 0 0,0 0 0,0 0 0,-1 0 0,1 1 0,0-1 0,-11 10 0,-6 13 0,17-23 0,-11 18 0,1 1 0,1 0 0,0 0 0,2 0 0,0 1 0,-5 28 0,-14 126 0,25-166 0,-16 214 0,17-192 0,1-1 0,1 0 0,2 1 0,1-1 0,13 43 0,-13-57 0,1-1 0,0 0 0,1-1 0,0 1 0,1-1 0,12 14 0,-16-22 0,1 1 0,0 0 0,0-1 0,1 0 0,0-1 0,0 1 0,0-1 0,0 0 0,1 0 0,-1-1 0,1 0 0,0 0 0,0-1 0,11 3 0,-10-3 0,0-1 0,0 0 0,-1 0 0,1-1 0,0 0 0,0 0 0,0-1 0,-1 0 0,1 0 0,0-1 0,-1 0 0,1 0 0,-1-1 0,0 0 0,10-5 0,-11 4 0,1-1 0,-1 1 0,0-1 0,0-1 0,0 1 0,-1-1 0,0 0 0,0 0 0,0 0 0,-1-1 0,0 0 0,0 0 0,-1 0 0,0 0 0,3-12 0,-5 16 0,-1 0 0,0 1 0,0-1 0,0 0 0,0 1 0,0-1 0,-1 0 0,1 0 0,-1 1 0,0-1 0,1 1 0,-1-1 0,0 1 0,-1-1 0,1 1 0,0 0 0,-1-1 0,0 1 0,-3-4 0,4 5 0,-1-1 0,1 1 0,-1 0 0,0 0 0,1 0 0,-1 0 0,0 0 0,1 1 0,-1-1 0,0 0 0,0 1 0,0-1 0,0 1 0,0 0 0,0 0 0,0 0 0,0 0 0,1 0 0,-1 0 0,0 0 0,0 0 0,0 1 0,0-1 0,0 1 0,0 0 0,0-1 0,1 1 0,-4 2 0,1-1 0,0 1 0,0 0 0,1 0 0,-1 0 0,1 0 0,0 1 0,-1 0 0,2-1 0,-1 1 0,0 0 0,1 0 0,-1 1 0,1-1 0,1 0 0,-1 1 0,0-1 0,1 1 0,0 0 0,0-1 0,1 1 0,-1 0 0,1 0 0,0-1 0,0 1 0,0 0 0,1 0 0,0-1 0,0 1 0,0 0 0,0-1 0,1 1 0,0-1 0,0 1 0,0-1 0,0 0 0,1 0 0,0 0 0,0 0 0,4 5 0,-3-6 0,0 1 0,-1-1 0,1 0 0,0 0 0,1-1 0,-1 1 0,0-1 0,1 0 0,-1 0 0,1 0 0,0 0 0,0-1 0,0 0 0,0 0 0,-1 0 0,1-1 0,0 0 0,0 0 0,0 0 0,0 0 0,0-1 0,0 0 0,0 0 0,0 0 0,0 0 0,0-1 0,-1 0 0,1 0 0,-1 0 0,1-1 0,3-3 0,180-106 0,-65 60 0,-116 50 0,-7 6 0,-11 14 0,-21 20 0,24-31 0,-6 7 0,0 1 0,-19 26 0,30-37 0,0 1 0,0 0 0,1 0 0,-1 0 0,1 0 0,0 1 0,1-1 0,-1 0 0,1 1 0,0-1 0,0 1 0,1-1 0,0 1 0,0 7 0,0-12 0,0 0 0,1 1 0,-1-1 0,0 0 0,0 0 0,1 0 0,-1 1 0,1-1 0,-1 0 0,1 0 0,0 0 0,-1 0 0,1 0 0,0 0 0,0 0 0,-1 0 0,1 0 0,0 0 0,0-1 0,0 1 0,0 0 0,0-1 0,2 2 0,-1-1 0,1-1 0,-1 1 0,1 0 0,0-1 0,-1 0 0,1 1 0,0-1 0,-1 0 0,1-1 0,3 1 0,6-3 0,0 1 0,-1-2 0,19-6 0,-29 9 0,22-9 0,0 0 0,-1-2 0,-1-1 0,0 0 0,0-2 0,-1 0 0,-1-2 0,-1 0 0,0-1 0,-2 0 0,18-25 0,-21 22 0,0 0 0,-2-1 0,0 0 0,-1 0 0,-2-1 0,0 0 0,4-26 0,3-32 0,-4 0 0,-4 0 0,-3-109 0,-4 182 0,0 4 0,0-1 0,0 1 0,0 0 0,-1 0 0,-1-8 0,-1 10 0,0 9 0,0 9 0,-2 32 0,3 0 0,5 75 0,25 96 0,-23-187 0,2 0 0,1 0 0,2-1 0,1 0 0,1 0 0,19 33 0,-28-59 0,0 1 0,1-1 0,0 0 0,0 0 0,0-1 0,0 1 0,1-1 0,0 0 0,0 0 0,8 5 0,-10-8 0,0 1 0,0-1 0,0 0 0,0 0 0,0-1 0,0 1 0,0-1 0,1 1 0,-1-1 0,0 0 0,0 0 0,0-1 0,0 1 0,0-1 0,0 1 0,0-1 0,0 0 0,0 0 0,0 0 0,0 0 0,0-1 0,4-2 0,-7 4 49,1-1-1,-1 1 1,1-1-1,-1 1 1,1 0-1,-1-1 1,1 0-1,-1 1 1,0-1 0,1 1-1,-1-1 1,0 1-1,1-1 1,-1 0-1,0 1 1,0-1-1,1 0 1,-1-7-4970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10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15472,'0'0'3127,"11"-1"-2609,8 0-319,121-11 1239,100-15 1129,-154 18-1842,-72 8-3657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12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1142 16144,'0'0'1553,"11"-11"-1148,20-23 28,-2-1 0,-1-1 0,27-49 0,-10 3 353,-4-2 0,51-150 1,12-184 1130,-102 405-1759,0-1 0,-1 0 0,-1 1 0,0-1-1,-1 0 1,-5-25 0,6 40-146,0-1-1,0 0 0,0 0 1,0 0-1,0 0 0,0 0 1,0 0-1,0 0 0,-1 0 1,1 0-1,0 0 0,0 0 1,0 0-1,0 1 1,0-1-1,0 0 0,0 0 1,-1 0-1,1 0 0,0 0 1,0 0-1,0 0 0,0 0 1,0 0-1,0 0 0,0 0 1,-1 0-1,1 0 0,0 0 1,0-1-1,0 1 0,0 0 1,0 0-1,0 0 1,0 0-1,0 0 0,-1 0 1,1 0-1,0 0 0,0 0 1,0 0-1,0 0 0,0 0 1,0 0-1,0-1 0,0 1 1,0 0-1,0 0 0,0 0 1,0 0-1,0 0 0,0 0 1,0 0-1,0-1 1,0 1-1,0 0 0,-1 0 1,1 0-1,1 0 0,-1 0 1,0 0-1,0 0 0,0-1 1,0 1-1,-6 15 291,-3 24-31,-4 37 105,3 0 1,4 0-1,3 1 1,11 127-1,-4-157-181,-1-6 75,11 54-1,-11-84-211,0 1 1,0-1-1,1 0 0,1 0 0,0 0 1,0-1-1,1 1 0,0-1 0,10 11 0,-12-16-26,0 0 0,1-1 0,-1 1 0,1-1 0,0 0 0,0-1-1,0 1 1,1-1 0,-1 0 0,1 0 0,0-1 0,-1 0 0,1 0 0,0 0-1,1-1 1,-1 1 0,0-2 0,0 1 0,0-1 0,1 1 0,-1-2-1,0 1 1,0-1 0,1 0 0,-1 0 0,0-1 0,0 0 0,0 0 0,7-3-1,9-5 69,-1-1-1,-1-1 0,0-1 0,0 0 0,-1-2 1,-1 0-1,-1-1 0,0-1 0,-1 0 1,0-1-1,19-32 0,-27 37 21,0 1 0,-2-1 0,9-20 0,-14 29-96,1 0 0,-1 0 0,0-1 0,0 1 0,-1 0 0,1 0 0,-1-1 0,0 1 0,0 0 0,0-1 0,0 1 0,-1 0 0,0-1 0,0 1 0,0 0 0,-2-5 0,3 9-24,-1 0 0,1-1 0,-1 1 0,1 0 0,0-1 0,-1 1 0,1 0 0,-1 0 0,1-1 0,0 1 0,-1 0 0,1 0 0,-1 0 0,1 0 0,-1 0 0,1 0 0,-1 0 0,1 0 0,-1 0 0,1 0 0,-1 0 0,1 0 0,-1 0 0,1 0 0,-1 0 0,1 0 0,-1 0 0,1 1 0,-1-1 0,1 0 0,0 0 0,-1 1 0,1-1 0,-1 0 0,1 1 0,-19 11 0,17-10 0,-7 5 0,-1 1 0,1 0 0,1 0 0,0 1 0,0 0 0,0 1 0,1 0 0,1 0 0,0 0 0,0 1 0,1 0 0,0 0 0,1 0 0,0 1 0,1-1 0,-2 17 0,5-23 0,-1 0 0,2 0 0,-1 0 0,1 0 0,-1 0 0,1 0 0,1 0 0,-1-1 0,1 1 0,0 0 0,0-1 0,0 1 0,1-1 0,-1 1 0,1-1 0,0 0 0,0 0 0,1-1 0,-1 1 0,7 4 0,-2-2 0,0 0 0,0 0 0,1-1 0,0 0 0,0-1 0,0 0 0,0 0 0,1-1 0,12 2 0,-14-3 0,1-1 0,0 0 0,0 0 0,-1-1 0,1 0 0,0-1 0,0 0 0,-1 0 0,1-1 0,-1 0 0,1 0 0,-1-1 0,0 0 0,0 0 0,0-1 0,0-1 0,-1 1 0,1-1 0,-1 0 0,-1 0 0,1-1 0,-1 0 0,0-1 0,9-11 0,7-7 0,-9 10 0,0-1 0,15-25 0,-25 36 0,0 0 0,0 0 0,-1-1 0,0 1 0,0-1 0,-1 0 0,1 1 0,-1-1 0,0 0 0,-1 0 0,0 0 0,0-10 0,0 14 0,-1 1 0,1 0 0,0-1 0,-1 1 0,1 0 0,0-1 0,-1 1 0,0 0 0,1 0 0,-1 0 0,0-1 0,0 1 0,1 0 0,-1 0 0,0 0 0,0 0 0,0 0 0,0 1 0,-1-1 0,1 0 0,0 0 0,0 1 0,0-1 0,-1 1 0,1-1 0,0 1 0,0-1 0,-1 1 0,1 0 0,0 0 0,-3-1 0,-17-6 0,24 8 0,0-1 0,0 0 0,0 0 0,0 0 0,0 0 0,0 0 0,-1 0 0,1-1 0,0 0 0,3-1 0,20-2 0,-10 4 0,-1 1 0,1 1 0,0 0 0,-1 1 0,1 1 0,-1 0 0,23 10 0,-29-10 0,0 1 0,0 0 0,0 0 0,-1 1 0,0 0 0,0 1 0,0-1 0,-1 2 0,0-1 0,0 1 0,-1 0 0,10 15 0,1 5 0,21 26 0,-37-53 0,0 0 0,0 0 0,-1 0 0,1-1 0,0 1 0,0 0 0,0-1 0,1 1 0,-1-1 0,0 1 0,0-1 0,0 1 0,0-1 0,0 0 0,1 0 0,-1 0 0,0 1 0,0-1 0,0 0 0,0 0 0,1-1 0,-1 1 0,0 0 0,0 0 0,0 0 0,1-1 0,-1 1 0,0-1 0,0 1 0,0-1 0,0 1 0,0-1 0,0 0 0,1 0 0,5-4 0,0 0 0,0 0 0,8-10 0,-13 14 0,49-49 0,79-70 0,-129 118 0,1 0 0,0 1 0,1-1 0,-1 1 0,0 0 0,0-1 0,1 1 0,-1 0 0,0 1 0,1-1 0,-1 0 0,4 0 0,-4 1 0,-1 0 0,1 0 0,-1 0 0,1 0 0,-1 1 0,1-1 0,-1 0 0,1 1 0,-1-1 0,0 1 0,1-1 0,-1 1 0,0 0 0,1 0 0,-1-1 0,2 3 0,0 0 0,-1 0 0,1 0 0,-1 1 0,0-1 0,1 1 0,-1 0 0,-1 0 0,1-1 0,-1 1 0,1 0 0,-1 0 0,0 1 0,0 6 0,8 123 0,-9-134 0,0 1 0,0-1 0,0 0 0,0 0 0,0 0 0,0 0 0,0 1 0,0-1 0,0 0 0,0 0 0,0 0 0,0 1 0,0-1 0,0 0 0,0 0 0,0 0 0,0 0 0,1 1 0,-1-1 0,0 0 0,0 0 0,0 0 0,0 0 0,0 0 0,0 1 0,1-1 0,-1 0 0,0 0 0,0 0 0,0 0 0,1 0 0,-1 0 0,0 0 0,0 0 0,0 0 0,0 0 0,1 0 0,-1 0 0,0 0 0,0 0 0,0 0 0,1 0 0,-1 0 0,0 0 0,1 0 0,12-6 0,11-12 0,87-70 0,-37 37 0,-74 51 0,1-1 0,-1 1 0,1 0 0,-1-1 0,1 1 0,-1 0 0,1-1 0,-1 1 0,1 0 0,0 0 0,-1 0 0,1 0 0,-1 0 0,1 0 0,0 0 0,-1 0 0,1 0 0,-1 0 0,1 0 0,0 0 0,-1 0 0,1 0 0,-1 0 0,1 1 0,-1-1 0,1 0 0,1 1 0,-1 0 0,0 0 0,0 0 0,1 1 0,-1-1 0,0 0 0,0 1 0,0-1 0,0 1 0,1 2 0,1 2 0,-1 0 0,0 0 0,0 0 0,1 11 0,-2 1 0,-1 0 0,-1-1 0,-4 28 0,5-44 0,0-1 0,0 0 0,-1 0 0,1 1 0,0-1 0,0 0 0,0 0 0,0 1 0,0-1 0,0 0 0,0 0 0,0 1 0,0-1 0,0 0 0,0 1 0,0-1 0,0 0 0,0 0 0,0 1 0,0-1 0,0 0 0,0 0 0,1 1 0,-1-1 0,0 0 0,0 0 0,0 0 0,0 1 0,1-1 0,-1 0 0,0 0 0,0 0 0,0 1 0,0-1 0,1 0 0,-1 0 0,10-6 0,10-18 0,-17 21 0,35-53 0,-31 42 0,2 1 0,-1 1 0,2-1 0,0 2 0,0-1 0,12-9 0,-21 20 0,1 0 0,-1 0 0,0 1 0,1-1 0,-1 1 0,0-1 0,1 1 0,-1-1 0,1 1 0,-1 0 0,1 0 0,-1 0 0,1 0 0,-1 0 0,1 0 0,-1 0 0,1 0 0,-1 1 0,1-1 0,-1 0 0,0 1 0,1-1 0,-1 1 0,0 0 0,1-1 0,-1 1 0,0 0 0,0 0 0,1 0 0,-1 0 0,0 0 0,0 0 0,0 0 0,1 2 0,6 6 0,0 1 0,-1 0 0,8 14 0,-7-10 0,6 7 0,0-1 0,31 33 0,-44-52 47,1 0 0,-1 0 0,0 0-1,0 0 1,0 0 0,1 0 0,-1-1 0,0 1 0,1 0-1,-1-1 1,1 0 0,-1 1 0,1-1 0,-1 0 0,1 1-1,-1-1 1,1 0 0,-1 0 0,0 0 0,3-1 0,27-10-4966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13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1 289 12360,'0'0'2944,"60"-6"-1864,9-2-193,27-14 9,13-14-176,6-5 0,6 7-184,-4 6-8,-2 2-80,-4 1 0,-17 3-144,-13 4 0,-19 6-120,-13 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17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1 158 8744,'0'0'16569,"8"-10"-16252,2-1-268,11-12 373,37-34 1,-51 51-318,0 0 0,1 1 0,0-1 0,0 1 0,0 1 0,0 0 0,1 0-1,0 0 1,0 1 0,0 1 0,9-3 0,-7 4-11,-6 0-31,-1 1-1,1-1 0,0 1 1,-1 0-1,1 0 1,5 1-1,-9 0-45,1-1 1,0 1-1,0 0 0,0 0 0,-1 0 1,1 0-1,0 0 0,-1 0 0,1 0 1,-1 0-1,1 1 0,-1-1 0,0 0 1,0 1-1,1 0 0,-1-1 0,0 1 1,1 3-1,2 3 29,0 2 0,-1-1 0,0 0 0,0 0 0,-1 1 0,0 0 0,-1-1 0,0 1 0,-1 0 0,0 0 0,0-1 0,-3 17 0,-4 7 98,0-1 0,-17 42-1,12-39-43,-1 3 173,-2 0 1,-2-1-1,-2-1 0,-27 41 1,43-73-151,0 0 0,1 0 1,-1-1-1,-1 1 0,1-1 1,0 0-1,-1 0 0,0 0 1,1-1-1,-1 1 0,-6 2 1,10-5-123,-1 0 1,1 0 0,0 1 0,0-1 0,0 0-1,0 0 1,0 0 0,0 0 0,0 0 0,-1 0-1,1 0 1,0 0 0,0 0 0,0 0 0,0 1-1,-1-1 1,1 0 0,0 0 0,0 0 0,0 0-1,0 0 1,0 0 0,-1 0 0,1 0 0,0 0-1,0 0 1,0 0 0,0 0 0,-1-1 0,1 1-1,0 0 1,0 0 0,0 0 0,0 0-1,0 0 1,-1 0 0,1 0 0,0 0 0,0 0-1,0 0 1,0-1 0,0 1 0,0 0 0,0 0-1,-1 0 1,1 0 0,0 0 0,0-1 0,0 1-1,0 0 1,0 0 0,0 0 0,0 0 0,0 0-1,0-1 1,0 1 0,0 0 0,0 0 0,0 0-1,0 0 1,0-1 0,0 1 0,0 0 0,0 0-1,6-8 24,15-4-25,-15 9 0,-1 0 0,1 0 0,0 0 0,0 1 0,0-1 0,0 2 0,13-3 0,39-1 0,100 5 0,-59 2 0,-121-10 869,10 2-5759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19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530 28 12256,'0'0'5487,"-9"-5"-5107,-33-12 15,38 16-302,0-1 0,0 2 0,-1-1 1,1 0-1,0 1 0,-1 0 0,1 0 0,0 0 0,-1 1 0,1-1 0,0 1 0,-1 0 1,1 0-1,-6 3 0,-6 1 249,-7 1 119,0 1 1,1 1 0,0 2-1,0 0 1,1 1 0,0 1-1,-27 22 1,36-25-155,1 0 1,0 1-1,1 0 1,0 1-1,0 0 1,2 1-1,-1 0 1,1 0-1,-12 26 1,11-14 112,0 0 0,2 1 0,1 0 1,-6 45-1,-4 28 274,8-58-375,2 0 0,1 1 0,2 47 0,3-76-251,1-1-1,1 0 1,0 0-1,0 1 1,1-1-1,0-1 1,1 1-1,1 0 1,-1-1-1,2 0 1,-1 0-1,11 14 1,-1-4 189,14 28 0,11 15 13,-36-58-270,1 0 0,0 0 0,0 0 0,0 0 0,0-1 0,1 0 0,-1 0 0,1-1 1,0 1-1,0-1 0,1 0 0,-1-1 0,1 0 0,-1 0 0,1 0 0,10 1 0,-6-2 0,1-1 0,-1 0 0,1-1 0,-1 0 0,0-1 0,1 0 0,-1 0 0,0-1 0,11-5 0,252-97 0,-252 96 0,0 0 0,-2-2 0,1-1 0,-1 0 0,-1-1 0,0-2 0,-1 0 0,0 0 0,21-27 0,-25 26 0,5-4 0,30-45 0,-45 59 0,0-1 0,-1 1 0,0-1 0,0 0 0,0 0 0,-1 0 0,0 0 0,0 0 0,-1 0 0,0-1 0,0 1 0,-1-10 0,-6-27 0,-2 1 0,-2 0 0,-23-61 0,18 58 0,14 43 0,-10-33 0,-28-60 0,33 85 0,1 1 0,-1 0 0,-1 1 0,0 0 0,0 0 0,-1 0 0,0 1 0,0 0 0,-1 1 0,-11-9 0,9 9 0,0 0 0,0 1 0,-1 0 0,0 1 0,0 0 0,0 1 0,-1 1 0,1 0 0,-1 0 0,0 1 0,0 1 0,-17 0 0,13 1 0,0 0 0,0 2 0,0 0 0,0 1 0,1 1 0,-31 10 0,36-9 169,-38 13 605,46-17-1064,1-1-1,-1 1 1,1 0-1,0-1 1,-1 0-1,1 1 1,-1-1-1,1 0 0,-1 0 1,1-1-1,-1 1 1,1-1-1,0 1 1,-1-1-1,1 1 1,-3-2-1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83 9240,'0'0'3342,"10"-9"-2963,8-6 115,0 0 0,1 2 0,24-14 0,-42 27-453,-1-1 0,1 1 0,-1 0 1,1-1-1,0 1 0,-1 0 0,1-1 0,0 1 0,-1 0 1,1 0-1,0 0 0,0-1 0,-1 1 0,1 0 0,0 0 0,0 0 1,-1 0-1,1 0 0,0 0 0,-1 1 0,1-1 0,0 0 1,0 0-1,-1 0 0,1 1 0,0-1 0,-1 0 0,1 1 1,0-1-1,-1 1 0,1-1 0,-1 0 0,1 1 0,-1 0 1,1-1-1,-1 1 0,1-1 0,-1 1 0,0-1 0,1 1 1,-1 0-1,0-1 0,1 1 0,-1 0 0,0-1 0,0 1 1,1 0-1,-1 0 0,0-1 0,0 1 0,0 1 0,0 3 140,1 1 0,-1 0 0,0 0 0,-1 0-1,-1 8 1,-3 10 194,-2-1 0,0 0 0,-1 0 1,-2 0-1,0-1 0,-2-1 0,0 1 0,-1-2 0,-1 0 0,-1-1 0,-26 26 0,41-44-333,-1 0-1,1-1 0,-1 1 0,1 0 0,-1-1 1,0 1-1,1-1 0,-1 1 0,0-1 0,1 1 1,-1-1-1,0 0 0,0 1 0,1-1 1,-1 0-1,0 1 0,0-1 0,1 0 0,-1 0 1,0 0-1,0 0 0,0 0 0,0 0 0,1 0 1,-1 0-1,0 0 0,0 0 0,-1 0 1,1-2 14,0 1 0,-1 0 1,1 0-1,0-1 1,0 1-1,0-1 1,0 1-1,0-1 0,0 1 1,0-1-1,1 1 1,-1-1-1,0-2 1,0 0-90,0 1 0,1 0 0,0-1 0,0 1 0,-1-1 0,2 1 0,-1-1 1,0 1-1,2-5 0,-1 0-2569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2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1000 10952,'0'0'4494,"13"-9"-3952,9-9-195,-1 0 0,34-37 0,14-29 491,-2-3 1,-5-3 0,75-143-1,-101 161 66,46-129-1,-67 160-503,-10 29-164,0 0-1,-1 0 1,-1 0 0,4-19 0,-7 31-204,0-1 1,0 1 0,0-1 0,0 1 0,0-1 0,0 1 0,0-1 0,0 1 0,0-1-1,0 1 1,0-1 0,0 1 0,0-1 0,0 1 0,0-1 0,-1 1 0,1-1 0,0 1-1,0 0 1,0-1 0,-1 1 0,1-1 0,0 1 0,-1-1 0,-9 4 594,-11 19-163,5 1-325,1 0-1,1 1 1,1 0 0,1 1 0,2 1-1,0 0 1,2 0 0,-7 33-1,0 25 269,-6 114 0,17-141-5,3 0 0,8 77 0,-5-124-297,-1 1 1,1-1-1,1 1 0,0-1 1,1 0-1,5 11 0,-8-18-73,0-1-1,0 1 1,1-1-1,-1 1 0,1-1 1,0 0-1,0 0 0,-1 0 1,1 0-1,1 0 0,-1 0 1,0-1-1,0 1 1,1-1-1,-1 1 0,1-1 1,-1 0-1,1 0 0,-1 0 1,1 0-1,0-1 1,0 1-1,-1-1 0,1 1 1,0-1-1,0 0 0,5-1 1,1 0 25,1-2 0,-1 0 0,0 0-1,0 0 1,-1-1 0,1 0 0,-1-1 0,0 0 0,0 0 0,0-1 0,6-7 0,12-11 206,36-43-1,-52 56-181,5-7 161,0-1 0,18-30 1,-28 39-172,-8 15-15,-10 18-6,5-6-50,-2 6 0,-13 43 0,21-61 0,0 1 0,1 0 0,0-1 0,1 1 0,-1 0 0,1 0 0,0 0 0,0-1 0,1 1 0,0 0 0,0 0 0,0-1 0,4 10 0,-4-12 0,0 0 0,0-1 0,0 1 0,0-1 0,1 1 0,-1-1 0,1 0 0,0 0 0,0 0 0,0 0 0,0 0 0,0 0 0,0 0 0,0 0 0,1-1 0,-1 1 0,1-1 0,-1 0 0,1 0 0,-1 0 0,1 0 0,0 0 0,0 0 0,-1-1 0,1 1 0,0-1 0,0 0 0,0 0 0,-1 0 0,1 0 0,0 0 0,0-1 0,0 1 0,-1-1 0,1 0 0,0 0 0,-1 0 0,6-2 0,-3 0 0,-1 0 0,1 0 0,-1 0 0,0 0 0,0-1 0,0 1 0,0-1 0,-1 0 0,1 0 0,-1-1 0,0 1 0,0-1 0,-1 1 0,1-1 0,-1 0 0,0 0 0,0 0 0,-1 0 0,3-10 0,-4 7 0,0 1 0,0-1 0,-1 0 0,0 0 0,0 1 0,-1-1 0,1 1 0,-2-1 0,1 1 0,-1 0 0,0 0 0,-1 0 0,0 0 0,0 0 0,-6-7 0,-21-11 0,32 25 0,-1 0 0,0 0 0,0 0 0,0 0 0,1 0 0,-1 0 0,0 0 0,0 0 0,0 0 0,1 0 0,-1 0 0,0 0 0,0 0 0,0 0 0,1 0 0,-1 0 0,0 0 0,0 0 0,0-1 0,0 1 0,1 0 0,-1 0 0,0 0 0,0 0 0,0 0 0,0-1 0,0 1 0,1 0 0,-1 0 0,0 0 0,0-1 0,0 1 0,0 0 0,0 0 0,0 0 0,0-1 0,0 1 0,0 0 0,0 0 0,0 0 0,0-1 0,0 1 0,0 0 0,0 0 0,0-1 0,0 1 0,0 0 0,0 0 0,0 0 0,0 0 0,0-1 0,-1 1 0,1 0 0,0 0 0,0 0 0,0-1 0,0 1 0,0 0 0,0 0 0,-1 0 0,1 0 0,0 0 0,0-1 0,23 1 0,-20 0 0,71-1 0,1-3 0,-2-4 0,141-32 0,-178 29 0,-28 5 0,-24 3 0,4 3-4076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2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0 294 17287,'0'0'1720,"16"2"-1017,6 0-510,0 0 0,0-1 0,0-1 0,0-1 1,28-5-1,23-13 334,74-29 0,-66 20-169,-50 17-411,314-112 1889,-202 58-4178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5416,'0'0'16969,"-11"8"-16711,-14 10-21,1 1 0,-41 43 0,9 7 691,-65 101 0,72-84 139,32-49-911,44-78-5359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4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0 752 8840,'0'0'7073,"10"1"-6567,-2 1-389,-5-1-62,1 0 1,0 0-1,0-1 0,0 1 0,0-1 1,0 0-1,0 0 0,0 0 0,0-1 1,0 1-1,-1-1 0,1 0 0,0 0 1,0-1-1,-1 1 0,6-3 0,7-7 216,0-1-1,-1 0 0,0-2 0,-1 1 0,0-2 1,-1 0-1,-1 0 0,0-2 0,16-29 0,2-14 649,35-96 1,-55 129-705,4-12 238,-1 0 0,-1-1 0,-3 0-1,8-73 1,-17 109-369,1 0-1,-1 0 1,0 0-1,0 0 1,0 0-1,0 0 1,-1 0-1,0 0 1,0 0-1,0 0 1,0 0 0,-1 0-1,-1-4 1,2 8-52,1 0 0,-1-1 0,1 1 0,-1 0 0,0-1 0,1 1 0,-1 0 0,1 0 1,-1-1-1,0 1 0,1 0 0,-1 0 0,0 0 0,1 0 0,-1 0 0,0 0 0,1 0 0,-1 0 1,0 0-1,1 0 0,-1 0 0,0 0 0,1 1 0,-1-1 0,1 0 0,-1 0 0,0 1 1,1-1-1,-1 0 0,1 1 0,-1-1 0,1 1 0,-1-1 0,1 1 0,-1-1 0,1 1 0,-1 0 1,-16 21 298,4 3-150,1 0-1,1 1 0,1 0 1,-9 42-1,-15 113 447,17-80-270,-10 54 205,-28 136 885,47-249-448,14-45-626,6-9-97,14-29-276,22-44 0,14-26 0,-51 95 0,0 0 0,1 1 0,1 0 0,23-20 0,-35 34 0,2-2 0,-1 1 0,1-1 0,0 1 0,1 0 0,-1 0 0,0 0 0,5-2 0,-7 4 0,1 0 0,0 0 0,-1 0 0,1-1 0,-1 1 0,1 1 0,0-1 0,-1 0 0,1 0 0,-1 1 0,1-1 0,0 1 0,-1-1 0,1 1 0,-1-1 0,1 1 0,-1 0 0,0 0 0,1 0 0,1 2 0,49 39 0,-36-28 0,0-1 0,0 0 0,1-1 0,1-1 0,30 14 0,-42-22 0,0-1 0,0 0 0,1 0 0,-1-1 0,1 0 0,-1 0 0,1 0 0,-1-1 0,1 0 0,-1 0 0,1-1 0,-1 1 0,8-3 0,-7 1 0,1-1 0,0 0 0,-1-1 0,0 0 0,0 0 0,0 0 0,0-1 0,-1 0 0,1 0 0,6-8 0,-1 1 0,-1-1 0,-1 0 0,0-1 0,-1 0 0,-1 0 0,0-1 0,12-30 0,-12 22 0,-2 0 0,0-1 0,-2 0 0,4-43 0,-8 64 0,0-1 0,0 1 0,0-1 0,-1 1 0,1 0 0,-1-1 0,0 1 0,0 0 0,-1-5 0,1 7 0,1 1 0,-1-1 0,1 0 0,0 1 0,-1-1 0,0 0 0,1 1 0,-1-1 0,1 1 0,-1-1 0,0 1 0,1 0 0,-1-1 0,0 1 0,1-1 0,-1 1 0,0 0 0,0 0 0,1-1 0,-1 1 0,0 0 0,0 0 0,1 0 0,-1 0 0,0 0 0,0 0 0,0 0 0,1 0 0,-1 0 0,0 0 0,0 1 0,0-1 0,1 0 0,-1 0 0,0 1 0,1-1 0,-1 1 0,0-1 0,1 0 0,-1 1 0,0-1 0,1 1 0,-1 0 0,0 0 0,-11 9 0,1 0 0,0 0 0,1 1 0,-17 23 0,-32 56 0,56-84 0,-4 4 0,1 1 0,0 0 0,1 0 0,0 1 0,0-1 0,-4 24 0,8-30 0,0 0 0,1 0 0,0 0 0,0 0 0,1 0 0,-1 0 0,1 0 0,0 0 0,0 0 0,1 0 0,-1-1 0,1 1 0,0 0 0,0-1 0,1 1 0,-1-1 0,1 0 0,0 0 0,6 7 0,-2-4 0,0 0 0,0 0 0,1-1 0,0 0 0,0 0 0,0-1 0,1 0 0,0 0 0,0-1 0,0 0 0,0-1 0,1 1 0,-1-2 0,1 0 0,0 0 0,0-1 0,-1 0 0,1 0 0,0-1 0,0-1 0,0 1 0,0-2 0,0 1 0,-1-1 0,1-1 0,0 0 0,-1 0 0,16-9 0,-3 0 0,0-1 0,-1-1 0,30-26 0,-37 32 833,-6 4-5601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8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1396 10248,'0'0'8871,"-12"-1"-8259,-34-7-16,43 7-518,-1-1 0,1 1 0,0-1 0,0 0 0,0 0 0,0 0 0,1 0 0,-1-1 0,1 1 0,-1-1 0,1 1-1,0-1 1,0 0 0,0 0 0,0 0 0,0 0 0,1 0 0,-1 0 0,1-1 0,-1-4 0,-1 2 44,-9-30 330,2 0 0,2 0 0,1-1 0,-3-61 0,7 66 54,2 0 0,2 0 1,1 0-1,1 0 0,12-52 0,-2 57 480,-13 26-912,1 0-1,-1 0 0,1 0 0,-1-1 1,1 1-1,0 1 0,-1-1 1,1 0-1,0 0 0,0 0 0,-1 0 1,1 0-1,0 1 0,0-1 1,0 0-1,0 1 0,0-1 0,0 1 1,2-1-1,3 10 278,5 37 12,-2 0 1,5 87 0,-10-86-217,6 61 292,-6 2-1,-15 182 0,-1-208-428,-35 124 0,46-202-10,-1 0 0,1 0 0,-1 0 0,-1 0 0,1-1 0,-1 1 0,0-1 0,-1 0 0,-6 9 0,10-14 0,0 1 0,0-1 0,-1 0 0,1 0 0,0 1 0,0-1 0,-1 0 0,1 0 0,0 1 0,-1-1 0,1 0 0,0 0 0,-1 0 0,1 1 0,0-1 0,-1 0 0,1 0 0,-1 0 0,1 0 0,0 0 0,-1 0 0,1 0 0,-1 0 0,1 0 0,0 0 0,-1 0 0,1 0 0,0 0 0,-1 0 0,1-1 0,-1 1 0,1 0 0,0 0 0,-1-1 0,-8-13 0,1-21 0,6 4 0,1 0 0,2 0 0,1 0 0,1 0 0,1 0 0,2 1 0,2 0 0,11-31 0,-12 45 0,2 0 0,-1 0 0,2 1 0,22-28 0,-21 29 0,20-24 0,2 1 0,54-47 0,84-54 0,-119 97 0,-23 16 0,-1-2 0,28-34 0,24-24 0,12-16 0,-84 92 0,-1 0 0,0-1 0,0 0 0,6-13 0,6-8 0,-28 50 0,1 1 0,1 1 0,-4 22 0,2 3 0,2 1 0,2-1 0,2 1 0,5 66 0,-2-105 0,0 0 0,1 1 0,0-1 0,0 0 0,1-1 0,0 1 0,0 0 0,1 0 0,0-1 0,1 0 0,4 9 0,-7-15 0,-1-1 0,1 0 0,-1 1 0,1-1 0,-1 1 0,1-1 0,0 0 0,-1 1 0,1-1 0,-1 0 0,1 1 0,0-1 0,-1 0 0,1 0 0,0 0 0,-1 0 0,1 0 0,0 0 0,-1 0 0,1 0 0,0 0 0,-1 0 0,1 0 0,0 0 0,-1 0 0,1 0 0,0-1 0,-1 1 0,1 0 0,0-1 0,-1 1 0,1 0 0,-1-1 0,1 1 0,-1-1 0,1 1 0,-1 0 0,1-2 0,18-21 0,-1-11 0,-1-1 0,-2 0 0,-2-1 0,11-45 0,-13 45 0,29-74 0,-34 128 0,2 56 0,-5-41 0,1 1 0,14 55 0,-17-85 0,0-1 0,0 1 0,1-1 0,-1 1 0,1-1 0,-1 1 0,1-1 0,0 0 0,1 0 0,-1 0 0,0 0 0,1 0 0,-1-1 0,1 1 0,0-1 0,0 0 0,0 1 0,0-1 0,1-1 0,-1 1 0,0 0 0,1-1 0,-1 0 0,1 0 0,0 0 0,-1 0 0,1 0 0,0-1 0,0 1 0,-1-1 0,1 0 0,0-1 0,0 1 0,-1 0 0,1-1 0,0 0 0,-1 0 0,1 0 0,-1 0 0,1-1 0,-1 1 0,1-1 0,-1 0 0,0 0 0,0 0 0,0-1 0,3-2 0,6-7 0,-1-1 0,0 0 0,-1 0 0,0-1 0,-1-1 0,12-25 0,12-17 0,4-12 0,-28 51 0,1 0 0,1 0 0,0 0 0,26-29 0,-37 47 0,0 0 0,1-1 0,-1 1 0,0 0 0,0 0 0,1 0 0,-1 0 0,0-1 0,0 1 0,1 0 0,-1 0 0,0 0 0,1 0 0,-1 0 0,0 0 0,1 0 0,-1 0 0,0 0 0,1 0 0,-1 0 0,0 0 0,1 0 0,-1 0 0,0 0 0,1 0 0,-1 0 0,0 0 0,1 0 0,-1 0 0,0 1 0,0-1 0,1 0 0,-1 0 0,0 0 0,0 1 0,1-1 0,10 15 0,3 19 0,-7-8 0,-1 0 0,-2 0 0,0 1 0,-2-1 0,0 1 0,-2 0 0,-1-1 0,-8 50 0,8-72 0,0 0 0,0 0 0,0-1 0,0 1 0,-1 0 0,0 0 0,1-1 0,-1 1 0,-5 5 0,6-7 0,0-1 0,0 0 0,0 0 0,0 0 0,0 0 0,-1-1 0,1 1 0,0 0 0,-1 0 0,1-1 0,0 1 0,-1-1 0,1 1 0,-1-1 0,1 0 0,-1 1 0,1-1 0,-1 0 0,1 0 0,-1 0 0,1 0 0,-1 0 0,1 0 0,0-1 0,-1 1 0,1 0 0,-1-1 0,1 1 0,-2-2 0,-3-1 0,0 0 0,1 0 0,0-1 0,0 1 0,0-1 0,-5-6 0,-17-11 0,39 28 0,0-1 0,1 0 0,-1-1 0,1 0 0,0-1 0,1-1 0,-1 0 0,0 0 0,1-1 0,0-1 0,24-1 0,-25-1 0,0 0 0,0 0 0,0-1 0,0-1 0,0 0 0,0-1 0,-1-1 0,0 0 0,0 0 0,0-1 0,-1-1 0,1 0 0,16-14 0,8-12 0,-1-2 0,-2-1 0,-1-2 0,31-49 0,-44 57 0,-2-1 0,0-1 0,-3 0 0,0-1 0,-2 0 0,12-56 0,-20 70 0,10-49 0,-3 0 0,5-103 0,-16 169 0,0 0 0,0-1 0,0 1 0,0 0 0,-1 0 0,1 0 0,0 0 0,-1-1 0,0 1 0,1 0 0,-1 0 0,0 0 0,0 0 0,-2-3 0,2 5 0,1 0 0,0 0 0,-1-1 0,1 1 0,0 0 0,-1 0 0,1-1 0,-1 1 0,1 0 0,-1 0 0,1 0 0,0 0 0,-1 0 0,1 0 0,-1 0 0,1 0 0,-1 0 0,1 0 0,0 0 0,-1 0 0,1 0 0,-1 0 0,1 0 0,-1 0 0,0 1 0,-15 13 0,8-3 0,1 1 0,0-1 0,1 1 0,0 1 0,1-1 0,0 1 0,-3 15 0,-16 97 0,21-99 0,-9 70 0,3 139 0,9-166 0,3 0 0,14 84 0,-16-150 0,-1 0 0,1-1 0,-1 1 0,1-1 0,0 1 0,0-1 0,0 0 0,0 1 0,0-1 0,1 0 0,-1 0 0,1 0 0,-1 0 0,1 0 0,2 2 0,-2-3 0,0 0 0,0 0 0,0 0 0,0 0 0,0 0 0,0 0 0,0-1 0,1 1 0,-1-1 0,0 0 0,0 0 0,0 0 0,1 0 0,-1 0 0,0 0 0,4-1 0,2-1 0,-1 0 0,1 0 0,-1-1 0,0 1 0,0-2 0,0 1 0,0-1 0,0 0 0,-1 0 0,0-1 0,0 0 0,0 0 0,6-7 0,5-8 0,-1-1 0,21-35 0,-15 21 0,2-6 0,-19 31 0,0-1 0,1 2 0,1-1 0,13-15 0,-22 28 0,0 0 0,1 1 0,-1-1 0,1 1 0,0 0 0,0 0 0,0-1 0,1 1 0,0 0 0,-1 0 0,2 6 0,-2 3 0,-1 7 0,1 1 0,1 0 0,1-1 0,1 1 0,1-1 0,0 1 0,2-1 0,7 21 0,-12-40 0,1 1 0,-1-1 0,1 1 0,-1-1 0,1 1 0,0-1 0,0 1 0,0-1 0,0 0 0,0 0 0,0 1 0,0-1 0,0 0 0,1 0 0,-1 0 0,0 0 0,1 0 0,-1 0 0,0 0 0,1-1 0,-1 1 0,1-1 0,-1 1 0,1-1 0,0 1 0,-1-1 0,1 0 0,-1 0 0,1 1 0,0-1 0,-1-1 0,3 1 0,-1 0 0,0-1 0,0 0 0,1 0 0,-1-1 0,0 1 0,0 0 0,-1-1 0,1 0 0,0 0 0,0 1 0,-1-2 0,1 1 0,-1 0 0,4-5 0,17-25 0,-1 0 0,-2-2 0,-1 0 0,-2-1 0,17-49 0,-11 11 0,26-132 0,11-234 0,-60 407 0,0 32 0,0 0 0,0 0 0,0 0 0,0 0 0,0 0 0,0 0 0,0 0 0,0-1 0,0 1 0,0 0 0,0 0 0,0 0 0,0 0 0,0 0 0,0 0 0,0 0 0,0 0 0,0 0 0,0-1 0,0 1 0,0 0 0,0 0 0,0 0 0,0 0 0,0 0 0,0 0 0,0 0 0,0 0 0,0 0 0,-1 0 0,1 0 0,0-1 0,0 1 0,0 0 0,0 0 0,0 0 0,0 0 0,0 0 0,0 0 0,0 0 0,0 0 0,-1 0 0,1 0 0,0 0 0,0 0 0,0 0 0,0 0 0,0 0 0,0 0 0,0 0 0,0 0 0,0 0 0,-1 0 0,1 0 0,0 0 0,0 0 0,0 0 0,0 0 0,0 0 0,0 0 0,0 1 0,0-1 0,0 0 0,0 0 0,-6 16 0,-61 358 0,45-233 0,10-62 0,-79 423 0,83-467 0,-1 0 0,-2-1 0,-2 0 0,-18 36 0,30-67 0,-1-1 0,1 1 0,-1-1 0,0 1 0,0-1 0,0 0 0,0 0 0,-4 3 0,6-4 0,-1-1 0,0 0 0,1 1 0,-1-1 0,0 0 0,0 1 0,1-1 0,-1 0 0,0 0 0,0 0 0,1 0 0,-1 1 0,0-1 0,0 0 0,1-1 0,-1 1 0,0 0 0,0 0 0,0 0 0,1 0 0,-1 0 0,0-1 0,1 1 0,-1 0 0,0-1 0,0 1 0,1-1 0,-1 1 0,1 0 0,-1-1 0,0 0 0,1 1 0,-1-1 0,1 1 0,-1-1 0,0-1 0,1 1 0,-1 0 0,1 0 0,-1 0 0,1 0 0,0 0 0,-1 0 0,1-1 0,0 1 0,0 0 0,0 0 0,0-1 0,0 1 0,0 0 0,0 0 0,0 0 0,0-1 0,1 1 0,-1 0 0,0 0 0,1 0 0,-1 0 0,1-1 0,16-29 0,-9 19 0,1-3 0,1 0 0,1 1 0,23-24 0,2-2 0,32-32 0,-45 49 0,30-38 0,109-130 0,-155 183 0,16-15 0,0-1 0,-2-1 0,-1-2 0,20-31 0,-22 29 0,-15 25 0,0-1 0,0 1 0,-1-1 0,1 0 0,2-7 0,-5 33 0,1-1 0,1 1 0,0-1 0,2 0 0,0 0 0,1 0 0,1 0 0,1-1 0,1 0 0,14 25 0,-17-35 0,0-1 0,0 0 0,1 0 0,13 13 0,-17-19 0,0 0 0,0-1 0,0 1 0,0 0 0,1-1 0,-1 0 0,0 1 0,1-1 0,-1 0 0,1 0 0,-1-1 0,1 1 0,-1 0 0,1-1 0,-1 0 0,1 1 0,0-1 0,-1 0 0,1 0 0,0-1 0,-1 1 0,6-2 0,7-4 0,1 0 0,-1-2 0,-1 0 0,0 0 0,0-2 0,0 0 0,-1 0 0,-1-1 0,0-1 0,0 0 0,-1 0 0,-1-1 0,0-1 0,-1 1 0,0-2 0,9-21 0,-16 32 0,-1 1 0,1-1 0,-1 1 0,0-1 0,-1 0 0,1 1 0,0-1 0,-1 0 0,0 0 0,0 0 0,0 1 0,-1-1 0,1 0 0,-1 0 0,0 1 0,0-1 0,0 1 0,0-1 0,-1 1 0,1-1 0,-5-5 0,6 9 0,-1-1 0,1 1 0,0-1 0,-1 1 0,0 0 0,1-1 0,-1 1 0,1 0 0,-1 0 0,1-1 0,-1 1 0,0 0 0,1 0 0,-1 0 0,1 0 0,-1 0 0,0 0 0,1 0 0,-1 0 0,0 0 0,1 0 0,-1 0 0,1 0 0,-1 0 0,0 0 0,1 1 0,-1-1 0,1 0 0,-1 0 0,1 1 0,-1-1 0,0 0 0,1 1 0,-1-1 0,1 1 0,0-1 0,-1 0 0,0 2 0,-16 18 0,11-10 0,1-1 0,0 1 0,1 0 0,0 1 0,0-1 0,1 1 0,1 0 0,-2 13 0,3-18 0,0 1 0,1 0 0,0-1 0,0 1 0,1 0 0,0-1 0,0 1 0,0-1 0,1 1 0,0-1 0,0 1 0,1-1 0,0 0 0,0 0 0,4 6 0,-5-10 0,0 0 0,0 0 0,0 1 0,1-1 0,-1 0 0,1-1 0,-1 1 0,1 0 0,-1-1 0,1 0 0,0 1 0,0-1 0,0 0 0,0 0 0,0-1 0,0 1 0,0-1 0,0 1 0,0-1 0,0 0 0,0 0 0,0 0 0,6-2 0,6-1 0,0-1 0,0 0 0,23-11 0,-14 6 0,28-11 0,0-2 0,-2-3 0,-1-1 0,-1-3 0,88-68 0,-133 93 0,18-13 0,-19 15 0,-13 11 0,-12 13 0,1 0 0,-38 51 0,57-68 0,0 0 0,0 1 0,0-1 0,0 1 0,1 0 0,0-1 0,0 1 0,1 0 0,0 0 0,-1 12 0,1-14 0,1 1 0,0 0 0,0 0 0,1 0 0,-1 0 0,1-1 0,0 1 0,1 0 0,-1-1 0,1 1 0,0-1 0,0 1 0,0-1 0,4 5 0,-5-7 0,0-1 0,0 0 0,1-1 0,-1 1 0,0 0 0,1 0 0,-1 0 0,1-1 0,-1 1 0,1-1 0,-1 1 0,1-1 0,-1 0 0,1 1 0,-1-1 0,1 0 0,0 0 0,-1 0 0,1 0 0,-1 0 0,1-1 0,0 1 0,-1 0 0,1-1 0,-1 1 0,1-1 0,-1 1 0,0-1 0,3-1 0,6-3 0,-1 0 0,0-1 0,9-7 0,-15 11 0,12-10 0,-1 0 0,-1-1 0,0 0 0,-1-1 0,0 0 0,-1-1 0,-1-1 0,15-29 0,-7 6 0,-2 0 0,19-70 0,-21 50 0,-3 0 0,-2-1 0,-2-1 0,-3 1 0,-3-1 0,-11-96 0,10 154 0,-8-48 0,7 47 0,0 0 0,0 0 0,0 1 0,0-1 0,-1 0 0,0 0 0,0 1 0,0-1 0,-4-5 0,5 8 0,1 1 0,-1-1 0,0 1 0,0-1 0,1 1 0,-1 0 0,0-1 0,0 1 0,1 0 0,-1 0 0,0-1 0,0 1 0,0 0 0,0 0 0,1 0 0,-1 0 0,0 0 0,0 0 0,0 0 0,0 0 0,0 0 0,1 0 0,-1 1 0,0-1 0,0 0 0,0 1 0,1-1 0,-1 0 0,0 1 0,0-1 0,1 1 0,-1-1 0,0 1 0,1-1 0,-1 1 0,1 0 0,-1-1 0,1 1 0,-1 0 0,0 1 0,-2 2 0,-1 1 0,1-1 0,0 1 0,-4 9 0,-5 20 0,2 0 0,1 0 0,1 1 0,2 0 0,1 1 0,1 68 0,7-3 0,20 117 0,-9-137 0,3 30 0,-15-94 0,-1-1 0,-1 0 0,-1 0 0,-4 28 0,-1-30 996,6-14-1157,-1 1 1,1-1-1,0 0 0,0 0 1,-1 1-1,1-1 0,0 0 1,-1 0-1,1 0 1,0 0-1,-1 1 0,1-1 1,0 0-1,-1 0 0,1 0 1,0 0-1,-1 0 0,1 0 1,0 0-1,-1 0 1,1 0-1,0 0 0,-1 0 1,1 0-1,0 0 0,-1 0 1,1 0-1,0-1 0,-1 1 1,0 0-1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9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17383,'0'0'5352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9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12360,'0'0'5033,"13"-2"-4135,94-10 2250,-84 9-2051,-3 1-572,-6 1-2920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29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12760,'0'0'1808,"61"6"-1064,-1-6-136,23-6 15,3 0-143,1-4 8,-9 2 48,-7-2 8,-13-1-128,-11 5 8,-11 0-104,-12 0 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33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1578 11048,'0'0'9614,"11"-11"-9179,16-19-5,0-2 1,32-53 0,-30 35-122,69-109 592,-66 114-651,91-130 564,-88 121-477,35-78 1,47-148 641,-98 223-607,-3-1 1,-1 0 0,5-62-1,-19 115-331,1-13 179,0-1 1,-2-28-1,0 43-168,0 1 0,-1-1 0,1 0 0,-1 1 0,1-1 1,-1 1-1,0-1 0,-1 1 0,1 0 0,-1-1 0,1 1 0,-1 0 0,0 0 0,0 0 0,0 0 0,-1 0 0,1 0 0,-1 1 0,1-1 0,-4-1 0,4 3-29,0 0 0,0 0 1,0 1-1,0-1 0,0 1 0,0-1 1,0 1-1,0 0 0,0 0 0,0 0 1,0 0-1,0 0 0,0 1 0,0-1 1,0 1-1,0-1 0,0 1 0,0 0 1,0-1-1,1 1 0,-1 0 0,0 0 1,0 0-1,1 1 0,-1-1 0,1 0 1,-1 1-1,-1 1 0,-5 5 34,0 1 0,0 0 0,-9 16 0,-5 10 45,2 1 0,1 1-1,-25 75 1,26-55-2,3 0-1,-9 66 1,16-67 21,2-1 0,3 1 1,2 0-1,3 0 0,16 106 1,-15-147-32,1-1 0,1 1 0,0-1 1,0 0-1,2-1 0,0 1 0,0-1 0,10 13 1,-15-24-91,0 0 0,0 0 1,0-1-1,1 1 1,-1 0-1,0-1 1,1 0-1,-1 1 0,1-1 1,-1 0-1,1 0 1,-1-1-1,1 1 0,0 0 1,0-1-1,-1 0 1,1 1-1,0-1 1,0 0-1,-1-1 0,1 1 1,0 0-1,-1-1 1,1 1-1,0-1 0,-1 0 1,4-1-1,8-4 0,0 0-1,0-1 1,21-14-1,-23 13 1,87-62 0,-32 20 0,-13 11 0,63-41 0,-110 77 0,-1-1 0,-1 0 0,1 0 0,-1 0 0,6-5 0,-101 87 0,64-52 0,-2 1 0,-26 36 0,47-54 0,0 0 0,1 0 0,1 1 0,-1 0 0,2 0 0,-1 1 0,1 0 0,-3 16 0,6-22 0,1 0 0,0-1 0,0 1 0,0 0 0,0 0 0,1-1 0,0 1 0,0 0 0,0-1 0,3 7 0,-3-10 0,-1 0 0,0 1 0,1-1 0,0 0 0,-1 0 0,1 0 0,0 0 0,-1 0 0,1 0 0,0 0 0,0 0 0,0 0 0,0 0 0,0 0 0,0-1 0,0 1 0,0 0 0,0-1 0,0 1 0,0 0 0,1-1 0,-1 0 0,0 1 0,0-1 0,1 0 0,-1 0 0,0 1 0,0-1 0,1 0 0,-1 0 0,0 0 0,1-1 0,-1 1 0,0 0 0,0 0 0,1-1 0,-1 1 0,0-1 0,0 1 0,0-1 0,0 1 0,1-1 0,0-1 0,8-5 0,0 0 0,-1-1 0,0 0 0,-1-1 0,0 1 0,10-15 0,-1-1 0,20-38 0,6-33 0,-30 62 0,36-63 0,-48 95 0,7-11 0,-8 12 0,0 1 0,0-1 0,0 0 0,0 0 0,0 0 0,0 0 0,0 0 0,0 0 0,0 0 0,0 0 0,1 0 0,-1 0 0,0 1 0,0-1 0,0 0 0,0 0 0,0 0 0,0 0 0,0 0 0,0 0 0,0 0 0,1 0 0,-1 0 0,0 0 0,0 0 0,0 0 0,0 0 0,0 0 0,0 0 0,0 0 0,0 0 0,1 0 0,-1 0 0,0 0 0,0 0 0,0 0 0,-3 16 0,1 0 0,1 1 0,1-1 0,0 1 0,1-1 0,0 0 0,2 1 0,0-1 0,0 0 0,8 18 0,-10-30 0,1 0 0,0 0 0,0 0 0,0 0 0,1-1 0,-1 1 0,1 0 0,0-1 0,0 0 0,0 0 0,0 0 0,1 0 0,-1 0 0,1-1 0,0 0 0,0 1 0,0-1 0,0-1 0,0 1 0,0 0 0,5 0 0,-2 0 0,0-1 0,0 0 0,0 0 0,0 0 0,0-1 0,0 0 0,0 0 0,0-1 0,0 0 0,0-1 0,0 1 0,10-5 0,0-2 0,-1 0 0,0-1 0,0-1 0,-1-1 0,-1 0 0,0-1 0,0-1 0,-1 0 0,21-28 0,-7 3 0,-1-1 0,35-73 0,-31 42 0,-3-1 0,-4 0 0,29-148 0,-49 202 0,8-37 0,-2 0 0,-2-1 0,-1-87 0,-6 139 0,0 0 0,-1 0 0,0 0 0,1 0 0,-1 0 0,0 0 0,-2-4 0,3 7 0,0 0 0,0-1 0,-1 1 0,1 0 0,0-1 0,0 1 0,0 0 0,-1-1 0,1 1 0,0 0 0,-1 0 0,1-1 0,0 1 0,-1 0 0,1 0 0,0 0 0,-1-1 0,1 1 0,0 0 0,-1 0 0,1 0 0,0 0 0,-1 0 0,0 0 0,0 0 0,1 0 0,-1 1 0,0-1 0,0 0 0,1 1 0,-1-1 0,0 1 0,1-1 0,-1 1 0,0-1 0,1 1 0,-1-1 0,1 1 0,-1 0 0,1-1 0,-1 1 0,0 1 0,-11 19 0,-1 1 0,2 1 0,1 0 0,1 0 0,1 1 0,1 0 0,-5 37 0,-10 180 0,19-182 0,0 48 0,6 1 0,4-1 0,22 111 0,-27-206 0,1 0 0,0 0 0,1 0 0,0-1 0,1 0 0,0 0 0,1 0 0,0 0 0,1-1 0,14 18 0,-17-25 0,0 0 0,0 0 0,0-1 0,1 1 0,-1-1 0,0 0 0,1 0 0,0-1 0,-1 0 0,1 1 0,0-1 0,0-1 0,-1 1 0,1-1 0,0 0 0,6 0 0,11-2 0,-1 0 0,26-7 0,-43 8 0,11-2 0,-1-1 0,0-1 0,0 0 0,-1-1 0,0 0 0,0-1 0,0-1 0,-1 0 0,0 0 0,0-1 0,12-13 0,-20 17 0,0 0 0,-1 0 0,0-1 0,0 1 0,0-1 0,-1 0 0,1 1 0,-1-1 0,-1 0 0,1-1 0,-1 1 0,0 0 0,0 0 0,-1 0 0,0-1 0,0 1 0,-1-7 0,0 10 0,1 0 0,0 0 0,-1 0 0,0 0 0,0 0 0,0 0 0,0 0 0,0 0 0,0 0 0,-1 0 0,0 1 0,1-1 0,-1 1 0,0-1 0,0 1 0,0 0 0,-1-1 0,1 1 0,0 0 0,-1 1 0,0-1 0,1 0 0,-1 1 0,0-1 0,0 1 0,0 0 0,0 0 0,0 0 0,0 0 0,0 1 0,0-1 0,0 1 0,0 0 0,0 0 0,-4 0 0,1 0 0,0 1 0,0 1 0,0-1 0,0 1 0,1 0 0,-1 0 0,1 0 0,-1 1 0,1 0 0,0 0 0,0 0 0,0 1 0,0-1 0,1 1 0,-1 1 0,1-1 0,0 0 0,0 1 0,-3 6 0,3-6 0,1 0 0,1 0 0,-1 0 0,1 0 0,0 1 0,0-1 0,0 0 0,1 1 0,0 0 0,0-1 0,0 1 0,1 0 0,-1-1 0,2 1 0,-1 0 0,1 0 0,-1-1 0,1 1 0,1-1 0,2 9 0,0-5 0,0 0 0,1 0 0,0 0 0,0-1 0,1 0 0,0 0 0,0 0 0,1-1 0,0 0 0,11 8 0,-13-11 0,0-1 0,1 1 0,0-1 0,-1 0 0,1-1 0,0 0 0,1 0 0,-1 0 0,0 0 0,0-1 0,1 0 0,-1-1 0,1 1 0,-1-1 0,1 0 0,10-2 0,-1-2 0,0 0 0,-1-1 0,0 0 0,0-1 0,0-1 0,-1 0 0,0-1 0,0 0 0,-1-1 0,0-1 0,18-17 0,-14 10 0,-1 0 0,-1-2 0,0 1 0,-1-2 0,-1 0 0,-1 0 0,11-27 0,31-73 0,-54 119 0,0 1 0,0 0 0,0 0 0,1 0 0,-1 0 0,0 0 0,0 0 0,0 0 0,0 0 0,0 0 0,0 0 0,1 0 0,-1 0 0,0 0 0,0 0 0,0 0 0,0 0 0,0 0 0,0 0 0,1 0 0,-1 0 0,0 1 0,0-1 0,0 0 0,0 0 0,0 0 0,0 0 0,0 0 0,1 0 0,-1 0 0,0 0 0,0 0 0,0 0 0,0 1 0,0-1 0,0 0 0,0 0 0,0 0 0,0 0 0,0 0 0,0 0 0,0 1 0,0-1 0,0 0 0,0 0 0,0 0 0,0 0 0,0 0 0,0 0 0,0 1 0,0-1 0,0 0 0,0 0 0,0 0 0,0 0 0,0 0 0,0 0 0,0 1 0,4 17 0,3 24 0,-4-18 0,0-1 0,2 0 0,0 1 0,13 31 0,-15-48 0,0 0 0,0 0 0,1 0 0,0-1 0,0 1 0,1-1 0,0 0 0,0-1 0,0 1 0,1-1 0,-1 0 0,1 0 0,1 0 0,-1-1 0,1 0 0,-1 0 0,13 4 0,-5-4 0,0 0 0,0-1 0,1-1 0,-1 0 0,1-1 0,-1 0 0,1-2 0,0 1 0,-1-2 0,1 0 0,-1-1 0,0 0 0,0-1 0,0 0 0,0-1 0,-1-1 0,0 0 0,0-1 0,16-12 0,-28 18 57,1 0-1,-1 0 1,0 0 0,0 0-1,0-1 1,0 1 0,0 0-1,0-1 1,0 1 0,0-1-1,-1 1 1,1-1 0,-1 1-1,1-3 1,-1 4-285,1-1 0,-1 0 0,0 0 1,0 1-1,0-1 0,0 0 0,0 1 0,-1-1 0,1 0 1,0 1-1,0-1 0,0 0 0,-1 1 0,1-1 0,0 0 1,0 1-1,-1-1 0,1 1 0,-1-1 0,0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34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1 180 12696,'0'0'9106,"12"7"-8410,-11-6-673,7 4 94,-1-1 0,1 0 0,0 0 0,0-1 1,0 0-1,1 0 0,-1-1 0,1 0 1,-1-1-1,1 0 0,17 0 0,48-8 699,0-5 0,109-30 0,-34 6 104,-23 8-101,23-5 1260,222-21 0,-343 50-1862,27 0-5,-52 3-209,-1 1 1,1 1-1,0-1 1,-1 0 0,1 1-1,0-1 1,-1 1 0,1 0-1,-1 0 1,1 0 0,-1 0-1,1 0 1,-1 1 0,1-1-1,1 3 1,-4-3-4,0 0 0,0 1 0,0-1 0,-1 1 0,1-1 0,0 0 0,-1 1 0,1-1 0,-1 0 0,0 0 0,1 1 0,-1-1 0,0 0 0,0 0 0,0 0 0,-1 2 0,0-1 0,-39 51 953,14-20-1665,5-1-3493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8:34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11 11152,'0'0'8462,"-13"10"-7755,0-1-482,-3 3 317,0 0 0,1 1 0,-24 25 0,37-36-303,0 1 0,0-1 0,0 0 0,0 1 0,1-1 0,-1 1 0,1-1 0,0 1 0,0 0 0,0 0 0,0-1 0,0 1 0,0 0 0,1 0 0,0 0 0,-1 0 0,1 4 1,1-7-187,-1 1 1,0-1 0,0 1 0,1-1-1,-1 1 1,0-1 0,1 1 0,-1-1 0,0 1-1,1-1 1,-1 0 0,1 1 0,-1-1 0,1 0-1,-1 0 1,0 1 0,1-1 0,-1 0 0,1 0-1,0 1 1,-1-1 0,1 0 0,-1 0 0,1 0-1,-1 0 1,1 0 0,-1 0 0,1 0 0,-1 0-1,1 0 1,0 0 0,-1 0 0,1 0-1,-1-1 1,2 1 0,19-7 947,-15 5-798,0-1 0,0 0-1,-1 0 1,1-1 0,-1 0 0,0 0 0,0 0 0,0-1 0,-1 1 0,1-1-1,3-6 1,-3 5-117,16-31 143,-20 35-225,1-1 1,-1 1-1,0-1 0,-1 1 1,1-1-1,0 0 0,-1 1 1,1-1-1,-1 0 0,0 1 0,0-1 1,-1-4-1,1 6-4,0-1 0,-1 1 0,1 0 0,-1 0 0,1 0 0,-1 0 0,1 0 0,-1 0 0,0 0 0,1 0 0,-1 0 0,0 0 0,0 0 0,0 0 0,0 0 0,0 0 0,0 1 0,0-1 0,0 0 0,0 1 0,0-1 0,0 1 0,-1-1 0,1 1 0,0 0 0,0-1 0,-1 1 0,1 0 0,0 0 0,0 0 0,-1 0 0,-1 0 0,1 0 0,0 0 0,-1 1 0,1-1 0,-1 1 0,1-1 0,-1 1 0,1 0 0,0 0 0,0 0 0,-1 0 0,1 1 0,0-1 0,0 0 0,-3 4 0,2-2 0,0-1 0,1 1 0,-1 0 0,1 0 0,0 0 0,0 0 0,0 0 0,0 0 0,1 0 0,-3 7 0,15-16 850,-4 2-5635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12664,'0'0'2720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12056,'0'0'4535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9344,'0'0'4684,"8"10"-3968,29 33 752,39 62-1,8 36 2327,-79-133-3205,0-1 0,0 1 0,1-1 0,12 11 0,-17-17-614,1-1 0,0 0 0,-1 0 0,1 0 0,-1-1 0,1 1 0,-1 0 0,1-1-1,-1 1 1,1-1 0,-1 1 0,0-1 0,1 0 0,-1 1 0,3-3 0,-2 2-2130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4512,'0'0'18122,"13"2"-17931,-2 0-140,-5 0-21,1-1-1,-1 0 1,1 0-1,0-1 1,-1 1 0,1-2-1,0 1 1,-1-1 0,1 0-1,8-2 1,12-5 136,-1 1 0,2 1 0,-1 2 0,1 0 0,-1 2 0,1 1 0,46 5 0,-17 1 203,-43-5-195,0 1 1,-1 0-1,1 1 1,-1 1-1,0 0 1,17 6 0,-2 2 793,-26-10-651,1 2-678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8744,'0'0'13285,"10"3"-13028,54 5 237,1-2 0,-1-3 0,100-8 0,106-3 2407,-243 3-2774,-17 0-3751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3616,'0'0'11326,"-10"8"-10812,-2 4-336,8-8-99,-1 1 0,1-1 0,-1 0 0,-1 0 0,1 0 1,0-1-1,-1 0 0,0 0 0,-6 2 0,0 1 148,0 1 0,0 0 0,1 1 0,-1 0 0,-12 13 0,-49 53 1085,68-68-1192,-1 0 5,1 0 0,0 1-1,1 0 1,0 0-1,0 0 1,0 1-1,1-1 1,0 1 0,1 0-1,-1 0 1,1 0-1,1 0 1,0 0 0,0 0-1,0 10 1,1-13-74,1-1 0,-1 1 1,1 0-1,-1-1 0,1 1 0,1 0 1,-1-1-1,1 0 0,-1 1 1,1-1-1,1 0 0,-1 0 0,0 0 1,1 0-1,0 0 0,0 0 1,0-1-1,1 0 0,-1 1 0,1-1 1,-1 0-1,1-1 0,0 1 0,0-1 1,0 0-1,1 0 0,6 3 1,-6-4-15,0-1 1,0 1 0,0-1-1,0 1 1,-1-1 0,1-1 0,0 1-1,0-1 1,0 0 0,0 0-1,0 0 1,0-1 0,-1 0 0,1 0-1,-1 0 1,1 0 0,7-6-1,3-2 74,-1-1 0,1-1-1,18-20 1,51-72 377,-84 103-484,10-14 100,-1 0-1,-1-1 1,11-28 0,2-5 170,-20 48-253,-1 0-1,1 1 1,-1-1-1,0 0 1,1 0-1,-1 0 1,0 1-1,0-1 0,0 0 1,0 0-1,1 0 1,-1 0-1,0 0 1,0 1-1,-1-1 1,1 0-1,0 0 1,0 0-1,0 0 1,0 0-1,-1 1 1,1-1-1,-1 0 1,1 0-1,0 1 1,-1-1-1,1 0 0,-1 0 1,1 1-1,-1-1 1,0 1-1,1-1 1,-1 0-1,0 1 1,1-1-1,-1 1 1,0 0-1,0-1 1,1 1-1,-1-1 1,0 1-1,0 0 1,-1-1-1,0 1 39,2-1 29,-27-14 883,27 14-964,-1 1-1,1 0 1,0 0 0,-1 0-1,1 0 1,0 0 0,-1 0 0,1 0-1,0 0 1,-1 0 0,1 0 0,0 0-1,-1 1 1,1-1 0,0 0-1,-1 0 1,1 0 0,0 0 0,-1 0-1,1 1 1,0-1 0,0 0-1,-1 0 1,1 1 0,0-1 0,0 0-1,-1 0 1,1 1 0,0-1 0,0 0-1,0 1 1,-1-1 0,1 0-1,0 0 1,0 1 0,0-1 0,0 1-1,-8 16 55,-1 23 8,1 1 0,-3 59 0,7 84 101,10 184 191,2-165 126,-7-190-235,2-9-97,7-19-76,6-29-429,-13 28 46,1 0-3616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13264,'0'0'5047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5320,'0'0'19786,"-7"12"-19594,3-6-159,1-1-14,0-1 1,0 1-1,0-1 1,1 1-1,0 0 1,0 0-1,0 0 1,0 0-1,1 0 1,0 0 0,0 0-1,1 0 1,-1 1-1,1-1 1,1 10-1,41 219 1115,-38-201-913,-4-25-113,1-1-1,0 0 1,0 0 0,1 0-1,-1 0 1,5 9-1,-7-23 82,0 1-1,1 0 1,0 0-1,1-1 0,-1 1 1,2-7-1,0 2-56,2-42 32,3 1 0,2 0 0,29-94 0,-36 139-150,0 1-1,1-1 1,0 1 0,0 0 0,1 0 0,0 0 0,0 0 0,0 0 0,9-8-1,-5 6-2,-6 5-8,0 1 0,0 0 1,0-1-1,0 1 0,1 0 0,-1 0 1,1 0-1,-1 1 0,1-1 0,-1 1 1,1-1-1,0 1 0,0 0 0,0 0 0,0 0 1,0 0-1,0 1 0,5-1 0,1-1 38,1 3 45,-7 1-74,0 0-1,0-1 1,0 1-1,0 0 1,-1 0-1,1 1 1,0-1 0,-1 1-1,0-1 1,0 1-1,0 0 1,0-1-1,0 1 1,1 4 0,21 45 26,-24-51-38,8 25 7,-2 1 0,-1-1 0,-1 1 0,2 34 0,-4-33 1,-1-9 5,1 6 21,0-1-1,2 0 1,0 0-1,1 0 1,11 26-1,7 2 489,-23-52-491,7 9 155,-3-8-335,-2-7-307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14672,'0'0'4095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5520,'0'0'9137,"-9"13"-8640,-2 1-349,2-2 13,0 1-1,1 0 0,0 0 0,-9 22 1,4 1 302,0 0 1,3 1 0,1 0 0,-6 48-1,8-12 246,3 94-1,9-58 4,4-1 0,25 108 0,-26-181-380,2-1-1,1 0 0,28 58 0,60 89 1367,-95-173-1514,0-1 0,0-1 0,1 1 0,0 0 0,1-1 0,-1 0 1,1-1-1,0 1 0,1-1 0,-1 0 0,1 0 0,12 5 0,-18-10-260,0 0 0,0 0 0,0 0 0,-1 0 0,1 0 0,0 0 0,0-1 0,0 1 0,0 0 0,-1-1 0,1 1 0,0-1 0,0 1 0,-1 0 0,1-1 0,0 0 0,-1 1 0,2-2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97 6128,'0'0'3401,"-2"-10"-2957,-14-66 1615,16 75-1984,1 1 0,-1 0 0,0-1 0,0 1 0,0 0 0,0-1 0,0 1 0,0 0 0,0-1 0,0 1 0,0 0 0,0-1 0,-1 1 0,1 0 0,0 0 0,0-1 0,0 1 0,0 0 0,0-1 0,0 1 0,-1 0 0,1-1 0,0 1 0,0 0 0,-1 0 0,1 0 0,0-1 0,0 1 0,-1 0 1,1 0-1,0 0 0,0-1 0,-1 1 0,1 0 0,0 0 0,-1 0 0,1 0 0,0 0 0,-1 0 0,1 0 0,-1 0 0,-9 13 1645,-8 31-287,16-40-1198,-5 18 267,1 0-1,1 0 0,1 0 0,-3 39 0,6 94 1138,2-139-1468,-1 4 18,6 109 1293,-4-105-891,1 0-1,2-1 0,8 30 0,-12-50-442,0 0 0,1 0 0,-1-1 0,0 1 0,1 0 1,-1-1-1,1 1 0,3 3 0,-4-6-107,0 1 1,0 0-1,-1-1 1,1 1-1,0 0 1,0-1 0,0 1-1,0-1 1,0 0-1,0 1 1,0-1-1,0 0 1,0 1 0,0-1-1,0 0 1,0 0-1,0 0 1,0 0-1,0 0 1,0 0-1,0 0 1,0 0 0,0 0-1,0-1 1,0 1-1,1-1 1,68-29 638,-52 23-606,-1 2 1,2 0 0,-1 0-1,1 2 1,31-2 0,-36 5 16,0 0 1,1 1-1,24 4 1,-4 0 224,-33-5-294,-1 0-1,0 0 1,1 0 0,-1 1-1,0-1 1,0 0-1,1 0 1,-1 1-1,0-1 1,0 1-1,1-1 1,-1 1-1,0 0 1,0-1 0,0 1-1,0 0 1,0 0-1,1 1 1,-1-1 16,1-1-346,0-1 631,-6 0-1540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13264,'0'0'3993,"13"-5"-3596,0 0-274,-6 1-41,0 1 1,1 0-1,-1 1 1,1-1-1,0 2 1,0-1-1,0 1 1,14 0-1,177 1 5064,-197 0-4994,0 0 1,0-1 0,0 1 0,0 0 0,0-1 0,-1 1 0,1-1 0,0 0 0,0 0-1,-1 1 1,1-1 0,0 0 0,-1 0 0,3-2 0,0-6-4530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9848,'0'0'5201,"5"-10"-4661,-2 4-450,-2 2-37,0 0 1,1 0-1,0 1 1,0-1-1,0 0 1,1 1 0,-1-1-1,1 1 1,-1 0-1,1 0 1,0 0-1,1 0 1,-1 1-1,0-1 1,1 1-1,-1 0 1,8-3-1,12-2 323,0 1-1,1 2 1,-1 0-1,1 2 1,0 1-1,0 0 1,26 4-1,-39-2-118,9 1 530,0 0 1,-1 2-1,0 0 1,20 7 0,-37-10-674,-1-1-95,-1 0 0,1 0 0,-1 0 0,0 0 0,1 0 0,-1 0 0,1 1 0,-1-1 0,1 0 0,-1 0 0,0 0 0,1 1 0,-1-1 0,1 0-1,-1 1 1,0-1 0,1 0 0,-1 1 0,0-1 0,0 0 0,1 1 0,-1-1 0,0 0 0,0 1 0,1-1 0,-1 1 0,0-1 0,0 1 0,0-1-1,0 0 1,0 1 0,0-1 0,0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 7528,'0'0'12138,"-10"5"-11597,5-2-473,2-2-31,0 0 1,0 0-1,0 1 1,0-1-1,0 1 1,1 0-1,-1 0 1,0 0-1,1 0 1,0 0-1,-1 1 1,1-1-1,0 1 1,0-1-1,1 1 1,-1 0 0,0 0-1,1 0 1,0 0-1,0 0 1,0 0-1,0 0 1,0 0-1,0 4 1,0 15 266,0 1 0,2-1 1,5 35-1,19 66 781,-16-83-698,30 121 1952,-32-143-1444,-4-14-131,-1-10-30,-13-167 116,4 82-628,6 81-200,0-16 50,-1-1 1,-1 1-1,-2-1 0,-8-25 1,11 46-52,-1 1 1,0 0 0,0 0-1,-5-7 1,5 7 12,0 1 1,0-1-1,0 1 0,-3-10 1,5 13-26,1 0 1,0 0 0,0 0 0,0 0 0,1 0-1,-1 0 1,0 0 0,0 0 0,0 0-1,1 0 1,-1 0 0,1 0 0,-1 0-1,0 0 1,1 0 0,0 0 0,-1 0-1,1 1 1,-1-1 0,1 0 0,0 0-1,0 1 1,-1-1 0,1 0 0,0 1-1,0-1 1,0 1 0,1-1 0,33-16 4,-27 14 5,11-5-11,1 1 0,1 0 1,-1 2-1,1 0 0,0 2 1,0 0-1,0 1 0,37 2 0,-53 0-8,1 1 0,-1 0-1,1 0 1,-1 0-1,0 0 1,0 1-1,1 0 1,-1 0 0,0 1-1,0-1 1,-1 1-1,1 0 1,-1 0-1,1 0 1,-1 1 0,0 0-1,0 0 1,3 4-1,-4-4 6,-1 0 0,1 0 0,-1-1-1,0 2 1,0-1 0,-1 0 0,1 0-1,-1 0 1,0 1 0,0-1 0,0 1-1,-1-1 1,1 0 0,-1 1 0,0-1-1,-1 1 1,1-1 0,-1 1 0,0-1-1,0 1 1,0-1 0,-3 8 0,-4 2 16,0-1 0,0 0-1,-1 0 1,-1 0 0,0-1 0,-18 15 0,-17 23 142,35-44-101,6-4 47,15-1-60,8-1-55,0 2 0,0-1 0,-1 2 1,34 9-1,-43-9-3,1 0 0,0 1 0,-1 0 0,0 1 0,0 0 1,0 0-1,-1 1 0,0 0 0,0 1 0,10 10 0,-16-16 9,-1 1-1,0-1 0,1 0 0,-1 1 0,0-1 0,0 1 0,0 0 0,0-1 1,0 1-1,0 0 0,-1-1 0,1 1 0,0 0 0,-1 0 0,0 0 1,1 0-1,-1-1 0,0 1 0,0 0 0,0 0 0,0 0 0,0 0 0,-1 0 1,1 0-1,0-1 0,-1 1 0,1 0 0,-1 0 0,0 0 0,0-1 1,0 1-1,0-1 0,0 1 0,0 0 0,0-1 0,0 1 0,0-1 1,-1 0-1,1 0 0,-1 1 0,1-1 0,-1 0 0,1 0 0,-4 1 0,-2 2 16,0 0-1,-1 0 0,0-1 0,1 0 0,-1-1 0,0 0 1,0 0-1,0-1 0,-9 1 0,-9-2 21,0-1 0,0-1 0,0-1 0,1-2 0,-1-1 0,-44-15 0,69 20-67,0 1-1,0 0 0,0-1 1,0 1-1,1 0 1,-1-1-1,0 1 0,0-1 1,0 0-1,1 1 0,-1-1 1,0 0-1,1 1 0,-1-1 1,0 0-1,1 0 1,-1 1-1,1-1 0,-1 0 1,1 0-1,0 0 0,-1 0 1,1-1-1,2-8-4318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8136,'0'0'9185,"14"-8"-8604,-2-1-421,-6 4-89,-1 1-1,1 0 0,1 0 1,-1 1-1,0 0 0,1 0 1,0 0-1,0 1 0,-1 0 1,1 0-1,1 1 0,9-1 1,34 2 759,-1 2 0,62 12 1,0-1 1443,-108-12-2048,1-1 0,0 0 0,0 0-1,-1 0 1,1-1 0,0 1 0,-1-1 0,1 0 0,4-2 0,1 0-67,2-2-3796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4216,'0'0'16863,"-5"11"-16445,3-7-375,-2 6 51,0-1 1,1 1 0,0 0-1,0 0 1,1 0-1,0 0 1,0 16 0,0 244 3354,-3-234-2456,4-46-5234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9440,'0'0'4569,"16"-1"-3953,205 14 1925,-173-7-1843,-10-2 1434,69 18-1,-103-22-1981,-1 1-1,1 0 0,-1-1 1,1 0-1,0 0 0,5 0 1,1-2-2952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5016,'0'0'10206,"6"-13"-9592,6-11-35,1 1 1,19-27-1,-24 38-175,-1 2 186,0 1-1,0 0 1,18-16 0,-24 24-490,-1 0 0,1 0 0,0 0 1,0 0-1,0 1 0,0-1 0,0 0 0,0 1 0,0-1 1,0 0-1,0 1 0,0 0 0,0-1 0,0 1 1,0-1-1,3 1 0,-3 1-28,-1 0 0,1 0 0,0 1 0,-1-1 0,1 0 0,-1 1 0,1-1 0,-1 0 0,1 1 0,-1-1 0,0 1 1,0-1-1,0 0 0,0 1 0,0 1 0,5 62 563,-4-37-254,2 0-1,10 48 1,-4-35 60,-7-31-318,0 0 1,0 0-1,1 0 1,1 0-1,-1 0 1,2-1 0,6 13-1,-6-15 22,0 1 1,0-1-1,0 0 0,1 0 0,0 0 0,0-1 1,1 0-1,0 0 0,10 6 0,-14-11-101,-1 0 0,0 0 0,0-1 0,0 1 0,0-1 0,0 0 0,0 0 0,1 0 0,-1 0 0,0 0 0,0 0 1,0 0-1,1-1 0,-1 1 0,0-1 0,0 1 0,0-1 0,0 0 0,2-1 0,0 0 12,-1 0 1,0 0 0,0 0-1,1 0 1,-2-1-1,1 1 1,0-1 0,0 0-1,3-6 1,5-10 100,-1-1 1,-1 0-1,-1-1 0,-1 0 1,9-42-1,-5 17 5,-8 30-78,0 0 0,-1 0 0,0-20 0,3-30 207,-4 63-272,0 0 0,-1 0 0,1 0 0,0 0 0,0 0 0,1 1 0,-1-1 0,1 0 0,-1 1 0,1-1 0,0 0 0,0 1 0,0 0 0,0 0 0,1-1 0,3-1 0,-4 2-13,0 1 0,0 0 0,0 0 1,0 1-1,0-1 0,0 0 0,1 1 1,-1-1-1,0 1 0,1 0 1,-1 0-1,0 0 0,0 0 0,1 0 1,-1 0-1,0 0 0,1 1 0,-1-1 1,0 1-1,0 0 0,0 0 0,4 2 1,21 8 143,32 11 0,-18-7 204,-38-13-275,-3-2-66,0 0-1,1 1 1,-1-1 0,0 0-1,1 1 1,-1-1 0,0 0-1,1 1 1,-1-1 0,1 0 0,-1 0-1,0 0 1,1 1 0,-1-1-1,1 0 1,-1 0 0,1 0-1,-1 0 1,1 0 0,-1 0-1,1 0 1,-1 0 0,1 0-1,-1 0 1,1 0 0,-1 0-1,0 0 1,1 0 0,-1 0-1,1 0 1,-1 0 0,1-1 0,-1 1-1,1 0 1,-1 0 0,0-1-1,1 1 1,-1 0 0,0-1-1,1 1 1,-1-1-69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15376,'0'0'4111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5416,'0'0'16466,"11"-7"-16005,-4 2-383,0 0-1,0 1-1,0-1 0,1 1 0,0 1 0,0-1 1,0 1-1,0 1 0,0-1 0,10 0 0,63-9 880,1 4 0,91 4 0,-162 4-712,-1 2 0,1-1 0,0 1 0,-1 1 0,1 0 0,-1 0 0,18 9 0,9 10-3445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5416,'0'0'16969,"-11"8"-16711,-14 10-21,1 1 0,-41 43 0,9 7 691,-65 101 0,72-84 139,32-49-911,44-78-5359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9344,'0'0'4684,"8"10"-3968,29 33 752,39 62-1,8 36 2327,-79-133-3205,0-1 0,0 1 0,1-1 0,12 11 0,-17-17-614,1-1 0,0 0 0,-1 0 0,1 0 0,-1-1 0,1 1 0,-1 0 0,1-1-1,-1 1 1,1-1 0,-1 1 0,0-1 0,1 0 0,-1 1 0,3-3 0,-2 2-2130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 7528,'0'0'12138,"-10"5"-11597,5-2-473,2-2-31,0 0 1,0 0-1,0 1 1,0-1-1,0 1 1,1 0-1,-1 0 1,0 0-1,1 0 1,0 0-1,-1 1 1,1-1-1,0 1 1,0-1-1,1 1 1,-1 0 0,0 0-1,1 0 1,0 0-1,0 0 1,0 0-1,0 0 1,0 0-1,0 4 1,0 15 266,0 1 0,2-1 1,5 35-1,19 66 781,-16-83-698,30 121 1952,-32-143-1444,-4-14-131,-1-10-30,-13-167 116,4 82-628,6 81-200,0-16 50,-1-1 1,-1 1-1,-2-1 0,-8-25 1,11 46-52,-1 1 1,0 0 0,0 0-1,-5-7 1,5 7 12,0 1 1,0-1-1,0 1 0,-3-10 1,5 13-26,1 0 1,0 0 0,0 0 0,0 0 0,1 0-1,-1 0 1,0 0 0,0 0 0,0 0-1,1 0 1,-1 0 0,1 0 0,-1 0-1,0 0 1,1 0 0,0 0 0,-1 0-1,1 1 1,-1-1 0,1 0 0,0 0-1,0 1 1,-1-1 0,1 0 0,0 1-1,0-1 1,0 1 0,1-1 0,33-16 4,-27 14 5,11-5-11,1 1 0,1 0 1,-1 2-1,1 0 0,0 2 1,0 0-1,0 1 0,37 2 0,-53 0-8,1 1 0,-1 0-1,1 0 1,-1 0-1,0 0 1,0 1-1,1 0 1,-1 0 0,0 1-1,0-1 1,-1 1-1,1 0 1,-1 0-1,1 0 1,-1 1 0,0 0-1,0 0 1,3 4-1,-4-4 6,-1 0 0,1 0 0,-1-1-1,0 2 1,0-1 0,-1 0 0,1 0-1,-1 0 1,0 1 0,0-1 0,0 1-1,-1-1 1,1 0 0,-1 1 0,0-1-1,-1 1 1,1-1 0,-1 1 0,0-1-1,0 1 1,0-1 0,-3 8 0,-4 2 16,0-1 0,0 0-1,-1 0 1,-1 0 0,0-1 0,-18 15 0,-17 23 142,35-44-101,6-4 47,15-1-60,8-1-55,0 2 0,0-1 0,-1 2 1,34 9-1,-43-9-3,1 0 0,0 1 0,-1 0 0,0 1 0,0 0 1,0 0-1,-1 1 0,0 0 0,0 1 0,10 10 0,-16-16 9,-1 1-1,0-1 0,1 0 0,-1 1 0,0-1 0,0 1 0,0 0 0,0-1 1,0 1-1,0 0 0,-1-1 0,1 1 0,0 0 0,-1 0 0,0 0 1,1 0-1,-1-1 0,0 1 0,0 0 0,0 0 0,0 0 0,0 0 0,-1 0 1,1 0-1,0-1 0,-1 1 0,1 0 0,-1 0 0,0 0 0,0-1 1,0 1-1,0-1 0,0 1 0,0 0 0,0-1 0,0 1 0,0-1 1,-1 0-1,1 0 0,-1 1 0,1-1 0,-1 0 0,1 0 0,-4 1 0,-2 2 16,0 0-1,-1 0 0,0-1 0,1 0 0,-1-1 0,0 0 1,0 0-1,0-1 0,-9 1 0,-9-2 21,0-1 0,0-1 0,0-1 0,1-2 0,-1-1 0,-44-15 0,69 20-67,0 1-1,0 0 0,0-1 1,0 1-1,1 0 1,-1-1-1,0 1 0,0-1 1,0 0-1,1 1 0,-1-1 1,0 0-1,1 1 0,-1-1 1,0 0-1,1 0 1,-1 1-1,1-1 0,-1 0 1,1 0-1,0 0 0,-1 0 1,1-1-1,2-8-4318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5824,'0'0'3392,"-10"6"-2888,-6 3-289,5-4 274,2 1 1,-17 12 0,-16 5 4560,41-22-4479,-2-1 1671,11 0-1502,30-1 198,51-10-1,-6 2-380,-53 6-336,185-16 1576,-87 12 1634,-121 11-3957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5824,'0'0'3392,"-10"6"-2888,-6 3-289,5-4 274,2 1 1,-17 12 0,-16 5 4560,41-22-4479,-2-1 1671,11 0-1502,30-1 198,51-10-1,-6 2-380,-53 6-336,185-16 1576,-87 12 1634,-121 11-3957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7632,'0'0'6881,"6"11"-6416,116 164 1321,-114-164-1684,40 51 470,-29-38-326,0 0-1,-2 1 0,-1 1 0,16 34 1,-19-27 56,-1 0 1,-2 1 0,-1 0 0,-2 0-1,-1 1 1,2 65 0,-8-71-63,-1 0 1,-1-1 0,-2 1 0,-1-1-1,-1 0 1,-2 0 0,0-1-1,-22 47 1,7-25 157,8-16 204,-35 58-1,34-65-165,-19 40-1,26-46-99,0-1 0,-2 0-1,-1 0 1,-23 29 0,25-35-206,-2 1-416,4-7-3181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36 161 6016,'0'0'11962,"-5"-9"-11569,1-2-265,2 7-65,1 0 0,-1 0-1,1 1 1,-1-1 0,0 1-1,-1-1 1,1 1 0,-1 0-1,-4-5 1,7 8-42,0 0 0,0 0 0,0 0 0,0-1 0,-1 1 0,1 0 0,0 0-1,0 0 1,0 0 0,0 0 0,0 0 0,0 0 0,0 0 0,0 0 0,0 0 0,0-1 0,-1 1 0,1 0 0,0 0 0,0 0-1,0 0 1,0 0 0,0 0 0,0 0 0,0-1 0,0 1 0,0 0 0,0 0 0,0 0 0,0 0 0,0 0 0,0 0-1,0 0 1,0-1 0,0 1 0,0 0 0,0 0 0,0 0 0,0 0 0,0 0 0,0 0 0,1 0 0,-1-1 0,0 1 0,0 0-1,0 0 1,0 0 0,0 0 0,0 0 0,0 0 0,0 0 0,0 0 0,0 0 0,1 0 0,-1-1 0,0 1 1,0 0 0,0 0 0,0 0 0,1 0 0,-1 0 0,0 0 0,0 0 0,0 0 0,0-1 0,0 1 0,0 0 0,1 0 1,-1 0-1,0 0 0,0 0 0,0-1 0,0 1 0,0 0 0,0 0 0,0 0 0,0-1 0,0 1 0,0 0 0,0 0 0,0 0 0,0 0 0,0-1 1,0 1-1,0 0 0,0 0 0,0 0 0,0 0 0,0-1 0,0 1 0,0 0 0,0 0 0,0 0 0,-1 0 0,1-1 0,0 1 0,0 0 0,0 0 1,0 0-1,0 0 0,-1 0 0,5-4 243,-1 0 0,0 0 1,1 1-1,-1-1 0,5-2 1,3-1-145,-1-1 1,1 2-1,0 0 1,1 0-1,0 1 1,0 1-1,0-1 0,0 2 1,0 0-1,24-3 1,10 2 224,74 3-1,-107 2-283,19 1 210,45 9 1,-48-6 305,53 2 0,-74-6-489,0 0 1,-1 1-1,1-1 0,-1 1 1,0 1-1,8 2 0,26 8-498,-17-9-3177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10752,'0'0'5385,"11"9"-4859,-4-3-418,0 0-5,0 0-1,0 0 1,-1 0-1,0 1 0,0 0 1,-1 0-1,0 1 1,0-1-1,5 11 0,125 317 5278,-130-322-4877,1 0 0,1 0 0,0 0 0,12 14 0,3 7 1026,-21-33-1487,-1 0 0,0-1-1,1 1 1,-1-1 0,1 1 0,-1 0 0,0-1-1,1 1 1,0-1 0,-1 1 0,1-1-1,-1 0 1,1 1 0,-1-1 0,1 1 0,0-1-1,-1 0 1,1 0 0,0 1 0,-1-1-1,1 0 1,0 0 0,-1 0 0,1 0-1,0 0 1,0 0 0,-1 0 0,1 0 0,0 0-1,-1 0 1,1 0 0,0 0 0,0-1-1,-1 1 1,1 0 0,0 0 0,-1-1 0,1 1-1,-1 0 1,1-1 0,0 1 0,-1-1-1,1 1 1,-1-1 0,1 1 0,-1-1-1,0 1 1,1-1 0,-1 0 0,1 0 0,4-5 47,0-1 0,0 0 1,5-11-1,-5 10-12,50-97 288,4-7-138,-56 108-218,11-21 31,1 1 0,1 1-1,2 1 1,0 0 0,22-20 0,-27 30-17,19-25-1,-24 27-43,-8 10 16,1 0-1,-1 0 1,0-1 0,0 1-1,0 0 1,1 0-1,-1 0 1,0-1-1,0 1 1,0 0-1,1 0 1,-1-1 0,0 1-1,0 0 1,0-1-1,0 1 1,0 0-1,0 0 1,0-1-1,0 1 1,0 0 0,0-1-1,0 1 1,0 0-1,0-1 1,0 1-1,0 0 1,0 0-1,0-1 1,0 1-1,0 0 1,0-1 0,0 1-1,0 0 1,-1 0-1,1-1 1,-13-2-63,-24 6 48,34-2 3,-3 0 11,-276 32-42,-4-24 116,251-19-217,54-2-540,14-1-408,-23 10-1883,-9 3 2580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7832,'0'0'8707,"15"-1"-8103,33-2-199,156-3 2098,32 28 1120,-167-20-1102,-67-1-2450,1 0 1,-1 0-1,0 0 0,0 0 1,0 0-1,0 1 0,0-1 0,0 1 1,1 1-1,8 7-3914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0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7024,'0'0'7257,"3"11"-6568,54 268 2910,-6 49 1313,-45-284-2522,-1-58-1504,-10-292 310,2 259-1069,-1-10 113,-3-1 0,-2 2 0,-3-1 0,-26-75 0,30 89-71,5 16-55,3 26-105,0-1 0,0 0 0,0 0 0,0 0 0,1 0 0,-1 0 0,1 0 0,-1 1-1,1-1 1,0 0 0,0 0 0,-1 1 0,1-1 0,1 0 0,-1 1 0,0-1 0,0 1 0,0 0 0,1-1 0,-1 1 0,3-2 0,0 0 0,0 0 0,0 0 0,0 0 0,0 1 0,1 0 0,-1 0 0,6-2 0,-1 2 4,-1 0-1,1 1 0,-1 0 0,1 1 1,0 0-1,-1 0 0,1 1 0,-1 0 1,1 1-1,-1 0 0,1 0 0,-1 1 0,0 0 1,0 0-1,7 5 0,-2-1 7,0 0 0,0 2 0,-1-1 0,-1 2 0,0-1 0,0 2 0,18 21 0,-27-29-7,0 0 0,1 0 0,-1 0 0,-1 0-1,1 1 1,0-1 0,-1 0 0,0 1 0,1-1-1,-1 1 1,-1-1 0,1 1 0,0 0 0,-1-1-1,0 1 1,0 0 0,0-1 0,0 1 0,-1 0-1,0-1 1,1 1 0,-1 0 0,0-1 0,-1 1-1,-1 4 1,-1-3 17,1 0-1,0 0 1,-1-1-1,0 1 1,0-1-1,0 0 1,0 0-1,-1 0 1,1-1-1,-1 0 1,0 0-1,0 0 1,-1 0-1,1-1 1,-9 3-1,-6 2 62,4-2-10,1 1 1,-1-2 0,-1 0 0,1-1 0,-22 1 0,29-5-69,1 2 0,-1-1 1,1 1-1,0 0 0,-1 1 1,1 0-1,0 0 0,-15 7 1,20-7-54,1-1 0,-1 1 0,0 0 0,1 0 0,0 0 0,-1 0 0,1 0 0,0 1 0,0-1 0,0 1 0,0-1 0,1 1 0,-1 0 0,1-1 0,0 1 0,-1 0 0,1 0 0,0 0 0,1 0 0,-1 0 0,1 0 0,-1 0 1,1 1-1,0-1 0,0 0 0,0 0 0,1 4 0,3 22-4142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26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1 185 9944,'0'0'13575,"4"-10"-13172,34-84 2109,-36 90-2317,-1 0 0,1 0 1,0 0-1,1 0 0,-1 0 0,1 0 1,0 1-1,0-1 0,0 1 0,0 0 1,1 0-1,-1 0 0,1 0 1,0 1-1,7-5 0,-9 6-93,1 0 0,-1 0 0,1 0 0,0 0 0,0 0 0,-1 1 0,1-1 1,0 1-1,0 0 0,0 0 0,-1 0 0,1 0 0,0 0 0,0 1 0,0-1 0,-1 1 0,1-1 0,0 1 0,0 0 0,-1 0 0,1 1 0,-1-1 0,1 0 0,-1 1 1,0 0-1,4 2 0,27 29 134,-23-22-194,0-1 0,0 0 0,1 0-1,23 14 1,-31-23-42,0 0 0,1 0 0,-1 0 0,1-1 0,-1 1 0,1-1 0,-1 0 0,1 0 0,-1 0 0,1-1 0,-1 1 0,1-1 0,-1 0 0,0 1 0,1-2 0,2 0 0,6-3 0,0 0 0,-1 0 0,12-8 0,18-17 0,-27 19 0,0 2 0,20-12 0,-32 20 94,0 0 1,-1-1-1,1 1 1,0 0-1,-1-1 1,1 1-1,0-1 0,1-3 1,4-8-4880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59:34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420 46 8744,'0'0'10899,"-10"-3"-10573,-32-8-4,38 10-250,0 1-1,-1 0 0,1 1 1,-1-1-1,1 1 1,0-1-1,-1 1 0,1 1 1,0-1-1,0 1 0,0-1 1,-4 4-1,-10 2 271,11-4-212,1-1 0,-1 2 1,1-1-1,-1 1 0,1 0 1,1 0-1,-1 1 1,0 0-1,1 0 0,-6 7 1,-5 8 542,-21 35 1,8-11-45,12-18 74,1 0 0,2 0-1,-18 45 1,8 5 666,16-51-1042,1-1-1,1 2 1,1-1 0,2 0-1,0 1 1,2 0 0,0 0-1,2-1 1,1 1 0,10 49-1,-9-66-322,0-1 0,0 1-1,0 0 1,8 11 0,9 26-8,-12-18 4,-4-11 0,2 0 0,9 22 0,-13-34 0,1-1 0,0 1 0,-1-1 0,2 1 0,-1-1 0,0 0 0,1 0 0,0-1 0,0 1 0,0-1 0,0 1 0,7 2 0,0 1 0,-6-4 0,-1-1 0,0 1 0,0-1 0,1 0 0,0 0 0,-1 0 0,1 0 0,0-1 0,0 0 0,0 0 0,0 0 0,0-1 0,0 0 0,0 0 0,8-1 0,30-5 0,63-14 0,-92 16 0,0-1 0,0 0 0,-1 0 0,0-2 0,19-11 0,3-5 0,-14 11 0,-1-2 0,0 0 0,32-32 0,-19 12 0,-20 23 0,-1-1 0,0-1 0,-1-1 0,-1 1 0,0-1 0,0-1 0,7-17 0,-10 16 0,-1 1 0,0-1 0,-1-1 0,-1 1 0,-1-1 0,0 0 0,0-26 0,-6 0 0,-2 0 0,-1 0 0,-19-63 0,20 91 0,0 0 0,-2 0 0,1 0 0,-2 1 0,0 0 0,-1 0 0,0 1 0,-1 1 0,-1-1 0,0 1 0,0 1 0,-15-11 0,15 14 0,0 2 0,-1-1 0,1 2 0,-1-1 0,0 2 0,0-1 0,-1 2 0,-24-5 0,-2-1 0,-5-2 0,20 7 0,1-2 0,0-1 0,1-1 0,-24-11 0,24 0 850,13 8-5635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3:4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228 631 8032,'0'0'14399,"-1"9"-14340,-4 68 1081,4-74-1130,0 1 0,0-1 0,-1 0 0,1 0 0,-1 0-1,0 0 1,0 0 0,0 0 0,0-1 0,0 1 0,0 0 0,-1-1 0,-3 3 0,-2 1 36,0 0 0,0 0 0,-13 6 0,18-11-39,1 0 1,-1 0 0,1-1 0,-1 1-1,1-1 1,-1 1 0,1-1-1,-1 0 1,1 0 0,-1 0 0,0 0-1,1-1 1,-1 1 0,1-1-1,-1 0 1,1 1 0,-1-1 0,1 0-1,0-1 1,-1 1 0,1 0 0,0 0-1,0-1 1,-4-3 0,-1-1 10,0-1 0,0 0 0,0-1 0,1 1 0,-6-10 0,8 11-13,1 1-1,0-1 1,0 0 0,1 0 0,-1-1-1,1 1 1,1 0 0,-3-13 0,0-2 42,1 11-19,2 0 0,-1 0-1,1-14 1,1 16-15,-1 7-2,1-1 1,0 0-1,0 0 0,0 1 0,0-1 0,1 0 0,-1 0 1,0 1-1,1-1 0,0-2 0,5 5 48,6 9-36,-3 1 28,0 1 1,-1 0-1,0 0 1,-1 0-1,0 1 1,-1 0-1,7 21 1,-5-12 66,20 36 0,16 29 231,-22-39-172,-11-20-86,-1 1 0,-1 0 0,-1 0 0,-2 1 0,3 40 0,-8-61-69,1 6 68,0 0 0,-1 0 0,-1 0 0,-1 0 0,0 0 1,-1 0-1,0 0 0,-1-1 0,-1 1 0,-9 24 0,8-26 45,5-11-118,0-1 1,-1 0-1,1 1 0,-1-1 1,1 0-1,-1 1 0,1-1 0,-1 0 1,0 0-1,0 0 0,1 1 1,-1-1-1,-1 1 0,1-2 24,-11-7 247,5-14-262,0-1 0,1 0 0,1 0 0,1-1 0,2 1 0,0-1 0,1 0 0,1 0 0,1 0 0,6-30 0,-4 39-21,3-20 4,2 0 0,1 0 0,17-40 0,-20 61-10,0-1-9,0-1 0,17-23 0,-9 16-22,-11 17 23,0-1 0,1 1-1,-1 0 1,1 0 0,0 0 0,0 0 0,1 1 0,0-1 0,0 1 0,0 1 0,0-1 0,0 1 0,10-5-1,-14 7 6,1 0-1,0 0 1,0 1-1,0-1 1,-1 1-1,1-1 1,0 1-1,0 0 1,0-1-1,0 1 1,0 0-1,0 0 1,0 1-1,0-1 1,0 0-1,0 1 1,0-1-1,-1 1 1,1-1-1,0 1 1,0 0-1,0 0 1,-1 0-1,1 0 1,0 0-1,-1 0 1,1 0-1,1 3 1,3 1 4,0 0 0,-1 0 1,0 1-1,0 0 0,0 0 0,-1 0 0,0 0 1,0 1-1,-1 0 0,0 0 0,0 0 1,0 0-1,-1 0 0,0 1 0,0-1 1,0 11-1,2 15 44,-2 0 1,-3 47-1,1-70-33,-2 37 110,-2 0 1,-3 0 0,-12 51-1,18-97-116,1 2 20,-1 0 1,0 0 0,0-1-1,0 1 1,0 0 0,0 0-1,-1 0 1,1-1 0,-1 1-1,-2 2 1,4-5-22,0 0 0,-1 0 0,1 0-1,0 0 1,-1-1 0,1 1 0,0 0 0,0 0-1,-1 0 1,1 0 0,0 0 0,0-1 0,-1 1-1,1 0 1,0 0 0,0 0 0,0-1 0,-1 1 0,1 0-1,0 0 1,0-1 0,0 1 0,0 0 0,-1 0-1,1-1 1,0 1 0,0 0 0,0-1 0,0 1-1,0 0 1,0-1 0,0 1 0,0 0 0,0 0-1,0-1 1,0 1 0,0-1 0,-2-13 40,2-20-2,2 0-1,1 0 1,1 0-1,3 1 1,0 0-1,2 0 1,1 0-1,2 1 1,1 1-1,25-43 0,-31 61-41,1 0 0,1 1 0,18-20-1,-23 28-5,-1 1 0,0 0 0,1 0-1,0 0 1,0 0 0,0 1 0,0-1 0,0 1-1,0 0 1,0 0 0,1 1 0,-1-1 0,1 1-1,-1 0 1,1 0 0,5 0 0,-8 1 1,0 1 1,1-1-1,-1 1 1,0-1-1,0 1 1,0 0-1,0 0 1,0 0-1,0 0 1,0 0-1,0 0 1,0 0-1,0 1 1,-1-1-1,1 1 1,-1-1-1,1 1 1,2 3-1,21 38-18,-20-33 16,1 2 4,-1-1 1,-1 1 0,0 0 0,-1 0-1,-1 0 1,1 1 0,0 15-1,-3 92 24,-2-58 47,2-53-56,0 0-1,0 0 0,1 0 0,0 0 0,0 0 0,1 0 0,0-1 1,1 1-1,0 0 0,5 9 0,-6-14 0,0 0 1,0 0-1,0 0 0,1-1 0,-1 1 1,1-1-1,0 1 0,0-1 0,0 0 1,6 4-1,-7-6-5,0 0 0,1 0 0,-1 0 0,0 0 0,0-1 0,0 1 0,0-1 0,1 0 0,-1 1 0,0-1 0,0 0 0,0 0 0,1 0 0,-1-1 0,0 1 0,0-1 1,1 1-1,-1-1 0,0 0 0,0 1 0,0-1 0,3-2 0,0 0 6,-1 0 0,1 0 1,-1 0-1,0-1 0,0 0 0,0 0 1,0 0-1,-1 0 0,1 0 1,-1-1-1,0 0 0,4-9 0,2-7 52,12-42 0,-3 9 43,-12 39-92,-1 0 12,1 1 0,0 0 1,1 0-1,1 0 1,0 1-1,1 0 0,19-23 1,-25 34-33,1 0 0,-1 0 1,1 0-1,0 0 0,0 0 1,0 1-1,0 0 1,0 0-1,0 0 0,0 0 1,0 0-1,0 1 0,0 0 1,0 0-1,0 0 0,1 0 1,-1 1-1,0-1 0,0 1 1,0 0-1,0 1 0,6 2 1,4 1-36,0 1 0,-1 0 0,0 2 0,24 16 0,-29-16 53,-8-6-9,1-1 1,-1 0 0,1 0 0,0 0 0,0 0-1,-1-1 1,1 1 0,0 0 0,0 0-1,0 0 1,0-1 0,0 1 0,0 0-1,0-1 1,0 1 0,0-1 0,0 1 0,0-1-1,2 1 1,-4-3 25,0-1-1,-1 1 1,1 0-1,0 0 1,-1 0-1,0 0 1,-3-4-1,-2-1 39,-1 0 0,0 0 0,0 1 0,-1 0 0,0 0 0,0 1 0,-13-7 0,18 11-55,0 0-1,0-1 0,0 1 0,0 0 0,0 1 0,0-1 1,0 1-1,0 0 0,0 0 0,0 0 0,-1 0 0,1 1 0,0 0 1,0-1-1,0 1 0,0 1 0,1-1 0,-1 1 0,0-1 1,0 1-1,1 0 0,-4 3 0,-1 1-22,1 1 0,0 0-1,0 0 1,0 1 0,1 0 0,0 0-1,1 0 1,0 1 0,0 0 0,1 0-1,0 0 1,0 1 0,1-1 0,0 1-1,-1 12 1,1-1-13,0 0-1,2 0 0,1 0 1,0 1-1,1-1 0,6 26 1,-6-36 18,2-1 0,-1 1 0,1-1 1,9 19-1,-11-27 9,-1 0 0,1 0 0,0-1 0,0 1-1,0 0 1,0-1 0,1 1 0,-1-1 0,0 1 0,1-1 0,-1 0-1,1 1 1,-1-1 0,1 0 0,-1 0 0,1 0 0,0 0 0,0-1 0,0 1-1,-1 0 1,1-1 0,0 1 0,0-1 0,0 1 0,0-1 0,0 0 0,0 0-1,0 0 1,0 0 0,0 0 0,0-1 0,0 1 0,3-1 0,2-2 14,0-1 0,-1 1 0,1-1 0,-1 0 0,0-1 1,0 0-1,0 1 0,-1-2 0,1 1 0,-1-1 0,0 0 0,-1 0 0,0 0 1,0 0-1,0-1 0,-1 0 0,4-10 0,4-13 77,-1 0-1,10-54 1,-19 78-77,1-5 34,-1 1 0,0-1 0,-1 1 0,-1-1 0,1 0 0,-2 1 0,1-1 1,-1 1-1,-1-1 0,0 1 0,-9-19 0,7 20 96,9 23-150,0 1-24,3 13 12,25 92-127,-28-108 116,1 0 1,0-1 0,1 0-1,0 0 1,0-1-1,1 0 1,16 19-1,-20-27 24,0 1 0,0-1 0,0 0 0,0 0 1,0 0-1,0 0 0,0-1 0,1 1 0,-1-1 0,0 0 0,1 0 0,0 0 0,-1 0 0,1 0 0,-1-1 0,1 0 0,0 0 0,-1 0 0,1 0 0,0 0 0,-1-1 0,1 0 0,-1 0 0,1 0 0,-1 0 0,1 0 0,-1-1 0,6-3 0,8-4 3,0-2-1,-1 0 0,-1-1 0,18-18 0,-16 15-1,79-61 28,9-10-44,-63 51 9,-28 24 9,0 0 0,0-1-1,-1-1 1,14-18 0,-24 28 7,9-12 23,-11 14-31,-1 1 0,0 0 0,0 0 0,1 0 0,-1-1 0,0 1 0,0 0 0,0 0 1,1-1-1,-1 1 0,0 0 0,0-1 0,0 1 0,0 0 0,0 0 0,0-1 0,0 1 0,1 0 0,-1-1 0,0 1 1,0 0-1,0-1 0,0 1 0,0 0 0,0-1 0,0 1 0,-1 0 0,1 0 0,0-1 0,0 1 0,0 0 0,0-1 0,0 1 1,0 0-1,-1 0 0,1-1 0,0 1 0,0 0 0,0 0 0,-1-1 0,1 1 0,0 0 0,-1-1 0,-1 2 7,0-1 0,0 1 0,0 0 0,0-1 0,0 1 0,1 0 0,-1 0 0,0 0 0,0 0 0,-2 3 0,-2 0 8,-30 20 104,-45 40 0,59-46-78,12-9-35,1-1-1,0 2 1,1 0 0,0 0 0,0 0 0,1 1 0,0 0 0,1 0 0,0 1 0,1 0 0,-4 12 0,7-18-19,0 0 0,1 0 1,-1 0-1,1 0 0,1 1 1,-1-1-1,1 0 1,0 0-1,1 0 0,-1 1 1,1-1-1,0 0 0,1 0 1,-1 0-1,1 0 0,0 0 1,1-1-1,0 1 1,0-1-1,0 1 0,0-1 1,1 0-1,0 0 0,7 7 1,-9-11 5,-1 1 0,1-1 0,0 0 0,0 1 0,0-1 0,0 0 1,0 0-1,0 0 0,0-1 0,0 1 0,0 0 0,0-1 0,0 1 0,1-1 1,-1 0-1,0 0 0,0 0 0,0 0 0,1 0 0,-1 0 0,0-1 0,0 1 1,0-1-1,0 1 0,1-1 0,-1 0 0,0 0 0,0 0 0,0 0 0,-1 0 1,1 0-1,0-1 0,0 1 0,-1-1 0,3-1 0,2-3 0,0-1 0,1 0 1,-2 0-1,1 0 0,-1-1 0,0 0 0,4-9 0,5-17 107,-1-1 1,-1 0-1,-2 0 0,9-56 1,-15 82-82,2 14-6,3 18-3,2 24-60,-2-1-1,4 60 1,-11-84 37,1 31-65,-2 0 0,-13 101 0,11-141 83,-2 1-1,1 0 1,-1-1-1,-1 0 1,-1 1-1,0-2 0,0 1 1,-1 0-1,-1-1 1,0 0-1,-1-1 1,-15 18-1,18-24 10,-1 0 0,-1 0 1,1 0-1,-1-1 0,0 0 0,0-1 1,0 1-1,0-1 0,-1 0 0,1-1 1,-1 0-1,1 0 0,-1-1 0,0 0 1,0 0-1,0-1 0,0 0 0,0 0 1,0-1-1,-11-2 0,16 2-15,0 0 0,0 0 0,0 0 0,-1-1 0,2 1 0,-1-1 0,0 0 0,0 1 0,0-1 0,1-1 0,-1 1 0,1 0 0,0-1 0,-1 1 0,1-1 0,0 0 0,1 1 0,-1-1 0,0 0 0,1 0 0,0 0 0,0-1 0,-2-4 0,2 1 0,0 1 0,1 0 0,0-1 0,0 1 0,0-1 0,1 1 0,0 0 0,0-1 0,1 1 0,0 0 0,4-11 0,4-2 0,0 0 0,1 1 0,20-25 0,5-8 0,10-13 0,3 2 0,59-56 0,-35 39 0,-31 33 0,2 1 0,79-63 0,-122 106 0,1 1 0,0 0 0,-1-1 0,1 1 0,0 0 0,0 0 0,0 0 0,0 0 0,0 1 0,0-1 0,0 0 0,0 1 0,0 0 0,0-1 0,0 1 0,0 0 0,0 0 0,0 0 0,1 0 0,-1 1 0,0-1 0,0 0 0,0 1 0,0 0 0,0-1 0,0 1 0,0 0 0,0 0 0,2 1 0,-2 1 0,1-1 0,-1 1 0,1 0 0,-1 0 0,0 0 0,0 0 0,0 0 0,-1 0 0,1 1 0,-1-1 0,1 0 0,-1 1 0,0-1 0,-1 1 0,1-1 0,0 7 0,-1-1 0,0 0 0,0 0 0,-1 0 0,0 0 0,-1 0 0,0 0 0,0 0 0,-5 11 0,-4 4 0,-20 37 0,31-61 0,0 0 0,0 1 0,0-1 0,0 0 0,-1 1 0,1-1 0,0 0 0,0 0 0,0 1 0,0-1 0,0 0 0,-1 0 0,1 1 0,0-1 0,0 0 0,0 0 0,-1 1 0,1-1 0,0 0 0,0 0 0,-1 0 0,1 1 0,0-1 0,-1 0 0,1 0 0,0 0 0,-1 0 0,1 0 0,0 0 0,0 0 0,-1 0 0,1 0 0,-1 0 0,-2-10 0,5-18 0,4 12 0,1 1 0,0 0 0,1 0 0,0 0 0,1 1 0,1 0 0,0 1 0,1 0 0,1 1 0,0 0 0,17-13 0,-27 23 0,1 0 0,0-1 0,0 1 0,0 0 0,0 1 0,1-1 0,-1 1 0,0-1 0,1 1 0,-1 0 0,1 0 0,6-1 0,-8 2 0,-1 0 0,1 0 0,0 1 0,0-1 0,-1 0 0,1 1 0,0-1 0,-1 1 0,1 0 0,0 0 0,-1-1 0,1 1 0,-1 0 0,1 0 0,-1 0 0,0 0 0,1 1 0,-1-1 0,0 0 0,0 1 0,0-1 0,0 1 0,0-1 0,0 1 0,0-1 0,1 4 0,16 34 0,27 43 0,-37-70 0,0 0 0,1 0 0,0-1 0,1-1 0,0 1 0,1-1 0,17 11 0,-24-19 0,0 0 0,0 0 0,0 0 0,1-1 0,-1 0 0,1 0 0,-1 0 0,1-1 0,-1 0 0,1 1 0,-1-2 0,1 1 0,-1 0 0,1-1 0,-1 0 0,1 0 0,-1 0 0,8-4 0,-3 2 0,0-1 0,0 0 0,0 0 0,-1-1 0,0-1 0,0 1 0,13-12 0,-14 10 0,-1-1 0,0 0 0,0 0 0,0 0 0,6-14 0,-9 18 0,-1 0 0,-1-1 0,1 1 0,-1-1 0,1 0 0,-1 0 0,-1 1 0,1-1 0,-1 0 0,1 0 0,-2 0 0,1 0 0,-1-5 0,0 4 0,0 1 0,0-1 0,-1 0 0,0 1 0,0-1 0,0 1 0,0 0 0,-1-1 0,0 1 0,0 0 0,-1 1 0,1-1 0,-1 1 0,0-1 0,-7-5 0,9 8 0,0 1 0,0-1 0,0 1 0,0 0 0,-1 0 0,1 0 0,0 0 0,-1 0 0,1 0 0,-1 0 0,1 1 0,0-1 0,-1 1 0,0 0 0,1 0 0,-1 0 0,-3 0 0,2 1 0,1 0 0,-1 1 0,1-1 0,-1 1 0,1 0 0,0-1 0,0 2 0,0-1 0,0 0 0,0 0 0,-4 6 0,4-5 0,0 1 0,1 0 0,-1 0 0,1 0 0,0 1 0,0-1 0,0 1 0,1-1 0,0 1 0,-1 5 0,0 0 0,0-1 0,1 1 0,1-1 0,0 11 0,3 4 0,0 1 0,2-1 0,1 0 0,13 38 0,-16-56 0,0 0 0,0 0 0,0 0 0,1-1 0,-1 1 0,1-1 0,1 0 0,-1 0 0,1 0 0,0-1 0,0 1 0,0-1 0,1 0 0,-1-1 0,1 1 0,0-1 0,0 0 0,0-1 0,0 1 0,1-1 0,-1-1 0,1 1 0,-1-1 0,1 0 0,-1 0 0,1-1 0,12-1 0,-4-2 0,0 0 0,0-2 0,0 0 0,0-1 0,-1 0 0,21-13 0,77-57 0,-85 56 0,-1 0 0,-1-2 0,-1-1 0,-1-1 0,-1-1 0,-2-1 0,0 0 0,25-48 0,-17 15 0,-3-2 0,-2 0 0,18-86 0,-23 74 0,8-83 0,-24 132 0,0 0 0,-2-1 0,0 1 0,-2 0 0,-1 0 0,0 0 0,-12-38 0,14 61 0,1 0 0,0-1 0,-1 1 0,0-1 0,1 1 0,-1 0 0,0-1 0,0 1 0,0 0 0,1 0 0,-1 0 0,-2-2 0,3 3 0,-1 0 0,1 0 0,-1-1 0,1 1 0,-1 0 0,1 0 0,-1 0 0,1 0 0,-1 0 0,1 0 0,0 0 0,-1 0 0,1 0 0,-1 0 0,1 0 0,-1 0 0,1 0 0,-1 0 0,1 0 0,-1 0 0,1 0 0,-1 1 0,1-1 0,0 0 0,-1 1 0,-3 2 0,0 0 0,1 0 0,0 1 0,0-1 0,0 1 0,-3 5 0,-6 8 0,1-4 0,2 2 0,-1-1 0,2 1 0,0 0 0,1 1 0,1 0 0,-5 17 0,-3 17 0,-7 54 0,-6 93 0,24-151 0,2 1 0,6 60 0,2-54 0,23 78 0,-28-121 0,1-1 0,1 0 0,0 0 0,0 0 0,1 0 0,0-1 0,6 8 0,-9-12 0,1-1 0,0 0 0,-1 0 0,1 0 0,1 0 0,-1 0 0,0-1 0,1 1 0,-1-1 0,1 0 0,0 0 0,-1-1 0,1 1 0,0-1 0,0 0 0,0 1 0,0-2 0,1 1 0,4 0 0,-5-1 0,0-1 0,0 1 0,0-1 0,0 0 0,0 0 0,0 0 0,0-1 0,0 0 0,-1 1 0,1-1 0,0 0 0,-1-1 0,0 1 0,1-1 0,-1 1 0,0-1 0,0 0 0,2-3 0,6-8 0,-2 0 0,1 0 0,7-17 0,-9 17 0,-3 3 0,-1 1 0,0-1 0,5-19 0,0-1 0,-7 25 0,0 1 0,0 1 0,-1 0 0,1 0 0,-1-1 0,-1 1 0,1 0 0,0-1 0,-1 1 0,0-1 0,0 1 0,-1-6 0,1 10 0,0 0 0,0 0 0,0 1 0,0-1 0,0 0 0,0 0 0,0 0 0,0 0 0,0 0 0,0 0 0,0 0 0,0 0 0,0 1 0,-1-1 0,1 0 0,0 0 0,0 0 0,0 0 0,0 0 0,0 0 0,0 0 0,0 0 0,0 0 0,0 0 0,-1 0 0,1 0 0,0 0 0,0 0 0,0 0 0,0 0 0,0 0 0,0 0 0,0 0 0,-1 0 0,1 0 0,0 0 0,0 0 0,0 0 0,0 0 0,0 0 0,0 0 0,0 0 0,-1 0 0,1 0 0,0 0 0,0 0 0,0 0 0,0 0 0,0 0 0,0 0 0,0 0 0,0 0 0,0-1 0,-1 1 0,1 0 0,0 0 0,0 0 0,0 0 0,0 0 0,0 0 0,0 0 0,0 0 0,0-1 0,0 1 0,0 0 0,0 0 0,-6 16 0,-3 20 0,7-23 0,1 0 0,1 0 0,0 0 0,0 0 0,1 1 0,5 17 0,-5-23 0,1-1 0,0 0 0,0 0 0,1 0 0,0 0 0,0 0 0,1-1 0,0 1 0,0-1 0,0 0 0,1 0 0,9 8 0,-13-13 0,0 0 0,0-1 0,0 1 0,1-1 0,-1 1 0,0-1 0,0 1 0,1-1 0,-1 0 0,0 0 0,1 0 0,-1 0 0,0 0 0,1 0 0,-1 0 0,0 0 0,1 0 0,-1 0 0,0-1 0,0 1 0,1-1 0,-1 1 0,1-1 0,32-19 0,-25 14 0,17-11 0,-1-2 0,-1-1 0,25-25 0,-32 28 0,-6 4 0,1 1 0,0 1 0,1 0 0,0 1 0,1 0 0,24-12 0,-31 18 0,-1 1 0,1 0 0,0 1 0,1 0 0,-1 0 0,0 1 0,1-1 0,-1 2 0,1-1 0,-1 1 0,1 0 0,-1 0 0,0 1 0,1 0 0,-1 1 0,0 0 0,14 4 0,6 4 0,-93-26 0,56 15 0,1 0 0,-1 0 0,1 1 0,-1 1 0,0-1 0,1 2 0,-1-1 0,1 1 0,0 1 0,-1-1 0,1 2 0,0-1 0,1 1 0,-16 10 0,19-12 0,1 2 0,0-1 0,0 0 0,0 1 0,0 0 0,1 0 0,-1 0 0,1 0 0,0 1 0,0-1 0,1 1 0,-1 0 0,1 0 0,0 0 0,0 0 0,1 0 0,-1 0 0,1 0 0,0 1 0,1-1 0,-1 0 0,1 1 0,0-1 0,1 0 0,-1 1 0,1-1 0,0 0 0,2 6 0,-2-3 0,1-1 0,0 1 0,0-1 0,1 1 0,0-1 0,1 0 0,-1 0 0,1 0 0,1-1 0,-1 0 0,7 7 0,6 4 0,-15-14 0,0-1 0,0 1 0,0-1 0,0 0 0,1 1 0,-1-1 0,1 0 0,-1-1 0,1 1 0,0 0 0,0-1 0,0 0 0,0 1 0,0-1 0,0 0 0,0 0 0,0-1 0,0 1 0,0-1 0,6 1 0,1-3 0,0 1 0,0-2 0,0 1 0,-1-1 0,1-1 0,-1 0 0,1 0 0,-1 0 0,8-7 0,132-98 0,-149 109 0,22-19 0,27-18 0,-41 31 0,0 2 0,1-1 0,0 1 0,0 0 0,0 1 0,0 0 0,13-2 0,-13 3 0,17-3 0,1 1 0,31 0 0,-48 7 0,-10-2 0,0-1 0,0 0 0,0 0 0,0 0 0,0 1 0,0-1 0,0 0 0,0 0 0,-1 0 0,1 1 0,0-1 0,0 0 0,0 0 0,0 0 0,-1 0 0,1 0 0,0 1 0,0-1 0,0 0 0,-1 0 0,1 0 0,0 0 0,0 0 0,0 0 0,-1 0 0,1 0 0,0 0 0,0 0 0,-1 0 0,1 0 0,0 0 0,0 0 0,-1 0 0,1 0 0,0 0 0,0 0 0,0 0 0,-1 0 0,1 0 0,0 0 0,0 0 0,0 0 0,-1-1 0,-6 2 0,1 0 0,-1 0 0,1 0 0,-1 1 0,1 0 0,-1 0 0,1 1 0,0 0 0,0 0 0,-6 4 0,8-4 0,-1 0 0,1 0 0,0 0 0,0 1 0,0-1 0,0 1 0,0 0 0,1 0 0,0 0 0,0 1 0,0-1 0,0 1 0,-2 5 0,3-2 0,-1-1 0,1 1 0,0 0 0,1 0 0,-1 0 0,2 0 0,-1 0 0,1 0 0,0 0 0,1 0 0,0 0 0,0 0 0,1 0 0,0 0 0,4 11 0,-4-16 0,-1 1 0,1-1 0,-1-1 0,1 1 0,0 0 0,0 0 0,0-1 0,0 1 0,1-1 0,4 5 0,-6-7 0,1 1 0,-1 0 0,1 0 0,0 0 0,-1-1 0,1 1 0,0-1 0,0 1 0,-1-1 0,1 0 0,0 0 0,0 0 0,0 0 0,-1 0 0,1 0 0,0 0 0,0-1 0,0 1 0,-1 0 0,1-1 0,3-1 0,-1 0 0,-1-1 0,1 1 0,-1-1 0,1 0 0,-1 0 0,0 0 0,0 0 0,0-1 0,0 1 0,-1-1 0,0 0 0,1 0 0,-1 0 0,-1 0 0,1 0 0,1-5 0,0 1 0,-1-1 0,0 1 0,0 0 0,-1-1 0,0 1 0,0-1 0,-1-12 0,0 20 0,-1-11 0,-1 0 0,0 0 0,0 0 0,-1 0 0,-5-13 0,8 24 0,0 1 0,-1-1 0,1 0 0,0 1 0,0-1 0,-1 0 0,1 1 0,0-1 0,-1 0 0,1 1 0,-1-1 0,1 1 0,-1-1 0,1 1 0,-1-1 0,1 1 0,-1 0 0,0-1 0,1 1 0,-1-1 0,1 1 0,-1 0 0,0 0 0,0-1 0,0 1 0,1 1 0,-1-1 0,1 1 0,-1-1 0,1 1 0,-1-1 0,1 1 0,-1-1 0,1 1 0,0-1 0,-1 1 0,1-1 0,0 1 0,0 0 0,-1-1 0,1 1 0,0-1 0,0 1 0,0 0 0,0 0 0,-1 5 0,0-1 0,0 1 0,1-1 0,0 1 0,0 8 0,5 9 0,0 1 0,1-1 0,1 0 0,1 0 0,2-1 0,0 0 0,1 0 0,1-1 0,15 19 0,-26-38 0,1 0 0,-1-1 0,0 1 0,1-1 0,-1 1 0,1-1 0,0 0 0,-1 0 0,1 0 0,0 0 0,0 0 0,0 0 0,0 0 0,0 0 0,0-1 0,0 1 0,0-1 0,0 0 0,4 1 0,-3-1 0,1-1 0,-1 1 0,1-1 0,0 0 0,-1 0 0,0 0 0,1-1 0,-1 1 0,0-1 0,5-3 0,2-2 0,0 0 0,-1-1 0,0 0 0,-1-1 0,14-16 0,1-8 0,-2-1 0,-1-1 0,-2 0 0,-1-2 0,-2 1 0,19-75 0,-17 33 0,-3 0 0,6-120 0,-17 164 0,-2 0 0,-2 0 0,-1 0 0,-11-59 0,13 93 0,0-1 0,0 1 0,0-1 0,0 0 0,0 1 0,0-1 0,0 1 0,0-1 0,0 1 0,-1-1 0,1 1 0,0-1 0,0 1 0,0-1 0,-1 1 0,1-1 0,0 1 0,-1 0 0,1-1 0,0 1 0,-1-1 0,1 1 0,-1 0 0,1-1 0,0 1 0,-1 0 0,1 0 0,-1-1 0,1 1 0,-1 0 0,0 0 0,0 0 0,0 1 0,1-1 0,-1 1 0,0 0 0,0-1 0,1 1 0,-1 0 0,1 0 0,-1 0 0,1 0 0,-1-1 0,1 1 0,-1 0 0,0 2 0,-12 40 0,5 6 0,1 1 0,3 0 0,1 0 0,6 59 0,39 201 0,-39-292 0,1 0 0,9 26 0,-10-38 0,-1-1 0,0 0 0,1 0 0,0 0 0,1 0 0,-1 0 0,1 0 0,-1-1 0,2 0 0,-1 0 0,0 0 0,6 4 0,-7-6 0,1-1 0,1 1 0,-1 0 0,0-1 0,0 0 0,1 0 0,-1 0 0,0 0 0,1-1 0,-1 0 0,1 0 0,-1 0 0,1 0 0,-1-1 0,0 0 0,1 0 0,-1 0 0,0 0 0,1-1 0,-1 0 0,0 1 0,5-4 0,8-5 0,0 0 0,0-1 0,25-23 0,-19 13 0,-1-1 0,0-2 0,-2 0 0,-1-1 0,-1 0 0,-1-2 0,-1 0 0,-1-1 0,-2-1 0,-1 0 0,-1 0 0,-1-1 0,-2-1 0,-1 1 0,-1-1 0,-2-1 0,-1 1 0,-2 0 0,-4-62 0,-1 65 0,-6-31 0,7 50 0,1 0 0,-1 0 0,-1 0 0,0 0 0,0 1 0,0 0 0,-7-9 0,10 15 0,0 1 0,-1-1 0,1 1 0,0 0 0,0 0 0,-1-1 0,1 1 0,-1 0 0,1 0 0,-1 0 0,1 1 0,-1-1 0,0 0 0,1 1 0,-1-1 0,0 1 0,0-1 0,1 1 0,-1 0 0,0-1 0,0 1 0,0 0 0,0 0 0,1 1 0,-1-1 0,-2 1 0,1-1 0,1 1 0,-1 0 0,0 1 0,0-1 0,1 0 0,-1 1 0,1-1 0,0 1 0,-1 0 0,1 0 0,0 0 0,0 0 0,0 0 0,0 1 0,-1 2 0,-6 10 0,1 1 0,0 0 0,1 0 0,1 0 0,-6 29 0,-11 90 0,18-102 0,0 26 0,2 0 0,2 0 0,3 1 0,16 94 0,-15-140 0,0 0 0,2 0 0,-1 0 0,2 0 0,0-1 0,0 0 0,1 0 0,1 0 0,14 18 0,-19-29 0,-1 0 0,1 0 0,-1 1 0,1-1 0,0-1 0,0 1 0,0 0 0,0-1 0,0 0 0,1 1 0,-1-1 0,0 0 0,0-1 0,1 1 0,-1-1 0,1 1 0,-1-1 0,0 0 0,1 0 0,-1-1 0,1 1 0,-1-1 0,5 0 0,2-2 0,0 1 0,-1-1 0,1 0 0,-1-1 0,1 0 0,15-11 0,-4 2 0,-1-1 0,0 0 0,-1-2 0,-1 0 0,-1-2 0,21-25 0,-35 38 0,0 1 0,0-1 0,0 1 0,0 0 0,0 0 0,1 0 0,0 1 0,0-1 0,5-4 0,-8 9 0,-1-1 0,1 0 0,-1 0 0,0 0 0,1 1 0,-1-1 0,1 0 0,-1 0 0,0 1 0,1-1 0,-1 0 0,0 1 0,1-1 0,-1 0 0,0 1 0,1-1 0,-1 1 0,0-1 0,0 1 0,1-1 0,-1 0 0,0 1 0,0-1 0,0 1 0,0-1 0,0 1 0,0-1 0,0 1 0,0-1 0,0 1 0,0 0 0,2 20 0,-2-21 0,1 17 0,5 58 0,-4-67 0,-1 0 0,1 1 0,0-1 0,1 0 0,0 0 0,7 12 0,-10-20 0,0 1 0,0-1 0,1 0 0,-1 0 0,0 1 0,0-1 0,0 0 0,1 0 0,-1 0 0,0 1 0,1-1 0,-1 0 0,0 0 0,0 0 0,1 0 0,-1 0 0,0 0 0,1 1 0,-1-1 0,0 0 0,1 0 0,-1 0 0,0 0 0,0 0 0,1 0 0,-1 0 0,0 0 0,1 0 0,-1-1 0,0 1 0,1 0 0,-1 0 0,13-9 0,7-13 0,31-74 0,-48 90 0,8-13 0,-5 16 0,-1 13 0,2 29 0,-1 1 0,-2 0 0,-2 45 0,0-42 0,0 68 0,-17 147 0,14-245 0,-1-1 0,0 0 0,-1 0 0,0-1 0,-10 23 0,11-31 0,1 0 0,-1 1 0,0-1 0,0 0 0,0 0 0,0-1 0,-1 1 0,1 0 0,-1-1 0,0 1 0,0-1 0,0 0 0,0 0 0,0 0 0,0 0 0,0-1 0,-1 1 0,1-1 0,-1 0 0,1 0 0,-1 0 0,1 0 0,-6 0 0,-2-1 0,0-1 0,1 0 0,-1-1 0,0 0 0,1 0 0,0-1 0,-1 0 0,1-1 0,0-1 0,-11-6 0,0-1 0,1-1 0,1-1 0,-29-26 0,44 36 0,-1 0 0,1-1 0,0 0 0,0 0 0,1 0 0,-1 0 0,1-1 0,-5-11 0,7 15 0,1 0 0,-1-1 0,0 1 0,1-1 0,-1 1 0,1-1 0,0 1 0,0-1 0,0 1 0,0-1 0,1 1 0,-1-1 0,1 1 0,-1-1 0,1 1 0,0 0 0,0-1 0,0 1 0,0 0 0,0 0 0,0-1 0,1 1 0,-1 0 0,3-2 0,9-10 0,1-1 0,0 2 0,1 0 0,1 1 0,16-11 0,20-6 0,-34 20 0,-1 0 0,0-2 0,0 0 0,25-23 0,-34 24 984,-8 10-1154,0 0 0,0-1 1,0 1-1,0 0 1,0-1-1,0 1 0,0 0 1,0-1-1,-1 1 1,1 0-1,0 0 1,0-1-1,0 1 0,0 0 1,0-1-1,0 1 1,-1 0-1,1 0 0,0-1 1,0 1-1,0 0 1,-1 0-1,1 0 0,0-1 1,0 1-1,0 0 1,-1 0-1,0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3:4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11760,'0'0'8006,"-7"10"-7485,-3 1-312,-3 5 634,-21 31 0,34-47-800,0 0 0,0 0 0,0 0 0,0 1 0,0-1 0,0 0 1,0 0-1,0 0 0,0 0 0,0 0 0,0 1 0,0-1 0,0 0 0,0 0 0,0 0 0,-1 0 0,1 0 0,0 0 0,0 1 0,0-1 1,0 0-1,0 0 0,0 0 0,0 0 0,-1 0 0,1 0 0,0 0 0,0 0 0,0 0 0,0 0 0,0 1 0,-1-1 0,1 0 0,0 0 1,0 0-1,0 0 0,0 0 0,0 0 0,-1 0 0,1 0 0,0 0 0,0 0 0,0 0 0,0 0 0,0-1 0,-1 1 0,1 0 0,0 0 1,0 0-1,0 0 0,0 0 0,0 0 0,-1 0 0,1 0 0,0 0 0,0 0 0,0-1 0,0-8 954,6 1-630,-5 6-282,0 1 0,0 0 0,0-1 0,0 1 0,0-1 0,0 0 0,-1 1 0,1-1 0,0 1 0,-1-1 1,1-3-1,-1 5-71,0 0 1,0 0 0,0 0-1,0 0 1,0 1 0,0-1-1,0 0 1,0 0 0,0 0-1,0 0 1,0 0 0,0 0-1,0 0 1,1 0 0,-1 0-1,0 0 1,0 0 0,0 0-1,0 0 1,0 0 0,0 0-1,0 0 1,0 0 0,0 0-1,0 0 1,0 0 0,0 0-1,1 0 1,-1 0 0,0 0-1,0 0 1,0 0 0,0 0-1,0 0 1,0 0 0,0 0-1,0 0 1,0 0 0,0 0 0,0 0-1,1 0 1,-1 0 0,0 0-1,0 0 1,0 0 0,0 0-1,0 0 1,0 0 0,0 0-1,0 0 1,0 0 0,0-1-1,0 1 1,0 0 0,0 0-1,0 0 1,0 0 0,0 0-1,0 0 1,0 0 1,0 0 1,0 0-1,0-1 1,0 1-1,0 0 1,0 0-1,0 0 1,0 0-1,0 0 1,0 0-1,1-1 1,-1 1-1,0 0 0,0 0 1,0 0-1,0 0 1,0 0-1,0 0 1,0 0-1,0 0 1,0 0-1,0-1 1,0 1-1,0 0 0,1 0 1,-1 0-1,0 0 1,0 0-1,0 0 1,0 0-1,0 0 1,0 0-1,0 0 1,0 0-1,1 0 1,-1 0-1,0 0 0,0 0 1,0 0-1,0 0 1,0 0-1,0 0 1,1 0-1,-1 0 1,0 0-1,0 0 1,0 0-1,0 0 0,0 0 1,0 0-1,0 0 1,0 0-1,1 0 1,-1 0-1,0 1 1,0-1-1,0-1 213,2-7 529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3:4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10344,'0'0'6531,"9"3"-6148,11 3-166,0-1 0,1-1 0,-1-1 0,1 0 0,26-1-1,384-36 3813,-338 24-3274,-72 9-477,31 1 1,-24 2-2868,-26-2 2253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7632,'0'0'6881,"6"11"-6416,116 164 1321,-114-164-1684,40 51 470,-29-38-326,0 0-1,-2 1 0,-1 1 0,16 34 1,-19-27 56,-1 0 1,-2 1 0,-1 0 0,-2 0-1,-1 1 1,2 65 0,-8-71-63,-1 0 1,-1-1 0,-2 1 0,-1-1-1,-1 0 1,-2 0 0,0-1-1,-22 47 1,7-25 157,8-16 204,-35 58-1,34-65-165,-19 40-1,26-46-99,0-1 0,-2 0-1,-1 0 1,-23 29 0,25-35-206,-2 1-416,4-7-3181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3:5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300 892 9240,'0'0'10723,"-11"-7"-10269,-35-19 12,42 24-277,-1 0 0,1 0 0,-1 1 0,1-1 0,-1 1 0,0 0 0,1 0 0,-1 0 0,0 1-1,0 0 1,0 0 0,1 0 0,-8 1 0,4 0 177,-2 0-44,0 1 0,1 0-1,-1 1 1,1 0 0,-1 1 0,1 0 0,0 0 0,0 1-1,1 0 1,-1 0 0,1 1 0,-12 11 0,16-12-222,0 1 0,1 0 0,-1 0 1,1 0-1,0 0 0,1 0 0,0 0 0,0 1 1,0-1-1,1 1 0,0 0 0,0-1 0,0 12 0,3-5-41,0 1 1,1-1-1,1 0 0,0 0 0,0 0 0,1-1 0,1 0 0,0 0 0,1 0 0,0-1 0,1 0 0,0 0 0,1 0 0,0-1 0,0-1 0,1 0 0,1 0 0,-1-1 0,1 0 0,18 9 0,-16-12-31,0 0 0,0-1-1,0-1 1,1 0 0,0-1-1,-1 0 1,1-1 0,0-1-1,21-2 1,-15 0 13,0-1 1,0 0-1,0-2 1,-1 0-1,37-16 1,-38 11 9,0-1 1,0-1 0,-1 0 0,17-16 0,2-2 130,-31 26-118,0-1 0,-1 0 1,0 1-1,0-2 0,0 1 0,0 0 1,-1-1-1,0 0 0,0 1 0,0-1 0,1-7 1,-3 13-62,-1-1 1,0 1-1,0-1 1,1 1-1,-1-1 1,0 0-1,0 1 1,0-1-1,0 1 1,0-1-1,0 1 0,0-1 1,0 0-1,0 1 1,0-1-1,0 1 1,0-1-1,0 1 1,0-1-1,0 1 1,-1-1-1,1 0 1,0 1-1,0-1 1,-1 1-1,1-1 1,0 1-1,-1 0 1,1-1-1,0 1 1,-1-1-1,1 1 1,-1 0-1,1-1 1,-1 1-1,1 0 1,-1-1-1,1 1 1,-1 0-1,1 0 1,-1-1-1,1 1 0,-1 0 1,1 0-1,-1 0 1,0 0-1,1 0 1,-1 0-1,1 0 1,-1 0-1,1 0 1,-2 0-1,-1 0 7,1 1 0,-1-1 0,1 0-1,-1 1 1,1 0 0,-1 0-1,1 0 1,0 0 0,-1 0 0,1 0-1,-3 2 1,1 1-10,-4 2 0,0 1 0,0-1 0,1 2 0,0-1 0,-6 9 0,12-14 0,0 0 0,0-1 0,0 1 0,0 0 0,0 0 0,0 0 0,1 0 0,-1-1 0,1 1 0,-1 0 0,1 0 0,0 0 0,-1 0 0,1 0 0,0 0 0,0 0 0,1 1 0,-1-1 0,0 0 0,1-1 0,-1 1 0,1 0 0,0 0 0,-1 0 0,1 0 0,0 0 0,0-1 0,0 1 0,0 0 0,1-1 0,-1 1 0,3 2 0,0 1 0,1-1 0,0 1 0,0-1 0,1 0 0,-1-1 0,1 1 0,0-1 0,0 0 0,0 0 0,0-1 0,0 0 0,1 0 0,-1 0 0,1-1 0,-1 0 0,1 0 0,-1-1 0,1 0 0,-1 0 0,1 0 0,0-1 0,-1 0 0,1-1 0,-1 1 0,1-1 0,-1 0 0,0 0 0,0-1 0,0 0 0,0 0 0,-1-1 0,1 1 0,-1-1 0,0 0 0,0-1 0,0 1 0,0-1 0,4-7 0,-3 3 0,-1 0 0,0 0 0,0-1 0,-1 1 0,-1-1 0,1 0 0,-2 0 0,1 0 0,-1-1 0,-1 1 0,0-1 0,0 1 0,-1-1 0,-2-16 0,0 11 0,-1-1 0,0 1 0,-1 0 0,-1 1 0,-1-1 0,0 1 0,0 0 0,-15-23 0,20 36 0,-1 1 0,1-1 0,0 0 0,0 1 0,-1-1 0,1 1 0,0-1 0,-1 1 0,0 0 0,1 0 0,-1-1 0,0 1 0,1 0 0,-1 1 0,0-1 0,0 0 0,0 0 0,0 1 0,0-1 0,0 1 0,0 0 0,-2-1 0,0 2 0,1-1 0,-1 1 0,1 0 0,-1 0 0,1 0 0,-1 0 0,1 0 0,0 1 0,0-1 0,0 1 0,-6 4 0,2 0 0,-1 0 0,1 1 0,0 0 0,1 0 0,-1 1 0,1 0 0,1 0 0,-7 11 0,11-16 0,0 0 0,0 0 0,0 0 0,0 0 0,1 0 0,-1 1 0,1-1 0,0 0 0,0 0 0,0 1 0,0-1 0,1 5 0,-1-7 0,1 0 0,-1 0 0,0 0 0,0 0 0,1 0 0,-1 0 0,1 0 0,-1-1 0,1 1 0,-1 0 0,1 0 0,0 0 0,-1 0 0,1-1 0,0 1 0,0 0 0,-1 0 0,1-1 0,0 1 0,0-1 0,0 1 0,0-1 0,0 1 0,0-1 0,0 0 0,0 1 0,0-1 0,0 0 0,0 0 0,0 1 0,0-1 0,0 0 0,0 0 0,0 0 0,0-1 0,0 1 0,2 0 0,10-5 0,8-1 0,-6-6 0,14-7 0,0 2 0,1 1 0,1 1 0,0 1 0,1 2 0,1 2 0,0 0 0,0 3 0,61-7 0,-83 12 0,-3 1 0,1 0 0,0 1 0,-1-1 0,1 2 0,13 1 0,-19-1 0,0-1 0,0 1 0,-1 0 0,1 1 0,-1-1 0,1 0 0,-1 1 0,1 0 0,-1-1 0,0 1 0,1 0 0,-1 0 0,0 0 0,0 0 0,-1 1 0,1-1 0,0 0 0,-1 1 0,0 0 0,3 4 0,-2 2 0,1 0 0,-1 1 0,-1-1 0,0 0 0,0 1 0,-1-1 0,0 0 0,0 1 0,-3 14 0,2-16 0,-7 35 0,10-48 0,1 0 0,-1 0 0,1 1 0,0-1 0,5-4 0,2-5 0,6-8 0,1 2 0,2-1 0,0 2 0,1 1 0,1 0 0,38-25 0,-53 40 0,-1-1 0,1 1 0,-1 0 0,1 0 0,0 0 0,1 1 0,-1 0 0,0 0 0,0 1 0,1-1 0,-1 1 0,1 1 0,6-1 0,-12 2 0,1-1 0,-1 1 0,1-1 0,-1 1 0,0 0 0,1 0 0,-1-1 0,0 1 0,0 0 0,0 0 0,0 0 0,0 1 0,0-1 0,0 0 0,0 0 0,0 0 0,0 1 0,-1-1 0,1 0 0,0 1 0,-1-1 0,1 1 0,-1 1 0,2 2 0,-1 0 0,0 1 0,0-1 0,1 11 0,-2-14 0,-1 13 0,1 0 0,1 0 0,1 0 0,4 20 0,-4-30 0,-1-1 0,0 0 0,1 0 0,0 0 0,0 0 0,0-1 0,0 1 0,1 0 0,-1-1 0,1 1 0,0-1 0,0 0 0,0 0 0,1 0 0,-1-1 0,1 1 0,-1-1 0,1 0 0,0 0 0,5 2 0,-5-2 0,0-1 0,1 0 0,-1 0 0,0-1 0,0 1 0,0-1 0,0 0 0,1 0 0,-1-1 0,0 1 0,0-1 0,0 0 0,0 0 0,0 0 0,0 0 0,0-1 0,0 1 0,0-1 0,0 0 0,-1-1 0,1 1 0,-1 0 0,0-1 0,0 0 0,0 0 0,3-3 0,4-5 0,-1 0 0,-1-1 0,0 0 0,0 0 0,-1 0 0,8-21 0,-5 4 0,0-1 0,-2 0 0,6-42 0,5-96 0,-18 160 0,2-78 0,-12-139 0,10 198 0,0 22 0,-1 0 0,0 0 0,0 0 0,0 0 0,0 1 0,-1-1 0,0 0 0,-2-5 0,3 9 0,0 1 0,0 0 0,0 0 0,0 0 0,0 0 0,0 0 0,0 0 0,0 0 0,-1 0 0,1-1 0,0 1 0,0 0 0,0 0 0,0 0 0,0 0 0,-1 0 0,1 0 0,0 0 0,0 0 0,0 0 0,0 0 0,0 0 0,-1 0 0,1 0 0,0 0 0,0 0 0,0 0 0,0 0 0,0 0 0,-1 0 0,1 0 0,0 0 0,0 0 0,0 1 0,0-1 0,0 0 0,0 0 0,-1 0 0,1 0 0,0 0 0,0 0 0,0 0 0,0 0 0,0 1 0,0-1 0,0 0 0,0 0 0,0 0 0,0 0 0,-1 0 0,1 0 0,0 1 0,0-1 0,0 0 0,0 0 0,0 0 0,0 0 0,0 0 0,0 1 0,0-1 0,0 0 0,0 0 0,0 0 0,0 0 0,1 0 0,-1 1 0,-4 12 0,1 21 0,1-1 0,3 48 0,1-19 0,0 64 0,-2 84 0,-18 65 0,10-204 0,-33 129 0,34-179 0,-1 0 0,-1 0 0,-23 39 0,30-57 0,-1 0 0,1 0 0,-1 0 0,0 0 0,1-1 0,-1 1 0,-1-1 0,1 1 0,-5 2 0,6-4 0,1-1 0,0 1 0,0 0 0,0-1 0,0 1 0,0-1 0,-1 0 0,1 1 0,0-1 0,0 0 0,-1 0 0,1 1 0,0-1 0,0 0 0,-1 0 0,1-1 0,0 1 0,0 0 0,-1 0 0,1-1 0,0 1 0,0 0 0,-1-1 0,1 1 0,0-1 0,0 0 0,0 1 0,0-1 0,0 0 0,0 0 0,-1-1 0,1 1 0,0-1 0,1 0 0,-1 1 0,1-1 0,-1 0 0,1 0 0,0 1 0,-1-1 0,1 0 0,0 0 0,0 0 0,0 1 0,1-1 0,-1 0 0,1-3 0,8-26 0,-2 15 0,0 1 0,1 0 0,1 0 0,1 1 0,14-18 0,64-61 0,-47 57 0,54-36 0,-64 51 0,-1-2 0,-1 0 0,-1-3 0,43-49 0,-52 48 0,19-37 0,-2 3 0,5-15 0,-29 53 0,-8 14 0,-5 10 0,-6 17 0,2 17 0,1-1 0,2 0 0,1 1 0,2-1 0,1 0 0,2 1 0,13 56 0,-16-89 0,-1-1 0,0 1 0,1-1 0,-1 1 0,1-1 0,0 1 0,-1-1 0,1 0 0,0 1 0,0-1 0,0 0 0,0 0 0,0 1 0,0-1 0,0 0 0,0 0 0,3 1 0,-4-1 0,1-1 0,0 0 0,0 0 0,0 1 0,0-1 0,0 0 0,0 0 0,0 0 0,0 0 0,0 0 0,0-1 0,0 1 0,0 0 0,0 0 0,0-1 0,0 1 0,0 0 0,0-1 0,0 1 0,1-2 0,3-1 0,0-1 0,0 0 0,-1 0 0,0-1 0,0 0 0,0 1 0,4-7 0,-2 2 0,130-175 0,-134 183 0,-1-1 0,1 0 0,-1 1 0,1-1 0,0 1 0,0-1 0,-1 1 0,1 0 0,0 0 0,0-1 0,0 2 0,0-1 0,1 0 0,-1 0 0,0 1 0,0-1 0,0 1 0,1-1 0,-1 1 0,0 0 0,0 0 0,1 0 0,-1 0 0,0 1 0,0-1 0,1 1 0,-1-1 0,0 1 0,0 0 0,0-1 0,0 1 0,0 0 0,0 1 0,0-1 0,0 0 0,0 0 0,-1 1 0,1-1 0,0 1 0,-1 0 0,1-1 0,-1 1 0,0 0 0,1 0 0,-1 0 0,0 0 0,1 3 0,0 5 0,0 1 0,-1-1 0,0 0 0,0 1 0,-1-1 0,-1 1 0,0-1 0,0 1 0,-1-1 0,0 0 0,-1 0 0,-5 13 0,8-23 0,0 0 0,0 0 0,0 0 0,0 0 0,0 0 0,0 0 0,0 0 0,0 0 0,0 0 0,0 0 0,1 1 0,-1-1 0,0 0 0,0 0 0,0 0 0,0 0 0,0 0 0,0 0 0,0 0 0,0 0 0,0 0 0,0 0 0,0 0 0,0 0 0,11-16 0,12-27 0,44-90 0,-64 129 0,0 0 0,0 0 0,0 0 0,1 0 0,-1 0 0,1 1 0,5-5 0,-9 8 0,1-1 0,0 0 0,0 1 0,-1-1 0,1 1 0,0-1 0,0 1 0,0 0 0,0-1 0,0 1 0,0 0 0,0-1 0,0 1 0,0 0 0,0 0 0,0 0 0,0 0 0,0 0 0,0 0 0,0 0 0,0 0 0,0 0 0,0 1 0,-1-1 0,1 0 0,0 1 0,0-1 0,0 1 0,0-1 0,0 1 0,0-1 0,-1 1 0,1-1 0,0 1 0,0 0 0,-1-1 0,1 1 0,0 0 0,-1 0 0,1 0 0,-1-1 0,1 1 0,0 1 0,31 65 0,-24-47 0,1 1 0,2-2 0,0 0 0,20 27 0,-29-44 0,1 0 0,-1 0 0,0-1 0,0 1 0,1-1 0,-1 0 0,0 0 0,1 0 0,-1 0 0,1 0 0,0 0 0,-1-1 0,1 1 0,0-1 0,-1 0 0,1 0 0,0 0 0,4 0 0,4-1 0,0-1 0,0 0 0,11-4 0,-5 1 0,0-2 0,0 0 0,-1-2 0,0 1 0,0-2 0,-1 0 0,0-1 0,23-22 0,-29 22 0,0 1 0,-1-1 0,-1-1 0,0 1 0,0-1 0,-1-1 0,-1 1 0,0-1 0,0 0 0,3-22 0,-7 33 0,-1-1 0,0 1 0,0-1 0,0 1 0,-1 0 0,1-1 0,0 1 0,-1-1 0,0 1 0,0 0 0,1-1 0,-1 1 0,0 0 0,-1 0 0,1 0 0,0 0 0,-1 0 0,-2-3 0,3 5 0,0 0 0,0 0 0,0 0 0,0 0 0,0 0 0,0 1 0,0-1 0,1 0 0,-1 1 0,0-1 0,0 0 0,0 1 0,0-1 0,0 1 0,0-1 0,1 1 0,-1-1 0,0 1 0,0 0 0,0 0 0,-16 16 0,10-7 0,1 0 0,0 1 0,0 0 0,1 0 0,1 0 0,0 1 0,0 0 0,1-1 0,1 1 0,0 0 0,0 1 0,1-1 0,1 0 0,0 0 0,1 0 0,0 1 0,1-1 0,0 0 0,7 21 0,-7-30 0,0 0 0,0 1 0,0-1 0,0 0 0,0-1 0,1 1 0,0 0 0,-1-1 0,1 1 0,0-1 0,0 0 0,5 3 0,-5-3 0,1-1 0,-1 0 0,0 0 0,1-1 0,-1 0 0,0 0 0,1 0 0,-1 0 0,1 0 0,-1 0 0,6-2 0,16-6 0,0-1 0,-1-1 0,0-1 0,29-18 0,-21 11 0,55-33 0,34-17 0,-72 43 0,-28 13 0,1 1 0,40-13 0,-10 1 0,-47 20 0,-5 3 0,1 0 0,-1-1 0,1 1 0,0 0 0,0-1 0,-1 1 0,1 0 0,0 0 0,0-1 0,0 1 0,0 0 0,-1 0 0,1 0 0,0 0 0,0 0 0,0 0 0,0 0 0,-1 0 0,1 1 0,0-1 0,0 0 0,0 0 0,-1 1 0,1-1 0,1 1 0,-30 19 0,-104 52 0,67-38 0,49-24 0,2-1 0,-1 2 0,1 0 0,1 1 0,-24 27 0,35-37 0,1 0 0,0 0 0,-1 0 0,1 1 0,0-1 0,0 1 0,0-1 0,1 1 0,-1-1 0,1 1 0,-1-1 0,1 1 0,0-1 0,0 1 0,0 0 0,0-1 0,0 1 0,1-1 0,-1 1 0,2 2 0,-2-3 0,1 0 0,-1 0 0,1 0 0,0-1 0,-1 1 0,1 0 0,0 0 0,0-1 0,0 1 0,1 0 0,-1-1 0,0 1 0,1-1 0,-1 0 0,1 1 0,-1-1 0,1 0 0,-1 0 0,1 0 0,0 0 0,0 0 0,-1 0 0,1-1 0,0 1 0,3 0 0,4 0 0,-1-1 0,1 0 0,-1 0 0,0-1 0,0 0 0,1-1 0,-1 0 0,0 0 0,0-1 0,0 0 0,9-5 0,-7 2 0,0 0 0,0-1 0,-1 0 0,0-1 0,0 0 0,0-1 0,9-12 0,-1-1 0,-2-1 0,0-1 0,-2 0 0,20-48 0,-13 17 0,15-71 0,4-107 0,-35 205 0,-1-1 0,-1 0 0,-1 1 0,-1-1 0,-6-36 0,6 64 0,0-1 0,-1 1 0,1-1 0,0 1 0,-1-1 0,1 1 0,-1-1 0,0 1 0,0 0 0,1-1 0,-1 1 0,0 0 0,0 0 0,0-1 0,0 1 0,0 0 0,-2-1 0,2 2 0,0 0 0,1-1 0,-1 1 0,0 0 0,0 0 0,0 1 0,0-1 0,1 0 0,-1 0 0,0 0 0,0 0 0,0 1 0,1-1 0,-1 0 0,0 1 0,0-1 0,1 1 0,-1-1 0,0 1 0,1-1 0,-1 1 0,1-1 0,-1 1 0,0-1 0,1 1 0,-1 0 0,1-1 0,0 1 0,-1 0 0,1 0 0,-1-1 0,1 1 0,0 1 0,-14 23 0,1 2 0,2-1 0,1 1 0,1 1 0,-6 31 0,7-7 0,3 0 0,3 0 0,1 0 0,7 53 0,0-35 0,22 100 0,-25-157 0,0 1 0,1-1 0,7 14 0,-9-23 0,0 0 0,0 0 0,1 0 0,-1 0 0,1 0 0,0-1 0,0 0 0,0 1 0,0-1 0,0 0 0,1-1 0,0 1 0,4 2 0,-6-4 0,-1 0 0,1-1 0,0 0 0,-1 1 0,1-1 0,0 0 0,-1 0 0,1 0 0,0 0 0,-1 0 0,1 0 0,0 0 0,0-1 0,-1 1 0,1-1 0,-1 1 0,3-2 0,28-16 0,-19 10 0,-8 6 0,0-1 0,-1 1 0,0-1 0,0 0 0,0 0 0,0 0 0,0 0 0,0-1 0,-1 0 0,0 1 0,1-1 0,-2-1 0,6-7 0,-9 7 984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3:5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12456,'0'0'14465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0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1149 9536,'0'0'7519,"8"11"-7217,27 33 52,-34-43-318,1 0-1,-1 0 0,0 1 0,1-1 1,-1 0-1,1 0 0,-1 0 0,1 0 0,0 0 1,-1-1-1,1 1 0,0-1 0,-1 1 0,1-1 1,0 1-1,0-1 0,0 0 0,0 0 1,-1 0-1,1 0 0,0 0 0,0 0 0,0 0 1,-1-1-1,1 1 0,0-1 0,0 1 0,-1-1 1,3-1-1,3-2 89,-1 0 1,0 0-1,0 0 0,-1-1 0,8-8 1,-3 4 26,4-4 218,0-1 0,-1-1 0,0 0 1,-1-1-1,-1-1 0,-1 1 0,0-2 0,-1 1 1,-1-1-1,0-1 0,7-30 0,-25 105 1435,-5 77 0,6 81-1046,-4 61-16,0-173-455,-3 27 453,8-102 373,8-35-430,10-166-132,-2 71-369,-5 57-182,-1-16 0,18-94 0,4 10 0,-18 93 0,3 0 0,3 0 0,18-53 0,-26 94 0,1 0 0,1 0 0,-1 0 0,2 1 0,0 0 0,0 0 0,12-13 0,-17 22 0,-1 1 0,1 0 0,0 1 0,-1-1 0,1 0 0,0 0 0,0 1 0,-1-1 0,1 1 0,0-1 0,0 1 0,0 0 0,0 0 0,0 0 0,0 0 0,-1 0 0,1 0 0,0 0 0,0 1 0,0-1 0,0 1 0,-1-1 0,1 1 0,0 0 0,0 0 0,-1 0 0,1 0 0,-1 0 0,1 0 0,2 2 0,5 4 0,-1 1 0,1 0 0,10 13 0,-19-20 0,12 13 0,-1 0 0,-1 1 0,-1 1 0,0-1 0,12 32 0,-17-36 0,0-1 0,-1 0 0,-1 1 0,0 0 0,0 0 0,-1-1 0,0 1 0,-1 0 0,0 0 0,-4 20 0,4-29 0,-1 1 0,0-1 0,0 0 0,0 1 0,0-1 0,0 0 0,0 0 0,-1 0 0,1 0 0,-1 0 0,1 0 0,-1 0 0,0 0 0,0-1 0,0 1 0,0-1 0,0 1 0,0-1 0,0 0 0,0 0 0,-1 0 0,1 0 0,0 0 0,-1 0 0,1-1 0,-1 1 0,1-1 0,-5 1 0,0-1 0,0 0 0,0 0 0,0 0 0,0-1 0,0 0 0,0-1 0,1 1 0,-12-5 0,-93-42 0,77 25 0,51 40 0,-14-14 0,0 1 0,0-1 0,1 0 0,-1 0 0,6 4 0,12 6 0,1-1 0,1-1 0,0-1 0,44 14 0,-55-21 0,1 0 0,0-1 0,0-1 0,0 1 0,0-2 0,0 0 0,0-1 0,0 0 0,-1-1 0,1 0 0,19-6 0,-11 0 0,-1-1 0,0-1 0,-1-1 0,0 0 0,0-1 0,-1-1 0,-1-1 0,0-1 0,-1 0 0,26-32 0,-25 25 0,-1-2 0,-1 1 0,-1-2 0,-1 0 0,-1 0 0,-1-1 0,-1-1 0,7-34 0,-4-7 0,-3-1 0,-4-1 0,-2 1 0,-3-1 0,-11-88 0,6 114 0,-2 0 0,-2 1 0,-14-46 0,20 83 0,0 1 0,0 0 0,0 0 0,-1 0 0,0 0 0,-5-7 0,8 12 0,-1 0 0,1 0 0,0 0 0,0 0 0,-1 0 0,1 0 0,0 0 0,0 0 0,0 0 0,-1 0 0,1 0 0,0 0 0,0 0 0,-1 0 0,1 0 0,0 0 0,0 0 0,-1 1 0,1-1 0,0 0 0,0 0 0,0 0 0,0 0 0,-1 1 0,1-1 0,0 0 0,0 0 0,0 0 0,0 1 0,0-1 0,-1 0 0,1 0 0,0 0 0,0 1 0,0-1 0,0 1 0,-5 9 0,-9 39 0,3 1 0,1 0 0,-3 68 0,1-16 0,6-43 0,2 1 0,3 0 0,2 0 0,3 0 0,3-1 0,2 0 0,21 74 0,-27-123 0,0 0 0,1 1 0,0-1 0,1-1 0,0 1 0,9 12 0,-12-20 0,-1-1 0,0 1 0,1-1 0,-1 0 0,0 0 0,1 0 0,0 0 0,-1 0 0,1 0 0,0 0 0,-1 0 0,1-1 0,0 1 0,0 0 0,0-1 0,2 1 0,33-2 0,-19 0 0,-13 1 0,-1-1 0,0 0 0,1 0 0,-1 0 0,0 0 0,0-1 0,0 0 0,0 0 0,0 0 0,0 0 0,-1-1 0,5-3 0,2-2 0,0-1 0,15-17 0,19-31 0,-36 44 0,0 1 0,1 0 0,1 1 0,0-1 0,1 2 0,0 0 0,0 0 0,17-10 0,-23 18 0,1 1 0,0 0 0,0 0 0,0 1 0,0-1 0,0 1 0,0 1 0,0-1 0,0 1 0,11 3 0,-4 0 0,0 1 0,0 0 0,0 1 0,-1 0 0,14 9 0,7 5 0,4 9 0,-34-27 0,-5-6 0,-14-15 0,-23-21 0,34 36 0,1 0 0,-1 0 0,-1 0 0,1 1 0,0 0 0,-1 0 0,1 1 0,-1-1 0,0 1 0,0 0 0,0 1 0,0-1 0,0 1 0,-1 0 0,1 1 0,0 0 0,0 0 0,0 0 0,-1 0 0,1 1 0,0 0 0,0 1 0,0-1 0,-7 4 0,8-3 0,0 1 0,0-1 0,1 1 0,-1 0 0,1 1 0,-1-1 0,1 1 0,0 0 0,0 0 0,-3 5 0,1-1 0,0 0 0,0 0 0,1 1 0,1-1 0,-5 11 0,4-4 0,0-1 0,2 1 0,-1 0 0,2 0 0,0 1 0,0 29 0,2-39 0,1 0 0,-1 0 0,1 1 0,0-1 0,0 0 0,1 0 0,0 0 0,0 0 0,0-1 0,1 1 0,0 0 0,0-1 0,0 0 0,1 0 0,0 0 0,0 0 0,0 0 0,0-1 0,10 8 0,-12-11 0,-1-1 0,0 1 0,0 0 0,1-1 0,-1 1 0,0-1 0,1 1 0,-1-1 0,0 0 0,1 0 0,-1 1 0,1-1 0,-1 0 0,0 0 0,1 0 0,-1-1 0,1 1 0,-1 0 0,3-1 0,-1 0 0,0-1 0,-1 1 0,1-1 0,0 1 0,0-1 0,-1 0 0,1 0 0,2-4 0,3-2 0,-1-1 0,-1 1 0,12-21 0,-7 6 0,-1 0 0,0-1 0,-2-1 0,-1 0 0,-1 0 0,5-45 0,-7 51 0,1 33 0,-1 3 0,4 15 0,-6-22 0,1 1 0,0-1 0,0 0 0,1 0 0,0 0 0,12 18 0,-7-14 0,0 0 0,1-1 0,1 0 0,0-1 0,1 0 0,0-1 0,23 17 0,-32-27 0,0 0 0,-1 0 0,1 0 0,0 0 0,-1 0 0,1 0 0,0-1 0,0 0 0,0 1 0,0-1 0,-1 0 0,1-1 0,0 1 0,0 0 0,0-1 0,0 1 0,-1-1 0,1 0 0,0 0 0,-1 0 0,1 0 0,-1-1 0,1 1 0,-1-1 0,3-2 0,2-1 0,-1 0 0,0 0 0,-1-1 0,1 0 0,-1 0 0,0-1 0,7-12 0,3-8 0,-2 1 0,0-2 0,15-48 0,-24 62 0,1-9 0,1 0 0,1 1 0,1 0 0,13-26 0,-20 48 0,-1-1 0,0 1 0,0-1 0,1 1 0,-1 0 0,0-1 0,1 1 0,-1-1 0,0 1 0,1-1 0,-1 1 0,1 0 0,-1-1 0,1 1 0,-1 0 0,1 0 0,-1-1 0,1 1 0,-1 0 0,1 0 0,-1 0 0,1 0 0,-1 0 0,1-1 0,-1 1 0,1 0 0,-1 0 0,1 0 0,0 1 0,1-1 0,-1 1 0,0-1 0,0 1 0,1 0 0,-1-1 0,0 1 0,0 0 0,0 0 0,0 0 0,0 0 0,2 2 0,21 36 0,-23-38 0,8 18 0,-1-1 0,-1 1 0,-1 0 0,0 0 0,3 26 0,5 102 0,-13-140 0,-1 1 0,1 0 0,-2-1 0,1 1 0,-1-1 0,0 1 0,-1-1 0,0 1 0,-5 13 0,6-20 0,1 0 0,-1 0 0,0 0 0,0 0 0,0 0 0,0-1 0,0 1 0,0 0 0,0 0 0,0-1 0,0 1 0,-1-1 0,1 1 0,0-1 0,0 1 0,0-1 0,-1 0 0,1 1 0,0-1 0,-1 0 0,1 0 0,0 0 0,0 0 0,-1 0 0,1 0 0,0-1 0,-1 1 0,-1-1 0,-36-14 0,35 13 0,-18-9 0,-35-23 0,50 29 0,0 0 0,0 0 0,1-1 0,0 0 0,0-1 0,0 1 0,1-1 0,-7-11 0,0 6 0,2-1 0,10 13 0,0 0 0,1 0 0,-1-1 0,0 1 0,1 0 0,-1 0 0,0 0 0,1-1 0,-1 1 0,0 0 0,1 0 0,-1 0 0,0 0 0,1 0 0,-1 0 0,0-1 0,1 1 0,-1 0 0,1 0 0,-1 0 0,0 0 0,1 0 0,-1 1 0,0-1 0,1 0 0,-1 0 0,0 0 0,1 0 0,0 0 0,11 3 0,45 19 0,100 35 0,-148-55 0,0 0 0,-1-1 0,1 0 0,0 0 0,0-1 0,0 0 0,-1-1 0,1 0 0,0 0 0,0-1 0,-1 0 0,1 0 0,-1-1 0,0 0 0,0-1 0,0 0 0,0 0 0,0 0 0,-1-1 0,0-1 0,9-7 0,9-10 0,0-2 0,-2 0 0,-1-1 0,-1-1 0,22-39 0,-42 64 0,0 1 0,0-1 0,0 0 0,0 0 0,1 1 0,-1-1 0,1 1 0,-1-1 0,1 1 0,0 0 0,-1-1 0,1 1 0,0 0 0,0 0 0,0 0 0,0 0 0,0 1 0,0-1 0,0 1 0,0-1 0,0 1 0,3-1 0,-4 2 0,1-1 0,0 0 0,0 1 0,-1-1 0,1 1 0,-1 0 0,1 0 0,0 0 0,-1-1 0,1 1 0,-1 1 0,0-1 0,1 0 0,-1 0 0,0 0 0,0 1 0,0-1 0,0 1 0,0-1 0,0 1 0,0-1 0,0 1 0,-1-1 0,1 1 0,0 0 0,0 2 0,7 22 0,-3-12 0,0 0 0,0 1 0,-2-1 0,0 1 0,-1 0 0,0 0 0,-1 30 0,-3-28 0,1 0 0,-1-1 0,0 1 0,-9 29 0,5-36 0,13-54 0,5 7 0,1 0 0,1 1 0,31-54 0,-43 86 0,1-1 0,0 1 0,0 0 0,1 0 0,-1 0 0,1 0 0,6-4 0,-9 7 0,-1 0 0,1 1 0,0-1 0,0 0 0,0 1 0,0-1 0,-1 1 0,1 0 0,0-1 0,0 1 0,0 0 0,0-1 0,0 1 0,0 0 0,0 0 0,0 0 0,0 0 0,0 0 0,0 0 0,0 0 0,0 0 0,0 0 0,0 0 0,0 1 0,0-1 0,0 0 0,0 1 0,0-1 0,0 1 0,0-1 0,-1 1 0,1-1 0,0 1 0,0 0 0,0-1 0,-1 1 0,1 0 0,0 0 0,-1-1 0,1 1 0,-1 0 0,1 0 0,-1 0 0,1 0 0,-1 1 0,3 5 0,0 0 0,0 0 0,-1 1 0,0-1 0,0 1 0,-1 0 0,0 10 0,-3 57 0,-1-22 0,27-77 0,2-10 0,0 0 0,1 1 0,42-41 0,-62 68 0,-5 3 0,1 1 0,0-1 0,0 0 0,-1 1 0,2 0 0,-1 0 0,0 0 0,0 0 0,1 0 0,-1 1 0,1-1 0,-1 1 0,6-1 0,-8 2 0,0 0 0,0 0 0,0 1 0,0-1 0,0 1 0,0-1 0,0 1 0,0 0 0,0-1 0,0 1 0,0 0 0,0-1 0,-1 1 0,1 0 0,0 0 0,-1 0 0,1 0 0,0 0 0,-1 0 0,1 0 0,-1 0 0,1 1 0,10 27 0,-11-26 0,16 58 0,-11-36 0,2-1 0,12 33 0,-18-55 0,0-1 0,0 1 0,0 0 0,0-1 0,0 0 0,0 1 0,0-1 0,0 0 0,1 1 0,-1-1 0,1 0 0,-1 0 0,1 0 0,-1 0 0,1 0 0,-1 0 0,1-1 0,0 1 0,-1-1 0,1 1 0,0-1 0,0 1 0,-1-1 0,1 0 0,0 0 0,0 0 0,0 0 0,-1 0 0,1 0 0,0-1 0,0 1 0,-1 0 0,1-1 0,3-1 0,7-2 0,-1-1 0,1 0 0,-1-1 0,10-7 0,-4 3 0,59-34 0,96-72 0,-160 103 0,-11 11 0,0 0 0,1 1 0,-1-1 0,0 0 0,1 1 0,-1-1 0,1 1 0,-1-1 0,1 1 0,0 0 0,-1 0 0,1 0 0,0 0 0,2-1 0,-3 1 0,-11 9 0,-12 15 0,-33 24 0,41-36 0,-1 1 0,2 0 0,0 1 0,0 0 0,1 1 0,1 0 0,-19 31 0,28-40 0,-5 9 0,0 0 0,2 1 0,-1 0 0,-3 19 0,8-30 0,1-1 0,-1 1 0,1-1 0,0 1 0,0-1 0,1 1 0,-1-1 0,0 1 0,1-1 0,0 1 0,1 3 0,-1-5 0,1 0 0,-1 0 0,0 0 0,0 0 0,1-1 0,-1 1 0,1 0 0,-1-1 0,1 1 0,0-1 0,0 0 0,0 1 0,0-1 0,0 0 0,0 0 0,0 0 0,0 0 0,0-1 0,3 1 0,-1 0 0,0 0 0,0-1 0,0 0 0,0 0 0,0 0 0,0 0 0,0-1 0,0 0 0,0 0 0,0 0 0,0 0 0,0 0 0,0-1 0,-1 0 0,5-2 0,6-4 0,0-1 0,15-14 0,-29 23 0,8-6 0,0 0 0,0-1 0,0 0 0,-1-1 0,0 0 0,-1 0 0,0 0 0,0-1 0,0 0 0,-1 0 0,5-13 0,-5 9 0,-2 4 0,0 0 0,0 1 0,-1-1 0,0 0 0,0 0 0,0-11 0,-2 20 0,0 0 0,0 0 0,0 0 0,0-1 0,0 1 0,0 0 0,1 0 0,-1 0 0,0 0 0,0 0 0,0-1 0,0 1 0,0 0 0,-1 0 0,1 0 0,0 0 0,0-1 0,0 1 0,0 0 0,0 0 0,0 0 0,0 0 0,0-1 0,0 1 0,0 0 0,0 0 0,0 0 0,-1 0 0,1 0 0,0 0 0,0-1 0,0 1 0,0 0 0,0 0 0,0 0 0,-1 0 0,1 0 0,0 0 0,0 0 0,0 0 0,0 0 0,-1 0 0,1 0 0,0 0 0,0 0 0,0 0 0,0 0 0,-1 0 0,1 0 0,0 0 0,0 0 0,0 0 0,0 0 0,-1 0 0,1 0 0,0 0 0,0 0 0,0 0 0,-7 9 0,7-2 0,-1 1 0,1-1 0,0 0 0,0 0 0,1 1 0,0-1 0,1 0 0,-1 0 0,1 0 0,1 0 0,4 10 0,-1-5 0,1-1 0,0-1 0,0 1 0,1-1 0,16 17 0,-22-25 0,1-1 0,-1 1 0,0 0 0,1-1 0,-1 1 0,1-1 0,-1 0 0,1 0 0,0 0 0,-1 0 0,1 0 0,0-1 0,0 1 0,-1-1 0,1 0 0,0 0 0,0 0 0,0 0 0,0 0 0,-1 0 0,1-1 0,0 1 0,0-1 0,4-2 0,-7 3 21,1 0 0,-1 0 0,0-1 0,0 1 0,0 0 0,0 0 0,1 0-1,-1-1 1,0 1 0,0 0 0,0 0 0,0-1 0,0 1 0,0 0 0,0 0 0,1-1 0,-1 1 0,0 0 0,0 0 0,0-1 0,0 1-1,0 0 1,0 0 0,0-1 0,0 1 0,-1 0 0,1 0 0,0-1 0,0 1 0,0 0 0,0 0 0,0-1 0,0 1 0,0 0 0,0 0-1,-1 0 1,1-1 0,0 1 0,0 0 0,0 0 0,-1 0 0,1-1 0,0 1 0,0 0 0,0 0 0,-1 0 0,-7-6-4940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0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562 676 10152,'0'0'8415,"-10"-3"-8048,-3-1-118,0 1 0,-1 1 0,0 0 0,0 1 1,1 1-1,-1 0 0,0 1 0,0 0 0,1 1 0,-19 5 0,-11 8 428,1 2 0,0 2 0,2 1 0,0 3 0,-50 36 1,82-53-561,1 1 0,0-1 0,0 1 1,0 1-1,1-1 0,0 1 1,1 0-1,0 0 0,0 1 1,1-1-1,-5 13 0,7-15-35,0 0 0,0 0 1,1 0-1,0 0 0,0 1 0,0-1 0,1 0 0,0 1 1,0-1-1,0 1 0,1-1 0,0 0 0,0 1 0,1-1 1,0 0-1,0 0 0,5 11 0,-3-12-18,-1-1-1,1 1 0,0-1 1,0 1-1,1-1 0,-1-1 1,1 1-1,0 0 0,6 2 1,2 2 83,1-1 0,18 7 0,-22-11-71,1-1 0,-1 1 0,0-2 0,1 1 0,-1-2 0,1 1 0,0-1 0,-1-1 0,1 0 0,17-4 0,-1-2 147,0-1-1,48-20 1,-51 15-64,-1 0 0,0-2 0,-1 0 0,20-19 0,-11 9 176,-20 11-62,-11 14-173,-1 9-46,1-3-54,0 1 0,1-1 0,-1 0 0,1 0 0,0-1 0,1 1 0,-1 0 0,1 0 0,0-1 0,1 1 0,-1-1 0,1 1 0,0-1 0,7 8 0,-3-3 0,2 0 0,0-1 0,0 0 0,0 0 0,19 12 0,-22-18 0,0 0 0,0 0 0,0-1 0,0 1 0,0-2 0,1 1 0,-1-1 0,1 1 0,-1-2 0,1 1 0,-1-1 0,1 0 0,0 0 0,-1-1 0,1 0 0,-1 0 0,1-1 0,-1 1 0,0-1 0,0-1 0,0 1 0,0-1 0,0 0 0,0-1 0,-1 1 0,1-1 0,-1 0 0,6-6 0,-6 4 0,0 0 0,0 0 0,0 0 0,-1-1 0,0 0 0,0 0 0,-1 0 0,6-15 0,-8 16 0,0 0 0,-1 0 0,1-1 0,-1 1 0,0 0 0,-1 0 0,1 0 0,-1-1 0,0 1 0,-1 0 0,0 0 0,-2-6 0,1 5 0,-1 0 0,0 1 0,0-1 0,0 1 0,-1 0 0,0 0 0,0 0 0,0 1 0,-1-1 0,-7-4 0,11 8 0,-1-1 0,0 1 0,0 0 0,1 0 0,-2 1 0,1-1 0,0 1 0,0-1 0,0 1 0,-1 0 0,1 0 0,-1 0 0,1 1 0,-1-1 0,1 1 0,-1 0 0,1 0 0,-1 0 0,1 0 0,0 1 0,-1-1 0,1 1 0,-1 0 0,-4 2 0,6-2 0,0 0 0,1-1 0,-1 1 0,0 0 0,1 0 0,0 0 0,-1 0 0,1 1 0,0-1 0,-1 0 0,1 1 0,0-1 0,0 0 0,0 1 0,0-1 0,0 1 0,0 0 0,1-1 0,-1 1 0,0 0 0,1-1 0,0 1 0,-1 0 0,1 0 0,0 0 0,0-1 0,0 1 0,0 0 0,0 0 0,0-1 0,0 1 0,1 0 0,-1 0 0,1-1 0,-1 1 0,1 0 0,0-1 0,-1 1 0,1 0 0,0-1 0,0 1 0,2 2 0,0-1 0,0 0 0,0 0 0,0 0 0,0 0 0,0 0 0,0-1 0,1 1 0,-1-1 0,1 0 0,0 0 0,0 0 0,0-1 0,0 1 0,0-1 0,0 0 0,0 0 0,7 0 0,-2-1 0,0-1 0,0 0 0,0-1 0,0 0 0,-1 0 0,16-7 0,49-28 0,-58 29 0,4-3 0,-1-1 0,0-1 0,0 0 0,-2-2 0,17-17 0,69-88 0,-88 102 0,20-25 0,-2-1 0,-2-1 0,40-80 0,-54 83 0,-3 1 0,-1-2 0,-2 1 0,-1-2 0,4-82 0,-13 118 0,0-1 0,0 0 0,-1 1 0,0-1 0,-2-8 0,3 16 0,0 1 0,0-1 0,0 1 0,-1 0 0,1-1 0,0 1 0,0-1 0,0 1 0,0-1 0,-1 1 0,1 0 0,0-1 0,0 1 0,-1-1 0,1 1 0,0 0 0,-1-1 0,1 1 0,0 0 0,-1-1 0,1 1 0,-1 0 0,1 0 0,0 0 0,-1-1 0,1 1 0,-1 0 0,1 0 0,-1 0 0,1 0 0,-1 0 0,1 0 0,0 0 0,-1-1 0,1 1 0,-1 1 0,1-1 0,-1 0 0,1 0 0,-1 0 0,1 0 0,-1 0 0,1 0 0,0 0 0,-1 1 0,1-1 0,-1 0 0,1 0 0,-1 1 0,1-1 0,0 0 0,-1 1 0,1-1 0,0 0 0,-1 1 0,1-1 0,0 1 0,-25 25 0,6 0 0,2 1 0,0 1 0,1 1 0,2 0 0,1 0 0,2 2 0,0-1 0,-5 34 0,2 6 0,3 1 0,-2 99 0,10-79 0,0-49 0,1 0 0,3 0 0,11 80 0,-11-116 0,0-1 0,1 1 0,0-1 0,0 0 0,0 0 0,0 0 0,1 0 0,4 6 0,-6-9 0,0-1 0,1 0 0,-1 1 0,1-1 0,-1 0 0,0 0 0,1 0 0,0 0 0,-1 0 0,1 0 0,0-1 0,-1 1 0,1 0 0,0-1 0,0 1 0,-1-1 0,1 0 0,0 0 0,0 0 0,0 0 0,0 0 0,0 0 0,-1 0 0,1 0 0,0-1 0,3 0 0,7-3 0,1 0 0,-1-1 0,0 0 0,0-1 0,-1-1 0,1 1 0,-1-2 0,-1 0 0,0 0 0,16-16 0,3-4 0,-2-1 0,-1 0 0,-1-2 0,21-36 0,-36 45 0,-9 21 0,-1 0 0,1 0 0,-1 0 0,0 0 0,1 0 0,-1 0 0,0 0 0,0 0 0,1 0 0,-1 0 0,0 0 0,0-1 0,0 1 0,-1 0 0,1 0 0,0 0 0,-1-2 0,-11 27 0,4-2 0,0 1 0,2-1 0,1 1 0,1 0 0,0 0 0,1 40 0,3-56 0,0 0 0,1-1 0,0 1 0,0-1 0,1 1 0,0-1 0,0 0 0,5 10 0,-7-15 0,1 0 0,0 1 0,-1-1 0,1 0 0,0 1 0,0-1 0,0 0 0,0 0 0,0 0 0,0 0 0,0 0 0,1 0 0,-1 0 0,0 0 0,0 0 0,1-1 0,-1 1 0,1 0 0,-1-1 0,1 1 0,-1-1 0,1 0 0,-1 1 0,1-1 0,-1 0 0,1 0 0,-1 0 0,1 0 0,-1 0 0,1 0 0,-1-1 0,1 1 0,-1 0 0,1-1 0,-1 1 0,1-1 0,-1 0 0,0 1 0,1-1 0,-1 0 0,0 0 0,2-1 0,19-12 0,-16 12 0,-1-1 0,0 0 0,0-1 0,0 1 0,0-1 0,-1 0 0,1-1 0,-1 1 0,5-7 0,10-17 0,16-34 0,-31 53 0,1 0 0,-2-1 0,1 0 0,-1 1 0,-1-1 0,0 0 0,0 0 0,0-14 0,-8 44 0,6-19 0,0 30 0,1 0 0,6 36 0,-5-57 0,0 0 0,1 0 0,0 0 0,0-1 0,1 1 0,0-1 0,1 0 0,0 0 0,1-1 0,12 16 0,-16-22 0,0-1 0,0 1 0,0-1 0,0 0 0,1 1 0,-1-1 0,0 0 0,1 0 0,-1-1 0,1 1 0,-1 0 0,1-1 0,-1 0 0,1 1 0,-1-1 0,1 0 0,-1 0 0,1-1 0,-1 1 0,1 0 0,-1-1 0,1 0 0,-1 1 0,1-1 0,3-2 0,1 0 0,1 0 0,-1-1 0,-1 0 0,1 0 0,-1-1 0,12-9 0,7-13 0,-2-1 0,-1-1 0,-2-1 0,-1-1 0,18-38 0,-35 65 0,5-11 0,-7 15 0,1 0 0,-1-1 0,0 1 0,0 0 0,0-1 0,0 1 0,0 0 0,1 0 0,-1-1 0,0 1 0,0 0 0,1 0 0,-1-1 0,0 1 0,0 0 0,1 0 0,-1 0 0,0-1 0,1 1 0,-1 0 0,0 0 0,1 0 0,-1 0 0,0 0 0,1 0 0,-1 0 0,0 0 0,1 0 0,-1 0 0,1 0 0,2 18 0,2-3 0,-2 0 0,1 1 0,-2-1 0,0 1 0,-1 0 0,-1-1 0,0 1 0,-1 0 0,-6 27 0,7-42 0,0 1 0,-1 0 0,1-1 0,0 1 0,0-1 0,0 1 0,0-1 0,0 1 0,1 0 0,-1-1 0,0 1 0,1-1 0,0 3 0,26-39 0,-12 13 0,1 1 0,23-22 0,-33 37 0,-1 1 0,1 0 0,0 0 0,0 0 0,1 1 0,0 0 0,-1 0 0,1 1 0,1 0 0,-1 0 0,0 1 0,11-3 0,-17 5 0,0 0 0,0 0 0,1 0 0,-1 1 0,0-1 0,0 0 0,0 0 0,0 1 0,0-1 0,1 0 0,-1 1 0,0-1 0,0 1 0,0 0 0,0-1 0,0 1 0,0 0 0,-1-1 0,1 1 0,0 0 0,0 0 0,0 0 0,-1 0 0,1 0 0,0 0 0,-1 0 0,1 0 0,-1 0 0,1 0 0,-1 0 0,0 0 0,0 0 0,1 1 0,-1-1 0,0 0 0,0 2 0,1 5 0,0 1 0,0 0 0,-2 14 0,1-19 0,-12 74 0,29-104 0,8-21 0,-16 29 0,0 0 0,1 1 0,23-29 0,-33 45 0,0 1 0,1-1 0,-1 0 0,1 1 0,-1-1 0,1 0 0,-1 1 0,1-1 0,-1 1 0,1-1 0,-1 1 0,1-1 0,0 1 0,-1 0 0,1-1 0,0 1 0,-1 0 0,1-1 0,0 1 0,-1 0 0,1 0 0,0 0 0,0-1 0,0 1 0,-1 0 0,1 0 0,0 0 0,0 0 0,-1 0 0,1 1 0,0-1 0,0 0 0,-1 0 0,1 0 0,0 1 0,-1-1 0,1 0 0,0 1 0,-1-1 0,1 1 0,0-1 0,-1 0 0,1 1 0,-1-1 0,1 1 0,-1 0 0,1-1 0,-1 1 0,1-1 0,0 2 0,2 4 0,0 1 0,-1-1 0,1 1 0,2 11 0,-2-7 0,5 32 0,-7-35 0,0 0 0,1 0 0,0-1 0,0 1 0,0-1 0,1 1 0,0-1 0,1 0 0,4 7 0,-7-13 0,-1 1 0,1-1 0,0 0 0,0 0 0,0-1 0,0 1 0,0 0 0,1 0 0,-1 0 0,0-1 0,0 1 0,0-1 0,1 1 0,-1-1 0,0 1 0,0-1 0,1 0 0,-1 1 0,1-1 0,1 0 0,0 0 0,0-1 0,0 1 0,-1-1 0,1 0 0,0 1 0,0-1 0,-1-1 0,1 1 0,3-2 0,1-2 0,0 0 0,-1 0 0,1 0 0,-1-1 0,10-12 0,36-61 0,-38 55 0,1 1 0,1 0 0,25-26 0,-40 48 0,0 0 0,0 0 0,0-1 0,0 1 0,0 0 0,0 0 0,1 0 0,-1 1 0,0-1 0,1 0 0,-1 0 0,0 1 0,1-1 0,-1 1 0,1-1 0,-1 1 0,1-1 0,-1 1 0,1 0 0,0 0 0,-1 0 0,1 0 0,-1 0 0,1 0 0,-1 0 0,1 1 0,-1-1 0,1 0 0,1 2 0,-1-1 0,1 1 0,-1 0 0,0 0 0,0 0 0,0 0 0,0 1 0,-1-1 0,1 0 0,0 1 0,-1-1 0,0 1 0,0 0 0,0-1 0,0 1 0,1 4 0,0 1 0,0 1 0,0-1 0,-1 1 0,0-1 0,-1 1 0,-1 8 0,1-12 0,0-1 0,-1 0 0,1 1 0,-1-1 0,0 0 0,-1 0 0,1 0 0,-1 0 0,0 0 0,0 0 0,0 0 0,0 0 0,-6 6 0,6 0 0,6-8 0,2-9 0,57-84 0,18-24 0,-81 114 0,1 0 0,-1 1 0,0-1 0,1 1 0,-1-1 0,1 1 0,-1-1 0,0 1 0,1-1 0,-1 1 0,1-1 0,0 1 0,-1-1 0,1 1 0,-1 0 0,1 0 0,-1-1 0,1 1 0,0 0 0,-1 0 0,1-1 0,0 1 0,-1 0 0,1 0 0,0 0 0,-1 0 0,1 0 0,0 0 0,-1 0 0,1 0 0,0 0 0,-1 1 0,1-1 0,0 0 0,-1 0 0,2 1 0,-1 0 0,1 1 0,-1 0 0,1-1 0,-1 1 0,0 0 0,0 0 0,0 0 0,0 0 0,0 0 0,0 0 0,0 3 0,3 9 0,-1 0 0,2 20 0,-2-7 0,-2-3 0,7 27 0,-8-49 0,1 0 0,-1 0 0,0 0 0,1 0 0,0 0 0,-1 0 0,1 0 0,0 0 0,0-1 0,0 1 0,0 0 0,1-1 0,-1 1 0,2 1 0,0-1 0,-1-1 0,1 0 0,0 0 0,-1 0 0,1 0 0,0 0 0,0-1 0,4 1 0,-1 0 0,-3-1 0,0 0 0,0 0 0,0 0 0,0-1 0,0 1 0,0-1 0,0 0 0,-1 1 0,1-1 0,0-1 0,3 0 0,29-19 0,-30 18 0,10-8 0,0-1 0,-1 0 0,0-1 0,-1-1 0,-1 0 0,13-19 0,23-25 0,-41 49 0,0-1 0,-1 0 0,0 0 0,-1 0 0,0-1 0,0 0 0,-1 0 0,-1 0 0,4-22 0,5-10 0,-7 24 0,0 67 0,0 6 0,-2-33 0,-1 1 0,-1 38 0,-1-55 0,-1 0 0,1 1 0,-1-1 0,-1 0 0,1 0 0,-1 0 0,1 0 0,-1-1 0,-1 1 0,1 0 0,-1-1 0,0 1 0,0-1 0,0 0 0,0 0 0,-7 6 0,8-9 0,-1 0 0,1 0 0,0 0 0,-1 0 0,1 0 0,-1-1 0,0 1 0,1-1 0,-1 1 0,1-1 0,-1 0 0,0 0 0,1 0 0,-1-1 0,0 1 0,1-1 0,-1 1 0,-4-3 0,0 1 0,0 0 0,1-1 0,-1 1 0,1-2 0,-12-6 0,3-1 0,62 19 0,-7 7 0,-1-1 0,0-1 0,60 12 0,-73-28 0,-20 1 0,-18 4 0,-38 0 974,24-4-3516,19 2 175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2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82 677 8744,'0'0'10773,"-8"14"-10451,3-5-292,-10 17 268,-20 45-1,32-62-213,-1-1-1,2 0 0,-1 1 0,1 0 1,0-1-1,1 1 0,0 0 0,1 0 1,-1 0-1,2 0 0,1 14 0,1-12 78,0 1 1,0-1-1,1 0 0,1 0 0,0 0 0,0 0 0,1-1 0,0 0 0,1 0 0,11 12 0,-12-16-17,-2-1-10,1-1 0,-1 0 0,1 0 0,0 0-1,8 5 1,-11-9-93,0 1-1,0 0 0,-1 0 1,1-1-1,0 0 0,0 1 1,0-1-1,0 0 0,0 0 1,0 0-1,0 0 0,0 0 1,0 0-1,0 0 0,0-1 1,0 1-1,0-1 0,-1 1 1,1-1-1,0 0 0,0 0 1,2-1-1,8-7 126,1 1-1,-2-2 1,1 0-1,-1 0 1,-1-1 0,0 0-1,-1-1 1,0 0-1,0 0 1,9-20 0,5-15 740,27-82 0,-47 121-792,7-37 1580,-3 207-1308,-6-147-353,0-1 0,1-1 0,1 1 0,0 0 0,1 0 0,0-1 0,8 16 0,-11-26-16,1-1 1,-1 1-1,0-1 1,1 0-1,0 1 1,-1-1-1,1 0 1,0 0-1,0 0 1,0-1-1,1 1 1,-1 0-1,0-1 1,1 0-1,-1 1 1,1-1-1,-1 0 1,1 0-1,-1 0 1,1-1 0,0 1-1,-1-1 1,5 1-1,-4-1 10,1 0-1,-1 0 1,1-1 0,-1 0 0,1 1-1,-1-1 1,0-1 0,1 1 0,-1 0-1,0-1 1,0 1 0,0-1-1,0 0 1,0 0 0,0 0 0,-1-1-1,1 1 1,2-3 0,15-21 43,0 0 0,-2-1-1,-1-1 1,-1 0 0,-2-2 0,-1 1 0,-1-2 0,14-56 0,-15 65-70,-5 12 0,-6 10 0,0 0 0,0-1 0,0 1 0,0 0 0,1 0 0,-1 0 0,0 0 0,0 0 0,0 0 0,0 0 0,0 0 0,0 0 0,0 0 0,0-1 0,0 1 0,0 0 0,0 0 0,0 0 0,0 0 0,0 0 0,1 0 0,-1 0 0,0 0 0,0 0 0,0 0 0,0 0 0,0 0 0,0 0 0,0 0 0,0 0 0,0 0 0,1 0 0,-1 0 0,0 0 0,0 0 0,0 0 0,0 0 0,0 0 0,0 0 0,0 0 0,0 0 0,0 0 0,1 0 0,-1 0 0,0 0 0,0 0 0,0 0 0,0 0 0,0 0 0,0 1 0,0-1 0,0 0 0,0 0 0,0 0 0,0 0 0,0 0 0,0 0 0,0 0 0,1 0 0,-1 0 0,0 1 0,21 62 0,-11-37 0,10 47 0,-7-9 0,-2-17 0,5 66 0,-15-111 0,-1 0 0,0 0 0,0 0 0,0 0 0,0 1 0,0-1 0,-1 0 0,1 0 0,-1 0 0,1 0 0,-1 0 0,0 0 0,-1 2 0,2-3 0,-1-1 0,0 1 0,0-1 0,1 1 0,-1-1 0,0 1 0,0-1 0,0 0 0,0 1 0,1-1 0,-1 0 0,0 0 0,0 0 0,0 0 0,0 1 0,0-1 0,0-1 0,0 1 0,0 0 0,0 0 0,1 0 0,-1 0 0,0-1 0,0 1 0,0 0 0,0-1 0,0 1 0,1 0 0,-1-1 0,-1 0 0,-8-6 0,0 0 0,0-1 0,1 0 0,0 0 0,1-1 0,-1 0 0,-9-15 0,11 15 0,-2-3 0,1 3 0,0-1 0,1 0 0,0 0 0,0 0 0,-7-19 0,11 23 0,1-3 0,14 14 0,18 16 0,-22-15 0,0 0 0,0 0 0,1-1 0,-1 0 0,1 0 0,0-1 0,1 0 0,-1-1 0,1 0 0,-1 0 0,13 1 0,-9-4 0,-1 0 0,0 0 0,0-1 0,0-1 0,0 0 0,-1 0 0,1-1 0,-1-1 0,1 0 0,-1-1 0,0 0 0,0 0 0,-1-1 0,0-1 0,0 0 0,0 0 0,-1-1 0,0 0 0,-1-1 0,1 1 0,-2-2 0,9-12 0,-3 4 0,-2-1 0,-1 0 0,0-1 0,13-38 0,-16 37 0,-5 15 0,0 1 0,0-1 0,0 1 0,-1-1 0,1-10 0,-5 104 0,2 62 0,2-135 0,0 6 0,1-1 0,0 0 0,2 0 0,8 27 0,-12-46 0,0-1 0,0 1 0,0-1 0,0 1 0,0-1 0,0 1 0,0-1 0,0 0 0,1 1 0,-1-1 0,0 1 0,0-1 0,0 0 0,1 1 0,-1-1 0,0 1 0,1-1 0,-1 0 0,0 1 0,1-1 0,-1 0 0,0 0 0,1 1 0,-1-1 0,1 0 0,-1 0 0,0 1 0,1-1 0,-1 0 0,1 0 0,-1 0 0,1 0 0,-1 0 0,1 0 0,-1 0 0,0 0 0,1 0 0,-1 0 0,1 0 0,-1 0 0,1 0 0,-1 0 0,1 0 0,-1 0 0,0 0 0,1-1 0,-1 1 0,1 0 0,-1 0 0,1-1 0,-1 1 0,0 0 0,1 0 0,-1-1 0,0 1 0,1 0 0,-1-1 0,18-26 0,-15 22 0,15-29 0,-2 0 0,-1-2 0,-1 0 0,-3 0 0,14-69 0,-25 102 0,0 2 0,0 0 0,0 0 0,-1 1 0,2-1 0,-1 0 0,0 0 0,0 1 0,0-1 0,0 0 0,0 0 0,1 1 0,-1-1 0,0 0 0,0 1 0,1-1 0,-1 0 0,1 1 0,-1-1 0,1 0 0,-1 1 0,1-1 0,0 0 0,-4 31 0,0-7 0,2-1 0,0 1 0,2-1 0,0 0 0,1 1 0,2-1 0,11 41 0,-13-59 0,0 1 0,0-1 0,1 0 0,-1 0 0,1 0 0,0 0 0,0-1 0,0 1 0,1-1 0,3 3 0,-6-5 0,1 1 0,-1-1 0,1 0 0,0 0 0,0 0 0,-1 0 0,1 0 0,0-1 0,0 1 0,0 0 0,0-1 0,-1 0 0,1 1 0,0-1 0,0 0 0,0 0 0,0 0 0,0 0 0,0 0 0,0 0 0,0-1 0,0 1 0,0-1 0,0 1 0,3-3 0,7-4 0,0-1 0,-1 0 0,0-1 0,0 0 0,18-22 0,37-59 0,-53 70 0,1 0 0,0 1 0,1 1 0,1 0 0,1 1 0,24-20 0,-37 35 0,-1 1 0,0-1 0,1 0 0,-1 1 0,1 0 0,-1-1 0,1 1 0,-1 1 0,1-1 0,0 1 0,0-1 0,-1 1 0,1 0 0,0 0 0,0 1 0,5 0 0,17 1 0,-26-2 0,0 0 0,0 0 0,0 1 0,0-1 0,-1 0 0,1 0 0,0 0 0,0 0 0,0 0 0,0 1 0,0-1 0,0 0 0,0 0 0,0 0 0,0 0 0,0 1 0,0-1 0,0 0 0,0 0 0,0 0 0,0 0 0,0 1 0,0-1 0,0 0 0,0 0 0,0 0 0,0 0 0,0 1 0,0-1 0,0 0 0,0 0 0,0 0 0,1 0 0,-1 1 0,0-1 0,0 0 0,0 0 0,0 0 0,0 0 0,0 0 0,1 0 0,-1 0 0,0 1 0,0-1 0,0 0 0,0 0 0,0 0 0,1 0 0,-1 0 0,0 0 0,0 0 0,0 0 0,0 0 0,1 0 0,-1 0 0,0 0 0,0 0 0,0 0 0,0 0 0,1 0 0,-1 0 0,0 0 0,0 0 0,-13 10 0,12-9 0,-22 16 0,1 1 0,1 1 0,1 0 0,0 2 0,2 0 0,-18 26 0,32-40 0,-1-1 0,1 1 0,1 0 0,-1 0 0,1 0 0,1 0 0,-1 1 0,1-1 0,0 1 0,-1 14 0,3-21 0,0 0 0,0-1 0,0 1 0,0-1 0,0 1 0,0-1 0,0 1 0,0 0 0,0-1 0,0 1 0,0-1 0,0 1 0,0-1 0,0 1 0,0-1 0,1 1 0,-1 0 0,0-1 0,0 1 0,1-1 0,-1 1 0,0-1 0,1 0 0,-1 1 0,1-1 0,-1 1 0,0-1 0,1 0 0,-1 1 0,1-1 0,-1 0 0,1 1 0,-1-1 0,1 0 0,-1 0 0,1 0 0,0 1 0,-1-1 0,1 0 0,-1 0 0,1 0 0,-1 0 0,1 0 0,0 0 0,-1 0 0,1 0 0,-1 0 0,1 0 0,-1-1 0,2 1 0,0-1 0,0 0 0,1 0 0,-1 0 0,0 0 0,0-1 0,0 1 0,1-1 0,-2 0 0,1 1 0,2-4 0,17-22 0,-1-1 0,-1-1 0,-1 0 0,22-54 0,-35 73 0,-3 11 0,-4 20 0,1-6 0,3 11 0,0-1 0,2 1 0,11 38 0,-3-14 0,-11-43 0,1-1 0,0 1 0,0-1 0,0 0 0,1 0 0,0 0 0,4 6 0,-5-9 0,0-1 0,0 1 0,0-1 0,0 0 0,1 0 0,-1 0 0,1 0 0,-1 0 0,1 0 0,0-1 0,0 0 0,0 1 0,0-1 0,0 0 0,0 0 0,0-1 0,4 2 0,-3-2 0,1 1 0,-1-1 0,1 0 0,0 0 0,-1 0 0,1-1 0,-1 0 0,1 0 0,-1 0 0,0 0 0,1-1 0,7-3 0,-6 1 0,1 0 0,-1 0 0,0-1 0,-1 0 0,1 0 0,-1 0 0,6-8 0,4-8 0,-1 0 0,-1-1 0,16-39 0,-10 14 0,-1 0 0,15-72 0,11-105 0,-30 143 0,-11 66 0,10-69 0,-13 75 0,0-1 0,0 1 0,0 0 0,-1 0 0,-1 0 0,-4-18 0,6 27 0,0 0 0,0-1 0,0 1 0,0-1 0,0 1 0,0 0 0,0-1 0,-1 1 0,1 0 0,0-1 0,0 1 0,0 0 0,0 0 0,-1-1 0,1 1 0,0 0 0,0-1 0,-1 1 0,1 0 0,0 0 0,-1 0 0,1-1 0,0 1 0,-1 0 0,1 0 0,0 0 0,-1 0 0,1-1 0,0 1 0,-1 0 0,1 0 0,0 0 0,-1 0 0,1 0 0,0 0 0,-1 0 0,1 0 0,0 0 0,-1 0 0,1 0 0,-1 0 0,1 1 0,0-1 0,-1 0 0,1 0 0,0 0 0,-1 1 0,-13 13 0,4 0 0,1 1 0,0 0 0,2 1 0,-11 26 0,-14 73 0,18-53 0,3-1 0,-3 65 0,13-104 0,0-1 0,2 1 0,1 0 0,0 0 0,1-1 0,2 1 0,0-1 0,1 0 0,14 31 0,-19-49 0,1 0 0,-1 0 0,1-1 0,-1 1 0,1 0 0,0-1 0,0 0 0,0 1 0,0-1 0,1 0 0,-1 0 0,1 0 0,-1 0 0,1-1 0,4 3 0,-4-3 0,-1-1 0,1 1 0,-1-1 0,1 0 0,-1 0 0,1 0 0,-1 0 0,1-1 0,-1 1 0,1 0 0,-1-1 0,0 0 0,1 0 0,-1 0 0,0 0 0,1 0 0,-1 0 0,0 0 0,0-1 0,3-1 0,7-7 0,-1 0 0,1-1 0,-2 0 0,1 0 0,-2-1 0,1-1 0,-2 0 0,12-22 0,4-15 0,19-55 0,-25 57 0,-15 41 0,80-214 0,-63 160 0,19-103 0,-30 124 0,-6 33 0,-1-1 0,0 0 0,0 0 0,-1 0 0,0 0 0,0 0 0,-1 0 0,0 0 0,-1 0 0,-1-11 0,-4 9 0,0 11 0,-6 19 0,10-17 0,-22 50 0,2 0 0,3 2 0,-25 112 0,13 12 0,27-140 0,1 0 0,5 65 0,-1-82 0,-2-15 0,1 0 0,0 0 0,1 0 0,0 0 0,0 0 0,1 0 0,-1 0 0,1 0 0,1-1 0,4 10 0,28 15 0,-32-29 0,-1 1 0,1-1 0,0 1 0,0-1 0,1 0 0,-1 0 0,0-1 0,1 1 0,-1 0 0,1-1 0,-1 0 0,1 0 0,-1 0 0,1-1 0,0 1 0,0-1 0,-1 0 0,6 0 0,-3 0 0,0-1 0,0-1 0,0 1 0,0-1 0,0 0 0,0-1 0,0 1 0,-1-1 0,1 0 0,5-5 0,5-5 0,0 0 0,-1-1 0,0-1 0,-1-1 0,-1 0 0,-1-1 0,12-19 0,-10 15 0,15-18 0,-28 39 0,-1 0 0,0 0 0,0 0 0,0 0 0,0 0 0,0-1 0,0 1 0,0 0 0,1 0 0,-1 0 0,0 0 0,0 0 0,0 0 0,0 0 0,0 0 0,1 0 0,-1 0 0,0 0 0,0 0 0,0 0 0,0 0 0,0 0 0,1 0 0,-1 0 0,0 0 0,0 0 0,0 0 0,0 0 0,0 0 0,1 0 0,-1 0 0,0 0 0,0 1 0,0-1 0,0 0 0,0 0 0,0 0 0,1 0 0,-1 0 0,0 0 0,0 0 0,0 1 0,0-1 0,0 0 0,0 0 0,0 0 0,0 0 0,0 0 0,0 0 0,0 1 0,0-1 0,0 0 0,0 0 0,0 0 0,0 0 0,0 1 0,0-1 0,0 0 0,0 0 0,0 0 0,0 0 0,0 0 0,0 1 0,0-1 0,0 0 0,3 16 0,0 20 0,-3 52 0,1 10 0,7-27 0,-8-71 0,-1 0 0,1 0 0,0 0 0,0 0 0,0 1 0,0-1 0,0 0 0,0 0 0,0 0 0,0 0 0,0 0 0,0 0 0,0 1 0,0-1 0,0 0 0,0 0 0,1 0 0,-1 0 0,0 0 0,0 0 0,0 1 0,0-1 0,0 0 0,0 0 0,0 0 0,0 0 0,0 0 0,0 0 0,0 0 0,1 0 0,-1 0 0,0 1 0,0-1 0,0 0 0,0 0 0,0 0 0,0 0 0,0 0 0,1 0 0,-1 0 0,0 0 0,0 0 0,0 0 0,0 0 0,0 0 0,0 0 0,1 0 0,-1 0 0,0 0 0,0 0 0,0 0 0,0 0 0,0 0 0,0 0 0,1 0 0,-1 0 0,0-1 0,0 1 0,0 0 0,0 0 0,0 0 0,0 0 0,0 0 0,0 0 0,1 0 0,-1 0 0,0-1 0,7-8 0,-5 6 0,50-73 0,69-137 0,-119 208 0,-1 3 0,0 0 0,-1 1 0,1-1 0,0 0 0,0 1 0,0-1 0,0 1 0,0-1 0,0 1 0,0 0 0,0-1 0,1 1 0,-1 0 0,0 0 0,1 0 0,1-1 0,-2 2 0,-1 1 0,0-1 0,1 1 0,-1 0 0,0-1 0,0 1 0,0 0 0,1-1 0,-1 1 0,0 0 0,0-1 0,0 1 0,0 0 0,0-1 0,0 1 0,0 0 0,0-1 0,-1 1 0,1 0 0,0-1 0,0 1 0,-1 1 0,0 5 0,-6 55 0,-3 0 0,-28 91 0,28-121 0,-13 46 0,-4-1 0,-54 106 0,69-160 0,4-6 0,-2 0 0,-15 21 0,22-34 0,1 0 0,-2-1 0,1 1 0,0-1 0,-1 0 0,1 0 0,-1 0 0,0-1 0,0 1 0,0-1 0,0 0 0,0 0 0,-1 0 0,1-1 0,-6 2 0,7-3 0,0 0 0,0 0 0,0-1 0,1 1 0,-1-1 0,0 1 0,0-1 0,0 0 0,1 0 0,-1 0 0,0 0 0,1-1 0,-1 1 0,1-1 0,0 0 0,-1 1 0,1-1 0,0 0 0,0 0 0,0-1 0,0 1 0,0 0 0,1-1 0,-2-2 0,-3-4 0,0-1 0,0-1 0,1 1 0,-5-19 0,6 16 0,1 0 0,1 0 0,0 0 0,1-1 0,0 1 0,1 0 0,0-1 0,1 1 0,1 0 0,4-17 0,-4 21 0,0 1 0,1-1 0,0 1 0,0 0 0,1 0 0,0 0 0,0 1 0,1-1 0,0 1 0,1 0 0,-1 0 0,1 1 0,1-1 0,-1 1 0,1 1 0,11-8 0,-1 4 0,0 0 0,1 2 0,-1 0 0,2 1 0,-1 0 0,1 2 0,-1 0 0,1 1 0,0 1 0,23 1 0,-41 1 0,360 0 0,-346 1 170,-1 0 0,-1 1 0,1 1 0,17 4 0,-24-4-1127,1 0 0,-1 0 0,0 0 0,12 9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2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63 7232,'0'0'6000,"2"-11"-5652,8-41 2871,-10 58-2211,-24 165 2243,-19 226 249,42-338-2499,-3-1 0,-14 77-1,11-110-188,3-15 88,3-15 1014,1-6-1693,2 1 1,0-1-1,0 1 1,5-13 0,2-11 71,-6 21-280,1 0 0,1 0 1,0 1-1,1-1 0,0 1 0,1 0 1,0 1-1,1 0 0,0 0 0,0 0 1,2 1-1,9-9 0,7-4-13,50-36 0,-65 50 0,21-13 0,-30 20 0,0 1 0,1 0 0,-1 0 0,0 0 0,0 1 0,1-1 0,-1 0 0,0 1 0,1-1 0,-1 1 0,0 0 0,1 0 0,2 0 0,-4 0 0,0 1 0,0-1 0,0 1 0,0-1 0,1 1 0,-1 0 0,0-1 0,0 1 0,0 0 0,-1 0 0,1 0 0,0 0 0,0 0 0,0 0 0,-1 0 0,1 0 0,0 0 0,-1 0 0,1 0 0,-1 0 0,1 0 0,-1 0 0,1 3 0,5 32 0,-4-23 0,25 198 0,-27-207 0,1 0 0,0 0 0,0 0 0,0-1 0,1 1 0,0 0 0,-1-1 0,1 1 0,0-1 0,1 0 0,-1 0 0,1 0 0,-1 0 0,1 0 0,0 0 0,0-1 0,0 1 0,0-1 0,1 0 0,3 2 0,-3-2 0,1 0 0,0 0 0,0-1 0,-1 1 0,1-1 0,0-1 0,1 1 0,-1 0 0,0-1 0,0 0 0,0-1 0,0 1 0,0-1 0,0 0 0,5-1 0,11-5 0,1 0 0,-1-1 0,-1-1 0,0-2 0,0 1 0,-1-2 0,21-16 0,-26 16 0,100-83 0,-101 82 0,0 0 0,0-2 0,-1 0 0,-1 0 0,16-30 0,-25 41 0,-1 3 0,0-1 0,0 1 0,-1 0 0,1 0 0,0 0 0,-1-1 0,1 1 0,-1 0 0,1-1 0,-1 1 0,0 0 0,1-1 0,-1 1 0,0 0 0,0-1 0,0 1 0,0-1 0,0 1 0,0 0 0,-1-1 0,1 1 0,-1-3 0,-2 6 0,0 1 0,0-1 0,0 1 0,1-1 0,-1 1 0,-3 4 0,-24 31 0,17-23 0,-19 29 0,18-20 0,0 2 0,-12 33 0,23-52 0,0 1 0,1 0 0,0 0 0,0 1 0,1-1 0,0 0 0,1 0 0,-1 1 0,2-1 0,-1 0 0,1 0 0,3 13 0,-4-19 0,1-1 0,-1 1 0,1 0 0,0-1 0,-1 1 0,1 0 0,0-1 0,0 1 0,0-1 0,0 1 0,0-1 0,1 1 0,-1-1 0,0 0 0,2 2 0,-2-3 0,0 0 0,0 1 0,0-1 0,0 1 0,0-1 0,0 0 0,0 0 0,0 0 0,0 0 0,1 0 0,-1 0 0,0 0 0,0 0 0,0 0 0,0 0 0,0 0 0,0-1 0,0 1 0,1-1 0,2-1 0,-1 0 0,1-1 0,-1 1 0,1-1 0,-1 1 0,0-1 0,0 0 0,-1 0 0,1-1 0,-1 1 0,4-6 0,1-6 0,0 0 0,-2 0 0,1-1 0,2-18 0,4-8 0,1-10 0,-13 51 0,0 1 0,0 0 0,0 0 0,0 0 0,0 0 0,1 0 0,-1 0 0,0-1 0,0 1 0,0 0 0,0 0 0,1 0 0,-1 0 0,0 0 0,0 0 0,0 0 0,0 0 0,1 0 0,-1 0 0,0 0 0,0 0 0,0 0 0,0 0 0,1 0 0,-1 0 0,0 0 0,0 0 0,0 0 0,0 0 0,1 0 0,-1 0 0,0 0 0,0 0 0,0 0 0,0 0 0,1 1 0,-1-1 0,0 0 0,0 0 0,0 0 0,10 9 0,5 10 0,-6-4 0,0 0 0,6 16 0,16 28 0,-28-54 0,0 0 0,1-1 0,-1 1 0,1-1 0,1 0 0,-1 0 0,0 0 0,1-1 0,6 4 0,-10-6 0,0-1 0,0 0 0,0 1 0,0-1 0,0 0 0,0 1 0,1-1 0,-1 0 0,0 0 0,0 0 0,0 0 0,1 0 0,-1 0 0,0 0 0,0 0 0,0-1 0,0 1 0,1 0 0,-1-1 0,1 0 0,2-1 0,-1 0 0,0 0 0,0 0 0,0-1 0,0 1 0,4-5 0,1-2 0,0-1 0,12-21 0,-1-4 0,17-48 0,-18 39 0,-15 31 0,0 7 0,4 19 0,0 7 0,-1 0 0,-1 0 0,-1 1 0,2 29 0,-3-25 0,0-1 0,13 41 0,-16-65 0,-1 0 0,1 1 0,1-1 0,-1 0 0,0 1 0,0-1 0,0 0 0,0 1 0,0-1 0,0 0 0,0 1 0,0-1 0,0 0 0,1 0 0,-1 1 0,0-1 0,0 0 0,0 1 0,1-1 0,-1 0 0,0 0 0,0 0 0,1 1 0,-1-1 0,0 0 0,1 0 0,-1 0 0,0 0 0,0 1 0,1-1 0,-1 0 0,0 0 0,1 0 0,-1 0 0,0 0 0,1 0 0,-1 0 0,0 0 0,1 0 0,8-13 0,6-27 0,-15 37 0,18-67 0,9-30 0,-23 88 0,0 0 0,1 1 0,1 0 0,0 0 0,0 1 0,9-12 0,-14 21 0,0 0 0,0 0 0,-1 0 0,1 0 0,0 0 0,0 0 0,0 0 0,1 0 0,-1 0 0,0 1 0,0-1 0,0 0 0,1 1 0,-1-1 0,0 1 0,1-1 0,-1 1 0,0-1 0,1 1 0,-1 0 0,3 0 0,-1 1 0,0-1 0,1 2 0,-1-1 0,0 0 0,0 0 0,0 1 0,5 3 0,61 45 0,-51-36 0,0-1 0,0-1 0,39 20 0,-56-32 0,1 1 0,0 0 0,0-1 0,0 1 0,0-1 0,0 1 0,0-1 0,-1 0 0,1 0 0,0 0 0,0 0 0,0 0 0,0 0 0,0-1 0,0 1 0,0 0 0,0-1 0,0 0 0,-1 1 0,1-1 0,3-2 0,-2 1 0,0-1 0,-1 1 0,1-1 0,-1 0 0,1 1 0,-1-1 0,0 0 0,0-1 0,0 1 0,2-7 0,-1 1 0,0 0 0,0 0 0,-1 0 0,0 0 0,-1 0 0,0-1 0,0 1 0,-1-14 0,-2 10 0,0-1 0,-6-16 0,8 29 0,-1 0 0,1 0 0,-1 1 0,1-1 0,0 0 0,-1 1 0,1-1 0,-1 0 0,0 1 0,1-1 0,-1 1 0,1-1 0,-1 1 0,0-1 0,1 1 0,-1 0 0,0-1 0,0 1 0,1 0 0,-1-1 0,0 1 0,0 0 0,1 0 0,-1 0 0,0 0 0,0 0 0,0 0 0,1 0 0,-1 0 0,0 0 0,0 0 0,0 0 0,1 0 0,-1 1 0,0-1 0,0 0 0,1 1 0,-1-1 0,0 0 0,1 1 0,-2 0 0,-2 1 0,0 0 0,1 0 0,-1 0 0,0 1 0,1 0 0,-4 3 0,3-1 0,-1 2 0,1-1 0,0 0 0,1 1 0,0 0 0,0 0 0,0 0 0,1 0 0,0 0 0,0 0 0,1 1 0,0-1 0,0 0 0,0 1 0,1-1 0,1 1 0,1 11 0,0-1 0,2 0 0,0 0 0,1 0 0,0-1 0,2 1 0,8 15 0,-12-26 0,1 0 0,0-1 0,0 0 0,1 1 0,0-2 0,0 1 0,0-1 0,1 1 0,0-1 0,6 4 0,-10-8 0,0 1 0,1-1 0,-1 0 0,0 0 0,1 0 0,-1 0 0,0 0 0,1-1 0,-1 1 0,1-1 0,-1 0 0,1 1 0,-1-1 0,1 0 0,-1 0 0,1-1 0,-1 1 0,1-1 0,-1 1 0,1-1 0,-1 0 0,1 1 0,-1-1 0,0-1 0,1 1 0,-1 0 0,0 0 0,0-1 0,0 0 0,0 1 0,0-1 0,-1 0 0,3-2 0,-2 1 82,0 1-1,0-1 1,-1 0-1,1 0 1,-1 0 0,0 1-1,0-1 1,0 0 0,0-1-1,0-4 1,2-14-4202,-3 21 3407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3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0 600 7936,'0'0'13465,"3"13"-12964,2 3-333,-2-4-29,-1-1 0,0 1 0,0-1 0,-1 1-1,0 13 1,-2 14 421,3 74 855,0-101-1212,-1 0 1,1 0 0,1-1 0,0 1 0,0-1 0,1 0 0,7 13 0,-9-21-116,-1 1 1,1-1 0,0 0-1,0-1 1,0 1 0,1 0-1,-1-1 1,1 1 0,-1-1-1,1 1 1,0-1 0,0 0-1,0-1 1,0 1 0,0 0-1,0-1 1,5 2 0,-5-3-29,0 1 1,1-1 0,-1 0 0,0 0 0,0 0 0,1 0 0,-1-1 0,0 0 0,0 1 0,0-1 0,1 0-1,-1 0 1,0-1 0,0 1 0,-1-1 0,1 1 0,0-1 0,4-3 0,4-5 123,0 0 0,0-1 0,-1 0-1,0-1 1,15-23 0,32-69 737,-47 84-627,0-1 1,-2 0 0,-1-1-1,7-33 1,-13 36-295,1 69 0,3 0 0,19 91 0,-22-134 0,0 1 0,1-1 0,0 0 0,0 0 0,1 0 0,5 8 0,-7-12 0,0 1 0,1-1 0,-1 0 0,1 0 0,0 0 0,0 0 0,0-1 0,0 1 0,0-1 0,1 0 0,-1 0 0,1 0 0,6 3 0,-8-5 0,-1 0 0,1 0 0,0 0 0,0 0 0,-1 0 0,1 0 0,0 0 0,0-1 0,-1 1 0,1-1 0,0 1 0,-1-1 0,1 0 0,0 1 0,-1-1 0,1 0 0,-1 0 0,1 0 0,1-2 0,26-29 0,-18 19 0,8-10 0,-1-2 0,-1 0 0,18-35 0,8-14 0,-38 66 0,-1 2 0,-1 0 0,1 0 0,0 0 0,1 1 0,-1 0 0,1 0 0,0 0 0,9-7 0,-13 12 0,0 0 0,-1 0 0,1 0 0,0 0 0,0 0 0,0 1 0,0-1 0,0 0 0,-1 0 0,1 0 0,0 1 0,0-1 0,0 1 0,-1-1 0,1 0 0,0 1 0,-1-1 0,1 1 0,0 0 0,-1-1 0,1 1 0,0 1 0,15 16 0,-9-5 0,0 0 0,-1 0 0,0 0 0,-1 1 0,5 23 0,1 0 0,-5-3 0,-6-27 0,1-1 0,0 0 0,0 0 0,1 1 0,0-1 0,3 8 0,-4-14 0,-1 1 0,0-1 0,1 1 0,-1-1 0,0 0 0,1 1 0,-1-1 0,0 0 0,1 1 0,-1-1 0,1 0 0,-1 0 0,1 1 0,-1-1 0,1 0 0,-1 0 0,1 0 0,-1 1 0,1-1 0,-1 0 0,1 0 0,-1 0 0,1 0 0,-1 0 0,1 0 0,-1 0 0,1 0 0,-1 0 0,1-1 0,-1 1 0,1 0 0,-1 0 0,1 0 0,-1 0 0,1-1 0,-1 1 0,0 0 0,1-1 0,-1 1 0,1 0 0,-1-1 0,0 1 0,1 0 0,-1-1 0,0 1 0,1-1 0,-1 1 0,0-1 0,1 0 0,19-28 0,-16 22 0,22-37 0,25-36 0,-44 71 0,0 0 0,0 1 0,1 0 0,0 0 0,1 0 0,12-7 0,-20 14 0,0 0 0,0 0 0,0 1 0,0-1 0,1 0 0,-1 1 0,0-1 0,0 1 0,1-1 0,-1 1 0,0 0 0,1 0 0,-1-1 0,0 1 0,1 0 0,-1 0 0,0 0 0,1 0 0,-1 1 0,1-1 0,-1 0 0,0 1 0,0-1 0,1 0 0,-1 1 0,0 0 0,0-1 0,1 1 0,-1 0 0,0-1 0,0 1 0,0 0 0,0 0 0,0 0 0,0 0 0,1 2 0,2 3 0,0 0 0,-1 1 0,0 0 0,0-1 0,3 12 0,-3-11 0,6 23 0,-1 1 0,6 40 0,-14-69 0,0 0 0,0 0 0,0 0 0,1-1 0,-1 1 0,1 0 0,-1 0 0,1 0 0,0-1 0,0 1 0,-1 0 0,1-1 0,0 1 0,1-1 0,-1 1 0,0-1 0,0 0 0,1 1 0,-1-1 0,2 1 0,-1-1 0,-1-1 0,1 0 0,-1 1 0,1-1 0,0 0 0,-1 0 0,1 0 0,-1 0 0,1 0 0,-1 0 0,1-1 0,-1 1 0,1-1 0,-1 1 0,1-1 0,-1 1 0,1-1 0,-1 0 0,0 1 0,1-1 0,-1 0 0,0 0 0,0 0 0,2-2 0,6-6 0,0-1 0,-1 0 0,-1-1 0,1 0 0,7-16 0,-13 24 0,43-93 0,-33 66 0,-12 30 0,1-1 0,-1 1 0,0-1 0,1 0 0,-1 1 0,0-1 0,1 1 0,-1-1 0,0 0 0,0 1 0,0-1 0,0 0 0,0 1 0,1-1 0,-1 0 0,0 1 0,-1-1 0,1 0 0,0 1 0,0-1 0,0 0 0,0 1 0,0-1 0,-1 0 0,1 1 0,0-1 0,0 1 0,-1-2 0,2 1 0,2-1 0,2-2 0,-5 5 0,0-1 0,0 0 0,0 0 0,0 0 0,0 0 0,0 0 0,0 0 0,0 0 0,0 1 0,0-1 0,0 0 0,0 0 0,0 0 0,0 0 0,0 0 0,1 0 0,-1 0 0,0 1 0,0-1 0,0 0 0,0 0 0,0 0 0,0 0 0,0 0 0,0 0 0,0 0 0,0 0 0,0 0 0,1 0 0,-1 0 0,0 0 0,0 0 0,0 0 0,0 1 0,0-1 0,0 0 0,0 0 0,1 0 0,-1 0 0,0 0 0,0 0 0,0 0 0,0 0 0,0 0 0,0 0 0,0 0 0,1-1 0,-1 1 0,0 0 0,0 0 0,0 0 0,0 0 0,0 0 0,0 0 0,0 0 0,0 0 0,1 0 0,-1 0 0,0 0 0,0 0 0,2 12 0,7 33 0,-4-21 0,0 0 0,2 0 0,12 31 0,-15-46 0,-3-5 0,1-1 0,-1 0 0,0 0 0,1 0 0,0 0 0,0 0 0,4 4 0,-5-6 0,0 0 0,0-1 0,0 1 0,0-1 0,0 1 0,0-1 0,0 0 0,0 1 0,0-1 0,0 0 0,0 0 0,0 0 0,0 0 0,0 0 0,1 0 0,-1 0 0,0 0 0,0 0 0,0 0 0,0-1 0,0 1 0,0 0 0,0-1 0,0 1 0,0-1 0,0 1 0,0-1 0,0 0 0,0 1 0,1-2 0,6-5 0,1 0 0,-1 0 0,-1 0 0,0-1 0,0 0 0,10-15 0,29-57 0,-43 75 0,12-27 0,-2-1 0,-1-1 0,12-54 0,-14 48 0,6-30 0,-3 1 0,-3-2 0,1-127 0,-18 104 0,2 82 0,5 13 0,0-1 0,0 0 0,0 0 0,0 0 0,0 0 0,0 0 0,-1 0 0,1 0 0,0 1 0,0-1 0,0 0 0,0 0 0,0 0 0,0 0 0,0 0 0,0 0 0,0 0 0,0 0 0,0 0 0,0 0 0,-1 0 0,1 1 0,0-1 0,0 0 0,0 0 0,0 0 0,0 0 0,0 0 0,0 0 0,-1 0 0,1 0 0,0 0 0,0 0 0,0 0 0,0 0 0,0 0 0,0 0 0,0 0 0,-1 0 0,1 0 0,0 0 0,0 0 0,0 0 0,0-1 0,0 1 0,0 0 0,0 0 0,0 0 0,-1 0 0,1 0 0,0 0 0,0 0 0,0 0 0,0 0 0,0 0 0,0 0 0,0-1 0,0 1 0,0 0 0,0 0 0,2 164 0,-1 99 0,-2-224 0,-1 18 0,-14 82 0,-30 153 0,41-263 0,-1 0 0,-1-1 0,-2 0 0,0 0 0,-2-1 0,-1 0 0,-2-1 0,0 0 0,-29 39 0,42-64 0,-1 1 0,1-1 0,-1 1 0,0-1 0,1 1 0,-1-1 0,0 0 0,0 0 0,0 0 0,0 0 0,0 0 0,0 0 0,0-1 0,0 1 0,0 0 0,0-1 0,0 0 0,0 0 0,0 1 0,-1-1 0,1 0 0,0-1 0,0 1 0,0 0 0,0-1 0,0 1 0,0-1 0,0 0 0,0 1 0,-4-3 0,5 1 0,0 0 0,0 0 0,1 0 0,-1 0 0,1 0 0,-1 0 0,1 0 0,-1 0 0,1 0 0,0 0 0,0-1 0,0 1 0,0 0 0,1 0 0,0-4 0,-1 3 0,2-8 0,0 1 0,1-1 0,0 1 0,1 0 0,0 0 0,0 0 0,1 0 0,0 1 0,9-12 0,8-8 0,35-38 0,-17 26 0,2 1 0,60-43 0,11 0 0,-28 15 0,-67 53 0,-18 15 0,0 0 0,0 0 0,0 1 0,0-1 0,0 0 0,0 0 0,0 0 0,0 0 0,0 0 0,0 0 0,0 1 0,1-1 0,-1 0 0,0 0 0,0 0 0,0 0 0,0 0 0,0 0 0,0 0 0,0 1 0,0-1 0,0 0 0,1 0 0,-1 0 0,0 0 0,0 0 0,0 0 0,0 0 0,0 0 0,1 0 0,-1 0 0,0 0 0,0 0 0,0 0 0,0 0 0,0 0 0,0 0 0,1 0 0,-1 0 0,0 0 0,0 0 0,0 0 0,0 0 0,0 0 0,1 0 0,-1 0 0,0 0 0,0 0 0,0 0 0,0 0 0,0 0 0,0-1 0,0 1 0,1 0 0,-1 0 0,0 0 0,0 0 0,-3 13 0,3-12 0,-2 11 0,0 0 0,0 0 0,1 0 0,1 0 0,0 1 0,1-1 0,0 0 0,6 23 0,-5-27 0,0 0 0,1 0 0,0 0 0,0 0 0,1-1 0,0 1 0,0-1 0,1 0 0,0-1 0,0 1 0,0-1 0,1 0 0,0 0 0,7 5 0,-12-10 0,0-1 0,1 1 0,-1 0 0,1-1 0,-1 1 0,1-1 0,-1 0 0,1 1 0,-1-1 0,1 0 0,-1 0 0,1 0 0,-1 0 0,1 0 0,-1 0 0,1-1 0,0 1 0,-1 0 0,1-1 0,-1 1 0,0-1 0,1 0 0,-1 1 0,1-1 0,-1 0 0,2-1 0,4-3 0,-1 0 0,0-1 0,9-9 0,-11 10 0,1-1 0,0 0 0,0-1 0,-1 0 0,0 0 0,-1 0 0,1-1 0,-1 1 0,-1-1 0,1 0 0,-1 1 0,-1-1 0,1 0 0,-2 0 0,1 0 0,-1-1 0,0 1 0,0 0 0,-1 0 0,0 0 0,-1 0 0,0 0 0,0 1 0,-1-1 0,1 0 0,-2 1 0,1 0 0,-1 0 0,0 0 0,-10-13 0,11 18 0,0-1 0,1 0 0,-1 1 0,0 0 0,-1-1 0,1 1 0,0 0 0,-1 1 0,1-1 0,-1 1 0,0-1 0,1 1 0,-1 0 0,0 0 0,0 1 0,1-1 0,-1 1 0,0 0 0,0 0 0,0 0 0,0 1 0,0-1 0,1 1 0,-1 0 0,0 0 0,0 0 0,1 0 0,-1 1 0,-6 3 0,10-5 0,0 0 0,0 0 0,0 0 0,-1 0 0,1 1 0,0-1 0,0 0 0,0 0 0,-1 0 0,1 0 0,0 0 0,0 1 0,0-1 0,0 0 0,-1 0 0,1 0 0,0 0 0,0 1 0,0-1 0,0 0 0,0 0 0,0 0 0,0 1 0,0-1 0,0 0 0,-1 0 0,1 1 0,0-1 0,0 0 0,0 0 0,0 0 0,0 1 0,0-1 0,1 0 0,-1 0 0,0 1 0,0-1 0,0 0 0,0 0 0,0 0 0,0 1 0,0-1 0,0 0 0,0 0 0,1 0 0,-1 1 0,0-1 0,0 0 0,0 0 0,0 0 0,1 0 0,-1 0 0,0 1 0,0-1 0,0 0 0,1 0 0,-1 0 0,0 0 0,0 0 0,1 0 0,11 5 0,-5-4 0,0 0 0,0 0 0,0-1 0,0 0 0,-1 0 0,1 0 0,0-1 0,0 0 0,0-1 0,-1 0 0,1 0 0,-1 0 0,12-6 0,8-4 0,-10 5 0,0 0 0,0-1 0,-1-1 0,19-15 0,-24 16 0,1 1 0,-1 0 0,1 0 0,1 1 0,-1 1 0,18-6 0,-21 7 0,-7 4 0,0 0 0,-1 0 0,1 0 0,-1 0 0,1 0 0,0 0 0,-1 0 0,1 1 0,-1-1 0,1 0 0,-1 0 0,1 0 0,0 1 0,-1-1 0,1 0 0,-1 1 0,1-1 0,-1 0 0,0 1 0,1-1 0,-1 1 0,1-1 0,-1 0 0,0 1 0,1-1 0,-1 1 0,0 0 0,1-1 0,-1 1 0,0-1 0,0 1 0,0-1 0,1 1 0,-1 0 0,0-1 0,0 1 0,0-1 0,0 1 0,0 0 0,3 26 0,-4 3 0,-1-1 0,-1 0 0,-2 0 0,-1 0 0,-15 47 0,19-73 0,1 1 0,0 0 0,0 0 0,0 0 0,1-1 0,-1 1 0,1 0 0,0 0 0,0 0 0,1 0 0,-1 0 0,1 0 0,-1 0 0,1-1 0,1 1 0,-1 0 0,0-1 0,1 1 0,0 0 0,3 4 0,-4-7 0,1 0 0,-1-1 0,0 1 0,0-1 0,1 0 0,-1 1 0,0-1 0,1 0 0,-1 0 0,0 0 0,1 0 0,-1 0 0,1 0 0,-1 0 0,0 0 0,1-1 0,-1 1 0,0 0 0,0-1 0,1 1 0,-1-1 0,0 0 0,0 1 0,2-3 0,32-19 0,-32 20 0,19-14 0,5-2 0,-2-2 0,43-41 0,-61 54 0,1 1 0,-1 0 0,1 0 0,0 0 0,0 1 0,17-7 0,1-1 0,-25 12 0,0 1 0,0-1 0,0 1 0,0 0 0,1-1 0,-1 1 0,0 0 0,0 0 0,1-1 0,-1 1 0,0 0 0,1 1 0,-1-1 0,0 0 0,0 0 0,1 0 0,-1 1 0,0-1 0,0 1 0,0-1 0,0 1 0,1-1 0,-1 1 0,0-1 0,0 1 0,0 0 0,0 0 0,0 0 0,0 0 0,-1 0 0,1 0 0,0 0 0,0 0 0,-1 0 0,1 0 0,1 2 0,1 3 0,-1-1 0,1 1 0,-1 0 0,1 0 0,1 12 0,-1-3 0,0-1 0,-2 1 0,1-1 0,-2 1 0,-2 29 0,2-44 0,0 1 0,-1 0 0,1-1 0,0 1 0,0 0 0,0-1 0,0 1 0,-1 0 0,1-1 0,0 1 0,0 0 0,1 0 0,-1-1 0,0 1 0,0 0 0,0-1 0,0 1 0,1 0 0,-1-1 0,0 1 0,1 0 0,-1 0 0,1-1 0,0 0 0,-1 0 0,1 0 0,-1 0 0,1 0 0,-1-1 0,1 1 0,-1 0 0,1 0 0,-1 0 0,1-1 0,-1 1 0,1 0 0,-1-1 0,1 1 0,-1-1 0,1 1 0,-1 0 0,0-1 0,1 0 0,23-29 0,5-17 0,9-13 0,-38 59 0,1-1 0,1 1 0,-1 0 0,0-1 0,0 1 0,0 0 0,1 0 0,-1 0 0,1 0 0,-1 0 0,1 0 0,-1 0 0,1 0 0,-1 1 0,1-1 0,0 0 0,-1 1 0,1 0 0,0-1 0,0 1 0,2 0 0,-2 0 0,-1 1 0,1-1 0,-1 1 0,0-1 0,1 1 0,-1 0 0,0 0 0,0 0 0,0-1 0,1 1 0,-1 0 0,0 0 0,0 1 0,0-1 0,-1 0 0,1 0 0,0 0 0,0 1 0,-1-1 0,1 0 0,0 1 0,-1-1 0,1 0 0,-1 3 0,2 5 0,-1 1 0,0-1 0,0 0 0,-1 0 0,-1 1 0,1-1 0,-1 0 0,-1 0 0,0 0 0,0 0 0,-6 14 0,31-49 0,6-27 0,-21 38 0,-1 0 0,2 0 0,14-17 0,-22 30 0,1 0 0,-1 0 0,1 1 0,0-1 0,-1 1 0,1-1 0,0 1 0,0 0 0,0 0 0,0-1 0,1 1 0,1 0 0,-3 1 0,1-1 0,-1 1 0,0 0 0,0 0 0,1 0 0,-1 0 0,0 0 0,1 0 0,-1 1 0,0-1 0,0 0 0,0 1 0,1-1 0,-1 1 0,0-1 0,0 1 0,0-1 0,0 1 0,0 0 0,0 0 0,0 0 0,0-1 0,1 2 0,24 25 0,-13-12 0,0-1 0,1-1 0,1 0 0,28 18 0,-39-28 0,0-1 0,0 0 0,1 0 0,-1 0 0,1 0 0,-1-1 0,1 0 0,0 0 0,-1 0 0,1-1 0,0 1 0,0-1 0,-1 0 0,1-1 0,0 1 0,0-1 0,-1 0 0,1 0 0,0 0 0,-1-1 0,1 1 0,-1-1 0,0 0 0,7-4 0,-8 3 0,1 1 0,-1 0 0,0 0 0,1 0 0,0 0 0,-1 1 0,1-1 0,6 0 0,-8-1 983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3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16983,'0'0'2288,"24"-85"-1560,-12 51 88,-2 12 0,-2 8-304,-2 4 8,0 8-176,0-2-8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3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9648,'0'0'14195,"3"12"-13732,27 88 1776,-23-53-1447,-1 0 1,-2 73 0,0-13 164,3 98 1597,-2-146-2229,-5-59-325,0 1 0,1-1 0,-1 1 0,0-1 0,0 0 0,0 1 0,0-1 0,1 0 0,-1 1 0,0-1 0,0 0 0,0 1 0,1-1 0,-1 0 0,0 1 0,1-1 0,-1 0 0,0 0 0,1 0 0,-1 1 0,0-1 0,1 0 0,-1 0 0,0 0 0,1 0 0,-1 1 0,0-1 0,1 0 0,-1 0 0,1 0 0,-1 0 0,0 0 0,1 0 0,-1 0 0,1 0 0,-1 0 0,0 0 0,1-1 0,-1 1 0,1 0 0,18-5 0,-19 5 0,141-42 0,-107 30 0,1 1 0,0 2 0,0 1 0,51-3 0,-65 10 0,1 2 0,-1 1 0,29 5 0,-40-2 0,-1-1 0,-9-4 0,0 1 0,0-1 0,1 0 0,-1 0 0,0 0 0,0 0 0,0 0 0,0 0 0,0 0 0,0 0 0,1 0 0,-1 0 0,0 0 0,0 0 0,0 0 0,0 0 0,0 0 0,0 0 0,1-1 0,-1 1 0,0 0 0,0 0 0,0 0 0,0 0 0,0 0 0,0 0 0,0 0 0,0 0 0,0 0 0,1 0 0,-1 0 0,0-1 0,0 1 0,0 0 0,0 0 0,0 0 0,0 0 0,0 0 0,0 0 0,0 0 0,0-1 0,0 1 0,0 0 0,0 0 0,0 0 0,0 0 0,0 0 0,0 0 0,0 0 0,0-1 0,0 1 0,-11-8 0,-43-55 830,23 27-5685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3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12360,'0'0'11873,"1"-10"-11324,0 5-431,4-22 164,-5 26-257,1 0-1,-1 0 1,1 0 0,-1 0 0,1 0-1,0 0 1,0 0 0,-1 0 0,1 0-1,0 0 1,0 0 0,0 1 0,0-1-1,0 0 1,0 1 0,0-1 0,0 1-1,0-1 1,0 1 0,1-1 0,-1 1-1,0 0 1,0-1 0,3 1 0,23 0 406,0 0 1,42 7 0,32 2 512,-7-16-69,1 1 2792,-103-10-3490,0 0 825,3 9-3938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36 161 6016,'0'0'11962,"-5"-9"-11569,1-2-265,2 7-65,1 0 0,-1 0-1,1 1 1,-1-1 0,0 1-1,-1-1 1,1 1 0,-1 0-1,-4-5 1,7 8-42,0 0 0,0 0 0,0 0 0,0-1 0,-1 1 0,1 0 0,0 0-1,0 0 1,0 0 0,0 0 0,0 0 0,0 0 0,0 0 0,0 0 0,0 0 0,0-1 0,-1 1 0,1 0 0,0 0 0,0 0-1,0 0 1,0 0 0,0 0 0,0 0 0,0-1 0,0 1 0,0 0 0,0 0 0,0 0 0,0 0 0,0 0 0,0 0-1,0 0 1,0-1 0,0 1 0,0 0 0,0 0 0,0 0 0,0 0 0,0 0 0,0 0 0,1 0 0,-1-1 0,0 1 0,0 0-1,0 0 1,0 0 0,0 0 0,0 0 0,0 0 0,0 0 0,0 0 0,0 0 0,1 0 0,-1-1 0,0 1 1,0 0 0,0 0 0,0 0 0,1 0 0,-1 0 0,0 0 0,0 0 0,0 0 0,0-1 0,0 1 0,0 0 0,1 0 1,-1 0-1,0 0 0,0 0 0,0-1 0,0 1 0,0 0 0,0 0 0,0 0 0,0-1 0,0 1 0,0 0 0,0 0 0,0 0 0,0 0 0,0-1 1,0 1-1,0 0 0,0 0 0,0 0 0,0 0 0,0-1 0,0 1 0,0 0 0,0 0 0,0 0 0,-1 0 0,1-1 0,0 1 0,0 0 0,0 0 1,0 0-1,0 0 0,-1 0 0,5-4 243,-1 0 0,0 0 1,1 1-1,-1-1 0,5-2 1,3-1-145,-1-1 1,1 2-1,0 0 1,1 0-1,0 1 1,0 1-1,0-1 0,0 2 1,0 0-1,24-3 1,10 2 224,74 3-1,-107 2-283,19 1 210,45 9 1,-48-6 305,53 2 0,-74-6-489,0 0 1,-1 1-1,1-1 0,-1 1 1,0 1-1,8 2 0,26 8-498,-17-9-3177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3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11048,'0'0'9209,"10"1"-8527,71 7 1134,97-4 0,151-7 1371,-294-2-2166,-34 5-932,0 0 1,0 0-1,0 0 0,0-1 0,1 1 0,-1 0 0,0-1 0,0 1 0,0-1 0,0 1 1,0-1-1,0 1 0,0-1 0,0 0 0,0 1 0,0-1 0,-1 0 0,1 0 0,0 0 0,0 0 1,-1 0-1,1 0 0,0 0 0,0-2 0,-7-7-96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3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12160,'0'0'6546,"12"-3"-5995,3-2-353,-6 3-64,-1-1-1,1 1 1,0 1 0,0 0 0,0 0 0,12 1-1,233-6 2714,30-1-254,-249 4-2303,-26 1 11,2 1 0,-1 0 1,0 1-1,16 2 0,-20 2 557,-3-3-1108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39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229 409 9440,'0'0'9914,"-9"7"-9442,-110 74 1421,110-74-1645,0-1-1,1 1 1,0 1-1,0-1 1,1 1-1,0 1 1,0-1-1,1 1 1,0 0-1,-8 18 1,12-23-154,0 0 0,1-1 1,0 1-1,-1 0 0,1 0 0,0 0 0,1 0 1,-1 0-1,1 0 0,0 0 0,0 0 0,0 1 1,1-1-1,-1 0 0,1 0 0,0 0 0,0 0 1,0-1-1,1 1 0,-1 0 0,1 0 0,0-1 1,0 1-1,0-1 0,1 1 0,-1-1 0,1 0 1,0 0-1,-1 0 0,1-1 0,5 4 1,-5-4-24,0 0 1,0 0-1,1 0 1,-1 0-1,0-1 1,1 0 0,0 0-1,-1 0 1,1 0-1,0 0 1,-1-1 0,1 1-1,0-1 1,3 0-1,0-1 16,0 0-1,-1 0 0,1-1 1,-1 1-1,0-1 0,0-1 0,9-3 1,0-3 68,-1 0 0,0 0 0,-1-2 0,0 0 0,16-16 0,-12 8 168,0-1 0,-1-1 0,-1 0 0,-1-1 1,14-30-1,-22 41-133,-4 8-153,0 1 0,-1-1-1,0 1 1,0-1 0,0 0 0,0 1 0,0-1 0,0 0 0,-1 0-1,1 0 1,-1 0 0,0-3 0,0 6-37,0-1 0,0 1 0,0 0 0,0 0 0,0 0 0,-1-1 0,1 1 0,0 0 0,0 0 0,0 0 0,-1 0 0,1 0 0,0 0 0,0 0 0,0-1 0,-1 1 0,1 0 0,0 0 0,0 0 0,0 0 0,-1 0 0,1 0 0,0 0 0,0 0 0,-1 0 0,1 0 0,0 0 0,0 0 0,0 0 0,-1 0 0,1 0 0,0 1 0,0-1 0,-1 0 0,1 0 0,0 0 0,0 0 0,0 0 0,0 0 0,-1 1 0,1-1 0,0 0 0,0 0 0,0 0 0,0 0 0,0 1 0,-1-1 0,1 0 0,0 0 0,0 1 0,-1 4 0,0 0 0,1 0 0,-1 0 0,1 0 0,0 0 0,1 0 0,-1 0 0,1 0 0,1 7 0,15 44 0,-11-40 0,0 1 0,2-1 0,0-1 0,18 27 0,-25-41 0,0-1 0,0 1 0,0 0 0,0 0 0,0-1 0,1 1 0,-1-1 0,0 1 0,0-1 0,1 1 0,-1-1 0,1 0 0,-1 1 0,0-1 0,1 0 0,-1 0 0,0 0 0,1 0 0,-1-1 0,0 1 0,1 0 0,-1 0 0,0-1 0,1 1 0,-1-1 0,0 1 0,1-1 0,-1 0 0,0 1 0,0-1 0,2-2 0,7-3 0,-1 0 0,14-13 0,-20 16 0,24-23 0,32-40 0,-45 50 0,-9 10 0,1 0 0,0 1 0,-1 0 0,9-5 0,-12 8 0,0 1 0,1-1 0,-1 1 0,1 0 0,-1 0 0,1 0 0,0 0 0,-1 0 0,1 0 0,0 1 0,0-1 0,-1 1 0,1 0 0,4 0 0,-4 2 0,0 1 0,0 0 0,0 0 0,0 0 0,0 0 0,-1 0 0,0 0 0,1 1 0,2 5 0,-4-7 0,1 2 0,-1 1 0,1-1 0,-1 0 0,0 0 0,0 1 0,-1-1 0,1 1 0,-1-1 0,0 1 0,0-1 0,0 1 0,-2 4 0,1-4 0,1 0 0,0 0 0,0 0 0,0 0 0,0 0 0,1 0 0,-1 0 0,4 9 0,-4-13 0,0-1 0,0 1 0,0-1 0,0 1 0,1-1 0,-1 1 0,0-1 0,0 0 0,0 1 0,1-1 0,-1 1 0,0-1 0,1 0 0,-1 1 0,0-1 0,1 0 0,-1 1 0,0-1 0,1 0 0,-1 0 0,1 1 0,-1-1 0,0 0 0,1 0 0,-1 0 0,2 1 0,11-9 0,-5 2 0,56-39 0,115-59 0,-178 103 0,1 0 0,-1 0 0,1 1 0,-1-1 0,1 1 0,-1-1 0,1 1 0,0-1 0,-1 1 0,1 0 0,0 0 0,0 0 0,-1 0 0,1 0 0,0 0 0,-1 0 0,1 1 0,2 0 0,-3-1 0,0 1 0,0 0 0,0-1 0,0 1 0,-1 0 0,1 0 0,0 0 0,0 0 0,-1 0 0,1 0 0,-1 0 0,1 0 0,-1 0 0,1 0 0,-1 0 0,1 0 0,-1 1 0,0-1 0,1 2 0,-1 7 0,0 0 0,0 0 0,-1 0 0,-4 19 0,2-15 0,1-4 0,-2 14 0,3-23 0,1 0 0,0 0 0,0 0 0,0-1 0,0 1 0,0 0 0,0 0 0,0 0 0,0-1 0,0 1 0,0 0 0,1 0 0,-1 0 0,0-1 0,0 1 0,1 0 0,-1 0 0,1-1 0,0 2 0,4-4 0,1 0 0,-1-1 0,0 0 0,8-5 0,-12 7 0,18-11 0,144-97 0,-146 96 0,38-33 0,-73 66 0,1 1 0,-23 36 0,-30 60 0,67-112 0,-6 13 0,0 0 0,1 0 0,1 1 0,1 0 0,-5 21 0,11-39 0,0 0 0,0 0 0,-1-1 0,1 1 0,0 0 0,0 0 0,0 0 0,0-1 0,0 1 0,0 0 0,0 0 0,0 0 0,1-1 0,-1 1 0,0 0 0,0 0 0,1 0 0,-1-1 0,0 1 0,1 0 0,-1-1 0,1 1 0,-1 0 0,1-1 0,-1 1 0,1-1 0,0 1 0,-1-1 0,1 1 0,-1-1 0,1 1 0,0-1 0,0 1 0,-1-1 0,1 0 0,0 1 0,0-1 0,-1 0 0,1 0 0,0 0 0,0 0 0,1 0 0,0 1 0,1-1 0,0 0 0,-1 0 0,1-1 0,0 1 0,-1-1 0,1 1 0,0-1 0,-1 0 0,1 0 0,-1 0 0,3-2 0,8-5 0,-1-1 0,0-1 0,-1 0 0,0-1 0,-1 0 0,0 0 0,-1-1 0,0-1 0,-1 0 0,0 0 0,-1 0 0,-1-1 0,9-26 0,-2-4 0,-1 0 0,-3-1 0,5-60 0,-10 37 0,-2 0 0,-10-95 0,8 157 0,-1 1 0,1 0 0,-1-1 0,0 1 0,0 0 0,0 0 0,-1 0 0,0 0 0,0 0 0,0 0 0,-6-8 0,7 14 0,0 0 0,1 0 0,-1 0 0,0 0 0,1 0 0,-1 0 0,1 1 0,-1-1 0,1 0 0,0 0 0,0 1 0,-1-1 0,1 2 0,-3 41 0,7 86 0,-1-77 0,-1-17 0,2-1 0,2 1 0,1-1 0,16 46 0,-15-53 0,-5-16 0,1 0 0,0-1 0,0 1 0,2-1 0,-1 0 0,11 16 0,-15-27 0,0 1 0,0 0 0,0 0 0,0 0 0,-1-1 0,1 1 0,1 0 0,-1-1 0,0 1 0,0-1 0,0 1 0,0-1 0,0 1 0,0-1 0,0 0 0,1 0 0,-1 1 0,0-1 0,0 0 0,1 0 0,-1 0 0,0 0 0,0-1 0,0 1 0,0 0 0,1 0 0,-1-1 0,0 1 0,0-1 0,0 1 0,0-1 0,0 1 0,0-1 0,0 0 0,0 1 0,0-1 0,1-1 0,4-3 0,0 0 0,0-1 0,10-11 0,-16 17 0,19-24-3935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4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10040,'0'0'6481,"2"-10"-5833,6-28-10,-4 31-40,-2 10 11,0 9 90,20 375 4459,-17-351-4333,2-1-1,1 0 1,1 0-1,25 57 1,-22-68 672,-3-18-278,-9-7-1178,1 1 0,-1 0-1,1-1 1,-1 1 0,0 0 0,1-1-1,-1 1 1,0 0 0,1-1 0,-1 1 0,0 0-1,1-1 1,-1 1 0,0-1 0,0 1 0,1-1-1,-1 1 1,0-1 0,0 1 0,0-1 0,0 1-1,0-1 1,0 1 0,0-1 0,3-22-33,0 1 0,-2-1 0,-3-31 0,1 21-11,-2-14 3,-12-62 0,-1-9 0,10 77 0,-16-64 0,8 45 0,5 39 0,8 19 0,0-1 0,-1 1 0,1-1 0,0 0 0,0 0 0,1 0 0,-1 1 0,0-4 0,2 4 0,0 1 0,-1 0 0,1 0 0,0 0 0,0 0 0,0-1 0,0 1 0,1 0 0,-1 1 0,0-1 0,0 0 0,0 0 0,1 0 0,-1 1 0,0-1 0,1 1 0,-1-1 0,1 1 0,-1 0 0,3-1 0,1 0 0,8-4 0,1 2 0,0 0 0,0 0 0,0 1 0,0 1 0,0 0 0,0 1 0,26 4 0,-13 0 0,-1 1 0,0 1 0,46 18 0,-65-22 0,0 1 0,0 1 0,0-1 0,0 1 0,-1 0 0,0 1 0,0-1 0,11 12 0,-15-13 0,1 0 0,-1 0 0,0 0 0,0 1 0,-1-1 0,1 0 0,-1 1 0,1-1 0,-1 1 0,0 0 0,0-1 0,-1 1 0,1 0 0,-1 0 0,0-1 0,0 1 0,0 0 0,0 0 0,-2 6 0,-1 1 0,0-1 0,-1 1 0,0-1 0,-1 0 0,0 0 0,-1 0 0,-12 16 0,6-11 0,0 0 0,-1-1 0,-24 19 0,-23 10 0,59-43 0,1 0 0,0 0 0,-1 0 0,1 1 0,0-1 0,-1 0 0,1 0 0,0 1 0,-1-1 0,1 0 0,0 1 0,0-1 0,0 0 0,-1 1 0,1-1 0,0 0 0,0 1 0,0-1 0,0 0 0,0 1 0,-1-1 0,1 1 0,0-1 0,0 0 0,0 1 0,0-1 0,0 0 0,0 1 0,0-1 0,0 1 0,1-1 0,-1 0 0,0 1 0,0-1 0,0 0 0,0 1 0,0-1 0,1 0 0,-1 1 0,0-1 0,0 0 0,1 1 0,-1-1 0,0 0 0,0 1 0,1-1 0,-1 0 0,0 0 0,1 0 0,-1 1 0,1-1 0,24 12 0,-18-9 0,154 56 0,-150-54 0,0 1 0,-1 0 0,0 1 0,13 10 0,10 7 0,-22-17 0,-1 1 0,1 0 0,-1 0 0,-1 1 0,1 1 0,10 14 0,-19-23 0,-1 0 0,1 0 0,-1 0 0,0-1 0,1 1 0,-1 0 0,0 0 0,0 0 0,0 0 0,1-1 0,-1 1 0,0 0 0,0 0 0,0 0 0,-1 0 0,1 0 0,0 0 0,0-1 0,0 1 0,-1 0 0,1 0 0,-1 1 0,-16 19 0,10-15 0,0-1 0,0 0 0,-14 8 0,7-8 0,-1 0 0,1 0 0,-1-1 0,1-1 0,-30 3 0,6-4 0,-43-2 0,32-4 0,-72-16 0,91 14 0,33 6 850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42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10344,'0'0'10195,"9"1"-9712,13 0-239,43 3 4952,-40-4-3024,20-10-1602,-1 3 1,2 1-1,71 1 1,137 18 405,-201-9-605,-9-2-197,-16-1-93,0 1-1,0 2 1,31 7-1,-10 10-80,-26-11 0,-12-3 554,-11-2-144,0-3-1569,8-1-2590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4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19 9744,'0'0'11015,"-10"6"-10352,-90 46 3197,99-51-3708,0-1-1,0 1 1,0 0 0,0-1-1,0 1 1,0 0-1,0 0 1,0 0 0,1-1-1,-1 1 1,0 0 0,1 0-1,-1 0 1,1 0 0,-1 0-1,0 2 1,3 1 1214,8-10-513,57-64 1656,-66 70-2486,-1 0-17,1-1 0,0 1 0,-1-1 0,1 0 1,-1 1-1,1-1 0,-1 0 0,1 1 0,-1-1 1,1 0-1,-1 0 0,1 0 0,-1 1 0,0-1 0,0 0 1,1 0-1,-1 0 0,0 0 0,0 0 0,0 1 0,0-1 1,0 0-1,0-2 0,-1 3-6,0 0 0,0 0 0,0 0 0,0 0 0,0 0 0,0 0 0,0 0 0,1 0 0,-1 1 0,0-1 0,0 0 0,0 1 0,0-1 0,0 0 0,1 1 0,-1-1 0,0 1 0,0-1 0,1 1 0,-2 1 0,-1-1 412,4-3 127,5-3-3242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5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8032,'0'0'15441,"0"14"-15024,15 248 1828,-6-119-230,-9-111-355,0-31-1324,0-9 638,-3-3-748,1-1 0,1 1 0,0-1-1,1 0 1,1-15 0,-1 3-3,0 7-217,0-1 1,1 0 0,1 0 0,1 0 0,1 1 0,0 0-1,1-1 1,9-19 0,-2 8-7,-2 4 0,19-33 0,-25 52 0,0 0 0,0 0 0,1 0 0,0 0 0,0 1 0,0 0 0,1 0 0,-1 0 0,13-8 0,-17 13 0,0-1 0,0 1 0,0 0 0,0-1 0,0 1 0,0 0 0,0 0 0,0-1 0,0 1 0,0 0 0,0 0 0,0 0 0,1 0 0,-1 0 0,0 1 0,0-1 0,0 0 0,0 0 0,0 1 0,2 0 0,-1 0 0,1 1 0,-1-1 0,0 1 0,0 0 0,1 0 0,-1 0 0,0 0 0,1 2 0,5 7 0,-1 0 0,10 21 0,-13-24 0,12 28 0,-2-1 0,-1 2 0,15 74 0,-19-70 0,7 76 0,-16-111 591,-1 7-889,8-2-3930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5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177 641 8744,'0'0'14679,"-11"1"-14167,-35 6 0,41-5-376,0-1-1,0 1 1,1 0-1,-1 0 1,0 1-1,1-1 1,0 1 0,-1 0-1,1 0 1,1 0-1,-1 1 1,0 0-1,1-1 1,-1 1-1,1 0 1,0 1-1,1-1 1,-1 1-1,-2 6 1,-9 12 388,11-17-405,-1 0 1,1 0-1,0 1 1,1 0-1,-1-1 0,1 1 1,1 0-1,-1 0 1,1 0-1,0 0 1,1 0-1,0 0 1,0 1-1,1-1 0,-1 0 1,1 0-1,3 7 1,-2-5-13,1 0 0,0-1 1,0 1-1,1-1 0,0 0 0,1 0 1,0 0-1,0-1 0,1 0 1,-1 0-1,1 0 0,1-1 0,7 6 1,-12-10-92,1 0 0,0 0 1,-1 0-1,1-1 0,0 1 1,0-1-1,0 0 0,0 0 0,0 0 1,1 0-1,-1 0 0,0-1 1,0 0-1,1 1 0,-1-1 1,0 0-1,6-1 0,-4-1 28,0 1 0,0-1 0,0 1 0,0-2-1,0 1 1,0 0 0,-1-1 0,1 0 0,-1 0 0,5-4-1,-1 0 22,0-1 0,-1 0 0,0 0 0,0-1 0,-1 0 0,0 0 0,0 0 0,-1-1 0,8-20 0,-10 18-65,0 0 0,-1 0 0,0 0 0,0-22 0,-2 29 0,0-1 0,0 1 0,-1 0 0,1-1 0,-1 1 0,-1 0 0,1 0 0,-1 0 0,0 0 0,0 0 0,0 0 0,-1 0 0,-4-6 0,-7-1 0,14 12 0,-1 0 0,1 0 0,0 0 0,-1-1 0,1 1 0,0 0 0,-1 0 0,1 0 0,-1 0 0,1 0 0,0 0 0,-1 0 0,1 0 0,-1 0 0,1 0 0,0 0 0,-1 1 0,1-1 0,-1 0 0,1 0 0,0 0 0,-1 0 0,0 1 0,0 0 0,1 1 0,-1-1 0,0 0 0,0 1 0,1-1 0,-1 1 0,1-1 0,-1 1 0,1-1 0,0 1 0,0-1 0,-1 1 0,1-1 0,0 1 0,0-1 0,1 1 0,-1 0 0,0 1 0,4 19 0,1 1 0,1-1 0,1-1 0,1 1 0,1-1 0,18 31 0,-25-47 0,1 0 0,0 0 0,0 0 0,1-1 0,-1 0 0,1 1 0,0-1 0,0 0 0,0-1 0,1 1 0,-1-1 0,1 0 0,0 0 0,5 2 0,-5-3 0,-1-1 0,1 0 0,-1 0 0,1 0 0,-1-1 0,1 0 0,0 1 0,-1-2 0,1 1 0,0 0 0,-1-1 0,1 0 0,-1 0 0,1 0 0,-1-1 0,9-3 0,0-2 0,0-1 0,0 1 0,-1-2 0,0 0 0,-1 0 0,0-1 0,0-1 0,12-15 0,2-7 0,36-61 0,-52 79 0,1 0 0,0 1 0,1 0 0,1 1 0,23-21 0,-34 34 0,-1-1 0,1 0 0,0 1 0,0-1 0,0 1 0,0-1 0,-1 1 0,1-1 0,0 1 0,0 0 0,0-1 0,0 1 0,0 0 0,0 0 0,0 0 0,0 0 0,0 0 0,0 0 0,0 0 0,0 0 0,0 0 0,0 0 0,0 0 0,0 1 0,0-1 0,0 0 0,0 1 0,0-1 0,0 1 0,0-1 0,-1 1 0,1-1 0,0 1 0,0 0 0,-1-1 0,1 1 0,0 0 0,-1 0 0,1-1 0,0 1 0,-1 0 0,1 1 0,4 6 0,-1-1 0,-1 1 0,0 0 0,3 10 0,-1-4 0,0-1 0,0-1 0,-1 1 0,0-1 0,-1 1 0,0 1 0,-1-1 0,-1 0 0,0 0 0,-1 1 0,-1 13 0,0-6 0,3-26 0,-1 0 0,1 0 0,-1 1 0,2-1 0,4-8 0,2-6 0,8-14 0,1 1 0,1 1 0,27-34 0,-45 64 0,-1 0 0,1 0 0,0 0 0,-1 0 0,1 1 0,0-1 0,0 0 0,0 0 0,0 0 0,0 1 0,0-1 0,0 1 0,0-1 0,0 1 0,1-1 0,-1 1 0,0-1 0,0 1 0,0 0 0,0 0 0,1-1 0,-1 1 0,0 0 0,0 0 0,0 0 0,1 1 0,1-1 0,-1 1 0,-1 0 0,1-1 0,-1 1 0,1 0 0,-1 0 0,1 0 0,-1 0 0,0 1 0,0-1 0,1 0 0,-1 0 0,0 1 0,0-1 0,0 1 0,0-1 0,-1 1 0,1-1 0,1 3 0,3 14 0,-1-1 0,-1 1 0,0 0 0,0 25 0,2 10 0,-4-47 0,-1-4 0,0 0 0,0 0 0,0 0 0,1 0 0,-1 0 0,1-1 0,-1 1 0,1 0 0,0 0 0,-1-1 0,3 3 0,-2-3 0,0-1 0,0 1 0,0-1 0,0 1 0,0-1 0,1 1 0,-1-1 0,0 0 0,0 0 0,0 0 0,1 0 0,-1 0 0,0 0 0,0 0 0,1 0 0,-1 0 0,0 0 0,0-1 0,0 1 0,2-1 0,19-6 0,1 0 0,-1-2 0,0-1 0,27-16 0,41-18 0,85-19 0,-141 49 0,39-21 0,-44 21 0,-5 7 0,-22 7 0,1-1 0,-1 1 0,0-1 0,1 1 0,-1-1 0,0 0 0,1 0 0,-1 0 0,0 0 0,0 0 0,3-3 0,-5 4 0,1 0 0,-1 0 0,0-1 0,0 1 0,0 0 0,1 0 0,-1 0 0,0-1 0,0 1 0,0 0 0,0 0 0,1 0 0,-1-1 0,0 1 0,0 0 0,0 0 0,0-1 0,0 1 0,0 0 0,0-1 0,0 1 0,0 0 0,0 0 0,0-1 0,0 1 0,0 0 0,0 0 0,0-1 0,0 1 0,0 0 0,0 0 0,0-1 0,-1 1 0,1 0 0,0 0 0,0-1 0,0 1 0,0 0 0,-1 0 0,1 0 0,0-1 0,0 1 0,0 0 0,-1 0 0,1 0 0,0-1 0,-12-1 0,-7 10 0,0 1 0,1 1 0,1 1 0,-1 0 0,2 1 0,0 1 0,0 0 0,-15 17 0,14-11 0,1 1 0,0 0 0,1 1 0,1 0 0,2 1 0,-13 29 0,22-45 0,1 1 0,0-1 0,0 0 0,0 1 0,1-1 0,0 1 0,0 0 0,1-1 0,0 1 0,0 0 0,2 13 0,-1-17 0,0 1 0,0-1 0,1 1 0,-1-1 0,1 1 0,0-1 0,0 0 0,0 0 0,0 0 0,0 0 0,1 0 0,0 0 0,-1-1 0,1 1 0,0-1 0,0 0 0,0 0 0,0 0 0,1 0 0,-1 0 0,0-1 0,1 0 0,3 2 0,-2-2 0,-1 0 0,1-1 0,0 1 0,-1-1 0,1 0 0,0 0 0,0 0 0,-1-1 0,1 0 0,0 0 0,-1 0 0,1 0 0,-1-1 0,1 0 0,-1 0 0,8-4 0,3-4 0,0 0 0,-1-1 0,16-14 0,-15 11 0,0 0 0,0-1 0,-1-1 0,-1 0 0,-1 0 0,0-1 0,-1-1 0,13-28 0,-4-5 0,-2 0 0,-3-1 0,-2-1 0,-2-1 0,-2 1 0,-3-1 0,-2-1 0,-3 1 0,-2-1 0,-2 1 0,-15-74 0,-2 31 0,20 97 0,0-1 0,0 1 0,0-1 0,0 1 0,-1-1 0,1 1 0,0-1 0,0 1 0,0-1 0,0 1 0,-1-1 0,1 1 0,0-1 0,-1 1 0,1-1 0,0 1 0,-1 0 0,1-1 0,0 1 0,-1-1 0,1 1 0,0 0 0,-1 0 0,1-1 0,-1 1 0,0 0 0,-6 10 0,-1 24 0,-2 61 0,1 153 0,10-194 0,2-1 0,3 1 0,1-1 0,19 63 0,-23-105 0,1-1 0,0 0 0,0 1 0,1-2 0,1 1 0,0-1 0,0 1 0,0-2 0,1 1 0,1-1 0,-1 0 0,1 0 0,16 11 0,-18-16 0,-1-1 0,1 1 0,0-1 0,0 0 0,0 0 0,0-1 0,12 2 0,17 4 0,-16-2 850,-10-4-5635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5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8640,'0'0'14507,"4"18"-13903,37 205 1167,-29-140-1063,21 223 2422,-33-267-2619,-1-30-270,0-1 0,1 1 0,1 0-1,-1 0 1,1-1 0,1 1 0,2 10 0,-2-4 354,-4-12-336,-1-11-152,-1-19-107,-3-45 0,0 2 0,-35-301 0,37 272 0,4 64 0,-5-38 0,6 68 0,0 0 0,0 0 0,0 1 0,0-1 0,1 0 0,0 0 0,0 0 0,0 0 0,1 1 0,3-10 0,-1 6 0,1 0 0,-1 0 0,1 0 0,12-12 0,-15 18 0,0 0 0,1 0 0,-1 1 0,1-1 0,-1 1 0,1-1 0,0 1 0,-1 0 0,1 0 0,0 1 0,0-1 0,0 0 0,0 1 0,0 0 0,0-1 0,0 1 0,-1 1 0,7 0 0,3 0 0,-1 1 0,1 1 0,14 4 0,-2 1 0,44 21 0,-59-24 0,0 1 0,-1-1 0,0 1 0,0 1 0,0-1 0,-1 1 0,12 14 0,-10-9 0,-1-1 0,0 1 0,10 19 0,-16-28 0,-1 1 0,0-1 0,1 0 0,-1 1 0,0-1 0,-1 1 0,1-1 0,-1 1 0,1 0 0,-1-1 0,0 1 0,0-1 0,-1 1 0,1 0 0,-1-1 0,0 1 0,0-1 0,0 0 0,-3 7 0,2-7 0,1-1 0,-1 0 0,0 0 0,0 0 0,-1 0 0,1 0 0,0 0 0,-1-1 0,1 1 0,-1-1 0,1 1 0,-1-1 0,0 0 0,1 0 0,-1 0 0,0-1 0,0 1 0,0-1 0,0 1 0,1-1 0,-5 0 0,-6 0 0,0 0 0,0-1 0,-16-4 0,-57-17 0,60 14 0,0 1 0,-34-4 0,44 9 0,11 1 0,0 0 0,0 0 0,0 1 0,1-1 0,-10 2 0,14-1 0,0 0 0,0 0 0,-1 0 0,1 0 0,0 0 0,0 0 0,-1 0 0,1 0 0,0 0 0,0 0 0,0 0 0,-1 0 0,1 0 0,0 0 0,0 0 0,0 0 0,-1 0 0,1 1 0,0-1 0,0 0 0,0 0 0,-1 0 0,1 0 0,0 0 0,0 1 0,0-1 0,0 0 0,0 0 0,-1 0 0,1 0 0,0 1 0,0-1 0,0 0 0,0 0 0,0 1 0,0-1 0,0 0 0,0 0 0,0 0 0,0 1 0,0-1 0,0 0 0,0 0 0,0 0 0,0 1 0,0-1 0,0 0 0,0 0 0,0 1 0,0-1 0,0 0 0,0 0 0,0 0 0,0 1 0,1-1 0,-1 0 0,0 0 0,0 0 0,0 1 0,13 10 0,5 2-3935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4:5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260 185 9144,'0'0'12311,"-10"2"-11825,-78 17 902,76-15-1073,0 1 0,0 1 0,0 0 1,1 1-1,0 0 0,-15 13 0,19-14-126,1 0-1,-1 0 0,2 0 1,-1 1-1,1 0 0,0 0 0,0 1 1,-6 11-1,10-16-126,-1 0 1,1 0-1,0 1 1,0-1-1,0 0 0,1 0 1,-1 0-1,1 1 0,-1-1 1,1 0-1,0 1 0,0-1 1,1 0-1,-1 0 0,1 1 1,-1-1-1,1 0 0,0 0 1,0 0-1,1 0 0,-1 0 1,1 0-1,-1 0 0,1 0 1,2 2-1,0 0 26,-1-1 0,1 1 0,0-1 0,1 0 0,-1 0 0,1-1 0,0 0 0,0 1 0,0-1 0,0-1 0,0 1 0,1-1 0,-1 0 0,1 0-1,-1-1 1,1 1 0,0-1 0,0-1 0,-1 1 0,1-1 0,0 0 0,0 0 0,0-1 0,0 1 0,-1-2 0,1 1 0,0 0 0,-1-1 0,1 0 0,-1 0 0,1-1 0,-1 1 0,7-6 0,-2 2-48,0-2 1,0 1 0,-1-1 0,0 0-1,-1-1 1,1 0 0,-2 0 0,1-1 0,-1 0-1,-1 0 1,0-1 0,0 0 0,8-22-1,-11 22-17,1 0 1,-2 0-1,1-1 0,-1 1 0,-1 0 0,0-1 0,-1 1 0,0-1 0,-1 1 0,0-1 1,0 1-1,-2 0 0,1 0 0,-8-20 0,9 29-23,0 0 0,0 0 0,0 0 0,0 0 0,0 1 0,0-1 0,-1 0 0,1 1 0,-3-3 0,4 4 0,-1-1 0,1 1 0,-1 0 0,1-1 0,-1 1 0,1 0 0,-1 0 0,1 0 0,-1-1 0,1 1 0,-1 0 0,1 0 0,-1 0 0,1 0 0,-1 0 0,1 0 0,-1 0 0,1 0 0,-1 0 0,0 0 0,1 0 0,-1 0 0,0 1 0,0 0 0,-1 0 0,1 1 0,0-1 0,0 0 0,-1 1 0,1-1 0,0 1 0,1-1 0,-1 1 0,0-1 0,0 1 0,1 0 0,-1-1 0,1 1 0,-1 0 0,1-1 0,0 1 0,-1 0 0,1 0 0,1 3 0,-1 17 0,0 0 0,2 0 0,1-1 0,1 1 0,0-1 0,2 0 0,16 40 0,-19-53 0,1-1 0,0 0 0,0 0 0,0-1 0,1 1 0,0-1 0,1 0 0,-1 0 0,1 0 0,0-1 0,0 0 0,1 0 0,0-1 0,-1 0 0,13 5 0,-17-8 0,0 0 0,0-1 0,0 1 0,0-1 0,1 1 0,-1-1 0,0 0 0,0 0 0,0 0 0,1 0 0,-1-1 0,0 1 0,0-1 0,0 1 0,0-1 0,0 0 0,4-1 0,-3 0 0,1 0 0,-1-1 0,0 1 0,0-1 0,0 0 0,0 0 0,0 0 0,4-7 0,0-2 0,0 0 0,-1-1 0,0 0 0,5-19 0,-1 3 0,0 0 0,-3-1 0,0 0 0,3-54 0,-9 54 0,0 20 0,-1 0 0,0 0 0,0 0 0,-3-11 0,3 20 0,0 0 0,0 0 0,0 1 0,0-1 0,0 0 0,1 0 0,-1 0 0,0 1 0,0-1 0,1 0 0,-1 0 0,1 1 0,-1-1 0,0 0 0,1 0 0,0 1 0,-1-1 0,1 1 0,-1-1 0,1 1 0,0-1 0,-1 1 0,1-1 0,0 1 0,-1-1 0,1 1 0,0 0 0,0-1 0,0 1 0,1 0 0,27-6 0,-20 6 0,-1 1 0,1-1 0,-1 2 0,1-1 0,-1 2 0,0-1 0,0 1 0,0 0 0,0 0 0,0 1 0,-1 0 0,1 1 0,-1-1 0,0 2 0,-1-1 0,12 12 0,-13-12 0,17 15 0,22 28 0,-37-40 0,-1 1 0,0 0 0,0 1 0,-1-1 0,-1 1 0,7 19 0,-4-9 0,0 0 0,1-1 0,13 21 0,-16-30 0,1-1 0,1 0 0,-1 0 0,2 0 0,-1-1 0,1 0 0,16 12 0,-19-17 0,0 0 0,0-1 0,0 0 0,1 0 0,-1 0 0,1-1 0,-1 1 0,1-1 0,0-1 0,-1 1 0,1-1 0,7 0 0,-5-1 0,0 1 0,0-1 0,-1-1 0,1 1 0,0-2 0,-1 1 0,1-1 0,8-4 0,-5 0 0,-1-1 0,0-1 0,-1 1 0,0-2 0,0 1 0,-1-1 0,0-1 0,-1 1 0,0-1 0,-1 0 0,0-1 0,5-12 0,-6 9 0,-1 0 0,0 0 0,-1-1 0,0 1 0,-1-1 0,-1 0 0,-1 0 0,0 1 0,-4-27 0,3 37 0,0 0 0,-1 0 0,1 0 0,-1 0 0,0 1 0,-1-1 0,1 0 0,-1 1 0,0-1 0,0 1 0,0 0 0,-1 0 0,1 0 0,-9-6 0,11 10 0,-1 0 0,1 0 0,0-1 0,-1 1 0,1 0 0,0 0 0,-1 1 0,1-1 0,0 0 0,0 0 0,-1 1 0,1-1 0,0 1 0,0-1 0,-1 1 0,1-1 0,0 1 0,0 0 0,0 0 0,0-1 0,0 1 0,0 0 0,0 0 0,0 0 0,0 0 0,-1 2 0,-22 30 0,18-21 0,1-1 0,0 1 0,0-1 0,1 1 0,1 1 0,0-1 0,1 0 0,0 1 0,0-1 0,2 1 0,0 0 0,0-1 0,1 1 0,0-1 0,2 1 0,-1-1 0,1 0 0,9 24 0,-8-27 0,0 0 0,1 1 0,0-2 0,0 1 0,0 0 0,1-1 0,1 0 0,0 0 0,0-1 0,0 0 0,1 0 0,-1-1 0,2 0 0,-1 0 0,1-1 0,0 0 0,0 0 0,0-1 0,1 0 0,-1-1 0,1 0 0,0-1 0,20 3 0,-19-5 0,-1 0 0,1 0 0,-1-1 0,1-1 0,-1 0 0,0 0 0,0-1 0,1 0 0,-2-1 0,1 0 0,16-10 0,-8 2 0,0 0 0,-1-1 0,0-1 0,26-28 0,-34 31 109,0 0-1,-1-1 1,-1 0 0,0 0 0,0 0-1,-1-1 1,-1 0 0,6-21-1,-1-5-2095,6-54 0,-15 83 1048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10752,'0'0'5385,"11"9"-4859,-4-3-418,0 0-5,0 0-1,0 0 1,-1 0-1,0 1 0,0 0 1,-1 0-1,0 1 1,0-1-1,5 11 0,125 317 5278,-130-322-4877,1 0 0,1 0 0,0 0 0,12 14 0,3 7 1026,-21-33-1487,-1 0 0,0-1-1,1 1 1,-1-1 0,1 1 0,-1 0 0,0-1-1,1 1 1,0-1 0,-1 1 0,1-1-1,-1 0 1,1 1 0,-1-1 0,1 1 0,0-1-1,-1 0 1,1 0 0,0 1 0,-1-1-1,1 0 1,0 0 0,-1 0 0,1 0-1,0 0 1,0 0 0,-1 0 0,1 0 0,0 0-1,-1 0 1,1 0 0,0 0 0,0-1-1,-1 1 1,1 0 0,0 0 0,-1-1 0,1 1-1,-1 0 1,1-1 0,0 1 0,-1-1-1,1 1 1,-1-1 0,1 1 0,-1-1-1,0 1 1,1-1 0,-1 0 0,1 0 0,4-5 47,0-1 0,0 0 1,5-11-1,-5 10-12,50-97 288,4-7-138,-56 108-218,11-21 31,1 1 0,1 1-1,2 1 1,0 0 0,22-20 0,-27 30-17,19-25-1,-24 27-43,-8 10 16,1 0-1,-1 0 1,0-1 0,0 1-1,0 0 1,1 0-1,-1 0 1,0-1-1,0 1 1,0 0-1,1 0 1,-1-1 0,0 1-1,0 0 1,0-1-1,0 1 1,0 0-1,0 0 1,0-1-1,0 1 1,0 0 0,0-1-1,0 1 1,0 0-1,0-1 1,0 1-1,0 0 1,0 0-1,0-1 1,0 1-1,0 0 1,0-1 0,0 1-1,0 0 1,-1 0-1,1-1 1,-13-2-63,-24 6 48,34-2 3,-3 0 11,-276 32-42,-4-24 116,251-19-217,54-2-540,14-1-408,-23 10-1883,-9 3 2580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0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1 435 9144,'0'0'12335,"0"-10"-11751,1-7-323,1 1-1,1 0 0,1-1 0,0 1 1,1 1-1,1-1 0,0 1 1,11-19-1,-8 18 74,12-21 658,28-39 0,-42 67-587,1-1-1,0 1 1,0 0 0,1 0 0,0 1 0,1 1-1,0-1 1,17-8 0,15-3 1958,-41 19-2362,0-1 0,0 1 0,0-1 0,0 1 0,0-1 0,0 1 0,-1 0 0,1-1 0,0 1 1,0 0-1,0 0 0,0 0 0,0-1 0,0 1 0,0 0 0,1 0 0,-1 1 0,0-1 0,0 0 0,0 0 0,-1 0 1,1 1-1,0-1 0,0 1 0,0-1 0,1 1 0,0 1 0,1 0-1,-1-1 1,0 1 0,0 0 0,0 1-1,-1-1 1,1 0 0,0 1 0,1 3-1,1 3-1,0 0-1,0 0 1,-1 1-1,3 15 1,-1 3 1,-2 1 0,-1 46 0,-3-62 0,0 1 0,0 0 0,-2-1 0,0 1 0,0-1 0,-1 0 0,-10 21 0,9-16 0,6-15 0,4-13 0,16-47 0,-8 22 0,1 1 0,30-53 0,-36 73 0,0 0 0,1 1 0,1 0 0,0 1 0,1 0 0,1 0 0,18-14 0,-18 18 0,-8 4 0,1 0 0,1 1 0,-1-1 0,1 1 0,-1 1 0,10-4 0,-13 6 0,0-1 0,0 1 0,-1 0 0,1 0 0,0 0 0,0 0 0,0 0 0,0 1 0,-1-1 0,1 0 0,0 1 0,0 0 0,-1-1 0,1 1 0,0 0 0,-1 0 0,1 0 0,-1 0 0,1 0 0,-1 0 0,0 0 0,1 0 0,-1 1 0,0-1 0,0 1 0,0-1 0,2 3 0,3 6 0,0-1 0,0 1 0,-1 0 0,-1 1 0,0-1 0,0 1 0,3 16 0,-2 5 0,2 41 0,5 27 0,-12-98 0,1 0 0,-1 0 0,1 0 0,-1 0 0,1 0 0,0 0 0,0 0 0,0 0 0,0 0 0,0-1 0,0 1 0,0 0 0,1 0 0,-1-1 0,1 1 0,-1-1 0,1 0 0,-1 1 0,1-1 0,0 0 0,0 0 0,0 0 0,0 0 0,0 0 0,0 0 0,0-1 0,0 1 0,0-1 0,0 1 0,0-1 0,0 0 0,0 0 0,0 0 0,0 0 0,0 0 0,1 0 0,-1-1 0,0 1 0,2-1 0,10-3 0,-1 0 0,0-1 0,0 0 0,20-12 0,-29 15 0,16-11 0,1-1 0,-2-1 0,0 0 0,23-26 0,-4 4 0,-21 23 0,-2-2 0,0 0 0,-2 0 0,1-1 0,-2-1 0,13-24 0,-4 7 0,-65 99 0,37-54 0,1 1 0,0 0 0,0 1 0,1 0 0,-5 20 0,9-28 0,0 0 0,0 0 0,1 0 0,0 0 0,0 0 0,0 0 0,0 1 0,0-1 0,1 0 0,0 0 0,0 0 0,0 0 0,0-1 0,1 1 0,-1 0 0,1 0 0,0-1 0,0 1 0,1-1 0,-1 1 0,4 3 0,-2-4 0,-1 1 0,1 0 0,0-1 0,0 0 0,1 0 0,-1 0 0,1 0 0,-1-1 0,1 0 0,0 0 0,0 0 0,9 2 0,-11-4 0,0 0 0,0 1 0,0-1 0,0 0 0,0 0 0,0-1 0,-1 1 0,1-1 0,0 1 0,0-1 0,0 0 0,0 0 0,0 0 0,-1-1 0,1 1 0,-1-1 0,1 1 0,-1-1 0,1 0 0,-1 0 0,0 0 0,0 0 0,2-3 0,-1 1 0,0 0 0,0 0 0,0 0 0,-1 0 0,1-1 0,-1 1 0,0-1 0,0 0 0,-1 0 0,0 0 0,0 1 0,0-1 0,0-6 0,-1 1 0,0 0 0,-1-1 0,0 1 0,-1 0 0,-4-12 0,4 13 0,-1 1 0,0-1 0,-1 1 0,0 0 0,0 0 0,-1 0 0,-7-9 0,9 13 0,1 1 0,-1 0 0,0 0 0,0 0 0,0 0 0,0 1 0,0-1 0,-1 1 0,1 0 0,-1 0 0,1 0 0,-1 0 0,0 1 0,0 0 0,0-1 0,0 1 0,0 1 0,-6-2 0,-9 8 0,17-2 0,12-4 0,31-6 0,89-16 0,-99 15 0,-1 2 0,1 1 0,0 1 0,46 2 0,-74 2 0,0-1 0,0 0 0,0 1 0,0 0 0,0 0 0,-1 0 0,1 0 0,0 0 0,-1 0 0,1 1 0,0-1 0,-1 1 0,0 0 0,1-1 0,-1 1 0,0 0 0,0 1 0,0-1 0,0 0 0,-1 1 0,1-1 0,-1 1 0,1-1 0,-1 1 0,0-1 0,0 1 0,0 0 0,0 0 0,0 0 0,0 4 0,0 3 0,0-1 0,0 0 0,-1 0 0,0 0 0,-1 0 0,0 0 0,0 0 0,-5 17 0,2-15 0,0 0 0,-1 1 0,0-1 0,-1-1 0,0 1 0,-1-1 0,0 0 0,-15 16 0,16-23 0,7-10 0,8-14 0,6 0 0,0 1 0,2 1 0,0 0 0,1 2 0,1 0 0,1 1 0,0 0 0,1 2 0,22-12 0,-39 24 0,0 0 0,0 0 0,0 1 0,0-1 0,1 1 0,-1 0 0,0 0 0,0 0 0,9 0 0,-12 1 0,1 0 0,-1 1 0,1-1 0,0 0 0,-1 1 0,1-1 0,-1 1 0,0-1 0,1 1 0,-1 0 0,0 0 0,1 0 0,-1 0 0,0 0 0,0 0 0,1 0 0,-1 0 0,0 0 0,0 0 0,0 0 0,-1 1 0,1-1 0,0 0 0,0 1 0,-1-1 0,1 1 0,-1-1 0,1 3 0,7 25 0,5 43 0,-7-31 0,-5-38 0,-1-1 0,0 1 0,1-1 0,-1 0 0,1 1 0,0-1 0,0 0 0,0 1 0,0-1 0,0 0 0,0 0 0,1 0 0,-1 0 0,1 0 0,0 0 0,-1-1 0,1 1 0,0 0 0,3 1 0,-2-1 0,0-1 0,1 0 0,-1-1 0,0 1 0,1-1 0,-1 1 0,0-1 0,1 0 0,-1 0 0,0 0 0,1-1 0,-1 1 0,4-2 0,16 0 0,-20 3 0,0-1 0,0 0 0,0 0 0,0-1 0,1 1 0,-1 0 0,0-1 0,0 0 0,0 0 0,-1 0 0,1 0 0,0 0 0,5-3 0,-7 3 0,1 0 0,0 0 0,-1 0 0,1 1 0,0-1 0,0 1 0,0 0 0,0-1 0,0 1 0,-1 0 0,3 0 0,-2-1 0,1-7 714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0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13168,'0'0'9410,"12"-1"-8795,30-2 873,1 2 0,73 6 1,-101-2-1186,1 0 641,1 0-1,18-1 0,-31-1-802,0-1-1,0-1 1,1 1 0,-1-1-1,0 1 1,0-1-1,0 0 1,0-1-1,0 1 1,0-1-1,0 0 1,0 0-1,5-4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0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16 705 10448,'0'0'19488,"10"-8"-19108,30-26-8,-28 22 1546,-24 25-1765,3-2-153,1 1 0,1 1 0,0 0 0,1 0 0,1 0 0,0 0 0,0 1 0,1 0 0,1 0 0,0 0 0,1 0 0,1 1 0,0-1 0,1 0 0,3 26 0,-1-23 0,-1-9 0,0 0 0,0 0 0,0 0 0,1 0 0,1 0 0,-1 0 0,1 0 0,0-1 0,9 14 0,-11-20 0,0 0 0,0 0 0,0 0 0,0 0 0,1 0 0,-1 0 0,0 0 0,1-1 0,-1 1 0,1-1 0,-1 1 0,0-1 0,1 1 0,-1-1 0,1 0 0,-1 0 0,1 0 0,0 0 0,-1 0 0,1 0 0,-1 0 0,1 0 0,-1-1 0,1 1 0,-1 0 0,0-1 0,1 1 0,-1-1 0,1 0 0,-1 0 0,0 1 0,3-3 0,3-2 0,1 0 0,0 0 0,11-13 0,-1 0 0,0 0 0,-2-2 0,0 0 0,-2-1 0,0 0 0,-1-1 0,-1-1 0,-1 0 0,11-34 0,-5 16 0,2-8 0,-11 36 0,-12 21 0,1 0 0,1 1 0,0-1 0,0 1 0,-1 13 0,-1 48 0,4-63 0,-1 30 0,1 0 0,9 70 0,-8-103 0,0 0 0,0 0 0,0-1 0,1 1 0,-1-1 0,1 1 0,0-1 0,0 1 0,0-1 0,0 0 0,1 0 0,-1 0 0,1 0 0,0-1 0,0 1 0,0-1 0,0 1 0,4 1 0,-5-3 0,1 0 0,-1 0 0,1 0 0,0 0 0,-1 0 0,1 0 0,0-1 0,0 0 0,-1 1 0,1-1 0,0 0 0,0 0 0,0-1 0,-1 1 0,1-1 0,0 1 0,-1-1 0,1 0 0,0 0 0,-1 0 0,1 0 0,-1 0 0,1-1 0,-1 1 0,4-3 0,10-9 0,-1-1 0,0 0 0,-1-1 0,-1 0 0,0-1 0,-1-1 0,0 0 0,9-21 0,-7 13 0,0 1 0,1 1 0,30-35 0,-12 32 0,-31 25 0,-1-1 0,1 1 0,-1 0 0,1 0 0,-1-1 0,1 1 0,0 1 0,0-1 0,-1 0 0,1 0 0,0 1 0,0-1 0,0 1 0,0-1 0,0 1 0,0 0 0,0 0 0,0 0 0,0 0 0,0 0 0,0 0 0,2 1 0,-1 0 0,0 0 0,-1 1 0,1-1 0,0 1 0,-1-1 0,1 1 0,-1 0 0,0 0 0,0 0 0,1 0 0,-1 0 0,-1 1 0,3 2 0,0 1 0,-1-1 0,0 1 0,0 0 0,0 0 0,-1 0 0,0 0 0,0 0 0,0 0 0,-1 0 0,0 1 0,0-1 0,-1 1 0,0 7 0,-9 24 0,7-29 0,-1-1 0,2 1 0,-1 0 0,0 11 0,3-11 0,3-18 0,-2 5 0,5-9 0,1-1 0,0 1 0,17-22 0,-12 19 0,15-27 0,-25 37 0,0 0 0,0 0 0,1 1 0,0-1 0,0 0 0,0 1 0,1 0 0,0 0 0,-1 1 0,2-1 0,-1 1 0,0 0 0,1 0 0,0 1 0,0 0 0,0 0 0,0 0 0,8-2 0,0-1 0,12-5 0,-26 11 0,1 0 0,0-1 0,-1 1 0,1 0 0,0 0 0,-1-1 0,1 1 0,0 0 0,0 0 0,-1 0 0,1 0 0,0 0 0,-1 0 0,1 0 0,0 1 0,-1-1 0,1 0 0,0 0 0,-1 0 0,1 1 0,0-1 0,-1 0 0,1 1 0,-1-1 0,1 0 0,0 2 0,1 1 0,-1 1 0,0 0 0,0 0 0,0-1 0,0 1 0,-1 0 0,1 0 0,-1 0 0,0 0 0,0 0 0,-1 0 0,1 0 0,-3 6 0,1 12 0,-1 18 0,1-27 0,1-1 0,1 1 0,0 0 0,1-1 0,2 17 0,-2-25 0,0 0 0,0 0 0,0-1 0,0 1 0,1 0 0,-1 0 0,5 6 0,-5-9 0,0 0 0,0 0 0,0-1 0,0 1 0,0 0 0,0 0 0,1-1 0,-1 1 0,0-1 0,0 1 0,1-1 0,-1 0 0,0 1 0,1-1 0,-1 0 0,0 0 0,1 0 0,-1 0 0,0 0 0,1 0 0,-1 0 0,0 0 0,1-1 0,-1 1 0,0 0 0,1-1 0,-1 1 0,1-2 0,-1 2 0,6-2 0,0 0 0,0 0 0,-1-1 0,1 0 0,-1 0 0,0 0 0,0-1 0,0 0 0,0 0 0,8-8 0,-4 1 0,0 0 0,-1-1 0,0 0 0,-1 0 0,0-1 0,10-24 0,27-38 0,-38 64 0,-3 10 0,0 20 0,-3-11 0,2 20 0,0-3 0,1 1 0,7 26 0,-9-46 0,0 1 0,0-1 0,1 1 0,0-1 0,0 0 0,1 0 0,-1 0 0,1 0 0,1-1 0,-1 1 0,1-1 0,9 7 0,-12-11 0,0 0 0,0 0 0,0 0 0,0 0 0,0-1 0,0 1 0,0-1 0,0 1 0,0-1 0,1 0 0,-1 0 0,0 0 0,0 0 0,0 0 0,1-1 0,-1 1 0,0-1 0,0 1 0,0-1 0,3-1 0,2-1 0,1 0 0,-1-1 0,0 0 0,7-5 0,-3 1 0,-1-1 0,-1 0 0,1-1 0,-1 0 0,-1 0 0,0-1 0,11-20 0,38-87 0,-35 60 0,-3-1 0,-2-1 0,-3 0 0,-3-1 0,4-66 0,-12 101 0,14-48 0,-11 54 0,-1 1 0,-1-1 0,-1 0 0,1-22 0,-2 28 0,-1 13 0,-1 0 0,0 0 0,1 0 0,-1 0 0,0 0 0,1-1 0,-1 1 0,0 0 0,0 0 0,0 0 0,0 0 0,0 0 0,0-1 0,0 1 0,-1 0 0,1 0 0,0 0 0,-1 0 0,1 0 0,-1-1 0,1 2 0,-1 0 0,1 0 0,-1 0 0,1 0 0,0 0 0,-1 0 0,1 0 0,0 0 0,-1 1 0,1-1 0,0 0 0,0 0 0,-1 0 0,1 1 0,0-1 0,0 0 0,-1 0 0,1 1 0,0-1 0,0 0 0,-1 0 0,1 1 0,0-1 0,0 0 0,0 1 0,0-1 0,-1 0 0,1 1 0,0-1 0,0 0 0,0 1 0,0-1 0,0 0 0,0 1 0,0 0 0,-5 17 0,5-15 0,-61 228 0,-4 104 0,26-125 0,-15 25 0,45-205 0,0 0 0,-24 49 0,25-68 0,8-10 0,0-1 0,0 0 0,0 1 0,0-1 0,-1 0 0,1 0 0,0 1 0,0-1 0,-1 0 0,1 0 0,0 1 0,0-1 0,-1 0 0,1 0 0,0 0 0,-1 1 0,1-1 0,0 0 0,-1 0 0,1 0 0,0 0 0,-1 0 0,1 0 0,0 0 0,-1 0 0,1 0 0,0 0 0,-1 0 0,1 0 0,0 0 0,-1 0 0,1 0 0,0 0 0,-1 0 0,3-24 0,-1 18 0,-1 1 0,1-1 0,1 1 0,-1 0 0,1-1 0,0 1 0,0 0 0,0 0 0,1 0 0,4-6 0,36-47 0,-32 45 0,24-25 0,1 1 0,2 2 0,1 2 0,44-28 0,70-60 0,-143 112 0,1 2 0,0-1 0,0 2 0,1-1 0,15-5 0,0-1 0,-27 13 0,2-2 0,0 1 0,1 0 0,-1 0 0,0 0 0,1 0 0,-1 0 0,0 0 0,5 0 0,-7 4 0,0-4 0,0 1 0,0 0 0,0 0 0,-1 0 0,1-1 0,0 1 0,0 0 0,0 0 0,0 0 0,0-1 0,0 1 0,-1 0 0,1 0 0,0 0 0,0 0 0,0 0 0,0 0 0,-1-1 0,1 1 0,0 0 0,0 0 0,0 0 0,-1 0 0,1 0 0,0 0 0,0 0 0,-1 0 0,1 0 0,0 0 0,0 0 0,0 0 0,-1 0 0,1 0 0,0 0 0,0 0 0,0 0 0,-1 0 0,1 0 0,0 0 0,0 0 0,0 1 0,-1-1 0,1 0 0,0 0 0,0 0 0,0 0 0,0 0 0,-1 0 0,1 1 0,0-1 0,-10 6 0,1 3 0,1 0 0,0 0 0,0 0 0,1 1 0,-6 11 0,11-17 0,0 0 0,0 0 0,1 0 0,0 0 0,-1 0 0,1 0 0,1 1 0,-1-1 0,1 0 0,0 1 0,0-1 0,0 0 0,0 1 0,1-1 0,-1 0 0,1 0 0,3 8 0,-2-9 0,0 0 0,0 0 0,1-1 0,-1 1 0,1 0 0,-1-1 0,1 0 0,0 1 0,0-1 0,0 0 0,0 0 0,0-1 0,1 1 0,-1-1 0,1 0 0,-1 0 0,1 0 0,-1 0 0,1 0 0,-1-1 0,1 1 0,4-1 0,-3-1 0,0 0 0,0 0 0,0 0 0,0 0 0,0-1 0,0 1 0,-1-1 0,1-1 0,0 1 0,-1-1 0,0 0 0,0 0 0,0 0 0,0 0 0,0-1 0,-1 1 0,1-1 0,-1 0 0,4-6 0,-3 3 0,-2 1 0,1-1 0,-1 1 0,0-1 0,0 0 0,0 0 0,-1 0 0,0 0 0,-1 0 0,0 0 0,0 0 0,0 0 0,-3-11 0,2 13 0,0 0 0,-1 0 0,0 0 0,0 1 0,0-1 0,0 1 0,-1-1 0,0 1 0,0 0 0,-5-6 0,6 8 0,0-1 0,0 1 0,-1 0 0,1-1 0,-1 1 0,0 0 0,0 0 0,0 1 0,0-1 0,0 1 0,0-1 0,0 1 0,0 0 0,0 0 0,-1 0 0,-4 0 0,-11 4 0,18-3 0,1 0 0,-1 0 0,0 0 0,1 0 0,-1 0 0,1 1 0,-1-1 0,0 0 0,1 0 0,-1 1 0,1-1 0,-1 0 0,1 1 0,-1-1 0,1 0 0,-1 1 0,1-1 0,-1 1 0,1-1 0,0 1 0,-1-1 0,1 1 0,-1 0 0,37-1 0,-25-2 0,0-1 0,-1 0 0,14-7 0,25-6 0,-46 15 0,0-1 0,0 1 0,-1 0 0,1-1 0,-1 1 0,1-1 0,-1 0 0,1 0 0,-1 0 0,4-4 0,16-12 0,-21 18 0,22-12 0,1 1 0,37-12 0,-40 18 0,1 1 0,-1 1 0,1 1 0,-1 1 0,1 1 0,29 3 0,-48-3 0,0 0 0,0 1 0,0-1 0,-1 1 0,1 0 0,0 0 0,0 0 0,0 0 0,-1 1 0,1-1 0,0 1 0,-1-1 0,0 1 0,5 3 0,-6-3 0,0 0 0,0 0 0,0 0 0,0 0 0,0 0 0,0 0 0,-1 0 0,1 0 0,0 0 0,-1 1 0,0-1 0,0 0 0,0 0 0,1 0 0,-2 1 0,1-1 0,0 0 0,0 0 0,-2 4 0,-2 11 0,-1-1 0,0 1 0,-14 25 0,-22 40 0,40-79 0,0-1 0,-1 1 0,1 0 0,0 0 0,1-1 0,-1 1 0,0 0 0,1 0 0,0 0 0,-1 0 0,1 0 0,0 0 0,1 0 0,-1 0 0,1 0 0,-1 0 0,1 0 0,0-1 0,0 1 0,0 0 0,0 0 0,0-1 0,1 1 0,-1-1 0,1 1 0,0-1 0,0 1 0,0-1 0,0 0 0,0 0 0,0 0 0,0 0 0,1-1 0,-1 1 0,1 0 0,-1-1 0,1 0 0,0 0 0,0 1 0,-1-2 0,1 1 0,0 0 0,0-1 0,0 1 0,0-1 0,0 0 0,0 0 0,5 0 0,0-1 0,0 0 0,0-1 0,0 0 0,-1 0 0,1-1 0,-1 1 0,0-2 0,0 1 0,0-1 0,0 0 0,10-9 0,10-7 0,-1-2 0,43-47 0,-30 28 0,-21 20 0,-16 19 0,0-1 0,0 1 0,0-1 0,0 1 0,1 0 0,-1 0 0,0 0 0,1 0 0,-1 0 0,1 0 0,0 1 0,0-1 0,0 1 0,0 0 0,4-1 0,-4 0 0,0 1 0,0 1 0,1-1 0,-1 0 0,0 1 0,0-1 0,0 1 0,1 0 0,-1 0 0,0 1 0,0-1 0,0 1 0,1-1 0,-1 1 0,0 0 0,0 0 0,0 0 0,0 1 0,0-1 0,-1 1 0,1-1 0,0 1 0,-1 0 0,1 0 0,-1 0 0,1 1 0,-1-1 0,0 0 0,0 1 0,0-1 0,0 1 0,-1 0 0,1 0 0,1 3 0,-1 0 0,0 1 0,0-1 0,0 1 0,-1 0 0,0-1 0,0 1 0,-1 0 0,1 0 0,-1-1 0,-1 1 0,-2 12 0,1 4 0,2-20 0,0 0 0,0 0 0,0-1 0,0 1 0,1 0 0,-1 0 0,1 0 0,-1 0 0,1 0 0,2 4 0,-2-7 0,0 0 0,0 0 0,0 0 0,0 0 0,-1-1 0,1 1 0,0 0 0,0-1 0,-1 1 0,1 0 0,0-1 0,0 1 0,-1-1 0,1 1 0,0-1 0,-1 0 0,1 1 0,-1-1 0,1 1 0,0-2 0,-1 2 0,74-69 0,-62 59 0,1 0 0,0 1 0,1 1 0,21-11 0,-31 18 0,0-1 0,1 1 0,-1 0 0,0 0 0,1 0 0,-1 1 0,1 0 0,-1-1 0,1 1 0,-1 1 0,0-1 0,6 2 0,-8-2 0,0 1 0,-1-1 0,1 1 0,0 0 0,-1-1 0,1 1 0,0 0 0,-1 0 0,1 0 0,-1 0 0,1 0 0,-1 1 0,0-1 0,0 0 0,1 1 0,-1-1 0,0 1 0,0-1 0,0 1 0,-1-1 0,1 1 0,0 0 0,0 0 0,-1-1 0,1 1 0,-1 0 0,0 0 0,0-1 0,1 1 0,-1 0 0,0 0 0,-1 2 0,-1 13 0,-2 0 0,0-1 0,0 1 0,-13 27 0,8-22 0,6-17 0,84-70 0,-69 54 0,0 0 0,1 0 0,0 1 0,1 1 0,16-9 0,-25 15 0,0 1 0,1 0 0,-1 0 0,1 1 0,0-1 0,-1 1 0,1 1 0,0-1 0,0 1 0,0 0 0,0 0 0,-1 0 0,1 1 0,0 0 0,0 0 0,-1 1 0,1-1 0,7 4 0,-1 0 0,0 1 0,0 0 0,0 0 0,-1 1 0,0 1 0,0 0 0,-1 0 0,0 1 0,-1 0 0,1 1 0,7 11 0,2 0 0,-4-7 0,-16-14 49,0 1 0,0 0 0,0 0 0,1-1 0,-1 1 0,0-1 0,0 1 0,0-1-1,0 1 1,0-1 0,0 0 0,0 1 0,0-1 0,0 0 0,0 0 0,0 0 0,0 0 0,0 0 0,-1 0 0,-24 4-4062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0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54 125 9440,'0'0'22160,"10"0"-21469,53 0-223,-62 0-468,1-1 0,-1 1 0,0-1 0,1 1 0,-1-1 0,1 0 0,-1 0 0,0 0 0,0 1 0,1-1 0,-1 0 0,0-1 0,0 1 0,0 0 0,0 0 0,0 0 0,-1-1 0,1 1 0,0 0 0,0-1 0,-1 1 0,1-1 0,-1 1 0,1-1 0,-1 1 0,0-2 0,1 0 0,0 0 0,0 0 0,-1 0 0,1 0 0,-1 0 0,0 0 0,0 0 0,0 0 0,0 0 0,0 0 0,-1-1 0,0-2 0,0 6 0,1-1 0,0 1 0,0 0 0,0 0 0,-1-1 0,1 1 0,0 0 0,0 0 0,-1-1 0,1 1 0,0 0 0,-1 0 0,1 0 0,0 0 0,-1-1 0,1 1 0,0 0 0,-1 0 0,1 0 0,0 0 0,-1 0 0,1 0 0,0 0 0,-1 0 0,1 0 0,0 0 0,-1 0 0,1 0 0,0 0 0,-1 0 0,1 0 0,0 0 0,-1 1 0,1-1 0,-1 0 0,-2 1 0,-1 0 0,0 0 0,0 0 0,0 1 0,1-1 0,-1 1 0,1 0 0,-1 0 0,-4 4 0,-30 26 0,29-23 0,-46 56 0,61-69 0,0 0 0,1-1 0,-1 1 0,12-12 0,-2-7 45,0-1 0,17-35 1,-14 25-4117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8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8240,'0'0'19512,"6"12"-19309,19 36-15,-23-44-121,0-1-1,-1 1 1,1 0-1,-1 0 1,0 0-1,0 0 1,0 0-1,-1 0 1,1 0-1,-1 0 1,0 0-1,0 0 1,-1 0-1,1 0 0,-2 6 1,-1 14 121,9 229 1432,-6-248-1498,1 1 1,-1-1-1,2 1 1,-1-1-1,4 10 0,-3-7 144,-1-8-259,-1 0 0,0 0-1,0 0 1,0 1 0,0-1 0,0 0 0,0 0-1,0 1 1,0-1 0,0 0 0,1 0 0,-1 0-1,0 0 1,0 1 0,0-1 0,0 0 0,1 0-1,-1 0 1,0 0 0,0 0 0,0 1 0,1-1-1,-1 0 1,0 0 0,0 0 0,0 0 0,1 0-1,-1 0 1,0 0 0,0 0 0,1 0 0,-1 0-1,0 0 1,0 0 0,1 0 0,-1 0 0,0 0-1,0 0 1,0 0 0,1 0 0,-1 0 0,0 0-1,0-1 1,1 1 0,-1 0 0,0 0 0,0 0-1,0 0 1,0 0 0,1 0 0,-1-1 0,0 1-1,0 0 1,0 0 0,0 0 0,0-1 0,1 1-1,-1 0 1,0-1 0,8-15 329,-10-69-336,-2 18 0,10 45 0,-3 4 0,-2 16 0,-1 0 0,1 0 0,-1 0 0,0 0 0,1-1 0,-1 1 0,0 0 0,0 0 0,0 0 0,-1 0 0,1-1 0,-1-2 0,-1-12 0,2 15 0,0 0 0,0-1 0,0 1 0,0 0 0,0-1 0,-1 1 0,1 0 0,-1-1 0,0 1 0,0 0 0,0 0 0,-1-4 0,1-8 0,1 14 17,0-1-1,0 1 1,0 0-1,0 0 1,0 0-1,-1 0 1,1 0-1,0 0 1,0 0-1,0 0 1,0 0-1,0 0 1,0 0-1,0 0 1,0-1-1,0 1 1,0 0-1,0 0 1,0 0-1,0 0 1,0 0-1,0 0 1,0 0-1,0 0 1,0 0-1,-1 0 1,1 0-1,0 0 1,0 0-1,0 0 1,0 0-1,0 0 1,0 0-1,0 0 1,0 0-1,0 0 1,0 0-1,0 0 1,-1 0-1,1 0 1,0 0-1,0 0 1,0 0-1,0 0 1,0 0-1,0 0 1,0 0-1,0 0 1,0 0-1,0 0 1,0 0-1,0 0 1,-1 0-1,1 0 1,0 0-1,0 1 1,0-1-1,0 0 1,0 0-1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8:4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7936,'0'0'18874,"12"-6"-18398,24-9 69,0 1 0,54-13-1,-71 22-238,0 1 227,29-4 0,-43 8-348,-1-1 1,1 1 0,-1 0-1,1 1 1,-1-1-1,1 1 1,-1 0-1,1 0 1,-1 0 0,0 0-1,0 1 1,5 2-1,-9-4-183,1 0 0,-1 1 0,1-1-1,-1 0 1,1 0 0,0 1 0,-1-1-1,1 0 1,-1 1 0,0-1 0,1 1-1,-1-1 1,1 1 0,-1-1 0,0 1-1,1-1 1,-1 1 0,0-1 0,1 1-1,-1-1 1,0 1 0,0-1 0,0 1-1,1 0 1,-1-1 0,0 1 0,0-1-1,0 1 1,0 0 0,0-1 0,0 1-1,0 0 1,0-1 0,-1 1 0,1-1-1,0 1 1,0-1 0,-1 2 0,1-1-3,-1 0 0,0-1 1,0 1-1,0 0 0,0 0 1,0-1-1,0 1 0,0 0 1,0-1-1,0 1 0,0-1 0,-1 1 1,1-1-1,0 0 0,0 0 1,0 1-1,0-1 0,-1 0 1,-1 0-1,-37-2 1,-56-10 0,3 0 0,85 11 0,-1 0 0,1-1 0,0 0 0,0 0 0,-13-6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9:1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399 743 9648,'0'0'8682,"-11"-6"-8277,3 1-322,0 0-1,1-1 1,-1 0-1,1 0 0,0 0 1,1-1-1,0 0 1,0-1-1,-7-11 0,-21-44 591,3-2 0,3-1 0,3-1 0,-22-96-1,41 137-310,2-1 0,-1-33 0,-2-8 680,7 64-924,0 1 0,0-1 1,0 1-1,1-1 0,-1 1 0,1-1 0,0 1 0,0 0 0,0-1 0,1 1 0,-1 0 0,1 0 0,3-6 1,-4 9-84,-1-1 1,1 1-1,0 0 1,0-1 0,-1 1-1,1 0 1,0 0-1,-1-1 1,1 1 0,0 0-1,0 0 1,-1 0 0,1 0-1,0 0 1,0 0-1,-1 0 1,1 0 0,0 0-1,0 0 1,-1 1-1,1-1 1,0 0 0,-1 0-1,1 1 1,0-1 0,1 1-1,22 13 563,-16-10-314,-3-1-176,-1 0 0,1 0 0,-1 1-1,0-1 1,0 1 0,0 0-1,-1 0 1,1 1 0,-1-1 0,0 1-1,0-1 1,0 1 0,-1 0-1,0 0 1,0 0 0,0 0-1,0 1 1,1 9 0,1 10 73,-2 0 0,1 47 0,-3-67-152,-13 374 914,8-332-769,-17 75-1,17-105-135,0 0 0,0 0-1,-2-1 1,0 0 0,-1 0 0,-1 0-1,-16 22 1,22-34-38,-1 0 0,1 0 0,-1 0 0,0 0 0,0-1 0,0 0 0,0 1 0,0-2 0,-1 1 0,-7 3 0,10-5 0,-1 0 0,1-1 0,0 0 0,-1 1 0,1-1 0,-1 0 0,1 0 0,-1-1 0,1 1 0,0 0 0,-1-1 0,1 1 0,0-1 0,-1 0 0,1 0 0,0 0 0,0 0 0,-1 0 0,1 0 0,0-1 0,0 1 0,1-1 0,-1 1 0,-2-4 0,-1 1 0,1-1 0,0 1 0,1-1 0,-1 0 0,1 0 0,0-1 0,0 1 0,0-1 0,1 1 0,0-1 0,0 0 0,1 0 0,-1 0 0,1 0 0,0-9 0,1 10 0,0 1 0,0-1 0,0 0 0,1 1 0,0-1 0,0 1 0,0-1 0,0 1 0,1-1 0,0 1 0,0 0 0,0 0 0,0 0 0,1 0 0,-1 0 0,1 0 0,0 0 0,0 1 0,0 0 0,1 0 0,4-4 0,2 0 0,0 0 0,0 1 0,1 1 0,0-1 0,0 2 0,0-1 0,0 2 0,1-1 0,0 2 0,0 0 0,0 0 0,0 1 0,0 0 0,0 1 0,0 0 0,0 1 0,0 1 0,20 4 0,100 34 0,-130-40 0,1 0 0,-1 0 0,0 0 0,1-1 0,-1 1 0,0 0 0,1-1 0,-1 0 0,0 0 0,0 1 0,0-1 0,0 0 0,1-1 0,-1 1 0,-1 0 0,1-1 0,0 1 0,3-3 0,29-32 0,-32 33 0,3-3 0,0 0 0,0 0 0,1 1 0,0 0 0,0 0 0,1 0 0,11-6 0,-16 10 0,1 0 0,-1 0 0,1 0 0,-1 0 0,1 1 0,-1-1 0,1 1 0,0 0 0,-1-1 0,1 1 0,0 0 0,-1 0 0,1 1 0,0-1 0,-1 1 0,1-1 0,0 1 0,-1 0 0,1 0 0,-1 0 0,0 0 0,1 0 0,-1 1 0,5 2 0,41 27 0,-36-24 0,0 0 0,-1 0 0,0 1 0,11 11 0,-15-10 0,-7-8 0,1 0 0,0 0 0,-1 0 0,1 0 0,0 0 0,0 0 0,-1-1 0,1 1 0,0 0 0,0 0 0,0-1 0,2 2 0,-3-2 0,0 0 0,0 0 0,0 0 0,0 0 0,1 0 0,-1 0 0,0 0 0,0 0 0,0 0 0,0 0 0,0 0 0,0 0 0,0 0 0,0 0 0,1 0 0,-1 0 0,0-1 0,0 1 0,0 0 0,0 0 0,0 0 0,0 0 0,0 0 0,0 0 0,0 0 0,0 0 0,0 0 0,0-1 0,0 1 0,1 0 0,-1 0 0,0 0 0,0 0 0,0 0 0,0 0 0,0 0 0,0 0 0,0-1 0,0 1 0,0 0 0,0 0 0,0 0 0,0 0 0,0 0 0,-1 0 0,1 0 0,0-1 0,0 1 0,0 0 0,0 0 0,0 0 0,0 0 0,0 0 0,0 0 0,0 0 0,0 0 0,0 0 0,0 0 0,0-1 0,-1 1 0,1 0 0,0 0 0,0 0 0,0 0 0,0 0 0,0 0 0,0 0 0,-1 0 0,-3-7 0,-4-2 0,-1 1 0,0 1 0,0-1 0,-1 1 0,0 1 0,0 0 0,0 0 0,-1 1 0,0 0 0,0 1 0,0 0 0,-16-3 0,23 7 0,0 0 0,0 1 0,0-1 0,-1 1 0,1 0 0,0 0 0,0 0 0,0 0 0,1 1 0,-1 0 0,0-1 0,0 1 0,1 1 0,-1-1 0,1 0 0,0 1 0,-5 5 0,3-3 0,0-1 0,1 1 0,0 0 0,0 0 0,0 1 0,1-1 0,0 1 0,0 0 0,0 0 0,-2 9 0,3-7 0,1 0 0,0 1 0,1-1 0,0 1 0,0-1 0,1 0 0,0 1 0,0-1 0,1 0 0,0 1 0,4 9 0,-3-11 0,0-1 0,0 0 0,0 1 0,1-1 0,0 0 0,0-1 0,0 1 0,1-1 0,0 0 0,0 0 0,0 0 0,0-1 0,11 8 0,-14-12 0,-1 0 0,0 1 0,1-1 0,-1 0 0,0 1 0,1-1 0,-1 0 0,0 0 0,1 0 0,-1 0 0,0-1 0,1 1 0,-1 0 0,0 0 0,1-1 0,-1 1 0,0-1 0,0 1 0,1-1 0,-1 0 0,0 1 0,0-1 0,0 0 0,0 0 0,0 0 0,0 0 0,0 0 0,0 0 0,0 0 0,0 0 0,0-2 0,4-3 0,-1 0 0,0-1 0,0 0 0,3-8 0,6-15 0,-1-1 0,-2-1 0,8-39 0,-15 66 0,-3 5 0,0 0 0,0 0 0,0 0 0,0 0 0,0 0 0,0 0 0,0 0 0,0 0 0,0 0 0,0 0 0,0 0 0,0 0 0,0 0 0,0 0 0,0 0 0,-1 0 0,1 0 0,0 0 0,0 0 0,0 0 0,0 0 0,0 0 0,0 0 0,0 0 0,0-1 0,0 1 0,0 0 0,0 0 0,0 0 0,0 0 0,0 0 0,0 0 0,0 0 0,0 0 0,0 0 0,0 0 0,0 0 0,0 0 0,0 0 0,0 0 0,0 0 0,0 0 0,0 0 0,0 0 0,0 0 0,0 0 0,0 0 0,0 29 0,23 116 0,-17-116 0,-4-11 0,0 1 0,-2-1 0,0 1 0,-5 30 0,1 16 0,3-45 0,0-1 0,-1 0 0,-1 0 0,-7 26 0,7-36 0,0-1 0,0 0 0,-1 0 0,0 0 0,0-1 0,-1 1 0,0-1 0,0 0 0,0-1 0,-1 1 0,0-1 0,-8 7 0,10-11 0,-1 1 0,1 0 0,0-1 0,-1 0 0,1 0 0,-1 0 0,0-1 0,1 1 0,-1-1 0,0 0 0,0 0 0,0-1 0,0 0 0,0 0 0,-7 0 0,9-1 0,-1 1 0,1-1 0,0 0 0,-1 1 0,1-2 0,0 1 0,0 0 0,0-1 0,0 1 0,0-1 0,0 0 0,0 0 0,0 0 0,1 0 0,-1-1 0,1 1 0,-1-1 0,1 1 0,0-1 0,0 0 0,0 0 0,-2-5 0,3 3 0,0 0 0,0 0 0,0-1 0,1 1 0,0 0 0,0 0 0,0-1 0,0 1 0,1 0 0,0 0 0,0 0 0,1 0 0,-1 0 0,1 0 0,0 0 0,1 0 0,3-7 0,7-9 0,0 1 0,21-27 0,9-1 0,92-80 0,-28 30 0,-72 64 0,43-47 0,-75 76 0,1 0 0,-1-1 0,0 1 0,3-9 0,-3 9 0,-1-1 0,1 1 0,0 0 0,6-9 0,-1 4 0,15-14 0,-23 24 0,1 0 0,-1 0 0,1 0 0,-1 1 0,1-1 0,-1 0 0,1 0 0,-1 0 0,1 0 0,-1 1 0,1-1 0,-1 0 0,0 0 0,1 1 0,-1-1 0,1 0 0,-1 1 0,0-1 0,1 1 0,-1-1 0,0 0 0,1 1 0,-1-1 0,0 1 0,0-1 0,1 1 0,-1 0 0,11 18 0,-9-15 0,4 8 0,-1-1 0,0 1 0,-1 0 0,-1 0 0,1 0 0,-2 0 0,0 1 0,0-1 0,-1 1 0,-1 15 0,2-48 0,1 0 0,1 0 0,1 1 0,1-1 0,0 1 0,2 1 0,10-21 0,-17 36 0,0 0 0,1 1 0,-1-1 0,1 0 0,0 1 0,0-1 0,0 1 0,0-1 0,0 1 0,1 0 0,-1 0 0,1 0 0,-1 0 0,1 0 0,3-1 0,-4 3 0,0-1 0,-1 1 0,1 0 0,0 0 0,-1 0 0,1 0 0,0 0 0,-1 1 0,1-1 0,0 0 0,-1 1 0,1-1 0,-1 1 0,1 0 0,-1-1 0,1 1 0,-1 0 0,1 0 0,-1 0 0,0 0 0,1 0 0,-1 0 0,0 1 0,0-1 0,0 0 0,0 0 0,0 1 0,1 2 0,12 17 0,-2 1 0,15 33 0,-7-13 0,-20-41 0,1 0 0,0-1 0,-1 1 0,1 0 0,0 0 0,0 0 0,0-1 0,-1 1 0,1-1 0,0 1 0,0 0 0,0-1 0,0 0 0,0 1 0,0-1 0,0 0 0,1 1 0,-1-1 0,0 0 0,0 0 0,0 0 0,0 0 0,0 0 0,0 0 0,0 0 0,0 0 0,0 0 0,1-1 0,-1 1 0,0 0 0,0-1 0,0 1 0,0-1 0,1 0 0,5-3 0,0 1 0,0-1 0,10-8 0,89-81 0,-99 86 0,-2 1 0,0 0 0,0 0 0,0-1 0,5-10 0,9-10 0,-19 26 0,1 0 0,-1 0 0,1 0 0,0 0 0,-1 1 0,1-1 0,0 0 0,0 1 0,0-1 0,-1 0 0,1 1 0,0-1 0,0 1 0,0-1 0,2 0 0,-3 1 0,1 1 0,-1-1 0,0 0 0,1 0 0,-1 0 0,0 1 0,0-1 0,1 0 0,-1 0 0,0 1 0,0-1 0,0 0 0,1 1 0,-1-1 0,0 0 0,0 1 0,0-1 0,0 0 0,0 1 0,0-1 0,0 0 0,1 1 0,-1-1 0,0 0 0,0 1 0,0-1 0,0 0 0,-1 1 0,1 0 0,-5 37 0,4-31 0,-1 3 0,0 0 0,1 1 0,1-1 0,0 0 0,0 1 0,1-1 0,0 0 0,1 0 0,0 1 0,6 14 0,-8-24 0,0 0 0,1 1 0,-1-1 0,1 0 0,-1 0 0,1 0 0,0 0 0,-1 0 0,1 0 0,0 0 0,0 0 0,-1 0 0,1 0 0,0 0 0,0-1 0,0 1 0,0 0 0,0-1 0,0 1 0,0 0 0,0-1 0,1 0 0,-1 1 0,0-1 0,0 1 0,0-1 0,1 0 0,-1 0 0,0 0 0,0 0 0,0 0 0,1 0 0,-1 0 0,0 0 0,0 0 0,0-1 0,1 1 0,-1 0 0,0-1 0,2 0 0,0-1 0,-1 0 0,1 0 0,0 0 0,0 0 0,-1 0 0,1-1 0,-1 0 0,0 1 0,0-1 0,0 0 0,0 0 0,0 0 0,1-4 0,0-1 0,0-1 0,-1 1 0,0 0 0,0-1 0,-1 1 0,0-1 0,0 1 0,-1-1 0,-1 0 0,1 1 0,-1-1 0,-1 1 0,1-1 0,-1 1 0,-1 0 0,0 0 0,-4-10 0,6 17 0,1 0 0,-1 0 0,0 0 0,0 0 0,1 0 0,-1 0 0,0 0 0,0 0 0,0 1 0,0-1 0,0 0 0,0 1 0,0-1 0,-2-1 0,-10-5 0,51 12 0,-22-3 0,-1-1 0,0-1 0,0 0 0,0-1 0,0-1 0,0 0 0,0-1 0,0-1 0,0 0 0,-1-1 0,0 0 0,0-1 0,0-1 0,14-9 0,-13 6 0,2 1 0,0 0 0,0 1 0,20-6 0,-33 13 0,5-6 0,-1 2 0,-8 5 0,0 0 0,1 0 0,-1 0 0,0 0 0,0 0 0,1 0 0,-1 0 0,0 1 0,0-1 0,0 0 0,0 0 0,1 0 0,-1 0 0,0 1 0,0-1 0,0 0 0,0 0 0,1 0 0,-1 1 0,0-1 0,0 0 0,0 0 0,0 1 0,0-1 0,0 0 0,0 0 0,0 1 0,0-1 0,0 0 0,0 0 0,0 1 0,0-1 0,0 0 0,0 0 0,0 1 0,0-1 0,0 0 0,0 0 0,0 1 0,0 0 0,0 0 0,1-1 0,-1 1 0,1 0 0,-1 0 0,1 0 0,0 0 0,-1-1 0,1 1 0,0 0 0,-1-1 0,1 1 0,0-1 0,1 2 0,4 3 0,3 7 0,0 1 0,-1 0 0,0 0 0,-1 1 0,8 22 0,-3-9 0,-8-16 0,-1 1 0,0-1 0,-1 1 0,0 0 0,-1-1 0,0 1 0,-1 0 0,-1 13 0,0 0 0,1-24 0,0-1 0,0 0 0,0 0 0,0 0 0,0 1 0,0-1 0,0 0 0,1 0 0,-1 1 0,0-1 0,0 0 0,0 0 0,0 1 0,0-1 0,0 0 0,0 0 0,1 0 0,-1 0 0,0 1 0,0-1 0,0 0 0,1 0 0,-1 0 0,0 0 0,0 1 0,0-1 0,1 0 0,-1 0 0,0 0 0,0 0 0,0 0 0,1 0 0,-1 0 0,0 0 0,0 0 0,1 0 0,-1 0 0,0 0 0,0 0 0,1 0 0,-1 0 0,16-5 0,13-12 0,-22 11 0,-7 5 0,1 0 0,0 1 0,-1-1 0,1 1 0,0-1 0,-1 0 0,1 1 0,0-1 0,0 1 0,0 0 0,0-1 0,-1 1 0,1 0 0,0-1 0,0 1 0,0 0 0,0 0 0,0 0 0,0 0 0,0 0 0,0 0 0,0 0 0,1 0 0,6-1 0,0 1 0,1-2 0,-1 1 0,-1-1 0,1-1 0,0 1 0,0-1 0,-1-1 0,0 1 0,1-1 0,-1 0 0,-1-1 0,1 0 0,-1 0 0,0 0 0,11-13 0,-8 8 0,0-1 0,-1 0 0,0-1 0,-1 0 0,0 0 0,-1-1 0,0 0 0,-1 0 0,4-15 0,-8 24 0,-1 1 0,1 0 0,0-1 0,-1 1 0,0-1 0,0 1 0,0-1 0,0 1 0,-1-1 0,1 1 0,-3-7 0,3 9 0,-1 0 0,0 0 0,1 0 0,-1 0 0,0 0 0,0 0 0,1 0 0,-1 0 0,0 1 0,0-1 0,0 0 0,0 1 0,0-1 0,0 0 0,0 1 0,0-1 0,0 1 0,0 0 0,-1-1 0,1 1 0,0 0 0,0 0 0,0-1 0,0 1 0,-1 0 0,1 0 0,0 0 0,0 1 0,0-1 0,-1 0 0,1 0 0,0 1 0,0-1 0,0 0 0,0 1 0,0-1 0,-2 2 0,-1-1 0,0 1 0,0-1 0,1 1 0,-1 0 0,1 0 0,-1 0 0,1 1 0,0-1 0,-1 1 0,2 0 0,-1 0 0,0 0 0,0 0 0,1 0 0,0 1 0,-1-1 0,1 1 0,1-1 0,-1 1 0,0 0 0,1 0 0,0 0 0,0 0 0,0 0 0,0 0 0,1 0 0,0 0 0,-1 0 0,2 0 0,-1 0 0,0 0 0,1 0 0,0 0 0,-1 0 0,2 0 0,-1 0 0,0 0 0,1 0 0,0-1 0,0 1 0,0-1 0,0 1 0,0-1 0,5 5 0,0 0 0,1 1 0,0-1 0,0-1 0,1 0 0,0 0 0,14 9 0,-17-13 0,0 0 0,-1 0 0,1-1 0,0 1 0,1-1 0,-1-1 0,0 1 0,0-1 0,1 0 0,-1-1 0,1 1 0,8-1 0,-3-3 0,-1 0 0,0-1 0,0 0 0,-1-1 0,1 0 0,-1 0 0,12-9 0,-5 4 0,-17 9 25,1 1 0,0-1 1,0 1-1,0-1 0,-1 1 0,1-1 1,0 1-1,-1-1 0,1 0 0,0 1 0,-1-1 1,1 0-1,-1 0 0,1 0 0,-1 1 1,0-1-1,1 0 0,-1 0 0,0 0 0,0 0 1,1 0-1,-1 0 0,0 1 0,0-1 1,0 0-1,0 0 0,0 0 0,0 0 0,0 0 1,-1 0-1,1 0 0,0 0 0,0 0 1,-1 1-1,1-1 0,0 0 0,-1 0 0,0-1 1,0 0-316,0 1 1,0-1 0,0 1-1,-1-1 1,1 1 0,0 0 0,-1-1-1,1 1 1,-1 0 0,1 0-1,-1 0 1,1 0 0,-1 0-1,0 0 1,0 1 0,-2-2-1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9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33 201 10448,'0'0'15253,"-6"-10"-14700,-20-33-5,26 42-500,0-1 1,0 0-1,0 1 1,0-1-1,0 0 0,0 0 1,0 1-1,0-1 1,1 0-1,-1 1 0,0-1 1,1 0-1,0 1 1,-1-1-1,1 1 0,0-1 1,0 1-1,0-1 1,0 1-1,0 0 1,0-1-1,0 1 0,1 0 1,-1 0-1,0 0 1,1 0-1,-1 0 0,2-1 1,2-2 200,5-5 239,26-22 634,-34 29-954,1 0 1,0 0-1,0 1 1,0-1-1,0 1 1,0 0-1,0 0 1,0 0-1,0 0 1,0 0-1,6 0 1,-7 2-147,-1-1 0,0 0-1,0 1 1,1-1 0,-1 1 0,0 0 0,0-1-1,0 1 1,0 0 0,0 0 0,0 0 0,0 0-1,0 0 1,0 0 0,0 0 0,-1 0-1,1 0 1,0 0 0,-1 0 0,2 2 0,12 30 191,-13-32-212,6 23-1,-1 0 0,6 44 0,-2-4 0,17 82 0,-26-142 0,1 0 0,-1 0 0,1-1 0,-1 1 0,1-1 0,0 1 0,0-1 0,1 0 0,-1 1 0,1-1 0,-1-1 0,1 1 0,0 0 0,0-1 0,0 1 0,0-1 0,1 0 0,-1 0 0,1 0 0,-1 0 0,1-1 0,0 0 0,0 1 0,-1-1 0,1-1 0,0 1 0,4 0 0,-3-1 0,0 1 0,0-1 0,0 0 0,0-1 0,0 1 0,0-1 0,0 0 0,0 0 0,0-1 0,-1 1 0,1-1 0,-1 0 0,1 0 0,-1-1 0,0 1 0,1-1 0,-1 0 0,-1 0 0,1 0 0,0-1 0,4-5 0,0-3 0,-1 0 0,0-1 0,-1 0 0,0-1 0,-1 1 0,0-1 0,-1 0 0,-1 0 0,2-17 0,-3 9 0,0 1 0,-1-1 0,-2 1 0,0 0 0,-7-36 0,-6 22 0,12 31 0,0 0 0,0 0 0,0 0 0,1-1 0,-1 1 0,1-1 0,0 1 0,-1-9 0,0-1 0,1-5 0,1 19 0,1-1 0,-1 0 0,0 1 0,1-1 0,-1 1 0,1-1 0,-1 1 0,1-1 0,-1 1 0,1-1 0,-1 1 0,1 0 0,0-1 0,-1 1 0,1 0 0,0-1 0,-1 1 0,1 0 0,0 0 0,-1 0 0,1-1 0,0 1 0,-1 0 0,1 0 0,0 0 0,-1 0 0,1 0 0,1 1 0,16-3 0,13 1 0,144 25 0,-170-23 0,0 0 0,1-1 0,-1 0 0,0 0 0,0 0 0,0-1 0,6-1 0,-10 2 0,1 0 0,-1 0 0,1-1 0,0 1 0,-1-1 0,0 1 0,1-1 0,-1 0 0,1 0 0,-1 0 0,0 1 0,1-1 0,-1 0 0,0 0 0,0-1 0,0 1 0,0 0 0,0 0 0,0 0 0,0-1 0,0 1 0,-1-1 0,1 1 0,0 0 0,0-3 0,0-4 941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9:2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7528,'0'0'15153,"1"9"-14831,4 72 278,6 64 674,-5-107-922,0 0 526,2 57 0,-8-94-840,-1 0 1,1-1-1,0 1 1,0 0 0,0-1-1,0 1 1,0 0 0,0-1-1,1 1 1,-1-1 0,0 1-1,0 0 1,0-1 0,0 1-1,1-1 1,-1 1 0,0 0-1,1-1 1,-1 1 0,0-1-1,1 1 1,-1-1 0,1 1-1,-1-1 1,1 0 0,0 1-1,-1-1-22,1 0-1,-1-1 0,0 1 1,1-1-1,-1 1 0,0 0 1,1-1-1,-1 1 0,0-1 1,1 1-1,-1-1 0,0 1 1,0-1-1,0 1 0,0-1 1,1 1-1,-1-1 0,0 1 1,0-1-1,0 1 0,0-1 1,0 0-1,0 1 0,0-1 1,0 1-1,-1-1 0,1 1 1,0-1-1,0 1 0,0-1 1,-1 0-1,0-4-218,-5-30 198,3 16-3749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9:2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9240,'0'0'13767,"6"13"-13661,4 12 12,0 0 0,12 51 0,-6 38 468,-11-68-202,-4-41-365,-1-2 83,1 0 1,-1 1 0,1-1 0,-1 0-1,0 1 1,0-1 0,-1 0 0,0 7-1,-1-8-98,1 0-1,-1 0 0,1 0 1,-1 0-1,1 0 0,-1 0 1,0-1-1,0 1 0,0-1 1,0 1-1,0-1 1,0 0-1,-4 2 0,-25 14-701,21-11-2258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7832,'0'0'8707,"15"-1"-8103,33-2-199,156-3 2098,32 28 1120,-167-20-1102,-67-1-2450,1 0 1,-1 0-1,0 0 0,0 0 1,0 0-1,0 1 0,0-1 0,0 1 1,1 1-1,8 7-3914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9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9744,'0'0'16071,"-8"10"-15772,-40 44 338,47-52-557,-11 14 1061,12-16-1112,-1 0 0,1 0 0,0 0 0,0 0 0,-1 1 0,1-1-1,0 0 1,0 0 0,0 0 0,0 0 0,-1 1 0,1-1 0,0 0 0,0 0-1,0 0 1,0 1 0,0-1 0,0 0 0,-1 0 0,1 1 0,0-1 0,0 0-1,0 0 1,0 1 0,0-1 0,0 0 0,0 0 0,0 0 0,0 1 0,0-1-1,0 0 1,0 0 0,0 1 0,0-1 0,0 0 0,1 0 0,-1 1 0,0-1-1,0 0 1,0 0 0,0 0 0,0 1 0,1-1 0,-1 0 0,0 0 0,0 0-1,0 1 1,0-1 0,1 0 0,-1 0 0,0 0 0,0 0 0,0 0 0,1 1-1,-1-1-12,0 0 0,0 0 0,0 0-1,0-1 1,-1 1 0,1 0-1,0 0 1,0 0 0,0 0 0,0 0-1,0 0 1,0 0 0,0 0-1,0 0 1,0 0 0,-1 0 0,1 0-1,0 0 1,0 0 0,0 0-1,0 0 1,0-1 0,0 1 0,0 0-1,0 0 1,0 0 0,0 0-1,0 0 1,0 0 0,0 0 0,0 0-1,0 0 1,0-1 0,0 1-1,0 0 1,0 0 0,0 0 0,0 0-1,0 0 1,0 0 0,0 0-1,0 0 1,0-1 0,0 1 0,0 0-1,0 0 1,0 0 0,0 0-1,0 0 1,0 0 0,0 0 0,0 0-1,0 0 1,0 0 0,1-1-1,-1 1 1,0 0 0,0 0 0,0 0-1,0 0 1,0 0 0,0 0-1,0 0 1,1 0 19,-1 0-1,0-1 1,0 1-1,0 0 1,0 0-1,1-1 1,-1 1 0,0 0-1,0 0 1,0-1-1,0 1 1,0 0-1,0-1 1,0 1-1,0 0 1,0 0 0,0-1-1,0 1 1,0 0-1,0-1 1,0 1-1,0 0 1,0 0-1,0-1 1,0 1 0,0 0-1,-1-1 1,1 1-17,0 0 1,0-1 0,0 1-1,0 0 1,0-1 0,0 1 0,0 0-1,-1 0 1,1-1 0,0 1-1,0 0 1,0 0 0,-1 0-1,1-1 1,0 1 0,0 0 0,0 0-1,-1 0 1,1-1 0,0 1-1,0 0 1,-1 0 0,1 0-1,0 0 1,-1 0 0,1 0 0,0 0-1,0 0 1,-1 0 0,1 0-1,0 0 1,-1 0 0,1 0-1,0 0 1,0 0 0,-1 0-1,1 0 1,0 0 0,-1 0 0,1 0 2,-1 1 1,1-1 0,-1 0-1,1 0 1,-1 1 0,1-1-1,-1 0 1,1 0 0,-1 0 0,1 0-1,-1 0 1,1 0 0,-1 0-1,1 0 1,-1 0 0,1 0 0,-1 0-1,1 0 1,-1 0 0,1 0-1,-2-1 1,-5-2 978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4512,'0'0'18122,"13"2"-17931,-2 0-140,-5 0-21,1-1-1,-1 0 1,1 0-1,0-1 1,-1 1 0,1-2-1,0 1 1,-1-1 0,1 0-1,8-2 1,12-5 136,-1 1 0,2 1 0,-1 2 0,1 0 0,-1 2 0,1 1 0,46 5 0,-17 1 203,-43-5-195,0 1 1,-1 0-1,1 1 1,-1 1-1,0 0 1,17 6 0,-2 2 793,-26-10-651,1 2-678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8744,'0'0'13285,"10"3"-13028,54 5 237,1-2 0,-1-3 0,100-8 0,106-3 2407,-243 3-2774,-17 0-3751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3616,'0'0'11326,"-10"8"-10812,-2 4-336,8-8-99,-1 1 0,1-1 0,-1 0 0,-1 0 0,1 0 1,0-1-1,-1 0 0,0 0 0,-6 2 0,0 1 148,0 1 0,0 0 0,1 1 0,-1 0 0,-12 13 0,-49 53 1085,68-68-1192,-1 0 5,1 0 0,0 1-1,1 0 1,0 0-1,0 0 1,0 1-1,1-1 1,0 1 0,1 0-1,-1 0 1,1 0-1,1 0 1,0 0 0,0 0-1,0 10 1,1-13-74,1-1 0,-1 1 1,1 0-1,-1-1 0,1 1 0,1 0 1,-1-1-1,1 0 0,-1 1 1,1-1-1,1 0 0,-1 0 0,0 0 1,1 0-1,0 0 0,0 0 1,0-1-1,1 0 0,-1 1 0,1-1 1,-1 0-1,1-1 0,0 1 0,0-1 1,0 0-1,1 0 0,6 3 1,-6-4-15,0-1 1,0 1 0,0-1-1,0 1 1,-1-1 0,1-1 0,0 1-1,0-1 1,0 0 0,0 0-1,0 0 1,0-1 0,-1 0 0,1 0-1,-1 0 1,1 0 0,7-6-1,3-2 74,-1-1 0,1-1-1,18-20 1,51-72 377,-84 103-484,10-14 100,-1 0-1,-1-1 1,11-28 0,2-5 170,-20 48-253,-1 0-1,1 1 1,-1-1-1,0 0 1,1 0-1,-1 0 1,0 1-1,0-1 0,0 0 1,0 0-1,1 0 1,-1 0-1,0 0 1,0 1-1,-1-1 1,1 0-1,0 0 1,0 0-1,0 0 1,0 0-1,-1 1 1,1-1-1,-1 0 1,1 0-1,0 1 1,-1-1-1,1 0 0,-1 0 1,1 1-1,-1-1 1,0 1-1,1-1 1,-1 0-1,0 1 1,1-1-1,-1 1 1,0 0-1,0-1 1,1 1-1,-1-1 1,0 1-1,0 0 1,-1-1-1,0 1 39,2-1 29,-27-14 883,27 14-964,-1 1-1,1 0 1,0 0 0,-1 0-1,1 0 1,0 0 0,-1 0 0,1 0-1,0 0 1,-1 0 0,1 0 0,0 0-1,-1 1 1,1-1 0,0 0-1,-1 0 1,1 0 0,0 0 0,-1 0-1,1 1 1,0-1 0,0 0-1,-1 0 1,1 1 0,0-1 0,0 0-1,-1 0 1,1 1 0,0-1 0,0 0-1,0 1 1,-1-1 0,1 0-1,0 0 1,0 1 0,0-1 0,0 1-1,-8 16 55,-1 23 8,1 1 0,-3 59 0,7 84 101,10 184 191,2-165 126,-7-190-235,2-9-97,7-19-76,6-29-429,-13 28 46,1 0-3616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13264,'0'0'5047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5320,'0'0'19786,"-7"12"-19594,3-6-159,1-1-14,0-1 1,0 1-1,0-1 1,1 1-1,0 0 1,0 0-1,0 0 1,0 0-1,1 0 1,0 0 0,0 0-1,1 0 1,-1 1-1,1-1 1,1 10-1,41 219 1115,-38-201-913,-4-25-113,1-1-1,0 0 1,0 0 0,1 0-1,-1 0 1,5 9-1,-7-23 82,0 1-1,1 0 1,0 0-1,1-1 0,-1 1 1,2-7-1,0 2-56,2-42 32,3 1 0,2 0 0,29-94 0,-36 139-150,0 1-1,1-1 1,0 1 0,0 0 0,1 0 0,0 0 0,0 0 0,0 0 0,9-8-1,-5 6-2,-6 5-8,0 1 0,0 0 1,0-1-1,0 1 0,1 0 0,-1 0 1,1 0-1,-1 1 0,1-1 0,-1 1 1,1-1-1,0 1 0,0 0 0,0 0 0,0 0 1,0 0-1,0 1 0,5-1 0,1-1 38,1 3 45,-7 1-74,0 0-1,0-1 1,0 1-1,0 0 1,-1 0-1,1 1 1,0-1 0,-1 1-1,0-1 1,0 1-1,0 0 1,0-1-1,0 1 1,1 4 0,21 45 26,-24-51-38,8 25 7,-2 1 0,-1-1 0,-1 1 0,2 34 0,-4-33 1,-1-9 5,1 6 21,0-1-1,2 0 1,0 0-1,1 0 1,11 26-1,7 2 489,-23-52-491,7 9 155,-3-8-335,-2-7-307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14672,'0'0'4095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5520,'0'0'9137,"-9"13"-8640,-2 1-349,2-2 13,0 1-1,1 0 0,0 0 0,-9 22 1,4 1 302,0 0 1,3 1 0,1 0 0,-6 48-1,8-12 246,3 94-1,9-58 4,4-1 0,25 108 0,-26-181-380,2-1-1,1 0 0,28 58 0,60 89 1367,-95-173-1514,0-1 0,0-1 0,1 1 0,0 0 0,1-1 0,-1 0 1,1-1-1,0 1 0,1-1 0,-1 0 0,1 0 0,12 5 0,-18-10-260,0 0 0,0 0 0,0 0 0,-1 0 0,1 0 0,0 0 0,0-1 0,0 1 0,0 0 0,-1-1 0,1 1 0,0-1 0,0 1 0,-1 0 0,1-1 0,0 0 0,-1 1 0,2-2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97 6128,'0'0'3401,"-2"-10"-2957,-14-66 1615,16 75-1984,1 1 0,-1 0 0,0-1 0,0 1 0,0 0 0,0-1 0,0 1 0,0 0 0,0-1 0,0 1 0,0 0 0,0-1 0,-1 1 0,1 0 0,0 0 0,0-1 0,0 1 0,0 0 0,0-1 0,0 1 0,-1 0 0,1-1 0,0 1 0,0 0 0,-1 0 0,1 0 0,0-1 0,0 1 0,-1 0 1,1 0-1,0 0 0,0-1 0,-1 1 0,1 0 0,0 0 0,-1 0 0,1 0 0,0 0 0,-1 0 0,1 0 0,-1 0 0,-9 13 1645,-8 31-287,16-40-1198,-5 18 267,1 0-1,1 0 0,1 0 0,-3 39 0,6 94 1138,2-139-1468,-1 4 18,6 109 1293,-4-105-891,1 0-1,2-1 0,8 30 0,-12-50-442,0 0 0,1 0 0,-1-1 0,0 1 0,1 0 1,-1-1-1,1 1 0,3 3 0,-4-6-107,0 1 1,0 0-1,-1-1 1,1 1-1,0 0 1,0-1 0,0 1-1,0-1 1,0 0-1,0 1 1,0-1-1,0 0 1,0 1 0,0-1-1,0 0 1,0 0-1,0 0 1,0 0-1,0 0 1,0 0-1,0 0 1,0 0 0,0 0-1,0-1 1,0 1-1,1-1 1,68-29 638,-52 23-606,-1 2 1,2 0 0,-1 0-1,1 2 1,31-2 0,-36 5 16,0 0 1,1 1-1,24 4 1,-4 0 224,-33-5-294,-1 0-1,0 0 1,1 0 0,-1 1-1,0-1 1,0 0-1,1 0 1,-1 1-1,0-1 1,0 1-1,1-1 1,-1 1-1,0 0 1,0-1 0,0 1-1,0 0 1,0 0-1,1 1 1,-1-1 16,1-1-346,0-1 631,-6 0-1540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13264,'0'0'3993,"13"-5"-3596,0 0-274,-6 1-41,0 1 1,1 0-1,-1 1 1,1-1-1,0 2 1,0-1-1,0 1 1,14 0-1,177 1 5064,-197 0-4994,0 0 1,0-1 0,0 1 0,0 0 0,0-1 0,-1 1 0,1-1 0,0 0 0,0 0-1,-1 1 1,1-1 0,0 0 0,-1 0 0,3-2 0,0-6-4530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10848,'0'0'8201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7024,'0'0'7257,"3"11"-6568,54 268 2910,-6 49 1313,-45-284-2522,-1-58-1504,-10-292 310,2 259-1069,-1-10 113,-3-1 0,-2 2 0,-3-1 0,-26-75 0,30 89-71,5 16-55,3 26-105,0-1 0,0 0 0,0 0 0,0 0 0,1 0 0,-1 0 0,1 0 0,-1 1-1,1-1 1,0 0 0,0 0 0,-1 1 0,1-1 0,1 0 0,-1 1 0,0-1 0,0 1 0,0 0 0,1-1 0,-1 1 0,3-2 0,0 0 0,0 0 0,0 0 0,0 0 0,0 1 0,1 0 0,-1 0 0,6-2 0,-1 2 4,-1 0-1,1 1 0,-1 0 0,1 1 1,0 0-1,-1 0 0,1 1 0,-1 0 1,1 1-1,-1 0 0,1 0 0,-1 1 0,0 0 1,0 0-1,7 5 0,-2-1 7,0 0 0,0 2 0,-1-1 0,-1 2 0,0-1 0,0 2 0,18 21 0,-27-29-7,0 0 0,1 0 0,-1 0 0,-1 0-1,1 1 1,0-1 0,-1 0 0,0 1 0,1-1-1,-1 1 1,-1-1 0,1 1 0,0 0 0,-1-1-1,0 1 1,0 0 0,0-1 0,0 1 0,-1 0-1,0-1 1,1 1 0,-1 0 0,0-1 0,-1 1-1,-1 4 1,-1-3 17,1 0-1,0 0 1,-1-1-1,0 1 1,0-1-1,0 0 1,0 0-1,-1 0 1,1-1-1,-1 0 1,0 0-1,0 0 1,-1 0-1,1-1 1,-9 3-1,-6 2 62,4-2-10,1 1 1,-1-2 0,-1 0 0,1-1 0,-22 1 0,29-5-69,1 2 0,-1-1 1,1 1-1,0 0 0,-1 1 1,1 0-1,0 0 0,-15 7 1,20-7-54,1-1 0,-1 1 0,0 0 0,1 0 0,0 0 0,-1 0 0,1 0 0,0 1 0,0-1 0,0 1 0,0-1 0,1 1 0,-1 0 0,1-1 0,0 1 0,-1 0 0,1 0 0,0 0 0,1 0 0,-1 0 0,1 0 0,-1 0 1,1 1-1,0-1 0,0 0 0,0 0 0,1 4 0,3 22-4142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9848,'0'0'5201,"5"-10"-4661,-2 4-450,-2 2-37,0 0 1,1 0-1,0 1 1,0-1-1,0 0 1,1 1 0,-1-1-1,1 1 1,-1 0-1,1 0 1,0 0-1,1 0 1,-1 1-1,0-1 1,1 1-1,-1 0 1,8-3-1,12-2 323,0 1-1,1 2 1,-1 0-1,1 2 1,0 1-1,0 0 1,26 4-1,-39-2-118,9 1 530,0 0 1,-1 2-1,0 0 1,20 7 0,-37-10-674,-1-1-95,-1 0 0,1 0 0,-1 0 0,0 0 0,1 0 0,-1 0 0,1 1 0,-1-1 0,1 0 0,-1 0 0,0 0 0,1 1 0,-1-1 0,1 0-1,-1 1 1,0-1 0,1 0 0,-1 1 0,0-1 0,0 0 0,1 1 0,-1-1 0,0 0 0,0 1 0,1-1 0,-1 1 0,0-1 0,0 1 0,0-1-1,0 0 1,0 1 0,0-1 0,0 2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8136,'0'0'9185,"14"-8"-8604,-2-1-421,-6 4-89,-1 1-1,1 0 0,1 0 1,-1 1-1,0 0 0,1 0 1,0 0-1,0 1 0,-1 0 1,1 0-1,1 1 0,9-1 1,34 2 759,-1 2 0,62 12 1,0-1 1443,-108-12-2048,1-1 0,0 0 0,0 0-1,-1 0 1,1-1 0,0 1 0,-1-1 0,1 0 0,4-2 0,1 0-67,2-2-3796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4216,'0'0'16863,"-5"11"-16445,3-7-375,-2 6 51,0-1 1,1 1 0,0 0-1,0 0 1,1 0-1,0 0 1,0 16 0,0 244 3354,-3-234-2456,4-46-5234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9440,'0'0'4569,"16"-1"-3953,205 14 1925,-173-7-1843,-10-2 1434,69 18-1,-103-22-1981,-1 1-1,1 0 0,-1-1 1,1 0-1,0 0 0,5 0 1,1-2-2952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5016,'0'0'10206,"6"-13"-9592,6-11-35,1 1 1,19-27-1,-24 38-175,-1 2 186,0 1-1,0 0 1,18-16 0,-24 24-490,-1 0 0,1 0 0,0 0 1,0 0-1,0 1 0,0-1 0,0 0 0,0 1 0,0-1 1,0 0-1,0 1 0,0 0 0,0-1 0,0 1 1,0-1-1,3 1 0,-3 1-28,-1 0 0,1 0 0,0 1 0,-1-1 0,1 0 0,-1 1 0,1-1 0,-1 0 0,1 1 0,-1-1 0,0 1 1,0-1-1,0 0 0,0 1 0,0 1 0,5 62 563,-4-37-254,2 0-1,10 48 1,-4-35 60,-7-31-318,0 0 1,0 0-1,1 0 1,1 0-1,-1 0 1,2-1 0,6 13-1,-6-15 22,0 1 1,0-1-1,0 0 0,1 0 0,0 0 0,0-1 1,1 0-1,0 0 0,10 6 0,-14-11-101,-1 0 0,0 0 0,0-1 0,0 1 0,0-1 0,0 0 0,0 0 0,1 0 0,-1 0 0,0 0 0,0 0 1,0 0-1,1-1 0,-1 1 0,0-1 0,0 1 0,0-1 0,0 0 0,2-1 0,0 0 12,-1 0 1,0 0 0,0 0-1,1 0 1,-2-1-1,1 1 1,0-1 0,0 0-1,3-6 1,5-10 100,-1-1 1,-1 0-1,-1-1 0,-1 0 1,9-42-1,-5 17 5,-8 30-78,0 0 0,-1 0 0,0-20 0,3-30 207,-4 63-272,0 0 0,-1 0 0,1 0 0,0 0 0,0 0 0,1 1 0,-1-1 0,1 0 0,-1 1 0,1-1 0,0 0 0,0 1 0,0 0 0,0 0 0,1-1 0,3-1 0,-4 2-13,0 1 0,0 0 0,0 0 1,0 1-1,0-1 0,0 0 0,1 1 1,-1-1-1,0 1 0,1 0 1,-1 0-1,0 0 0,0 0 0,1 0 1,-1 0-1,0 0 0,1 1 0,-1-1 1,0 1-1,0 0 0,0 0 0,4 2 1,21 8 143,32 11 0,-18-7 204,-38-13-275,-3-2-66,0 0-1,1 1 1,-1-1 0,0 0-1,1 1 1,-1-1 0,0 0-1,1 1 1,-1-1 0,1 0 0,-1 0-1,0 0 1,1 1 0,-1-1-1,1 0 1,-1 0 0,1 0-1,-1 0 1,1 0 0,-1 0-1,1 0 1,-1 0 0,1 0-1,-1 0 1,1 0 0,-1 0-1,0 0 1,1 0 0,-1 0-1,1 0 1,-1 0 0,1-1 0,-1 1-1,1 0 1,-1 0 0,0-1-1,1 1 1,-1 0 0,0-1-1,1 1 1,-1-1-69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15376,'0'0'4111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5416,'0'0'16466,"11"-7"-16005,-4 2-383,0 0-1,0 1-1,0-1 0,1 1 0,0 1 0,0-1 1,0 1-1,0 1 0,0-1 0,10 0 0,63-9 880,1 4 0,91 4 0,-162 4-712,-1 2 0,1-1 0,0 1 0,-1 1 0,1 0 0,-1 0 0,18 9 0,9 10-3445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5416,'0'0'16969,"-11"8"-16711,-14 10-21,1 1 0,-41 43 0,9 7 691,-65 101 0,72-84 139,32-49-911,44-78-5359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9344,'0'0'4684,"8"10"-3968,29 33 752,39 62-1,8 36 2327,-79-133-3205,0-1 0,0 1 0,1-1 0,12 11 0,-17-17-614,1-1 0,0 0 0,-1 0 0,1 0 0,-1-1 0,1 1 0,-1 0 0,1-1-1,-1 1 1,1-1 0,-1 1 0,0-1 0,1 0 0,-1 1 0,3-3 0,-2 2-2130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 7528,'0'0'12138,"-10"5"-11597,5-2-473,2-2-31,0 0 1,0 0-1,0 1 1,0-1-1,0 1 1,1 0-1,-1 0 1,0 0-1,1 0 1,0 0-1,-1 1 1,1-1-1,0 1 1,0-1-1,1 1 1,-1 0 0,0 0-1,1 0 1,0 0-1,0 0 1,0 0-1,0 0 1,0 0-1,0 4 1,0 15 266,0 1 0,2-1 1,5 35-1,19 66 781,-16-83-698,30 121 1952,-32-143-1444,-4-14-131,-1-10-30,-13-167 116,4 82-628,6 81-200,0-16 50,-1-1 1,-1 1-1,-2-1 0,-8-25 1,11 46-52,-1 1 1,0 0 0,0 0-1,-5-7 1,5 7 12,0 1 1,0-1-1,0 1 0,-3-10 1,5 13-26,1 0 1,0 0 0,0 0 0,0 0 0,1 0-1,-1 0 1,0 0 0,0 0 0,0 0-1,1 0 1,-1 0 0,1 0 0,-1 0-1,0 0 1,1 0 0,0 0 0,-1 0-1,1 1 1,-1-1 0,1 0 0,0 0-1,0 1 1,-1-1 0,1 0 0,0 1-1,0-1 1,0 1 0,1-1 0,33-16 4,-27 14 5,11-5-11,1 1 0,1 0 1,-1 2-1,1 0 0,0 2 1,0 0-1,0 1 0,37 2 0,-53 0-8,1 1 0,-1 0-1,1 0 1,-1 0-1,0 0 1,0 1-1,1 0 1,-1 0 0,0 1-1,0-1 1,-1 1-1,1 0 1,-1 0-1,1 0 1,-1 1 0,0 0-1,0 0 1,3 4-1,-4-4 6,-1 0 0,1 0 0,-1-1-1,0 2 1,0-1 0,-1 0 0,1 0-1,-1 0 1,0 1 0,0-1 0,0 1-1,-1-1 1,1 0 0,-1 1 0,0-1-1,-1 1 1,1-1 0,-1 1 0,0-1-1,0 1 1,0-1 0,-3 8 0,-4 2 16,0-1 0,0 0-1,-1 0 1,-1 0 0,0-1 0,-18 15 0,-17 23 142,35-44-101,6-4 47,15-1-60,8-1-55,0 2 0,0-1 0,-1 2 1,34 9-1,-43-9-3,1 0 0,0 1 0,-1 0 0,0 1 0,0 0 1,0 0-1,-1 1 0,0 0 0,0 1 0,10 10 0,-16-16 9,-1 1-1,0-1 0,1 0 0,-1 1 0,0-1 0,0 1 0,0 0 0,0-1 1,0 1-1,0 0 0,-1-1 0,1 1 0,0 0 0,-1 0 0,0 0 1,1 0-1,-1-1 0,0 1 0,0 0 0,0 0 0,0 0 0,0 0 0,-1 0 1,1 0-1,0-1 0,-1 1 0,1 0 0,-1 0 0,0 0 0,0-1 1,0 1-1,0-1 0,0 1 0,0 0 0,0-1 0,0 1 0,0-1 1,-1 0-1,1 0 0,-1 1 0,1-1 0,-1 0 0,1 0 0,-4 1 0,-2 2 16,0 0-1,-1 0 0,0-1 0,1 0 0,-1-1 0,0 0 1,0 0-1,0-1 0,-9 1 0,-9-2 21,0-1 0,0-1 0,0-1 0,1-2 0,-1-1 0,-44-15 0,69 20-67,0 1-1,0 0 0,0-1 1,0 1-1,1 0 1,-1-1-1,0 1 0,0-1 1,0 0-1,1 1 0,-1-1 1,0 0-1,1 1 0,-1-1 1,0 0-1,1 0 1,-1 1-1,1-1 0,-1 0 1,1 0-1,0 0 0,-1 0 1,1-1-1,2-8-4318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8640,'0'0'11686,"-1"12"-10938,-1 0-521,0 1-1,2 0 1,-1-1-1,2 1 1,0 0-1,0-1 1,1 1-1,6 19 1,5 3 448,-5-14-70,0 0 1,-1 1-1,-1 0 0,-1 0 0,-1 0 0,1 27 0,-5-47-506,0 0 0,0 0-1,0 0 1,0-1 0,0 1-1,-1 0 1,1 0-1,-1 0 1,1 0 0,-1 0-1,1-1 1,-1 1-1,0 0 1,0 0 0,0-1-1,0 1 1,0-1-1,0 1 1,-1-1 0,-1 3-1,1-3-30,0-1 0,0 1 0,0 0 0,0-1 0,1 0 0,-1 1 0,0-1 0,0 0 0,0 0 0,0 0 0,0 0 0,0 0 0,0 0 0,0-1 0,0 1 0,0-1 0,0 1 0,0-1 0,1 0 0,-4-1 0,-21-11 134,1-1 0,1-2-1,0 0 1,1-2 0,-25-23 0,32 27-177,7 2-25,8 11 0,0-1 0,0 1 0,0 0 0,0-1 0,-1 1 0,1 0 0,0-1 0,-1 1 0,1 0 0,0 0 0,-1 0 0,-2-1 0,11-8 94,0 4-3623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5824,'0'0'3392,"-10"6"-2888,-6 3-289,5-4 274,2 1 1,-17 12 0,-16 5 4560,41-22-4479,-2-1 1671,11 0-1502,30-1 198,51-10-1,-6 2-380,-53 6-336,185-16 1576,-87 12 1634,-121 11-3957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7632,'0'0'6881,"6"11"-6416,116 164 1321,-114-164-1684,40 51 470,-29-38-326,0 0-1,-2 1 0,-1 1 0,16 34 1,-19-27 56,-1 0 1,-2 1 0,-1 0 0,-2 0-1,-1 1 1,2 65 0,-8-71-63,-1 0 1,-1-1 0,-2 1 0,-1-1-1,-1 0 1,-2 0 0,0-1-1,-22 47 1,7-25 157,8-16 204,-35 58-1,34-65-165,-19 40-1,26-46-99,0-1 0,-2 0-1,-1 0 1,-23 29 0,25-35-206,-2 1-416,4-7-3181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36 161 6016,'0'0'11962,"-5"-9"-11569,1-2-265,2 7-65,1 0 0,-1 0-1,1 1 1,-1-1 0,0 1-1,-1-1 1,1 1 0,-1 0-1,-4-5 1,7 8-42,0 0 0,0 0 0,0 0 0,0-1 0,-1 1 0,1 0 0,0 0-1,0 0 1,0 0 0,0 0 0,0 0 0,0 0 0,0 0 0,0 0 0,0 0 0,0-1 0,-1 1 0,1 0 0,0 0 0,0 0-1,0 0 1,0 0 0,0 0 0,0 0 0,0-1 0,0 1 0,0 0 0,0 0 0,0 0 0,0 0 0,0 0 0,0 0-1,0 0 1,0-1 0,0 1 0,0 0 0,0 0 0,0 0 0,0 0 0,0 0 0,0 0 0,1 0 0,-1-1 0,0 1 0,0 0-1,0 0 1,0 0 0,0 0 0,0 0 0,0 0 0,0 0 0,0 0 0,0 0 0,1 0 0,-1-1 0,0 1 1,0 0 0,0 0 0,0 0 0,1 0 0,-1 0 0,0 0 0,0 0 0,0 0 0,0-1 0,0 1 0,0 0 0,1 0 1,-1 0-1,0 0 0,0 0 0,0-1 0,0 1 0,0 0 0,0 0 0,0 0 0,0-1 0,0 1 0,0 0 0,0 0 0,0 0 0,0 0 0,0-1 1,0 1-1,0 0 0,0 0 0,0 0 0,0 0 0,0-1 0,0 1 0,0 0 0,0 0 0,0 0 0,-1 0 0,1-1 0,0 1 0,0 0 0,0 0 1,0 0-1,0 0 0,-1 0 0,5-4 243,-1 0 0,0 0 1,1 1-1,-1-1 0,5-2 1,3-1-145,-1-1 1,1 2-1,0 0 1,1 0-1,0 1 1,0 1-1,0-1 0,0 2 1,0 0-1,24-3 1,10 2 224,74 3-1,-107 2-283,19 1 210,45 9 1,-48-6 305,53 2 0,-74-6-489,0 0 1,-1 1-1,1-1 0,-1 1 1,0 1-1,8 2 0,26 8-498,-17-9-3177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10752,'0'0'5385,"11"9"-4859,-4-3-418,0 0-5,0 0-1,0 0 1,-1 0-1,0 1 0,0 0 1,-1 0-1,0 1 1,0-1-1,5 11 0,125 317 5278,-130-322-4877,1 0 0,1 0 0,0 0 0,12 14 0,3 7 1026,-21-33-1487,-1 0 0,0-1-1,1 1 1,-1-1 0,1 1 0,-1 0 0,0-1-1,1 1 1,0-1 0,-1 1 0,1-1-1,-1 0 1,1 1 0,-1-1 0,1 1 0,0-1-1,-1 0 1,1 0 0,0 1 0,-1-1-1,1 0 1,0 0 0,-1 0 0,1 0-1,0 0 1,0 0 0,-1 0 0,1 0 0,0 0-1,-1 0 1,1 0 0,0 0 0,0-1-1,-1 1 1,1 0 0,0 0 0,-1-1 0,1 1-1,-1 0 1,1-1 0,0 1 0,-1-1-1,1 1 1,-1-1 0,1 1 0,-1-1-1,0 1 1,1-1 0,-1 0 0,1 0 0,4-5 47,0-1 0,0 0 1,5-11-1,-5 10-12,50-97 288,4-7-138,-56 108-218,11-21 31,1 1 0,1 1-1,2 1 1,0 0 0,22-20 0,-27 30-17,19-25-1,-24 27-43,-8 10 16,1 0-1,-1 0 1,0-1 0,0 1-1,0 0 1,1 0-1,-1 0 1,0-1-1,0 1 1,0 0-1,1 0 1,-1-1 0,0 1-1,0 0 1,0-1-1,0 1 1,0 0-1,0 0 1,0-1-1,0 1 1,0 0 0,0-1-1,0 1 1,0 0-1,0-1 1,0 1-1,0 0 1,0 0-1,0-1 1,0 1-1,0 0 1,0-1 0,0 1-1,0 0 1,-1 0-1,1-1 1,-13-2-63,-24 6 48,34-2 3,-3 0 11,-276 32-42,-4-24 116,251-19-217,54-2-540,14-1-408,-23 10-1883,-9 3 2580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7832,'0'0'8707,"15"-1"-8103,33-2-199,156-3 2098,32 28 1120,-167-20-1102,-67-1-2450,1 0 1,-1 0-1,0 0 0,0 0 1,0 0-1,0 1 0,0-1 0,0 1 1,1 1-1,8 7-3914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7024,'0'0'7257,"3"11"-6568,54 268 2910,-6 49 1313,-45-284-2522,-1-58-1504,-10-292 310,2 259-1069,-1-10 113,-3-1 0,-2 2 0,-3-1 0,-26-75 0,30 89-71,5 16-55,3 26-105,0-1 0,0 0 0,0 0 0,0 0 0,1 0 0,-1 0 0,1 0 0,-1 1-1,1-1 1,0 0 0,0 0 0,-1 1 0,1-1 0,1 0 0,-1 1 0,0-1 0,0 1 0,0 0 0,1-1 0,-1 1 0,3-2 0,0 0 0,0 0 0,0 0 0,0 0 0,0 1 0,1 0 0,-1 0 0,6-2 0,-1 2 4,-1 0-1,1 1 0,-1 0 0,1 1 1,0 0-1,-1 0 0,1 1 0,-1 0 1,1 1-1,-1 0 0,1 0 0,-1 1 0,0 0 1,0 0-1,7 5 0,-2-1 7,0 0 0,0 2 0,-1-1 0,-1 2 0,0-1 0,0 2 0,18 21 0,-27-29-7,0 0 0,1 0 0,-1 0 0,-1 0-1,1 1 1,0-1 0,-1 0 0,0 1 0,1-1-1,-1 1 1,-1-1 0,1 1 0,0 0 0,-1-1-1,0 1 1,0 0 0,0-1 0,0 1 0,-1 0-1,0-1 1,1 1 0,-1 0 0,0-1 0,-1 1-1,-1 4 1,-1-3 17,1 0-1,0 0 1,-1-1-1,0 1 1,0-1-1,0 0 1,0 0-1,-1 0 1,1-1-1,-1 0 1,0 0-1,0 0 1,-1 0-1,1-1 1,-9 3-1,-6 2 62,4-2-10,1 1 1,-1-2 0,-1 0 0,1-1 0,-22 1 0,29-5-69,1 2 0,-1-1 1,1 1-1,0 0 0,-1 1 1,1 0-1,0 0 0,-15 7 1,20-7-54,1-1 0,-1 1 0,0 0 0,1 0 0,0 0 0,-1 0 0,1 0 0,0 1 0,0-1 0,0 1 0,0-1 0,1 1 0,-1 0 0,1-1 0,0 1 0,-1 0 0,1 0 0,0 0 0,1 0 0,-1 0 0,1 0 0,-1 0 1,1 1-1,0-1 0,0 0 0,0 0 0,1 4 0,3 22-4142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1 185 9944,'0'0'13575,"4"-10"-13172,34-84 2109,-36 90-2317,-1 0 0,1 0 1,0 0-1,1 0 0,-1 0 0,1 0 1,0 1-1,0-1 0,0 1 0,0 0 1,1 0-1,-1 0 0,1 0 1,0 1-1,7-5 0,-9 6-93,1 0 0,-1 0 0,1 0 0,0 0 0,0 0 0,-1 1 0,1-1 1,0 1-1,0 0 0,0 0 0,-1 0 0,1 0 0,0 0 0,0 1 0,0-1 0,-1 1 0,1-1 0,0 1 0,0 0 0,-1 0 0,1 1 0,-1-1 0,1 0 0,-1 1 1,0 0-1,4 2 0,27 29 134,-23-22-194,0-1 0,0 0 0,1 0-1,23 14 1,-31-23-42,0 0 0,1 0 0,-1 0 0,1-1 0,-1 1 0,1-1 0,-1 0 0,1 0 0,-1 0 0,1-1 0,-1 1 0,1-1 0,-1 0 0,0 1 0,1-2 0,2 0 0,6-3 0,0 0 0,-1 0 0,12-8 0,18-17 0,-27 19 0,0 2 0,20-12 0,-32 20 94,0 0 1,-1-1-1,1 1 1,0 0-1,-1-1 1,1 1-1,0-1 0,1-3 1,4-8-4880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5:32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420 46 8744,'0'0'10899,"-10"-3"-10573,-32-8-4,38 10-250,0 1-1,-1 0 0,1 1 1,-1-1-1,1 1 1,0-1-1,-1 1 0,1 1 1,0-1-1,0 1 0,0-1 1,-4 4-1,-10 2 271,11-4-212,1-1 0,-1 2 1,1-1-1,-1 1 0,1 0 1,1 0-1,-1 1 1,0 0-1,1 0 0,-6 7 1,-5 8 542,-21 35 1,8-11-45,12-18 74,1 0 0,2 0-1,-18 45 1,8 5 666,16-51-1042,1-1-1,1 2 1,1-1 0,2 0-1,0 1 1,2 0 0,0 0-1,2-1 1,1 1 0,10 49-1,-9-66-322,0-1 0,0 1-1,0 0 1,8 11 0,9 26-8,-12-18 4,-4-11 0,2 0 0,9 22 0,-13-34 0,1-1 0,0 1 0,-1-1 0,2 1 0,-1-1 0,0 0 0,1 0 0,0-1 0,0 1 0,0-1 0,0 1 0,7 2 0,0 1 0,-6-4 0,-1-1 0,0 1 0,0-1 0,1 0 0,0 0 0,-1 0 0,1 0 0,0-1 0,0 0 0,0 0 0,0 0 0,0-1 0,0 0 0,0 0 0,8-1 0,30-5 0,63-14 0,-92 16 0,0-1 0,0 0 0,-1 0 0,0-2 0,19-11 0,3-5 0,-14 11 0,-1-2 0,0 0 0,32-32 0,-19 12 0,-20 23 0,-1-1 0,0-1 0,-1-1 0,-1 1 0,0-1 0,0-1 0,7-17 0,-10 16 0,-1 1 0,0-1 0,-1-1 0,-1 1 0,-1-1 0,0 0 0,0-26 0,-6 0 0,-2 0 0,-1 0 0,-19-63 0,20 91 0,0 0 0,-2 0 0,1 0 0,-2 1 0,0 0 0,-1 0 0,0 1 0,-1 1 0,-1-1 0,0 1 0,0 1 0,-15-11 0,15 14 0,0 2 0,-1-1 0,1 2 0,-1-1 0,0 2 0,0-1 0,-1 2 0,-24-5 0,-2-1 0,-5-2 0,20 7 0,1-2 0,0-1 0,1-1 0,-24-11 0,24 0 850,13 8-5635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2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62 8744,'0'0'10857,"3"11"-10591,10 34-12,-12-41-207,-1-1 0,1 1 0,-1 0 0,0-1 0,0 1 0,0 0 0,0-1 0,-1 1 0,0 0 0,1-1 0,-1 1 0,-1-1 0,1 1 0,0-1 0,-1 1 0,-2 3 0,-2 4 104,2 0 2,-1 0 1,-1-1-1,0 1 0,-12 14 0,16-22-110,-1 0-1,0 0 1,0-1-1,0 1 1,0-1-1,0 0 1,0 0 0,0 0-1,-1 0 1,1-1-1,-1 1 1,1-1 0,-1 0-1,0 0 1,0 0-1,1-1 1,-1 1-1,-6-1 1,2 0 62,0 0 1,1-1-1,-1 1 0,-14-5 1,19 4-73,0 0 0,0 0 0,1 0 0,-1-1 0,1 1 0,-1-1 0,1 1 0,0-1 0,-1 0 0,1 0 0,0 0 0,0 0 0,0 0 0,1 0 0,-1-1 0,-2-2 0,-2-6 83,0-1-1,1 1 1,0-1-1,1 0 1,-5-19-1,9 26-93,-1 0 0,1 0-1,0 0 1,0 1-1,1-1 1,-1 0 0,1 0-1,0 1 1,0-1-1,1 0 1,-1 1 0,1-1-1,0 1 1,0 0-1,1 0 1,-1 0 0,1 0-1,3-4 1,-1 2-6,-1 1 0,2 0 0,-1 0 0,0 0 1,1 1-1,0 0 0,0 0 0,0 0 0,1 1 0,-1 0 0,1 0 1,10-3-1,3 1 29,0 2 0,0 0 1,22 0-1,-6 1 39,-13 0 25,1 2 1,-1 0-1,0 1 1,0 2-1,0 0 1,0 2-1,0 0 1,-1 2-1,0 0 1,0 1-1,-1 2 1,0 0-1,23 15 1,-33-18 15,0 0 1,0 0 0,1-2-1,15 7 1,-20-10-23,0 0 0,0-1 0,0 0-1,0 0 1,0 0 0,1-1 0,-1 0 0,0 0 0,9-2 0,-11 1-55,-1 1 1,0-1-1,1 0 0,-1 0 1,0 0-1,0-1 0,0 1 0,0-1 1,0 0-1,-1 0 0,1-1 1,0 1-1,-1-1 0,0 1 0,1-1 1,-1 0-1,0-1 0,-1 1 1,1 0-1,0-1 0,-1 1 0,0-1 1,0 0-1,0 0 0,0 0 1,-1 0-1,2-7 0,-1 4-353,11-22 946,1 14-5046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2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9848,'0'0'14185,"-4"13"-13841,2-8-303,-2 6 47,0 1 0,1 0 0,1 0 0,0 0 0,0 0 0,1 16 0,10 94 928,37 186-1,-27-203-615,-13-74-237,-3-21-40,-1 1 0,0 0-1,-1-1 1,0 1 0,0 0-1,-1 0 1,-2 19 0,2-30-108,0 0-1,-1 1 1,1-1 0,0 0 0,0 1-1,0-1 1,0 0 0,-1 1 0,1-1-1,0 0 1,0 0 0,0 1 0,-1-1-1,1 0 1,0 0 0,-1 1 0,1-1-1,0 0 1,-1 0 0,1 0 0,0 0-1,0 1 1,-1-1 0,1 0-1,-1 0 1,1 0 0,0 0 0,-1 0-1,1 0 1,0 0 0,-1 0 0,1 0-1,0 0 1,-1 0 0,1 0 0,0 0-1,-1 0 1,1 0 0,0-1 0,-1 1-1,1 0 1,0 0 0,-1 0 0,1-1-1,-18-10 244,13 8-174,-60-45 473,46 32-263,-1 1-1,-1 1 1,-27-14 0,39 24-146,-24-11 403,31 15-532,1-1 0,-1 0 1,0 1-1,1 0 0,-1-1 1,0 1-1,1 0 1,-1 0-1,0 0 0,0 0 1,1 0-1,-1 0 1,0 1-1,1-1 0,-1 0 1,-2 2-1,4-2-28,0 0 1,-1 0-1,1 0 0,0 0 1,0 1-1,-1-1 0,1 0 0,0 0 1,0 1-1,-1-1 0,1 0 1,0 0-1,0 1 0,0-1 1,0 0-1,-1 1 0,1-1 0,0 0 1,0 0-1,0 1 0,0-1 1,0 0-1,0 1 0,0-1 0,0 0 1,0 1-1,0-1 0,0 0 1,0 1-1,0-1 0,0 0 1,0 1-1,0-1 0,0 0 0,0 1 1,1-1-1,-1 0 0,0 0 1,0 1-1,0-1 0,1 1 1,8 7-4869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95 14064,'0'0'5507,"3"-11"-5037,9-33 8,-12 43-385,1 0-1,-1 0 0,0 0 1,0 0-1,0 0 1,0 0-1,0 0 0,0 0 1,0 0-1,-1 0 0,1 0 1,0 0-1,-1 0 1,1 0-1,0 0 0,-1 0 1,1 0-1,-1 0 0,1 0 1,-1 1-1,0-1 0,1 0 1,-1 0-1,0 1 1,0-1-1,1 0 0,-2 0 1,-23-11 1547,21 11-1289,-24 12 1313,26-11-1610,0 0 1,1 0 0,-1 0 0,0 1-1,0-1 1,0 1 0,1-1-1,-1 1 1,0-1 0,1 1 0,-1 0-1,0 0 1,1 0 0,-1 0 0,1 0-1,-1 0 1,1 1 0,0-1 0,0 0-1,-1 1 1,1-1 0,0 1 0,0-1-1,0 1 1,0-1 0,1 1 0,-1 0-1,0-1 1,1 1 0,-1 0 0,1 0-1,-1 2 1,1-4-28,0 1 1,0-1-1,0 0 0,0 1 0,0-1 1,0 0-1,0 1 0,0-1 0,0 1 1,0-1-1,0 0 0,1 1 0,-1-1 1,0 0-1,0 1 0,0-1 0,0 0 1,1 1-1,-1-1 0,0 0 0,0 0 1,1 1-1,-1-1 0,0 0 0,0 0 1,1 1-1,-1-1 0,0 0 0,1 0 1,-1 0-1,0 1 0,1-1 0,-1 0 1,0 0-1,1 0 0,-1 0 0,0 0 1,1 0-1,-1 0 0,1 0 0,-1 0 1,0 0-1,1 0 0,-1 0 0,0 0 1,1 0-1,-1 0 0,1 0 0,-1 0 1,0-1-1,1 1 0,-1 0 0,0 0 1,1 0-1,-1 0 0,0-1 0,0 1 1,1 0-1,-1 0 0,0-1 0,0 1 1,1 0-1,-1-1 0,1 0 6,0 0 0,0 0 0,-1 0-1,1 0 1,0 0 0,-1 0 0,1 0 0,-1 0 0,1-1 0,-1 1-1,1 0 1,-1 0 0,0 0 0,0-1 0,0 1 0,0 0 0,0 0-1,0-1 1,0 1 0,0 0 0,0 0 0,0-1 0,-1 1 0,1 0-1,0 0 1,-1 0 0,0-2 0,0 2-8,0 0 0,0 0 0,0 0 0,0 0 0,0 1 0,0-1 0,-1 0 0,1 1 0,0-1 0,0 0 0,-1 1 0,1 0 0,0-1 0,-1 1 0,1 0 0,-1-1 0,1 1 0,0 0 0,-1 0 0,1 0 0,-1 0 0,1 1 0,0-1 0,-3 1 0,0 1 50,0 0 0,1 1 0,-1 0 0,1 0 0,-1 0 1,1 0-1,0 0 0,0 0 0,1 1 0,-1 0 0,-3 5 0,6-8-73,10-2 936,8-5-2709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223 601 9648,'0'0'10283,"-11"0"-9864,-37 0-14,42 1-299,1 0 0,-1 0 0,1 0 0,-1 1-1,1 0 1,0 0 0,0 0 0,0 1-1,0-1 1,0 1 0,0 0 0,1 1 0,0-1-1,-7 7 1,1-1 119,3-4-76,1 1 0,-1 0 0,1 1 0,1-1 0,-1 1-1,1 0 1,0 0 0,1 1 0,0 0 0,-7 16 0,10-20-88,-1 1-1,1 1 1,1-1 0,-1 0 0,1 0 0,-1 0-1,1 0 1,1 0 0,-1 0 0,1 1 0,0-1 0,0 0-1,0 0 1,1-1 0,0 1 0,0 0 0,0 0-1,0-1 1,1 1 0,3 3 0,-1-1 34,0 0 1,0 0-1,1-1 0,0 0 1,0 0-1,1 0 0,0-1 1,13 8-1,-18-11-73,1-1 1,-1 0 0,1 0-1,0 0 1,-1-1-1,1 1 1,0 0-1,0-1 1,-1 0-1,1 0 1,0 0 0,0 0-1,0 0 1,-1 0-1,1-1 1,0 1-1,0-1 1,-1 0-1,1 0 1,-1 0 0,1 0-1,-1-1 1,1 1-1,-1 0 1,0-1-1,1 0 1,-1 1-1,0-1 1,0 0 0,3-4-1,5-6 52,-1-1 0,0 1 0,-1-1 0,0-1-1,-1 1 1,-1-1 0,0 0 0,-1-1 0,0 0-1,-1 0 1,-1 0 0,0 0 0,-1 0 0,-1 0 0,0-18-1,0 15 59,0-17 123,-1 34-220,0-1-1,0 0 1,-1 0-1,1 1 1,0-1-1,-1 0 1,1 1-1,-1-1 0,1 0 1,-1 1-1,0-1 1,1 1-1,-3-3 1,3 3 67,-1 10-10,0 0 0,0-1 0,2 11 0,2 3-67,0-1-1,2 0 0,0-1 1,1 1-1,1-1 0,19 36 0,-23-48-11,-1-5-3,-1 0-1,1 0 0,0 0 1,0 0-1,0 0 1,0 0-1,0-1 1,0 1-1,1-1 0,-1 1 1,6 2-1,-7-4-3,1 0-1,-1-1 1,0 1 0,1-1-1,-1 1 1,1-1 0,-1 0-1,1 1 1,-1-1-1,1 0 1,-1 0 0,1 0-1,0 0 1,-1 0-1,1-1 1,-1 1 0,1 0-1,-1-1 1,0 1-1,1-1 1,-1 0 0,1 1-1,-1-1 1,0 0-1,1 0 1,-1 0 0,0 0-1,0 0 1,1-1-1,8-8 23,0 0-1,-1-1 1,0 0-1,-1-1 0,-1 0 1,0 0-1,6-14 1,35-94 160,-30 63-74,-3 0-1,-2-1 0,-2-1 1,-3 0-1,1-74 0,-15-55 759,2 233-722,4 367-201,0-5 727,0-427-676,1 0 0,2 0 0,-1 0 0,2 0 0,9-27 0,-10 37 0,1-1 0,1 1 0,0 0 0,0 0 0,1 0 0,0 1 0,1 0 0,0 0 0,0 1 0,1 0 0,11-10 0,-15 15 0,9-7 0,0 0 0,0 1 0,21-10 0,-31 18 0,0-1 0,0 1 0,0 0 0,0 0 0,0 0 0,0 0 0,1 0 0,-1 1 0,0-1 0,0 1 0,1 0 0,-1 0 0,0 0 0,0 1 0,1-1 0,-1 1 0,0-1 0,0 1 0,0 0 0,1 1 0,-1-1 0,0 0 0,3 3 0,-5-3 0,0 0 0,0 0 0,0 0 0,0 0 0,-1 0 0,1 0 0,-1 0 0,1 0 0,0 0 0,-1 0 0,0 1 0,1-1 0,-1 0 0,0 0 0,1 0 0,-1 1 0,0-1 0,0 0 0,0 0 0,0 1 0,0-1 0,0 0 0,-1 0 0,1 0 0,0 1 0,-1-1 0,1 0 0,0 0 0,-1 0 0,0 0 0,1 0 0,-1 1 0,0-1 0,1 0 0,-1-1 0,-1 3 0,-4 4 0,1-1 0,-1 0 0,-12 11 0,-21 6 0,33-19 0,-1-1 0,0 1 0,1 0 0,0 1 0,-7 5 0,13-10 0,-1 1 0,1 0 0,-1 0 0,1 0 0,-1 0 0,1 0 0,-1 0 0,1 0 0,0 0 0,-1 0 0,1 0 0,0 0 0,0 0 0,0 0 0,0 0 0,0 0 0,0 1 0,0-1 0,0 0 0,1 0 0,-1 0 0,0 0 0,0 0 0,1 0 0,-1 0 0,1 0 0,-1 0 0,1 0 0,0-1 0,-1 1 0,1 0 0,0 0 0,-1 0 0,1-1 0,1 2 0,32 27 0,-30-26 0,20 15 0,29 16 0,-43-29 0,-1 0 0,1-1 0,-1 0 0,1-1 0,1 1 0,18 2 0,-23-6 0,1 0 0,-1 0 0,1 0 0,-1-1 0,1 0 0,-1 0 0,0 0 0,1-1 0,-1 0 0,0 0 0,0-1 0,0 0 0,-1 0 0,1 0 0,-1-1 0,1 1 0,-1-1 0,0-1 0,-1 1 0,1-1 0,-1 0 0,0 0 0,6-9 0,-2 1 0,0 1 0,-2-1 0,1-1 0,-2 1 0,0-1 0,0 0 0,-2-1 0,0 1 0,2-22 0,-4 29 0,-1 0 0,0-1 0,0 1 0,-1 0 0,0-1 0,-1 1 0,1 0 0,-1 0 0,-4-8 0,6 15 0,0-1 0,-1 1 0,1 0 0,0-1 0,-1 1 0,1 0 0,0 0 0,-1-1 0,1 1 0,-1 0 0,1 0 0,-1 0 0,1 0 0,0-1 0,-1 1 0,1 0 0,-1 0 0,1 0 0,-1 0 0,1 0 0,-1 0 0,1 0 0,-1 0 0,1 0 0,-1 1 0,1-1 0,0 0 0,-1 0 0,1 0 0,-1 0 0,1 1 0,-1-1 0,1 0 0,0 0 0,-1 1 0,1-1 0,0 0 0,-1 1 0,1-1 0,0 0 0,-1 1 0,1-1 0,0 1 0,-1 0 0,-14 18 0,10-8 0,1-1 0,-1 1 0,2 0 0,0 0 0,0 0 0,1 0 0,0 0 0,1 1 0,0-1 0,1 1 0,0-1 0,1 1 0,0-1 0,1 0 0,0 0 0,1 1 0,0-1 0,8 18 0,-9-26 0,-1-1 0,1 1 0,-1-1 0,1 1 0,0-1 0,0 0 0,0 1 0,0-1 0,1 0 0,-1 0 0,0-1 0,1 1 0,0 0 0,-1-1 0,1 0 0,0 1 0,0-1 0,-1 0 0,1-1 0,0 1 0,0 0 0,0-1 0,0 0 0,0 1 0,4-1 0,-3-1 0,0 1 0,0-1 0,0 0 0,0 0 0,0-1 0,0 1 0,0-1 0,-1 1 0,1-1 0,-1-1 0,1 1 0,-1 0 0,0-1 0,0 1 0,0-1 0,0 0 0,4-6 0,7-10 850,-8 9-5635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3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42 8744,'0'0'10773,"-11"8"-10537,-33 28 4,40-33-172,0 0 0,0 0 1,-1-1-1,1 0 1,-1 0-1,1 0 0,-1-1 1,1 1-1,-1-1 1,0 0-1,-5 0 0,6 0 44,-1-1-1,1 1 0,0 0 0,-1 1 0,-7 2 1,5 0 17,0 0 0,0 1 0,1 0 0,-1 0 0,1 0 0,0 1 0,0-1 0,1 2 0,0-1 0,0 0 0,0 1 0,1 0 0,0 0 0,0 1 0,1-1 0,0 1 0,0-1 0,1 1 0,0 0 0,0 0 0,0 10 0,1-11-62,1 1-1,1-1 0,0 1 1,0-1-1,0 0 0,1 1 1,0-1-1,0 0 0,1 0 1,0 0-1,0 0 0,0-1 1,1 1-1,0-1 0,1 0 1,-1 0-1,1 0 0,0-1 1,10 9-1,-9-10-27,0 0-1,0-1 1,0 1 0,1-2-1,-1 1 1,1-1 0,0 1-1,-1-2 1,1 1 0,0-1-1,13 1 1,-10-2 7,1-1-1,0 0 1,-1 0 0,1-1-1,-1-1 1,0 0 0,13-4-1,-7-1 28,1 1 0,-1-2-1,-1 0 1,1-1-1,-2-1 1,1 0-1,-1-1 1,21-24 0,-16 12 144,-1-1 1,-1 0-1,25-54 1,-39 72-139,-1 0-1,1 0 1,-2 0-1,1 0 1,-1 0 0,0 0-1,0 0 1,-1 0-1,0-1 1,0 1-1,-1 0 1,0 0 0,-4-14-1,4 13 114,1 7-179,0 1 0,0 0-1,0-1 1,0 1 0,0 0 0,0-1 0,0 1 0,0 0 0,0-1 0,0 1-1,-1 0 1,1 0 0,0-1 0,0 1 0,0 0 0,0-1 0,-1 1 0,1 0-1,0 0 1,0-1 0,-1 1 0,1 0 0,0 0 0,0 0 0,-1-1-1,1 1 1,0 0 0,-1 0 0,1 0 0,0 0 0,-1 0 0,1-1 0,0 1-1,-1 0 1,1 0 0,-1 0 0,-4-3 164,12 3-111,13 1-94,-8 1 10,0 1 0,0 0 0,0 0 0,-1 1 1,1 1-1,-1 0 0,21 13 0,-25-13 5,0 1 1,0 0-1,0 1 1,-1 0-1,1 0 0,-2 0 1,1 0-1,-1 1 0,0 0 1,-1 0-1,1 1 1,-2-1-1,1 1 0,-1 0 1,-1 0-1,3 15 0,1 13-4,8 33 14,-12-65 13,-1 1 1,1-1-1,0 1 1,1-1 0,0 0-1,-1 0 1,1 0 0,1 0-1,5 6 1,-8-10-3,0-1-1,0 1 1,0 0 0,0-1 0,1 1 0,-1-1-1,0 1 1,0-1 0,1 1 0,-1-1 0,0 0-1,1 0 1,-1 0 0,0 0 0,1 0 0,-1 0-1,0 0 1,1 0 0,-1 0 0,0-1 0,1 1-1,-1 0 1,0-1 0,0 0 0,2 0 0,34-20 70,-27 15-45,18-13 49,-1-1 0,0-2 0,-2 0 0,0-2-1,21-27 1,-36 41-42,0 1 0,13-10 0,8-7 165,-21 18 109,-10 15-86,-2-1-216,0 0 0,1 0 0,0 0 0,0 0 0,1 0 0,0 0 0,0 1 0,0-1 0,1 0 0,0 0 0,0 0 0,1 0 0,-1 0 0,1 0 0,6 11 1,-5-11-10,0 0 0,1 0 1,-1 0-1,1 0 1,1 0-1,-1-1 1,1 0-1,0 0 1,0 0-1,1 0 1,-1-1-1,1 0 1,10 5-1,-13-8 9,-1 0 1,0 0-1,0-1 0,0 1 1,1-1-1,-1 1 0,0-1 1,0 0-1,1 0 0,-1 0 1,0 0-1,0-1 0,1 1 1,-1-1-1,0 1 0,0-1 1,0 0-1,0 1 0,0-1 1,1 0-1,-2-1 0,1 1 1,0 0-1,0 0 0,0-1 1,-1 1-1,1-1 0,0 0 1,1-2-1,-1 2 18,0-1 0,0 0-1,-1 1 1,1-1 0,-1 0 0,1 0-1,-1 0 1,0 0 0,0 0 0,0 0-1,-1 0 1,1 0 0,-1-1 0,1 1-1,-1 0 1,0 0 0,-1 0-1,1-1 1,0 1 0,-2-4 0,1 3-24,-1 0 0,0 0-1,0 0 1,0 0 0,-1 1 0,1-1 0,-1 1 0,0 0 0,0 0 0,0 0 0,0 0 0,-1 0 0,1 0 0,-1 1-1,0 0 1,-6-3 0,-1 0 2,-1 0 1,0 1-1,0 1 0,-20-3 0,31 6-8,0-1 0,0 1 0,0 0 0,0 0 0,0-1 0,0 1 0,0 0 0,0 0 0,0 0 0,0 0 0,0 1 0,0-1 0,0 0 0,0 0 0,-1 1 0,4 1 0,1 0 0,-1 0 0,1 0 0,0 0 0,0-1 0,5 4 0,6 0 0,0 0 0,0-1 0,0-1 0,0 0 0,28 2 0,-35-5 0,0 0 0,0 0 0,0-1 0,0 0 0,1 0 0,-1 0 0,-1-1 0,1-1 0,0 1 0,0-1 0,-1 0 0,1 0 0,10-9 0,-6 3 0,-1 0 0,-1-1 0,0 0 0,0-1 0,9-16 0,10-11 0,-26 35 0,1 0 0,-1 1 0,0-1 0,1 0 0,0 1 0,0-1 0,4-2 0,-6 5 0,0 0 0,0-1 0,-1 1 0,1 0 0,0 0 0,0 0 0,0 0 0,0 0 0,0 0 0,0 0 0,0 0 0,0 0 0,0 1 0,-1-1 0,1 0 0,0 0 0,0 1 0,0-1 0,0 1 0,-1-1 0,1 1 0,0-1 0,0 1 0,-1-1 0,1 1 0,0 0 0,-1-1 0,1 1 0,-1 0 0,1-1 0,-1 1 0,1 0 0,0 1 0,16 22 0,-2-1 0,0 2 0,-1 0 0,-2 1 0,0 0 0,8 33 0,-19-58 0,0 1 0,-1 0 0,0-1 0,1 1 0,-1 0 0,0-1 0,0 1 0,0-1 0,0 1 0,0 0 0,0-1 0,0 1 0,0 0 0,-1-1 0,1 1 0,-1 0 0,1-1 0,-1 1 0,0-1 0,0 1 0,1-1 0,-1 0 0,-2 3 0,1-3 0,0 0 0,1 0 0,-1 0 0,0 0 0,0-1 0,0 1 0,0 0 0,0-1 0,0 0 0,0 1 0,1-1 0,-1 0 0,0 0 0,0 0 0,0 0 0,0-1 0,0 1 0,-3-1 0,-3-1 0,-4 1 0,1-2 0,-1 0 0,0 0 0,1-1 0,0 0 0,-14-8 0,0 5 0,38 14 0,-1-1 0,1 0 0,1 0 0,-1-2 0,1 0 0,-1 0 0,1-1 0,17 1 0,-24-4 0,0 0 0,-1 0 0,1-1 0,0 0 0,0 0 0,0-1 0,-1 0 0,1 0 0,-1-1 0,0 1 0,1-2 0,-1 1 0,0 0 0,-1-1 0,1 0 0,-1-1 0,0 1 0,0-1 0,9-10 0,2-6 0,-1-1 0,-2 0 0,21-45 0,-22 44 0,-10 20 0,20-39 0,-20 38 0,0 1 0,1 0 0,-1 0 0,0 0 0,1 0 0,0 0 0,0 0 0,0 1 0,4-3 0,-6 4 0,0 1 0,0 0 0,1 0 0,-1 0 0,0 0 0,0 0 0,0 0 0,1 0 0,-1 0 0,0 0 0,0 0 0,0 1 0,1-1 0,-1 0 0,0 1 0,0-1 0,0 1 0,0-1 0,0 1 0,0 0 0,0 0 0,0-1 0,0 1 0,0 0 0,0 0 0,-1 0 0,1 0 0,1 1 0,22 32 0,-21-29 0,-3-4 0,14 20 0,-2 1 0,14 31 0,-24-46 0,1 0 0,-1-1 0,0 1 0,-1 0 0,0 0 0,0 0 0,0 0 0,-1 0 0,0 0 0,0 0 0,0 0 0,-1 0 0,-4 13 0,5-19 0,0-1 0,0 1 0,-1 0 0,1 0 0,-1 0 0,1 0 0,-1-1 0,1 1 0,-1 0 0,1 0 0,-1-1 0,0 1 0,1-1 0,-1 1 0,0 0 0,1-1 0,-1 1 0,0-1 0,0 0 0,0 1 0,1-1 0,-1 1 0,0-1 0,0 0 0,-1 0 0,-1 1 0,1-1 0,-1-1 0,1 1 0,-1 0 0,1-1 0,0 1 0,-1-1 0,1 1 0,-4-3 0,-4-2 0,0 0 0,1-1 0,-10-7 0,-66-51 0,84 63 0,0 1 0,1-1 0,-1 1 0,0-1 0,0 1 0,1-1 0,-1 0 0,0 1 0,1-1 0,-1 0 0,1 0 0,-1 1 0,1-1 0,-1 0 0,1 0 0,-1 0 0,1 0 0,-1-1 0,2 2 0,-1 0 0,1 0 0,-1-1 0,1 1 0,-1 0 0,1 0 0,0 0 0,-1 0 0,1 0 0,-1 0 0,1 0 0,-1 0 0,1 0 0,-1 0 0,1 0 0,-1 0 0,1 0 0,-1 0 0,1 0 0,-1 0 0,1 1 0,-1-1 0,1 0 0,-1 0 0,1 1 0,-1-1 0,1 0 0,-1 1 0,1 0 0,31 12 0,-1-1 0,48 11 0,-60-17 0,-11-4 116,22 5 468,-3-6-5233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3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129 786 8744,'0'0'11442,"-5"16"-11098,0-3-262,-4 11 107,1 1 0,-7 34 0,5 5 243,2-11 316,-2 0-1,-24 71 0,32-117-496,1-1 1,-1 1 0,1 0 0,0 7-1,1-14-49,-2-9 371,-3-11-377,1 1 1,1-1 0,1 0-1,0 1 1,3-36-1,18-101 539,-16 133-629,0 6-16,2 1 0,-1-1 0,2 0 0,0 1 0,1 0 0,12-18 0,-7 13 94,1 1 1,1 1-1,33-35 1,-41 48-96,0 1 0,0 0 0,1 0 0,-1 0 0,1 1 0,0 0 0,9-3 0,-12 5-35,1 0 1,-1 1 0,1 0-1,-1 0 1,1 0-1,0 0 1,-1 1-1,1 0 1,0 0-1,-1 0 1,1 0 0,0 1-1,7 2 1,-8-2-22,0 1 0,-1 0 0,1 0 0,-1 1 1,1-1-1,-1 1 0,0 0 0,0-1 0,0 1 1,0 1-1,0-1 0,-1 0 0,0 1 0,1-1 0,-1 1 1,-1 0-1,1-1 0,0 1 0,1 7 0,0-2 9,-1-1 0,0 1 0,-1 0 0,0 0-1,0 0 1,0 0 0,-2 1 0,0 8 0,1-16-27,0 0 1,-1 0 0,1 0 0,-1 0-1,0 0 1,1 0 0,-1 0-1,0-1 1,0 1 0,0 0 0,-1 0-1,1-1 1,0 1 0,0-1 0,-1 1-1,1-1 1,-1 1 0,0-1-1,1 0 1,-1 0 0,0 0 0,-3 2-1,-2-1 66,0 0 0,0 0 0,-1 0 0,-14 0-1,1 1 104,-6-2-159,22-1-27,19 0-1,2 0 3,1 0 0,-1-1 0,0 0 0,0-2 0,1 1 0,-2-2 0,1-1 0,0 0 0,20-9 0,-24 7 0,0 0 0,0-1 0,-1 0 0,0 0 0,19-20 0,41-56 0,-56 66 0,-14 16 0,0 1 0,0-1 0,0 0 0,0 0 0,0 1 0,0-1 0,0 0 0,-1 0 0,1 0 0,-1 0 0,1 0 0,-1 0 0,0 0 0,0 0 0,0 0 0,0-2 0,3-24 0,-2 27 0,-1 1 0,1-1 0,0 0 0,0 0 0,0 0 0,0 0 0,0 1 0,0-1 0,0 0 0,0 1 0,0-1 0,0 1 0,0-1 0,0 1 0,0 0 0,0-1 0,0 1 0,1 0 0,-1 0 0,0 0 0,0 0 0,0 0 0,0 0 0,1 0 0,-1 0 0,0 0 0,0 0 0,0 1 0,0-1 0,1 0 0,1 2 0,2-1 0,0 1 0,1 0 0,-1 0 0,0 1 0,9 5 0,-9-4 0,0 0 0,-1 1 0,0 0 0,0-1 0,0 2 0,-1-1 0,1 0 0,-1 1 0,4 10 0,2 9 0,7 27 0,-1-4 0,-13-42 0,2 6 0,0-1 0,1 0 0,9 16 0,-13-26 0,0 1 0,0 0 0,0 0 0,0-1 0,0 1 0,1-1 0,-1 1 0,0-1 0,1 0 0,-1 1 0,1-1 0,0 0 0,-1 0 0,1 0 0,0 0 0,0 0 0,0-1 0,-1 1 0,1-1 0,0 1 0,0-1 0,0 1 0,0-1 0,0 0 0,0 0 0,0 0 0,0 0 0,3-1 0,3-2 0,1 0 0,-1 0 0,0-1 0,-1 0 0,1-1 0,-1 0 0,0 0 0,10-9 0,49-58 0,-20 22 0,12-26 0,-59 78 0,0 0 0,0 0 0,0 0 0,1 0 0,-1 0 0,1 1 0,-1-1 0,1 0 0,0 0 0,0 0 0,0 0 0,0 0 0,0 1 0,0-1 0,0 0 0,2 2 0,8 38 0,-7-36 0,-1 0 0,0-1 0,1 1 0,0-1 0,1 1 0,-1-1 0,1 0 0,0-1 0,0 1 0,0-1 0,1 0 0,0 0 0,-1 0 0,1 0 0,1-1 0,-1 0 0,0 0 0,11 4 0,-16-7 0,1 0 0,0 0 0,0 0 0,-1 0 0,1 0 0,0 0 0,-1 0 0,1 0 0,0 0 0,0 0 0,-1 0 0,1 0 0,0-1 0,-1 1 0,1 0 0,0 0 0,-1-1 0,1 1 0,-1-1 0,1 1 0,0 0 0,-1-1 0,1 1 0,-1-1 0,1 1 0,-1-1 0,0 1 0,1-1 0,-1 0 0,1 1 0,-1-1 0,0 0 0,1 1 0,-1-1 0,0 0 0,0 1 0,0-1 0,0 0 0,1 1 0,-1-1 0,0 0 0,0 0 0,0 1 0,-1-2 0,0-31 0,-1 24 0,0 1 0,0 0 0,-1 0 0,0 0 0,0 0 0,-1 0 0,0 1 0,0-1 0,-1 1 0,0 0 0,0 0 0,-1 1 0,0 0 0,0 0 0,0 0 0,-1 1 0,0 0 0,0 0 0,-15-7 0,21 11 0,0 0 0,0 1 0,-1-1 0,1 1 0,-1-1 0,1 1 0,0 0 0,-1 0 0,1 0 0,-1-1 0,1 1 0,0 1 0,-1-1 0,1 0 0,-1 0 0,1 0 0,0 1 0,-1-1 0,-2 2 0,4-2 0,0 0 0,0 0 0,0 0 0,0 0 0,0 0 0,0 1 0,-1-1 0,1 0 0,0 0 0,0 0 0,0 0 0,0 1 0,0-1 0,0 0 0,0 0 0,0 0 0,0 0 0,0 1 0,0-1 0,0 0 0,0 0 0,0 0 0,0 0 0,0 1 0,0-1 0,0 0 0,0 0 0,0 0 0,0 0 0,0 1 0,0-1 0,0 0 0,0 0 0,0 0 0,0 0 0,0 1 0,1-1 0,-1 0 0,0 0 0,0 0 0,0 0 0,0 0 0,1 1 0,16 6 0,2-4 0,-1-1 0,1 0 0,0-2 0,33-2 0,79-18 0,-62 8 0,73-16 0,-83 14 0,33-3 0,-92 17 0,0 0 0,0-1 0,0 1 0,0 0 0,0 0 0,1 0 0,-1 0 0,0 0 0,0 0 0,0 0 0,0 0 0,0 0 0,0 0 0,1 0 0,-1 0 0,0 0 0,0 0 0,0 0 0,0 0 0,0 0 0,0 0 0,1 0 0,-1 0 0,0 1 0,0-1 0,0 0 0,0 0 0,0 0 0,0 0 0,0 0 0,0 0 0,1 0 0,-1 0 0,0 0 0,0 0 0,0 1 0,0-1 0,0 0 0,0 0 0,0 0 0,0 0 0,0 0 0,0 0 0,0 1 0,0-1 0,-3 7 0,-11 8 0,6-8 0,-82 84 0,87-88 0,-8 10 0,0 1 0,-16 25 0,25-35 0,0 0 0,0 1 0,0-1 0,0 1 0,1-1 0,0 1 0,0 0 0,0-1 0,0 1 0,1 0 0,-1 0 0,1 0 0,1-1 0,0 10 0,-1-13 0,1 0 0,-1 0 0,0 0 0,0 0 0,1-1 0,-1 1 0,0 0 0,1 0 0,-1 0 0,1 0 0,-1-1 0,1 1 0,0 0 0,-1-1 0,1 1 0,0 0 0,-1-1 0,1 1 0,0-1 0,0 1 0,-1-1 0,1 1 0,0-1 0,0 0 0,0 1 0,0-1 0,1 1 0,0-1 0,0 0 0,1 0 0,-1 0 0,0-1 0,1 1 0,-1 0 0,0-1 0,1 0 0,-1 1 0,4-3 0,1 0 0,-1 0 0,1-1 0,-1 0 0,1 0 0,9-10 0,-1-3 0,0 0 0,-2 0 0,0-2 0,-1 1 0,-1-2 0,-1 1 0,15-40 0,-15 26 0,-1-1 0,-2 1 0,-1-1 0,2-47 0,-4-106 0,-4 150 0,-4-5 0,5 133 0,22 151 0,-19-215 0,-2-11 0,0 0 0,1 0 0,1-1 0,0 0 0,13 28 0,-1-7 0,-13-28 0,-1 0 0,2 0 0,-1-1 0,1 0 0,1 1 0,-1-1 0,1-1 0,0 1 0,11 10 0,-15-16 0,0-1 0,0 1 0,1 0 0,-1 0 0,1-1 0,-1 1 0,1-1 0,-1 0 0,1 1 0,-1-1 0,1 0 0,-1 0 0,1 0 0,-1 0 0,1 0 0,-1 0 0,1 0 0,0 0 0,-1-1 0,1 1 0,-1-1 0,0 1 0,1-1 0,-1 1 0,1-1 0,-1 0 0,0 0 0,1 0 0,-1 0 0,0 0 0,0 0 0,0 0 0,0 0 0,0 0 0,1-2 0,5-5 0,-1-1 0,0 0 0,10-18 0,-14 23 0,14-28 0,-1-1 0,17-58 0,-29 81 0,4-9 0,-3 21 0,1 13 0,21 119 0,-25-129 0,2 5 0,0 0 0,0 0 0,0-1 0,1 1 0,9 14 0,-12-23 0,0 1 0,0-1 0,0 0 0,0 1 0,1-1 0,-1 0 0,0 0 0,1 1 0,-1-1 0,1 0 0,-1-1 0,1 1 0,0 0 0,-1 0 0,1-1 0,0 1 0,-1-1 0,1 1 0,0-1 0,0 0 0,0 1 0,-1-1 0,1 0 0,0 0 0,0-1 0,0 1 0,-1 0 0,1 0 0,0-1 0,0 1 0,-1-1 0,1 0 0,0 0 0,-1 1 0,1-1 0,-1 0 0,1 0 0,-1 0 0,2-2 0,14-10 0,-2 0 0,0-1 0,0-1 0,-2 0 0,22-31 0,15-16 0,-41 52 0,1 1 0,19-14 0,-29 22 0,0 1 0,0 0 0,1 0 0,-1 0 0,0 0 0,0 0 0,0 0 0,0 0 0,1 0 0,-1 0 0,0 0 0,0 0 0,0 0 0,0 0 0,1 0 0,-1 0 0,0 0 0,0 0 0,0 0 0,0 0 0,1 0 0,-1 0 0,0 0 0,0 0 0,0 0 0,0 0 0,0 0 0,1 0 0,-1 0 0,0 1 0,0-1 0,0 0 0,0 0 0,0 0 0,1 0 0,-1 0 0,0 0 0,0 1 0,0-1 0,0 0 0,0 0 0,0 0 0,0 0 0,0 0 0,0 1 0,0-1 0,0 0 0,0 0 0,3 16 0,-5 23 0,2-32 0,-2 4 0,2 1 0,-1-1 0,2 1 0,-1-1 0,1 1 0,1-1 0,0 0 0,1 0 0,5 15 0,-7-25 0,0 0 0,0 1 0,0-1 0,0 0 0,0 0 0,0 0 0,0 0 0,1 0 0,-1 0 0,0 0 0,1 0 0,-1-1 0,0 1 0,1 0 0,-1-1 0,1 1 0,-1-1 0,1 0 0,-1 1 0,1-1 0,-1 0 0,1 0 0,0 0 0,-1 0 0,1 0 0,-1 0 0,1-1 0,-1 1 0,1 0 0,-1-1 0,3 0 0,5-2 0,1-1 0,-1 0 0,14-8 0,-21 11 0,34-18 0,127-77 0,-52 32 0,-99 61 0,-11 3 0,0-1 0,1 1 0,-1 0 0,0 0 0,0-1 0,1 1 0,-1-1 0,0 1 0,0-1 0,0 1 0,1-1 0,-1 0 0,0 1 0,0-1 0,0 0 0,0 0 0,0 0 0,0 0 0,1-2 0,-55 59 0,47-49 0,1 0 0,0 1 0,1 0 0,-1 0 0,1 0 0,-4 13 0,8-19 0,-1 0 0,1 1 0,-1-1 0,1 1 0,0-1 0,0 0 0,0 1 0,0-1 0,1 1 0,-1-1 0,1 1 0,-1-1 0,1 0 0,0 0 0,0 1 0,0-1 0,0 0 0,0 0 0,0 0 0,1 0 0,-1 0 0,1 0 0,-1 0 0,1 0 0,0-1 0,0 1 0,0-1 0,0 1 0,3 1 0,0-1 0,0 0 0,0 0 0,1 0 0,-1 0 0,1-1 0,-1 0 0,1 0 0,-1-1 0,1 0 0,-1 0 0,1 0 0,0 0 0,-1-1 0,9-2 0,6-1 0,-1-1 0,33-14 0,-30 9 0,0 0 0,0-2 0,-1-1 0,0 0 0,-1-1 0,-1-2 0,0 0 0,-2-1 0,1 0 0,-2-2 0,-1 0 0,0 0 0,-1-2 0,-1 0 0,-1 0 0,-1-1 0,-1-1 0,-1 1 0,-1-2 0,8-35 0,-8 22 0,-3 15 0,0 1 0,-1-2 0,-2 1 0,0 0 0,-2-26 0,-3 37 0,-3 18 0,-3 20 0,2 9 0,2 1 0,1-1 0,2 1 0,2 40 0,24 147 0,-18-196 0,2 0 0,0 0 0,16 34 0,-5-16 0,-19-46 0,0 1 0,0-1 0,0 0 0,0 1 0,0-1 0,0 1 0,0-1 0,0 0 0,0 1 0,1-1 0,-1 0 0,0 1 0,0-1 0,0 0 0,1 1 0,-1-1 0,0 0 0,0 1 0,1-1 0,-1 0 0,0 0 0,1 1 0,-1-1 0,0 0 0,1 0 0,-1 0 0,1 1 0,-1-1 0,0 0 0,1 0 0,-1 0 0,0 0 0,1 0 0,-1 0 0,1 0 0,-1 0 0,0 0 0,1 0 0,-1 0 0,1 0 0,-1 0 0,0 0 0,1 0 0,-1 0 0,1-1 0,-1 1 0,0 0 0,1 0 0,-1 0 0,0-1 0,1 1 0,-1 0 0,0 0 0,0-1 0,1 1 0,-1 0 0,0-1 0,0 1 0,1 0 0,-1-1 0,0 1 0,0 0 0,0-1 0,0 1 0,1 0 0,-1-1 0,0 0 0,12-26 0,-12 17-4007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4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17383,'0'0'4680,"12"1"-4186,237 8 2092,-237-8-2200,0-1 0,0 0 1,-1 0-1,23-5 0,-22 7 210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4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150 710 9848,'0'0'12613,"-9"10"-12131,6-6-445,-12 12 265,0 0 1,2 1-1,0 1 0,1 0 0,-19 38 0,21-28 359,-13 55 0,21-73-501,0 0-1,1 0 1,1 0 0,-1 0-1,2 0 1,-1 0-1,1 0 1,1 0 0,4 15-1,-6-23-110,0-1 0,1 0 0,-1 1 0,1-1 0,-1 0 0,1 0 0,-1 0 0,1 0 0,0 1 0,0-1 0,0 0 0,0 0 0,0 0 0,0-1 0,0 1 0,2 2 0,-2-3-9,-1 0-1,1 0 0,0 0 0,0 0 0,0 1 1,0-1-1,-1 0 0,1 0 0,0 0 1,0-1-1,0 1 0,0 0 0,-1 0 0,1 0 1,0-1-1,0 1 0,0 0 0,-1-1 1,2 0-1,3-3 87,0 0 0,0 0 0,-1 0 0,1-1 0,5-7 0,-10 11-131,20-28 578,-1 0-1,-1-1 1,19-47-1,-10 20-183,-27 56-389,1 1 0,-1 0 0,0 0 0,0 0 0,0-1 0,0 1 0,0 0 0,1 0 0,-1 0 0,0 0 0,0 0 0,0-1 0,1 1 0,-1 0 0,0 0 0,0 0 0,1 0 0,-1 0 0,0 0 0,0 0 0,0 0 0,1 0 0,-1 0 0,0 0 0,0 0 0,1 0 0,-1 0 0,0 0 0,0 0 0,1 0 0,-1 0 0,0 0 0,0 0 0,1 0 0,-1 0 0,12 8 0,13 18 0,-19-19 0,2 0 0,-1 1 0,1-1 0,1-1 0,-1 1 0,1-1 0,0-1 0,14 7 0,-19-11 0,1 1 0,-1-1 0,0 0 0,1 0 0,-1-1 0,1 1 0,-1-1 0,1 0 0,-1 0 0,1 0 0,-1-1 0,1 0 0,-1 0 0,0 0 0,1 0 0,-1 0 0,0-1 0,0 0 0,0 0 0,5-3 0,-5 2 0,0 1 0,-1-1 0,1 0 0,-1 0 0,1 0 0,-1 0 0,0 0 0,0-1 0,0 1 0,-1-1 0,1 0 0,-1 0 0,0 0 0,2-6 0,2-22 0,-6 31 0,1-1 0,0 1 0,-1 0 0,1 0 0,0 0 0,0 0 0,-1 0 0,1 0 0,0 0 0,0 0 0,0 0 0,1 0 0,-1 0 0,0 0 0,0 1 0,0-1 0,2 0 0,25-12 0,267-67 0,-221 63 0,-61 18 0,-14 15 0,-10 20 0,-8 28 0,18-58 0,0 0 0,0-1 0,1 1 0,0 0 0,0 0 0,0 0 0,1 0 0,1 9 0,-1-12 0,0-1 0,-1 0 0,1 0 0,0 0 0,0 0 0,0 1 0,0-1 0,0-1 0,1 1 0,-1 0 0,1 0 0,-1 0 0,1-1 0,0 1 0,-1-1 0,1 1 0,0-1 0,0 0 0,0 0 0,0 0 0,0 0 0,1 0 0,-1 0 0,0 0 0,0-1 0,0 1 0,1-1 0,-1 1 0,0-1 0,1 0 0,-1 0 0,0 0 0,1-1 0,-1 1 0,0 0 0,0-1 0,3 0 0,7-3 0,0 0 0,-1 0 0,1-1 0,-1 0 0,15-10 0,-3-1 0,-1 0 0,0-1 0,-1-2 0,-1 0 0,-1-1 0,-1-1 0,0 0 0,-2-2 0,0 0 0,-2-1 0,0 0 0,-2-1 0,-1 0 0,-1-1 0,13-50 0,-15 45 0,6-24 0,12-94 0,-26 136 0,-4 19 0,-4 23 0,-27 280 0,35-300 0,-3 31 0,2-1 0,1 1 0,2-1 0,9 46 0,-11-84 0,0 1 0,0 0 0,1 0 0,-1-1 0,0 1 0,1 0 0,-1-1 0,1 1 0,0-1 0,0 1 0,0-1 0,-1 1 0,1-1 0,0 1 0,1-1 0,-1 0 0,0 0 0,0 0 0,1 1 0,-1-1 0,0 0 0,1 0 0,2 1 0,-2-2 0,0 0 0,1 0 0,-1 0 0,0 0 0,0-1 0,1 1 0,-1 0 0,0-1 0,0 0 0,0 0 0,1 1 0,-1-1 0,0 0 0,0-1 0,0 1 0,-1 0 0,3-2 0,5-4 0,0 0 0,-1-1 0,1 0 0,-2 0 0,1-1 0,-1 0 0,5-10 0,38-73 0,-36 66 0,28-67 0,30-99 0,-22 55 0,-20 52 0,-19 49 0,2 0 0,28-55 0,-30 75 0,-11 31 0,-2-1 0,-54 606 0,51-568 0,4 78 0,0-130 0,1 1 0,0-1 0,0 1 0,0-1 0,0 1 0,0-1 0,0 1 0,0-1 0,0 1 0,0-1 0,1 1 0,-1-1 0,0 1 0,0-1 0,0 1 0,0-1 0,1 1 0,-1-1 0,0 1 0,1-1 0,-1 0 0,0 1 0,1-1 0,-1 0 0,0 1 0,1-1 0,-1 0 0,1 1 0,-1-1 0,0 0 0,1 0 0,0 1 0,0-1 0,0-1 0,0 1 0,0 0 0,0-1 0,0 1 0,0-1 0,0 1 0,0-1 0,0 0 0,0 1 0,0-1 0,-1 0 0,1 1 0,1-2 0,28-38 0,-26 35 0,26-42 0,21-28 0,-50 73 0,0 1 0,0 0 0,0-1 0,0 1 0,0 0 0,0 0 0,1 0 0,-1 0 0,1 0 0,-1 0 0,1 0 0,-1 0 0,1 1 0,-1-1 0,1 0 0,0 1 0,-1 0 0,3-1 0,-3 1 0,1 0 0,-1 1 0,1-1 0,-1 0 0,1 1 0,-1-1 0,0 1 0,1-1 0,-1 1 0,0 0 0,1 0 0,-1-1 0,0 1 0,0 0 0,0 0 0,2 2 0,3 5 0,0 0 0,0 1 0,-1-1 0,-1 1 0,5 10 0,-3-5 0,57 97 0,-58-104 77,0 0 1,0-1-1,1 0 0,0 0 0,0 0 1,0-1-1,1 0 0,-1 0 0,1 0 1,10 4-1,-11-6-609,0-1 1,-1 1-1,1-1 0,1-1 1,-1 1-1,0-1 1,0 0-1,9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17687,'0'0'1576,"11"5"-865,15 5-351,0 0 0,0-2 1,1-1-1,0-1 0,38 3 0,105-7 1387,-96-3-636,-70 1-1026,46-3 1028,-47 3-1026,-1 0 1,1 0 0,-1-1-1,1 0 1,-1 1 0,1-1 0,-1 0-1,1 0 1,-1 0 0,0-1-1,0 1 1,0 0 0,1-1-1,-1 1 1,3-5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16783,'0'0'2744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4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215 130 9536,'0'0'12759,"-9"13"-12016,5-6-632,-1 1 12,0-1 0,1 2 0,0-1-1,0 0 1,1 1 0,0-1 0,0 1 0,1 0 0,0 0 0,0 16 0,2 55 2118,17 133 0,-10-174-199,-6-37-1909,-1 1 1,1-1-1,0 0 1,0 1-1,0-1 0,0 0 1,0 1-1,0-1 0,1 0 1,-1 0-1,1 0 1,2 3-1,-4-5-133,1 0 0,-1 0 0,0 0 0,0 0 0,1 0 0,-1 0 0,0 0 0,1 0 0,-1 0 0,0 0 0,0 0 0,1 0 0,-1-1 0,0 1 0,0 0 0,1 0 0,-1 0 0,0 0 0,0 0 0,0-1 0,1 1 0,-1 0 0,0 0 0,0 0 0,0 0 0,1-1 0,-1 1 0,0 0 0,0 0 0,0-1 0,0 1 0,0 0 0,0 0 0,0-1 0,1 1 0,-1 0 0,0 0 0,0-1 0,0 1 0,0 0 0,0 0 0,0-1 0,0 1 0,0 0 0,0-1 0,-1 1 0,3-18 0,-2 15 0,2-42 0,-3 0 0,-1 1 0,-15-80 0,-1-22 0,17 134 0,-1-9 0,1 0 0,1-1 0,4-31 0,-3 50 0,0 0 0,0 1 0,0-1 0,1 0 0,-1 1 0,1 0 0,-1-1 0,1 1 0,0 0 0,0 0 0,0 0 0,0 0 0,1 0 0,-1 0 0,0 0 0,1 1 0,2-2 0,1 0 0,0 0 0,-1 0 0,1 1 0,0 0 0,0 0 0,0 1 0,7-1 0,4 1 0,1 1 0,-1 0 0,0 2 0,30 6 0,66 22 0,-108-29 0,4 2 0,1 0 0,-1 0 0,0 1 0,11 6 0,-18-9 0,-1 0 0,1 0 0,-1 0 0,1 0 0,-1 0 0,1 1 0,-1-1 0,0 0 0,1 1 0,-1-1 0,0 1 0,0-1 0,0 1 0,0 0 0,-1-1 0,1 1 0,0 0 0,-1 0 0,1 0 0,-1-1 0,0 1 0,1 0 0,-1 0 0,0 0 0,0 0 0,0 0 0,0 0 0,-1-1 0,1 3 0,-3 5 0,-1 0 0,0 0 0,0-1 0,-1 0 0,1 0 0,-2 0 0,1 0 0,-1-1 0,-1 0 0,1 0 0,-11 8 0,-12 9 0,-46 29 0,60-43 0,7-5 0,0 0 0,1 1 0,-1 0 0,1 0 0,-7 9 0,14-14 0,-1 0 0,1-1 0,0 1 0,0 0 0,0 0 0,0-1 0,0 1 0,0 0 0,0-1 0,0 1 0,0 0 0,0 0 0,1-1 0,-1 1 0,0 0 0,0-1 0,1 1 0,-1 0 0,0-1 0,1 1 0,-1-1 0,0 1 0,1 0 0,-1-1 0,1 1 0,-1-1 0,1 1 0,0-1 0,-1 0 0,1 1 0,-1-1 0,1 1 0,0-1 0,28 19 0,-24-16 0,185 97 0,-182-96 0,-2-2 0,0 1 0,0 0 0,0 0 0,0 1 0,8 6 0,-14-9 0,1-1 0,-1 1 0,0-1 0,1 1 0,-1-1 0,0 1 0,0 0 0,0-1 0,1 1 0,-1-1 0,0 1 0,0 0 0,0-1 0,0 1 0,0 0 0,0-1 0,0 1 0,0-1 0,-1 1 0,1 0 0,0-1 0,0 1 0,0-1 0,-1 1 0,1-1 0,0 1 0,-1 0 0,1-1 0,0 1 0,-1-1 0,1 0 0,0 1 0,-1-1 0,1 1 0,-1-1 0,1 0 0,-1 1 0,1-1 0,-1 0 0,0 1 0,0-1 0,-28 17 0,26-16 0,-15 7 0,0-1 0,-1-1 0,-34 7 0,-65 4 0,68-10 0,-4-1 0,-1-3 0,-103-6 0,154 2 66,-21-2 832,25 3-1067,-1 0 0,0 0 1,1 0-1,-1-1 0,1 1 0,-1 0 0,0 0 0,1 0 0,-1-1 0,1 1 0,-1 0 0,1-1 0,-1 1 0,1-1 0,-1 1 1,1-1-1,-1 1 0,1-1 0,0 1 0,-1-1 0,1 1 0,-1-1 0,1 1 0,0-1 0,0 1 0,-1-1 0,1 0 0,0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9848,'0'0'17442,"14"2"-16941,179-1 872,-68-5-792,92-5 1311,-171 5-1518,0-3 0,76-20 0,-82 11 494,-19 2-5753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8840,'0'0'6601,"-2"10"-6238,-7 35-14,8-43-288,0 0-1,0 0 1,1 0 0,-1 0 0,0 0 0,0 0-1,-1 0 1,1 0 0,0 0 0,-1-1 0,1 1-1,-1 0 1,1-1 0,-1 1 0,0-1 0,0 0-1,0 0 1,0 0 0,-3 2 0,-1-1 142,0 0 1,-1 0-1,1-1 0,-12 1 1,4 0 104,14-2-303,-8 1 222,0 0 1,1 1-1,-1 0 1,-8 4-1,13-5-156,1 1 0,-1-1-1,1 1 1,-1-1 0,1 1 0,0 0 0,0 0-1,0 0 1,0 0 0,0 0 0,0 1 0,1-1-1,-1 1 1,1-1 0,-2 4 0,-3 10 98,1 0 0,0-1 0,1 2 1,1-1-1,-2 25 0,3 84 349,3-93-390,14 306 919,-1-50-323,9 200 563,-10-233-468,-4 294 1903,-9-519-2511,-8 107 2091,8-136-2286,0 1 1,1-1-1,-1 1 1,0-1-1,1 1 1,-1-1-1,1 0 1,0 1-1,-1-1 1,1 1-1,0-1 1,0 0-1,0 0 1,0 0 0,0 0-1,0 1 1,0-1-1,1 0 1,-1-1-1,0 1 1,0 0-1,1 0 1,-1-1-1,1 1 1,-1 0-1,0-1 1,1 1-1,1-1 1,8 3 106,-1-1-1,1 0 1,11 0 0,-7 0-76,227 23-47,87 12 0,-325-36 94,0-1 1,0 1-1,0-1 1,0 0-1,0 0 1,0 0-1,1-1 1,5-1-1,-8 2-572,0-1-1,0 0 0,0 0 1,0 0-1,0 0 1,0-1-1,0 1 0,0 0 1,2-3-1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0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38 4912,'0'0'9842,"1"10"-9650,0-2-128,0 1 0,-1 0 0,-1 0 0,1 0-1,-1 0 1,-1 0 0,-3 13 0,0-5 65,-1-2 1,0 1-1,-1-1 1,-1 0-1,0 0 1,-1-1-1,-1 0 1,-11 12-1,19-24-94,0 1 0,0-1 0,-1 0-1,1-1 1,-1 1 0,1 0 0,-1-1-1,0 1 1,1-1 0,-1 0 0,0 0 0,0 0-1,0 0 1,0-1 0,0 1 0,0-1 0,0 0-1,0 0 1,0 0 0,0 0 0,0 0 0,0 0-1,0-1 1,0 0 0,0 1 0,0-1-1,0 0 1,1-1 0,-1 1 0,0 0 0,-4-4-1,3 2 2,0 0-1,0 0 1,1-1 0,-1 1-1,1-1 1,0 0-1,0 0 1,0 0-1,1 0 1,-5-9-1,6 7-27,-1 1 0,1 0 0,1-1 0,-1 1 0,1-1 0,0 1 0,0 0 0,1-1 0,-1 1 1,1-1-1,0 1 0,1 0 0,3-10 0,-2 8 6,1 0 0,0-1 0,0 1 0,1 1 0,-1-1 1,1 1-1,1 0 0,8-8 0,34-22 151,-40 30-130,1 1 0,0 0-1,16-5 1,11-7 72,-34 16-93,0 0 0,0 0-1,0 0 1,0 0 0,0 0 0,0 1 0,0-1 0,1 1 0,-1 0-1,0-1 1,0 1 0,0 0 0,1 0 0,-1 0 0,0 1 0,0-1 0,0 0-1,1 1 1,-1 0 0,3 1 0,-1 0 1,0 0 0,-1 1 0,1-1 0,-1 1 0,0 0 0,1 0 0,-2 0 1,1 0-1,5 8 0,1 4 21,-1 0 0,0 1 0,-1 0 0,5 19 0,-4-3 34,-1 1-1,-2 0 0,-1 0 0,-1 54 1,0-15 94,-4 21 9,-1-52-85,2-29-53,-1-1 0,0 0 0,-1 1 0,0-1-1,0 0 1,-2 0 0,1-1 0,-8 16 0,9-22-18,1 0-1,-1 0 1,1 0 0,0 1 0,0-1 0,0 6 0,1-6-7,-1 0 0,0 0 0,1 0-1,-2 0 1,1 0 0,0-1 0,-3 5 0,4-8-8,0 0-1,0 1 1,0-1-1,0 0 1,0 0-1,0 0 1,0 0-1,0 1 1,0-1-1,0 0 1,-1 0 0,1 0-1,0 0 1,0 0-1,0 0 1,0 0-1,0 1 1,-1-1-1,1 0 1,0 0-1,0 0 1,0 0 0,0 0-1,0 0 1,-1 0-1,1 0 1,0 0-1,0 0 1,0 0-1,0 0 1,-1 0-1,1 0 1,0 0 0,0 0-1,0 0 1,0 0-1,-1 0 1,1 0-1,0 0 1,0 0-1,0 0 1,0 0-1,-1-1 1,-4-8 23,-2-13-2,0-6-19,1-1 0,1 0 1,1 0-1,2 0 0,2-43 0,3 41 16,1 1-1,1-1 1,2 1 0,1 0-1,21-53 1,-20 63-51,1 0 0,0 0 1,2 1-1,0 1 0,1 0 1,23-25-1,-25 32 6,1 1-1,0 0 1,1 1 0,19-11-1,-29 19 34,0 0 0,0 0 0,0 0-1,0 0 1,0 1 0,0-1-1,0 1 1,0 0 0,0 0 0,0 0-1,0 0 1,0 0 0,1 1-1,-1-1 1,0 1 0,0 0 0,0 0-1,-1 0 1,1 0 0,0 1-1,0-1 1,0 1 0,-1 0 0,1-1-1,-1 1 1,0 0 0,1 1-1,-1-1 1,0 0 0,0 1 0,0-1-1,2 5 1,0 1 5,0-1 1,0 1-1,-1 0 1,0 0-1,0 0 1,-1 1-1,0-1 0,-1 1 1,1 9-1,0 16 86,-3 35-1,0-21 62,2-6-118,2 0 0,2 0 0,1-1 0,3 1 0,1-1 0,17 42 0,-23-72-47,0 0-1,2 0 0,-1 0 0,1 0 0,11 13 1,-17-24 3,0 1 1,1-1 0,-1 0 0,0 1 0,1-1-1,-1 0 1,1 1 0,-1-1 0,0 0 0,1 0-1,-1 1 1,1-1 0,-1 0 0,1 0 0,-1 0-1,1 1 1,-1-1 0,1 0 0,-1 0-1,1 0 1,-1 0 0,1 0 0,-1 0 0,1 0-1,-1 0 1,1 0 0,-1 0 0,1-1 0,0 1-1,13-13 11,7-25 50,-20 34-53,8-18 23,-1-1-1,-2 0 1,5-26 0,-6 26 6,0 0 0,2 0 0,11-27 0,-15 45-33,0-1 0,-1 1 0,2 1 0,-1-1 0,0 0 0,1 1-1,0-1 1,0 1 0,0 0 0,1 1 0,-1-1 0,1 1 0,0 0 0,0 0 0,6-3 0,-6 5-3,-1-1-1,1 1 0,-1 0 0,1 0 1,0 1-1,-1-1 0,1 1 0,0 0 1,-1 0-1,1 0 0,0 1 0,-1 0 1,1 0-1,0 0 0,-1 0 1,1 1-1,-1 0 0,8 4 0,134 85-14,-144-90 67,-3-5 13,-9-5 81,-8 0-46,8 3-55,0 1 0,0 1 1,-17-6-1,20 9-33,1-1 0,-1 1 0,0 1 0,1-1 0,-1 1 0,0 0 0,0 1 0,1 0 0,-1 0 0,1 0 0,-1 1 0,1 0 0,-1 0 0,1 0 0,0 1 0,0 0 0,0 0 0,0 1 0,1 0 0,-1 0 0,1 0 0,-7 8 0,6-6-19,-1 1-1,1 1 0,1-1 1,0 1-1,0 0 0,0 1 1,1-1-1,0 1 1,1 0-1,0-1 0,0 2 1,1-1-1,0 0 0,1 0 1,-1 17-1,2-17-14,0 0 0,1 0 0,1 0 0,-1-1 0,1 1 0,5 13 0,-6-19 17,0-1 0,0 0 0,0 0 0,0 0 0,0 0 0,0 0 0,0-1 0,0 1-1,1 0 1,-1 0 0,1-1 0,-1 1 0,1-1 0,0 1 0,0-1 0,0 0 0,0 0 0,-1 0 0,1 0 0,1 0 0,-1 0-1,0 0 1,0-1 0,0 1 0,0-1 0,0 1 0,1-1 0,-1 0 0,0 0 0,0 0 0,1 0 0,2-1 0,0-1 6,1 0 1,-1 0 0,1 0 0,-1-1 0,0 0 0,0 0-1,0-1 1,0 1 0,-1-1 0,1 0 0,-1 0 0,0 0-1,4-7 1,2-1 32,-1-2 0,0 1 1,11-25-1,-7 12 23,-6 13-22,-1 0-1,0 0 1,-1-1 0,0 1 0,-1-1 0,0 0-1,3-29 1,-7 42-24,0 0 0,0 0 0,0 0 0,-1 0 0,1 0 0,0 0 0,0 0 0,-1 0 0,1 1 0,0-1 0,-1 0 0,1 0 0,-1 0 0,1 0 0,-1 0 0,0 0 0,-3 2 85,2 9-53,2 5-41,1-1 1,1 0-1,1 1 1,0-1-1,0 0 1,2-1-1,0 1 1,0-1-1,8 14 1,-3-10 0,0 0 0,2-1 0,-1 0 0,2-1 0,0 0 0,17 14 0,-28-27 1,-1-1 0,1 0-1,-1 1 1,1-1 0,0 0-1,0 0 1,-1 0 0,1 0 0,0 0-1,0-1 1,0 1 0,0-1-1,0 1 1,0-1 0,0 0-1,0 1 1,0-1 0,1 0-1,2-1 1,-2 0 7,0 0 0,0 0 0,0 0 0,0 0 0,0-1 1,-1 1-1,1-1 0,0 0 0,-1 0 0,0 0 0,5-4 0,0-2 18,-1-1 1,0 1-1,0-1 0,-1 0 1,0-1-1,6-14 1,6-26 51,10-26 61,-22 65-106,0-1 0,-2 0 0,1-1 0,-1 1 0,-1 0 0,1-26 0,3 112-11,-6-55-20,1 0 0,1 0-1,0 0 1,2-1-1,0 1 1,13 35 0,-17-53-1,1 0 0,-1 0 1,1 0-1,-1 0 1,1 0-1,-1 0 1,1 0-1,-1 0 0,1 0 1,0 0-1,0 0 1,-1-1-1,1 1 0,0 0 1,0-1-1,0 1 1,0 0-1,0-1 0,0 1 1,0-1-1,0 1 1,0-1-1,0 0 1,2 1-1,-1-1 1,-1 0 0,1-1 0,0 1 1,-1 0-1,1-1 0,-1 1 0,1-1 0,-1 0 0,1 1 1,-1-1-1,1 0 0,-1 0 0,0 0 0,3-2 0,1-1 8,-1-1-1,1 0 0,-1 0 1,0 0-1,-1 0 1,1-1-1,3-7 0,18-38 81,-16 33-72,0 0-1,8-25 1,-5 5-15,-7 23-2,0-1 0,0 0 0,2-22 0,-1-11 109,-6 49-97,12-6-52,35 19-80,-39-9 86,1-1-1,1-1 0,14 3 1,136 10-202,-153-15 237,-1 0 1,1 0 0,-1-1-1,0 0 1,1 0 0,-1 0 0,0-1-1,0 0 1,8-3 0,1-3 18,0 0 0,16-12 0,-18 11-15,0 2 99,-13 7-105,0 0 0,0 0 0,0 0 0,0 0 0,0 0 0,1 0 0,-1 0 0,0 0-1,0 0 1,0 1 0,0-1 0,1 0 0,-1 0 0,0 0 0,0 0 0,0 0 0,0 0-1,0 0 1,0 0 0,1 0 0,-1 1 0,0-1 0,0 0 0,0 0 0,0 0-1,0 0 1,0 0 0,0 0 0,0 1 0,0-1 0,0 0 0,0 0 0,0 0 0,1 0-1,-1 1 1,0-1 0,0 0 0,0 0 0,0 0 0,0 0 0,0 0 0,-1 1 0,1-1-1,0 0 1,0 0 0,0 0 0,0 0 0,0 1 0,0-1 0,0 0 0,0 0 0,0 0-1,0 0 1,0 0 0,0 0 0,-1 1 0,1-1 0,0 0 0,0 0 0,0 0-1,0 0 1,-1 0 0,-4 17 13,0 0 0,1 1 0,0-1 0,2 1 0,0 0 0,1-1 0,0 1 0,2 0 0,4 32 0,-3-43-21,-1-1 1,1 1-1,0-1 1,1 0-1,0 0 1,0 0 0,0 0-1,1 0 1,-1-1-1,10 11 1,-11-14 3,-1 0 1,1-1 0,0 1-1,0 0 1,0-1-1,1 1 1,-1-1-1,0 0 1,1 0-1,-1 0 1,0 0-1,1 0 1,-1 0-1,1-1 1,-1 1-1,1-1 1,0 0-1,-1 1 1,1-1-1,-1 0 1,1-1 0,0 1-1,-1 0 1,1-1-1,-1 0 1,1 1-1,-1-1 1,1 0-1,-1 0 1,3-2-1,0 0 2,7-3 8,1-1-1,-1 0 0,-1-1 0,0 0 0,0-1 0,0 0 0,-1-1 0,12-15 0,-5 4 9,-6 6 32,18-29-1,-26 38-35,0 0-1,-1 1 1,0-1-1,0 0 1,0 0-1,-1-1 0,1 1 1,-2 0-1,1-9 1,-1 13-5,0 0 0,0 0 0,-1 1 0,1-1 0,-1 0 0,1 0 0,-1 0 1,0 1-1,0-1 0,0 0 0,0 1 0,0-1 0,0 1 0,0-1 0,-2-1 1,3 3-6,-1 0 0,1-1 1,-1 1-1,1-1 1,-1 1-1,1 0 1,-1-1-1,1 1 1,-1 0-1,1 0 1,-1 0-1,1-1 1,-1 1-1,0 0 1,1 0-1,-1 0 0,1 0 1,-1 0-1,0 0 1,1 0-1,-1 0 1,1 0-1,-1 0 1,0 0-1,1 1 1,-1-1-1,1 0 1,-1 0-1,1 0 1,-1 1-1,1-1 0,-1 0 1,1 1-1,-1-1 1,1 1-1,-1-1 1,1 0-1,-1 1 1,1-1-1,0 1 1,-1-1-1,1 1 1,0-1-1,-1 1 1,1-1-1,0 1 0,0 0 1,0-1-1,-1 1 1,-2 6-4,0 0-1,0-1 1,0 1 0,1 0-1,0 0 1,0 0 0,1 0-1,0 1 1,0-1 0,1 11-1,0-3-24,1-1 0,0 0 0,1 0 0,0 0 0,1 0 0,1 0-1,0-1 1,1 1 0,1-1 0,0 0 0,12 19 0,-17-31 26,0 0 0,0 1 1,0-1-1,0-1 0,1 1 0,-1 0 1,0 0-1,0 0 0,1 0 1,-1-1-1,0 1 0,1-1 0,-1 1 1,0-1-1,1 1 0,-1-1 0,1 0 1,-1 0-1,1 0 0,-1 0 0,1 0 1,-1 0-1,1 0 0,-1 0 0,0-1 1,1 1-1,-1 0 0,1-1 1,-1 1-1,0-1 0,1 0 0,1 0 1,7-5 8,1 1 0,-1-2 1,11-8-1,-4 3-4,-1 1 11,0-2 0,16-15 0,-15 13 14,28-21-1,-39 32-22,-1 1 1,1 0 0,0 0-1,0 0 1,0 1 0,0-1 0,1 1-1,-1 1 1,12-2 0,-15 3-4,1 0 1,0 1-1,-1 0 1,1-1-1,-1 1 1,1 0 0,-1 1-1,1-1 1,-1 1-1,0-1 1,1 1-1,-1 0 1,0 0 0,5 5-1,6 6-9,21 23 0,-26-25-1,16 16-18,-11-10 52,30 26 1,-38-38-31,-1 0 21,0-1 1,-1 0-1,2-1 1,-1 1 0,0-1-1,9 3 1,-13-5-14,1-1 0,-1 1 0,1-1 0,-1 0-1,1 0 1,-1 0 0,1 0 0,-1 0 0,1 0 0,-1 0 0,1-1 0,-1 1 0,1-1 0,-1 1 0,1-1-1,-1 1 1,1-1 0,-1 0 0,0 1 0,0-1 0,1 0 0,-1 0 0,0 0 0,0 0 0,0 0-1,0 0 1,0-1 0,0 1 0,0 0 0,0 0 0,0-3 0,36-57-288,-26 36-3184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9240,'0'0'8790,"14"2"-8387,24 2 98,-1-2 0,61-4 1,-54-4 17,-31 3-271,0 1 0,0 1 0,1 0 0,-1 1 1,25 3-1,-32-2-118,0 0 0,-1 0 0,1 1 0,0-1 0,0 1 0,8 5 0,-11-5-72,0 0 0,-1 0-1,1 0 1,-1 1 0,0-1-1,0 1 1,0-1 0,0 1-1,0 0 1,0-1 0,-1 1 0,1 0-1,-1 0 1,2 5 0,7 25 233,-2 1 0,-1 0 1,4 43-1,-1 109 464,-8-131-507,28 478 1610,41-53-7,-54-384-1443,54 258 1578,-61-296-1628,5 96 0,-12-106-307,-2 61-51,-2-60 0,1-48 0,-1 0 0,0 0 0,1 0 0,-1 0 0,0 0 0,0 0 0,0 0 0,1 0 0,-1-1 0,0 1 0,0 0 0,0-1 0,0 1 0,-1 0 0,1-1 0,0 0 0,0 1 0,0-1 0,0 1 0,0-1 0,-1 0 0,1 0 0,0 0 0,-2 0 0,2 0 0,-273 48 0,115-18 0,145-29 1005,13-1-1114,1 0 0,0 0-1,0 0 1,0 0 0,-1 0 0,1 0-1,0 0 1,0 0 0,0 0 0,-1 0-1,1 0 1,0 0 0,0 0-1,0-1 1,-1 1 0,1 0 0,0 0-1,0 0 1,0 0 0,-1 0 0,1-1-1,0 1 1,0 0 0,0 0-1,0 0 1,0 0 0,0-1 0,-1 1-1,1 0 1,0 0 0,0 0 0,0-1-1,0 1 1,0 0 0,0 0 0,0 0-1,0-1 1,0 1 0,0 0-1,0 0 1,0-1 0,0 1 0,0 0-1,0 0 1,0-1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5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8536,'0'0'15159,"6"11"-14516,29 47 912,44 55-1,-29-53-1100,95 112 2467,-99-124-1953,70 60 1,-108-102-969,18 19 0,-26-25 19,0 0-1,1 0 1,-1 0 0,0 0-1,0 0 1,0 0 0,0 0-1,0 0 1,0 0 0,0 0-1,0 0 1,0 0 0,0 0-1,1 0 1,-1 0 0,0 0-1,0 0 1,0 0 0,0 0 0,0 0-1,0 0 1,0 0 0,0 0-1,0 0 1,1 0 0,-1 0-1,0 0 1,0 0 0,0 0-1,0 0 1,0 0 0,0 0-1,0 0 1,0 0 0,0 0-1,0 0 1,1 0 0,-1 0-1,0 0 1,0 0 0,0-1-1,0 1 1,0 0 0,0 0-1,0 0 1,0 0 0,0 0-1,0 0 1,0 0 0,0 0-1,0 0 1,0-1 0,2-2-2384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1 13768,'0'0'4966,"-11"5"-4566,-33 14 310,-81 50 0,70-29 51,-70 66-1,-15 7 857,17-15 229,109-85-1567,6-5 103,-1 1 0,-1-1 0,1-1 0,-1 1 0,0-2 0,-1 1 0,0-1 0,-21 8 0,32-14-377,0 0 1,0 0-1,0 0 0,-1 0 0,1 0 0,0 0 1,0 0-1,0 0 0,-1 0 0,1 0 0,0 0 1,0 0-1,-1 0 0,1 0 0,0 0 0,0 0 1,0 0-1,-1 0 0,1 0 0,0 0 0,0 0 1,-1 0-1,1-1 0,0 1 0,0 0 1,0 0-1,0 0 0,-1 0 0,1 0 0,0-1 1,0 1-1,0 0 0,0 0 0,0 0 0,-1 0 1,1-1-1,0 1 0,0 0 0,0 0 0,0-1 1,0 1-1,0 0 0,0 0 0,0 0 1,0-1-1,0 1 0,0 0 0,0 0 0,0 0 1,0-1-1,0 1 0,0 0 0,0 0 0,0-1 1,0 1-1,0 0 0,0 0 0,0 0 0,1-1 1,-1 1-1,0 0 0,0 0 0,0 0 0,0 0 1,0-1-1,1 1 0,-1 0 0,0 0 1,10-16-303,-10 15 299,14-17-3879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5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12760,'0'0'8457,"6"15"-7757,-2-5-569,5 9 164,-2 0-1,0 1 0,6 34 0,32 276 3307,-39-186 1179,0-155-3686,0-13-1079,-1 0-1,-1-1 1,-2 0-1,0-28 1,-9-103-27,4 114 10,-11-73 2,0-9 0,6 88 0,7 32 0,0 0 0,-1 1 0,1-1 0,1 0 0,-1 0 0,0 0 0,1 0 0,0 0 0,0 0 0,0 0 0,2-7 0,-1 9 0,1 1 0,-1 0 0,1 0 0,-1 0 0,1 0 0,-1 0 0,1 0 0,0 1 0,-1-1 0,1 1 0,0-1 0,0 1 0,0-1 0,-1 1 0,1 0 0,0 0 0,3 0 0,1-1 0,17 0 0,-1 0 0,0 1 0,1 1 0,33 6 0,85 25 0,-128-29 0,1 2 0,-1-1 0,0 2 0,0 0 0,0 0 0,17 13 0,-27-17 0,0 1 0,0-1 0,0 0 0,0 1 0,-1 0 0,1 0 0,-1-1 0,0 1 0,0 0 0,0 1 0,0-1 0,0 0 0,-1 1 0,1-1 0,-1 1 0,0-1 0,0 1 0,0 0 0,-1-1 0,1 1 0,-1 0 0,0-1 0,0 1 0,0 0 0,-1 0 0,1-1 0,-1 1 0,-2 7 0,-2-1 0,1 1 0,-2 0 0,1-1 0,-1 0 0,-1 0 0,0-1 0,0 0 0,-1 0 0,0-1 0,-13 11 0,-11 5 0,-60 36 0,14-11 0,78-49 0,-1 0 0,0 0 0,0 1 0,1-1 0,-1 0 0,0 1 0,1-1 0,-1 1 0,0-1 0,1 1 0,-1-1 0,1 1 0,-1-1 0,1 1 0,-1 0 0,1-1 0,-1 1 0,1-1 0,0 1 0,-1 0 0,1 0 0,0-1 0,-1 2 0,24 2 0,64 1 0,0 5 0,-1 3 0,84 25 0,-166-37 0,0 0 0,0 1 0,-1-1 0,1 1 0,0 0 0,-1 0 0,1 0 0,-1 0 0,0 1 0,0-1 0,0 1 0,3 3 0,-5-5 0,0 1 0,0-1 0,0 1 0,0 0 0,0-1 0,0 1 0,-1 0 0,1-1 0,-1 1 0,1 0 0,-1 0 0,0-1 0,0 1 0,0 0 0,0 0 0,0 0 0,0-1 0,0 1 0,0 0 0,-1 0 0,1 0 0,-1-1 0,0 1 0,1 0 0,-1-1 0,0 1 0,0-1 0,-2 4 0,-2 1 0,0 1 0,-1-1 0,0-1 0,0 1 0,0-1 0,-1 0 0,0 0 0,0-1 0,0 1 0,-10 3 0,-14 5 0,-38 11 0,52-19 0,-62 20 0,-2-3 0,-1-4 0,-131 11 0,152-28 0,61-1 14,0 0 1,0 0-1,0 0 0,-1 0 1,1 0-1,0 1 0,0-1 1,0 0-1,0 0 0,-1 0 1,1 0-1,0 0 0,0 0 1,0 0-1,-1 0 0,1 0 1,0 0-1,0 0 1,0 0-1,0 0 0,-1 0 1,1 0-1,0 0 0,0 0 1,0-1-1,-1 1 0,1 0 1,0 0-1,0 0 0,0 0 1,0 0-1,0 0 0,-1 0 1,1 0-1,0-1 0,0 1 1,0 0-1,0 0 0,0 0 1,0 0-1,0-1 0,-1 1 1,1 0-1,0 0 0,0 0 1,0 0-1,0-1 0,0 1 1,0 0-1,0 0 1,0 0-1,0-1 0,0 1 1,0 0-1,0 0 0,0 0 1,0 0-1,0-1 0,0 1 1,0 0-1,1 0 0,-1 0 1,0-1-1,0 1 0,0 0 1,0 0-1,0 0 0,9-8-3437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6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10544,'0'0'16030,"11"-2"-15453,197-35 1695,-128 34-1131,112 10 0,-46 1-115,-16-3-998,-112-8-28,-16-1 0,-11-1 0,-13-1 967,10 4-3766,10 1 695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53 7832,'0'0'11297,"-10"5"-10948,1-1-302,-2 1 143,0 0-1,0 1 0,0 0 0,1 1 1,0 0-1,-18 17 0,21-16-46,-15 16 806,-34 51-1,50-65-770,0 1 1,0 0-1,1 0 0,1 0 1,0 1-1,1 0 1,0 0-1,-2 18 0,3-9 68,1 0-1,1 1 0,0-1 0,2 0 1,1 1-1,0-1 0,11 36 1,-10-46-129,0 1 1,1-1-1,0 0 1,1 0-1,0-1 1,1 1-1,0-1 1,1-1-1,0 1 1,0-1-1,1-1 1,0 0-1,0 0 1,1-1-1,12 8 1,-13-10-22,0 0 1,0-1-1,1 0 1,0 0-1,0-1 1,0 0-1,0-1 1,0 0-1,1-1 1,-1 0 0,0 0-1,1-1 1,-1-1-1,1 1 1,-1-2-1,0 1 1,0-2-1,1 1 1,-2-1-1,1-1 1,0 0-1,9-5 1,-3 0 60,-1-1 1,0-1 0,0 0-1,-2-1 1,19-19-1,-24 21-59,0 0 0,-1 0 0,0-1-1,-1 0 1,0 0 0,0-1 0,-2 1-1,7-23 1,-7 15-71,0-1 0,-2 1 0,0-1 0,-1 0 1,-1 1-1,-1-1 0,-1 0 0,-5-24 0,1 18-5,0 1 0,-2-1 0,-1 1 0,-2 1 0,-20-39 0,25 54-22,0 1 0,0 0 0,-1 0 0,0 0 0,-1 1 0,1 0 0,-1 0 0,-1 1 0,1 0 0,-11-5 0,7 4 0,-1 1 0,0 1 0,0 0 0,0 1 0,-1 0 0,-26-3 0,29 5 0,1 1 0,-1 0 0,0 0 0,0 2 0,0-1 0,1 1 0,-1 1 0,0 0 0,1 0 0,-1 1 0,1 1 0,-16 6 0,26-9 155,-4 1 366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0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6928,'0'0'15593,"10"1"-15335,31 2-19,93 6 977,87-4 503,-199-5-1512,0-2 1,-1 0 0,1-1 0,-1-2-1,22-6 1,-32 9 6,0 0 1,0 1-1,15-1 0,-16 7 126,-16-11-154,-7-10-546,7 8-3268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0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11048,'0'0'10513,"12"-6"-10161,39-19-4,-47 24-275,0-1-1,0 0 1,0 1 0,0 0 0,0 0 0,0 0 0,1 0 0,-1 1-1,7 0 1,8-1 211,3 0-30,-1 1 0,1 0 1,0 2-1,0 1 1,29 8-1,-29-6 3,-1-1 0,1-1 0,0 0 0,0-2 0,34-2 0,-46 0-179,7-1 119,-1 0 0,0 0 0,0-2 1,0 0-1,0 0 0,0-2 0,-1 0 1,16-9-1,-31 15-182,1-1 0,0 1 1,-1-1-1,1 1 0,0 0 0,0 0 1,-1-1-1,1 1 0,0 0 1,0 0-1,-1 0 0,1-1 0,0 1 1,0 0-1,-1 0 0,2 1 0,3 1-3662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0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176 133 8744,'0'0'11065,"-10"-7"-10707,-35-22 2,44 28-334,0 1 0,0-1 0,0 1 0,0-1-1,0 1 1,0 0 0,0-1 0,0 1 0,0 0-1,-1 0 1,1 0 0,0-1 0,0 1 0,0 1-1,0-1 1,-1 0 0,1 0 0,0 0 0,0 0-1,0 1 1,0-1 0,0 1 0,0-1-1,-1 1 1,1-1 0,0 1 0,1 0 0,-1-1-1,0 1 1,0 0 0,0 0 0,-1 0 0,-2 3 154,-3 2-27,0 0-1,0 1 0,1 0 0,-1 0 0,2 1 0,-1 0 1,1 0-1,0 0 0,1 0 0,-1 1 0,2 0 0,-1 0 1,2 0-1,-4 16 0,5-23-117,1 1-1,0 0 1,0-1 0,0 1-1,0 0 1,0-1-1,0 1 1,1 0 0,0-1-1,-1 1 1,1-1 0,0 1-1,0-1 1,0 1 0,0-1-1,1 0 1,-1 1 0,1-1-1,0 0 1,-1 0 0,1 0-1,0 0 1,0 0-1,0-1 1,0 1 0,0 0-1,1-1 1,-1 0 0,0 0-1,1 1 1,-1-1 0,1 0-1,0-1 1,4 2 0,1 0 9,0-1 1,1 0 0,-1 0 0,1-1-1,-1 0 1,0 0 0,1-1-1,-1 0 1,16-4 0,-11 0 13,0 0 0,0-1 1,0 0-1,-1-1 0,0 0 0,0-1 1,-1-1-1,20-17 0,-18 12 60,0 0 1,-1-1-1,-1 0 1,0-1-1,-1 0 1,9-20-1,-15 27 15,-2 0 0,1-1 0,-1 1 0,0 0 0,-1-1 0,0 1 0,0-1 0,-2-13 0,1 17-10,-6 20 630,-2 19-714,-4 62 136,1 104-1,2-13 76,-6-48-52,-4 44 149,17-138-137,2 1 0,5 46 1,-4-27 277,-2-33 168,1-31-518,-1-1-110,0 0 0,1 0 0,-1 0 0,0 0 0,0-1 0,1 1 0,-1 0 0,0 0 0,1 0 0,-1-1 0,1 1 0,0 0 0,-1-3 0,0-12-126,1 0 0,1-20-1,2 12-3737,-3 23 3538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30 8240,'0'0'6764,"-11"-2"-6528,-182-19 1617,167 18-1529,16 1-162,0 1 1,-1 0-1,1 1 1,-12 1-1,20-1-122,0 0 0,0 1 0,0-1 0,0 0 0,0 1 0,0 0 0,0-1 0,0 1 1,1 0-1,-1 0 0,0 0 0,0 0 0,1 1 0,-1-1 0,1 0 0,-1 1 0,1-1 0,-1 1 0,1-1 0,0 1 0,0 0 0,0-1 0,0 1 0,0 0 0,0 0 0,-1 2 0,2 10 108,1-9-2449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0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25 11256,'0'0'960,"-67"-2"-624,55-2 8,6 2-152,4-2-8,2-2-32,6 0 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10 138 10040,'0'0'11306,"0"-10"-10970,-6-93 2616,4 90-2141,1 3 68,1 10-872,0 0 1,0-1 0,0 1 0,0 0-1,0 0 1,0 0 0,0 0-1,0 0 1,1 0 0,-1 0 0,0 0-1,0 0 1,0 0 0,0-1 0,0 1-1,0 0 1,0 0 0,0 0 0,0 0-1,1 0 1,-1 0 0,0 0-1,0 0 1,0 0 0,0 0 0,0 0-1,0 0 1,0 0 0,1 0 0,-1 0-1,0 0 1,0 0 0,0 0-1,0 0 1,0 0 0,0 0 0,0 0-1,1 0 1,-1 0 0,0 0 0,0 0-1,0 1 1,0-1 0,0 0 0,0 0-1,0 0 1,0 0 0,0 0-1,1 0 1,-1 0 0,0 0 0,0 0-1,0 0 1,0 1 0,0-1 0,0 0-1,0 0 1,0 0 0,0 0-1,0 0 1,0 0 0,0 0 0,0 1 705,0 99 349,22 176 0,-19-225-207,-3-50-615,0-2-212,0 1 1,1 0-1,-1-1 0,1 1 1,-1 0-1,1-1 0,-1 1 1,0-1-1,1 1 0,-1 0 1,0-1-1,1 1 0,-1-1 1,0 1-1,0-1 0,1 1 1,-1-1-1,0 1 0,0-1 1,0 1-1,0-1 0,0 1 1,0-1-1,0-1 0,3-20 57,-3 14-11,2-5-29,18-130 405,-16 127-415,-1 1-1,2 0 1,0 1-1,1-1 1,0 1 0,1 0-1,11-16 1,32-25 74,-48 52-97,1 0 0,0 1 1,0 0-1,0-1 0,0 1 0,1 0 1,-1 0-1,7-2 0,-8 3-5,-1 0-1,1 1 1,-1-1-1,1 1 1,0-1 0,-1 1-1,1 0 1,0-1-1,0 1 1,-1 0-1,1 0 1,0 0 0,-1 1-1,1-1 1,0 0-1,-1 1 1,1-1-1,0 1 1,-1-1 0,1 1-1,2 1 1,4 5-6,-1 0 1,1 0 0,-1 1-1,-1 0 1,1 0 0,8 17-1,-1 1 0,10 31 0,-8-18-1,-7-15 0,-2 0 0,7 33 0,4 16 0,-18-71 0,5 14 0,0 1 0,-1-1 0,2 26 0,-6-42-7,0 0 0,0 1 0,0-1 0,0 1 0,1-1 0,-1 0 0,0 1 0,0-1 0,0 1 0,0-1 0,0 0 0,0 1 0,1-1 0,-1 0 0,0 1 0,0-1 0,1 0 0,-1 1 0,0-1 0,0 0 0,1 1 0,-1-1 0,0 0 0,1 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8136,'0'0'8074,"-13"12"-7762,-41 39 13,38-34-80,1 0-1,1 1 1,1 1-1,0 0 0,1 1 1,1 0-1,-10 27 0,18-41-177,-12 32 331,2 1-1,1 0 1,2 0 0,-6 55 0,6-15 203,4 1 1,3 0-1,8 85 0,0-109-228,1-1 0,4 1 0,1-2 0,3 1-1,3-2 1,2 0 0,27 54 0,-43-102-292,0-1 1,1 1 0,0 0-1,7 6 1,-8-8 11,0-1 0,0 1 0,0 0 1,-1 0-1,1 0 0,-1 1 0,0-1 0,0 0 1,0 1-1,2 6 0,-2-7 694,-6-15-590,-1 1-3775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1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9440,'0'0'10559,"-1"14"-10100,-10 243 1826,7-139-523,14 151 0,0-200 317,-10-69-1547,6 3 264,-6-3-781,0 0 1,0 0 0,1 1 0,-1-1-1,0 0 1,0 0 0,0 0 0,1 0-1,-1 0 1,0 0 0,0 1 0,1-1-1,-1 0 1,0 0 0,0 0 0,1 0-1,-1 0 1,0 0 0,0 0 0,1 0-1,-1 0 1,0 0 0,0 0 0,0 0-1,1 0 1,-1 0 0,0-1 0,0 1-1,1 0 1,-1 0 0,0 0 0,0 0-1,1 0 1,-1 0 0,0-1 0,0 1-1,27-7 587,15-11-187,0 3 1,1 1 0,86-15-1,-100 28-292,-25 1-109,0 0 1,0 0-1,0 0 1,0 0-1,0-1 1,0 0-1,8-2 1,-9 2-15,-2 1 0,-1 0 0,1 0 0,-1 0 0,0 0 0,1 0 0,-1 0 0,1 0 0,-1 0 0,0 0 0,1-1 0,-1 1 0,0 0 0,1 0 0,-1 0 0,0-1 0,1 1 0,-1 0 0,0 0 0,0-1 0,1 1 0,-1 0 0,0-1 0,0 1 0,1 0 0,-1-1 0,0-1 0,-1 1 0,1 0 0,-1-1 0,1 1 0,-1 0 0,0 0 0,1-1 0,-1 1 0,0 0-1,0 0 1,0 0 0,0 0 0,-1-2 0,1 2 0,-11-14-623,8 9-3490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11656,'0'0'9358,"12"-1"-8835,10-1-337,16-2 820,71 1 0,-77 5-165,0-1-1,45-4 1,-75 2-725,0 1 0,0-1 0,0 1 1,-1-1-1,1 0 0,0 0 0,-1 0 1,1 0-1,-1 0 0,1 0 1,-1 0-1,1 0 0,1-3 0,5-11-525,-10 5-2967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1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10344,'0'0'8895,"11"-5"-8368,33-14-12,-37 17-372,0 0 0,0 0 1,-1 1-1,1 0 0,0 0 1,0 1-1,0 0 0,0 0 1,0 0-1,10 3 0,1-1 121,79 15 727,-1 0 580,-88-15-1429,3 1 1033,-10-4-739,-7-4-439,0 1-3389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10656,'0'0'10210,"9"6"-9755,1 2-310,-5-4-79,-1-1 0,0 1 0,1-1 0,0 0 0,0-1 0,0 1 0,0-1 0,0 0-1,0-1 1,10 3 0,130 37 1496,-45-14-847,-54-13 119,60 9 1,-64-22 1051,-41-1-1565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9240,'0'0'13327,"10"0"-12932,-1 0-273,0 0 0,0 1 0,0 0 0,0 0 0,0 1 0,0 0 0,0 1 0,0 0 0,11 6 0,52 33 1503,69 54-1,-134-89-1403,1 0 0,-2 0-1,1 0 1,-1 1 0,8 14 0,3 2 581,-20-22 595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12456,'0'0'5038,"-6"11"-4681,-16 25 168,-2-2 0,-1 0 0,-33 33 0,39-49-174,1 0-1,1 2 1,0 0-1,2 0 1,-18 30-1,19-29 55,12-18-307,0 0 1,0 0 0,0 0 0,0 0 0,1 0 0,-1 0-1,1 0 1,-1 0 0,1 0 0,0 1 0,1-1-1,-2 6 1,-1 1 415,2-5-65,10-3-317,-1-2-3197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9344,'0'0'17635,"3"11"-17397,19 100 969,12 158 0,-31-252-1009,-2-11-80,0-1-1,0 1 1,-1 0-1,0 0 1,0-1-1,0 1 1,0 0-1,-2 7 1,-2-6 692,2-12-91,-1-4-809,-9-40 215,2-1 1,-6-76 0,8 52-70,6 54-56,2 0 0,0 1 0,1-1 0,1 0 0,0 0 0,11-35 0,-11 48 0,1 0 0,0 0 0,0 1 0,1-1 0,0 1 0,8-10 0,-10 12 0,1 1 0,0 0 0,0 0 0,0 1 0,0-1 0,0 0 0,0 1 0,1 0 0,-1 0 0,1 0 0,0 0 0,0 1 0,4-2 0,0 1 0,0 1 0,0 0 0,0 0 0,0 1 0,0 0 0,16 2 0,-19-1 0,-1 0 0,0 0 0,0 1 0,0-1 0,0 1 0,-1 0 0,1 0 0,0 0 0,-1 1 0,0-1 0,1 1 0,-1 0 0,0 0 0,0 0 0,3 4 0,-3-2 0,1-1 0,-1 0 0,0 1 0,0 0 0,0 0 0,-1 0 0,0 0 0,0 0 0,0 0 0,0 1 0,-1-1 0,0 0 0,0 1 0,0-1 0,-1 1 0,0 0 0,0-1 0,0 1 0,-1-1 0,0 1 0,0-1 0,0 1 0,-1-1 0,1 0 0,-1 0 0,-5 8 0,-2 6 0,0-1 0,-2 0 0,-1 0 0,-20 24 0,23-32 0,6-7 0,-1 0 0,1 1 0,0-1 0,1 1 0,-5 7 0,7-11 0,0 1 0,0 0 0,0-1 0,0 1 0,1 0 0,-1-1 0,0 1 0,0-1 0,1 1 0,-1-1 0,0 1 0,0 0 0,1-1 0,-1 1 0,1-1 0,-1 1 0,1-1 0,-1 0 0,0 1 0,1-1 0,-1 1 0,1-1 0,0 0 0,-1 1 0,1-1 0,-1 0 0,1 0 0,0 1 0,19 6 0,-17-7 0,15 4 0,0-1 0,-1 2 0,1 0 0,29 15 0,-12-2 0,-11-7 0,-1 1 0,22 17 0,-44-28 0,0 0 0,1 0 0,-1 0 0,0 0 0,0 0 0,0 1 0,-1-1 0,1 0 0,0 0 0,0 0 0,-1 1 0,1-1 0,0 1 0,-1-1 0,0 0 0,1 1 0,-1-1 0,0 1 0,0-1 0,1 1 0,-1-1 0,0 1 0,-1-1 0,1 1 0,0-1 0,0 0 0,-1 1 0,1-1 0,0 1 0,-1-1 0,0 0 0,1 1 0,-1-1 0,0 0 0,0 1 0,-1 0 0,-1 2 0,0 0 0,0 0 0,0 0 0,-1 0 0,0-1 0,0 0 0,0 0 0,0 0 0,-7 4 0,-4-1 0,0-1 0,0-1 0,0 0 0,0 0 0,-1-2 0,1 0 0,-1-1 0,-25-1 0,1-2 0,1-2 0,-49-12 0,66 10 999,21 6-1237,0 0 0,0 0 1,0-1-1,1 1 0,-1 0 0,0-1 0,0 1 0,0-1 0,1 1 0,-1-1 0,0 1 0,1-1 0,-1 1 0,0-1 0,1 0 0,-1 1 1,1-1-1,-1 0 0,1 1 0,-1-2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10952,'0'0'10171,"14"0"-9680,32 0-127,190 4 2443,-101 4 150,-62-14-297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0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5016,'0'0'5829,"-10"6"-5441,-6 4-199,-40 24 1583,55-34-1414,1 1-253,0-1 1,0 0 0,0 0 0,-1 1 0,1-1-1,0 0 1,0 0 0,0 1 0,0-1 0,0 0-1,0 1 1,0-1 0,0 0 0,0 0 0,0 1-1,0-1 1,0 0 0,0 0 0,1 1 0,-1-1-1,0 0 1,0 0 0,0 1 0,0-1 0,0 0-1,0 0 1,1 1 0,-1-1 0,0 0 0,0 0-1,20-1 239,30-5-1,-9 0-100,7-1 113,-33 4-168,-1 1 1,0 1-1,0 0 1,1 1 0,-1 0-1,27 5 1,-40-5-134,1 0 0,0 0 1,0 0-1,0 0 0,0 0 0,0 0 1,0 0-1,0-1 0,0 1 0,-1 0 1,1-1-1,0 0 0,0 0 0,0 1 1,-1-1-1,1 0 0,2-2 0,3-4 227,-4 13-3181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8032,'0'0'17442,"7"11"-17098,-2-3-278,0 0 7,0 1-1,0 0 0,-1 0 1,0 1-1,0-1 0,-1 1 1,2 11-1,5 52 1677,2 139 1,-14-203-1588,-2-9 731,-7-11-1930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14168,'0'0'5877,"11"3"-5419,63 18 375,131 32 2025,-180-48-2361,0-2 0,1 0 0,-1-2 0,1-1 0,0-1 0,32-5-1,-54 5-342,0 0-1,0 0 0,0 0 0,0-1 0,0 0 1,5-3-1,-8 5-330,0-1 0,1 0 0,-1 0 0,0 0 0,0 0 0,0 0 1,0 0-1,0 0 0,0 0 0,0 0 0,0 0 0,-1 0 0,1-1 0,0 1 0,-1 0 0,1-1 0,-1 1 1,1 0-1,-1-1 0,1-2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9536,'0'0'14658,"10"12"-14467,76 70 198,-65-63-290,-1 1 1,-2 1-1,0 0 0,-1 2 1,-1 0-1,-1 0 1,-1 2-1,-1 0 0,-2 0 1,13 40-1,-8-13 104,-3 0 0,-3 1 0,-1 0 0,2 83 0,-11-84 9,-2 0 0,-2 0 1,-3 0-1,-1-1 0,-20 63 0,2-33 219,-3-1-1,-57 108 1,-3-28 1064,85-156-1242,4-7-142,4-11-135,12-14-349,-7 14-3582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4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54 9944,'0'0'8891,"-10"4"-8389,-31 12 7,17-5 5398,46-18-4675,161-25 934,-72 16-655,-37 9-385,-49 5-640,30-5-1,-34 5 181,9-2-1106,-15-4-3767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4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8536,'0'0'15567,"3"13"-15133,-1-7-378,2 15 198,2-1-1,13 33 1,85 238 2647,-99-276-2494,1 0 0,15 25-1,0 4 629,-20-43-971,0 1 108,0 1-1,0-1 1,0 1 0,0-1-1,0 0 1,1 0 0,-1 0-1,1 0 1,-1 0-1,1 0 1,3 3 0,-4-6-161,1 0 0,-1 1 1,0-1-1,0 0 1,0 0-1,0 0 0,0 0 1,0-1-1,0 1 0,1-2 1,-2 2-12,5-7 0,0-1 0,0 1 0,-1-1 0,0-1 0,3-14 0,6-14 0,15-23 0,2 1 0,3 1 0,52-71 0,-50 79 0,-11 17 0,46-53 0,-12 13 0,-58 74 0,0 0 0,-1 0 0,1 0 0,0 0 0,0 0 0,-1 0 0,1 0 0,0 0 0,-1 0 0,1 0 0,0 0 0,0 0 0,-1 0 0,1 0 0,0 0 0,-1 0 0,1 0 0,0 0 0,0 0 0,-1-1 0,1 1 0,0 0 0,0 0 0,-1 0 0,1 0 0,0-1 0,0 1 0,-1 0 0,1 0 0,0-1 0,0 1 0,0 0 0,0 0 0,0-1 0,-1 1 0,1 0 0,0 0 0,0-1 0,0 1 0,0 0 0,0-1 0,0 1 0,0 0 0,0 0 0,0-1 0,0 1 0,0 0 0,0-1 0,0 1 0,0 0 0,0 0 0,0-1 0,0 1 0,0 0 0,1-1 0,-1 1 0,0 0 0,0 0 0,0-1 0,0 1 0,1 0 0,-1 0 0,0 0 0,0-1 0,0 1 0,1 0 0,-1 0 0,-24 10 0,-1-2 0,1 0 0,-2-1 0,-25 3 0,-6 2 0,-21 7 0,36-7 0,0-2 0,-1-1 0,-87 4 0,107-14 987,9 0-1774,-6 1-3462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4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11448,'0'0'4468,"-4"10"-3761,-11 31-40,14-39-492,1-1 1,0 0-1,-1 1 0,1-1 0,-1 1 1,1-1-1,0 0 0,0 1 0,0-1 1,0 1-1,0-1 0,0 1 1,1-1-1,-1 3 0,1-3-98,-1-1 0,1 1 0,-1 0 0,0-1 0,1 1 0,-1-1 0,1 1 0,-1-1 0,1 1 0,0-1 0,-1 1 0,1-1 0,-1 0 0,1 1 0,0-1 0,-1 0 0,1 0 0,0 1 0,-1-1 0,2 0 0,3 0 138,-1 1 0,0-1 0,0-1 0,1 1 0,-1-1 0,8-1 0,-6 0 65,63-9 1648,126-4 1,-157 15-1188,0 2 1,-1 2 0,73 16-1,-100-17-328,16 2 1500,-21-10-1725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4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42 9536,'0'0'9507,"-1"10"-8903,-2 42 437,7 99-1,20 64 1011,-18-166-1551,-2-10 544,3 1-1,18 64 1,-24-101-954,1 4 814,-2-10 229,-3-14-700,-7-90 466,-4-30-78,0 34-431,7 45-51,-20-78 1,21 104-340,5 25 0,0 1 0,0-1 0,0 1 0,-1 0 0,-5-11 0,7 16 0,-1-1 0,0 1 0,1 0 0,-1 0 0,1-1 0,0 1 0,-1 0 0,1-1 0,0 1 0,0-1 0,0 1 0,0 0 0,0-1 0,0 1 0,0 0 0,0-1 0,0 1 0,1 0 0,-1-1 0,1 1 0,-1 0 0,1-1 0,1-1 0,-1 1 0,1 0 0,0 0 0,0 0 0,0 0 0,0 1 0,1-1 0,-1 0 0,0 1 0,1 0 0,-1-1 0,4 0 0,3-1 0,1 0 0,-1 0 0,1 1 0,0 1 0,19-1 0,-9 2 0,0 1 0,-1 2 0,1 0 0,0 1 0,18 6 0,-25-6 0,-1 1 0,0 0 0,0 0 0,0 1 0,-1 1 0,0 0 0,0 1 0,16 15 0,-25-22 0,0 1 0,0 0 0,-1-1 0,1 1 0,0 0 0,-1 0 0,0 0 0,1 0 0,-1 0 0,0 0 0,0 0 0,0 1 0,-1-1 0,1 0 0,0 1 0,-1-1 0,1 0 0,-1 1 0,0-1 0,0 5 0,-1-4 0,0 0 0,-1 0 0,1-1 0,-1 1 0,1 0 0,-1 0 0,0-1 0,0 1 0,0-1 0,0 0 0,-1 0 0,1 1 0,-1-1 0,1-1 0,-6 4 0,-1 0 0,1 1 0,-1-2 0,0 1 0,-1-1 0,1-1 0,-1 0 0,1 0 0,-1-1 0,0 0 0,0-1 0,0 0 0,0 0 0,0-1 0,0-1 0,0 1 0,-16-4 0,-16-6 0,29 6 0,-1 1 0,0 0 0,-23-1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5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 8136,'0'0'12579,"-12"6"-12039,-192 136 2168,177-122-2219,1 2 0,0 1 0,2 1 0,1 1 0,1 1 0,-20 32 0,35-47-271,-30 45 1474,33-51-1272,0 1 0,0-2 0,-1 1 0,1 0 0,-1-1 0,0 0 0,-11 7 0,19-23-1767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13560,'0'0'5919,"13"8"-5436,14 10 58,0 2 0,30 27 0,-38-30-94,-2 1 1,0 0-1,-1 2 0,17 26 1,17 50 1418,-34-63 989,-16-38-6087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54 210 9848,'0'0'11954,"-1"11"-11323,0 17-165,0 0 0,1-1 1,6 39-1,4-12 320,16 102 1538,-20-117-1428,0 13 3260,-8-65-3857,-18-108-299,-3-18 0,1 20 0,-10-37 0,30 147 0,1 0 0,0 0 0,0 0 0,0 0 0,2-10 0,-1 16 0,0 1 0,0-1 0,0 0 0,1 0 0,-1 1 0,1-1 0,0 0 0,0 1 0,0-1 0,0 1 0,0-1 0,1 1 0,-1 0 0,1 0 0,0-1 0,-1 1 0,1 0 0,0 0 0,0 0 0,3-2 0,1 3 0,1-1 0,-1 1 0,0 0 0,1 1 0,-1-1 0,0 1 0,1 0 0,-1 1 0,0 0 0,10 2 0,-7-2 0,5 1 0,6 1 0,0 0 0,1 1 0,24 9 0,-41-11 0,0-1 0,0 1 0,0-1 0,0 1 0,-1 0 0,1 1 0,0-1 0,-1 1 0,0-1 0,0 1 0,0 0 0,0 0 0,0 0 0,0 1 0,-1-1 0,0 1 0,1-1 0,-1 1 0,-1 0 0,1 0 0,0 0 0,0 5 0,-1-5 0,-1-1 0,0 0 0,0 1 0,-1-1 0,1 0 0,0 1 0,-1-1 0,0 0 0,0 0 0,0 0 0,0 0 0,-4 6 0,-23 33 0,24-36 0,-14 15 0,-1 0 0,-1-1 0,-1-1 0,0-1 0,-48 29 0,69-47 0,0 1 0,0-1 0,-1 0 0,1 0 0,0 0 0,-1 0 0,1 1 0,0-1 0,0 0 0,-1 0 0,1 0 0,0 1 0,0-1 0,0 0 0,0 1 0,-1-1 0,1 0 0,0 0 0,0 1 0,0-1 0,0 0 0,0 1 0,0-1 0,0 0 0,0 1 0,0-1 0,0 0 0,0 1 0,0-1 0,0 0 0,0 1 0,9 9 0,24 6 0,-23-12 0,70 31 0,-48-23 0,-1 2 0,0 1 0,54 37 0,18 25 0,-103-77 0,1 1 0,0-1 0,0 1 0,-1 0 0,1-1 0,0 1 0,-1 0 0,1-1 0,-1 1 0,1 0 0,-1 0 0,1 0 0,-1-1 0,0 1 0,1 0 0,-1 0 0,0 0 0,0 0 0,1 0 0,-1 0 0,0 0 0,0 0 0,0-1 0,0 1 0,0 0 0,0 0 0,0 0 0,-1 0 0,1 0 0,0 0 0,0 0 0,-1 0 0,1-1 0,-1 1 0,1 0 0,-1 0 0,0 1 0,-2 2 0,-1 0 0,0 0 0,0-1 0,-1 1 0,-5 3 0,0 1 0,-3 1 0,0 0 0,-1-1 0,0 0 0,-1-1 0,0-1 0,0 0 0,0-1 0,-1-1 0,-20 4 0,12-5 0,0 0 0,-1-2 0,1-1 0,0 0 0,-39-8 0,59 8 0,-1 0 0,1-1 0,-1 0 0,1 0 0,0-1 0,-1 1 0,1-1 0,0 0 0,0 0 0,0 0 0,0 0 0,0-1 0,1 0 0,-1 0 0,1 0 0,0 0 0,-1 0 0,1-1 0,1 1 0,-1-1 0,1 0 0,-1 1 0,1-2 0,0 1 0,-2-6 0,-5-21-3935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0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1021 10152,'0'0'1014,"12"1"-786,42 2 74,-50-3-247,0 0 1,-1 0-1,1-1 1,0 0-1,0 0 1,0 0-1,0 0 1,-1-1-1,1 1 1,-1-1-1,1 0 1,-1 0-1,0 0 1,7-6-1,-3 1 123,0-1 1,0 0-1,9-14 0,-3 2 152,-2 0-1,-1 0 1,13-35 0,17-71 927,-28 84-820,0-3 111,-3-1-1,-1 0 1,-3 0-1,0-83 0,-2 63-42,0-20 393,-9 32 1089,7 57-1945,-1 0 0,1 0 0,0-1 0,0 1 1,0 0-1,1 0 0,-1-1 0,0 1 0,1-1 1,2 3-1,6 12 47,9 26 80,-2 2 1,23 91-1,5 100 160,-40-204-283,3 13 23,-2 0 0,-2 0 0,-2 1 0,-4 51 0,2-93-45,-1-1-1,1 0 1,-1 0 0,1 0-1,-1 0 1,0 0 0,0 0-1,-1 0 1,1 0 0,-3 5-1,3-7-12,0-1-1,0 1 1,0 0-1,0-1 0,0 1 1,0 0-1,-1-1 1,1 1-1,0-1 1,0 0-1,0 1 1,0-1-1,-1 0 0,1 0 1,0 1-1,0-1 1,0 0-1,-1 0 1,1 0-1,0-1 1,0 1-1,-1 0 0,1 0 1,0-1-1,0 1 1,0-1-1,0 1 1,0-1-1,0 1 1,-2-2-1,-5-3 37,0 0 1,1 0-1,-1-1 1,1 0 0,0 0-1,1-1 1,-12-14-1,-14-14 133,27 30-164,0-1-1,0 1 1,1-1 0,0 0 0,0 0-1,0 0 1,1 0 0,0-1-1,0 1 1,0-1 0,1 0 0,0 1-1,1-1 1,-2-12 0,3 18-17,0 0 0,1 0 0,-1 0 0,1 1 0,-1-1 0,0 0 0,1 0 0,-1 1 0,1-1 0,0 0 0,-1 1 0,1-1 0,-1 1 0,1-1 0,0 1 0,0-1 0,-1 1 0,1-1 0,0 1 0,1-1 1,19-7-28,37-8-30,-39 11 29,1 0 0,-1-1 0,0 0 0,-1-2 0,0 0 0,29-18 0,12-18-13,72-68 1,-121 101 40,0-1 0,-1 0 0,-1 0 1,0-1-1,0 0 0,-1-1 0,-1 1 0,8-27 0,-3 1 3,12-79 0,-21 98 27,-1 0-1,0 0 1,-2 0-1,0 0 1,-1 1 0,-1-1-1,-1 1 1,-1-1-1,0 1 1,-16-35 0,20 53-28,1 1 1,0 0 0,0-1-1,0 1 1,0-1 0,-1 1 0,1 0-1,0-1 1,0 1 0,0 0-1,-1-1 1,1 1 0,0 0 0,-1 0-1,1-1 1,0 1 0,-1 0-1,1 0 1,0 0 0,-1-1 0,1 1-1,0 0 1,-1 0 0,1 0-1,-1 0 1,1 0 0,0 0 0,-1-1-1,1 1 1,-1 0 0,1 0-1,0 0 1,-2 1 0,-10 10 9,-8 28-38,18-33 26,-9 21-13,1 0-1,2 1 1,-10 51-1,-1 85-58,17-142 61,-2 30-47,2 1 0,7 67 0,-1-86 33,1 1-1,2-2 1,1 1-1,17 42 1,-23-71 11,0 0 0,0 0 1,0 0-1,1 0 0,0 0 0,0-1 0,0 1 1,1-1-1,0 0 0,0 0 0,4 4 1,-5-7 8,0 1 1,0 0-1,-1-1 1,1 0-1,0 0 1,1 0-1,-1 0 1,0 0-1,0-1 1,0 1 0,1-1-1,-1 0 1,0 0-1,0 0 1,1 0-1,-1 0 1,0-1-1,0 0 1,0 1-1,3-2 1,5-3 4,0 1-1,-1-1 1,0 0 0,0-1-1,0-1 1,-1 1 0,11-11 0,-1-1 38,-1 0 1,19-25 0,-32 37-25,16-24 77,-20 29-78,-1 0-1,1 0 1,0 0-1,-1-1 1,1 1-1,-1 0 1,0-1-1,1 1 1,-1 0-1,0-1 1,0 1-1,0 0 1,0-1 0,0 1-1,0 0 1,0-1-1,0 1 1,-1-1-1,1 1 1,0 0-1,-2-3 1,2 4-8,-1 0 0,1 0 0,-1 0 0,0 0 1,1 0-1,-1 0 0,1 0 0,-1 0 0,1 1 0,-1-1 0,0 0 0,1 0 1,-1 0-1,1 0 0,-1 1 0,1-1 0,-1 0 0,1 1 0,-1-1 0,1 0 1,0 1-1,-1-1 0,1 1 0,-1-1 0,1 1 0,0-1 0,-1 0 1,1 1-1,0 0 0,-16 18 29,13-13-30,0 0 1,0 0-1,1 1 0,0-1 1,0 1-1,0-1 0,1 1 0,0 0 1,1-1-1,-1 1 0,2 11 0,-1-8-14,1 0-1,1 1 1,0-1-1,0 0 1,1-1-1,0 1 0,6 12 1,-6-18-1,-1 1 1,1-1 0,0 0-1,1 0 1,-1 0-1,1 0 1,-1-1 0,1 1-1,0-1 1,7 4-1,-10-6 11,1 0 0,-1 0 0,1 0 0,-1-1 0,1 1-1,-1 0 1,1-1 0,-1 1 0,1-1 0,0 0 0,-1 0 0,1 1-1,-1-1 1,1 0 0,0 0 0,-1-1 0,1 1 0,0 0 0,-1 0-1,1-1 1,-1 1 0,1-1 0,-1 1 0,1-1 0,-1 0 0,1 0-1,-1 0 1,0 0 0,1 0 0,-1 0 0,0 0 0,0 0 0,0 0-1,1 0 1,-1-1 0,1-1 0,4-7 17,0-1 0,0 0 0,-1 0 0,0 0-1,-1 0 1,0-1 0,-1 1 0,-1-1 0,0 0 0,1-21 0,-2 28 1,-1 1 0,0-1-1,-1 1 1,1-1 0,-1 1 0,0-1 0,0 1 0,0-1-1,-1 1 1,0 0 0,0 0 0,0 0 0,0 0-1,0 0 1,-1 0 0,0 0 0,0 1 0,0-1 0,0 1-1,0 0 1,-1 0 0,1 0 0,-1 1 0,0-1-1,0 1 1,0 0 0,0 0 0,0 0 0,0 0 0,-1 1-1,-4-1 1,-1-1 8,-18-4 49,26 7-75,1 0-1,0 0 1,0 0 0,0 0 0,0 0 0,0 0-1,0 0 1,0 1 0,0-1 0,0 0-1,0 1 1,0-1 0,0 0 0,0 1 0,0-1-1,0 1 1,0 0 0,1-1 0,-1 1-1,0 0 1,0-1 0,-1 3 0,3-2-10,-1 0 1,1 0 0,0 1-1,-1-1 1,1 0-1,0 0 1,0 0-1,0 0 1,0 0-1,0 0 1,0 0 0,0-1-1,0 1 1,0 0-1,1 0 1,-1-1-1,2 1 1,5 1-11,0 0-1,1-1 1,-1 0 0,0-1-1,1 1 1,-1-2 0,1 1-1,-1-1 1,0-1 0,0 1 0,1-1-1,-1-1 1,0 0 0,-1 0-1,12-6 1,-4 1 7,0 0 0,-1-1 0,-1 0 0,1-2 0,-2 1 0,23-25 0,-19 18 19,-1-1-1,-1 0 1,0-2-1,-2 1 0,0-1 1,-1-1-1,-1 0 1,13-44-1,-10 15 35,10-84 0,-21 113 5,-1 0 0,-1 0-1,-1 1 1,0-1 0,-2 0-1,-10-39 1,13 60-40,0 0 0,0-1-1,0 1 1,0-1 0,0 1-1,0-1 1,0 1 0,0-1 0,-1 1-1,1 0 1,0-1 0,0 1-1,0-1 1,-1 1 0,1 0 0,0-1-1,0 1 1,-1-1 0,1 1-1,0 0 1,-1 0 0,1-1 0,0 1-1,-1 0 1,1-1 0,-1 1-1,1 0 1,0 0 0,-1 0-1,0-1 1,-6 13 21,-2 29-61,8-38 38,-8 74-67,-1 134 0,10-154 27,2 222-20,1-74 233,-5-180-38,-1-18-13,-1-17-8,2-3-85,1 1 1,0 0-1,1-1 0,1 1 1,0 0-1,1 0 0,0-1 1,5-17-1,-1 2-1,-2 11 1,0-1 0,1 1-1,14-32 1,-14 40-22,-1 0 1,2 1-1,-1 0 1,1 0-1,0 1 1,1-1-1,0 1 1,14-11-1,-16 14-19,0 0-1,1 0 1,0 0-1,-1 1 1,1 0-1,1 0 1,10-3-1,-15 5 7,1 1-1,-1 0 0,0 0 0,1 0 0,-1 0 0,0 0 0,0 0 1,1 1-1,-1-1 0,0 1 0,0 0 0,0-1 0,1 1 1,-1 0-1,0 0 0,0 1 0,0-1 0,0 0 0,-1 1 0,1-1 1,0 1-1,-1-1 0,1 1 0,-1 0 0,1 0 0,1 2 1,-2-2 4,1 0 0,0 0 0,-1 0 0,1 0 0,-1 1 0,0-1 1,0 0-1,0 1 0,0-1 0,0 1 0,-1-1 0,1 1 0,-1-1 0,1 1 1,-1 0-1,0-1 0,0 1 0,0 0 0,-1-1 0,1 1 0,0-1 1,-1 1-1,0-1 0,0 1 0,1-1 0,-1 1 0,-1-1 0,1 0 1,0 1-1,-1-1 0,1 0 0,-1 0 0,1 0 0,-1 0 0,0 0 1,0-1-1,-3 3 0,-6 5 32,1-1 0,-2-1 1,1 0-1,-15 6 0,-9 6 106,35-19-138,-1 0 0,1 0 0,-1 1 0,1-1 1,-1 0-1,0 1 0,1-1 0,-1 0 0,1 1 1,-1-1-1,1 1 0,0-1 0,-1 1 1,1-1-1,-1 1 0,1-1 0,0 1 0,-1-1 1,1 1-1,0 0 0,0-1 0,-1 1 1,1-1-1,0 1 0,0 0 0,0-1 0,0 1 1,0 0-1,0-1 0,0 2 0,1-1-3,-1 0 1,1 0-1,0 1 0,0-1 0,0 0 0,0 0 0,0-1 1,0 1-1,0 0 0,0 0 0,0 0 0,0-1 0,2 2 1,44 14-100,-23-10 52,0 0-1,1-2 1,-1-1-1,47 0 1,-58-4 52,-1 0 1,1-1-1,-1 0 0,1-1 0,-1 0 0,0-1 1,0 0-1,-1-1 0,1-1 0,-1 0 0,15-10 1,-18 10 12,-1 1 1,0-1 0,0 0 0,-1 0 0,0-1-1,0 1 1,6-10 0,-9 11 4,-1 1 1,0 0-1,0-1 0,-1 1 0,1-1 1,-1 0-1,0 1 0,0-1 1,-1 0-1,1 0 0,-1 0 0,0 0 1,0 1-1,-2-11 0,2 13-12,0 0-1,0 0 1,-1 0-1,1 1 1,-1-1 0,1 0-1,-1 0 1,1 0-1,-1 0 1,0 1-1,0-1 1,0 0 0,0 1-1,0-1 1,0 1-1,-1-1 1,1 1-1,0-1 1,-1 1-1,1 0 1,-1 0 0,0 0-1,1 0 1,-1 0-1,0 0 1,1 0-1,-1 0 1,0 1 0,0-1-1,0 1 1,0-1-1,0 1 1,0 0-1,1 0 1,-1-1-1,0 1 1,0 1 0,0-1-1,0 0 1,0 0-1,0 1 1,0-1-1,0 1 1,1 0 0,-5 1-1,3 0-5,0 0-1,0 0 1,0 0-1,0 0 1,0 0-1,0 1 1,1 0-1,-1-1 1,1 1-1,-1 0 1,1 0-1,0 0 1,0 0-1,1 1 1,-1-1-1,1 0 1,-1 1-1,0 3 1,1-1-8,-1-1 0,1 1 0,0 0 0,0-1 0,1 1 0,0 0 0,0 0 0,0-1 0,1 1 0,0 0 0,1 6 1,1-2-15,1 0 0,0 0 1,1 0-1,0-1 0,0 1 1,1-1-1,0 0 0,1-1 1,0 0-1,0 0 0,1 0 1,0-1-1,0 0 0,11 7 1,-16-13 15,-1 0 0,1 0 0,0 0 0,0 0 0,0 0 0,0-1 0,0 0 0,0 1 0,0-1 0,0 0 0,0 0 0,0 0 0,0-1-1,0 1 1,0-1 0,0 0 0,0 0 0,0 0 0,-1 0 0,1 0 0,0 0 0,0-1 0,-1 0 0,5-3 0,6-5 6,-1 0 0,0-1 0,15-18 0,-17 17 11,10-14 42,0 0 1,-2-2-1,-1 0 1,22-50-1,-19 37 68,-14 26-86,1 4 148,-7 32-51,-24 207 82,22-217-195,0 0 1,-1-1-1,0 1 1,-1-1 0,-7 16-1,10-25-15,0 0 0,1-1 0,-1 1 0,0 0 0,1-1 0,-1 1 0,0-1 0,0 1 0,0-1 0,0 1 0,0-1 0,1 0 0,-1 1 0,0-1 0,0 0 0,0 0 0,0 0 0,0 1 1,0-1-1,0 0 0,0 0 0,0-1 0,0 1 0,0 0 0,0 0 0,0 0 0,0-1 0,0 1 0,1 0 0,-1-1 0,0 1 0,0-1 0,0 1 0,0-1 0,0 0 0,-33-24 275,26 19-170,5 4-50,-18-17 189,20 18-246,1 1 0,-1-1 0,1 1 1,-1-1-1,1 1 0,-1-1 1,1 1-1,0-1 0,-1 0 0,1 1 1,0-1-1,0 0 0,-1 1 0,1-1 1,0 0-1,0 1 0,0-1 1,0 0-1,0 1 0,0-1 0,0 0 1,0 1-1,0-1 0,0 0 1,0 1-1,0-1 0,0 0 0,1 1 1,-1-1-1,0 0 0,0 1 1,1-1-1,-1 1 0,1-2 0,1 1-5,-1 1-1,1-1 0,0 0 0,-1 1 1,1 0-1,0-1 0,-1 1 0,1 0 1,0 0-1,-1 0 0,1 0 0,0 0 1,2 1-1,7-1-3,27-4-15,67-8-20,-90 10 0,-1-2-1,0 0 1,0 0-1,0-1 1,15-9-1,22-15-471,-33 17-3317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5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10544,'0'0'10882,"12"-8"-10247,-4 3-492,-3 0-52,0 2 0,1-1 1,-1 0-1,1 1 0,0 0 0,0 1 1,0-1-1,1 1 0,-1 0 0,0 1 0,1-1 1,6 1-1,32-3 696,186-8 4550,-229 12-5501,4 0 701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8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8640,'0'0'14466,"-2"13"-14290,-2 2-112,1-7-18,2-1 1,-1 1-1,1 0 1,0 0-1,1 11 1,7 33 841,-2-18-360,-5-31-453,1 1 1,0 0 0,-1-1 0,1 1 0,0-1 0,0 1 0,1-1-1,2 6 1,-3-8 10,-7-154 1307,6 153-1345,18 100 668,-17-92-675,0 0-1,0 0 1,1 0 0,4 13 0,0-1 149,-5-18-181,-1 0 0,0 0 0,0 0 0,0 0 0,0-1 0,0 1 0,0 0 0,-1 0 0,1 0 0,-1 0-1,1-1 1,-1 1 0,0 0 0,1 0 0,-1-1 0,0 1 0,0-1 0,0 1 0,0-1 0,-1 1-1,1-1 1,0 0 0,-1 1 0,-1 1 0,0-2-5,0 0-1,-1 0 1,1 0 0,0 0-1,0 0 1,-1-1 0,1 0-1,0 1 1,0-1-1,-6-1 1,4 1 27,5 0-15,-7 0 82,5 0-57,6 0-16,-3 0 305,25-6-8,6 1-182,-14 2 54,1 0 0,0-1 0,-1-1 0,33-13 0,-41 16 81,-7 1 19,-8 2-108,-25 7-28,-20 2-101,31-6-44,16-4-14,0 1 1,0 0-1,1-1 0,-1 1 1,0-1-1,0 0 0,0 0 0,1 0 1,-1 0-1,0 0 0,0-1 1,0 1-1,1-1 0,-5-2 0,6 3-9,0-1-1,0 1 0,0 0 1,0-1-1,0 1 0,0 0 0,0 0 1,-1-1-1,1 1 0,0 0 1,0 0-1,0 0 0,-2 1 1,2 0-23,11 0 50,26 4 107,-30-4-54,0 1 1,0-1-1,1-1 1,-1 1-1,11-2 1,-15 1-94,1-1 0,-1 1 0,0-1 0,0 0 0,0 1 0,0-1 0,0 0 0,0 0 1,-1-1-1,1 1 0,0 0 0,-1-1 0,1 1 0,0-1 0,-1 1 0,0-1 0,1 1 0,-1-1 0,0 0 1,0 0-1,2-3 0,0-4-4192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7936,'0'0'13138,"11"-8"-12653,5-4-120,0 1-1,1 0 0,33-15 1,-32 19 9,-10 3-89,0 0 1,1 1-1,-1 0 1,14-2-1,-20 5-204,0-1-1,-1 1 0,1 0 0,0 0 0,0 0 1,0 0-1,0 1 0,0-1 0,0 0 0,0 1 0,0 0 1,0-1-1,-1 1 0,1 0 0,0 0 0,-1 0 1,1 0-1,0 0 0,-1 0 0,1 0 0,-1 0 0,1 1 1,-1-1-1,0 1 0,2 2 0,5 11 199,-1 1-1,-1-1 1,-1 1-1,0 0 1,-1 1-1,0-1 1,1 23-1,6 26 502,-9-58-682,-1 1 112,1 0 0,0 1-1,0-1 1,1 0 0,0 0 0,0 0 0,1-1-1,0 1 1,8 10 0,-10-17-195,0 0-1,-1 0 1,1-1 0,0 1-1,-1 0 1,1-1 0,0 0-1,0 1 1,0-1 0,0 0-1,-1 0 1,1 0 0,0 0 0,0 0-1,0 0 1,0-1 0,-1 1-1,1 0 1,0-1 0,0 0-1,-1 1 1,1-1 0,0 0-1,-1 0 1,1 0 0,2-2-1,7-3 71,0-2 1,13-10-1,-24 17-85,9-6 0,-1-1 0,-1 0 0,1 0 0,-2-1 0,1 0 0,5-11 0,28-61 0,-33 64 0,-2 0 0,0-1 0,2-20 0,-5 25 0,0 1 0,1-1 0,1 1 0,0-1 0,0 1 0,1 0 0,0 1 0,9-14 0,-12 23 0,0 0 0,0 0 0,1 0 0,-1 0 0,0 1 0,1-1 0,-1 1 0,1 0 0,-1-1 0,1 1 0,0 0 0,-1 1 0,1-1 0,0 0 0,0 1 0,0 0 0,-1-1 0,1 1 0,0 0 0,0 1 0,0-1 0,-1 0 0,4 2 0,9 1 0,0 0 0,0 2 0,13 5 0,-19-7 0,-9-3 30,1 0 0,-1 0 1,0 0-1,1 0 0,-1 0 0,1 1 0,-1-1 1,0 0-1,1 0 0,-1 0 0,0 0 0,1 0 1,-1 0-1,1 1 0,-1-1 0,0 0 0,0 0 1,1 1-1,-1-1 0,0 0 0,1 0 0,-1 1 1,0-1-1,0 0 0,1 1 0,-1-1 0,0 0 1,0 1-1,0-1 0,0 1 0,1-1 0,-1 1 1,-13 1-5015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11256,'0'0'11199,"13"0"-10608,-8 0-564,60 0 1689,94 12 0,-21 9 979,-133-20-2501,0 0 0,0 0-1,0-1 1,0 0 0,1 0-1,-1 0 1,0 0-1,0-1 1,0 0 0,0 0-1,0 0 1,0-1-1,8-4 1,-5 4-250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10448,'0'0'15954,"12"11"-15482,-8-8-437,17 16 300,-1 0 0,0 1 1,23 33-1,50 65 1659,-84-107-1792,14 21 416,-19-25-360,0 0 1,1 0-1,0-1 1,10 10-1,-13-13-121,9 8 58,-9-9-142,-5-7-35,-13-26 862,9 12-5833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13968,'0'0'3925,"-8"11"-3544,-17 25 270,-39 43-1,-77 85 2280,99-102-1519,29-40-305,-19 21 1,32-42-1301,-5 4 1417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 9040,'0'0'12745,"-1"13"-12120,3 234 2331,8-160-1699,-5-48 802,1 46 1,3-114-360,-3-40-1637,-4-1 1,-2 1-1,-3-1 1,-17-96-1,12 143-63,6 19 0,1 0 0,-1 0 0,1-1 0,0 1 0,0 0 0,0 0 0,0-7 0,1 12 0,0-1 0,0 0 0,0 0 0,0 0 0,0 0 0,0 0 0,0 0 0,-1 0 0,1 0 0,0 0 0,0 0 0,0 0 0,0 0 0,0 0 0,0 0 0,0 0 0,0 0 0,0 0 0,-1 0 0,1 0 0,0 0 0,0 0 0,0 0 0,0 0 0,0 0 0,0 0 0,0 0 0,0 0 0,0 0 0,-1 0 0,1 0 0,0 0 0,0 0 0,0 0 0,0-1 0,0 1 0,0 0 0,0 0 0,0 0 0,0 0 0,0 0 0,0 0 0,0 0 0,0 0 0,0 0 0,0 0 0,0 0 0,0-1 0,0 1 0,0 0 0,0 0 0,0 0 0,0 0 0,0 0 0,0 0 0,0 0 0,0 0 0,0-1 0,0 1 0,0 0 0,0 0 0,0 0 0,0 0 0,0 0 0,0 0 0,0 0 0,0 0 0,0 1 0,4-2 0,-2-1 0,1 1 0,0 0 0,0 0 0,0 0 0,1 1 0,-1-1 0,0 1 0,0-1 0,0 1 0,0 0 0,0 0 0,6 2 0,41 8 0,-35-5 0,11 0 0,0 1 0,49 18 0,-67-21 0,0 1 0,-1 0 0,0 0 0,0 0 0,0 1 0,0 0 0,-1 0 0,1 1 0,-2 0 0,10 11 0,-14-15 0,1-1 0,-1 1 0,0 1 0,0-1 0,0 0 0,-1 0 0,1 0 0,0 0 0,-1 1 0,1-1 0,-1 0 0,0 1 0,0-1 0,0 0 0,0 1 0,0-1 0,0 0 0,-1 0 0,1 1 0,-1-1 0,0 0 0,0 0 0,-1 4 0,-3 3 0,-1 0 0,1-1 0,-1 1 0,-9 8 0,2-2 0,-4 6 0,9-12 0,1 0 0,-1 1 0,-8 17 0,15-26 0,1 0 0,-1 0 0,1 0 0,0 0 0,0 0 0,0 0 0,0 0 0,-1 0 0,1 0 0,1 0 0,-1 0 0,0 0 0,0 0 0,0 0 0,0 0 0,1 0 0,-1 0 0,0 0 0,1 0 0,-1 0 0,1 0 0,-1-1 0,1 1 0,-1 0 0,1 0 0,0 0 0,-1-1 0,1 1 0,0 0 0,0-1 0,-1 1 0,1-1 0,0 1 0,0-1 0,1 1 0,7 4 0,-1-1 0,1 0 0,11 2 0,2 3 0,1 4 0,0 1 0,-2 2 0,0 0 0,22 22 0,-34-30 0,-8-7 0,0-1 0,1 1 0,-1 0 0,0 0 0,0 0 0,0 1 0,0-1 0,0 0 0,0 0 0,-1 1 0,1-1 0,0 0 0,-1 1 0,1-1 0,0 1 0,-1-1 0,0 0 0,1 1 0,-1-1 0,0 1 0,0-1 0,0 3 0,0-3 0,-1 0 0,0 1 0,1-1 0,-1 0 0,0 1 0,0-1 0,0 0 0,0 0 0,0 0 0,0 0 0,0 0 0,0 0 0,0 0 0,0 0 0,-1 0 0,1 0 0,-3 1 0,-7 2 0,0 0 0,-1 0 0,1-1 0,-15 2 0,22-5 0,-26 5 0,-1-1 0,0-1 0,0-2 0,-38-3 0,62 1 161,-26-3 619,32 4-950,0 0 1,1 0-1,-1 0 1,0 0 0,0 0-1,0-1 1,1 1-1,-1 0 1,0-1-1,0 1 1,1 0-1,-1-1 1,0 1-1,1-1 1,-1 1 0,0-1-1,1 1 1,-1-1-1,1 0 1,-1 1-1,1-1 1,-1 0-1,1 1 1,0-1 0,-1 0-1,1 0 1,0 0-1,-1-1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12760,'0'0'8057,"14"1"-7483,196 13 1994,-209-13-2551,90 11 1532,-81-10-1144,0 1-1,-1 0 0,1 1 0,-1 0 0,0 0 1,0 1-1,10 6 0,-9-5 232,-6-3 718,-13 4-5378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9240,'0'0'11911,"-4"11"-11421,2-3-382,-1 1 12,1 0-1,-2-1 0,1 0 1,-1 0-1,0 0 0,-9 13 1,-2 1 171,1 2 0,1 0 1,1 0-1,1 1 0,1 1 1,2 0-1,0 0 0,-5 36 1,4 2 369,3 1 0,3 89 0,5-99-194,2 1 0,3-1 0,2 0 1,20 66-1,-18-86-113,2 0 1,1-1-1,1 0 1,2-1-1,1-1 1,2-1-1,33 41 1,-50-68-335,1 0 0,0 0 1,0-1-1,0 0 0,1 1 1,-1-1-1,1-1 0,-1 1 0,1-1 1,0 0-1,0 0 0,0 0 1,1-1-1,5 2 0,-9-3-17,1 0 0,-1 0 0,1 0 0,-1 0 0,1 0 0,-1-1 0,0 1 0,1-1-1,-1 0 1,0 0 0,1 0 0,-1 0 0,0 0 0,0 0 0,0 0 0,0-1 0,0 1-1,0-1 1,0 1 0,0-1 0,0 0 0,-1 0 0,1 0 0,-1 0 0,0 0 0,1 0 0,-1 0-1,0 0 1,0-1 0,0 1 0,1-5 0,4-28 848,-6 17-5641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9536,'0'0'14587,"2"12"-14117,1 1-333,-3-6-76,1-1 0,0 0-1,1 0 1,0 0-1,0 0 1,0 0 0,1-1-1,-1 1 1,1-1 0,1 1-1,4 5 1,13 17 260,118 156 1232,-102-130-873,46 91-1,-71-122-466,-2 0-1,-1 0 0,-1 1 1,0 1-1,-2-1 1,-1 1-1,-1 0 0,-1 0 1,-2 1-1,0-1 1,-1 0-1,-2 1 0,-1-1 1,0 0-1,-13 43 1,-6-5 10,-3-1 0,-58 107 0,74-153-223,0 0 0,-1 0 0,-1-1 0,0-1 0,-24 24 0,34-38 0,1 0 0,-1 1 0,1-1 0,-1 1 0,1-1 0,-1 0 0,1 1 0,-1-1 0,0 0 0,1 0 0,-1 0 0,1 1 0,-1-1 0,0 0 0,1 0 0,-1 0 0,0 0 0,1 0 0,-2 0 0,2 0 0,0-1 0,0 1 0,0 0 0,-1 0 0,1-1 0,0 1 0,0 0 0,0-1 0,0 1 0,0 0 0,0 0 0,0-1 0,0 1 0,0 0 0,0-1 0,0 1 0,0 0 0,0 0 0,0-1 0,0 1 0,0 0 0,0-1 0,0 1 0,0 0 0,0 0 0,0-1 0,1 1 0,-1 0 0,0 0 0,0-1 0,0 1 0,0 0 0,1 0 0,-1 0 0,0-1 0,0 1 0,0 0 0,1 0 0,-1 0 0,0 0 0,0-1 0,1 1 0,-1 0 0,0 0 0,1 0 0,19-21 887,-11 11-5422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0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7936,'0'0'5336,"88"-50"-4696,-43 29-112,7-1 8,-1 0-104,9 4 8,-4-2-64,-1-2 7,3 4-151,-3-1 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8240,'0'0'14087,"-10"10"-13517,-2 1-403,-4 4 145,1 1 1,-20 25 0,-4 17 640,3 1-1,-29 65 1,16-29 73,36-67-620,12-23-256,0 0 0,-1 0-1,0 0 1,0-1 0,-1 1 0,1-1-1,-1 0 1,0 1 0,0-1 0,-1 0 0,1-1-1,-6 5 1,4-3 914,-4 1-492,9-6-589,-1 0-1,1 0 1,0-1-1,-1 1 0,1 0 1,0-1-1,-1 1 1,1 0-1,0 0 0,0-1 1,-1 1-1,1 0 1,0-1-1,0 1 1,0-1-1,-1 1 0,1 0 1,0-1-1,0 1 1,0-1-1,0 1 0,0 0 1,0-1-1,0 1 1,0-1-1,0 1 1,0 0-1,0-1 0,0 1 1,0-1-1,0 1 1,1-1-1,0-18-864,-1 10-3013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13768,'0'0'5694,"12"11"-5107,205 165 2410,-139-117-1835,50 33 1461,-112-81-1388,1 1-1,18 18 1,-35-31-1197,0 1-1,0 0 1,0 0-1,0 0 1,0 0-1,0 0 1,1 0-1,-1 0 1,0 0-1,0-1 1,0 1-1,0 0 1,0 0-1,0 0 1,0 0-1,0 0 1,0 0-1,0 0 1,0 0 0,0 0-1,0 0 1,0 0-1,0-1 1,1 1-1,-1 0 1,0 0-1,0 0 1,0 0-1,0 0 1,0 0-1,0 0 1,0 0-1,0 0 1,0 0-1,1 0 1,-1 0-1,0 0 1,0 0-1,0 0 1,0 0-1,0 0 1,0 0 0,0 0-1,1 0 1,-1 0-1,0 0 1,0 0-1,0 0 1,0 0-1,0 0 1,0 0-1,0 1 1,0-1-1,0 0 1,0 0-1,1 0 1,-1 0-1,0 0 1,0 0-1,0 0 1,0 0-1,0 0 1,0 0-1,0 1 1,-1-13-1182,0 7-2211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9648,'0'0'6241,"-2"-11"-5719,0-3-343,-2-32 1729,4 71-256,21 151 931,-12-110-1790,4 103 1675,-12-95 2786,-8-125-4272,0 12-453,5-2-529,3 0 0,10-73 0,-3 45 0,-3 31 0,2-1 0,13-40 0,-18 73 0,0 1 0,0-1 0,1 0 0,-1 1 0,1 0 0,0-1 0,1 1 0,5-7 0,-6 10 0,-1-1 0,0 1 0,1 0 0,-1 0 0,1 0 0,0 0 0,-1 1 0,1-1 0,0 1 0,0 0 0,0 0 0,0 0 0,0 0 0,0 0 0,1 1 0,-1-1 0,4 1 0,5-1 0,1 1 0,-1 1 0,0 0 0,0 1 0,0 0 0,-1 1 0,17 5 0,-19-4 0,1 0 0,-1 0 0,1 1 0,-1 1 0,0-1 0,12 12 0,-17-13 0,0 0 0,0 0 0,-1 0 0,1 1 0,-1 0 0,0-1 0,0 1 0,-1 0 0,1 1 0,-1-1 0,0 0 0,-1 1 0,1-1 0,0 8 0,-2-10 0,0 0 0,0 0 0,-1 0 0,1 0 0,-1-1 0,1 1 0,-1 0 0,0 0 0,0-1 0,0 1 0,-1 0 0,1-1 0,-1 1 0,1-1 0,-1 0 0,-2 3 0,-37 36 0,31-31 0,-14 10 0,-2-1 0,0-2 0,0 0 0,-37 16 0,54-27 0,8-6 0,0 1 0,0 0 0,0 0 0,-1-1 0,1 1 0,0-1 0,0 1 0,-1-1 0,1 1 0,0-1 0,-1 0 0,-1 0 0,35 10 0,-1-4 0,24 2 0,106 32 0,-151-36 0,0 0 0,-1 1 0,12 6 0,-18-9 0,0 0 0,0 1 0,0-1 0,0 0 0,0 1 0,0 0 0,0 0 0,-1 0 0,0 0 0,1 0 0,-1 0 0,2 4 0,-4-5 0,0-1 0,1 1 0,-1-1 0,0 1 0,0-1 0,0 1 0,0-1 0,0 1 0,0-1 0,0 1 0,-1-1 0,1 1 0,-1-1 0,1 1 0,-1-1 0,1 0 0,-1 1 0,0-1 0,1 1 0,-1-1 0,0 0 0,0 0 0,0 0 0,0 0 0,0 1 0,-1-1 0,1 0 0,0-1 0,-2 2 0,-3 2 0,-1 0 0,1-1 0,-1 0 0,-11 3 0,-3 2 0,0-2 0,-1-1 0,0-1 0,0 0 0,0-2 0,0 0 0,-1-2 0,1 0 0,-38-7 0,42 4 0,0-1 0,1-1 0,-30-13 0,46 18 36,1 0 1,-1-1-1,0 1 0,1 0 1,-1-1-1,1 1 0,-1-1 1,0 1-1,1-1 0,-1 1 0,1-1 1,-1 0-1,1 1 0,0-1 1,-1 1-1,1-1 0,0 0 1,-1 0-1,1 1 0,0-1 1,0 0-1,0 1 0,-1-1 1,1 0-1,0 0 0,0 0 0,3-19-3684,-2 18 2353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7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10152,'0'0'14077,"13"2"-13489,-9-2-524,17 3 304,0-1 0,37-1 0,-15-3 523,1 2 1,-1 2-1,64 11 1,-8 17 2316,-98-30-3046,2 1 349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8:3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8536,'0'0'9133,"3"-10"-8817,6-29 4,-6 30 1666,-4 31-768,-1-4-801,1-9-191,0 1 0,1 0-1,0-1 1,0 1 0,2 12 0,7 32 932,-6-56-519,0-5-3891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08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8744,'0'0'10538,"10"-2"-10197,22-5-102,-4 0 140,0 1 0,1 1 0,0 2 0,31 0 0,-10 11 438,-36-6-1605,-1 1-1,18-1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2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1 320 8640,'0'0'13394,"6"-10"-13121,1-3-167,-2 6-15,-1 1 0,-1-2 0,1 1 0,-1 0 0,-1-1 0,4-12 0,-2 5 183,1 1 0,1 1 1,0-1-1,0 1 0,12-16 0,-17 27-224,1 0-1,-1 0 0,1 1 1,0-1-1,0 0 1,0 1-1,0-1 0,0 1 1,4-2-1,-6 3-25,1-1 1,0 1-1,-1 0 0,1 0 0,0-1 0,0 1 1,-1 0-1,1 0 0,0 0 0,0 0 0,-1 0 0,1 0 1,0 0-1,-1 0 0,1 0 0,0 0 0,0 0 1,-1 0-1,1 1 0,0-1 0,0 0 0,-1 0 0,1 1 1,0-1-1,-1 1 0,1-1 0,-1 0 0,1 1 0,-1-1 1,1 1-1,0 0 0,0 0 0,2 5 58,0 0 0,0 0-1,-1 0 1,1 0 0,-1 0-1,-1 1 1,2 8 0,4 51 222,-5-33-167,0-13-55,10 68 258,-9-78-236,0 0 0,0 0 0,1 0 0,0-1 0,0 1 0,9 13 0,-11-20-47,0-1-1,0 1 0,0 0 0,0-1 0,0 1 1,0-1-1,0 0 0,1 0 0,-1 0 1,5 2-1,-6-3-28,1-1-1,0 1 1,-1-1 0,1 0 0,0 0 0,0 0 0,-1 0-1,1 0 1,0 0 0,-1 0 0,1-1 0,0 1 0,0 0-1,-1-1 1,1 0 0,-1 1 0,1-1 0,-1 0 0,1 0-1,-1 0 1,2-1 0,6-4 24,-1 0-1,-1-1 1,1 0 0,-1 0-1,0-1 1,0 0 0,-1 0-1,0 0 1,-1-1 0,0 0-1,0 0 1,-1 0 0,0-1-1,-1 1 1,5-20 0,-2-3 127,-1 0 1,-1-1 0,-1-55-1,-3 69-99,0 0-1,2 1 0,4-24 1,-5 39-57,1-1-1,-1 0 1,1 0 0,-1 1 0,1-1 0,0 1-1,0 0 1,1-1 0,-1 1 0,1 0 0,5-4-1,-7 5-13,1 1-1,0-1 1,0 1-1,0 0 1,0 0-1,0 0 1,0 0-1,1 0 1,-1 0-1,0 1 1,0-1-1,1 1 1,-1 0-1,0-1 1,0 1-1,1 0 1,-1 0-1,0 0 1,1 1-1,1 0 1,59 19 452,-50-20-1057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4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8640,'0'0'18371,"13"10"-18212,41 34 12,-46-37-105,-1 1 0,0 0 0,0 0 1,0 1-1,-1 0 0,-1 0 1,0 1-1,6 14 0,-6-13 39,0-1 1,0 0-1,1-1 0,8 11 0,-11-15-27,0 0-1,0 0 1,0 1-1,2 6 1,-3-8-1,-1 0 1,1 0 0,-1-1 0,1 1 0,0-1 0,0 0 0,1 1-1,-1-1 1,1 0 0,5 4 0,-8-6-58,0-1 1,1 0-1,-1 1 0,1-1 1,-1 0-1,1 1 0,-1-1 0,1 0 1,-1 0-1,1 0 0,-1 1 1,1-1-1,-1 0 0,1 0 0,-1 0 1,1 0-1,-1 0 0,1 0 1,-1 0-1,1 0 0,-1 0 0,1 0 1,-1-1-1,1 1 0,-1 0 0,1 0 1,0-1-1,0 1-223,-1-1 1,0 1-1,1-1 1,-1 0-1,0 1 0,0-1 1,1 1-1,-1-1 1,0 0-1,0 1 0,0-1 1,0 1-1,0-1 1,0 0-1,0 1 0,0-1 1,0 0-1,0 1 1,0-1-1,0 0 0,0 1 1,0-1-1,-1 1 0,1-2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4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431 0 11352,'0'0'6834,"-11"6"-6501,-10 5-179,-42 23 378,43-20-196,0 1 0,-19 20 0,0 0 145,-86 81 1328,109-102-1380,11-10-239,0 0 1,0 1-1,1-1 0,0 1 1,0 0-1,-5 6 1,6-6-52,-1 0 1,0-1 0,0 1 0,0-1-1,-5 4 1,-3 3-3532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6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47 11448,'0'0'4752,"-2"12"-4178,-2 24 191,0 71-1,10-25 686,18 85-1,-20-144-599,-1 0 0,0 27 621,-7-59-933,3-18-300,-2 0-1,-6-28 1,4 27-71,1 1 1,0-31 0,0-26 303,2-34 349,3 110-724,0 1 0,0-1 1,1 0-1,0 1 0,0 0 1,6-13-1,-6 16-53,0 0 0,0 1 0,0-1 0,0 1 0,1-1 0,0 1 1,0 0-1,0 0 0,0 0 0,0 0 0,0 1 0,1-1 0,6-3 0,-7 6-28,0 0 0,0-1 0,0 1 0,0 0 0,0 1 0,0-1 0,-1 0 0,1 1 0,0 0 0,0 0 0,0 0 0,0 0 0,-1 0 0,1 0 0,0 1 0,-1-1 0,4 3 1,5 2 25,-5-3-11,0 0 0,-1 1 0,1-1 0,-1 1 0,1 0 0,-1 1 0,-1-1 1,1 1-1,-1 0 0,1 0 0,-1 0 0,4 9 0,-5-9-8,-1 0-1,-1-1 1,1 1 0,-1 1 0,1-1 0,-2 0-1,1 0 1,0 0 0,-1 1 0,0-1 0,0 0-1,-1 0 1,1 0 0,-1 1 0,0-1 0,-3 7-1,-2 4 36,-1-1 0,-1 0 0,-1-1 0,0 0 0,0 0 0,-23 24 0,-16 24 239,47-61-287,0 0 0,1-1-1,-1 1 1,1 0 0,-1 0-1,1 0 1,-1 0 0,1-1 0,-1 1-1,1 0 1,0 0 0,0 0-1,-1 0 1,1 0 0,0 0 0,0 0-1,0 0 1,0 0 0,0 0 0,0 0-1,0 0 1,0 0 0,1 0-1,-1 0 1,0 0 0,1 0 0,-1 0-1,0-1 1,1 1 0,-1 0 0,1 0-1,-1 0 1,1 0 0,0-1-1,-1 1 1,1 0 0,0-1 0,0 1-1,-1 0 1,1-1 0,0 1-1,0-1 1,0 1 0,1-1 0,5 3 2,1 0 0,-1-1 0,1 0 1,13 2-1,-6-1 11,95 13 57,-73-12-21,49 12 1,-82-16-41,0 1 0,0 0 0,0 1-1,-1-1 1,1 1 0,0 0 0,-1-1 0,1 2 0,-1-1 0,0 0 0,1 1 0,-1-1 0,0 1 0,-1 0 0,1 0 0,0 0 0,-1 1 0,0-1-1,3 6 1,-5-8 2,0 1 0,0 0 0,0-1 0,0 1-1,0 0 1,0-1 0,0 1 0,-1 0 0,1-1-1,-1 1 1,1-1 0,-1 1 0,0-1-1,0 1 1,0-1 0,0 1 0,-1 0 0,-21 24 301,11-18-293,-1 0 1,1-1 0,-2-1 0,1 0 0,-1 0 0,0-1-1,0-1 1,0-1 0,-1 0 0,1 0 0,-20-1-1,1-1 34,-1-1 0,0-2 0,-62-12 0,42 1 305,22 2-5593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1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0 818 6328,'0'0'8945,"8"9"-8605,-2-2-275,-2 0 36,1-1-1,0 0 1,0 0-1,1 0 1,0-1 0,0 0-1,0 0 1,0 0-1,1-1 1,0 0-1,11 5 1,-12-8-4,-1 0-1,0 0 1,0 0 0,1-1-1,-1 0 1,0 0 0,1 0 0,-1 0-1,0-1 1,0 0 0,1 0 0,-1-1-1,0 0 1,0 1 0,0-2-1,-1 1 1,1 0 0,0-1 0,-1 0-1,0 0 1,7-6 0,-8 6-44,-1 1 1,1-1-1,0 0 0,-1-1 1,0 1-1,0 0 0,0-1 0,0 1 1,0-1-1,-1 1 0,1-1 1,-1 0-1,0 0 0,0 0 1,-1 0-1,1 1 0,-1-1 1,0 0-1,0 0 0,0 0 1,0 0-1,-1 0 0,0 0 1,0 0-1,0 0 0,0 1 1,0-1-1,-1 0 0,-2-4 1,3 6-28,0 0-1,-1 0 1,1 1 0,0-1 0,-1 1 0,1-1 0,-1 1 0,1-1 0,-1 1-1,0 0 1,0 0 0,1 0 0,-1 0 0,0 0 0,0 0 0,0 0 0,0 1 0,0-1-1,0 1 1,0 0 0,0-1 0,0 1 0,0 0 0,0 0 0,-1 0 0,1 0-1,0 1 1,0-1 0,0 1 0,0-1 0,0 1 0,-2 1 0,-9 2 84,1 2 0,-1-1 0,-21 15 0,21-12-39,9-5-53,0 0 0,-1 0 0,1 0 1,0 1-1,1 0 0,-1-1 0,1 1 0,-1 0 0,1 1 0,1-1 1,-1 0-1,0 1 0,1 0 0,0-1 0,0 1 0,1 0 1,-1 0-1,1 0 0,0 0 0,0 0 0,1 1 0,-1-1 0,1 0 1,0 0-1,2 7 0,-1 0 5,1 0 0,1 0 0,0-1 0,1 0 0,0 1 0,1-2 0,0 1 0,1 0 0,0-1 0,8 11 0,-10-17-8,-1 0-1,1-1 0,0 0 1,0 0-1,0 0 0,0 0 1,0-1-1,1 1 1,-1-1-1,1 0 0,-1-1 1,1 1-1,0-1 0,0 0 1,0 0-1,0 0 0,0-1 1,0 1-1,0-1 1,7-1-1,0 0 3,-1-1 1,1 0-1,0 0 0,-1-1 0,0 0 1,1-1-1,15-9 0,87-58 95,-17 9 4,161-97 171,-155 94 5,-102 64-279,0 0 1,0 1-1,0-1 1,0 0-1,0 0 1,0 0-1,0 0 1,0 0-1,0 0 1,0 0-1,-1 0 1,1 0-1,-1-1 1,1 1-1,-1 0 1,1 0-1,-1 0 0,1-3 1,-11 4 195,-1 3-181,0 0 0,0 0 0,0 1 0,1 1 0,-1 0 0,1 0 0,1 1-1,-16 11 1,-7 9 41,-29 30 0,54-49-51,-2 1-3,1-1 0,1 2-1,-1-1 1,1 1 0,1 1 0,-7 10 0,12-16-13,-1-1 0,1 1 0,0-1 1,0 1-1,0 0 0,0-1 0,1 1 1,-1 0-1,1-1 0,0 1 0,0 0 1,1 0-1,-1-1 0,1 1 0,-1 0 1,1-1-1,0 1 0,1-1 0,-1 1 1,1-1-1,3 7 0,-4-9-4,0 0 0,0 0-1,0 0 1,0 1 0,0-1 0,0 0-1,1-1 1,-1 1 0,0 0-1,0 0 1,1 0 0,-1-1 0,1 1-1,-1-1 1,0 1 0,1-1 0,-1 0-1,1 1 1,-1-1 0,1 0-1,-1 0 1,1 0 0,-1 0 0,1 0-1,-1-1 1,1 1 0,-1 0 0,1-1-1,-1 1 1,1-1 0,-1 1-1,0-1 1,3-1 0,6-3-5,-1 0 1,0 0-1,13-11 1,-19 13 5,18-14 12,-1-1-1,0-1 1,-2 0-1,0-2 0,23-35 1,-24 21 8,-15 28 4,1 0 1,0 1-1,0-1 1,6-6-1,-28 72 265,-71 181-105,70-191-90,-3-1 1,-1-1 0,-3-1 0,-1-1-1,-61 73 1,72-102 52,7-10-45,10-6-99,-1 0 0,1 0 0,0 0 0,0 0 0,0 0 0,0 0 1,-1 0-1,1 0 0,0 0 0,0 0 0,0 0 0,0 0 0,-1 0 0,1 0 0,0 0 1,0 0-1,0 0 0,0 0 0,0 0 0,-1 0 0,1 0 0,0 0 0,0 0 0,0 0 1,0-1-1,0 1 0,0 0 0,0 0 0,-1 0 0,1 0 0,0 0 0,0-1 0,0 1 0,0 0 1,0 0-1,0 0 0,0 0 0,0 0 0,0-1 0,0 1 0,0 0 0,0 0 0,0 0 1,0 0-1,0-1 0,0 1 0,0 0 0,0 0 0,0 0 0,1-3 8,0 0-1,0 1 1,0-1 0,0 0-1,1 1 1,-1-1-1,1 1 1,0 0 0,-1-1-1,1 1 1,4-3-1,3-5 7,157-200 77,-112 145-123,46-54-5,97-125-4,-189 233 52,-4 5 53,-8 15-31,-4 9-11,0 1 1,1 0 0,1 0 0,1 0 0,-4 30 0,8-47-24,1 1-1,0 0 1,0-1 0,0 1-1,1-1 1,-1 1 0,1 0-1,0-1 1,-1 1 0,1-1 0,0 0-1,0 1 1,0-1 0,1 0-1,-1 0 1,3 3 0,-3-4 0,0 0 1,0 0 0,0 0 0,0-1-1,0 1 1,1 0 0,-1-1 0,0 1-1,0-1 1,1 1 0,-1-1-1,0 0 1,1 0 0,-1 0 0,0 1-1,1-1 1,-1 0 0,0-1 0,1 1-1,-1 0 1,0 0 0,1-1-1,-1 1 1,0 0 0,1-1 0,-1 1-1,0-1 1,0 0 0,0 1 0,1-1-1,-1 0 1,0 0 0,2-1 0,14-12 15,0-1 0,-1 0 0,27-32 0,34-59 113,-22 28 45,-52 74-173,12-15 95,-12 18-37,-7 14-22,-6 13 28,1 1 0,1 0 0,1 1 0,-6 55-1,12-77-54,1-1 0,0 0 0,0 0-1,1 0 1,-1 1 0,1-1-1,0 0 1,1 0 0,-1 0-1,1 0 1,0 0 0,0-1 0,4 6-1,-5-8-5,0 0 1,1 0-1,0 0 0,-1 0 0,1-1 0,0 1 1,0 0-1,0-1 0,0 0 0,0 0 0,0 1 0,1-1 1,-1 0-1,0-1 0,1 1 0,-1 0 0,0-1 1,1 1-1,-1-1 0,1 0 0,-1 1 0,1-1 1,-1-1-1,1 1 0,-1 0 0,0-1 0,1 1 0,-1-1 1,3 0-1,4-3 13,-1 1 0,1-1 0,-1 0 1,0-1-1,-1 1 0,1-2 0,6-5 0,49-49 74,-14 12-9,-13 16-41,-17 14 8,1 1 0,38-26 0,-49 38-23,1 1 0,-1 0 1,21-5-1,-28 9-20,-1 0-1,1 0 0,0 1 1,0-1-1,-1 0 1,1 1-1,0 0 1,-1-1-1,1 1 1,-1 0-1,1 0 0,-1 0 1,1 0-1,-1 0 1,1 0-1,-1 0 1,2 3-1,-27 18 173,-4-1-76,17-14-95,1 0 1,0 1-1,0 0 0,0 1 0,1 0 0,0 1 1,1-1-1,-10 16 0,17-22-10,0 0 1,0-1-1,0 1 0,0 0 0,0 0 0,1 0 1,-1 0-1,1 0 0,0 0 0,0 0 1,0 0-1,0 0 0,1 0 0,-1 0 0,1 0 1,1 3-1,-2-5 1,0 0 0,1-1 1,-1 1-1,0 0 0,1 0 1,0 0-1,-1-1 0,1 1 1,-1 0-1,1-1 0,0 1 1,-1 0-1,1-1 0,0 1 1,0-1-1,-1 1 0,1-1 0,0 0 1,0 1-1,2 0 0,-2-1-2,1 0 1,0 0-1,-1 0 0,1-1 0,0 1 0,-1 0 0,1-1 0,-1 1 0,1-1 0,-1 1 0,1-1 0,-1 0 0,1 1 0,-1-1 0,1 0 0,0-1 0,6-5 0,-1 1 0,0-1-1,0-1 1,0 1 0,8-15-1,-9 14 11,-1 0-1,1 1 0,0 0 0,1 0 1,0 0-1,8-6 0,-15 13-4,1-1-1,0 1 1,0-1-1,-1 0 1,1 1-1,0-1 1,0 1-1,0 0 1,0-1-1,0 1 1,0 0-1,-1-1 1,1 1 0,0 0-1,0 0 1,0 0-1,0 0 1,0 0-1,0 0 1,0 0-1,0 0 1,0 0-1,0 0 1,0 1-1,0-1 1,0 0-1,0 1 1,-1-1-1,1 1 1,0-1-1,1 1 1,0 2-2,0-1 1,0 1-1,0 0 1,0 0-1,-1 0 1,1 0-1,1 5 1,11 18-14,-10-21 3,0 0 0,0-1-1,0 1 1,1-1-1,0 0 1,0-1-1,0 1 1,0-1 0,1 0-1,10 5 1,-13-7 8,1-1 1,-1 1-1,1-1 0,-1 1 1,1-1-1,-1 0 0,1 0 1,-1-1-1,1 1 0,-1-1 1,1 1-1,-1-1 1,0 0-1,1 0 0,-1-1 1,0 1-1,0-1 0,0 0 1,0 1-1,0-1 0,3-3 1,124-103 87,-119 96-77,1-1 0,-2 0 0,0-1 0,0 0 0,-2-1 0,0 0 0,10-24 0,31-117 96,-32 95-63,43-150 51,-57 199-91,0 0 0,-1 0 0,-1 0 0,0 0 0,0 0-1,-2 0 1,0-13 0,-14 50-2,7 1-13,0 1-1,2 0 1,1 0-1,-1 34 1,0-6-11,-2 8-44,3-1-1,3 1 0,3 0 1,2 0-1,14 71 0,-16-129 64,0-1 0,0 1-1,0-1 1,1 0-1,-1 0 1,5 8-1,-5-11 9,-1 0 0,1 0-1,0 0 1,-1-1 0,1 1-1,0 0 1,0 0 0,-1-1-1,1 1 1,0-1 0,0 1 0,0-1-1,0 1 1,0-1 0,0 1-1,0-1 1,0 0 0,0 1-1,0-1 1,0 0 0,0 0-1,0 0 1,0 0 0,0 0 0,0 0-1,0 0 1,0 0 0,0 0-1,0-1 1,0 1 0,0 0-1,0-1 1,0 1 0,1-1-1,9-6 30,-1 0-1,0-1 0,0 0 0,-1 0 0,0-1 0,0 0 0,-1-1 1,9-14-1,1 2 35,-16 19-60,0 1 0,0-1 0,0 1 1,0 0-1,1 0 0,-1 0 0,1 0 0,-1 0 0,1 1 0,0-1 0,4-1 1,-6 3-7,0 0 1,0 0 0,0 0 0,0 0-1,0 0 1,1 0 0,-1 0 0,0 0 0,0 1-1,0-1 1,0 1 0,0-1 0,0 1-1,0-1 1,0 1 0,0-1 0,0 1 0,0 0-1,0-1 1,0 1 0,0 0 0,-1 0 0,1 0-1,0 0 1,-1 0 0,1 0 0,0 0-1,-1 0 1,0 0 0,1 0 0,-1 0 0,1 0-1,-1 2 1,9 18-22,19 32 0,-24-48 14,-1 1 0,1-1 0,0 0 0,0 0 0,1 0 0,-1-1 0,1 1 0,0-1 0,0 0 0,10 5 0,-11-8 8,0 0-1,-1 0 0,1 0 0,0-1 1,0 0-1,0 1 0,0-1 0,0-1 1,-1 1-1,1-1 0,0 1 0,0-1 1,-1 0-1,1 0 0,0-1 0,-1 1 1,5-3-1,8-4 21,0-1 0,17-13-1,-32 21-19,92-67 50,-87 62-4,-12 18 3,-4 15 19,8-22-58,0 0 0,0 1 0,0-1 0,0 1 0,1 0 0,0 0 0,0 7-1,0-9-8,1-1-1,0 0 0,1 1 1,-1-1-1,1 0 0,-1 1 1,1-1-1,0 0 0,0 0 1,0 0-1,1 0 0,1 3 0,-2-5-3,0 0 0,0 0 0,0 0 0,0 0 0,0-1-1,0 1 1,0 0 0,0-1 0,0 1 0,1-1-1,-1 1 1,0-1 0,0 0 0,1 1 0,-1-1-1,0 0 1,1 0 0,-1 0 0,0 0 0,0 0-1,1 0 1,-1-1 0,0 1 0,1 0 0,-1 0-1,0-1 1,0 1 0,0-1 0,1 1 0,-1-1-1,2-1 1,1 0 3,0 0-1,0-1 1,0 1 0,0-1-1,-1 0 1,1 0 0,5-6-1,-8 8 6,0 0-1,0 0 0,-1 0 1,1 0-1,0 0 1,0 0-1,-1-1 0,1 1 1,-1 0-1,1 0 0,-1 0 1,1-1-1,-1 1 1,0 0-1,0 0 0,0-1 1,0 1-1,1 0 1,-2-1-1,1 1 0,0 0 1,0 0-1,0-1 0,0 1 1,-1 0-1,1 0 1,-1-1-1,1 1 0,-1 0 1,1 0-1,-2-2 0,-2-2 10,3 4-13,1 0 0,-1 0-1,0 0 1,0 0-1,1 0 1,-1 0-1,0 0 1,0 0-1,0 0 1,0 0 0,0 1-1,0-1 1,0 0-1,-1 1 1,1-1-1,0 1 1,0-1 0,0 1-1,-1-1 1,1 1-1,-2 0 1,-4-2 39,9-2-17,13-3-28,30-1-58,64-3-1,-83 9 77,-21 2-11,0-1-1,0 1 0,-1 0 0,1 1 0,0-1 0,-1 1 1,1 0-1,0 0 0,-1 0 0,1 1 0,-1 0 0,1 0 1,7 4-1,-10-4-1,1 0 0,-1 1 0,0-1 0,0 0 1,0 1-1,0-1 0,0 1 0,0 0 0,-1-1 0,1 1 1,-1 0-1,0 0 0,1 0 0,-2 0 0,1 0 0,0 0 0,0 0 1,-1 1-1,0-1 0,0 5 0,-1 10 2,1-14 1,-1 0-1,1 0 0,0 1 1,0-1-1,0 0 1,1 0-1,1 8 1,-2-12-3,0 0 1,0 1-1,1-1 0,-1 0 1,0 0-1,0 0 1,1 0-1,-1 1 1,0-1-1,0 0 0,1 0 1,-1 0-1,0 0 1,0 0-1,1 0 1,-1 1-1,0-1 0,1 0 1,-1 0-1,0 0 1,1 0-1,-1 0 1,0 0-1,0 0 0,1 0 1,-1-1-1,0 1 1,1 0-1,-1 0 1,0 0-1,0 0 0,1 0 1,-1 0-1,0-1 1,0 1-1,1 0 1,-1 0-1,0 0 0,12-9 7,-10 7-3,8-7 6,0 0 1,12-15 0,2-3-3,-23 25-9,1 1 1,-1 0-1,1-1 1,-1 1-1,1 0 1,-1 0-1,1 0 1,0 0-1,-1 0 1,1 0-1,0 0 1,0 1-1,0-1 0,-1 1 1,1-1-1,0 1 1,2-1-1,-2 2 3,-1-1-1,1 0 0,-1 1 0,1-1 1,-1 1-1,0-1 0,1 1 0,-1-1 1,0 1-1,1 0 0,-1 0 0,0 0 1,0 0-1,0 0 0,0 0 0,0 0 1,2 2-1,3 6 23,-1 1 0,0-1 0,0 1 0,-1 0 0,3 13-1,5 8 76,-7-19-69,-3-8-44,0 0 0,0 0 0,0 0 0,0 0-1,0 0 1,4 3 0,-8-22-1738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7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201 0 8640,'0'0'7890,"-9"11"-7458,-19 25 127,2 1 0,1 1 0,-30 61 0,43-67-244,1 0 0,2 1-1,1 0 1,1 0 0,2 1 0,2 0 0,0 38-1,4-48-112,0-1 0,1 0-1,2 0 1,0-1-1,2 1 1,0-1-1,1 0 1,2 0 0,0-1-1,1 0 1,17 26-1,-1-13 581,55 57-1,-25-31 167,-51-53-768,1-1 1,0 0-1,0-1 1,0 1-1,1-1 1,8 5-1,-12-8-128,0-1 0,0 0 0,0 0 0,0 0-1,0 0 1,0-1 0,0 1 0,0-1 0,0 0 0,1 1-1,-1-2 1,0 1 0,0 0 0,0-1 0,0 1-1,0-1 1,0 0 0,0 0 0,6-3 0,14-6-96,-3 1-3747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8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9344,'0'0'6120,"13"5"-5682,-3-2-345,0 0 19,1 1 0,-1 1 0,0 0 0,0 0-1,0 1 1,14 11 0,39 40 1156,77 89-1,-122-125-1058,0 0 6,0 1 0,-2 1 1,-1 1-1,0 0 0,-2 1 0,11 27 0,-11-16 130,-1 0 0,-2 1 1,11 74-1,-20-90-212,0-1 1,-1 1 0,0-1-1,-2 1 1,-1-1 0,0 0-1,-11 34 1,4-25 138,-1 0 0,-2 0 1,-1-2-1,-23 36 0,34-57-140,-1-1 0,0 0-1,0 0 1,-1-1 0,1 1 0,-1-1-1,0 0 1,0 0 0,-7 4 0,11-9-125,1 0 1,-1 0 0,1 0 0,-1 0 0,1 0 0,0-1-1,0 1 1,-1 0 0,1 0 0,0 0 0,0 0 0,0 0-1,0-1 1,1 1 0,-1-2 0,0 1-19,2-16-3382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8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11856,'0'0'5531,"7"11"-5109,133 188 1912,-64-84-362,-64-101-1525,-8-9-213,0-1 1,0 1-1,0 0 1,-1-1-1,1 2 1,-1-1-1,-1 0 0,1 1 1,-1-1-1,2 7 1,-4-12 9,1 0-274,-1 0 0,0 0 0,0 0 0,1 0 0,-1 0 0,0 0 0,1-1 0,-1 1 1,0 0-1,0 0 0,1 0 0,-1 0 0,0-1 0,0 1 0,1 0 0,-1 0 1,0 0-1,0-1 0,0 1 0,1 0 0,-1 0 0,0-1 0,0 1 0,0 0 0,0 0 1,0-1-1,1 1 0,-1 0 0,0-1 0,0 1 0,0 0 0,0-1 0,0 1 1,0 0-1,0 0 0,0-1 0,0 1 0,0 0 0,0-1 0,-1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09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401 1 11856,'0'0'3541,"-10"13"-3050,-153 173 1276,146-168-1575,-163 183 2255,150-165-1147,29-34-1048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0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 9240,'0'0'7945,"1"11"-7431,13 333 2910,-13-281-2830,5 161 4534,-6-234-4896,1 1 0,1-1 0,2-9 0,2-16-69,-2-32 121,-2 1-1,-11-85 0,7 133-241,-2 1 0,0-1 1,0 0-1,-2 1 0,0 0 0,-14-25 1,19 41-37,0-1 1,0 1 0,1-1-1,-1 1 1,0-1-1,1 0 1,-1 1 0,1-1-1,-1 0 1,1 1-1,0-1 1,0 0-1,0 1 1,0-1 0,0 0-1,0 0 1,0 1-1,1-1 1,-1 0 0,1 1-1,-1-1 1,1 0-1,-1 1 1,1-1 0,0 1-1,0-1 1,0 1-1,0 0 1,0-1 0,0 1-1,0 0 1,0-1-1,1 1 1,-1 0 0,0 0-1,1 0 1,-1 0-1,1 0 1,-1 1 0,1-1-1,0 0 1,-1 1-1,1-1 1,2 0 0,4-1 13,0 0 1,0 1-1,0 0 1,0 0-1,0 1 1,0 0-1,0 0 1,10 2-1,8 1 86,-1 2 0,0 1-1,0 1 1,-1 2 0,0 0-1,30 16 1,-51-23-77,0-1-1,0 1 1,0 0 0,0 0-1,0 1 1,-1-1-1,1 0 1,-1 1 0,0 0-1,0-1 1,0 1-1,0 0 1,0 0 0,0 0-1,-1 0 1,0 0-1,1 1 1,-1-1 0,0 0-1,-1 1 1,1-1-1,-1 0 1,1 1 0,-1-1-1,0 1 1,0-1 0,-1 1-1,1-1 1,-1 1-1,1-1 1,-1 0 0,0 1-1,-2 2 1,-2 5 43,0-1 0,0 0 0,-1 0 1,-1-1-1,0 0 0,0 0 0,-1-1 0,-15 15 1,-74 50 760,97-72-833,0-1 0,0 0 0,0 0 0,0 0 0,0 0 0,0 0 0,1 0 0,-1 0 0,0 0 0,0 0 0,0 0 0,0 0 0,0 0 0,0 1 0,0-1 0,0 0 0,0 0 0,1 0 0,-1 0 0,0 0 0,0 0 0,0 0 0,0 1 0,0-1 0,0 0 0,0 0 0,0 0 0,0 0 0,0 0 0,0 0 0,0 1 0,0-1 0,0 0 0,0 0 0,0 0 0,0 0 0,0 0 0,0 0 0,0 1 0,0-1 0,0 0 0,0 0 0,0 0 0,-1 0 0,1 0 0,0 0 0,0 0 0,0 1 0,3 0 0,9 2 0,11 2 0,0 2 0,0 1 0,-1 0 0,38 21 0,-50-23 0,2 1 0,0 1 0,-1-1 0,0 2 0,10 10 0,-19-17 0,0-1 0,0 1 0,0 0 0,-1 0 0,1 0 0,-1 1 0,1-1 0,-1 0 0,0 0 0,0 1 0,0-1 0,0 1 0,-1-1 0,1 1 0,-1-1 0,1 1 0,-1-1 0,0 1 0,0-1 0,0 1 0,0 0 0,0-1 0,-1 1 0,1-1 0,-1 1 0,0-1 0,0 1 0,-1 2 0,0-2 0,0-1 0,0 1 0,0 0 0,0 0 0,-1-1 0,0 0 0,1 1 0,-1-1 0,0 0 0,0 0 0,0-1 0,-3 2 0,-41 16 0,40-17 0,-10 4 0,0-2 0,-1 0 0,-35 3 0,41-6 0,1-1 0,0 0 0,-1-1 0,1 0 0,0-1 0,0 0 0,-16-5 0,19 4 882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2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9344,'0'0'8489,"13"0"-8063,92 1 477,46 6 759,-97-3-1049,0-2-1,1-2 1,59-8-1,-16-8-2096,-91 15 157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2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 10152,'0'0'2738,"12"0"-2030,431-7 3019,-273-9-3769,-140 12-1608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3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85 10544,'0'0'4270,"10"-1"-3604,157-15 1143,-89 11-841,0-4 0,112-26 0,-182 33-1112,34-10 924,-16 8-3295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6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442 7 8032,'0'0'10719,"-11"-1"-10484,-38-4 12,43 5-169,-1 0 1,0 0 0,1 1-1,-1 0 1,1 0-1,-1 1 1,1 0 0,0 0-1,-8 4 1,-1 0 117,0-1-20,0 1 0,0 0 0,1 1 0,0 0 0,0 2 0,1-1 0,0 2 0,1 0 0,-22 22 0,18-13 13,4-6 5,1 0 0,0 1 0,2 0 0,-1 0-1,-12 28 1,5-3 134,13-33-271,0 0 1,1 0-1,0 1 1,0 0 0,1-1-1,0 1 1,0 0-1,1 0 1,0 0-1,0 0 1,0 0-1,1 1 1,0-1-1,2 13 1,-1-14-17,1 0 0,-1 0 0,1 0 0,1 0 1,-1-1-1,1 1 0,0-1 0,0 1 0,1-1 0,0 0 0,4 5 1,-4-7-20,-1 0 0,1 0 1,0 0-1,0 0 0,0-1 0,0 1 1,0-1-1,1-1 0,-1 1 1,1 0-1,-1-1 0,1 0 1,0 0-1,-1 0 0,9-1 1,17 0 126,1-2 1,-1-1-1,56-14 1,-63 12-34,-8 3 46,1 0 0,20 0 0,-2 14 304,-34-12-438,0-4-402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7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 10848,'0'0'8425,"10"-2"-8080,70-14 775,1 2-1,110-2 1,-176 16-935,-7 1-17,-1-1-1,1 0 0,-1-1 0,1 0 1,11-3-1,-13 0-1147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15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14568,'0'0'2679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8.4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0 9144,'0'0'14455,"-10"10"-14139,-31 31-14,39-39-251,0 1 0,0-1 0,0 1 0,0 0 0,0 0 1,0-1-1,1 1 0,-1 0 0,1 1 0,0-1 0,0 0 0,-1 4 1,-1 5 172,0-2-52,1 0 0,0 0 1,0 0-1,1 0 0,1 0 1,1 20-1,-1-24-33,1 0 1,0 0-1,0 0 1,0 0 0,1-1-1,0 1 1,0 0-1,0-1 1,1 1 0,0-1-1,0 0 1,0 0-1,6 6 1,-7-9-64,0 0 0,0 0 0,0-1 0,1 1 0,-1-1 0,0 1 0,1-1 0,-1 0 0,1 0 0,0 0 0,-1 0 0,1-1 0,0 1 0,-1-1 0,1 1 0,0-1 0,-1 0 0,1 0 1,0 0-1,0 0 0,-1-1 0,1 1 0,0-1 0,0 0 0,-1 1 0,1-1 0,-1-1 0,3 0 0,1-1-191,0 0 0,-1-1 0,1 1 0,6-7 0,15-19-5246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8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14368,'0'0'3439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19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0 8936,'0'0'13474,"-3"14"-13011,0-2-342,0-1-9,1 0 1,0 0 0,1 0 0,0 0 0,1 0-1,1 15 1,5 74 1006,14 113 1490,-17-193-1924,-2 35 0,-1-41-236,0-13-418,0-1 1,0 1 0,0 0-1,-1 0 1,1-1-1,0 1 1,-1 0 0,1 0-1,0-1 1,-1 1-1,1 0 1,-1-1 0,1 1-1,-1-1 1,1 1 0,-1 0-1,0-1 1,1 1-1,-1-1 1,0 0 0,1 1-1,-1-1 1,0 1-1,1-1 1,-1 0 0,0 0-1,0 1 1,1-1-1,-1 0 1,0 0 0,0 0-1,0 0 1,1 0-1,-1 0 1,0 0 0,0 0-1,0 0 1,1 0-1,-2-1 1,-3 0 37,0 1 0,0-1 0,1 0-1,-1-1 1,-5-2 0,-2-1 99,0 0-1,-1 1 1,1 0-1,-1 1 1,-19-3-1,-42 1-133,74 5-52,0 0 0,0 0 0,-1 0 0,1 0 0,0 0 1,0 0-1,0 0 0,-1 0 0,1 0 0,0 0 0,0 0 1,0 0-1,-1 0 0,1 0 0,0 0 0,0 0 0,0 0 0,0-1 1,-1 1-1,1 0 0,0 0 0,0 0 0,0 0 0,0 0 1,0 0-1,-1-1 0,1 1 0,0 0 0,0 0 0,0 0 0,0 0 1,0 0-1,0-1 0,0 1 0,0 0 0,0 0 0,-1 0 1,1-1-1,0 1 0,0 0 0,0 0 0,0 0 0,0-1 1,0 1-1,0 0 0,0 0 0,0 0 0,1-1 0,-1 1 0,0 0 1,0 0-1,0 0 0,0 0 0,0-1 0,0 1 0,0 0 1,0 0-1,0 0 0,1 0 0,-1 0 0,0-1 0,0 1 0,0 0 1,0 0-1,0 0 0,1 0 0,7-9-4777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20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9040,'0'0'6928,"0"13"-6406,0 28-133,3 140 2331,14 44 659,-8-173-1831,-6-34-923,0-7 437,-3-16 420,1-19-869,3 7-533,1 0-1,1 1 0,0-1 0,1 1 1,9-16-1,-12 25-58,1 0 0,0 0 1,0 1-1,0 0 0,0 0 0,1 0 1,0 1-1,1-1 0,-1 2 1,1-1-1,0 1 0,0 0 0,7-4 1,9-3 35,12-4 33,-33 15-76,0 0 0,-1-1 0,1 1 0,0 0 0,0 0 0,-1 0 0,1 0 0,0 1 0,0-1 1,-1 0-1,1 1 0,0-1 0,-1 1 0,1 0 0,0-1 0,-1 1 0,1 0 0,2 2 0,-4-3-2,1 1-1,-1-1 0,0 1 0,1-1 0,-1 0 0,0 1 0,1-1 0,-1 1 0,0-1 0,1 1 1,-1-1-1,0 1 0,0-1 0,0 1 0,0 0 0,0-1 0,1 1 0,-1-1 0,0 1 0,0-1 1,0 1-1,-1 0 0,1-1 0,0 1 0,0-1 0,0 1 0,0-1 0,0 1 0,-1-1 0,1 1 1,0-1-1,0 1 0,-1-1 0,1 1 0,0-1 0,-1 1 0,-15 16 88,15-16-86,-3 4 3,-1-1 1,0 0-1,0 0 0,0 0 0,0-1 1,-1 0-1,1 0 0,-1 0 0,0 0 1,0-1-1,0 0 0,0 0 0,0-1 1,0 0-1,-10 1 0,15-2-16,1 0 1,0 0-1,0 0 0,-1 0 0,1 0 1,0 0-1,-1 0 0,1 0 0,0 0 1,0 0-1,-1 0 0,1 0 0,0 0 1,-1 0-1,1 0 0,0 0 0,0 0 1,-1 0-1,1 1 0,0-1 0,0 0 1,0 0-1,-1 0 0,1 0 0,0 1 1,0-1-1,0 0 0,-1 0 0,1 1 1,0-1-1,0 0 0,0 0 0,0 1 1,0-1-1,4 10-18,11 6 27,4-2 120,40 21-1,4 2 474,-59-34-545,-2-1 15,0-1 0,1 1-1,-1 0 1,1-1 0,-1 0-1,1 1 1,-1-1 0,1 0-1,0 0 1,0-1 0,0 1-1,2 0 1,-4-1 113,-1-8-2065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23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0 8536,'0'0'5889,"-11"9"-5580,-15 9 160,0-1-1,-33 16 1,46-26-121,-1 0 0,1 1 0,-20 14 1,28-18-248,1 0 1,0-1-1,0 1 1,1 1-1,-1-1 1,1 0-1,0 1 1,0 0-1,0 0 1,1-1 0,-1 2-1,1-1 1,-2 8-1,0 11 185,1 0 1,0 1-1,2 35 1,12 74 413,-5-69-411,40 379 1332,-22-33 142,-22-340-1313,-3-26-49,1 16 598,0-60-965,0 0-1,0 0 1,0 1-1,1-1 0,-1 0 1,0 0-1,1 0 1,-1 0-1,1 0 1,-1 0-1,1 0 1,0 0-1,-1 0 0,1 0 1,0 0-1,0 0 1,-1 0-1,1-1 1,0 1-1,0 0 1,0-1-1,0 1 0,0 0 1,0-1-1,0 1 1,0-1-1,0 0 1,1 1-1,-1-1 1,0 0-1,0 0 0,0 1 1,0-1-1,3 0 1,3-1 61,0 1 0,0-1 1,1 0-1,10-4 0,-3 1-31,59-11 292,0 3 1,0 3 0,115 1-1,-181 9-303,-1-1-1,1 1 0,-1 1 0,1-1 0,-1 1 0,0 0 0,1 1 0,-1 0 0,0 0 0,-1 1 1,1-1-1,11 10 0,-16-12-308,4 3 500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25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 7936,'0'0'8801,"14"3"-8415,177 41 1246,-150-37-1098,-34-6-300,0 0-1,1 0 1,-1 1-1,0-1 1,0 2-1,0-1 1,0 1-1,0 0 1,0 1-1,10 7 1,-15-10-163,-1 1-1,0 0 1,1 0 0,-1 0-1,0 0 1,0 0 0,0 0-1,0 0 1,-1 0 0,1 1-1,0-1 1,-1 0 0,0 0-1,1 1 1,-1-1 0,0 0-1,0 1 1,-1 2 0,-6 42 390,-21 67 154,9-47-175,-12 100 0,24-79-35,5 119 0,8 217 357,-5-377-660,0-10 49,6 43 1,-4-45-33,-2-21 44,1 1 1,5 19-1,-5-28 22,1 16 593,-3-21-752,0 0 0,0 1 0,0-1 0,0 0 0,0 1 0,-1-1 1,1 0-1,0 0 0,-1 1 0,1-1 0,-1 0 0,1 0 0,-1 0 0,0 0 0,1 0 1,-1 0-1,0 0 0,0 0 0,0 0 0,0 0 0,0 0 0,0 0 0,0 0 0,0-1 1,0 1-1,0 0 0,0-1 0,0 1 0,-1-1 0,1 1 0,0-1 0,0 0 0,-2 1 1,-9 4 17,-91 31 204,11-4 17,54-23-66,32-8-173,0 0-1,-1 1 1,1 0 0,-8 3 0,14-6-93,0 1-1,0 0 1,0-1-1,-1 1 1,1-1-1,0 1 1,0-1-1,0 1 1,0-1-1,0 1 1,0 0-1,0-1 1,0 1 0,0-1-1,0 1 1,0-1-1,0 1 1,0-1-1,0 1 1,0-1-1,1 1 1,-1 0-1,0-1 1,0 0-1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25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 11352,'0'0'8281,"-2"12"-7619,0 1-472,0 2 266,0 0 1,-1-1-1,-1 0 1,-8 23-1,11-35-321,0 1 0,1-1 0,-1 1 0,1 0 0,0-1 0,0 1 0,0-1 0,0 1 0,1-1-1,-1 1 1,1-1 0,-1 1 0,1-1 0,0 1 0,2 3 0,-1 0 168,1 0-1,0 0 1,0 0 0,1-1-1,5 7 1,-7-9-166,0-1-1,1 0 1,-1 1 0,1-1-1,-1 0 1,1-1 0,-1 1 0,1 0-1,0-1 1,0 0 0,0 1-1,0-1 1,0 0 0,0-1 0,4 2-1,19-3-58,1-6-3691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26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65 12760,'0'0'4785,"-2"-10"-4363,-9-33 4,11 42-382,0 1 1,0-1-1,0 1 1,0-1 0,0 1-1,0-1 1,-1 1-1,1-1 1,0 1-1,0-1 1,-1 1-1,1-1 1,0 1-1,-1 0 1,1-1 0,0 1-1,-1-1 1,1 1-1,-1 0 1,1 0-1,0-1 1,-1 1-1,1 0 1,-1 0 0,1-1-1,-1 1 1,1 0-1,-1 0 1,1 0-1,-1 0 1,1 0-1,-1 0 1,1 0 0,-1 0-1,1 0 1,-1 0-1,1 0 1,-1 0-1,1 0 1,-1 0-1,1 0 1,-1 1-1,1-1 1,-1 0 0,1 0-1,-2 1 1,-13 11 1262,15-12-1208,-1 0-36,1 1 0,0-1 0,-1 0 1,1 1-1,0-1 0,-1 0 0,1 0 0,0 1 1,0-1-1,-1 0 0,1 1 0,0-1 1,0 0-1,0 1 0,0-1 0,0 1 0,-1-1 1,1 0-1,0 1 0,0-1 0,0 1 1,0-1-1,0 0 0,0 1 0,0-1 1,0 0-1,0 1 0,1-1 0,-1 1 0,0-1 1,0 0-1,0 1 0,0-1 0,0 0 1,1 1-1,-1-1 0,0 0 0,0 1 0,1-1 1,-1 0-1,0 1 0,0-1 0,1 0 1,-1 0-1,0 1 0,1-1 0,-1 0 0,0 0 1,1 0-1,-1 1 0,1-1 0,-1 0 1,0 0-1,1 0 0,-1 0 0,0 0 0,1 0 1,-1 0-1,1 0 0,-1 0 0,0 0 1,1 0-1,-1 0 0,1 0 0,-1 0 0,0 0 1,1-1-1,0 1 0,18-11 1487,-18 11-1494,-1 0-1,0-1 1,0 1-1,1 0 0,-1 0 1,0 0-1,0-1 1,1 1-1,-1 0 1,0 0-1,1 0 1,-1 0-1,0 0 0,1-1 1,-1 1-1,0 0 1,1 0-1,-1 0 1,0 0-1,1 0 1,-1 0-1,0 0 0,1 0 1,-1 0-1,0 0 1,0 0-1,1 1 1,-1-1-1,0 0 0,1 0 1,-1 0-1,0 0 1,1 0-1,-1 1 1,0-1-1,0 0 1,1 0-1,-1 0 0,0 1 1,0-1-1,1 1 1,7-3-1440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2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0 9440,'0'0'7350,"-7"11"-7123,-49 67 506,46-61-389,1 1 0,-14 36 1,13-30-111,2-3-37,1-1 0,1 2 1,1-1-1,1 1 0,1-1 1,-1 39-1,5-27 198,1 0 0,1 0 0,14 57 0,-10-72-139,0 0-1,1-1 1,0 1-1,2-2 1,0 1 0,21 24-1,-30-39-171,1 0 0,0 0 1,-1 0-1,1 0 0,0-1 0,0 1 0,0-1 0,4 3 0,-6-4-156,1 0-1,-1 0 1,1 1-1,-1-1 1,1 0-1,-1 0 1,1 0-1,-1 0 1,1 0-1,-1 1 1,1-1-1,-1 0 1,1 0-1,-1 0 1,1-1-1,-1 1 1,1 0-1,-1 0 1,1 0-1,-1 0 1,1 0-1,-1 0 1,0-1-1,1 1 1,-1 0-1,1 0 1,-1-1-1,1 1 1,-1 0-1,0-1 1,1 1-1,-1-1 1,0 1-1,1 0 1,-1-1-1,0 1 1,0-1-1,1 1 1,-1-1-1,0 1 1,0 0-1,0-1 1,1 0-1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3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0 178 11856,'0'0'4209,"11"-4"-3912,-10 3-281,13-4 251,0 0 0,-1-1 0,0-1 0,17-11 0,68-43 2470,-90 54-2404,1 2 0,0-1 0,0 1 0,1 0 1,11-3-1,-21 8-302,1 0 1,-1 0 0,1 0 0,-1 0 0,1 0 0,-1 0-1,1 0 1,-1 0 0,0 0 0,1 1 0,-1-1 0,1 0-1,-1 0 1,1 0 0,-1 1 0,0-1 0,1 0-1,-1 0 1,1 1 0,-1-1 0,0 0 0,1 1 0,-1-1-1,0 1 1,0-1 0,1 0 0,-1 1 0,0-1-1,0 1 1,0-1 0,1 1 0,-1-1 0,0 0 0,0 1-1,0-1 1,0 1 0,0-1 0,0 1 0,0-1 0,0 1-1,1 24 96,-2-20 3,8 111 769,-5-101-767,0-2 1,1 1 0,1 0-1,0 0 1,1-1 0,0 0-1,12 20 1,-16-31-113,0 0 0,0-1 1,0 1-1,0-1 0,0 1 0,0-1 1,0 1-1,0-1 0,1 0 1,-1 0-1,1 0 0,-1 1 0,1-1 1,-1-1-1,1 1 0,-1 0 0,1 0 1,0-1-1,0 1 0,-1 0 1,1-1-1,0 0 0,0 1 0,0-1 1,-1 0-1,1 0 0,0 0 0,0 0 1,0-1-1,-1 1 0,1 0 1,0-1-1,0 1 0,-1-1 0,1 0 1,0 1-1,-1-1 0,1 0 0,0 0 1,-1 0-1,1 0 0,-1 0 1,0-1-1,1 1 0,-1 0 0,0 0 1,0-1-1,2-2 0,3-7 30,0 1 0,-1 0 0,0-1 0,-1 0 0,0 0-1,0-1 1,2-17 0,-2 1 75,-2 0-1,0-30 0,-2 53-108,0 1 0,0 0 0,0-1 0,1 1 0,-1 0 0,1 0 0,0-1 0,1 1 0,-1 0 0,1 0 0,0 0 0,-1 0 0,2 0 0,-1 1 0,0-1 0,1 1 0,0-1 0,0 1 0,0 0 0,0 0 0,0 0 0,1 0 0,-1 1 0,1-1 0,0 1 0,0 0 0,0 0 0,0 1 0,0-1 0,0 1 0,0 0 0,0 0 0,1 0 0,-1 0 0,0 1 0,1 0 0,-1-1 0,0 2 0,1-1 0,6 2 0,1 1 60,0 0-1,0 1 1,0 0-1,12 7 0,-20-9-219,4 1 578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6328,'0'0'8590,"10"-4"-8191,32-11-11,-40 15-367,-1 0-1,0 0 1,0 0 0,1 0 0,-1 1-1,0-1 1,0 1 0,0-1 0,1 1 0,-1-1-1,0 1 1,0 0 0,0-1 0,0 1-1,0 0 1,0 0 0,0 0 0,0 0 0,-1 0-1,1 0 1,0 0 0,0 0 0,-1 0-1,1 0 1,-1 0 0,1 1 0,-1-1-1,1 0 1,-1 0 0,0 1 0,0-1 0,1 2-1,0 1 55,10 33 514,-2 0 0,8 66 0,-3-11 532,-12-79-867,3 12 733,-1-1 0,1 31-1,1-116-60,-5 32-776,2 1 1,0-1 0,2 1 0,1 0 0,12-36-1,-4 26-24,1 1-1,2 0 0,26-40 0,-41 73-112,0 1 0,1-1 0,-1 1 0,1 0 0,-1 0 1,1 0-1,0 0 0,5-3 0,-6 5-3,0 0 0,0 0-1,1 0 1,-1 0 0,1 0 0,-1 0 0,1 1-1,-1-1 1,0 1 0,1 0 0,0 0 0,-1 0 0,1 0-1,2 1 1,-3-1 3,0 1-1,0 0 1,0 0-1,-1 0 1,1 0-1,0 0 0,-1 0 1,1 1-1,-1-1 1,1 1-1,-1-1 1,1 1-1,-1-1 1,0 1-1,1 2 1,18 29 135,-10-11-27,-1 0 0,-1 1 0,-1-1 0,7 46-1,5 99 1286,-18-152-1192,5 39 867,-6-43-341,-1-4-5074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15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9744,'0'0'865,"11"-5"-572,120-35 894,160-28-1,45-11 1596,-298 67-2264,-21 6-255,0 1 0,0 0 0,1 2 0,0 0 0,20-1 0,-35 4-2382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4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8136,'0'0'9717,"13"-1"-9360,233-40 2207,-190 35-1665,-46 6-712,0 0 0,0-1-1,0-1 1,0 0-1,10-3 1,1-5 314,-1 0-367,-8 8-2945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5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369 1 9648,'0'0'7169,"-13"14"-6643,0 0-378,-73 74 703,12-19 1297,-78 96 0,144-154-1779,7-9-296,0 0 1,0 0-1,0 0 1,0-1-1,0 1 0,-1-1 1,1 1-1,-1-1 0,1 0 1,-3 2-1,2-1 202,-1 1 89,1-9-4063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5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12360,'0'0'3014,"12"-1"-2666,1-1-121,0 1 1,-1 0-1,1 1 0,0 0 0,-1 1 0,1 1 1,-1 0-1,1 1 0,21 7 0,-3 3 580,0 2 1,34 23-1,-52-30-456,-1 1-1,-1 0 1,1 1 0,-1 0 0,-1 1-1,0 0 1,13 19 0,-12-18 201,-10-11-448,0 0-1,0 0 1,0 0-1,1 0 1,-1 0-1,0 1 1,-1-1-1,1 0 1,0 0-1,0 1 1,0-1-1,-1 0 1,1 3-1,-1-4 125,0-15 88,0 8-3853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6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11760,'0'0'4264,"1"12"-3877,23 273 2587,-16-234-2300,-5-38-143,0 0-1,0 24 0,-3-37-488,0 1 0,0-1 0,0 1 0,0-1 0,0 1 1,0-1-1,0 1 0,1-1 0,-1 1 0,0-1 0,0 1 0,0-1 0,0 1 0,1-1 0,-1 1 0,0-1 1,1 1-1,-1-1 0,0 1 0,1-1 0,-1 0 0,0 1 0,1-1 0,-1 0 0,1 1 0,-1-1 1,0 0-1,1 0 0,-1 1 0,2-1 0,-2 0-15,1 0 1,-1 0 0,0 0-1,1 0 1,-1 0-1,1 0 1,-1-1 0,0 1-1,1 0 1,-1 0-1,1 0 1,-1-1-1,0 1 1,1 0 0,-1 0-1,0-1 1,1 1-1,-1 0 1,0-1-1,1 1 1,-1-1 0,0 1-1,0 0 1,0-1-1,1 1 1,-1 0 0,0-1-1,0 1 1,0-1-1,0 1 1,0-1-1,0 1 1,0-1 0,0 1-1,0 0 1,0-1-1,2-38 358,-3 0 0,-1 1 0,-11-63 0,-11 4 67,15 70-287,8 26-150,0-1 0,1 1 1,-1-1-1,0 1 0,0-1 0,1 0 0,-1 1 0,1-1 0,0 1 0,-1-1 0,1 0 1,0 1-1,0-1 0,0 0 0,0 1 0,0-1 0,0 0 0,1 1 0,-1-1 0,1 0 0,-1 1 1,1-1-1,-1 1 0,1-1 0,0 1 0,0-1 0,0 1 0,0-1 0,0 1 0,0 0 1,0 0-1,0-1 0,0 1 0,1 0 0,-1 0 0,2-1 0,2-1 13,1 0 0,-1 0-1,1 1 1,0 0 0,0 0 0,0 0-1,0 0 1,0 1 0,0 0-1,0 1 1,1-1 0,-1 1 0,0 0-1,0 1 1,1 0 0,-1 0-1,0 0 1,0 0 0,0 1 0,0 0-1,0 0 1,-1 1 0,11 6 0,-15-8-13,1 1 1,-1 0 0,0 0 0,0 0 0,0 0 0,0 0-1,0 0 1,0 0 0,-1 1 0,1-1 0,-1 0 0,1 0-1,-1 1 1,0-1 0,0 0 0,0 1 0,0-1 0,0 0 0,0 0-1,-1 1 1,1-1 0,-1 0 0,-1 4 0,-1 3 30,0 0-1,0 0 1,-1 0 0,-6 10 0,-9 9 144,13-20-60,1 0 0,0 0 0,0 0 0,-6 17 0,11-24-120,-1 0 0,1-1 1,0 1-1,1 0 1,-1 0-1,0 0 0,0 0 1,0 0-1,1 0 0,-1 0 1,0 0-1,1-1 0,-1 1 1,0 0-1,1 0 0,-1 0 1,1-1-1,0 1 1,-1 0-1,1-1 0,0 1 1,-1 0-1,1-1 0,1 1 1,21 15 86,-21-15-88,130 87 380,-121-80-329,-2-2 18,-1 0 1,0 1 0,9 9 0,-15-14-45,-1 0 0,1-1-1,-1 1 1,0 0 0,0 0 0,0 0 0,0 0 0,0 0-1,0 0 1,0 0 0,0 0 0,-1 0 0,1 0 0,-1 0 0,0 1-1,0-1 1,0 0 0,0 0 0,0 0 0,-1 5 0,1-7-17,0 1 1,-1 0-1,1 0 0,-1-1 1,1 1-1,-1 0 1,0-1-1,1 1 0,-1-1 1,0 1-1,1-1 1,-1 1-1,0-1 1,1 1-1,-1-1 0,0 0 1,0 1-1,0-1 1,1 0-1,-1 0 0,0 1 1,-1-1-1,-20 1 163,-18-8-39,1-2 1,-60-22 0,36 11-806,50 17 219,8 3-3662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7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 9848,'0'0'9182,"15"-3"-8774,125-24 739,-77 20-192,-57 6-715,0 1 0,0 1 0,0-1-1,0 1 1,-1 0 0,1 0-1,0 0 1,8 4 0,-8 1 333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8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9440,'0'0'10234,"6"12"-9809,102 193 1541,-92-175-1653,-1 0 0,-2 1 0,-1 0 0,-1 1 0,-2 0 0,-1 1 0,5 49 0,-11-62-132,0 1 1,-1 0 0,-1 0-1,-1-1 1,0 1 0,-2 0-1,-1-1 1,0 0 0,-1 0 0,-11 27-1,13-42-125,-7 20 427,-1 0-1,-2-1 0,-29 43 0,40-65-407,0 0 0,0 0 0,0 0 0,0 0-1,0-1 1,0 1 0,-1-1 0,-2 2-1,-5 0-3794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9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0 10752,'0'0'15081,"0"11"-14679,0-4-334,-1 1 64,0 0 0,1 1 0,1-1 0,-1 0 0,1 1 0,1-1 0,3 14 0,6 3 243,-2 0 0,-1 1 0,-1 1 0,6 52 0,-8-41-24,-3-28-159,0 1 1,-1-1 0,0 0-1,-1 0 1,0 0-1,-1 1 1,-3 14 0,4-25-173,-5 14 997,-11-14-453,12-1-560,0 0 1,0 0-1,0 0 1,0-1-1,0 0 1,0 0-1,0 0 0,-3-3 1,2 3-7,1-1 1,-1 0-1,0 1 1,-9-3-1,-3-3 2,15 7 0,1 0 0,-1 0 0,1 0 0,-1 1 0,1-1 0,-1 0 0,1 1 0,-1-1 0,0 1 0,1-1 0,-1 1 0,0 0 0,1 0 0,-1 0 0,0 0 0,1 0 0,-4 0 0,5 1 17,-1-1 0,0 1 1,1-1-1,-1 0 0,0 0 0,0 1 0,1-1 1,-1 0-1,0 0 0,0 0 0,1 0 0,-1 0 1,0 0-1,0 0 0,1 0 0,-1 0 0,0 0 1,0 0-1,1-1 0,-1 1 0,0 0 0,0 0 0,-1-1 1,2 0 1,0 0-1,0 1 1,0-1 0,-1 0 0,1 1 0,0-1 0,0 0 0,0 1-1,0-1 1,0 0 0,0 1 0,0-1 0,0 0 0,1 1 0,-1-1-1,0 0 1,0 1 0,1-1 0,-1 0 0,1 0 0,19-32-4329,-19 31 3223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39.5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16575,'0'0'5296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1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 9744,'0'0'6953,"6"11"-6448,2 7-245,0 0-1,-1 0 1,6 27 0,13 62 1112,-13-61-343,-3 1 0,8 81-1,-15-83 392,4-25 169,-5-18-768,-6-15-425,-2-5-278,1-1 1,1 1-1,0-1 1,2 0 0,-1-37-1,-5-39 220,7 87-313,-17-76 242,15 73-192,-1 1-1,0 0 0,0 0 0,-1 0 0,-10-16 0,2-10 358,13 35-407,-1 1-1,1-1 1,-1 0-1,1 1 1,-1-1-1,1 0 1,0 0 0,-1 1-1,1-1 1,0 0-1,0 0 1,-1 0-1,1 1 1,0-1-1,0 0 1,0 0 0,0 0-1,0 0 1,0 1-1,1-1 1,-1 0-1,0 0 1,0 0-1,0 1 1,1-2 0,0 0 7,0 1 1,1-1 0,-1 0 0,0 1-1,1-1 1,-1 1 0,1 0-1,0-1 1,-1 1 0,3-1 0,7-4 66,0 1 1,23-8 0,-26 10-47,4-1-22,0 1 0,0 0 1,0 1-1,0 0 0,0 1 1,0 0-1,1 1 0,-1 0 0,0 1 1,0 1-1,0 0 0,0 0 1,0 1-1,0 1 0,-1 0 1,1 0-1,-1 1 0,19 12 0,-29-16-19,1 0-1,0 0 0,-1 0 1,1 0-1,-1 0 1,0 1-1,1-1 0,-1 1 1,0-1-1,0 1 0,0-1 1,0 1-1,0-1 0,0 1 1,-1 0-1,1 0 1,0-1-1,-1 1 0,0 0 1,1 0-1,-1 0 0,0 3 1,0-2 8,-1 0-1,1 0 1,-1 1 0,0-1 0,0 0 0,-1 0 0,1 0 0,0 0 0,-1 0-1,0-1 1,0 1 0,-2 2 0,-3 4 43,-1-1 1,0-1-1,0 1 0,-1-1 0,0-1 1,-16 10-1,-2-4 93,19-9-79,1 0 0,0 0 1,0 1-1,1 0 1,-1 0-1,-7 7 0,13-11-76,1 0-1,0 0 0,0 1 0,0-1 1,0 0-1,-1 0 0,1 1 1,0-1-1,0 0 0,0 0 0,0 1 1,0-1-1,0 0 0,0 0 1,0 1-1,0-1 0,0 0 1,0 1-1,0-1 0,0 0 0,0 0 1,0 1-1,0-1 0,0 0 1,0 1-1,0-1 0,0 0 0,1 0 1,-1 1-1,0-1 0,0 0 1,0 0-1,0 1 0,1-1 0,-1 0 1,0 0-1,0 0 0,0 0 1,1 1-1,-1-1 0,0 0 0,0 0 1,1 0-1,-1 0 0,0 1 1,14 5-4,-13-6 3,31 17 0,-7-4 0,32 22 0,-49-29 0,0 0 0,-1 0 0,0 1 0,0 0 0,-1 1 0,0-1 0,10 17 0,-14-22 0,4 10 0,1 0 0,-2 0 0,7 18 0,-11-27 0,0 0 0,0-1 0,0 1 0,-1 0 0,0 0 0,1 0 0,-1 0 0,0 0 0,0 0 0,-1 0 0,1 0 0,0 0 0,-1 0 0,0 0 0,0-1 0,0 1 0,0 0 0,0 0 0,0-1 0,-1 1 0,1-1 0,-3 3 0,-1 1 0,-1-1 0,1 0 0,-1 0 0,0-1 0,-1 1 0,1-1 0,-1-1 0,1 1 0,-1-1 0,0 0 0,-1-1 0,1 0 0,-12 2 0,14-3 0,0 0 0,0-1 0,0 0 0,0 0 0,1 0 0,-1-1 0,0 0 0,0 0 0,1 0 0,-1 0 0,0-1 0,1 0 0,-1 0 0,1 0 0,0 0 0,0-1 0,0 1 0,0-1 0,0 0 0,0 0 0,1-1 0,-5-4 0,-3-2 546,-2-2-1736,10 4-3139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2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0 8840,'0'0'9442,"3"16"-8911,1 7-271,0-1 0,-2 1 1,-1 39-1,-10 49 979,-2 83 3251,12-187-3017,3-15-482,3-17-270,-6 14-623,0 1 44,1 0 0,0 0 0,0 0 0,1 0 0,0 1 0,1-1 0,0 1 0,0 0 0,8-12 0,-4 9 38,1 1 0,12-13 1,-18 21-150,0 1 1,-1-1 0,1 1-1,0-1 1,1 1-1,-1 0 1,0 1 0,1-1-1,-1 0 1,1 1 0,-1 0-1,1 0 1,6-1 0,-6 2-4,0 0 0,0 0 0,-1 0 0,1 1 0,0 0 0,0-1 0,-1 2 0,1-1 0,-1 0 0,1 1 0,-1-1-1,5 4 1,-7-5-23,0 1-1,1 0 0,-1 0 0,0 0 0,0 0 0,0 0 0,0 0 0,0 0 0,0 0 0,0 1 0,0-1 0,0 0 1,0 0-1,-1 1 0,1-1 0,-1 1 0,1-1 0,-1 0 0,1 1 0,-1-1 0,0 1 0,0-1 0,0 1 1,0-1-1,0 1 0,0-1 0,0 1 0,0-1 0,0 1 0,-1-1 0,1 1 0,-1-1 0,0 2 0,0 1 10,-1-1 0,1 1-1,-1-1 1,0 0 0,0 0 0,0 0-1,-1 0 1,1 0 0,-1 0-1,1 0 1,-1-1 0,0 0-1,0 1 1,0-1 0,0 0-1,-1 0 1,1-1 0,0 1-1,-1-1 1,1 1 0,-1-1 0,0 0-1,1-1 1,-1 1 0,-6 0-1,9-1 3,0 0 0,1-1 0,-1 1 0,0 0 0,0 0 0,1 0 0,-1 0 0,0 1 0,0-1 0,1 0-1,-1 0 1,0 0 0,1 1 0,-1-1 0,0 0 0,1 1 0,-1-1 0,0 0 0,1 1 0,-2 0 0,3 0-4,-1-1 0,0 1 1,1-1-1,-1 1 0,1-1 1,0 0-1,-1 1 0,1-1 1,-1 1-1,1-1 0,0 0 1,-1 0-1,1 1 1,-1-1-1,1 0 0,0 0 1,-1 0-1,1 0 0,0 0 1,-1 0-1,1 0 0,0 0 1,1 0-1,9 3-12,-1-1 0,1 1 0,17 9 0,0-2 0,12 10 0,-33-16 0,0 0 0,0-1 0,15 6 0,-13-9 734,-2 1-876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4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4 747 4312,'0'0'10290,"12"-4"-10012,171-45 1160,-176 48-1309,0-1-1,-1-1 1,1 1 0,-1-1-1,0 0 1,0 0 0,0-1-1,0 1 1,7-7 0,-13 9-101,1 0 0,0-1 1,-1 1-1,1 0 0,-1-1 1,1 1-1,-1 0 0,0 0 0,0-1 1,1 1-1,-1-1 0,0 1 1,0 0-1,0-1 0,0 1 0,-1 0 1,1-1-1,0 1 0,-1 0 1,1-1-1,0 1 0,-1 0 0,0 0 1,1-1-1,-1 1 0,0 0 1,0 0-1,-1-2 0,0 1 8,0-1 0,0 1 0,0 0 0,0 0 1,-1 0-1,1 0 0,-1 0 0,0 0 0,1 1 0,-1-1 0,-4-1 0,1 2-2,-1 0-1,1 0 0,0 0 1,-1 1-1,1 0 1,0 0-1,-1 1 1,1 0-1,0 0 1,-1 0-1,1 1 1,0 0-1,0 0 1,0 0-1,1 1 1,-1 0-1,0 0 0,-9 8 1,5-3-8,0-1 0,1 2 0,0-1 0,1 1 0,0 1 0,0-1 1,1 1-1,-11 20 0,10-17-7,7-11-12,0 0-1,0-1 1,0 1-1,0 0 1,0-1-1,0 1 1,0 0-1,1 0 1,-1 0-1,1 0 1,-1 0-1,1 0 1,0 0-1,0 0 1,0 0-1,0 0 1,0 0-1,0 0 1,0 0 0,1 0-1,-1 0 1,2 2-1,-1 0 12,1 0 0,0 0 1,0-1-1,1 1 0,-1-1 0,1 1 0,-1-1 0,1 0 0,0 0 1,0 0-1,1 0 0,-1-1 0,6 4 0,-3-3 3,0 0-1,1 0 0,-1-1 0,1 0 0,-1 0 1,1 0-1,11 0 0,4-1 18,1-1-1,-1 0 1,1-2-1,22-5 1,-5-2 30,0-2 0,-1-1 0,0-2 0,-1-2 0,-1-1 0,0-2 0,37-26 0,46-30 255,-105 66-285,-1 0 0,0-2 0,0 1 0,22-25 0,-25 26 29,4-5 44,-15 14-111,1 0 1,-1 0 0,0-1 0,0 1 0,0 0 0,0 0 0,1-1 0,-1 1-1,0 0 1,0 0 0,0-1 0,0 1 0,0 0 0,0 0 0,0-1-1,0 1 1,0 0 0,0-1 0,0 1 0,0 0 0,0 0 0,0-1-1,0 1 1,0 0 0,0 0 0,0-1 0,0 1 0,0 0 0,0 0 0,-1-1-1,1 1 1,0 0 0,0 0 0,0-1 0,0 1 0,-1 0 0,1 0-1,0 0 1,0-1 0,0 1 0,-1 0 0,1 0 0,0 0 0,0 0 0,-1 0-1,1-1 1,0 1 0,0 0 0,-1 0 0,1 0 0,0 0 0,0 0-1,-1 0 1,-15 10-37,10-5 30,-34 24 25,0 3 1,-48 51-1,80-76-17,1 1 0,1 0 0,-10 15 0,14-20-7,1 0 0,-1 0-1,1 0 1,-1 0-1,1 0 1,0 0-1,0 0 1,0 0 0,1 1-1,-1-1 1,1 0-1,0 0 1,-1 1 0,2-1-1,-1 4 1,0-5 3,1-1-1,-1 1 1,1-1 0,-1 1 0,1-1 0,0 0 0,0 1 0,-1-1-1,1 0 1,0 1 0,0-1 0,0 0 0,0 0 0,0 0-1,1 0 1,-1 0 0,0 0 0,0 0 0,1 0 0,-1-1 0,1 1-1,-1 0 1,0-1 0,1 1 0,-1-1 0,1 0 0,0 1 0,-1-1-1,1 0 1,-1 0 0,1 0 0,-1 0 0,1 0 0,-1 0 0,1-1-1,-1 1 1,1 0 0,2-2 0,6-1-11,0 0 1,0-1-1,-1 0 1,14-8-1,-17 8 14,7-3 4,-1-1 0,0-1-1,0 0 1,-1-1 0,0 0-1,15-19 1,-1-3 79,24-40-1,-27 39-27,-31 56-52,-6 28 0,-4 11 12,-35 80 82,-52 125 188,97-250-254,7-13-17,0-1 1,0 0-1,1 1 0,-1-1 0,1 1 1,-1 3-1,-3 2 116,11-17 10,2 0-123,0 0-1,0 0 1,-1 0-1,0-1 1,9-16 0,11-12 8,166-170 17,11-15-6,-157 150 81,-39 58-75,3-10 16,-7 13-32,-7 24-18,-37 109-8,40-122-1,-5 15-13,1-1-1,1 1 0,0 0 0,1 0 1,0 0-1,1 25 0,1-39 17,1 0 0,-1 0 0,0 0-1,0 0 1,0-1 0,1 1 0,-1 0-1,0 0 1,1 0 0,-1 0 0,0 0-1,1-1 1,-1 1 0,1 0 0,0 0-1,-1-1 1,1 1 0,0 0 0,-1-1-1,1 1 1,0-1 0,0 1 0,-1-1-1,3 2 1,-1-2 3,0 1 0,0-1 0,0 0 0,0 0 0,0 0 0,0 0 0,0 0 0,0 0 0,0 0 0,0 0 0,2-1 0,3-2 11,1 1 1,-1-1 0,0 0 0,0 0-1,7-6 1,2-1 16,-1-1 0,-1-1-1,0 0 1,-1-1 0,0-1 0,-1 1 0,0-2-1,-1 0 1,-1 0 0,10-21 0,4-2 63,-19 31-73,-1 1-1,0-1 1,0 0-1,0 0 0,-1 0 1,3-9-1,-7 38 20,0 0 0,2 0 0,0 0 0,9 42 0,-9-61-42,0 4 2,1 0-1,0 0 1,0 0-1,1 0 1,4 9-1,-6-15 1,-1 0 1,1 0-1,0 0 0,0 0 1,0 0-1,0 0 0,0 0 1,0 0-1,0 0 0,0-1 1,0 1-1,0 0 0,0-1 1,1 1-1,-1-1 0,0 1 1,0-1-1,1 1 0,-1-1 1,0 0-1,1 0 0,-1 1 1,0-1-1,1 0 0,-1 0 1,0-1-1,1 1 0,-1 0 1,0 0-1,0-1 0,1 1 1,-1 0-1,0-1 0,0 0 1,2 0-1,49-31 97,-26 15-75,31-22 58,-35 22-51,29-15-1,-42 27-27,0 1 0,0 0 0,0 1 0,0 0 0,1 0 0,19-2 0,-9 2 4,-10 1 0,1 1-1,0 0 0,0 1 1,-1 0-1,1 0 0,16 4 1,15-2 185,-51-1-189,1 1-1,-1-1 1,1 2 0,0-1 0,0 1 0,0 1-1,0-1 1,-7 6 0,-15 5 2,-2-1-5,19-9-1,0 1 0,0 0 0,1 2 0,0-1 0,0 1 0,0 1 0,-13 12 0,23-18 0,0 0 0,0 1 0,0 0 0,1-1 0,-1 1 0,1 0 0,0 0 0,0 0 0,0 0 0,-1 4 0,2-7 0,0 1 0,-1 0 0,1 0 0,0 0 0,0 0 0,0-1 0,0 1 0,0 0 0,0 0 0,0 0 0,0 0 0,0-1 0,0 1 0,1 0 0,-1 0 0,0 0 0,0-1 0,1 1 0,-1 0 0,0 0 0,1-1 0,-1 1 0,1 0 0,-1-1 0,1 1 0,0 0 0,-1-1 0,1 1 0,-1-1 0,1 1 0,0-1 0,0 1 0,-1-1 0,1 0 0,0 1 0,0-1 0,-1 0 0,1 0 0,0 1 0,0-1 0,1 0 0,3 0 2,0-1 0,0 1 0,0-1 0,1 0 0,-1 0 0,0-1 0,0 0 0,-1 0 0,1 0 0,0 0 0,-1-1 0,1 0 1,-1 0-1,5-3 0,3-4 8,1-1 0,-2 0 0,14-16 0,-12 10 7,-7 9 11,1 0 0,0 1 0,0-1 0,0 1 0,13-8 0,-20 15-27,1 0 0,-1 0-1,1 0 1,-1 0 0,1 1-1,0-1 1,-1 0 0,1 0 0,-1 0-1,1 1 1,-1-1 0,1 0-1,-1 1 1,1-1 0,-1 1 0,0-1-1,1 0 1,-1 1 0,1-1-1,-1 1 1,0-1 0,0 1 0,1 0-1,8 13 9,-5-8-9,-1 0 1,2 0-1,-1 0 1,0-1-1,1 0 1,0 1-1,1-2 1,-1 1-1,1 0 1,0-1-1,0 0 1,11 5-1,-13-7 1,0-1-1,0 1 0,0-1 0,1 0 0,-1 0 0,0 0 1,1-1-1,-1 0 0,1 1 0,-1-1 0,1-1 1,-1 1-1,0-1 0,1 0 0,-1 0 0,0 0 0,0 0 1,1-1-1,-1 0 0,0 0 0,6-4 0,8-7 20,-1 0-1,0-2 0,-2 0 1,1 0-1,-2-2 0,0 1 1,-1-2-1,-1 0 0,17-33 1,-8 5 21,-1-2 1,-3 0 0,12-50-1,-19 60-27,-2 13 21,-2 0 0,0 0 0,-2-1 1,2-31-1,-7 56-33,1 0 1,0-1-1,0 1 1,0 0-1,-1 0 1,1 0-1,0 0 1,-1 0-1,1 0 1,-1 0 0,0 0-1,1 0 1,-1 1-1,0-1 1,-1-2-1,2 3-2,0 0 1,-1 0-1,1 0 0,0-1 0,0 1 0,-1 0 0,1 0 0,0 0 1,-1 0-1,1-1 0,0 1 0,-1 0 0,1 0 0,0 0 0,-1 0 1,1 0-1,0 0 0,-1 0 0,1 0 0,0 0 0,-1 0 0,1 0 1,0 0-1,-1 0 0,1 0 0,0 1 0,-1-1 0,1 0 0,0 0 0,0 0 1,-1 0-1,1 1 0,0-1 0,-1 0 0,1 0 0,0 0 0,0 1 1,-1-1-1,1 0 0,0 1 0,0-1 0,0 0 0,0 0 0,-1 1 1,1-1-1,0 0 0,0 1 0,0-1 0,0 0 0,0 1 0,0 0 1,-13 34-14,2 2 0,1-1 0,2 1 0,2 1 0,1-1 0,1 46 0,4-38-15,-1-7 8,8 71 0,-4-91 67,0 0 1,2 0 0,0-1-1,1 1 1,8 16-1,-13-33-37,-1 0 0,1 0 0,0 1 0,0-1 0,0 0 0,0 0 0,0 0 0,0 0 0,0 0 0,0 0 0,0 0 0,0 0 0,0-1 0,1 1 0,-1 0-1,0-1 1,1 1 0,-1-1 0,0 1 0,3 0 0,-1-1 2,1 0 0,-1 0 1,0 0-1,1 0 0,-1-1 0,0 1 0,0-1 0,6-2 0,3-1 11,-1-1 0,0-1 0,18-12 0,-7 2 31,-1-1 1,34-36 0,-33 29 9,-3 10 31,-12 15-35,-6 13-39,-2 2-9,-1-3 7,0 1-1,2 0 1,0 0 0,0 0-1,1 0 1,1-1-1,0 1 1,5 15 0,-6-27-13,-1 0 1,1 0-1,0 0 1,0-1-1,0 1 1,0 0 0,0-1-1,0 1 1,1-1-1,-1 0 1,0 1 0,1-1-1,-1 0 1,1 0-1,0 0 1,-1 0 0,1 0-1,3 2 1,-2-2-1,0-1 1,1 1 0,-1-1-1,0 1 1,1-1 0,-1 0-1,0 0 1,1 0-1,-1 0 1,4-2 0,2 0 4,-1 0 0,1-1 0,-1 0 0,0-1 0,0 0 0,0 0 0,10-7 0,-11 6 0,5-4 26,0 0 0,0-1 0,19-21 0,-8 8 35,-10 13-12,-14 13-55,-1-1 0,1 1-1,0 0 1,0-1 0,1 1 0,-1 0 0,1-1-1,-1 1 1,1 0 0,0 0 0,0 0 0,0-1 0,0 1-1,0 0 1,1 0 0,-1 0 0,1-1 0,0 1 0,1 3-1,0-1-2,0-1-1,1 1 1,0 0-1,0-1 0,0 1 1,0-1-1,0 0 1,1 0-1,6 5 0,-10-9-3,1 1 0,0 0 0,0-1 0,0 1 0,0-1 0,0 1 0,0-1 0,1 1 0,-1-1 0,0 1 0,0-1 0,0 0 0,0 0 0,0 0 0,1 0 0,-1 0 0,0 0 0,0 0 0,0 0 0,0 0 0,1 0 0,-1-1 0,0 1 0,0 0 0,0-1 0,0 1 0,0-1 0,0 1-1,0-1 1,0 0 0,0 1 0,0-1 0,0 0 0,0 0 0,-1 1 0,2-3 0,0 2 7,-1-1-1,0 1 0,0-1 1,1 0-1,-1 0 1,0 0-1,-1 0 1,1 0-1,0 0 1,0 0-1,-1 0 0,1 0 1,-1 0-1,0 0 1,0 0-1,0 0 1,0 0-1,0-1 0,0-2 1,-2 1 5,0 0 0,0 0 0,0 1 0,0-1 0,0 0 0,-1 1 0,0-1 0,0 1 0,0 0 0,0 0 0,0 0 0,-1 1 0,1-1 0,-1 1 0,1 0 0,-1-1 1,0 2-1,-5-3 0,4 2-11,-1-1 0,1 1 1,-1 1-1,0-1 1,1 1-1,-1 0 0,0 0 1,-8 1-1,251-64-68,-232 63 70,-1 0 0,0 0 0,1 0 0,-1 1-1,1 0 1,0 0 0,-1 0 0,1 0 0,-1 1 0,1 0 0,-1 0 0,0 0 0,1 0 0,-1 1 0,0 0 0,0 0 0,0 0 0,0 0-1,0 1 1,0-1 0,-1 1 0,1 0 0,-1 0 0,0 0 0,0 0 0,0 1 0,0 0 0,-1-1 0,1 1 0,-1 0 0,0 0 0,2 5-1,-3-5 4,0 0 0,0 1 0,-1-1 0,0 0-1,0 0 1,0 0 0,0 0 0,-1 0 0,1 1-1,-1-1 1,0 0 0,0 0 0,-1 0 0,-1 4-1,1-2 17,0-1-1,1 1 1,-1 0-1,1 0 0,0 6 1,1-12-18,0 1 1,0-1 0,0 0-1,0 1 1,0-1 0,0 0-1,0 0 1,0 1 0,0-1-1,0 0 1,0 1 0,0-1-1,0 0 1,0 0 0,0 1-1,1-1 1,-1 0 0,0 0-1,0 1 1,0-1 0,1 0-1,-1 0 1,0 1 0,0-1-1,0 0 1,1 0 0,-1 0-1,0 0 1,0 0 0,1 1-1,-1-1 1,0 0-1,1 0 1,-1 0 0,0 0-1,0 0 1,1 0 0,14-4 61,13-12 13,24-25 54,-41 30-100,1 1 0,1 0 0,0 1 0,0 1 0,0 0 0,26-11 0,-38 19-27,0 0 0,0-1 0,0 1-1,0 0 1,0 0 0,0 0-1,0 0 1,0 0 0,0 0-1,0 0 1,1 0 0,-1 0-1,0 1 1,0-1 0,0 0-1,0 1 1,0-1 0,-1 1-1,1-1 1,0 1 0,2 0-1,-1 1 5,0 1 0,0-1 0,0 0 0,0 0 0,0 1 0,-1-1 0,3 6 0,1 4 30,0 0 0,5 21 1,-9-29-28,1 3 21,1 1 0,0-1 0,0 1 0,0-1 0,1 0 0,0 0 0,0-1 0,1 1 0,9 9 0,-12-15-4,0 0 1,0 0-1,0 0 0,0 0 1,-1 0-1,2-1 0,-1 1 1,0 0-1,0-1 0,0 0 1,0 0-1,0 1 0,0-1 1,0-1-1,0 1 0,1 0 1,-1 0-1,0-1 0,2 0 1,20-8-632,-9-3-3358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6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403 1 8840,'0'0'12518,"-10"1"-12270,-3 1-133,0 1 1,0 1-1,0-1 0,1 2 1,-17 7-1,2 2 113,9-5-91,0 0-1,0 2 1,1 0-1,-18 14 1,26-16-85,-9 5 79,2 2 1,-1 0-1,2 1 0,0 0 0,-17 29 1,26-37-66,0 0 1,1 1 0,0-1-1,1 1 1,0 0 0,0 0-1,1 1 1,1-1 0,0 1-1,0-1 1,0 16 0,3-15 3,-1 1 0,2-1 0,0 0 0,0 0 0,1 0 0,0-1 0,1 1 0,0-1 0,1 1 0,0-1 0,0-1 0,12 16 0,-13-20-33,1 0 1,-1 0-1,1-1 0,1 1 1,-1-1-1,0 0 0,1-1 0,0 1 1,0-1-1,0 0 0,1-1 1,-1 1-1,0-1 0,1-1 0,0 1 1,-1-1-1,1 0 0,0 0 0,0-1 1,-1 0-1,1 0 0,7-2 1,9-1 118,28-4 678,64-16-1,-105 21-644,-9 2-173,-1 0 0,1 0 0,0 0 0,0-1 0,0 1 1,0 0-1,-1 0 0,1-1 0,0 1 0,0 0 0,-1-1 0,1 1 1,0-1-1,0 1 0,-1-1 0,2-1 0,-2 2-55,4 0-725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6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1 110 10952,'0'0'4792,"9"-10"-4414,30-31 13,-36 38-239,-1 1 0,1-1 1,0 1-1,1 0 0,-1 0 0,0 0 1,1 1-1,-1-1 0,0 1 0,1 0 1,0 0-1,-1 0 0,1 0 1,0 0-1,0 1 0,-1 0 0,1 0 1,0 0-1,4 0 0,12 0 188,96-12 1334,43-6 705,-149 16-2457,8 0 1538,-9 9-4615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7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8536,'0'0'16130,"2"13"-15861,3 21 250,1 42 0,-6-70-382,1 1 0,-1-1 1,2 1-1,-1-1 1,1 0-1,0 1 1,0-1-1,1 0 1,0 0-1,0 0 0,0-1 1,1 1-1,-1-1 1,10 9-1,-11-11-132,1-1-1,-1 0 1,1 1-1,0-1 1,0 0-1,0-1 1,0 1-1,0-1 0,0 1 1,1-1-1,-1 0 1,6 1-1,-6-2-229,0 1 1,0-1-1,0 0 0,0-1 0,-1 1 1,1-1-1,0 1 0,0-1 0,0 0 1,0 0-1,0 0 0,-1 0 0,1 0 1,0-1-1,-1 1 0,4-4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7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14776,'0'0'3055,"71"34"-3359,-59-20 144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8.6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0 12576,'0'0'9093,"6"13"-8585,-6-12-500,12 25 460,13 49 0,-21-60-295,3 10 344,7 42-1,1 24 358,2 13 124,-16-91-683,-2 0-1,-2 21 1,3-32-246,0-1-39,0-1-1,-1 1 1,1 0-1,0-1 0,0 1 1,0-1-1,-1 1 1,1-1-1,0 1 0,0-1 1,-1 0-1,1 1 0,0-1 1,-1 1-1,1-1 1,-1 1-1,1-1 0,0 0 1,-1 1-1,1-1 1,-1 0-1,1 0 0,-1 1 1,1-1-1,-1 0 0,1 0 1,-2 0-1,-19 1 400,-20-12-71,39 10-328,-41-16 298,29 10-123,0 2 0,-17-6 0,28 11-190,1-1 0,-1 0 0,1 1 0,-1-1 0,1 1 0,-1 0 0,0 0 0,1 0 0,-1 0 0,1 0 0,-1 0 0,1 1 0,-1-1 0,1 1 0,-1 0 0,1 0 0,-1 0 0,1 0 0,-4 2 0,3 1-328,0-1-559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8.8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13768,'0'0'2751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49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10344,'0'0'5628,"4"14"-5049,37 189 1773,-37-181-2050,8 35 550,-6-38-36,-2 0 0,-1 0 0,2 29 0,-5-61 324,-1-2-600,2-1-1,3-27 0,-3 38-499,0 0 0,0 0 0,0 0 0,1 0 0,0 0 0,0 1 0,0-1 0,1 1 0,-1 0 0,1-1 0,0 1 0,0 0 0,1 1 0,5-6 0,2-1 65,1 2-1,22-13 0,-28 18-78,0 1 0,-1-1 0,1 2 0,1-1-1,-1 0 1,0 1 0,0 0 0,13 1 0,-17-1-11,0 1 0,0 0 1,0 0-1,1 1 1,-1-1-1,0 0 1,0 1-1,0-1 0,0 1 1,0 0-1,3 1 1,-5-2-10,0 0-1,0 1 1,1-1 0,-1 0 0,0 0 0,0 1 0,1-1-1,-1 0 1,0 0 0,0 1 0,0-1 0,0 0 0,0 1-1,1-1 1,-1 0 0,0 1 0,0-1 0,0 1 0,0-1-1,0 0 1,0 1 0,0-1 0,0 0 0,0 1 0,0-1-1,-9 15 108,8-14-106,-3 4 39,1 0 0,-1-1 0,0 0 1,0 0-1,0 0 0,-1 0 1,1-1-1,-1 0 0,0 0 1,0 0-1,0 0 0,0-1 1,-1 0-1,-6 2 0,11-4-38,1 0 0,-1 0-1,0 0 1,1 0 0,-1 0 0,1 0-1,-1 0 1,1 1 0,-1-1 0,1 0-1,-1 0 1,0 0 0,1 0-1,-1 1 1,1-1 0,-1 0 0,1 1-1,-1-1 1,1 0 0,0 1 0,-1-1-1,1 0 1,-1 1 0,1-1 0,0 1-1,-1-1 1,1 1 0,0-1 0,-1 1-1,1-1 1,0 1 0,0-1-1,0 1 1,0-1 0,-1 1 0,1 0-1,0-1 1,0 1 0,0-1 0,0 1-1,0-1 1,0 1 0,0 0 0,0-1-1,1 1 1,-1-1 0,0 1 0,0-1-1,0 1 1,1-1 0,-1 2-1,3 3 42,1-1 0,-1 1-1,1 0 1,6 5 0,0 1 37,15 20 318,41 38 0,-52-55-56,-13-13-374,1 0-151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52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339 4 8432,'0'0'11242,"-9"-1"-10993,1 1-248,1-1 96,1 0 0,0 1 0,0 0-1,0 0 1,-1 0 0,1 1 0,0 0 0,0 0 0,0 1-1,0 0 1,-10 4 0,-12 11 261,15-10-198,1 0 0,0 1-1,0 0 1,1 1 0,0 1-1,-16 18 1,13-9 28,0 0 0,2 1 0,0 1 0,1 0 0,1 1 0,2 0 0,0 0 0,-10 46 0,16-56-71,1 1 1,-1-1-1,2 16 0,0-23-58,1 0-1,-1 1 1,1-1-1,0 0 1,0 0 0,1 0-1,-1 0 1,1 0-1,0 0 1,4 5-1,-3-6-17,0 0 0,0 0 0,1-1 0,-1 1 0,1 0 0,0-1 0,0 0 0,0 0 0,0 0 0,1-1 0,-1 0 0,1 1 1,0-1-1,-1-1 0,1 1 0,0-1 0,0 0 0,8 1 0,5-1 39,1-1 1,0 0 0,32-6 0,-24 3 10,23-3 89,-20 1 101,39 0-1,-68 5-248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53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90 9848,'0'0'12743,"10"-5"-12463,101-39 554,-74 31-500,-27 8-178,1 1 0,-1 0 0,1 1-1,0 1 1,0-1 0,20 0 0,-14 1 170,-14 1-210,0 1 0,0-1 0,0 1 0,0 0-1,0 0 1,-1 0 0,1 0 0,0 1 0,4 0 0,-6 2-96,-1-1 1,0 1-1,1-1 0,-1 1 0,-1 0 0,1-1 0,-1 5 1,-1 5-3473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54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203 0 8432,'0'0'16285,"-3"11"-15913,-1 4-98,0 0 1,2 0 0,0 1 0,-1 31 0,16 61 815,-8-82-593,-1 0 0,-1 0 0,-2 0 0,-3 48 0,2-73-456,0 0 0,0-1 0,0 1 0,0 0 0,0 0 0,-1 0 0,1 0 0,0 0 0,-1-1 1,1 1-1,-1 0 0,1 0 0,-1-1 0,1 1 0,-1 0 0,1-1 0,-1 1 0,1-1 0,-1 1 0,0 0 0,0-1 0,1 1 1,-1-1-1,0 0 0,0 1 0,0-1 0,1 0 0,-1 1 0,-1-1 0,-1 0 11,0 0-1,1 0 1,-1 0-1,0 0 1,1 0 0,-1-1-1,0 0 1,1 1-1,-6-3 1,-1-1 30,0 0 1,0-1 0,1 0-1,-15-11 1,18 11-3,-1 0 0,0 1 0,0 0 0,0 0 0,0 0 0,-13-5 0,2-2-59,17 9-27,-1 1 0,0 1 0,0-1 1,0 0-1,0 0 0,0 0 1,0 0-1,0 1 0,0-1 0,-1 1 1,1-1-1,0 0 0,0 1 1,0 0-1,-1-1 0,1 1 0,0 0 1,-3 0-1,-4-6-1711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4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12360,'0'0'3144,"61"-54"-3280,-55 50 56,-4 4-8,2 0-16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54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15272,'0'0'6063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57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1 440 9240,'0'0'8985,"10"-4"-8621,-4 1-295,1 1-5,-1 0 1,0-1-1,1 0 1,-1-1-1,-1 1 1,1-1 0,0 0-1,-1 0 1,10-10-1,-3 0 142,0 0-1,-1-1 0,-1 0 0,0-1 0,-1 0 0,-1 0 1,8-23-1,-2-1 198,-9 29-269,0-1 0,-2-1 0,1 1 0,2-19 0,-4 11 9,-1 10-4,0 0 0,0 0 0,0 0 0,-2 0 0,1 0 0,-1 1 0,-3-17 0,4 26-119,-1-1 1,1 1 0,0-1-1,0 1 1,0-1-1,0 1 1,0 0 0,0-1-1,0 1 1,-1-1 0,1 1-1,0-1 1,0 1 0,-1 0-1,1-1 1,0 1-1,-1 0 1,1-1 0,0 1-1,-1 0 1,1-1 0,0 1-1,-1 0 1,1 0 0,-1 0-1,1-1 1,0 1-1,-1 0 1,1 0 0,-1 0-1,1 0 1,-1 0 0,1 0-1,-1 0 1,1-1 0,0 1-1,-1 1 1,1-1-1,-1 0 1,1 0 0,-1 0-1,1 0 1,-1 0 0,-17 18 436,14-14-498,-3 5 73,1 0 0,1 1 1,-1-1-1,1 1 0,1 0 1,0 0-1,1 1 0,-1-1 1,2 1-1,0 0 0,-1 11 1,1-5 54,1-1 1,1 1-1,0 0 0,1-1 1,1 1-1,7 27 1,-7-36 29,1 1 1,1-1 0,-1 1-1,1-1 1,1 0 0,-1 0 0,1-1-1,1 1 1,-1-1 0,1-1-1,1 1 1,-1-1 0,1 0 0,0 0-1,0-1 1,14 8 0,-17-10 77,0-2-124,-1 1 0,0 0 0,1 0 1,-1 0-1,0 1 0,4 3 0,-7-5-240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0:57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13560,'0'0'4683,"4"14"-4319,5 23 130,-2 1-1,-2-1 0,1 43 1,-1-25 1283,-4-53-1749,2 12 1682,-2-15-1640,0 1-1,0 0 1,0 0-1,-1-1 1,1 1-1,0-1 1,0 1-1,-1-1 1,1 1-1,0-1 1,-1 0-1,1 1 1,0-1-1,-1 1 1,1-1-1,-1 0 1,1-1-1,11-14 216,-1 0 1,16-31-1,-6 8 6,3-5 141,-18 32-143,0-1-1,1 1 1,1 1 0,0 0-1,13-14 1,-21 24-263,1 1 0,-1 1 0,1-1 0,0 0 0,-1 0 0,1 0 0,0 0 0,-1 0 0,1 0 0,-1 1 0,1-1 0,-1 0 0,1 1 0,-1-1 0,1 0 0,-1 1 0,1-1 0,-1 0 0,1 1 0,-1-1 0,1 1 0,-1-1 0,0 1 0,1-1 0,-1 1 0,0-1 0,0 1 0,1-1 0,-1 1 0,0 0 0,0-1 0,1 2 0,10 22 237,-8-14-161,-1 0 1,1 0-1,-2 1 0,2 16 1,-2-14 28,-1-12-115,0-1 1,0 1-1,0-1 1,0 0-1,0 1 1,0-1-1,0 0 1,0 1-1,0-1 1,0 0-1,0 1 1,1-1-1,-1 0 0,0 1 1,0-1-1,0 0 1,1 1-1,-1-1 1,0 0-1,1 0 1,-1 1-1,0-1 1,0 0-1,1 0 1,-1 0-1,0 1 1,1-1-1,-1 0 1,0 0-1,1 0 1,-1 0-1,1 0 1,-1 0-1,0 0 1,1 0-1,-1 1 1,0-1-1,1-1 1,-1 1-1,0 0 1,1 0-1,-1 0 1,1 0-1,-1 0 0,0 0 1,1 0-1,-1 0 1,0-1-1,1 1 1,-1 0-1,0 0 1,1 0-1,-1-1 1,0 1-1,0 0 1,1 0-1,-1-1 1,0 1-1,1-1 1,25-22 166,-19 17-75,7-8-9,-4 4-6,0 1 0,15-10 0,-22 16-51,0 2 0,0-1 1,0 0-1,0 0 1,0 1-1,1 0 0,-1 0 1,1 0-1,-1 0 0,1 0 1,-1 1-1,1-1 0,0 1 1,3 0-1,-5 1-40,-1-1 0,1 1 0,0 0 0,-1-1-1,1 1 1,-1 0 0,1 0 0,-1 0 0,0 0 0,1 0 0,-1 0 0,0 1 0,0-1-1,0 0 1,1 1 0,-2-1 0,1 0 0,0 1 0,0-1 0,0 1 0,0 2-1,12 38 2,-11-35-3,28 89 0,-20-76 0,-10-19 0,0-1 0,1 1 0,-1-1 0,0 0 0,0 1 0,1-1 0,-1 0 0,0 1 0,1-1 0,-1 0 0,0 1 0,1-1 0,-1 0 0,1 0 0,-1 1 0,0-1 0,1 0 0,-1 0 0,1 0 0,-1 0 0,1 0 0,-1 0 0,1 1 0,-1-1 0,0 0 0,1 0 0,-1 0 0,1-1 0,-1 1 0,1 0 0,-1 0 0,1 0 0,-1 0 0,1 0 0,-1 0 0,0-1 0,1 1 0,-1 0 0,1 0 0,0-1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00.0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1 384 9344,'0'0'12745,"6"-11"-12524,9-13-17,1 1-1,1 0 1,1 1-1,1 1 1,25-21-1,-37 36-58,1 0-1,0 1 1,1 0 0,-1 0-1,1 1 1,16-6-1,-10 3 85,-13 6-146,0 0-1,0 0 0,0 0 0,0 0 0,0 0 0,0 1 1,0-1-1,1 1 0,1-1 0,-3 1-47,0 0-1,0 0 1,0 1-1,-1-1 0,1 0 1,0 1-1,0-1 1,0 1-1,-1-1 1,1 1-1,0-1 1,-1 1-1,1-1 1,0 1-1,-1 0 1,1-1-1,-1 1 1,1 0-1,-1 0 1,1-1-1,-1 1 1,0 0-1,1 0 1,-1 0-1,0 0 1,0-1-1,1 1 1,-1 0-1,0 1 1,1 7 46,0 0 1,0-1-1,-1 1 1,0 0 0,0 0-1,-3 9 1,1 20 102,2-33-151,-1 25 240,6 41 0,-3-62-199,-1 0-1,1 0 1,1 0-1,0 0 1,0 0-1,1-1 1,0 1-1,8 12 0,-9-16-6,1 0 0,0 0 0,0-1 0,0 1-1,0-1 1,0 0 0,1 0 0,7 4-1,-10-7-41,0 0 0,0 0 0,0 0 0,0-1 0,1 1 0,-1-1 0,0 1-1,1-1 1,-1 0 0,0 1 0,0-1 0,1-1 0,-1 1 0,0 0 0,1 0 0,-1-1-1,0 1 1,0-1 0,1 0 0,-1 0 0,0 0 0,0 0 0,0 0 0,0 0 0,2-3-1,2 0 16,0 0-1,0-1 0,-1 0 0,0 0 0,0-1 0,0 0 0,-1 0 1,0 0-1,0 0 0,0 0 0,-1-1 0,0 1 0,0-1 0,-1 0 0,0 0 1,3-14-1,7-32 119,-5 21-26,7-51-1,-12 56-67,0 11 19,-1 0-1,-1 1 1,-2-28 0,1 36-28,0 0 1,1 1-1,0-1 1,0 0-1,1 0 1,-1 1-1,1-1 1,1 0-1,-1 1 1,6-12 0,-6 15-44,0 1 0,0-1 1,0 1-1,1-1 1,0 1-1,-1 0 0,1 0 1,0 0-1,0 0 1,0 0-1,0 0 1,0 0-1,1 1 0,-1-1 1,0 1-1,1 0 1,-1-1-1,1 1 1,0 0-1,-1 0 0,1 1 1,0-1-1,-1 1 1,1-1-1,0 1 1,0 0-1,4 0 0,3 1 10,-1 0-1,1 0 0,-1 1 0,1 1 1,-1 0-1,0 0 0,0 0 0,0 1 1,-1 1-1,1-1 0,-1 1 1,0 1-1,-1-1 0,1 1 0,-1 1 1,0 0-1,-1-1 0,1 2 0,-1-1 1,7 13-1,-12-19-23,-1 0 0,1 1-1,0-1 1,-1 0 0,1 0 0,-1 0 0,1 1 0,-1-1-1,0 0 1,0 1 0,1-1 0,-1 0 0,0 1-1,0-1 1,0 0 0,0 0 0,-1 1 0,1-1 0,0 0-1,0 1 1,-1-1 0,1 0 0,-1 0 0,1 1-1,-1-1 1,0 0 0,1 0 0,-1 0 0,0 0-1,0 0 1,0 0 0,0 0 0,0 0 0,0 0 0,0-1-1,-1 2 1,-10 12-4353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01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1 222 9240,'0'0'11262,"10"-1"-10858,-2 1-316,-6 1-59,1-1 1,0 0 0,-1 0-1,1 0 1,0 0-1,0-1 1,-1 1 0,1-1-1,0 1 1,-1-1 0,1 0-1,-1 0 1,1 0-1,-1 0 1,0-1 0,1 1-1,-1-1 1,0 1 0,0-1-1,0 0 1,0 0-1,0 0 1,3-4 0,19-30 587,-12 19-51,15-28 0,-23 38-454,-2 4-9,0-1 0,0 1 0,0-1 0,0 0 0,-1 1 0,1-1 0,-1 0 0,0 0 0,0 0 0,-1 0 0,1 0 0,-1 0 0,0-1 0,0 1 0,0 0 1,0 0-1,-2-6 0,2 10-69,0-1 1,0 0-1,0 1 1,0-1-1,-1 1 1,1-1 0,0 0-1,0 1 1,-1-1-1,1 1 1,0-1 0,-1 0-1,1 1 1,-1-1-1,1 1 1,0-1-1,-1 1 1,1 0 0,-1-1-1,1 1 1,-1-1-1,0 1 1,1 0-1,-1 0 1,1-1 0,-1 1-1,0 0 1,1 0-1,-1 0 1,0-1 0,1 1-1,-1 0 1,0 0-1,1 0 1,-2 0-1,-21 13 532,14-6-405,6-4-118,0-1 0,0 1-1,0 0 1,0 0-1,1 0 1,0 1 0,-1-1-1,1 1 1,0-1-1,0 1 1,1 0 0,-1 0-1,1-1 1,0 1-1,0 0 1,0 0-1,1 0 1,-1 0 0,1 6-1,0 4 87,0-1-1,1 1 0,1-1 0,5 22 1,-5-27-32,1 1 1,1-1-1,-1 0 1,9 12-1,-7-11 71,0 0 0,0 0 0,3 12-1,-7-18-113,0-1-1,0 0 1,0 0-1,0 0 1,0 0-1,0 0 1,0-1 0,1 1-1,-1 0 1,1-1-1,-1 1 1,1-1-1,-1 1 1,1-1-1,0 1 1,0-1-1,0 0 1,0 0-1,0 0 1,0 0-1,3 0 1,-5-1-26,1 1 1,-1-1-1,1 0 0,-1 1 1,1-1-1,-1 0 0,1 0 1,-1 0-1,1 0 1,0 0-1,-1 1 0,1-1 1,-1 0-1,1 0 1,-1 0-1,1-1 0,0 1 1,-1 0-1,1 0 1,-1 0-1,1 0 0,0 0 1,-1-1-1,1 1 1,0-1-1,4-4-2325,-1 2-245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02.5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70 9848,'0'0'8614,"-3"10"-8063,0 6-301,1 0 0,0 1 0,1 29-1,8 63 769,-3-49-401,3 13 144,-3-47-221,-2 1 0,-1 0 1,-3 45-1,1-64-316,0-1-6,0 0-1,0 0 0,1 0 1,-1 0-1,2 0 1,-1 0-1,2 7 1,0-13 842,-1-5-363,4-13-101,4-31-568,-8 39 162,4-24-12,-2 0-1,-1 0 0,-4-46 0,-22-100 840,21 164-903,-1 1 1,0 0 0,-1 0-1,-1 0 1,-10-18 0,15 28-79,-1 1 0,1-1 0,1 0 1,-1 1-1,0-1 0,1 0 0,0 1 0,0-1 1,0 0-1,1-4 0,-1-6 74,5 10-80,0 1 1,0-1-1,0 1 0,0 0 1,0 1-1,7-3 1,-7 3-31,5-2 14,-1 1 0,1 0 0,-1 0 0,1 2 0,0-1 0,0 1 0,0 0 0,0 1 0,0 0 0,0 1 0,0 0 0,0 1 0,14 3 0,-21-4-6,0 0 0,0 0 0,0 0 1,0 0-1,0 1 0,-1-1 0,1 1 0,0 0 0,-1 0 0,1 0 1,-1 0-1,0 0 0,0 0 0,0 1 0,0-1 0,0 1 0,0 0 1,-1-1-1,1 1 0,1 4 0,-2-4 1,0 1 0,-1 0 0,1-1 0,-1 1 0,1 0 0,-1 0 0,0-1 0,0 1 0,-1 0 0,1-1 0,-1 1 0,0 0 0,0-1 0,0 1 0,-1 0 0,-2 5 0,-5 7-9,0-2 0,-1 1 0,-1-1 0,0-1 0,-1 0 0,-20 17 0,4-6 0,-2-2 0,-36 21 0,55-34 0,11-4 0,21 1 0,-6-3 0,134 25 0,-136-26 0,-1 1 0,0 1 0,0 0 0,0 1 0,0 0 0,-1 1 0,0 0 0,0 0 0,-1 2 0,0-1 0,0 1 0,0 0 0,-1 1 0,10 12 0,-18-20 0,-1 0 0,1 0 0,0 0 0,0 0 0,-1 0 0,1 0 0,0 1 0,-1-1 0,0 0 0,1 0 0,-1 1 0,1-1 0,-1 0 0,0 1 0,0-1 0,0 0 0,0 0 0,0 1 0,0-1 0,0 0 0,-1 3 0,0-1 0,0-1 0,0 0 0,0 1 0,-1-1 0,1 0 0,0 0 0,-1 0 0,0 0 0,1 0 0,-4 3 0,-1-1 0,1 0 0,-1 0 0,0 0 0,0-1 0,0 0 0,-1 0 0,-9 3 0,-2-1 0,-12 3 0,-62 9 0,71-19 0,20 1 0,-1 1 0,0 0 0,0-1 0,0 1 0,0 0 0,0 0 0,0 0 0,1 0 0,-1 0 0,0 1 0,-3 0 0,0 0 529,1 1-680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03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 9848,'0'0'9439,"11"13"-8948,32 43-19,-39-49-354,1 0 1,-2 1-1,1-1 0,-1 1 0,0 0 1,-1 0-1,0 0 0,0 0 0,-1 0 1,0 0-1,0 1 0,-1 9 0,2 18 520,2 42 3280,-4-80-3834,0 0-1,0 0 1,0 0-1,0 0 1,1 0-1,-1 0 0,0 0 1,1 1-1,0-1 1,-1 0-1,1 0 1,0 1-1,2-4 1,0-4 37,15-55 352,-14 45-325,0 0-1,2 1 0,0 0 0,1 0 1,12-20-1,-12 25 1,18-26 271,-24 37-385,1 0 0,0 0 0,0 0 0,0 0 0,0 0 0,0 0 0,0 1 1,0-1-1,0 1 0,1 0 0,-1-1 0,1 1 0,4-1 0,-7 2-15,1 0 0,-1 0 0,1 1 0,-1-1 0,1 0 0,-1 1 0,0-1 0,1 1 0,-1-1 0,0 0 0,1 1 0,-1-1 0,0 1 0,1-1 0,-1 1 0,0-1 0,0 1 0,0-1 0,0 1 0,1-1 0,-1 1 0,0-1 0,0 1 0,0 0 0,0-1 0,0 2 0,2 21 116,-1-18-87,-1 6 18,0-1 0,-1 1 0,0 0 1,-3 12-1,-2 30 624,16-63-243,34-41-308,23-26 137,-58 68-255,1 1 0,0 0 0,0 0 0,0 1-1,1 0 1,11-5 0,-21 12-21,0-1 0,0 1 0,0 0 0,0-1 0,0 1 0,0 0 0,0 0 0,1-1 0,-1 1 0,0 0 0,0 0 0,0 0 0,0 0 0,0 0 0,0 1 0,0-1 0,0 0 0,0 0 0,0 1 0,0-1 0,0 1 0,2 0 0,-1 0 0,-1 1 0,1-1 0,-1 1 0,0-1 0,1 1 0,-1 0 0,0-1 0,0 1 0,0 0 0,0 0 0,1 3 0,1 5 0,0 1 0,-1 0 0,2 18 0,-3-20 0,2 4 0,-2-11 0,-1 0 0,1 0 0,0 1 0,-1-1 0,0 0 0,1 1 0,-1-1 0,0 0 0,0 1 0,0-1 0,-1 0 0,1 1 0,0-1 0,-1 0 0,0 0 0,1 1 0,-1-1 0,-2 3 0,1-1 927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05.5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17 125 10752,'0'0'8333,"1"15"-7779,16 259 2105,-5-111-594,-10-51 195,5-39 1221,-6-69-3174,1-9 16,1-11 78,0 0-291,0-6 36,0 0 1,-2 0-1,-2-34 1,-1 33-53,-26-181 547,-7 23-448,32 167-193,2-1 0,0 1 0,0-1 0,1 0 0,1 1 0,4-21 0,-4 32 0,0-1 0,0 1 0,0-1 0,1 1 0,0 0 0,-1 0 0,1 0 0,1 0 0,-1 0 0,0 0 0,1 1 0,-1-1 0,1 1 0,0-1 0,-1 1 0,1 0 0,0 0 0,1 0 0,5-2 0,-2 1 0,1 0 0,-1 0 0,1 0 0,-1 1 0,1 0 0,0 1 0,15-1 0,-10 3 0,0 1 0,0 1 0,0 0 0,-1 1 0,1 0 0,-1 1 0,22 11 0,-32-15 0,0 0 0,0 0 0,0 0 0,0 1 0,0-1 0,0 0 0,-1 1 0,1 0 0,0-1 0,-1 1 0,1 0 0,-1 0 0,0-1 0,0 1 0,1 0 0,-1 1 0,0-1 0,-1 0 0,1 0 0,0 0 0,0 3 0,-1-2 0,0 0 0,0 1 0,-1-1 0,1 0 0,-1 1 0,1-1 0,-1 0 0,0 0 0,-1 0 0,1 1 0,0-1 0,-4 5 0,-3 3 0,0 0 0,-1 0 0,-1-1 0,1 0 0,-21 15 0,7-7 0,0-1 0,-1-1 0,-1-1 0,0-1 0,-37 14 0,61-28 0,0 0 0,1 0 0,-1 0 0,0 1 0,0-1 0,0 0 0,1 0 0,-1 1 0,0-1 0,1 0 0,-1 1 0,0-1 0,0 1 0,1-1 0,-1 1 0,1-1 0,-1 1 0,1 0 0,-1-1 0,1 1 0,-1 0 0,0 0 0,11 12 0,-1-4 0,7 7 0,2-1 0,-1-1 0,24 15 0,-22-17 0,-1 1 0,0 1 0,28 29 0,3 4 0,-37-36 0,0 0 0,0 0 0,-1 1 0,11 17 0,-19-24 0,0 0 0,-1 0 0,0 0 0,0 1 0,2 8 0,-4-11 0,1-1 0,-1 1 0,1 0 0,-1-1 0,0 1 0,0 0 0,0-1 0,0 1 0,0-1 0,-1 1 0,1 0 0,-1-1 0,-1 5 0,0-5 0,0 0 0,0 0 0,0-1 0,0 1 0,0-1 0,0 1 0,0-1 0,-1 1 0,1-1 0,0 0 0,-1 0 0,1 0 0,-1-1 0,1 1 0,-1 0 0,0-1 0,1 0 0,-1 0 0,-4 0 0,-6 1 0,0-2 0,-18-2 0,13 0 116,-54-4 742,65 7-1415,1 1-1,-1-1 1,1 1 0,-1 0-1,1 0 1,0 1-1,0 0 1,-11 5-1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07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9848,'0'0'10778,"1"14"-10158,5 103 547,1 48 1579,-7-129-1591,7 57-1,-3-48 276,1-29-550,-5-16-836,0 0 0,0 0-1,1 1 1,-1-1 0,0 0-1,0 1 1,0-1 0,0 0 0,0 0-1,1 1 1,-1-1 0,0 0-1,0 1 1,0-1 0,0 0 0,0 1-1,0-1 1,0 0 0,0 1-1,0-1 1,0 0 0,0 1-1,0-1 1,0 0 0,-1 1 0,1-1-1,0 0 1,0 1 0,2-5 130,0 0 0,0 0 0,-1 0 1,1 0-1,-1 0 0,0 0 0,0-1 1,0-7-1,4-12-46,2 0-119,-1 2-5,1 0 0,14-30 0,-17 45-4,0 0-1,0 0 1,1 0 0,0 1-1,0 0 1,1 0 0,0 0-1,0 0 1,0 1-1,11-7 1,-12 8 0,1 0 0,0 1 0,0-1 0,1 1 0,-1 1 0,0-1 0,1 1 0,0 0 0,-1 1 0,13-2 0,-18 3 0,0 0 0,-1 0 0,1 0 0,-1 0 0,1 0 0,-1 1 0,1-1 0,-1 0 0,1 0 0,-1 0 0,1 1 0,-1-1 0,1 0 0,-1 1 0,1-1 0,-1 0 0,0 1 0,1-1 0,-1 1 0,1-1 0,-1 1 0,0-1 0,1 0 0,-1 1 0,0-1 0,0 1 0,0 0 0,1-1 0,-1 1 0,0-1 0,0 1 0,0-1 0,0 2 0,-2 16 0,-1-13 0,1 0 0,-1 0 0,0-1 0,0 0 0,-1 1 0,1-1 0,-1-1 0,0 1 0,0 0 0,0-1 0,0 0 0,-1 0 0,1 0 0,-1 0 0,0-1 0,0 0 0,0 0 0,0 0 0,-10 1 0,-17 6 0,31-9 0,0 1 0,1-1 0,-1 1 0,0 0 0,1-1 0,-1 1 0,1 0 0,-1-1 0,1 1 0,-1 0 0,1 0 0,0 0 0,-1-1 0,1 1 0,0 0 0,0 0 0,0 0 0,0 0 0,-1-1 0,1 1 0,0 0 0,0 0 0,1 0 0,-1 0 0,0 0 0,0-1 0,0 1 0,0 0 0,1 1 0,0 0 0,2 10 0,0-1 0,2 0 0,-1 0 0,1-1 0,1 1 0,12 16 0,27 26 0,-45-53 23,0 1 0,0-1 0,0 0 0,0 1 0,0-1 0,0 0 0,0 1 0,0-1 0,0 0 0,0 1 0,0-1 0,0 1 0,0-1 0,0 0 0,0 0 0,-1 1 0,1-1 0,0 0 0,0 1 0,0-1 0,-1 0 0,1 0 0,0 1 0,0-1 0,-1 0 0,1 0 0,0 1 0,-1-1 0,1 0 0,0 0 0,-1 0 0,1 0 0,0 0 0,0 1 0,-1-1 0,1 0 0,-1 0 0,1 0 0,0 0 0,-1 0 0,-15 4-2462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29.4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563 6 9040,'0'0'12063,"-12"-1"-11919,-3-1-57,-1 0-1,1 2 1,-1 0-1,-18 2 0,2 5 117,0 1 1,0 2-1,1 1 0,-53 28 0,33-15-17,32-15-122,1 2 0,1 0 1,-17 14-1,-16 11 116,46-33-149,-1 1 0,1-1 0,0 1 0,0 0 0,1 0 0,-1 0 1,1 0-1,0 1 0,0-1 0,0 1 0,1 0 0,-1 0 0,1 0 0,0 0 0,1 0 0,-1 1 0,1-1 0,0 0 1,1 1-1,-1-1 0,1 1 0,0-1 0,0 1 0,2 5 0,0 3 34,0 1 1,2-1-1,-1 0 0,2-1 1,0 1-1,1-1 1,13 25-1,-14-33-46,0 1 0,0-1-1,0 0 1,1-1 0,-1 1 0,1-1 0,0 0 0,1 0-1,-1-1 1,1 0 0,-1 0 0,11 3 0,6 4 16,-9-5-6,0 0 0,-1-1 0,1-1 0,1 0 0,-1-1 0,0 0-1,1-1 1,15-1 0,-8-1 144,-1-1 0,1-1 0,-1-1 0,36-11 0,-39 6 204,-16 7-319,0 1-1,0 0 0,0 0 1,-1 0-1,1 0 0,0 0 1,0 0-1,1 1 0,-1-1 1,0 1-1,3-1 1,-5 1 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47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8136,'0'0'1669,"11"-9"-1234,4-2-293,0 1 1,0 1 0,1 0-1,0 1 1,28-9 0,230-53 1169,7 20 140,-129 25-495,-72 9-371,22-4 429,-86 17-2833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0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 10152,'0'0'11495,"10"-2"-11196,70-14 247,-45 8 34,0 1 0,65-5 1,90 8 2363,-189 4-2904,1 0 0,-1 0 0,1 0 0,0 0 0,-1 0 0,1 0 0,-1 1 0,1-1 0,-1 0 0,1 1 0,-1 0 0,0-1 0,1 1 0,-1 0 1,1-1-1,-1 1 0,0 0 0,0 0 0,0 0 0,1 0 0,-1 0 0,0 0 0,0 1 0,0-1 0,-1 0 0,1 1 0,0-1 0,0 0 0,-1 1 1,2 1-1,-1 17-3792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1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0 9344,'0'0'15803,"1"14"-15567,2 13-27,0 0 0,8 28 0,21 48 458,-27-89-498,-1 1 0,0-1 0,3 25-1,-1-26 60,-6-12-194,1 0 0,-1 0 0,1 0 0,-1 0 0,1 0 0,-1 0 0,1 0 0,-1 0 0,0 0 0,0 0 0,0 0 0,1 0 0,-1 1 0,0-1-19,0-1 0,0 0 0,-1 1 0,1-1 0,0 0-1,0 1 1,0-1 0,0 1 0,0-1 0,-1 0-1,1 0 1,0 1 0,0-1 0,-1 0 0,1 1-1,0-1 1,0 0 0,-1 0 0,1 1 0,0-1-1,-1 0 1,1 0 0,0 0 0,-1 0 0,1 1-1,0-1 1,-1 0 0,1 0 0,0 0 0,-1 0-1,1 0 1,0 0 0,-1 0 0,1 0 0,-1 0-1,1 0 1,0 0 0,-1 0 0,1 0 0,0 0 0,-1-1-1,1 1 1,0 0 0,-1 0 0,1 0 0,0 0-1,-1-1 1,-21-8 395,18 7-365,-10-5 159,0 1 1,0 1 0,-18-5-1,21 8-128,9 1-21,0 0 0,-1 1 0,1-1 0,0 1 0,0 0 0,-1-1 0,1 1 0,0 0 0,-1 1 0,1-1 0,0 0 0,0 1 0,-3 0 0,0 0-22,5-1-33,-1 0 0,1 0 0,-1 0 0,1 1 1,-1-1-1,1 0 0,-1 0 0,1 0 0,-1 0 1,1 1-1,-1-1 0,1 0 0,0 0 0,-1 1 1,1-1-1,-1 0 0,1 1 0,0-1 0,-1 1 1,1-1-1,0 0 0,-1 1 0,1-1 0,0 1 1,0-1-1,-1 1 0,1-1 0,0 1 0,0-1 1,0 1-1,0-1 0,0 1 0,-1-1 0,1 1 1,0 0-1,0 0-136,0 5-1066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1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15072,'0'0'4377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3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11856,'0'0'8383,"8"15"-7880,1 0-354,-4-8-79,-1 0 0,0 0 0,0 1 0,-1-1 0,0 1 0,0 0 0,-1 0 0,0 0 0,0 0 0,0 10 0,14 133 3006,-13-142-2644,-3-8-411,0-1 1,1 0-1,-1 1 0,0-1 0,0 0 1,0 0-1,0 1 0,0-1 0,0 0 0,0 1 1,0-1-1,1 0 0,-1 1 0,0-1 1,0 0-1,0 1 0,-1-1 0,1 0 0,0 1 1,0-1-1,0 0 0,0 1 0,0-1 1,0 0-1,0 1 0,-1-1 0,1 0 1,0 0-1,0 1 0,-1-1 0,-2 25 3314,-1-18-3254,1-7 107,2-16-35,1 0-107,1 0-1,0 0 0,1 0 1,1 0-1,1 1 0,0-1 1,7-16-1,-7 26-40,-1 1 0,1 0 0,0 0 0,0 0 0,0 1 0,1-1 0,0 1 0,0 0 1,0 0-1,0 1 0,1 0 0,-1 0 0,1 0 0,0 0 0,-1 1 0,1 0 0,0 0 0,1 1 0,-1 0 0,0 0 0,0 0 0,1 1 0,-1-1 0,0 2 0,1-1 0,-1 1 0,0 0 1,0 0-1,0 0 0,1 1 0,-2 0 0,12 5 0,-17-6-10,1-1 1,-1 0-1,1 0 1,-1 1-1,1-1 1,-1 0-1,1 1 1,-1-1-1,1 1 1,-1-1-1,0 1 1,1-1-1,-1 0 1,0 1-1,1-1 1,-1 1-1,0 0 1,0-1-1,0 1 0,1-1 1,-1 1-1,0-1 1,0 1-1,0-1 1,0 1-1,0 0 1,0-1-1,0 1 1,0 0-1,-1 1 1,1-1-1,-1 0 1,0 1-1,1-1 0,-1 0 1,0 0-1,0 1 1,0-1-1,0 0 0,0 0 1,-2 1-1,-2 2 9,1-1 0,-1 0 0,0 0 0,0 0 0,-9 3 0,-21 3 54,24-7-20,1 1-1,-1 0 1,-14 7-1,24-10-33,0 1 1,0-1-1,0 1 1,0-1-1,1 1 0,-1-1 1,0 1-1,0 0 0,1-1 1,-1 1-1,0 0 1,1 0-1,-1 0 0,1-1 1,-1 1-1,1 0 0,-1 2 1,20 15 43,7-4 91,-1 1 0,0 1 1,37 33-1,-50-41-6,-10-8-102,-1 0-1,0 1 0,0-1 0,0 1 1,0 0-1,0-1 0,0 1 1,0 0-1,0-1 0,0 1 1,0 0-1,0 0 0,0 0 0,-1 0 1,1 0-1,0 0 0,-1 0 1,1 0-1,-1 0 0,1 0 1,-1 1-1,1-1 0,-1 0 0,0 2 1,4 1 220,-4-4-247,0 0 1,0 0 0,0 0-1,1 0 1,-1 1-1,0-1 1,0 0-1,0 0 1,0 0-1,0 0 1,1 0-1,-1 1 1,0-1-1,0 0 1,0 0-1,0 0 1,0 0-1,0 1 1,0-1-1,0 0 1,0 0-1,1 0 1,-1 1-1,0-1 1,0 0 0,0 0-1,0 0 1,0 1-1,0-1 1,0 0-1,-1 0 1,1 0-1,0 1 1,0-1-1,0 0 1,0 0-1,0 0 1,0 1-1,0-1 1,0 0-1,0 0 1,0 0-1,-1 0 1,1 0-1,0 1 1,0-1-1,0 0 1,0 0 0,-1 0-1,-19 33-1399,13-20-3064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4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67 9944,'0'0'7847,"8"-9"-7380,25-31 10,-31 38-235,-1 0 0,1 0 0,0 0 0,-1 1 0,1-1 0,0 0 0,0 1 0,4-3 0,-6 4-183,0 0 0,1 0 0,-1 0 0,0 0 0,0 0 0,1 0 0,-1 0 0,0 0 0,0 0 0,1 0 0,-1 0 0,0 0 0,0 0 0,1 0 0,-1 0 0,0 1 0,0-1 0,0 0 0,1 0 0,-1 0 0,0 0 0,0 0 0,0 1 0,0-1 0,1 0 0,-1 0 0,0 0 0,0 0 0,0 1 0,0-1 0,0 0 0,1 0 0,-1 0 0,0 1 0,0-1 0,0 0 0,0 0 0,0 1 0,0-1 0,0 0 0,0 0 0,0 1 0,0-1 1,0 0-1,0 7 615,-1-1 1,1 1 0,-1-1 0,-2 8 0,1-4-1105,-13 99 2387,14-106-1850,1 1 0,0-1 0,0 1 1,1-1-1,-1 1 0,1 0 0,-1-1 1,1 1-1,0-1 0,0 0 0,1 1 1,-1-1-1,1 0 0,0 0 0,0 1 0,0-2 1,0 1-1,0 0 0,0 0 0,1-1 1,0 1-1,-1-1 0,1 0 0,0 1 1,0-1-1,0-1 0,0 1 0,1 0 0,-1-1 1,0 0-1,1 0 0,-1 0 0,1 0 1,-1 0-1,1-1 0,-1 1 0,1-1 1,0 0-1,3 0 0,50-6-107,-57 6 18,1 0 1,-1 0-1,1 0 0,-1 0 0,1 0 1,-1 0-1,1 0 0,-1 0 1,1 0-1,-1 0 0,1 0 0,-1 0 1,0 0-1,1 1 0,-1-1 0,1 0 1,-1 0-1,1 1 0,-1-1 1,0 0-1,1 0 0,-1 1 0,0-1 1,1 0-1,-1 1 0,0-1 1,1 1-1,-1-1 0,0 0 0,0 1 1,0-1-1,1 1 0,-1-1 1,0 1-1,0-1 0,0 1 0,0-1 1,0 1-1,0-1 0,0 1 1,0-1-1,0 1 0,0-1 0,0 0 1,0 1-1,0-1 0,0 1 0,0-1 1,0 1-1,-1-1 0,1 1 1,0-1-1,0 0 0,-1 1 0,1 0 1,-15 20-5138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4.7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7 118 14064,'0'0'2248,"1"-12"-1697,2-87 2177,-13 93 898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6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67 8536,'0'0'9797,"-1"-10"-9265,-2-31-6,3 40-485,0 0-1,0 1 0,0-1 1,0 1-1,0-1 0,-1 0 1,1 1-1,0-1 0,0 0 1,-1 1-1,1-1 0,0 1 0,-1-1 1,1 1-1,-1-1 0,1 1 1,-1-1-1,1 1 0,-1-1 1,1 1-1,-1-1 0,1 1 1,-1 0-1,1-1 0,-1 1 1,0 0-1,1 0 0,-1-1 0,0 1 1,1 0-1,-2 0 0,-19 1 369,17 0-242,-4 1-4,0 0 1,0 0-1,0 1 1,0 0-1,1 1 1,0-1-1,-1 2 1,-7 5-1,-12 6 286,15-9-249,0 1 0,1 0 0,1 1 1,-1 0-1,1 0 0,-11 14 0,6-4 254,0 1 0,-19 35-1,21-30-93,2-1 0,1 2 0,0-1 0,2 2 0,-5 29 0,3-16 196,8-34-442,0 1 1,0-1 0,1 0-1,0 1 1,0-1 0,0 0 0,1 1-1,0-1 1,1 1 0,-1-1-1,1 1 1,3 9 0,-4-12-50,1-1 0,1 1 0,-1-1 0,0 1 0,1-1-1,0 0 1,-1 0 0,1 0 0,0 0 0,1 0 0,-1 0 0,4 3 0,-2-4-28,0 0-1,0 0 0,0 0 1,0 0-1,0-1 1,0 1-1,0-1 1,0 0-1,1-1 1,5 1-1,9 0 49,0-1 0,0-1 0,0 0 0,0-2 0,37-9 0,11-1 164,-53 12-180,-13 1-50,1 1 1,-1-1-1,1 0 1,-1 0-1,1 0 0,-1-1 1,1 1-1,-1 0 0,1-1 1,-1 1-1,1-1 1,-1 1-1,1-1 0,-1 1 1,0-1-1,2-1 0,-2 1 5,4-1 128,1 3-138,-10-10-1720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6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 9440,'0'0'8989,"6"-10"-8363,-2 3-504,-3 3-62,1 0 0,0 1 0,1-1 0,-1 1 0,0-1 0,1 1 0,0 0 0,0 0 0,0 0 0,0 1 0,1-1 0,-1 1 0,1-1 0,-1 1 0,1 0 0,0 0 0,6-1 0,17-5 567,1 2 0,0 1 0,0 1 0,33 0 1,-47 3-217,-11 1-231,0 0-1,0 0 0,0 0 1,0 0-1,-1 0 1,1 1-1,6 1 0,-5-3 800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8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78 134 9344,'0'0'3229,"1"-10"-2410,2-34-43,-4 25 386,-5 18 570,6 1-1694,0 0-1,0 0 0,0 0 0,0 0 0,0 0 1,0 0-1,-1 0 0,1 0 0,0 0 0,0 0 0,0 0 1,0 0-1,0 0 0,0 0 0,-1 0 0,1 0 1,0 0-1,0 0 0,0 0 0,0 0 0,0-1 1,0 1-1,-1 0 0,1 0 0,0 0 0,0 0 0,0 0 1,0 0-1,0 0 0,0 0 0,0 0 0,0-1 1,0 1-1,0 0 0,-1 0 0,1 0 0,0 0 0,0 0 1,0 0-1,0 0 0,0-1 0,0 1 0,0 0 1,0 0-1,0 0 0,0 0 0,0 0 0,0 0 0,0-1 1,0 1-1,0 0 0,0 0 0,0 0 0,0 0 1,0-1-1,0-5 1582,3-11 4851,6 5-5265,-5-2 785,-3 8-399,1 11-852,3 11-739,-1 1 0,-1-1 0,2 21 0,6 31 0,37 99 0,-45-151 0,-2-13 0,-1 0 0,1 0 0,0 0 0,0 0 0,0 0 0,0 0 0,2 3 0,-3-6 0,0 0 0,0 0 0,0 0 0,0 1 0,0-1 0,0 0 0,0 0 0,0 1 0,0-1 0,0 0 0,0 0 0,-1 1 0,1-1 0,0 0 0,0 0 0,0 1 0,0-1 0,0 0 0,0 0 0,-1 0 0,1 1 0,0-1 0,0 0 0,0 0 0,0 0 0,-1 0 0,1 0 0,0 1 0,0-1 0,0 0 0,-1 0 0,1 0 0,0 0 0,0 0 0,-1 0 0,1 0 0,0 0 0,0 0 0,-1 0 0,1 0 0,0 0 0,0 0 0,-1 0 0,1 0 0,0 0 0,0 0 0,0 0 0,-1 0 0,1 0 0,0 0 0,0 0 0,-1 0 0,1-1 0,0 1 0,0 0 0,0 0 0,-1 0 0,1 0 0,0 0 0,0-1 0,0 1 0,0 0 0,-1 0 0,1 0 0,0-1 0,0 1 0,0 0 0,-11-10 0,1 2 0,-2 0 0,-16-10 0,-12-8 0,32 18 0,8 7 0,-1 1 0,1-1 0,-1 1 0,0-1 0,1 0 0,-1 1 0,0-1 0,1 1 0,-1-1 0,0 1 0,0-1 0,0 1 0,1 0 0,-1 0 0,0-1 0,0 1 0,0 0 0,0 0 0,1 0 0,-3 0 0,-8-4 0,-3-1 0,14 4 0,-1 1 0,1 0 0,0 0 0,0 0 0,0 0 0,-1 0 0,1 0 0,0 0 0,0 0 0,0 0 0,-1 0 0,1 0 0,0 0 0,0 0 0,-1 0 0,1 0 0,0 1 0,0-1 0,0 0 0,-1 0 0,1 0 0,0 0 0,0 0 0,0 0 0,0 0 0,-1 1 0,1-1 0,0 0 0,0 0 0,0 0 0,0 0 0,0 1 0,0-1 0,-1 0 0,1 0 0,0 0 0,0 1 0,0-1 0,0 0 0,0 0 0,0 1 0,0-1 0,0 0 0,0 0 0,0 0 0,0 1 0,0-1 0,0 0 0,0 0 0,0 1 0,0-1 0,0 0 0,0 0 0,0 0 0,0 0 0,0 1 0,0-1 0,0 0 0,0 0 0,0 0 0,-1 0 0,1 0 0,0 1 0,0-1 0,0 0 0,0 0 0,0 0 0,0 0 0,0 0 0,-1 0 0,1 1 0,0-1 0,0 0 0,0 0 0,0 0 0,-1 0 0,1 0 0,0 0 0,0 0 0,0 0 0,0 0 0,-1 0 0,1 0 0,0 0 0,0 0 0,0 0 0,0 0 0,-1 0 0,1 0 0,0 0 0,0 0 0,0 0 0,0 0 0,-1 0 0,1 0 0,0 0 0,-1 0 40,0 0 904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39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1 481 9944,'0'0'7298,"1"-10"-6771,5-33-6,-5 41-418,-1 0 0,1 0 0,-1 0 0,1 0 0,0 0-1,-1 0 1,1 0 0,0 0 0,0 0 0,1 1 0,-1-1 0,0 0 0,1 1 0,-1-1-1,3-2 1,4-4 267,20-29 785,-1-1-1,30-58 1,-35 57-600,-16 30-423,0 0 0,-1 0 0,0 0 0,-1-1 0,0 1 1,0-1-1,-1 0 0,-1-1 0,0 1 0,2-11 0,-11-13 595,6 32-670,1 1 0,-1-1 0,1 0-1,-1 0 1,0 1 0,0-1 0,0 0 0,0 1-1,0-1 1,0 1 0,0-1 0,0 1-1,-1 0 1,1-1 0,-3-1 0,3 3-39,0 0 0,1 0 0,-1 0 0,0 0 0,0 0 1,0 1-1,1-1 0,-1 0 0,0 0 0,0 1 0,1-1 0,-1 0 0,0 1 1,1-1-1,-1 1 0,0-1 0,1 1 0,-1-1 0,1 1 0,-1-1 0,0 1 1,0 1-1,-14 19 132,10-14-53,-1 1-45,0 0 1,1 0-1,-1 1 1,1 0-1,1 0 1,0 1-1,0-1 1,1 1-1,0-1 1,-2 18-1,1 3 198,2 0 1,1 0-1,5 51 0,-3-69-117,6 30 320,-6-40-386,0 0-1,-1 1 1,1-1-1,1 0 0,-1 1 1,0-1-1,0 0 0,1 0 1,-1 0-1,1 0 0,0 0 1,0-1-1,-1 1 0,4 1 1,-3-2 10,0 0 0,1-1 1,-1 0-1,1 1 0,-1-1 0,1 0 1,-1 0-1,1-1 0,-1 1 0,1 0 1,-1-1-1,1 1 0,-1-1 0,1 0 1,-1 0-1,4-2 0,9-1-82,-12 3 19,0 0-641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4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251 413 4616,'0'0'7369,"-10"4"-6996,-79 25 1099,70-23-858,0 1 0,-29 15 0,43-19-505,0 0-1,0 0 1,0 1-1,1 0 1,-1-1-1,1 2 1,0-1-1,0 0 1,0 1-1,1 0 1,0-1-1,0 1 1,-5 11-1,7-14-74,1 0 0,-1 0-1,1 0 1,-1 1 0,1-1-1,0 0 1,-1 0-1,1 1 1,0-1 0,1 0-1,-1 1 1,0-1 0,1 0-1,-1 0 1,1 0 0,0 1-1,0-1 1,-1 0-1,1 0 1,1 0 0,-1 0-1,0 0 1,0-1 0,1 1-1,-1 0 1,1-1-1,0 1 1,-1-1 0,1 1-1,0-1 1,0 0 0,0 1-1,0-1 1,3 1-1,1 1 52,1 0-1,-1-1 0,1 0 0,0 0 0,0 0 0,-1-1 1,1 0-1,0 0 0,14-1 0,-13-1 7,0 0 1,0 0-1,0-1 1,0 0-1,0-1 0,-1 0 1,1 0-1,-1 0 0,0-1 1,0 0-1,0-1 1,0 1-1,8-9 0,-11 9-22,0 0 0,-1 0 0,1 0 0,-1-1 0,0 1 0,0-1 0,0 0 0,-1 0 0,1 0 0,-1 0 0,0 0 0,-1-1 0,0 1 0,1-1 0,-2 1 0,1-1 0,-1 1 0,1-1 0,-2 1 0,0-9 0,1 11-32,-1 0 1,0 0-1,0 0 0,0 0 1,-1 0-1,1 0 0,-1 0 1,1 0-1,-1 1 0,0-1 1,0 1-1,0-1 0,0 1 1,-1 0-1,1-1 0,-1 1 1,1 0-1,-1 1 0,0-1 1,0 0-1,0 1 0,1 0 1,-2 0-1,1 0 0,0 0 1,0 0-1,0 0 0,0 1 1,0-1-1,-1 1 0,1 0 1,-3 0-1,5 0-33,1 0 1,-1 0-1,0 1 0,1-1 1,-1 0-1,1 0 0,-1 0 0,1 0 1,-1 0-1,1 1 0,-1-1 1,1 0-1,0 0 0,-1 1 1,1-1-1,-1 0 0,1 1 1,0-1-1,-1 0 0,1 1 1,-1-1-1,1 1 0,0-1 0,-1 1 1,7 8 38,20 5-53,-21-13 9,0 0-1,0 0 1,0-1 0,0 0-1,0 0 1,0 0-1,1 0 1,-1-1-1,0 0 1,9-3 0,2-1 14,-1-1 1,17-9 0,-23 10-4,-1 0 1,1-1-1,-2 0 0,1 0 1,-1-1-1,0 0 1,10-12-1,37-59 84,-49 71-85,15-28 72,-1-1 0,-2 0 0,-2-2-1,19-64 1,-35 101-67,1 0 0,1 0 0,-1 0 0,0 0 0,0 0 0,0 0 0,0 0 0,1 0 0,-1 1 0,0-1 1,1 0-1,-1 0 0,1 0 0,-1 0 0,1 0 0,-1 1 0,1-1 0,0 0 0,0 0 0,0 26 121,-13 304 163,8-212-165,-37 222 0,41-335-132,-8 40 51,-2 0 0,-26 70-1,35-110-32,-1-1 0,0 0-1,0 1 1,0-1 0,0 0 0,-1 0-1,1 0 1,-1 0 0,0 0-1,-3 2 1,5-4-12,0-1-1,0 1 1,0-1-1,1 1 0,-1-1 1,0 0-1,0 1 1,0-1-1,0 0 1,0 0-1,0 0 1,0 0-1,0 0 1,0 0-1,0 0 0,0 0 1,0 0-1,0 0 1,1 0-1,-1 0 1,0-1-1,0 1 1,0 0-1,0-1 0,0 1 1,0-1-1,1 1 1,-1-1-1,0 1 1,0-1-1,1 0 1,-1 1-1,0-1 1,1 0-1,-1 0 0,1 1 1,-1-1-1,1 0 1,-1 0-1,1 0 1,0 0-1,-1 1 1,1-1-1,0 0 0,-1-1 1,-1-3 7,0 1 0,0-1 0,0 1 0,0-1 0,1 1 0,0-1 0,0 0 0,0 0 0,1 1 0,-1-1 0,1 0 0,0 0 0,1 0 0,-1 0 0,1 1 0,0-1 0,0 0 0,0 0 0,4-7 0,7-13 57,-10 20-66,0 0 0,0 0 0,1 1 0,-1-1 0,1 1 0,0 0 0,0 0 0,1 0 0,-1 0 1,9-7-1,-2 3 3,0 1 0,1 0 1,0 0-1,0 1 0,1 0 1,-1 1-1,1 0 0,0 1 1,1 0-1,13-1 1,2 0 27,-1 0 0,0-2 0,0-1 0,-1-1 0,44-21 0,-54 21 33,-1 0 1,0-1-1,19-17 1,-28 22-482,0-1 0,0-1 0,0 1 0,-1-1 0,0 0 0,0 0 0,-1 0 0,6-12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0.4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59 15376,'0'0'8386,"2"12"-7915,1 3-298,-1-7-15,0 1-1,-1 0 0,0-1 0,0 15 1,-3-8 684,2-5 3419,14-23-3524,-4 4-522,57-64 1049,-40 47-1102,6-6-77,-33 31-85,0 1 0,1-1 0,-1 0 0,1 1 0,-1-1 0,0 1 0,1-1 0,-1 1 0,1-1 0,-1 1 0,1-1 0,0 1 0,-1 0 0,1-1 0,-1 1 0,1 0 0,0-1 0,-1 1 0,1 0 0,0 0 0,-1 0 0,1 0 0,0-1 0,-1 1 0,1 0 0,0 0 0,-1 0 0,1 0 0,0 1 0,0-1 0,-1 0 0,1 0 0,0 0 0,-1 0 0,1 1 0,-1-1 0,1 0 0,0 1 0,-1-1 0,1 0 0,-1 1 0,1-1 0,-1 1 0,1-1 0,-1 1 0,1-1 0,-1 1 0,1-1 0,-1 1 0,0 0 0,1-1 0,-1 1 0,0 0 0,1-1 0,-1 1 0,0 0 0,0-1 0,0 1 0,0 0 0,0-1 0,0 1 0,0 0 0,0-1 0,0 1 0,0 1 0,0 12 0,-1-9 0,1 0 0,0 0 0,0 1 0,0-1 0,1 0 0,1 7 0,-2-5 0,1 6 0,-1-12 0,0-1 0,1 0 0,-1 0 0,0 0 0,0 1 0,1-1 0,-1 0 0,0 0 0,0 0 0,1 0 0,-1 0 0,0 1 0,1-1 0,-1 0 0,0 0 0,1 0 0,-1 0 0,0 0 0,1 0 0,-1 0 0,0 0 0,0 0 0,1 0 0,-1 0 0,0-1 0,1 1 0,-1 0 0,0 0 0,1 0 0,-1 0 0,0 0 0,0 0 0,1-1 0,-1 1 0,0 0 0,0 0 0,1 0 0,-1-1 0,0 1 0,0 0 0,0 0 0,0-1 0,1 1 0,106-82 0,-73 65 0,-34 17 0,0 0 0,0 0 0,0 0 0,0 0 0,0 0 0,0 0 0,0-1 0,1 1 0,-1 0 0,0 0 0,0 0 0,0 0 0,0 0 0,0 0 0,1 0 0,-1 0 0,0 0 0,0 0 0,0 0 0,0 0 0,0 0 0,1 0 0,-1 0 0,0 0 0,0 0 0,0 0 0,0 0 0,1 0 0,-1 0 0,0 0 0,0 0 0,0 0 0,0 0 0,1 0 0,-1 0 0,0 0 0,0 0 0,0 0 0,0 0 0,0 1 0,0-1 0,1 0 0,-1 0 0,0 0 0,0 0 0,0 0 0,0 0 0,0 1 0,0-1 0,0 0 0,0 0 0,3 9 0,-3-9 0,1 10 0,-1 0 0,0 0 0,-1 0 0,0 0 0,-1 0 0,0 0 0,0 0 0,-1 0 0,0-1 0,-1 0 0,-7 15 0,1-10-3935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1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6632,'0'0'1512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2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8 381 10152,'0'0'10737,"-1"-11"-10213,-4-32-8,4 41-383,1 0 1,0 0-1,-1 0 1,1-1 0,0 1-1,0 0 1,1 0 0,-1 0-1,0-1 1,1 1-1,1-3 1,1-6 1053,-1 4-962,1-1-1,1 1 0,-1-1 1,1 1-1,0 0 0,1 1 1,0-1-1,0 1 0,12-11 1,-3 1 291,-7 9-242,1 1 1,1-1-1,-1 1 0,1 1 1,0 0-1,0 0 0,0 1 1,1 0-1,0 0 0,10-2 0,-19 6-237,0 0 0,0 0 0,1-1 0,-1 1 0,0 0 0,0 0 0,0 0 0,0 1 0,0-1 0,0 0 0,0 0 0,0 0 0,0 1 0,0-1 0,0 0 0,0 1-1,0-1 1,0 1 0,0 0 0,0-1 0,0 1 0,-1 0 0,1-1 0,0 1 0,0 0 0,-1 0 0,1-1 0,0 1 0,-1 0 0,1 0 0,-1 0 0,1 0 0,-1 0 0,0 0-1,1 0 1,-1 2 0,3 5 113,-1 1 1,0-1-1,1 14 0,-2-16-111,4 17 50,8 28 0,-6-30-50,5 37 0,-11-47-39,1-1 0,1 1 0,-1-1 0,1 0 0,1 0 0,0 0 0,6 10 0,-9-19 0,-1 0 0,1 0 0,0-1 0,0 1 0,-1 0 0,1 0 0,0 0 0,0-1 0,0 1 0,0 0 0,0-1 0,0 1 0,0-1 0,0 1 0,0-1 0,0 1 0,0-1 0,0 0 0,1 0 0,-1 1 0,0-1 0,0 0 0,0 0 0,2 0 0,0-1 0,0 1 0,-1-1 0,1 0 0,0 0 0,0 0 0,0-1 0,-1 1 0,1 0 0,3-3 0,2-3 0,1 0 0,-1 0 0,0-1 0,8-11 0,-8 7 0,0 1 0,-1-1 0,0 0 0,-1-1 0,-1 0 0,0 0 0,3-13 0,16-99 0,-11 49 0,-12 70 0,2-1 0,-1 0 0,1 1 0,0 0 0,0-1 0,0 1 0,1 0 0,0 1 0,6-7 0,-4 3 0,-4 8 0,-1 0 0,1 0 0,-1 0 0,1 0 0,0 0 0,0 0 0,-1 0 0,1 0 0,0 1 0,0-1 0,0 1 0,0-1 0,0 1 0,-1 0 0,1 0 0,0-1 0,0 2 0,3-1 0,36 5 0,-13 3 0,0 1 0,-1 1 0,37 19 0,-63-28 0,0 0 0,0 0 0,1 0 0,-1 0 0,0 0 0,0 0 0,0 0 0,0 1 0,0-1 0,-1 0 0,1 1 0,0-1 0,0 0 0,-1 1 0,1-1 0,-1 1 0,0-1 0,1 1 0,-1-1 0,0 1 0,0 0 0,0-1 0,0 4 0,-6 41 0,3-30 0,0 2-3989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3.9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0 344 11048,'0'0'11353,"11"-9"-10885,20-18 100,-2-1 0,35-44 0,-38 40-175,-12 15-71,0-1 1,-1 0 0,14-28 0,-18 10 229,-8 31-398,0-1 0,0 1 0,1 0 0,3-9 0,-6 14-135,1 0-1,0 1 0,0-1 1,0 0-1,0 0 0,-1 0 1,1 0-1,0 0 0,0 0 1,0 0-1,0 0 0,-1 0 1,1 0-1,0 0 1,0 0-1,0 0 0,0 0 1,-1 0-1,1 0 0,0 0 1,0 0-1,0-1 0,0 1 1,-1 0-1,1 0 1,0 0-1,0 0 0,0 0 1,0 0-1,0 0 0,-1-1 1,1 1-1,0 0 0,0 0 1,0 0-1,0 0 1,0 0-1,0-1 0,0 1 1,0 0-1,0 0 0,0 0 1,0 0-1,-1-1 0,1 1 1,0 0-1,0 0 0,0 0 1,0 0-1,0-1 1,0 1-1,1 0 0,-1 0 1,0 0-1,0 0 0,0-1 1,0 1-1,0 0 0,-16 9 440,16-9-460,-5 3 42,0 1 0,1 0 0,0 0 0,-1 0 0,1 1 0,1-1 0,-1 1 0,1 0 0,0 0 0,0 0 0,0 1 0,1-1-1,-4 12 1,0 5 116,1 0-1,-2 30 0,4-32 18,3-15-107,-1 0-1,1-1 1,0 1-1,0 0 0,1-1 1,-1 1-1,1 0 1,0-1-1,1 1 0,-1-1 1,1 0-1,-1 1 1,1-1-1,1 0 0,-1 0 1,1 0-1,-1 0 1,1-1-1,5 6 0,-6-7-16,-1-1 0,1 0 0,0 1-1,-1-1 1,1 0 0,0 0 0,0 0 0,0 0-1,0 0 1,0 0 0,0-1 0,0 1-1,0-1 1,0 1 0,0-1 0,0 0 0,1 0-1,-1 0 1,2 0 0,47-7-506,-29 3-3430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5.7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1 215 9848,'0'0'15801,"0"13"-15283,9 253 2230,-7-156-1193,-1 2 709,2-95-2233,-1-10-34,-1-13 0,5-49 3,0 14 0,-1-17 0,0 1 0,-2-76 0,-5 89 0,3-1 0,1 1 0,14-78 0,-15 119 0,1-7 0,-1 0 0,2 0 0,-1 0 0,1 0 0,1 1 0,0-1 0,0 1 0,8-11 0,-12 20 0,1-3 0,1 1 0,-1 0 0,0 0 0,1 0 0,0 0 0,-1 0 0,1 1 0,0-1 0,0 0 0,0 1 0,0 0 0,0-1 0,1 1 0,-1 0 0,0 0 0,0 0 0,1 0 0,-1 0 0,1 1 0,-1-1 0,4 0 0,6 0 0,-1 1 0,1 0 0,-1 0 0,1 1 0,-1 1 0,0 0 0,17 5 0,-22-5 0,0 0 0,1 0 0,-1 1 0,0 0 0,-1 0 0,1 1 0,0-1 0,-1 1 0,0 0 0,0 1 0,0 0 0,-1-1 0,1 1 0,5 9 0,-10-14 0,3 5 0,0 0 0,0 0 0,0 1 0,-1-1 0,2 7 0,-4-9 0,1-1 0,-1 1 0,0 0 0,0-1 0,0 1 0,0-1 0,0 1 0,-1 0 0,1-1 0,-1 1 0,0-1 0,0 1 0,0-1 0,0 1 0,-1 1 0,-4 6 0,0-1 0,0 1 0,-1-2 0,0 1 0,-1-1 0,0 0 0,0 0 0,-12 8 0,-9 3 0,-42 22 0,38-19 0,33-22 0,-1 1 0,1-1 0,0 0 0,0 0 0,0 0 0,-1 1 0,1-1 0,0 0 0,0 0 0,0 1 0,0-1 0,0 0 0,0 0 0,0 1 0,0-1 0,0 0 0,0 1 0,0-1 0,0 0 0,0 0 0,0 1 0,0-1 0,0 0 0,0 1 0,0-1 0,0 0 0,0 0 0,0 1 0,0-1 0,0 0 0,0 0 0,1 1 0,-1-1 0,0 0 0,0 0 0,0 0 0,0 1 0,1-1 0,-1 0 0,0 0 0,12 8 0,-9-7 0,6 6 0,1-1 0,-1 0 0,1-1 0,0 0 0,20 6 0,-16-6 0,-1 1 0,25 13 0,-33-16 0,15 10 0,-1 0 0,29 26 0,-43-33 0,0-1 0,0 1 0,-1-1 0,1 1 0,-1 0 0,-1 1 0,1-1 0,-1 1 0,0 0 0,0 0 0,-1 0 0,2 11 0,-2-9 0,-1 1 0,0-1 0,0 1 0,-1-1 0,0 0 0,-1 1 0,-2 11 0,2-18 0,0 0 0,1 0 0,-1 0 0,-1 0 0,1-1 0,0 1 0,-1 0 0,1-1 0,-1 0 0,0 1 0,0-1 0,0 0 0,0 0 0,0 0 0,0 0 0,-1 0 0,1 0 0,-1-1 0,1 1 0,-1-1 0,0 1 0,1-1 0,-1 0 0,0 0 0,0-1 0,-4 2 0,-3 0 0,1-1 0,0 0 0,0-1 0,0 0 0,-1 0 0,1-1 0,0 0 0,0 0 0,0-1 0,0-1 0,0 1 0,0-2 0,1 1 0,-1-1 0,1 0 0,0-1 0,0 0 0,1 0 0,-1 0 0,-7-9 0,14 13 0,0 0 0,-1 0 0,1-1 0,0 1 0,-1 0 0,1 0 0,-1 0 0,1 1 0,-1-1 0,0 0 0,1 0 0,-1 1 0,0-1 0,0 1 0,1 0 0,-1-1 0,0 1 0,0 0 0,0 0 0,1 0 0,-1 0 0,0 0 0,-3 1 0,3 0 0,1 0 0,-1 0 0,0 1 0,1-1 0,-1 0 0,0 1 0,1-1 0,0 1 0,-1-1 0,1 1 0,0-1 0,0 1 0,0 0 0,0 0 0,0 0 0,0 0 0,0 0 0,1 0 0,-1-1 0,0 5 0,-3 18-3984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6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12056,'0'0'9987,"5"10"-9391,2 1-400,-4-7-128,-1 0 0,0 0 0,0 0 0,0 1-1,0-1 1,0 0 0,-1 1 0,0-1 0,0 1-1,0 0 1,0-1 0,-1 1 0,0 4 0,5 82 2465,0-64-1241,-6-26-1209,1-1 1,0 1 0,-1 0-1,1-1 1,0 1-1,0-1 1,0 1-1,0 0 1,-1-1 0,1 1-1,0 0 1,0-1-1,0 1 1,1 0-1,-1-1 1,0 1-1,0-1 1,0 1 0,0 0-1,0-1 1,1 1-1,-1-1 1,1 2-1,8-21 2021,5-19-1584,26-51 0,-35 78-520,18-29 0,-22 38 0,1 0 0,0 0 0,-1 0 0,1 1 0,0-1 0,0 0 0,0 1 0,1-1 0,-1 1 0,0 0 0,1 0 0,-1 0 0,0 0 0,6-1 0,-8 2 0,1 0 0,0 0 0,-1 0 0,1 0 0,0 0 0,0 0 0,-1 0 0,1 0 0,0 1 0,-1-1 0,1 0 0,0 0 0,-1 1 0,1-1 0,0 1 0,-1-1 0,1 1 0,-1-1 0,1 1 0,-1-1 0,1 1 0,-1-1 0,1 1 0,-1-1 0,1 1 0,-1 0 0,11 23 0,-5-12 0,-2-4 0,0 0 0,0 1 0,-1-1 0,0 1 0,0-1 0,-1 1 0,0 0 0,1 9 0,-3-18 0,0 1 0,0-1 0,0 0 0,1 0 0,-1 0 0,0 1 0,0-1 0,0 0 0,1 0 0,-1 0 0,0 0 0,0 0 0,1 0 0,-1 0 0,0 0 0,0 1 0,0-1 0,1 0 0,-1 0 0,0 0 0,1 0 0,-1 0 0,0 0 0,0 0 0,1-1 0,-1 1 0,0 0 0,0 0 0,0 0 0,1 0 0,-1 0 0,0 0 0,0 0 0,1 0 0,-1-1 0,0 1 0,0 0 0,0 0 0,1 0 0,-1 0 0,0-1 0,0 1 0,0 0 0,10-10 0,-1 1 0,13-19 0,-17 21 0,1-1 0,0 1 0,0 0 0,1 0 0,0 1 0,0-1 0,11-6 0,-17 12 0,0 1 0,1-1 0,-1 0 0,0 1 0,0 0 0,0-1 0,1 1 0,-1 0 0,0-1 0,0 1 0,1 0 0,-1 0 0,0 0 0,1 0 0,-1 0 0,0 1 0,0-1 0,1 0 0,-1 1 0,0-1 0,0 1 0,1-1 0,-1 1 0,0-1 0,0 1 0,0 0 0,0-1 0,0 1 0,0 0 0,0 0 0,0 0 0,0 0 0,-1 0 0,1 0 0,0 0 0,0 1 0,4 6 0,-1 0 0,0 0 0,-1 0 0,4 12 0,-1-2 0,-4-14 0,0 0 0,-1 0 0,1-1 0,-1 1 0,0 0 0,0 0 0,0 0 0,-1 0 0,1 0 0,-1 6 0,-8-19 973,2 1-3932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8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57 147 9344,'0'0'11929,"-2"10"-11248,-2 16-256,1 0-1,1 1 1,2 32 0,12 90 1570,-1-16 481,-5-76-446,-7-43-608,0-12-601,1-12-459,-19-221-362,4 86 0,13 117 0,-1-1 0,-2 1 0,-9-34 0,11 53 0,1 0 0,0 0 0,1 0 0,0 0 0,1 0 0,1-17 0,-1 24 0,1 0 0,-1 1 0,1-1 0,0 0 0,-1 1 0,1-1 0,0 1 0,0-1 0,0 1 0,0 0 0,0-1 0,1 1 0,-1 0 0,0 0 0,1 0 0,-1 0 0,1 0 0,-1 0 0,1 0 0,-1 0 0,1 0 0,-1 1 0,3-1 0,0-1 0,1 1 0,-1 0 0,1 0 0,-1 0 0,1 1 0,-1-1 0,9 2 0,0 0 0,104 16 0,-100-13 0,-1 0 0,0 1 0,0 1 0,-1 1 0,17 8 0,-30-14 0,0 0 0,0 1 0,0-1 0,0 0 0,0 1 0,0 0 0,0-1 0,0 1 0,-1 0 0,1 0 0,-1 0 0,0 0 0,2 2 0,-2-2 0,-1-1 0,0 1 0,0 0 0,1-1 0,-1 1 0,0 0 0,0-1 0,0 1 0,-1 0 0,1-1 0,0 1 0,-1 0 0,1-1 0,-1 1 0,1 0 0,-1-1 0,0 1 0,1-1 0,-1 0 0,-1 2 0,-5 7 0,1-1 0,-1 0 0,-1-1 0,1 0 0,-1 0 0,-1 0 0,0-1 0,0-1 0,-12 8 0,-11 3 0,-53 20 0,-9 5 0,91-40 0,0 0 0,0-1 0,0 2 0,0-1 0,0 0 0,1 1 0,-1-1 0,1 1 0,-1 0 0,1-1 0,0 1 0,0 0 0,1 1 0,-3 4 0,4-6 0,1 1 0,0-1 0,0 0 0,0 0 0,0 0 0,0 0 0,1 1 0,-1-2 0,1 1 0,-1 0 0,1 0 0,0 0 0,3 2 0,-1 0 0,5 4 0,0 0 0,1 0 0,16 10 0,10 6 0,-16-8 0,17 14 0,1-2 0,43 23 0,-65-41 0,27 21 0,-6-4 0,-36-27 0,-1 0 0,1 1 0,-1-1 0,1 0 0,-1 1 0,1-1 0,-1 0 0,1 1 0,-1-1 0,1 1 0,-1-1 0,1 1 0,-1-1 0,0 1 0,1-1 0,-1 1 0,0 0 0,0-1 0,1 1 0,-1-1 0,0 1 0,0 0 0,0-1 0,0 1 0,0 0 0,0-1 0,0 1 0,0-1 0,0 1 0,0 0 0,0-1 0,0 1 0,0 0 0,0-1 0,-1 1 0,1-1 0,0 1 0,0 0 0,-1-1 0,1 1 0,0-1 0,-1 1 0,1-1 0,-1 1 0,1-1 0,0 0 0,-2 1 0,-1 2 0,-1 0 0,1 0 0,-1-1 0,0 0 0,-6 4 0,-21 5 0,1 0 0,-2-2 0,1-2 0,-1-1 0,0-1 0,0-1 0,-47-2 0,77-2 53,1 0-1,-1 0 1,1 0 0,-1 0-1,1 1 1,-1-1 0,1 0-1,-1 1 1,1-1 0,-1 1-1,1-1 1,-1 1 0,1 0-1,0-1 1,0 1 0,-1 0-1,1 0 1,-1 1 0,1-1-175,1-1 0,0 1 0,0-1 0,0 1-1,0 0 1,0-1 0,-1 1 0,1-1 0,0 1 0,0 0 0,1-1 0,-1 1 0,0-1 0,0 1 0,0 0 0,0-1 0,0 1 0,1-1 0,-1 1 0,0-1 0,0 1 0,1-1 0,-1 1 0,1-1 0,-1 1 0,0-1 0,1 1 0,-1-1 0,1 1 0,-1-1 0,1 0 0,-1 1 0,1-1 0,-1 0 0,1 0 0,-1 1 0,1-1 0,-1 0 0,1 0 0,1 1-1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1:49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 12864,'0'0'3526,"11"-10"-2843,6-6-432,-8 7 48,1 0 0,21-16 0,-30 25-278,-1 0 0,0 0 0,1-1 1,-1 1-1,1 0 0,-1 0 0,0-1 1,1 1-1,-1 0 0,1 0 0,-1 0 1,1 0-1,-1 0 0,1 0 0,-1 0 1,0 0-1,1 0 0,-1 0 0,1 0 1,-1 0-1,1 0 0,-1 0 0,1 0 1,-1 0-1,0 1 0,1-1 0,-1 0 0,1 0 1,-1 1-1,0-1 0,1 0 0,-1 0 1,1 1-1,-1-1 0,0 0 0,0 1 1,1-1-1,-1 0 0,0 1 0,0-1 1,1 1-1,-1-1 0,0 0 0,0 1 1,0-1-1,0 1 0,1-1 0,-1 1 1,0-1-1,0 1 0,3 24 800,-18 94 1123,9-74-1055,-3 65 0,8-85-212,0 0-1,-2 0 0,-10 43 1,10-39 133,-2 6 1537,2-27-1576,4-16 498,1-8-260,-2 6-1009,1 0 0,0 0 0,1 0 0,0 0 0,1 0 0,0 0 0,6-11 0,-7 16 0,2-1 0,-1 1 0,1 0 0,-1 0 0,1 0 0,1 1 0,-1-1 0,1 1 0,0 0 0,0 0 0,0 0 0,9-4 0,-3 3 0,0 0 0,1 0 0,-1 1 0,1 1 0,18-3 0,-25 5 0,36-2 0,-40 3 0,1 0 0,-1 0 0,1 0 0,0 0 0,-1 1 0,1-1 0,-1 1 0,1-1 0,-1 1 0,1 0 0,-1 0 0,0-1 0,1 1 0,-1 0 0,0 0 0,0 0 0,1 0 0,-1 1 0,0-1 0,0 0 0,0 0 0,1 3 0,-2-3 0,0 0 0,0 0 0,1 0 0,-1 0 0,0 0 0,0 0 0,-1 0 0,1 0 0,0 0 0,0 0 0,0 0 0,-1 0 0,1 0 0,0 0 0,-1 0 0,1 0 0,-1 0 0,1 0 0,-1 0 0,0 0 0,1-1 0,-1 1 0,0 0 0,0 0 0,-1 0 0,-23 20 0,21-18 0,-1-1 0,1 0 0,0 0 0,-1 0 0,1 0 0,-1-1 0,1 0 0,-1 0 0,0 0 0,1 0 0,-7-1 0,7 1 0,-1-1 0,1 0 0,-1 1 0,1 0 0,-1 0 0,1 0 0,0 1 0,0 0 0,-1-1 0,-4 4 0,9-4 0,-1 0 0,0 0 0,1 0 0,-1 0 0,1-1 0,0 1 0,-1 0 0,1 0 0,0 0 0,-1 0 0,1 0 0,0 0 0,0 0 0,0 0 0,0 0 0,0 0 0,0 0 0,0 0 0,0 0 0,1 0 0,-1 0 0,0 0 0,0 0 0,1 0 0,0 1 0,11 23 0,1-4 0,-6-9 0,1 0 0,0 0 0,1-1 0,14 15 0,-12-13 944,-10-5-4279,-1-5 1791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03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159 1 7936,'0'0'15517,"-3"10"-15355,-4 16 56,-2 0 1,-14 31-1,10-29 107,1 1-1,-14 55 1,-6 65 387,25-109-531,-2 23 314,-2 90 1,6-68-158,4-43-55,1-1 0,3 1 0,1 0 0,18 79-1,-16-96-145,1 6 123,1 0-1,13 31 1,-17-53-187,0 1 1,1-1-1,0 0 1,1-1-1,0 1 1,0-1-1,1 0 1,0-1-1,0 0 1,13 10-1,16 13 221,-26-21-116,1 0-1,0 0 1,17 10-1,-11-10 56,-13-6-141,0-1 0,0 1 0,1-1-1,-1 0 1,1 0 0,0 0 0,-1-1-1,1 1 1,9 0 0,-14-2-92,0 0 0,1 0 0,-1 0 0,0 0 0,1 0 0,-1 0 0,0 0 0,1 0 0,-1 0 0,0 0 0,0 0 0,1 0 0,-1 0 0,0-1 0,1 1 0,-1 0 0,0 0 0,0 0 0,1 0 0,-1-1 0,0 1 0,0 0 0,0 0 0,1-1 0,-1 1 0,0 0 0,0 0 0,0-1 0,1 1 0,-1 0 0,0-1 0,0 1 0,0 0 0,0 0 0,0-1 0,0 1 0,0 0 0,0-1 0,0 1 0,0 0 0,0-1 0,-4-16 0,2 11 0,-7-24 279,-19-63 35,24 82-1483,-1 0 1,0 1-1,-7-11 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04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268 508 8744,'0'0'9361,"-6"-11"-8932,-21-31-4,25 39-277,0 0 0,-1 1 0,1-1 0,0 1 0,-1-1 0,0 1 0,0 0 0,1 0 0,-1 0 0,-1 0 0,1 0 0,0 1 0,0 0 0,0-1 0,-1 1 1,1 0-1,-1 1 0,1-1 0,-1 0 0,-3 1 0,-3 0 216,0 1 1,1 0 0,-1 1-1,1 0 1,-12 4 0,12-3-198,5-1-55,0 0-1,-1 1 1,1-1-1,0 1 1,0 0-1,0 1 1,1-1-1,-1 1 1,1-1 0,-4 6-1,-7 7 305,11-14-352,0 1 1,1-1-1,-1 1 1,1 0-1,0 0 1,0 0-1,0 0 1,0 1-1,0-1 1,1 0-1,0 1 1,-1-1-1,1 1 1,0-1-1,1 1 1,-1 0-1,1-1 1,-1 1-1,1 0 1,0-1-1,1 1 0,-1 0 1,1-1-1,-1 1 1,1 0-1,0-1 1,0 1-1,1-1 1,-1 1-1,1-1 1,0 0-1,3 5 1,16 20 267,-16-21-255,0 1 0,1-1 0,0 0-1,0-1 1,11 9 0,-6-7 52,0 0-1,0-1 1,23 11 0,-28-16-32,-1 0 1,1 0 0,0-1-1,0 1 1,0-1 0,-1-1-1,1 1 1,0-1 0,0 0-1,0 0 1,8-2 0,-11 1-26,0 1 1,0-1-1,0 0 1,0 0-1,0 0 0,0 0 1,-1 0-1,1-1 1,0 1-1,-1-1 1,1 0-1,-1 0 1,0 0-1,4-3 1,-2-1 65,-1 1 0,1-1 1,-1 0-1,0 0 1,-1 0-1,3-8 1,-3 6-136,0-1 0,0 1 1,-1-1-1,-1 1 0,0-1 1,0 1-1,0-1 0,-1 1 1,0-1-1,-3-8 0,-1-2-4,0 0-1,-1 1 0,-12-25 0,-47-62 2,-30-61 0,91 158 0,0 0 0,0 0 0,1-1 0,0 0 0,0 1 0,1-1 0,-1-15 0,-7-22 0,10 44 0,0 1 0,0-1 0,0 1 0,0-1 0,0 1 0,0-1 0,0 1 0,1-1 0,-1 1 0,0-1 0,1 1 0,-1 0 0,1-1 0,0 1 0,-1 0 0,1-1 0,0 1 0,0 0 0,0 0 0,0 0 0,0 0 0,0-1 0,0 1 0,0 1 0,1-1 0,-1 0 0,0 0 0,0 0 0,1 1 0,-1-1 0,0 1 0,1-1 0,2 0 0,4-2 0,1 0 0,0 1 0,0 0 0,11-1 0,-4 1 0,0 0 0,1 1 0,-1 1 0,1 1 0,-1 0 0,1 1 0,-1 1 0,0 1 0,21 7 0,-36-11 0,3 2 0,-1-1 0,1 1 0,0-1 0,-1 0 0,1 0 0,0 0 0,6 0 0,-8 0 857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5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0 736 5920,'0'0'7768,"0"-11"-7318,1 3-345,-2 0-12,2 0 0,-1 1 0,1-1 0,0 1-1,1-1 1,0 1 0,4-10 0,11-25 429,3 1 0,2 1 0,1 1 0,2 2 0,1 0 0,2 1 0,34-32 0,-60 66-473,8-8 234,0 0 0,18-12-1,-26 21-222,-1-1 0,1 1 0,0 0-1,0 0 1,0 0 0,0 0-1,0 0 1,0 0 0,0 0-1,0 1 1,0-1 0,0 1-1,0-1 1,0 1 0,0 0-1,1 0 1,-1 0 0,0 0-1,0 0 1,0 1 0,0-1-1,0 1 1,0-1 0,4 3-1,-3-1-11,0 0-1,-1 1 1,0-1 0,1 1-1,-1 0 1,0-1-1,0 1 1,-1 0-1,1 1 1,-1-1-1,1 0 1,-1 0-1,1 5 1,8 46 211,-9-52-244,1 19 88,-1 0-1,-1 0 0,0 0 0,-2 0 0,-8 42 1,1-26 159,-3 0 0,-20 48 0,31-83-240,0 0 0,0 0 1,1 0-1,-1 0 0,0-1 0,-1 1 0,1 0 0,0-1 0,0 1 0,-1-1 0,1 1 0,-1-1 0,-1 2 1,3-3-19,0 0 1,0 0 0,-1 0 0,1 0 0,0-1-1,0 1 1,0 0 0,0 0 0,0 0 0,-1 0-1,1 0 1,0 0 0,0 0 0,0 0 0,0 0-1,0 0 1,0-1 0,0 1 0,-1 0-1,1 0 1,0 0 0,0 0 0,0 0 0,0 0-1,0-1 1,0 1 0,0 0 0,0 0 0,0 0-1,0 0 1,0-1 0,0 1 0,0 0 0,0 0-1,0 0 1,0 0 0,0 0 0,0-1 0,0 1-1,0 0 1,0 0 0,0 0 0,0 0 0,0 0-1,0-1 1,0 1 0,0 0 0,1 0 0,-1 0-1,0 0 1,0 0 0,3-11 75,71-110 229,-44 79-134,63-63-1,-93 105-173,4-3 19,-1 0 0,1 0 0,-1 0 0,1 0 0,0 1 0,6-4 0,-9 6-16,-1-1 0,1 1 0,0 0 0,-1 0 0,1-1 1,-1 1-1,1 0 0,0 0 0,-1-1 0,1 1 0,0 0 1,-1 0-1,1 0 0,0 0 0,0 0 0,-1 0 0,1 0 1,0 0-1,-1 1 0,1-1 0,0 0 0,-1 0 1,1 1-1,-1-1 0,1 0 0,0 0 0,-1 1 0,1-1 1,-1 1-1,1-1 0,-1 1 0,1-1 0,-1 1 0,1-1 1,-1 1-1,1-1 0,-1 1 0,0-1 0,1 1 0,-1 0 1,0-1-1,0 1 0,1 0 0,-1-1 0,0 1 1,0 0-1,0-1 0,0 1 0,0 0 0,0-1 0,0 1 1,0 0-1,0 0 0,0 21 50,-1-1 0,-1 1 0,-1-1 0,-1 0 0,-1 1 0,-1-2 0,-11 28 0,10-35 18,5-11-56,1-1 1,0 1-1,1 0 1,-1-1-1,0 1 1,0 0-1,1-1 1,-1 1-1,1 0 1,-1 2-1,15-19 178,15-19-95,-7 6-35,2 2 1,43-38 0,-56 54-53,0 2 1,1 0 0,-1 0-1,2 1 1,-1 0-1,1 1 1,0 1 0,15-5-1,-27 9-9,1 1 0,0 0 0,0-1-1,-1 1 1,1 0 0,0 0 0,0 0 0,0 1-1,-1-1 1,1 0 0,0 1 0,-1-1 0,1 1-1,0-1 1,-1 1 0,1 0 0,0 0 0,-1-1-1,1 1 1,1 2 0,0 0 1,-1-1-1,1 1 1,-1 0-1,0 0 1,0 0-1,0 0 1,0 0-1,-1 1 1,3 4-1,0 4 11,-1 1-1,0 0 1,-1 0-1,2 19 1,-4 7 26,0-30-32,-1 0 1,1 0 0,1 0-1,0 0 1,0 0 0,1 0 0,0 0-1,5 14 1,-6-22-8,-1 0-1,1 0 1,0 0-1,-1 0 1,1 0-1,0 0 1,0-1-1,0 1 1,0 0-1,0-1 1,-1 1-1,1 0 1,0-1-1,1 1 1,-1-1-1,0 0 1,0 1-1,0-1 1,0 0-1,0 0 1,0 1-1,0-1 1,1 0-1,-1 0 1,0 0-1,0 0 1,0-1-1,2 1 1,36-13 5,-30 9-4,28-12 20,0-2 0,-1-1 0,45-33 0,-61 40-7,-14 8 7,1 0 0,-1 0 0,10-9-1,-18 16-11,0 0-1,0 0 0,1 0 0,-1 0 1,1 1-1,0-1 0,-2 5 0,-3 10 3,0-4 7,1 0 1,1 0 0,0 0-1,1 0 1,-3 20-1,6-32-18,0 0 1,0 0-1,0 0 0,0 0 0,0 0 1,1-1-1,-1 1 0,0 0 1,1 0-1,-1 0 0,1-1 0,0 1 1,0 0-1,-1-1 0,1 1 0,0 0 1,0-1-1,1 1 0,-1-1 0,0 0 1,0 1-1,1-1 0,-1 0 0,1 0 1,-1 0-1,3 1 0,-2 0 0,0-1-1,1 0 0,-1 0 1,1 0-1,-1 0 0,1-1 1,-1 1-1,1-1 0,-1 1 1,1-1-1,0 0 0,-1 0 1,1 0-1,-1-1 0,1 1 0,0 0 1,3-2-1,0 0 10,-1 0-1,0 0 1,0-1-1,0 0 1,0 1-1,-1-2 1,1 1-1,7-8 1,-10 9-5,0 0 0,-1 0 0,1-1 0,-1 1 0,0-1-1,1 1 1,-1-1 0,0 0 0,-1 1 0,1-1 0,0 0 0,-1 0 0,1 1 0,-1-1 0,0 0 0,0 0-1,0 0 1,0 1 0,-2-7 0,-5-19 43,-11-34 0,16 58-47,2 3 1,0 1 0,-1-1 0,1 0 0,0 0-1,0 1 1,0-1 0,0 0 0,0 0 0,0 1-1,0-1 1,0 0 0,0 0 0,0 0 0,0 1-1,0-1 1,0 0 0,1 0 0,-1 1-1,0-1 1,1 0 0,-1 1 0,0-1 0,1 0-1,-1 1 1,1-1 0,-1 0 0,1 1 0,-1-1-1,1 1 1,-1-1 0,1 1 0,0-1-1,-1 1 1,1 0 0,0-1 0,0 1 0,-1 0-1,1-1 1,0 1 0,-1 0 0,3 0 0,3-2 7,0 1 1,1 1 0,-1-1 0,9 2 0,-3-1-7,10-2 0,-1 0-1,0-2 0,0 0 0,0-1 0,0-1 0,-1-2 0,0 1 0,0-2 0,-1-1 0,24-16 0,-23 14-8,0-2 0,-1 0 0,-1-1 0,26-28-1,-24 20 9,-2 0 0,0-1-1,-2-1 1,-1 0-1,0-1 1,10-30-1,-16 34 28,-5 14-19,-1 1 0,1-1 1,-2 0-1,1 0 1,-1-1-1,0 1 0,-1 0 1,0-1-1,0 1 0,-1-14 1,0 22-11,0 0 0,0 0 0,0 0 0,0-1 0,0 1 0,0 0 1,0 0-1,0-1 0,0 1 0,0 0 0,0 0 0,-1 0 0,1-1 0,0 1 0,0 0 0,0 0 1,0 0-1,0-1 0,0 1 0,0 0 0,-1 0 0,1 0 0,0 0 0,0 0 0,0-1 1,0 1-1,-1 0 0,1 0 0,0 0 0,0 0 0,0 0 0,-1 0 0,1 0 0,0 0 1,0 0-1,-1 0 0,1 0 0,0 0 0,0 0 0,-1 0 0,-8 7 6,-11 24 4,14-21-9,-7 12-1,0 1 0,-14 36 0,4-8 0,9-21 0,1 2 0,1-1 0,2 2 0,1-1 0,2 1 0,1 1 0,1-1 0,2 1 0,2 52 0,1-82 12,1 1 0,0 0 0,0-1-1,0 1 1,0 0 0,1-1 0,0 0 0,0 1-1,0-1 1,0 0 0,6 7 0,-7-9-6,1 0 1,-1-1 0,1 1-1,0 0 1,-1-1-1,1 0 1,0 1 0,0-1-1,0 0 1,0 0-1,0 0 1,0 0 0,1 0-1,-1-1 1,0 1-1,0-1 1,1 1 0,-1-1-1,0 0 1,0 0-1,1 0 1,-1 0 0,0 0-1,1-1 1,1 0-1,9-2 25,0-2 0,-1 0 0,0 0 0,0-1 0,0 0 0,-1-1 0,14-11 0,-1-2 11,-2 0 1,23-26-1,-33 29-20,-10 15-13,0-1-1,0 0 1,0 1 0,0-1-1,0 1 1,0-1 0,1 1-1,-1 0 1,1 0 0,0 0-1,-1 0 1,4-1 0,-4 5-6,0 1 1,-1 0-1,0 0 1,0-1-1,0 1 0,0 0 1,0 0-1,-1 0 1,1 0-1,0 5 1,0-2 14,2 11 8,-1-4-17,0-1 0,1 0-1,0 0 1,1-1 0,8 18 0,-10-26-8,0-1 0,-1 1 0,1 0 0,0-1 0,1 1 0,-1-1 0,0 0 1,1 0-1,-1 0 0,1 0 0,-1 0 0,1 0 0,0-1 0,0 1 1,0-1-1,0 0 0,0 0 0,0 0 0,0 0 0,1-1 0,-1 1 0,0-1 1,0 0-1,0 0 0,1 0 0,3-1 0,7-1 12,-1 0 0,0-1 0,0-1 0,0 0-1,-1-1 1,16-8 0,-4 1 21,-1-2 0,25-19 0,6-12 131,-60 51-66,3-4-94,1 1-1,-1-1 1,1 1 0,-1 0 0,1 0 0,0 0 0,0 0-1,0 0 1,-1 5 0,-1 1 8,3-7-11,-1 1 1,1-1-1,0 1 1,0 0-1,0-1 0,0 1 1,0 0-1,1 0 1,-1 0-1,1-1 0,0 1 1,0 0-1,0 0 1,0 0-1,0 0 0,1 0 1,-1 0-1,1-1 1,-1 1-1,1 0 1,0 0-1,1-1 0,1 5 1,-1-4-12,0 0 1,0 1-1,0-1 1,0 0-1,1-1 1,-1 1-1,6 4 1,-6-6 12,1 0 0,-1 0 0,0 0 0,1 0 0,-1-1 0,1 1 0,-1-1 0,0 1 0,1-1 0,-1 0 0,1 0 0,-1 0 0,4-1 0,-2 0 7,0 1 0,0-1 0,0 0 0,0 0 0,0 0 0,0-1 0,0 1 0,0-1 0,-1 0 0,5-3 0,-7 4-7,1 0 0,-1 0 0,0 0 0,0 0 0,1 0 0,-1 0 0,0-1 0,0 1 0,0 0 0,-1-1 0,1 1 0,0-1 0,0 1 0,-1-1 0,1 1 0,-1-1 0,1 1 0,-1-1 0,0 0 0,0 1 0,0-1 0,0 1 0,0-1 0,0 0 0,0 1 0,0-1 0,-1-2 0,0 0 5,0 0 1,-1 0-1,1 0 0,-1 0 0,0 0 0,0 0 1,0 1-1,-1-1 0,1 1 0,-1-1 1,-6-5-1,1 3 41,0 0 1,-1 1 0,-17-9-1,26 14-48,-1 0 0,1 0 0,0 0 1,-1 0-1,1 0 0,0 0 0,-1-1 0,1 1 0,0 0 0,0 0 0,-1 0 0,1-1 0,0 1 0,0 0 0,-1 0 0,1-1 0,0 1 0,0 0 0,0 0 0,0-1 0,-1 1 0,1 0 0,0-1 0,0 1 0,0 0 0,0-1 0,0 1 0,0 0 0,0-1 0,0 1 0,0 0 0,0-1 0,0 1 0,0 0 0,0-1 0,0 1 0,0 0 0,0-1 0,0 1 0,0 0 0,0-1 0,1 1 0,-1 0 1,0 0-1,0-1 0,0 1 0,1 0 0,-1 0 0,0-1 0,0 1 0,0 0 0,1 0 0,-1-1 0,0 1 0,1 0 0,-1 0 0,0 0 0,1 0 0,-1 0 0,0-1 0,0 1 0,1 0 0,-1 0 0,0 0 0,1 0 0,0 0 0,31-12-34,-23 9 39,45-14-61,0 3 0,0 2 0,95-9 0,-146 21 50,0-1-1,0 1 1,0 0-1,0 0 1,0 0-1,0 1 1,0-1-1,0 1 1,0 0-1,0 0 1,0 0-1,-1 0 1,1 0-1,0 0 1,-1 1-1,1-1 1,-1 1-1,4 3 1,-4-3 3,-1 0 1,1 0-1,-1-1 0,0 1 1,0 1-1,0-1 0,0 0 1,0 0-1,0 0 0,-1 0 1,1 1-1,-1-1 0,1 0 0,-1 1 1,0-1-1,0 0 0,0 1 1,0-1-1,0 0 0,-1 0 1,1 1-1,-1-1 0,-1 5 1,1-6 0,-6 29 100,7-30-98,0 0 0,0 0 0,0 1-1,0-1 1,0 0 0,0 0 0,0 0 0,0 1 0,0-1 0,0 0 0,1 0-1,-1 1 1,0-1 0,0 0 0,0 0 0,0 0 0,0 1 0,0-1 0,0 0-1,1 0 1,-1 0 0,0 0 0,0 1 0,0-1 0,0 0 0,1 0 0,-1 0 0,0 0-1,0 0 1,0 0 0,1 1 0,-1-1 0,0 0 0,0 0 0,1 0 0,15-8 38,45-31 4,-60 39-44,1-1 0,-1 0 1,0 0-1,0 1 0,0-1 1,0 0-1,1 1 0,-1-1 1,0 1-1,0 0 0,1-1 0,-1 1 1,0 0-1,1 0 0,-1 0 1,1 0-1,-1 0 0,0 0 1,1 0-1,-1 0 0,0 1 0,1-1 1,-1 0-1,0 1 0,0-1 1,1 1-1,-1-1 0,0 1 1,0 0-1,0 0 0,2 1 1,-1 1-1,1 1 0,0 0 1,-1 0-1,0 1 1,0-1-1,0 1 1,2 7-1,25 80 133,-23-82-326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06.7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0 9648,'0'0'17441,"-8"10"-17103,-1-1-239,6-6-64,0 0-1,-1 1 0,1-1 1,0 1-1,1-1 0,-1 1 0,1 0 1,0 0-1,0 0 0,0 1 1,0-1-1,1 0 0,-1 1 1,1-1-1,-1 8 0,2 15 400,0 0-1,6 35 0,-1-1 319,-4-44-456,-1-12-156,0-1 0,0 1 0,0 0-1,1 0 1,1 5 0,-1 21 661,-1-21-319,0-22-268,2-16-214,1 0 0,2 1 0,13-47 0,-10 45 0,-3 9 0,1 0 0,11-22 0,-13 33 0,0 1 0,1-1 0,0 1 0,0 1 0,1-1 0,0 1 0,8-8 0,-13 14 0,1 1 0,-1-1 0,0 0 0,1 1 0,-1-1 0,0 1 0,1-1 0,-1 1 0,0 0 0,1-1 0,-1 1 0,1 0 0,-1 0 0,1 0 0,-1 0 0,1 0 0,-1 1 0,0-1 0,1 0 0,-1 1 0,1-1 0,-1 1 0,0-1 0,1 1 0,-1-1 0,0 1 0,1 1 0,7 3 0,-1 1 0,14 11 0,-12-9 0,-8-6 0,0 0 0,0 0 0,0-1 0,0 1 0,0 1 0,0-1 0,-1 0 0,1 0 0,-1 1 0,1-1 0,-1 1 0,0-1 0,0 1 0,0 0 0,0-1 0,-1 1 0,1 0 0,-1 0 0,1-1 0,-1 1 0,0 0 0,0 0 0,0 0 0,-1-1 0,1 1 0,-1 0 0,1 0 0,-1-1 0,0 1 0,-2 3 0,0 0 0,1-1 0,-1 0 0,-1 0 0,1 0 0,-1-1 0,0 1 0,0-1 0,0 0 0,-1 0 0,1 0 0,-1 0 0,0-1 0,-6 4 0,-70 21 0,80-28 0,0 0 0,0 1 0,1 0 0,-1-1 0,0 1 0,0-1 0,0 1 0,1 0 0,-1 0 0,0-1 0,1 1 0,-1 0 0,1 0 0,-1 0 0,1 0 0,0 0 0,-1 0 0,1 0 0,0 0 0,-1 0 0,1-1 0,0 1 0,0 0 0,0 0 0,0 1 0,0-1 0,0 0 0,0 0 0,0 0 0,0-1 0,1 1 0,-1 0 0,0 0 0,1 0 0,-1 0 0,0 0 0,1 0 0,-1 0 0,1 0 0,0 0 0,0 0 0,2 3 0,-1-1 0,0 1 0,0-1 0,0 1 0,2 6 0,-3-5 0,1-1 0,0 0 0,0 0 0,0 0 0,4 5 0,56 68 0,-43-62 0,-17-14 0,0 0 0,-1 0 0,1 0 0,-1 0 0,1 0 0,-1 0 0,0 1 0,1-1 0,-1 0 0,0 1 0,0-1 0,0 1 0,1 1 0,0-2 1011,-5-7-6066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07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88 10040,'0'0'4122,"7"-11"-3603,38-60 1089,-45 71-1566,0-1-1,1 1 1,-1 0 0,0-1 0,0 1 0,0 0 0,0 0-1,1-1 1,-1 1 0,0 0 0,0 0 0,0 0 0,1-1-1,-1 1 1,0 0 0,1 0 0,-1 0 0,0-1 0,0 1-1,1 0 1,-1 0 0,0 0 0,1 0 0,-1 0 0,0 0-1,1 0 1,-1 0 0,0 0 0,0 0 0,1 0-1,-1 0 1,1 0 0,7 9 800,2 18-86,-7-10-544,-1 0-1,0 0 1,-2 0-1,-1 22 1,-11 73 561,6-65-360,-1 8 651,-1-1-1,-27 88 1,28-116-537,-2 4-3595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08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0 411 7432,'0'0'16181,"11"-9"-15731,-1 2-321,-1 0 36,1-1 0,-1 1 0,-1-2 1,1 1-1,-2-1 0,9-11 1,-4 2 231,0-1 1,-2 0-1,0-1 1,-1 0-1,-1 0 0,-1-1 1,8-36-1,-11 34-4,-1 11-174,-1-1 0,0 1 0,-1 0 0,-1-1 0,-1-19 0,1 31-201,0 1-1,0-1 1,0 0 0,0 0-1,0 0 1,-1 1 0,1-1-1,0 0 1,0 0 0,-1 1-1,1-1 1,0 0 0,-1 0-1,1 1 1,-1-1 0,1 0-1,-1 1 1,0-1-1,0 0 1,1 1-11,-1 0 1,1 0-1,-1 0 0,1 0 0,-1 0 0,1 0 1,-1 0-1,1 0 0,-1 0 0,1 0 0,-1 0 1,1 0-1,-1 0 0,1 1 0,0-1 1,-1 0-1,1 0 0,-1 0 0,1 1 0,-1-1 1,1 0-1,0 1 0,-1-1 0,-24 30 58,19-22-59,-7 12 26,1-1 0,1 2 0,1 0 0,0 0 0,2 1 0,0 0 0,-7 41 0,14-55 11,0 0-1,1 1 0,0-1 0,1 0 0,0 1 0,0-1 0,1 0 1,0 0-1,0 0 0,1 0 0,0 0 0,1 0 0,-1-1 1,1 1-1,1-1 0,-1 0 0,1-1 0,1 1 0,-1-1 1,10 9-1,-13-14-15,0 1 0,0-1 1,1 1-1,-1-1 0,0 0 1,1 0-1,-1 0 1,1 0-1,-1 0 0,1-1 1,0 1-1,-1-1 0,1 1 1,0-1-1,4 0 0,-3 0 8,0-1 0,0 1 0,0-1-1,0 1 1,0-1 0,-1 0 0,1-1-1,0 1 1,4-3 0,-7 4 15,-1-1-1,1 0 1,-1 0-1,1 0 1,-1 0-1,0 0 1,1 0-1,-1 0 1,0 0-1,0 0 1,1 0-1,-1 0 1,0 0-1,0 0 1,0 0-1,0 0 1,0 0-1,0 0 1,-1-1 0,-1-11-3128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0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191 413 7936,'0'0'13595,"-1"-10"-13036,-6-31 14,6 40-538,1 1 0,0-1 0,-1 0 0,1 0 0,-1 1 0,1-1 0,-1 0 0,1 1 0,-1-1 0,0 1 0,1-1 0,-1 1 0,0-1 0,1 1 0,-1-1-1,0 1 1,0-1 0,0 1 0,1 0 0,-1 0 0,0-1 0,0 1 0,0 0 0,1 0 0,-1 0 0,0 0 0,0 0 0,0 0 0,0 0 0,0 0 0,1 0 0,-1 0 0,0 1 0,0-1-1,0 0 1,1 1 0,-1-1 0,0 0 0,0 1 0,1-1 0,-2 1 0,-4 1 251,1 0-63,0-1-1,0 1 1,0 0 0,0 1 0,0-1 0,1 1 0,-1 0 0,1 0 0,0 1 0,-1-1 0,2 1 0,-1 0 0,0 0 0,-4 7-1,6-9-108,1 0-1,-1 1 0,1 0 0,0-1 0,0 1 0,0 0 0,0-1 0,0 1 0,1 0 0,-1 0 0,1 0 0,0 0 0,0 4 0,0 1 112,0 0-1,1-1 1,4 16 0,-4-17-163,1 0-1,0 0 1,0 0 0,0 0 0,1 0 0,0 0 0,0-1-1,1 1 1,-1-1 0,1 0 0,1 0 0,-1 0-1,1 0 1,-1-1 0,1 0 0,0 0 0,1 0 0,-1-1-1,1 0 1,0 0 0,-1 0 0,1-1 0,0 1 0,1-1-1,-1-1 1,0 1 0,1-1 0,-1 0 0,0-1 0,1 0-1,-1 0 1,1 0 0,-1 0 0,9-3 0,-7 2-36,-1 0 0,1-1 0,-1 0 0,0 0-1,0-1 1,0 0 0,8-4 0,-12 5-18,0 0 1,0 0-1,-1-1 0,1 1 0,-1 0 0,1-1 0,-1 0 0,0 0 0,0 1 0,0-1 0,-1 0 0,1 0 1,-1-1-1,1 1 0,-1 0 0,0 0 0,1-7 0,0 0-8,-1-1 0,0 0 0,-1 1 0,0-1 0,-1 0 0,0 1 0,-1-1 0,0 1 0,0-1 0,-1 1 0,0 0 0,-1 0 0,0 0 0,-1 1 0,0-1 0,-12-15 0,-3 0 0,0 0 0,-2 2 0,-1 1 0,-37-28 0,19 14 0,21 18 0,-30-21 0,46 35 0,-1 0 0,0 0 0,1 0 0,0-1 0,0 1 0,0-1 0,-4-8 0,7 12 0,0 0 0,0 0 0,0 0 0,1 0 0,-1 0 0,1 0 0,-1 0 0,1-1 0,-1 1 0,1 0 0,0 0 0,-1-1 0,1 1 0,0 0 0,0 0 0,0-1 0,0 1 0,0 0 0,0-1 0,0 1 0,1 0 0,-1 0 0,0-1 0,1 1 0,-1 0 0,1 0 0,-1 0 0,1-1 0,0 1 0,-1 0 0,1 0 0,0 0 0,0 0 0,0 0 0,0 0 0,0 1 0,0-1 0,0 0 0,0 0 0,1 0 0,6-2 0,1 0 0,-1 0 0,1 1 0,-1 0 0,1 1 0,0 0 0,0 1 0,-1-1 0,1 1 0,0 1 0,0 0 0,0 0 0,-1 1 0,1 0 0,12 5 0,11 5 0,0 1 0,47 28 0,-69-35 0,0 1 0,0 1 0,-1-1 0,16 17 0,-19-18 0,1-2 0,-8-5 0,-1 1 0,1-1 0,0 1 0,-1 0 0,1-1 0,-1 1 0,1-1 0,0 0 0,-1 1 0,1-1 0,-2-1 0,2 1 0,0 0 0,0 0 0,0 1 0,1-1 0,-1 1 0,0-1 0,0 1 0,0-1 0,0 1 0,0-1 0,0 1 0,0 0 0,0 0 0,0-1 0,0 1 0,0 0 0,0 0 0,0 0 0,0 0 0,0 0 0,0 0 0,0 1 0,0-1 0,-1 0 0,1 0 0,0 1 0,1-1 0,-1 1 0,0-1 0,0 1 0,-1 0 0,-10 10-3965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2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65 9344,'0'0'10655,"4"-10"-10025,12-32-12,-14 31 1778,-7 10-562,-5 7-454,4 5-1007,1 0 0,-1 1 1,2 0-1,0-1 1,0 1-1,-4 24 1,1-3 190,0-3-70,1 0-1,1 0 1,0 49 0,11-16 255,-6-62-749,0 1 0,0-1 0,0 1 0,0-1 0,1 1 0,-1-1 0,1 0 0,-1 1 0,1-1 0,-1 0 0,1 1 0,0-1 0,0 0 0,-1 0 0,1 0 0,0 1 0,0-1 0,0 0 0,0 0 0,1 0 0,-1-1 0,0 1 0,0 0 0,2 1 0,0-2 0,-1 1 0,1 0 0,0-1 0,0 0 0,-1 1 0,1-1 0,0 0 0,-1-1 0,1 1 0,0 0 0,0-1 0,3 0 0,1-2 0,1 1 0,-1-1 0,1-1 0,-1 1 0,0-1 0,0 0 0,-1-1 0,10-7 0,-12 6 865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2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67 16072,'0'0'3935,"23"-62"-3607,-17 58-104,0 4 16,0 4-112,2 2 8,8 2-104,0 10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3.3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12256,'0'0'6681,"8"15"-6056,-6-13-595,7 13 221,-1 1 1,-1 0 0,0 0-1,-1 0 1,-1 1-1,7 33 1,-11-38 307,0-1 1,1 1 0,6 20-1,-6-18 44,-2-13-503,0 0-1,0 0 0,0 1 0,0-1 0,0 0 1,0 0-1,1 0 0,-1 1 0,0-1 0,1 0 1,-1 0-1,1 0 0,1 2 1622,3-11-868,1-29-121,-3 13-508,1 1 80,1 0-1,12-29 1,-15 44-208,1 2-1,0-1 1,1 0 0,0 0-1,0 1 1,0 0-1,1 0 1,0 0 0,0 0-1,0 1 1,8-6-1,-12 11-75,0-1-1,0 0 0,0 1 0,0-1 0,0 1 1,1 0-1,-1-1 0,0 1 0,0 0 0,0 0 1,0 0-1,1 0 0,-1 0 0,0 0 0,0 0 1,0 0-1,1 0 0,-1 1 0,0-1 0,0 0 1,0 1-1,0-1 0,0 1 0,0-1 0,1 1 1,-1-1-1,-1 1 0,3 1 0,1 1 28,-1 1 1,1-1-1,-1 0 0,0 1 0,4 6 0,-1 1 24,-1 0-1,0 0 1,-1 0 0,0 1-1,0 0 1,-1 0-1,-1 0 1,0 0-1,-1 0 1,0 0-1,-2 22 1,2-34-71,-1 0 0,0 0 0,0 0 0,1 0 0,-1 1 0,0-1 0,1 0 0,-1 0 0,0 0 0,1 0 0,-1 0 0,0 0 0,1 0 0,-1 0 0,0 0 0,1 0 0,-1 0 0,0 0 0,1 0 0,-1 0 0,0 0 0,1 0 0,-1-1 0,0 1 0,1 0 0,-1 0 0,0 0 0,0 0 0,1-1 0,-1 1 0,0 0 0,0 0 0,1 0 0,-1-1 0,0 1 0,0 0 0,1-1 0,12-9 0,28-33 0,-34 34 0,0 0 0,1 0 0,1 1 0,-1 0 0,1 1 0,1 0 0,-1 0 0,1 1 0,16-8 0,-23 13 0,0 0 0,1 0 0,-1 1 0,1-1 0,-1 1 0,1 0 0,-1 0 0,1 0 0,-1 0 0,1 0 0,-1 1 0,1 0 0,-1 0 0,0 0 0,1 0 0,-1 0 0,0 1 0,0-1 0,0 1 0,0 0 0,0 0 0,0 0 0,0 0 0,-1 0 0,1 1 0,-1-1 0,1 1 0,-1 0 0,3 5 0,1 0 0,-2 1 0,1-1 0,-1 1 0,0 0 0,0 0 0,-1 1 0,-1-1 0,0 1 0,2 13 0,-1-10 0,-3-12 0,1 0 0,-1 1 0,0-1 0,0 0 0,1 1 0,-1-1 0,0 1 0,0-1 0,0 1 0,-1-1 0,1 0 0,0 1 0,0-1 0,-1 1 0,1-1 0,-1 0 0,1 1 0,-1-1 0,1 0 0,-1 0 0,0 1 0,0-1 0,-1 1 0,2-2 7,0 0-1,0 0 1,0 0 0,0 0-1,0-1 1,0 1 0,0 0-1,0 0 1,0 0 0,0 0-1,0 0 1,0 0 0,0 0-1,0 0 1,0 0 0,0-1-1,0 1 1,0 0 0,0 0 0,0 0-1,0 0 1,0 0 0,0 0-1,0 0 1,0 0 0,0 0-1,-1 0 1,1 0 0,0 0-1,0 0 1,0 0 0,0-1-1,0 1 1,0 0 0,0 0-1,0 0 1,0 0 0,0 0-1,-1 0 1,1 0 0,0 0-1,0 0 1,0 0 0,0 0-1,0 0 1,0 0 0,0 0-1,0 0 1,0 0 0,-1 0-1,1 0 1,0 1 0,0-1-1,0 0 1,0 0 0,0 0 0,0 0-1,0 0 1,0 0 0,0 0-1,0 0 1,0 0 0,0 0-1,0 0 1,-1 0 0,1 0-1,0 0 1,0 1 0,0-1-1,-2-13 514,2-14-4614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4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9144,'0'0'20216,"15"2"-19764,-7-1-392,17 3 367,0-2-1,0 0 1,42-3 0,-15 0 191,-43 2-505,1-1-1,0 0 0,0 0 1,14-3-1,-20 2-112,-1 0 0,1 1 0,0-1 0,-1 1 0,1 0 0,0 0 0,-1 0 0,5 2 0,-9-1 0,1 0 0,-1 0 0,1 1 0,-1-1 0,1 0 0,-1 0 0,0 0 0,0 0 0,0 0 0,1 0 0,-1 0 0,0 0 0,0 0 0,0 0 0,-2 1 0,-23 21 0,9-9-4005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5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229 529 10544,'0'0'14809,"-13"-5"-14241,-45-13-11,54 18-468,0-1 0,1 1 0,-1 0 0,0 0 0,0 1 0,0-1 0,0 1 0,1 0 0,-1 0 0,0 0 0,0 0 0,1 1 0,-1 0 0,1-1 0,0 1 1,-1 0-1,1 1 0,0-1 0,0 1 0,-5 4 0,-4 4 466,8-8-452,1 0 0,0 0 0,0 1 0,0-1 0,0 1-1,1 0 1,-1 0 0,1 0 0,0 0 0,0 0 0,1 1 0,-1-1 0,1 1 0,0-1-1,0 1 1,0-1 0,1 1 0,0-1 0,0 10 0,1 2 160,1-1 1,0 1-1,1-1 0,8 25 1,-7-29-218,1-1 0,-1 1 0,2-1-1,0 0 1,0 0 0,13 16 0,-14-21-32,0 1-1,0-1 0,0 0 1,1-1-1,0 1 0,0-1 0,0 0 1,0 0-1,0-1 0,1 0 1,12 4-1,-16-6-13,0-1 0,0 0 0,0 0 0,1 0 0,-1-1 0,0 1 0,0-1 0,0 0 0,0 0 0,0 0 0,0 0 0,0 0 0,-1-1 0,1 1 0,0-1 0,-1 1 0,1-1 0,-1 0 0,1 0 0,-1-1 0,0 1 0,0 0 0,2-3 0,3-3 0,-1-1 0,0 1 0,-1-1 0,0 0 0,7-16 0,-8 13 0,0-1 0,-1 1 0,-1-1 0,0 0 0,0 0 0,-1 1 0,-1-1 0,0 0 0,-1 0 0,0 0 0,-1 0 0,-1 0 0,0 1 0,0-1 0,-2 1 0,1 0 0,-1 0 0,-1 0 0,-13-19 0,9 15 0,-6-12 0,-2 1 0,-1 1 0,-40-42 0,39 47 0,2-1 0,0-1 0,1-1 0,1 0 0,-16-34 0,30 54 0,1 0 0,-1 0 0,1 0 0,-1 0 0,1-1 0,0 1 0,1 0 0,-1-1 0,1 1 0,0-1 0,0 1 0,0-1 0,1 1 0,0 0 0,-1-1 0,1 1 0,1 0 0,-1-1 0,1 1 0,0 0 0,0 0 0,0 0 0,0 0 0,1 1 0,3-5 0,-2 2 0,1 1 0,0-1 0,0 2 0,1-1 0,0 0 0,0 1 0,0 0 0,0 0 0,0 1 0,1 0 0,-1 0 0,1 0 0,0 1 0,12-3 0,-3 4 0,-1 1 0,1 1 0,0 0 0,-1 1 0,1 0 0,18 6 0,6 1 0,-30-7 0,1 1 0,-1 1 0,0 0 0,15 7 0,5 3 0,-16-9 0,-12-5 0,0 1 0,1 0 0,-1 0 0,0 0 0,0 0 0,0 0 0,0 0 0,0 0 0,0 1 0,0-1 0,0 1 0,2 3 0,-4-5 0,0 1 0,0 0 0,-1 0 0,1-1 0,0 1 0,0 0 0,-1 0 0,1-1 0,-1 1 0,1 0 0,-1-1 0,1 1 0,-1-1 0,1 1 0,-1 0 0,1-1 0,-1 1 0,0-1 0,1 1 0,-1-1 0,0 0 0,0 1 0,-24 16 0,20-14 0,-14 10-3935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8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63 8840,'0'0'15042,"0"-10"-14555,-5-43 3418,4 58-2155,-7 106 129,4-6-1462,2 46 22,8-43-439,-6-74 0,1-44 0,1 1 0,0-1 0,1 1 0,0 0 0,8-15 0,-1-3 0,-6 18 0,0 0 0,0 0 0,1 1 0,0-1 0,0 1 0,1 0 0,0 0 0,0 1 0,1 0 0,0 0 0,11-8 0,-6 7 0,0 0 0,1 0 0,0 2 0,0 0 0,0 0 0,1 1 0,14-3 0,-22 6 0,-1 1 0,1 0 0,-1 1 0,1-1 0,0 1 0,0 0 0,-1 1 0,1-1 0,8 3 0,-13-3 0,1 1 0,-1-1 0,0 1 0,1-1 0,-1 1 0,1 0 0,-1-1 0,0 1 0,0 0 0,1 0 0,-1 0 0,0 0 0,0 0 0,0 0 0,0 0 0,0 0 0,0 1 0,-1-1 0,1 0 0,0 0 0,0 1 0,-1-1 0,1 1 0,-1-1 0,1 1 0,-1-1 0,0 0 0,0 1 0,0-1 0,0 1 0,0-1 0,0 1 0,0-1 0,0 1 0,0-1 0,0 1 0,-1-1 0,1 1 0,-1-1 0,-1 3 0,1 1 0,-1-1 0,0 1 0,-1-1 0,1 1 0,-1-1 0,0 0 0,0 0 0,0 0 0,-1 0 0,1-1 0,-1 0 0,0 1 0,0-1 0,0 0 0,-1-1 0,1 1 0,-6 2 0,0-2 0,1 1 0,-1-1 0,1-1 0,-1 0 0,0 0 0,0-1 0,-17 0 0,15 4 0,12-4 0,0 1 0,1-1 0,0 1 0,-1-1 0,1 0 0,0 1 0,0-1 0,0 0 0,0 0 0,0 1 0,0-1 0,1 1 0,24 20 0,-20-17 0,1 0 0,-1 1 0,10 10 0,-7-6 0,0 0 0,21 16 0,6 5 0,-20-12 0,-16-18 41,0-1 1,0 1-1,0-1 0,0 1 1,1-1-1,-1 1 0,0-1 1,0 1-1,0 0 0,-1-1 1,1 1-1,0-1 0,0 1 1,0-1-1,0 1 0,0-1 1,-1 1-1,1-1 0,0 1 1,0-1-1,-1 1 0,-3 5-4258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5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10344,'0'0'7687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19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13864,'0'0'8538,"7"11"-7894,0 0-406,-2-1 1,1 1-1,-1 1 0,-1-1 1,1 1-1,-2-1 0,3 16 1,-5 59 2631,2-78-2205,-3-8-640,0 0 1,0 0-1,1 0 0,-1 0 1,0 0-1,0 0 0,0 0 0,0 1 1,0-1-1,0 0 0,0 0 1,0 0-1,1 0 0,-1 1 0,0-1 1,0 0-1,0 0 0,0 0 1,0 0-1,0 1 0,0-1 0,0 0 1,0 0-1,0 0 0,0 0 1,0 1-1,0-1 0,0 0 0,0 0 1,0 0-1,0 0 0,0 1 1,0-1-1,-1 0 0,1 0 0,0 0 1,0 0-1,0 1 0,0-1 1,0 0-1,0 0 0,0 0 0,-1 0 1,1 0-1,0 0 0,0 0 1,0 1-1,0-1 0,0 0 0,-1 0 1,0 4 1580,1-8-231,1-2-1375,0 0 0,1 0 0,0 0 0,-1 0 0,2 1 0,-1-1 0,1 1 0,-1 0 0,2 0 0,2-5 0,8-13 0,-7 8 0,-2 6 0,-1-1 0,1 1 0,1 1 0,-1-1 0,2 1 0,10-12 0,-8 10 0,-8 9 0,0-1 0,1 1 0,-1 0 0,0-1 0,1 1 0,-1 0 0,1 0 0,-1 0 0,4-2 0,-5 3 0,1 0 0,0 0 0,0 1 0,-1-1 0,1 0 0,0 0 0,0 0 0,-1 0 0,1 1 0,0-1 0,-1 0 0,1 1 0,0-1 0,-1 0 0,1 1 0,-1-1 0,1 1 0,-1-1 0,1 1 0,-1-1 0,1 1 0,-1 0 0,1-1 0,-1 1 0,0 0 0,1-1 0,-1 1 0,0 0 0,1-1 0,-1 1 0,0 0 0,3 7 0,0 0 0,0-1 0,-1 1 0,0 0 0,0 0 0,0 13 0,-1-15 0,-1-6 0,0 1 0,0 0 0,0-1 0,0 1 0,0 0 0,0-1 0,1 1 0,-1 0 0,0-1 0,0 1 0,0 0 0,1-1 0,-1 1 0,1-1 0,-1 1 0,0 0 0,1-1 0,-1 1 0,1-1 0,-1 1 0,1-1 0,-1 0 0,1 1 0,-1-1 0,1 1 0,0-1 0,-1 0 0,1 0 0,-1 1 0,1-1 0,0 0 0,-1 0 0,1 0 0,0 0 0,0 0 0,-1 0 0,1 1 0,0-2 0,-1 1 0,1 0 0,0 0 0,-1 0 0,1 0 0,0 0 0,-1-1 0,1 1 0,-1 0 0,1 0 0,0-1 0,-1 1 0,1 0 0,-1-1 0,2 0 0,5-3 0,1-1 0,-1 0 0,9-9 0,-7 6 0,7-6 0,-6 6 0,0 0 0,16-11 0,-25 18 0,1 0 0,-1 0 0,1 0 0,-1 1 0,1-1 0,-1 0 0,1 1 0,0-1 0,-1 1 0,1-1 0,0 1 0,-1 0 0,1 0 0,0-1 0,0 1 0,-1 1 0,1-1 0,0 0 0,0 0 0,-1 1 0,1-1 0,0 1 0,-1-1 0,1 1 0,1 0 0,-1 1 0,-1 0 0,0-1 0,0 1 0,1 0 0,-1-1 0,-1 1 0,1 0 0,0 0 0,0 0 0,-1 0 0,1 0 0,-1 0 0,1 0 0,-1 3 0,2 27 0,-2-31 0,-2 67 0,0-66 0,0 0 0,0 0 0,-1 0 0,1 0 0,0 0 0,-1-1 0,0 1 0,1-1 0,-1 0 0,0 0 0,0 0 0,-4 1 0,-6-1-3935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1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355 568 9440,'0'0'10775,"-2"-11"-10305,-7-31-10,8 41-422,1 0 1,-1 0-1,0 0 0,1 0 1,-1 0-1,0 0 1,1 0-1,-1 0 1,0 0-1,0 0 0,0 0 1,0 1-1,0-1 1,0 0-1,0 1 1,0-1-1,0 0 0,0 1 1,0 0-1,-1-1 1,1 1-1,0 0 1,0-1-1,0 1 0,-1 0 1,1 0-1,0 0 1,0 0-1,-2 0 1,-3 0 160,-6-2 92,1 0 0,-1 1 1,0 0-1,1 1 0,-1 1 1,0 0-1,0 0 0,1 1 1,-19 6-1,25-6-79,1 0 0,-1 1-1,0 0 1,1 0 0,-1 0 0,1 0 0,0 1 0,0 0 0,0 0 0,1 0-1,-1 0 1,1 0 0,0 1 0,0-1 0,1 1 0,0 0 0,-1 0-1,1 0 1,-1 7 0,3-9-107,-1 0 0,2-1 0,-1 1 0,0 0 0,0-1 0,1 1 0,-1 0 0,1-1 0,0 1 0,0-1 0,0 1 0,0-1 0,0 1-1,1-1 1,-1 0 0,3 3 0,1 1 78,0 1 0,0-1 0,1 0 0,7 6 0,-3-4-142,1-1 0,0 0 1,0 0-1,1-1 0,-1-1 1,1 0-1,1-1 0,-1 0 1,23 4-1,-28-7-41,1-1 0,-1 0 0,0-1 0,1 0 0,-1 0 0,0 0 0,0-1 0,0 0 0,0-1 0,0 0 0,7-3 0,11-8 0,34-23 0,-42 25 0,-14 10 0,0 0 0,0 0 0,0 0 0,0-1 0,0 1 0,0-1 0,-1 0 0,1 0 0,-1 0 0,0 0 0,0 0 0,0-1 0,2-6 0,-3 8 0,-1-1 0,1 0 0,-1 0 0,0 0 0,0 0 0,0 0 0,0 0 0,-1 0 0,1 0 0,-1 0 0,0 1 0,0-1 0,0 0 0,0 0 0,0 1 0,-1-1 0,1 0 0,-3-2 0,0-1 0,1 1 0,-1-1 0,0 1 0,0 0 0,-1 1 0,0-1 0,1 1 0,-2 0 0,1 0 0,0 0 0,-1 1 0,-8-5 0,-4-1 0,1-1 0,-31-25 0,-3-1 0,12 11 0,11 9 0,1-2 0,1 0 0,-41-40 0,59 51 0,-9-11 0,0 0 0,-27-40 0,40 51 0,0 0 0,0 0 0,1 0 0,0-1 0,0 1 0,1-1 0,0 0 0,0 0 0,1 0 0,0 0 0,0 0 0,1 0 0,1-9 0,-1 16 0,0-1 0,0 0 0,0 0 0,1 0 0,-1 0 0,1 1 0,-1-1 0,1 0 0,0 1 0,0-1 0,0 0 0,0 1 0,0-1 0,0 1 0,0-1 0,0 1 0,0 0 0,1-1 0,-1 1 0,1 0 0,1-1 0,0 0 0,0 1 0,0 0 0,0 0 0,1 0 0,-1 0 0,0 1 0,1-1 0,-1 1 0,0 0 0,7 0 0,6 2 0,1 0 0,-1 2 0,28 9 0,-35-11 0,2 2 0,1 0 0,0 1 0,-1 0 0,0 1 0,0 0 0,-1 1 0,0 0 0,0 1 0,0-1 0,-1 2 0,0 0 0,-1 0 0,0 0 0,10 16 0,-18-24 0,15 27 0,-14-16 0,-2-11 0,1-1 0,0 0 0,-1 0 0,1 1 0,0-1 0,-1 0 0,1 0 0,-1 0 0,1 0 0,0 1 0,-1-1 0,1 0 0,-1 0 0,1 0 0,-1 0 0,1 0 0,0 0 0,-1 0 0,1 0 0,-1 0 0,1 0 0,-1-1 0,1 1 0,0 0 0,-1 0 0,1 0 0,0 0 0,-1 0 0,0-1 0,-7-3-3935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2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65 10248,'0'0'6570,"6"-10"-5825,16-32-106,-14 30 7926,-9 12-8458,0 0 1,-1 1-1,1-1 0,0 1 1,0-1-1,0 1 0,0-1 1,0 1-1,0 0 0,0 0 0,0-1 1,0 1-1,0 0 0,0 0 1,1 0-1,-2 2 0,-12 18 521,12-19-475,-5 11 218,0 1-1,0-1 0,2 1 0,-6 18 1,9-28-286,1 1 0,0 0 1,0 0-1,0 0 0,1-1 0,0 1 1,0 0-1,0 0 0,0 0 1,1 0-1,0 0 0,0-1 1,0 1-1,0 0 0,1 0 0,0-1 1,3 6-1,-3-8-85,0 0 0,0 0 0,1 0 0,-1 0 0,1 0 0,-1-1 0,6 3 0,7 5 0,-14-8 32,0-1 0,1 1 0,-1 0 0,0 0 0,1-1 0,-1 1 0,1-1 0,-1 1 0,1-1 0,-1 0 0,1 1 0,-1-1 0,1 0 0,0 0 0,-1 0 0,1 0 0,-1 0 0,1-1 0,-1 1 0,1 0 0,-1-1 0,1 1 0,-1-1 0,1 1 0,-1-1 0,0 0 0,1 0 0,-1 0 0,0 0 0,2-1 0,2-2-1024,0-1 0,-1 1 0,1-1 0,6-10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2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83 18791,'0'0'1272,"-7"-56"-600,12 39 8,-3 11-128,2 2-8,-2 4-336,4 6 8,4 5-184,2 13 8,-4 12-144,2 10 16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3.4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0 275 12760,'0'0'3473,"11"-5"-2915,-7 3-507,18-7 422,0-2 0,28-18 0,-44 26-350,-1-1 1,0 0-1,0 0 1,-1 0-1,1 0 1,-1-1-1,0 0 1,0 0-1,0 0 1,-1-1-1,0 1 1,0-1-1,0 1 0,-1-1 1,0 0-1,0 0 1,2-12-1,-3 11 61,0-1-1,0 1 0,-1 0 1,1 0-1,-2-1 0,1 1 0,-1 0 1,0 0-1,-1 0 0,0 0 0,0 0 1,0 0-1,-1 0 0,-5-9 1,8 15-158,0 1 1,0 0 0,0 0 0,-1 0-1,1 0 1,0 0 0,0 0 0,0 0 0,0 0-1,-1 0 1,1-1 0,0 1 0,0 0-1,0 0 1,0 0 0,-1 0 0,1 0 0,0 0-1,0 0 1,0 0 0,-1 0 0,1 0-1,0 0 1,0 0 0,0 1 0,0-1-1,-1 0 1,1 0 0,0 0 0,0 0 0,0 0-1,0 0 1,0 0 0,-1 0 0,1 0-1,0 1 1,0-1 0,0 0 0,0 0 0,-1 0-1,-7 11 648,-4 13-85,8-12-396,0 0 0,1 0 0,1 0 0,0 0 1,0 0-1,1 1 0,1-1 0,0 0 0,1 1 1,0-1-1,1 0 0,1 0 0,-1 0 0,2 0 1,0 0-1,0-1 0,1 1 0,1-1 0,-1 0 1,10 12-1,-11-19-41,1 0 0,0 0 0,-1 0-1,1 0 1,0-1 0,1 0 0,-1 0 0,0 0 0,1-1 0,0 0 0,0 0 0,-1 0 0,1-1 0,0 1 0,11-1 0,-10 0-149,0-1 0,1 0 0,-1 0 0,1-1 0,9-2 0,-13 2-422,0 0 0,0 0 0,0-1 0,0 1 0,-1-1 0,1 0 0,0 0 1,-1 0-1,5-4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4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9536,'0'0'8631,"12"9"-8077,1 1-393,0 0-1,-1 0 1,0 2 0,0-1 0,-2 1-1,12 16 1,8 21 404,-2 0 1,-2 2-1,-2 2 0,-3 0 1,18 63-1,-19-39 130,-2-1 0,-4 2 0,-4 0 0,-2 1 0,-5-1 0,-10 137 0,5-201-518,0 1 1,-2-1-1,0 0 0,0-1 0,-2 1 1,1-1-1,-2 0 0,0 0 0,0-1 1,-1 0-1,0 0 0,-1 0 0,-1-2 0,-15 15 1,15-19-265,4-5-4023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5.0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8640,'0'0'0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6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19 308 8936,'0'0'17115,"-4"-11"-16663,-10-34-9,14 44-414,0-1 1,0 1 0,0-1-1,0 1 1,0-1 0,0 1-1,1-1 1,-1 1-1,1-1 1,-1 1 0,1-1-1,-1 1 1,1-1 0,0 1-1,0 0 1,-1-1 0,1 1-1,0 0 1,0 0-1,1 0 1,-1 0 0,2-2-1,3-3 132,-2 1-25,1 0-1,0 0 0,0 1 1,0-1-1,1 1 0,0 1 1,-1-1-1,1 1 0,1 0 1,-1 0-1,11-3 0,-8 2 18,-5 3 19,-1 0 0,0-1 1,0 1-1,1 0 0,-1 1 1,0-1-1,8 0 1,-10 1-106,1 1 0,-1-1 0,0 0 0,1 1 0,-1 0 0,1-1 0,-1 1 0,0 0 0,0-1 0,1 1 0,-1 0 0,0 0 0,0 0 0,0 0 0,0 0 0,0 0 0,0 1 0,0-1 1,-1 0-1,1 0 0,0 1 0,0 2 0,4 9-36,0 1 0,-1 0 0,-1 0 0,0 1 0,-1-1 0,0 1 0,-1 15 1,5 40-8,-5-64-24,0 1 0,1 0 0,0-1 0,0 0 0,0 1 0,1-1 0,0 0 0,5 8 0,-7-13 0,0 1 0,0-1 0,1 0 0,-1 0 0,0 0 0,0 0 0,1 0 0,-1 0 0,0 0 0,1 0 0,-1 0 0,1-1 0,-1 1 0,1 0 0,-1-1 0,1 0 0,0 1 0,-1-1 0,1 0 0,-1 0 0,1 0 0,0 0 0,-1 0 0,1 0 0,0 0 0,-1 0 0,1-1 0,-1 1 0,1-1 0,0 1 0,-1-1 0,1 0 0,-1 1 0,0-1 0,1 0 0,-1 0 0,0 0 0,1 0 0,1-3 0,8-7 0,0 0 0,-1-1 0,-1 0 0,0-1 0,0 0 0,12-27 0,-17 32 0,12-27 0,-1 1 0,-2-2 0,-2 0 0,-1 0 0,7-50 0,-16 81 0,0 0 0,1 0 0,0 1 0,0-1 0,0 0 0,0 1 0,0 0 0,1-1 0,0 1 0,6-7 0,-8 11 0,0 0 0,0 0 0,0 0 0,1 0 0,-1 0 0,0 0 0,0 0 0,1 0 0,-1 0 0,0 0 0,0 1 0,0-1 0,0 0 0,1 1 0,-1-1 0,0 1 0,0 0 0,0-1 0,0 1 0,0 0 0,0-1 0,0 1 0,1 2 0,25 21 0,27 27 0,-53-49 37,0 0 0,0 0 0,0 0 0,0 0 1,-1 0-1,1 0 0,-1 0 0,1 0 0,-1 0 0,0 0 0,0 0 0,0 0 1,0 0-1,0 0 0,0 0 0,0 0 0,-1 0 0,1 0 0,-1 0 0,0 0 1,1 0-1,-1 0 0,0 0 0,-2 2 0,-3 7-683,0 0 0,-14 16 1,12-15-2333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6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1 435 10848,'0'0'10154,"11"-10"-9534,-4 4-510,8-6 163,-1-1 0,-1-1-1,23-29 1,-18 15 257,-2 0 0,0 0 0,-2-1 0,-2-1 0,0-1 0,14-62 0,-21 56 288,-5 35-737,0 1 1,1-1-1,-1 0 1,0 1 0,-1-1-1,1 0 1,0 1 0,0-1-1,-1 0 1,1 1-1,-1-1 1,0 1 0,1-1-1,-1 1 1,0-1 0,0 1-1,0 0 1,0-1-1,-1 0 1,2 2-47,-1 0-1,1 0 1,-1 0-1,1 0 1,0 0-1,-1 1 1,1-1-1,-1 0 1,1 0-1,0 0 1,-1 1-1,1-1 1,0 0 0,-1 1-1,1-1 1,0 0-1,0 1 1,-1-1-1,1 0 1,0 1-1,0-1 1,0 0-1,-1 1 1,1-1-1,0 1 1,0-1-1,0 1 1,-7 16 123,6-14-66,-6 16 117,0 0 1,2 1-1,-5 33 0,8-43-109,2 0 0,-1-1 0,1 1 1,1 0-1,-1 0 0,2 0 0,0-1 1,0 1-1,6 16 0,-2-12 3,-2-3 29,0 0 1,11 17 0,-14-26-122,0 1 1,1-1-1,-1-1 1,1 1-1,0 0 1,-1 0-1,1 0 1,0-1 0,0 1-1,0-1 1,0 0-1,0 1 1,0-1-1,1 0 1,-1 0-1,0 0 1,0-1-1,5 2 1,1-1-12,5-1 0,-12-1 0,0 0 0,-1 0 0,1 0 0,-1 0 0,1 0 0,-1 0 0,0 0 0,1 0 0,-1 0 0,0 0 0,0 0 0,1 0 0,-1-1 0,0 1 0,0-2 0,0-12-4024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8.3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27 10952,'0'0'8247,"1"11"-7581,4 50 108,17 138 1745,-10-110-1201,-9-58 345,12 55 0,-14-78-1366,1 5 1380,-2-13-1647,0 0 0,0 0 0,0 0 0,0 1 0,0-1 1,0 0-1,0 0 0,0 0 0,0 0 0,0 0 0,0 0 1,0 1-1,0-1 0,0 0 0,0 0 0,0 0 0,0 0 1,0 0-1,0 0 0,0 0 0,0 1 0,1-1 0,-1 0 1,0 0-1,0 0 0,0 0 0,0 0 0,0 0 0,0 0 1,0 0-1,1 0 0,-1 0 0,0 0 0,0 0 0,0 0 0,0 0 1,0 0-1,0 0 0,1 0 0,-1 0 0,0 0 0,0 0 1,0 0-1,0 0 0,0 0 0,0 0 0,1 0 0,-1 0 1,0 0-1,0 0 0,0 0 0,0 0 0,0 0 0,0 0 1,0 0-1,1 0 0,-1 0 0,0 0 0,0-1 0,0 1 1,0 0-1,-1 3 633,2-12-213,5-130-450,-4 62 0,-3-63 0,0 117 0,1 0 0,6-44 0,-6 65 0,1-1 0,-1 1 0,1 0 0,-1-1 0,1 1 0,0 0 0,0 0 0,0-1 0,0 1 0,1 0 0,-1 0 0,0 0 0,1 0 0,-1 1 0,1-1 0,0 0 0,0 1 0,3-3 0,-2 2 0,0 1 0,0-1 0,1 1 0,-1 0 0,1 0 0,-1 0 0,1 0 0,-1 1 0,1-1 0,0 1 0,3 0 0,6 1 0,0 1 0,-1 0 0,1 0 0,-1 1 0,19 8 0,-28-10 0,0 0 0,0 1 0,-1 0 0,1 0 0,0 0 0,-1 0 0,1 0 0,-1 0 0,0 0 0,1 1 0,-1 0 0,-1-1 0,1 1 0,0 0 0,0 0 0,-1 0 0,0 0 0,0 0 0,0 0 0,0 0 0,0 0 0,0 0 0,-1 1 0,1-1 0,-1 4 0,0-1 0,0-1 0,0 1 0,-1 0 0,1-1 0,-1 1 0,-1 0 0,1-1 0,-1 1 0,0-1 0,0 0 0,0 1 0,-1-1 0,-5 8 0,-10 6 0,-1-1 0,-1 0 0,0-2 0,-1 0 0,-28 14 0,27-16 0,2-2 0,16-10 0,0 0 0,0 0 0,1 0 0,-1 0 0,1 1 0,-1 0 0,1-1 0,0 1 0,0 0 0,-3 5 0,5-7 0,1 1 0,0-1 0,-1 0 0,1 0 0,0 1 0,0-1 0,0 0 0,0 1 0,0-1 0,0 0 0,0 1 0,1-1 0,-1 0 0,0 0 0,1 1 0,-1-1 0,1 0 0,-1 0 0,1 0 0,0 0 0,-1 1 0,1-1 0,0 0 0,0 0 0,0 0 0,0-1 0,0 1 0,1 1 0,33 25 0,42 19 0,34 21 0,-110-66 0,1 0 0,0 0 0,0 1 0,-1-1 0,1 0 0,-1 1 0,1-1 0,-1 0 0,1 1 0,-1 0 0,0-1 0,0 1 0,0 0 0,0 0 0,0-1 0,0 1 0,0 0 0,-1 0 0,1 0 0,-1 0 0,1 0 0,-1 0 0,0 0 0,0 0 0,0 0 0,0 0 0,0 1 0,0-1 0,-1 0 0,1 0 0,0 0 0,-1 0 0,0 0 0,0-1 0,1 1 0,-3 3 0,0-1 0,0 1 0,-1-1 0,1 0 0,-1 0 0,0 0 0,-1-1 0,1 1 0,-1-1 0,1 0 0,-1 0 0,0 0 0,-8 2 0,-19 6 0,0-2 0,-1-2 0,-40 5 0,65-10 0,1-1 0,-1 1 0,0 1 0,1 0 0,0 0 0,0 0 0,0 1 0,-12 7 0,16-4 960,3-3-4165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3:5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9344,'0'0'2773,"13"-4"-2450,38-7 124,-1 2 1,71-3-1,231-33 2804,-238 29-2002,-69 14-3325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29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 10448,'0'0'8937,"9"-3"-8281,31-8 9,-39 10-644,-1 1 0,1 0 0,-1 0 0,1 0 0,-1 0 1,1 0-1,-1 0 0,1 1 0,-1-1 0,0 0 0,1 0 0,-1 0 0,1 0 0,-1 0 0,1 1 0,-1-1 0,1 0 0,-1 0 1,0 1-1,1-1 0,-1 0 0,1 1 0,-1-1 0,0 0 0,1 1 0,-1-1 0,0 1 0,0-1 0,1 0 0,-1 1 0,0-1 1,0 1-1,1 0 0,0 17 399,0-13-246,1 15 436,-1-1 1,-1 1 0,-1-1-1,0 1 1,-7 29 0,8-34-23,0-12-362,0 0-1,0-1 1,0 1 0,0-1-1,0 1 1,-1 0 0,1-1-1,-1 1 1,0-1-1,-2 5 1716,20-32-416,6-24-1138,-17 35-291,0 1-1,1-1 0,10-13 0,14-10-95,-31 37 0,0-1 0,0 1 0,0 0 0,0 0 0,0-1 0,0 1 0,0 0 0,1-1 0,-1 1 0,0 0 0,0 0 0,0 0 0,1-1 0,-1 1 0,0 0 0,0 0 0,1 0 0,-1-1 0,0 1 0,0 0 0,1 0 0,-1 0 0,0 0 0,1 0 0,-1 0 0,0 0 0,0-1 0,1 1 0,-1 0 0,0 0 0,1 0 0,-1 0 0,0 0 0,1 1 0,-1-1 0,7 10 0,-2 14 0,-5-17 0,0 0 0,0-1 0,-1 1 0,0-1 0,0 0 0,-1 1 0,0-1 0,-2 7 0,29-32 0,24-25 0,-44 40 0,1 0 0,-1 1 0,0 0 0,1 0 0,-1 0 0,1 1 0,0 0 0,11-3 0,-13 5 0,-1 1 0,0-1 0,0 1 0,0 0 0,1-1 0,-1 2 0,0-1 0,0 0 0,0 0 0,-1 1 0,1 0 0,0-1 0,0 1 0,-1 0 0,1 0 0,-1 1 0,0-1 0,0 0 0,0 1 0,0-1 0,0 1 0,0 0 0,0 0 0,-1 0 0,0 0 0,1 0 0,-1 0 0,0 0 0,1 6 0,-2 0 0,0-6 0,0-1 0,0 0 0,1 0 0,-2 0 0,1 1 0,0-1 0,0 0 0,-1 0 0,1 0 0,-1 1 0,0-1 0,0 0 0,-1 3 0,-1 3 618,-2 3-537,5-11-155,-1 0-1,1 0 1,0 1-1,0-1 0,0 0 1,0 0-1,0 0 1,0 0-1,0 0 0,0 0 1,0 0-1,0 1 1,0-1-1,-1 0 0,1 0 1,0 0-1,0 0 1,0 0-1,0 0 1,0 0-1,0 0 0,-1 0 1,1 0-1,0 0 1,0 0-1,0 0 0,0 0 1,0 0-1,0 0 1,-1 0-1,1 0 0,0 0 1,0 0-1,0 0 1,0 0-1,0 0 0,0 0 1,-1 0-1,1 0 1,0 0-1,0 0 1,0 0-1,0 0 0,0-1 1,0 1-1,0 0 1,0 0-1,-1 0 0,1 0 1,0 0-1,0 0 1,0 0-1,0 0 0,0-1 1,0 1-1,0 0 1,0 0-1,0 0 1,0 0-1,0 0 0,0 0 1,0-1-1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30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41 138 9744,'0'0'9595,"3"11"-8884,6 37 248,-3 1-1,1 73 1,5 7 729,-1-8 547,1-46 1572,-11-62-1704,0-16-2103,0-1 0,0 1 0,-1 0 0,1-1 0,-1 1 0,0 0 0,0-1 0,0 1 0,0-1 0,-1 1 0,1 0 0,-3-7 0,0-10 0,-3-59 0,-4 1 0,-28-111 0,4 27 0,28 130 0,6 29 0,1-1 0,-1 1 0,0 0 0,1-1 0,0 1 0,0 0 0,0 0 0,0 0 0,0 0 0,1 0 0,-1 0 0,3-3 0,24-32 0,-26 36 0,0 1 0,0 0 0,0-1 0,0 1 0,0 0 0,0 0 0,0 0 0,1 1 0,-1-1 0,0 0 0,0 1 0,1-1 0,-1 1 0,0 0 0,1 0 0,-1 0 0,0 0 0,1 0 0,-1 1 0,0-1 0,1 1 0,1 0 0,6 2 0,0 1 0,0-1 0,12 8 0,-6-2 0,0 0 0,0 1 0,27 23 0,-38-29 0,0 0 0,-1 1 0,1 0 0,-1 0 0,0 0 0,-1 1 0,1-1 0,-1 1 0,0 0 0,0 0 0,-1 0 0,0 0 0,0 0 0,2 11 0,-3-11 0,-1 0 0,0 0 0,0 0 0,0 0 0,-1 1 0,1-1 0,-2 0 0,1 0 0,-1-1 0,1 1 0,-2 0 0,1 0 0,-5 8 0,0-5 0,0 0 0,0 0 0,-1-1 0,0 0 0,0-1 0,-14 10 0,-3 3 0,12-10 0,0 0 0,0 0 0,-20 9 0,34-17 0,0-1 0,0 0 0,0 1 0,0-1 0,1 0 0,-1 0 0,0 0 0,1 0 0,-1 0 0,1 0 0,1 1 0,3 2 0,63 40 0,-47-31 0,0 1 0,25 21 0,-28-20 0,24 23 0,-41-35 0,0-1 0,0 0 0,0 1 0,0 0 0,0-1 0,-1 1 0,1 0 0,-1 0 0,0 0 0,0 0 0,0 0 0,0 0 0,0 0 0,0 6 0,-1-7 0,-1 0 0,1 1 0,-1-1 0,1 0 0,-1 0 0,0 0 0,0 0 0,0 0 0,0 0 0,0 0 0,0 0 0,0 0 0,-1 0 0,1-1 0,-1 1 0,1-1 0,-3 2 0,-35 25 0,23-18 0,6-3 0,0 0 0,-1-1 0,0 0 0,0-1 0,0 0 0,0-1 0,-1-1 0,0 1 0,0-2 0,0 0 0,0 0 0,-20 0 0,-17-5 0,33 2 0,-1 0 0,0 1 0,-17 3 0,34-3 22,0 0 0,-1 0-1,1 0 1,0 0 0,0 0 0,-1 0 0,1 0-1,0 0 1,0 0 0,0 0 0,-1 0 0,1 0-1,0 0 1,0 0 0,0 1 0,-1-1-1,1 0 1,0 0 0,0 0 0,0 0 0,0 0-1,-1 1 1,1-1 0,0 0 0,0 0 0,0 0-1,0 1 1,0-1 0,0 0 0,0 0 0,-1 0-1,1 1 1,0-1 0,0 0 0,0 0 0,0 0-1,0 1 1,0-1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31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 14568,'0'0'7915,"1"13"-7256,-2 33 201,-1 0-1,-3 0 1,-16 71 0,-3 38 3887,23-141-3316,2-22-1431,1 0 0,0 0 0,0 0 0,0 0 0,1 0 0,0 1 0,6-10 0,4-13 0,-7 15 0,1 0 0,0 1 0,1-1 0,20-24 0,-23 33 0,0 0 0,1 0 0,-1 0 0,2 1 0,-1 0 0,0 0 0,1 1 0,0 0 0,0 0 0,0 1 0,1-1 0,9-2 0,-14 6 0,-1 0 0,1 0 0,0 0 0,-1 0 0,1 1 0,0-1 0,-1 1 0,1-1 0,0 1 0,-1 0 0,1 0 0,4 3 0,-6-4 0,-1 0 0,1 1 0,0-1 0,0 0 0,-1 1 0,1-1 0,0 0 0,-1 1 0,1-1 0,0 1 0,-1-1 0,1 1 0,0 0 0,-1-1 0,1 1 0,-1 0 0,0-1 0,1 1 0,-1 0 0,1-1 0,-1 1 0,0 0 0,0 0 0,1-1 0,-1 1 0,0 0 0,0 0 0,0 0 0,0 0 0,0-1 0,0 1 0,0 0 0,0 0 0,0 0 0,0-1 0,0 1 0,-1 0 0,1 0 0,0-1 0,-1 1 0,1 0 0,0 0 0,-2 1 0,-2 4 0,-1 0 0,-1-1 0,1 1 0,-1-1 0,0 0 0,0-1 0,0 1 0,-1-1 0,1-1 0,-10 5 0,14-7 0,1 0 0,-1-1 0,1 1 0,0 0 0,-1 0 0,1 1 0,0-1 0,0 0 0,-1 0 0,1 0 0,0 1 0,0-1 0,0 1 0,1-1 0,-1 1 0,0-1 0,1 1 0,-1-1 0,1 1 0,-1 0 0,1-1 0,0 1 0,-1 0 0,1-1 0,0 1 0,0 0 0,0-1 0,0 1 0,1 0 0,-1-1 0,0 1 0,1 0 0,-1-1 0,2 2 0,0 5 0,0-1 0,1 0 0,0 0 0,0 0 0,1 0 0,5 8 0,-4-8 0,0 1 0,-1 0 0,6 15 0,-6-14 0,6-1 984,-10-8-1062,-1 0-1,1 0 1,0 0 0,0 0 0,0 0 0,0 0 0,0 0 0,0 0 0,0-1 0,0 1 0,0 0 0,0 0 0,0 0 0,0 0 0,0 0 0,0 0-1,0-1 1,0 1 0,0 0 0,0 0 0,0 0 0,0 0 0,0 0 0,0 0 0,0 0 0,0 0 0,0-1 0,0 1 0,1 0 0,-1 0 0,1-1-703,-1 1 703,0 0 0,0 0 0,0 0 0,0 0 0,0 0 0,0 0-1,0 0 1,1 0 0,-1 0 0,0 0 0,0 0 0,0 0 0,0 0 0,0 0 0,0 0 0,0 0 0,1 0 0,-1 0 0,0 0 0,0 0 0,0 1-1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36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1 185 8936,'0'0'11874,"1"-11"-11467,1-1-187,-1 1 1,2-1 0,0 1 0,0 0-1,1 0 1,0 0 0,1 1-1,0-1 1,0 1 0,2 0 0,-1 0-1,14-14 1,-18 22-61,0-1 1,1 1-1,-1 0 1,1 0-1,0 0 1,-1 1-1,6-3 1,-7 3-124,0 1 0,0 0-1,-1 0 1,1 0 0,0 0 0,0 0 0,-1 0 0,1 0 0,0 0 0,0 0 0,-1 0 0,1 0 0,0 0 0,-1 0 0,1 1-1,0-1 1,-1 0 0,1 0 0,0 1 0,-1-1 0,1 1 0,0-1 0,-1 1 0,1-1 0,-1 1 0,1-1 0,-1 1 0,1-1-1,-1 1 1,1-1 0,-1 1 0,0 0 0,1-1 0,-1 1 0,0 0 0,0-1 0,1 1 0,-1 0 0,0 0 0,0-1 0,0 2 0,6 20 205,-1 0 0,-2 1 0,0-1 0,0 35 0,-11 94 251,0-10 37,8-126-458,-1 1 25,2 0-1,2 18 1,-2-30-58,-1 0 0,1 1 0,1-1 0,-1 0 1,1 1-1,-1-1 0,1 0 0,1 0 0,-1-1 0,0 1 0,1 0 0,4 4 0,-5-6-10,0 1 0,0-1 0,0 0 0,1 1 1,-1-1-1,1 0 0,-1-1 0,1 1 0,0 0 0,0-1 0,0 1 0,0-1 0,0 0 0,0 0 0,0 0 0,0-1 0,0 1 0,1-1 0,-1 0 0,0 1 0,0-1 0,0-1 0,1 1 0,-1 0 0,0-1 0,0 0 0,0 0 0,0 0 0,5-2 0,-1 0 40,0-1-1,-1 0 1,1 0-1,-1-1 1,0 0 0,0 0-1,0-1 1,-1 1-1,0-1 1,0-1 0,0 1-1,-1 0 1,0-1-1,6-12 1,-1-3 130,-1 0 1,0 0-1,6-39 1,-6 13-185,-3-1-1,-1-59 1,0-3-22,-4 101 7,3-7 0,-2 17 0,0-1 0,0 1 0,-1 0 0,1-1 0,0 1 0,0 0 0,0 0 0,0 0 0,-1-1 0,1 1 0,0 0 0,0 0 0,0 1 0,0-1 0,0 0 0,0 0 0,-1 0 0,1 0 0,0 1 0,1 0 0,7 2 0,0 1 0,0 0 0,-1 1 0,0 0 0,0 0 0,0 1 0,-1 0 0,10 10 0,-9-9 0,0 0 0,1 0 0,-1 0 0,1-1 0,0-1 0,14 7 0,-15-8 801,1 0-1532,0-3-3362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37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11656,'0'0'11314,"3"15"-10691,4 25-27,2 48 0,-7-35 53,17 185 2893,-18-227-3417,2 16 1557,-3-27-1662,0 0 0,0 0 0,0 0 0,0 0 0,0 0 0,0 0 0,0 0 0,0 1 0,0-1 0,0 0 0,0 0 0,0 0 0,0 0 0,0 0 0,0 0 0,0 0 0,1 0 0,-1 1 0,0-1 1,0 0-1,0 0 0,0 0 0,0 0 0,0 0 0,0 0 0,0 0 0,0 0 0,0 0 0,0 0 0,1 0 0,-1 0 0,0 0 0,0 1 0,0-1 0,0 0 0,0 0 0,0 0 0,0 0 1,1 0-1,-1 0 0,0 0 0,0 0 0,0 0 0,0 0 0,0 0 0,0 0 0,0 0 0,1-1 0,-1 1 0,0 0 0,0 0 0,6-13 818,1-9-803,-2 1-26,2 0-1,0 0 1,2 1 0,0 0 0,1 0-1,17-23 1,-20 34-9,2-4 0,1 1 0,0 0 0,20-17 0,-25 25 0,0 1 0,-1 0 0,1 0 0,0 0 0,1 1 0,-1 0 0,0 0 0,1 0 0,-1 1 0,1-1 0,-1 1 0,1 1 0,11-1 0,0-1 0,-11 1 0,-1 1 0,1-1 0,-1 1 0,1 0 0,5 1 0,-10-1 0,0 0 0,0 1 0,0-1 0,0 0 0,0 0 0,0 1 0,0-1 0,0 1 0,0-1 0,0 1 0,-1-1 0,1 1 0,0 0 0,0-1 0,-1 1 0,1 0 0,0 0 0,-1-1 0,1 1 0,-1 0 0,1 0 0,-1 0 0,1 0 0,-1 0 0,0 0 0,1-1 0,-1 1 0,0 0 0,0 0 0,1 0 0,-1 0 0,0 0 0,0 2 0,-1-1 0,1 0 0,-1 0 0,1 0 0,-1-1 0,1 1 0,-1 0 0,0 0 0,0-1 0,0 1 0,0 0 0,0-1 0,0 1 0,-1-1 0,1 1 0,0-1 0,-1 0 0,1 0 0,-1 1 0,-2 0 0,-36 20 0,32-19 0,-84 33 0,91-35 0,0-1 0,1 0 0,-1 1 0,1-1 0,-1 1 0,0-1 0,1 1 0,-1-1 0,1 1 0,-1-1 0,1 1 0,0-1 0,-1 1 0,1 0 0,-1-1 0,1 1 0,0 0 0,0-1 0,-1 1 0,1 0 0,0-1 0,0 1 0,0 0 0,0 0 0,0-1 0,0 1 0,0 0 0,0-1 0,0 1 0,0 0 0,0 0 0,0-1 0,1 1 0,-1 0 0,0-1 0,0 1 0,1 0 0,-1-1 0,0 1 0,1-1 0,-1 1 0,1 0 0,0 0 0,25 31 0,-20-26 0,68 64 0,-31-32 0,-4-6 985,-37-30-1433,2 1 1,-1-1-1,0-1 0,0 1 1,0 0-1,1-1 1,-1 0-1,1 1 1,-1-1-1,8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42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 10448,'0'0'11302,"0"12"-10931,-1 90 695,21 156 1,-7-157-511,9 56 501,-4-58 483,-17-95-1011,2 4 642,0-19-438,3-25 161,0-69 0,-2 22-110,-3 20-672,-2 1-1,-16-98 0,9 92-98,6 32-13,1 21 0,0 0 0,-1 0 0,-7-25 0,9 37 0,0 0 0,0 0 0,0-1 0,0 1 0,0 0 0,1 0 0,0 0 0,-1 0 0,1 0 0,0-1 0,0 1 0,1 1 0,-1-1 0,1 0 0,0 0 0,-1 0 0,1 1 0,0-1 0,0 1 0,1 0 0,-1-1 0,0 1 0,1 0 0,0 0 0,-1 1 0,6-4 0,0 3 0,0 1 0,0-1 0,1 1 0,-1 0 0,0 1 0,1 0 0,-1 1 0,0-1 0,0 2 0,1-1 0,-1 1 0,0 0 0,0 1 0,12 5 0,-16-7 0,0 1 0,-1 0 0,1 0 0,0 1 0,0-1 0,-1 1 0,0-1 0,1 1 0,-1 0 0,0 1 0,0-1 0,-1 0 0,1 1 0,-1 0 0,0-1 0,0 1 0,0 0 0,0 0 0,-1 0 0,1 0 0,-1 1 0,0-1 0,0 0 0,-1 1 0,1-1 0,-1 0 0,0 1 0,0-1 0,-1 6 0,-2 5 0,-1-1 0,0 0 0,-1 0 0,0-1 0,-1 1 0,-1-1 0,-8 12 0,-64 81 0,58-80 0,18-22 0,0 0 0,0-1 0,-1 1 0,1-1 0,-1 0 0,0 0 0,-5 3 0,9-6 0,0 1 0,-1-1 0,1 0 0,0 0 0,-1 0 0,1 1 0,0-1 0,-1 0 0,1 0 0,0 1 0,-1-1 0,1 0 0,0 1 0,0-1 0,0 0 0,-1 1 0,1-1 0,0 1 0,0-1 0,0 0 0,0 1 0,0-1 0,0 1 0,0-1 0,0 0 0,-1 1 0,2-1 0,-1 1 0,0-1 0,0 0 0,0 1 0,0 0 0,11 12 0,20 6 0,11 1 0,54 36 0,-23-11 0,-67-42 0,0 1 0,-1 0 0,1 1 0,-1-1 0,0 1 0,0 0 0,-1 0 0,5 7 0,-7-10 0,-1 1 0,1-1 0,0 1 0,-1-1 0,0 1 0,0-1 0,0 1 0,0 0 0,0 0 0,-1 0 0,1 0 0,-1-1 0,1 1 0,-1 0 0,0 0 0,0 0 0,-1 0 0,1 0 0,-1 0 0,1 0 0,-2 3 0,0-3 0,0 0 0,0 0 0,0 0 0,0-1 0,-1 1 0,1 0 0,-1-1 0,1 0 0,-1 1 0,0-1 0,0 0 0,0 0 0,-6 2 0,0 0 0,1-1 0,0 0 0,-1 0 0,-11 1 0,1-1 0,-1-2 0,0 0 0,0-1 0,1-1 0,-1-1 0,0-1 0,-37-9 0,55 11 39,-1 0 0,0 1 0,1-1 0,-1 1 1,1 0-1,-1 0 0,0 0 0,1 0 0,-1 0 0,0 0 0,1 1 0,-1-1 1,0 1-1,1 0 0,-1 0 0,1 0 0,0 0 0,-1 0 0,1 1 0,0-1 0,-4 4 1,4-4-325,1 1 0,-1 0 0,1 0 0,0-1 0,0 1 0,-1 0 0,1 0 0,1 0 0,-1 0 0,0 1 0,0-1 0,1 0 0,-1 0 0,1 0 0,0 1 0,0 3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42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 11760,'0'0'13697,"-1"11"-13059,0 0-446,0-5-90,1 1 0,-1-1-1,0 0 1,0 0 0,-1 0 0,0 0-1,0-1 1,0 1 0,-4 6-1,4-9 86,0 1 0,0 0-1,0 0 1,1 0-1,-1 0 1,1 0 0,0 0-1,0 0 1,0 8-1,1-9-79,0-1-1,1 1 1,-1-1 0,1 1-1,0 0 1,0-1-1,0 0 1,0 1-1,0-1 1,0 0-1,1 1 1,-1-1 0,1 0-1,0 0 1,-1 0-1,4 2 1,0 2 20,1 0 0,0 0 0,0-1 0,0 0-1,1 0 1,-1-1 0,1 0 0,0 0 0,1 0 0,-1-1 0,1 0 0,-1 0 0,11 1 0,-13-3-127,0 0 0,0 0 0,0-1 0,1 0 0,-1 0 0,0 0 0,8-1 0,-10 0 0,0 0 0,-1-1 0,1 1 0,0 0 0,0-1 0,0 0 0,-1 0 0,1 1 0,-1-1 0,1-1 0,-1 1 0,0 0 0,3-4 0,3-4-4071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43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18591,'0'0'6408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47.9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24 136 8840,'0'0'8159,"-4"-10"-7715,-8-31-14,7 20-21,3 12 3069,1 23-1653,21 267 352,-2-90-1018,-10-113-592,2 31 1529,-10-100-1897,-1-10 190,-1-21 692,-1-35 425,-23-344-1506,25 389 0,0-10 0,0 1 0,1 0 0,1 0 0,1-1 0,1 1 0,1 0 0,7-21 0,-10 39 0,1-1 0,-1 1 0,1 0 0,0 0 0,0 0 0,0 0 0,1 1 0,-1-1 0,0 1 0,1-1 0,0 1 0,0 0 0,0 0 0,0 0 0,0 0 0,0 0 0,0 1 0,0-1 0,1 1 0,-1 0 0,0 0 0,1 0 0,-1 1 0,1-1 0,-1 1 0,1 0 0,-1 0 0,7 1 0,8 0 0,-1 1 0,1 1 0,-1 1 0,21 7 0,-20-6 0,-9-2 0,0-1 0,0 1 0,0 1 0,-1 0 0,13 7 0,-19-10 0,0 1 0,0-1 0,0 1 0,0 0 0,0 0 0,-1 0 0,1 0 0,-1 0 0,1 0 0,-1 0 0,0 0 0,0 1 0,0-1 0,0 0 0,0 1 0,0-1 0,-1 1 0,1-1 0,-1 1 0,0-1 0,0 1 0,0-1 0,0 1 0,0 0 0,-1 3 0,0 0 0,-1 1 0,0-1 0,0 0 0,-1 1 0,0-1 0,0-1 0,0 1 0,-7 9 0,-36 39 0,38-45 0,-89 80 0,46-43 0,49-45 0,1 0 0,0 0 0,0 0 0,0 0 0,0 1 0,0-1 0,0 0 0,0 1 0,0-1 0,1 1 0,-1-1 0,0 3 0,1-3 0,0-1 0,-1 1 0,1 0 0,1-1 0,-1 1 0,0 0 0,0-1 0,0 1 0,0 0 0,0-1 0,1 1 0,-1-1 0,0 1 0,0 0 0,1-1 0,-1 1 0,0-1 0,1 1 0,-1-1 0,1 1 0,-1-1 0,1 1 0,-1-1 0,1 0 0,-1 1 0,1-1 0,0 1 0,17 8 0,0-1 0,0 0 0,1-2 0,0 0 0,29 5 0,30 9 0,-63-14 0,1 0 0,-1 0 0,26 17 0,-34-18 0,0 0 0,0 0 0,-1 0 0,0 1 0,0 0 0,0 0 0,-1 1 0,1 0 0,4 8 0,-9-12 0,-1-1 0,1 0 0,0 1 0,-1-1 0,1 1 0,-1-1 0,0 1 0,0-1 0,0 1 0,0-1 0,-1 1 0,1-1 0,0 1 0,-1-1 0,0 0 0,1 1 0,-1-1 0,0 0 0,-1 1 0,1-1 0,0 0 0,0 0 0,-1 0 0,-3 3 0,-2 5 0,-1-2 0,0 1 0,-16 11 0,12-12 0,-1-1 0,0 0 0,0-1 0,0-1 0,-1 1 0,0-2 0,-26 5 0,14-2 0,3-3 0,1-1 0,-42 1 0,40-3 0,0 1 0,-24 5 0,43-6 0,-1 0 0,1 0 0,0 0 0,0 1 0,-1 0 0,1 0 0,0 1 0,-8 5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48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11552,'0'0'10369,"8"18"-9708,-1-2-496,-1-4-38,-1 0 0,0 1 0,-1-1-1,-1 1 1,1 0 0,-2 0 0,0 1 0,0 13 0,9 284 3888,-12-305-3774,2-1-1,-1 1 1,1 0-1,0 0 1,2 8-1,-5 3 1581,0-13-720,1-13-611,0-16-490,2 0 0,1-1 0,1 1 0,10-38 0,-11 55 0,1 1 0,0 0 0,0 0 0,1 0 0,0 1 0,0-1 0,0 1 0,1 0 0,0 0 0,0 0 0,1 1 0,0 0 0,0 0 0,0 0 0,0 1 0,10-6 0,-12 9 0,0 0 0,0 0 0,0 0 0,0 0 0,0 1 0,1 0 0,-1-1 0,0 1 0,7 2 0,-10-2 0,0-1 0,0 2 0,0-1 0,0 0 0,0 0 0,0 0 0,0 0 0,0 1 0,0-1 0,0 0 0,0 1 0,-1-1 0,1 0 0,0 1 0,0-1 0,0 1 0,-1 0 0,1-1 0,0 1 0,0 0 0,-1-1 0,1 1 0,-1 0 0,1 0 0,-1 0 0,1-1 0,-1 1 0,1 0 0,-1 0 0,0 0 0,1 0 0,-1 0 0,0 0 0,0 0 0,0 0 0,0 0 0,0 0 0,0 0 0,0 0 0,0-1 0,0 1 0,0 0 0,0 0 0,-1 0 0,1 2 0,-1-1 0,0 1 0,-1 0 0,1 0 0,0-1 0,-1 1 0,1 0 0,-1-1 0,0 1 0,0-1 0,0 0 0,0 0 0,0 0 0,0 0 0,-1 0 0,1 0 0,-1-1 0,1 1 0,-1-1 0,0 1 0,0-1 0,1 0 0,-1 0 0,0-1 0,-5 2 0,7-2 0,0 0 0,0 0 0,0 1 0,0-1 0,0 0 0,0 1 0,1-1 0,-1 1 0,0-1 0,0 1 0,0-1 0,0 1 0,1 0 0,-1-1 0,0 1 0,0 0 0,1 0 0,-1-1 0,1 1 0,-1 0 0,1 0 0,-1 0 0,1 0 0,-1 1 0,1-1 0,0 1 0,0-1 0,0 0 0,1 1 0,-1-1 0,0 0 0,1 1 0,-1-1 0,0 0 0,1 0 0,0 1 0,-1-1 0,1 0 0,0 0 0,1 2 0,6 6 0,0-1 0,0 0 0,15 10 0,-14-10 0,7 6 0,-9-7 0,1-1 0,-1 0 0,1 0 0,0-1 0,0 0 0,15 7 0,-14-6 0,-5-4 984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0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203 725 4416,'0'0'10093,"3"-11"-9777,1-1-212,1 1-1,0-1 1,0 1 0,1 0 0,12-16 0,2-2 318,0 0 1,-2-1 0,26-60-1,23-102 1399,-17 0 90,-49 185-1790,-1 0 0,1 0 1,-2 0-1,1 0 0,-1 0 0,0 0 0,-2-8 0,3 15-118,0 0 0,0-1 0,0 1-1,0 0 1,0 0 0,0 0-1,0 0 1,0 0 0,0-1 0,-1 1-1,1 0 1,0 0 0,0 0 0,0 0-1,0 0 1,0 0 0,0 0 0,-1-1-1,1 1 1,0 0 0,0 0 0,0 0-1,0 0 1,0 0 0,-1 0-1,1 0 1,0 0 0,0 0 0,0 0-1,0 0 1,-1 0 0,1 0 0,0 0-1,0 0 1,0 0 0,0 0 0,-1 0-1,1 0 1,0 0 0,0 0 0,0 0-1,0 0 1,0 1 0,-1-1-1,1 0 1,0 0 0,0 0 0,0 0-1,0 0 1,0 0 0,0 0 0,0 1-1,-1-1 1,1 0 0,0 0 0,0 0-1,0 0 1,0 0 0,0 1 0,0-1-1,0 0 1,0 0 0,0 0-1,-8 11 55,-152 332 244,96-194-260,29-76-38,-17 42-34,-3 11-5,-17 44 302,63-158-81,7-10-2,8-8-47,23-23 0,2-4-78,2 2 1,1 1-1,70-48 1,38-6 41,82-50-7,-208 124-76,-1 0-1,1-1 1,-2-1 0,1 0-1,-2-1 1,0-1 0,18-23-1,-22 27 2,-8 9-10,0 1 1,-1-1-1,1 0 1,0 1-1,0-1 0,-1 0 1,1 0-1,-1 1 0,1-1 1,-1 0-1,1 0 1,-1 0-1,0 0 0,1 0 1,-1 0-1,0 0 0,0 0 1,1 0-1,-1-1 1,0 2 39,-9 19 24,-28 30-62,24-33 18,1 0-1,-20 35 1,27-41-19,0 0 0,1 1 0,0 0 0,-3 13 0,6-19-6,1 0 0,-1 0 0,1 0 0,0 0 0,0 0 0,0 0-1,1-1 1,0 1 0,0 0 0,0 0 0,0 0 0,4 6 0,-5-9-1,1-1 1,0 1 0,0 0 0,0-1-1,1 1 1,-1 0 0,0-1-1,1 0 1,-1 1 0,1-1 0,-1 0-1,1 0 1,-1 1 0,1-1 0,0-1-1,0 1 1,0 0 0,-1 0 0,1-1-1,0 1 1,0-1 0,0 1-1,0-1 1,0 0 0,0 0 0,0 0-1,0 0 1,0 0 0,0 0 0,0 0-1,0-1 1,0 1 0,0-1 0,0 0-1,0 1 1,3-3 0,0 1 11,1-1 0,-1 0 0,1 0 0,-1 0 0,0-1-1,0 0 1,0 0 0,-1 0 0,1 0 0,5-8 0,-7 7 11,0 1 0,0 0-1,0-1 1,-1 1 0,0-1-1,0 0 1,0 0 0,0 0-1,-1 0 1,1 0 0,-2 0-1,1 0 1,0 0 0,-1 0-1,0-1 1,0 1 0,0 0-1,-1 0 1,0 0 0,0 0-1,0 0 1,-1 0 0,1 0-1,-1 0 1,-4-8 0,5 12-20,1 0 0,0 0 0,0 0 0,-1 0 1,1 0-1,0-1 0,0 1 0,1 0 0,-1 0 0,0 0 1,0 0-1,0 0 0,1-1 0,-1 1 0,0 0 1,1 0-1,-1 0 0,1 0 0,0 0 0,-1 0 1,1 0-1,0 0 0,0 1 0,-1-1 0,1 0 1,0 0-1,0 0 0,0 1 0,0-1 0,0 0 0,0 1 1,0-1-1,0 1 0,2-1 0,6-4 2,0 1-1,18-6 1,-7 4-22,0 1 0,0 1 0,0 0-1,0 2 1,34-1 0,-51 3 16,1 1-1,-1-1 0,0 1 1,0 0-1,0 0 0,1 0 1,-1 0-1,0 1 0,0-1 1,0 1-1,-1-1 0,1 1 1,0 0-1,-1 0 1,1 1-1,-1-1 0,1 0 1,-1 1-1,0-1 0,0 1 1,0 0-1,-1 0 0,3 4 1,2 7 26,-1 0 1,0 0-1,-1 1 1,2 15-1,3 8 43,-4-23-50,-4-7 19,1 0-1,1-1 1,-1 1-1,1-1 0,8 14 1,-9-19-25,0 0 0,0 0 0,0 0 0,0 0 0,0 0 0,1 0 0,-1 0 0,1-1 1,-1 1-1,1-1 0,0 0 0,-1 0 0,1 0 0,0 0 0,0 0 0,-1-1 0,1 1 1,0-1-1,0 1 0,4-1 0,2-1 40,0 1 1,1-1 0,-1-1-1,0 1 1,1-2-1,-1 1 1,0-1-1,-1-1 1,1 0 0,-1 0-1,16-10 1,-10 5-706,-1-1 0,-1 0 1,0-1-1,0-1 0,19-23 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50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 10152,'0'0'17190,"10"-7"-16828,34-22-2,-39 27-302,-1 0-1,0 0 1,1 0-1,-1 1 0,1-1 1,0 1-1,0 0 0,-1 1 1,1-1-1,0 1 0,0 0 1,0 0-1,5 1 0,9 0 156,246-25 2767,-240 20-2566,-20 4-383,0 0 1,0-1 0,-1 2-1,1-1 1,0 0 0,0 1 0,-1 0-1,8 2 1,-12 0 822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56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1 148 10152,'0'0'17259,"9"-11"-16878,31-31-1,-36 38-283,0 1 1,-1 0-1,1 0 0,0 1 0,0-1 0,1 1 0,-1 0 0,0 0 0,1 0 0,-1 1 0,7-2 0,0 0 154,-9 2-196,-1 1-1,1-1 1,0 1-1,-1 0 0,1 0 1,0-1-1,-1 1 1,1 0-1,0 0 0,-1 1 1,1-1-1,0 0 1,-1 1-1,1-1 1,-1 0-1,1 1 0,0 0 1,-1-1-1,1 1 1,-1 0-1,0 0 0,1 0 1,-1 0-1,0 0 1,1 0-1,-1 0 0,0 1 1,0-1-1,0 0 1,0 1-1,0-1 0,0 0 1,-1 1-1,1-1 1,0 1-1,-1 0 0,1 1 1,3 8 136,-1 1 0,-1-1-1,0 1 1,1 15 0,-1-6-83,3 59-57,-4-53-56,6 41 0,-4-54 5,1-1 0,0 0 0,1-1 0,1 1 0,0-1 0,1 0 0,0 0 0,13 16 0,-19-26 0,0-1 0,0 1 0,0-1 0,1 1 0,-1-1 0,0 1 0,1-1 0,-1 0 0,1 0 0,-1 0 0,1 0 0,0 0 0,-1 0 0,1 0 0,0 0 0,0 0 0,0-1 0,-1 1 0,1-1 0,0 0 0,0 1 0,0-1 0,3 0 0,-2-1 0,0 0 0,0 0 0,0 0 0,-1 0 0,1-1 0,-1 1 0,1-1 0,-1 1 0,1-1 0,-1 0 0,0 0 0,0 0 0,3-4 0,5-7 0,-1 0 0,0-1 0,-2 0 0,9-18 0,-7 4 0,0 1 0,-2-1 0,-1 0 0,-1-1 0,1-48 0,-7 31 0,0 35 0,1 0 0,0 0 0,0 0 0,3-13 0,-2 2 0,-1 20 0,-1 0 0,1 0 0,0 0 0,0 0 0,1 0 0,-1 0 0,0 0 0,1 0 0,-1 0 0,1 0 0,0 0 0,0-1 0,1-1 0,-1 3 0,-1 1 0,1-1 0,-1 0 0,1 0 0,-1 0 0,1 0 0,0 1 0,-1-1 0,1 0 0,0 0 0,0 1 0,-1-1 0,1 1 0,0-1 0,0 1 0,0-1 0,0 1 0,0-1 0,0 1 0,0 0 0,0-1 0,0 1 0,0 0 0,0 0 0,0 0 0,0 0 0,0 0 0,0 0 0,0 0 0,0 0 0,0 0 0,0 1 0,0-1 0,0 0 0,-1 1 0,3 0 0,8 2 0,0 1 0,0 0 0,12 7 0,-15-7 0,-1 0 0,1 0 0,0-1 0,1 0 0,-1-1 0,0 1 0,1-2 0,13 2 0,-15-1 0,-10 4 0,0-2 0,-7 11-3973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57.7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0 9344,'0'0'19494,"-11"5"-18909,6-3-518,-1 0 36,1 0 0,0 0-1,-1 0 1,1 1 0,0 0-1,1 0 1,-1 0 0,0 1 0,1-1-1,0 1 1,0 0 0,0 0-1,0 1 1,1-1 0,-1 1 0,1 0-1,-2 5 1,1-1 46,1 0 0,1 1 1,0-1-1,0 1 0,0 13 0,2-19-116,0 0 0,0 0-1,0 0 1,0 0 0,1 0 0,0 0 0,0-1 0,0 1-1,0 0 1,1 0 0,-1 0 0,1-1 0,0 1-1,0-1 1,4 5 0,1-1-33,0-1 0,0 0 0,1 0 0,0-1 0,0 0 0,0-1 0,0 1 0,1-2 0,0 1 0,-1-1 0,1 0 0,1-1 0,-1 0 0,0-1 0,0 0 0,1 0 0,-1-1 0,1 0 0,-1-1 0,0 1 0,15-5 0,-22 5 89,0-1 0,0 0 0,-1 0 1,1 0-1,0 1 0,-1-2 0,1 1 0,-1 0 0,1 0 1,1-2-1,6-9-3242,-7 9 1288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2:57.9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93 16575,'0'0'4232,"0"-70"-3728,4 62-88,-2 4 16,-2 0-32,-2 2 0,2-2 472,0 8-664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01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162 128 8744,'0'0'13227,"-5"-10"-12703,-28-50 1014,32 59-1446,0 0-1,0 0 1,1 0 0,-1 1 0,0-1 0,0 0 0,0 1 0,1-1 0,-1 1 0,0-1 0,0 1 0,0-1 0,0 1 0,0 0 0,0-1-1,0 1 1,-2 0 0,2 0 40,1-1-1,-1 1 1,0 0 0,0 0-1,0 0 1,1-1-1,-1 1 1,0 0-1,0-1 1,1 1 0,-1-1-1,0 1 1,1-1-1,-1 1 1,0-2-1,0 2-93,1 0-1,0 0 0,0-1 0,0 1 0,0 0 0,-1 0 0,1-1 0,0 1 1,0 0-1,0 0 0,-1-1 0,1 1 0,0 0 0,0 0 0,-1 0 0,1 0 1,0-1-1,-1 1 0,1 0 0,0 0 0,-1 0 0,1 0 0,0 0 1,0 0-1,-1 0 0,1 0 0,0 0 0,-1 0 0,1 0 0,0 0 0,-1 0 1,1 0-1,0 0 0,-1 0 0,1 0 0,0 0 0,-1 1 0,1-1 0,0 0 1,0 0-1,-1 0 0,1 0 0,0 1 0,0-1 0,-1 0 0,1 0 0,0 1 1,0-1-1,0 0 0,-1 0 0,1 1 0,0-1 0,0 0 0,0 1 0,0-1 1,0 0-1,0 0 0,0 1 0,-1-1 0,1 0 0,0 1 0,-6 20 391,2 0-261,2 1 1,0 1-1,1-1 1,3 26-1,16 88 967,-6-55-868,4 1-266,2 12 0,-17-92 0,-1 0 0,1 0 0,-1-1 0,1 1 0,0 0 0,0 0 0,-1 0 0,1 0 0,1-1 0,-1 1 0,1 1 0,-5-18 0,-54-206 0,28 117 0,20 74 0,-8-12 0,13 32 0,-1-1 0,2 1 0,-1-1 0,1 1 0,1-1 0,-2-19 0,4 24 0,0 1 0,0 0 0,0-1 0,1 1 0,0 0 0,0-1 0,3-5 0,-3 9 0,0-1 0,1 1 0,-1-1 0,1 1 0,0 0 0,0-1 0,0 1 0,0 0 0,0 0 0,1 0 0,-1 1 0,0-1 0,1 1 0,0-1 0,4-1 0,8-3 0,1 1 0,0 0 0,1 1 0,-1 1 0,1 1 0,0 0 0,0 1 0,-1 1 0,1 0 0,0 1 0,0 1 0,-1 1 0,1 0 0,-1 1 0,0 1 0,0 1 0,18 8 0,-29-12 0,-1 0 0,0 0 0,1 1 0,-1 0 0,0 0 0,0 0 0,-1 0 0,1 0 0,-1 1 0,1-1 0,-1 1 0,5 8 0,-6-9 0,-1 1 0,0-1 0,0 0 0,-1 0 0,1 1 0,-1-1 0,1 0 0,-1 1 0,0-1 0,0 0 0,-1 1 0,1-1 0,-1 0 0,1 0 0,-1 1 0,0-1 0,-1 0 0,1 0 0,0 0 0,-3 3 0,-3 8 0,-1-1 0,-1-1 0,0 1 0,-1-1 0,0-1 0,-13 12 0,-76 56 0,93-74 0,5-4 0,0 0 0,0-1 0,0 1 0,0 0 0,0 0 0,0 0 0,0 0 0,0 0 0,1 1 0,-1-1 0,0 0 0,1 0 0,-2 2 0,2-2 0,0 0 0,0-1 0,0 1 0,0 0 0,0-1 0,0 1 0,0 0 0,0-1 0,0 1 0,0 0 0,1-1 0,-1 1 0,0 0 0,0-1 0,1 1 0,-1-1 0,0 1 0,1 0 0,0 0 0,3 2 0,-1 0 0,1 0 0,0 0 0,0-1 0,0 1 0,6 2 0,-2-2 0,81 54 0,-63-38 0,54 28 0,-75-45 0,-1 1 0,0-1 0,1 1 0,-1 0 0,0 0 0,-1 0 0,1 0 0,0 1 0,-1 0 0,0 0 0,0 0 0,0 0 0,0 0 0,-1 0 0,0 1 0,2 4 0,-4-8 0,0 0 0,-1 0 0,1 0 0,-1 0 0,1 0 0,-1 0 0,1-1 0,-1 1 0,1 0 0,-1 0 0,0-1 0,0 1 0,1 0 0,-1-1 0,0 1 0,0-1 0,0 1 0,0-1 0,0 1 0,0-1 0,0 0 0,0 1 0,0-1 0,0 0 0,0 0 0,-1 1 0,-34 6 0,32-7 0,-99 11 0,53-6 0,-52 10 0,98-14 71,1 1 0,-1-1-1,0 1 1,0 0 0,1 0 0,-1 0 0,1 0 0,0 0-1,-1 1 1,1 0 0,-3 3 0,4-4-550,0 0 1,1 0 0,-1 1-1,0-1 1,1 1-1,-1 0 1,1-1-1,0 1 1,-2 4-1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02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11656,'0'0'10314,"4"11"-9621,9 34 282,-2 1 0,9 79-1,1 5 1778,-18-117-2227,-2-9-292,0 1 0,0-1 0,0 1 0,-1-1 0,0 0 0,0 1 0,0-1 0,-1 9-1,2-6 395,0 2 158,-1-9-777,0 0 0,0-1 1,0 1-1,0 0 0,0 0 0,0 0 1,0 0-1,0 0 0,0 0 0,0 0 1,0 0-1,0 0 0,0 0 0,0 0 0,0 0 1,0 0-1,0 0 0,0 0 0,-1 0 1,1 0-1,0 0 0,0 0 0,0 0 1,0 0-1,0 0 0,0 0 0,0 0 1,0 0-1,0 0 0,0 0 0,0 0 0,0 0 1,0 0-1,0 0 0,0 0 0,0 0 1,-1 0-1,1 0 0,0 0 0,0 0 1,0 0-1,0 0 0,0 0 0,0 0 1,0 0-1,0 0 0,-1-3-8,0 0 0,1 0 0,-1 0 0,1 0 0,-1 0 0,1 0 0,0-1 0,0 1 0,1-5 0,0 2 0,0-5 0,0 0 0,1 0 0,0 0 0,1 0 0,0 0 0,1 0 0,0 1 0,0 0 0,2 0 0,-1 0 0,1 0 0,0 1 0,9-10 0,-9 14 0,0 1 0,0 0 0,1 0 0,-1 1 0,1-1 0,0 1 0,0 1 0,0-1 0,13-1 0,-3-1 0,-15 4 0,-1 0 0,1 1 0,-1 0 0,1-1 0,-1 1 0,1 0 0,-1 0 0,1 0 0,-1 0 0,1 0 0,0 0 0,-1 0 0,1 0 0,-1 1 0,1-1 0,-1 0 0,1 1 0,-1 0 0,0-1 0,1 1 0,-1 0 0,0 0 0,1 0 0,-1-1 0,0 1 0,0 1 0,0-1 0,0 0 0,0 0 0,0 0 0,0 1 0,0-1 0,0 0 0,0 1 0,-1-1 0,1 0 0,-1 1 0,1 2 0,0-2 0,0 1 0,-1 0 0,1 0 0,-1 0 0,0 0 0,0 0 0,0 0 0,-1 0 0,1-1 0,0 1 0,-1 0 0,0 0 0,0 0 0,0-1 0,0 1 0,0 0 0,-1-1 0,1 1 0,-1-1 0,-2 4 0,-2 0 0,0 0 0,0 0 0,-1-1 0,0 0 0,0 0 0,0 0 0,-8 3 0,11-6 0,-23 14 0,58 9 0,1 2 0,-25-20 0,0 0 0,1 0 0,0-1 0,0 0 0,0-1 0,1 0 0,14 6 0,-10-5 0,-13-6 0,-8-12 0,-3-5-3935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06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0 112 10752,'0'0'11171,"8"11"-10645,7 11-184,-1 1 1,-1 0-1,-1 1 0,-1 0 1,9 30-1,-11-24 81,-1-2 578,0 1-1,-2 0 0,-1 0 0,1 41 0,-6-68-859,-1 0 0,1 1 1,-1-1-1,0 0 0,1 1 0,-1-1 0,0 0 0,-1 0 0,0 3 1,0-3 0,1 1 0,0-1 0,-1 1 0,1-1 0,0 1 0,0 0 0,1 0 0,-1-1 0,0 5 0,1-4-142,-1-1 0,1 0 0,0 1 0,0-1 0,1 0 0,-1 1 0,0-1 0,1 0 0,0 0 0,-1 1 0,1-1 0,0 0 0,0 0 0,0 0 0,0 0 0,0 0 0,1 0 0,2 3 0,0 2 0,11 18 0,-7-22 0,-7-3 0,-1-1 0,1 1 0,-1 0 0,1-1 0,-1 1 0,1-1 0,-1 1 0,0-1 0,1 1 0,-1-1 0,0 1 0,0-1 0,1 0 0,-1 1 0,0-1 0,0 1 0,0-1 0,1-1 0,0-8 0,-1 1 0,0-1 0,0 0 0,-1 1 0,0-1 0,-1 0 0,-4-13 0,3 8 0,-5-27 0,-26-95 0,17 89 0,8 26 0,1 0 0,1-1 0,-6-35 0,11 12 0,3 43 0,-1 0 0,0 0 0,1 0 0,-1 0 0,1 0 0,0 0 0,0 0 0,0 1 0,1-1 0,-1 0 0,1 0 0,1-2 0,10-11 0,-8 10 0,-1 0 0,1 0 0,0 1 0,0-1 0,1 1 0,-1 1 0,9-6 0,-6 6 0,-1 0 0,0 1 0,1 0 0,-1 1 0,1 0 0,0 0 0,0 1 0,0-1 0,0 2 0,0-1 0,0 1 0,0 0 0,0 1 0,0 0 0,14 4 0,-16-4 0,-1 1 0,1 0 0,-1 0 0,0 1 0,0 0 0,0-1 0,0 2 0,0-1 0,0 0 0,-1 1 0,0 0 0,0 0 0,0 1 0,0-1 0,-1 1 0,1-1 0,-1 1 0,0 0 0,-1 1 0,1-1 0,-1 0 0,2 9 0,-3-8 0,0 0 0,0 0 0,-1 1 0,0-1 0,0 0 0,0 0 0,-1 0 0,0 1 0,-1-1 0,1 0 0,-1 0 0,0 0 0,0-1 0,-1 1 0,0 0 0,0-1 0,-5 7 0,-6 8 0,-2-1 0,-33 34 0,44-48 0,0 0 0,1 0 0,-1-1 0,1 1 0,-1-1 0,1 0 0,-1-1 0,0 1 0,0-1 0,-1 0 0,1 0 0,-7 1 0,-1 3 0,13-6 0,0-1 0,0 0 0,0 0 0,0 1 0,-1-1 0,1 0 0,0 0 0,0 0 0,0 1 0,0-1 0,0 0 0,0 0 0,0 1 0,0-1 0,0 0 0,0 0 0,0 1 0,1-1 0,-1 0 0,0 0 0,0 0 0,0 1 0,0-1 0,0 0 0,0 0 0,0 0 0,1 1 0,-1-1 0,0 0 0,0 0 0,0 0 0,1 1 0,25 13 0,-10-7 0,9 8 0,-1 0 0,0 1 0,-2 1 0,1 2 0,-2 0 0,-1 1 0,20 25 0,-32-35 0,-2-2 0,0 0 0,0 0 0,-1 1 0,0 0 0,7 15 0,-12-22 0,1 1 0,0-1 0,-1 0 0,1 1 0,-1-1 0,0 1 0,0-1 0,0 0 0,0 1 0,0-1 0,-1 1 0,1-1 0,-1 0 0,1 1 0,-1-1 0,0 0 0,0 0 0,0 1 0,0-1 0,-1 0 0,1 0 0,0 0 0,-1 0 0,1 0 0,-1-1 0,0 1 0,0 0 0,1-1 0,-4 2 0,-6 5 0,-1-1 0,0-1 0,0 0 0,0-1 0,0 0 0,-1-1 0,0 0 0,0-1 0,-26 2 0,8-2 0,0-2 0,0-1 0,-36-6 0,31 6 0,-5-2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07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13464,'0'0'7415,"0"12"-6573,6 434 5081,0-363-3391,-6-82-2509,0 0 0,0-1 0,0 1-1,0-1 1,0 1 0,0 0 0,0-1-1,0 1 1,0-1 0,1 1 0,-1-1-1,0 1 1,0 0 0,1-1 0,-1 1-1,0-1 1,1 1 0,-1-1 0,0 1-1,1-1 1,-1 0 0,1 1 0,7-8 782,9-32 425,-15 35-1206,6-17-24,-2 2 0,15-27 0,-19 41 0,1 1 0,0-1 0,0 1 0,0-1 0,1 1 0,-1 0 0,1 1 0,0-1 0,0 1 0,9-6 0,-6 4 0,-3 3 0,0-1 0,-1 1 0,1 0 0,0 0 0,0 0 0,0 0 0,0 1 0,1-1 0,-1 1 0,0 0 0,1 1 0,-1-1 0,1 1 0,-1 0 0,0 0 0,1 0 0,5 1 0,-9 0 0,0-1 0,-1 1 0,1-1 0,0 1 0,-1-1 0,1 1 0,0 0 0,-1 0 0,1-1 0,-1 1 0,1 0 0,-1 0 0,1-1 0,-1 1 0,1 0 0,-1 0 0,0 0 0,0 0 0,1 0 0,-1 0 0,0 0 0,0 0 0,0-1 0,0 1 0,0 0 0,0 0 0,0 0 0,-1 0 0,1 0 0,0 0 0,0 0 0,-1 0 0,1 0 0,-1 0 0,0 5 0,-1-1 0,0 0 0,-1 0 0,-4 8 0,-23 27 0,27-37 0,0 1 0,-1-1 0,1 0 0,0 0 0,-1-1 0,0 1 0,0-1 0,0 0 0,-4 2 0,7-3 0,0-1 0,0 0 0,1 0 0,-1 0 0,0 1 0,1-1 0,-1 0 0,0 1 0,0-1 0,1 0 0,-1 1 0,1-1 0,-1 1 0,0-1 0,1 1 0,-1-1 0,1 1 0,-1 0 0,1-1 0,0 1 0,-1 0 0,1-1 0,-1 1 0,1 0 0,0-1 0,0 1 0,-1 0 0,1 0 0,0 1 0,0-1 0,1 1 0,-1-1 0,1 1 0,-1 0 0,1-1 0,0 1 0,0-1 0,-1 0 0,1 1 0,0-1 0,0 0 0,0 1 0,2 0 0,5 5 0,0 0 0,1 0 0,9 5 0,1 1 0,1-2 0,1-1 0,0 0 0,0-2 0,1 0 0,0-1 0,32 5 0,-67-21 850,3 4-5635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13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9 9944,'0'0'19346,"2"11"-18942,14 67 277,20 126 1427,-16-76-1869,-4-38-202,-9-1-37,-23-171 0,-40-220 0,53 266 0,3 29 0,0 0 0,0 0 0,0 0 0,-1 1 0,0-1 0,-1 0 0,0 0 0,0 1 0,0-1 0,-1 1 0,-5-11 0,6 14 0,1 0 0,0 0 0,0 0 0,1 0 0,-1 0 0,0 0 0,1 0 0,0 0 0,0 0 0,0-5 0,0 6 0,-2-3 0,2 5 0,0-1 0,-1 1 0,1-1 0,0 1 0,0-1 0,-1 1 0,1-1 0,0 1 0,0-1 0,0 1 0,0-1 0,0 0 0,0 1 0,0-1 0,0 1 0,0-1 0,0 0 0,0 1 0,0-1 0,0 1 0,0-1 0,0 1 0,1-1 0,-1 1 0,0-1 0,0 1 0,1-1 0,-1 1 0,0-1 0,1 1 0,-1-1 0,0 1 0,2-1 0,0-2 0,2 0 0,-1 1 0,0 0 0,0-1 0,1 1 0,-1 0 0,1 1 0,0-1 0,-1 1 0,1-1 0,0 1 0,0 0 0,0 1 0,0-1 0,0 1 0,0-1 0,4 2 0,6-3 0,14-1 0,-1 1 0,1 1 0,0 1 0,28 5 0,-51-4 0,-1 0 0,1 1 0,-1-1 0,0 1 0,0 0 0,1 0 0,-2 1 0,1 0 0,0-1 0,0 1 0,-1 0 0,0 1 0,1-1 0,-1 0 0,0 1 0,-1 0 0,1 0 0,-1 0 0,4 7 0,-4-7 0,0 0 0,-1 0 0,1 0 0,-1 0 0,0 1 0,0-1 0,-1 0 0,1 0 0,-1 1 0,0-1 0,0 0 0,0 1 0,0-1 0,-1 0 0,0 0 0,0 1 0,0-1 0,0 0 0,-1 0 0,0 0 0,-2 4 0,-6 5 0,-1 0 0,0-1 0,-1 0 0,0 0 0,-1-2 0,0 0 0,-29 17 0,15-9 0,8-3 0,19-15 0,0 0 0,0 0 0,-1 0 0,1 0 0,0 0 0,0 1 0,0-1 0,0 0 0,0 0 0,0 0 0,0 0 0,0 1 0,0-1 0,-1 0 0,1 0 0,0 0 0,0 1 0,0-1 0,0 0 0,0 0 0,0 0 0,0 1 0,0-1 0,0 0 0,0 0 0,1 0 0,-1 1 0,0-1 0,0 0 0,0 0 0,0 0 0,0 0 0,0 1 0,0-1 0,0 0 0,0 0 0,1 0 0,-1 0 0,0 0 0,0 1 0,0-1 0,0 0 0,1 0 0,-1 0 0,0 0 0,0 0 0,0 0 0,1 0 0,7 5 0,-8-5 0,92 47 0,-79-41 0,0 1 0,-1 1 0,1 0 0,-1 0 0,-1 1 0,12 12 0,-18-15 0,0 1 0,0-1 0,-1 1 0,0 0 0,0 0 0,0 0 0,-1 1 0,0-1 0,-1 1 0,3 10 0,-5-13 0,-1-1 0,1 0 0,-1 1 0,0-1 0,0 0 0,0 0 0,-1 0 0,0 0 0,1 0 0,-1 0 0,-1 0 0,1 0 0,0-1 0,-7 7 0,2-3 0,-1-1 0,-1 0 0,1-1 0,-1 0 0,0 0 0,0-1 0,0 0 0,0 0 0,-17 3 0,2-1 0,0-2 0,-47 4 0,12-10 0,54 1 0,0 1 0,1-1 0,-1 0 0,0 0 0,0-1 0,1 0 0,-1 1 0,1-2 0,0 1 0,-5-3 0,8 4 60,0 0 0,0-1-1,0 1 1,0 0 0,0-1 0,0 1 0,0-1-1,0 1 1,1-1 0,-1 1 0,1-1-1,-1 1 1,1-1 0,-1 0 0,1-2 0,-1-13-3116,1 14 1220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15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 10344,'0'0'22160,"11"-3"-21937,-9 3-221,59-16 13,75-8 0,-93 20-15,0 3 0,0 1 0,0 2 0,67 12 0,-78-4 0,-29-10 0,2-4 577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1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155 812 4912,'0'0'8006,"5"-12"-7686,2-5-244,47-104 1075,-39 90-775,-2 0 0,-1-1 0,12-50 0,9-26 365,-24 81-394,-2 0-1,0-1 0,-2 1 1,4-47-1,-5 46 121,-3 23-340,0-1 0,-1 1 1,1 0-1,-1 0 0,0-1 1,0 1-1,-2-9 0,-3 16 179,-26 66-18,-35 112 0,-7 78 203,45-154-246,17-67-111,-1 0 1,-2-1-1,-2-1 0,-1 0 1,-29 44-1,41-71-76,4-7-45,1 0 0,-1 0 0,1 0 0,-1 0 0,1 0 0,-1 0 0,0-1 0,0 1 0,1 0 0,-1 0 0,0 0 0,0-1 0,0 1 0,0 0 0,0-1 0,0 1 0,0-1 0,0 1 0,0-1-1,0 0 1,0 1 0,0-1 0,0 0 0,0 0 0,0 0 0,-1 0 0,1 0 0,0 0 0,-2 0 0,-3 1 33,6-1-44,1 0 0,-1 0 0,0-1 0,0 1 0,0 0 0,0 0 0,0 0 0,0 0 0,0 0 0,0 0 0,0 0 0,0 0 0,0 0 0,0 0 0,0 0 0,0 0 0,0 0 0,0 0 0,0 0 0,0 0 0,0-1 0,0 1 0,0 0 0,0 0 0,0 0 0,0 0 0,0 0-1,0 0 1,0 0 0,0 0 0,0 0 0,0 0 0,0 0 0,0 0 0,0 0 0,0 0 0,0 0 0,0 0 0,-1 0 0,1-1 0,0 1 0,0 0 0,0 0 0,0 0 0,0 0 0,0 0 0,0 0 0,0 0 0,0 0 0,0 0 0,0 0 0,0 0 0,0 0 0,0 0 0,0 0 0,-1 0 0,4-5 16,-1 0-21,0 1-1,1 0 1,-1 0 0,1 1-1,0-1 1,0 0-1,0 1 1,7-5 0,35-27-44,-29 23 40,136-85 115,-16 11 51,-88 54-100,-18 12 52,35-29 0,-34 23-41,-12 11 24,30-32 0,-30 23-21,0-1 0,-2-1 1,0 0-1,12-30 1,44-116 215,-70 164-275,30-71 160,13-33 82,-43 95-248,-4 17-10,1 0 1,0 0 0,0 0-1,0 0 1,-1-1 0,1 1 0,0 0-1,0 0 1,-1 0 0,1 0 0,0 0-1,0 0 1,0 0 0,-1 0-1,1 0 1,0 0 0,0 0 0,0 0-1,-1 0 1,1 0 0,0 1 0,0-1-1,0 0 1,-1 0 0,1 0-1,0 0 1,0 0 0,0 0 0,-1 0-1,1 1 1,0-1 0,0 0-1,0 0 1,0 0 0,0 0 0,-1 1-1,-22 25-68,-1 10 33,2 2 0,1 1-1,2 1 1,-14 42 0,12-21 20,3 0 0,-16 96 0,22-96 6,8-38 30,0 1 1,2 0-1,0-1 0,2 1 0,1 0 1,4 29-1,-5-51-9,1 1 1,-1-1 0,1 1-1,0 0 1,0-1-1,0 1 1,0-1-1,0 1 1,0-1-1,1 0 1,-1 0 0,1 1-1,-1-1 1,1 0-1,0 0 1,0-1-1,0 1 1,0 0-1,4 2 1,-3-3 8,0 0-1,0 0 1,1 0-1,-1-1 1,0 1 0,0-1-1,0 0 1,0 0 0,0 0-1,1 0 1,-1 0-1,0-1 1,0 0 0,4-1-1,5-2 50,0-1-1,0 0 1,0-1-1,-1-1 1,0 1-1,19-17 1,-14 8 23,-1-1 0,-1-1 0,0 0 0,-1-1 0,-1 0 0,14-28 0,-3 6 78,-17 24-37,-6 14-75,-3 10-94,-4 45 44,6-31 16,0 0 1,1-1-1,1 1 1,1 0-1,7 28 1,-9-46-12,0-4-10,0 1-1,1-1 0,-1 1 1,0-1-1,0 1 1,0-1-1,0 0 0,0 1 1,1-1-1,-1 1 0,0-1 1,1 1-1,-1-1 1,0 0-1,0 1 0,1-1 1,-1 0-1,1 1 1,-1-1-1,0 0 0,1 1 1,-1-1-1,1 0 0,-1 0 1,1 1-1,-1-1 1,1 0-1,-1 0 0,1 0 1,18-3 65,-14 1-48,-1 0-1,1-1 0,-1 1 0,0-1 1,7-6-1,3-7 27,-1-1 0,0 0 0,-2-1 1,0-1-1,9-20 0,7-12 33,-14 16-4,-9 22-10,-6 16-11,-2 10-39,1 0 0,0 1 0,1-1 0,1 1 0,0-1 0,0 1 0,2 0 0,3 22 0,-2-7 4,-2-22-8,1 1-1,0-1 1,0 0 0,1 0 0,0 1-1,0-1 1,1 0 0,0-1 0,0 1 0,1 0-1,-1-1 1,2 0 0,-1 0 0,6 6-1,-8-10-2,1 0 0,0-1-1,0 1 1,0-1 0,0 0-1,0 0 1,0 0 0,0 0-1,0 0 1,0 0-1,0-1 1,0 0 0,1 0-1,-1 0 1,0 0 0,0 0-1,1 0 1,-1-1-1,0 0 1,4-1 0,7-2 16,0-1 0,0-1 0,14-8 0,-16 7-7,-3 2 0,0-1 0,-1-1 0,0 0 0,0 0 0,-1 0 0,1-1 0,-2 0-1,1-1 1,6-11 0,9-10 4,-14 19-9,-1-1-1,0 0 1,0 0-1,-2 0 1,1-1-1,-2 0 1,0 0 0,0 0-1,-1-1 1,1-17-1,2-30 78,-13 69-25,0 22-106,1 0 1,1 1-1,2-1 1,1 1 0,2 38-1,0-66 39,0 0 0,1 1 0,-1-1 0,1 0 0,0 0 0,0 0 0,0 0 0,0 0 0,0 0 0,1 0 0,-1 0 0,1-1 0,0 1 0,0 0 0,0-1 0,0 0 0,4 5 0,-3-6 1,0 1 0,0-1 0,-1 0 0,1 1 0,0-1 0,0-1 1,0 1-1,0 0 0,0-1 0,1 1 0,-1-1 0,0 0 0,0 0 0,0 0 0,0-1 0,0 1 0,0-1 0,5-1 0,11-5 9,1 0-1,-1-2 0,-1 0 1,26-17-1,-7 4 8,-13 9-19,0-1 0,-2-2 0,41-35 0,-104 79-10,31-20 19,2-1 15,-1 0-1,1 1 1,-10 13-1,16-19-14,1 1 0,-1-1 0,1 1 0,-1-1 0,1 1 0,0 0 0,0-1 0,0 1 0,0 0 0,1 0 0,-1 0 0,1 0 0,-1 0 0,1 0 0,0 0 0,0 0 0,1 0-1,0 3 1,-1-4 2,0-1-1,1 1 0,-1 0 0,1 0 1,-1 0-1,1-1 0,0 1 0,0 0 1,-1-1-1,1 1 0,1-1 0,-1 1 1,0-1-1,0 0 0,0 1 0,1-1 1,-1 0-1,1 0 0,-1 0 0,1 0 1,-1 0-1,4 1 0,-2-1-1,0 0 0,0-1 0,0 0-1,0 0 1,0 0 0,0 0 0,0 0 0,0 0 0,-1-1-1,1 1 1,0-1 0,5-2 0,3-1-13,1-2 1,-2 1-1,1-2 1,0 1-1,13-13 1,-4 3-2,-1-2 0,28-32 1,-38 38 10,0-1 1,-1 1 0,0-2-1,-1 1 1,10-29 0,9-24 40,-15 41-28,-1-2-1,9-36 0,-12 17 28,-2-1-1,-1-92 0,-4 114-7,0 23-31,0 0 0,-1 0 0,1 1 0,0-1 0,-1 0 0,1 1 0,-1-1 0,1 0 0,-1 1 0,0-1-1,0 1 1,1-1 0,-1 1 0,0-1 0,-1 1 0,1-1 0,-2-1 0,2 3-1,1-1 0,-1 1 0,0 0 0,0-1 0,1 1 0,-1 0 0,0-1 0,0 1 0,0 0 0,1 0 0,-1 0 0,0 0 0,0-1 0,0 1 0,0 1 0,0-1 0,1 0 0,-1 0 0,0 0 0,0 0 0,0 0 0,0 1 0,1-1 0,-1 0 0,0 1 0,0-1 0,1 1 0,-1-1 0,0 1 0,1-1 0,-1 1 0,0-1 0,1 1 0,-1 0 0,1-1 0,-1 1 0,1 0 0,-1 1 0,-12 18-13,2 0 1,0 0-1,1 2 0,1-1 1,1 1-1,1 1 0,-6 30 1,8-23-3,1 1 0,1-1 0,1 1 1,2-1-1,1 1 0,2-1 0,1 1 1,1-1-1,1 0 0,2-1 0,19 50 0,-23-70 11,1-1 0,-1 1 0,1-1 0,1-1 0,0 1 0,0-1 0,0 0 0,1 0 0,0-1 0,0 0-1,0 0 1,1-1 0,13 8 0,-19-13-61,0 1 0,0-1 1,0 1-1,0-1 0,1 0 0,-1 0 0,0 0 0,0 0 0,0 0 0,0-1 1,0 1-1,0-1 0,0 1 0,3-2 0,6-1-3612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16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112 0 11256,'0'0'10337,"-1"13"-9671,-11 45 675,-29 90 0,26-101-650,3 2 0,1 0 0,3 0 0,2 0 0,2 1 0,2 0 0,3 0 0,1 0 0,3-1 0,18 82 0,-17-104-625,-1-2-18,2 0-1,17 46 1,-20-63-47,0-1-1,0 1 1,0-1 0,1 0-1,0-1 1,1 1-1,0-1 1,-1 0 0,2 0-1,-1-1 1,1 1-1,14 7 1,-16-11-1,0 1 0,1-1 0,0-1 0,-1 1 0,1-1 0,0 0 0,-1 0 0,1-1 0,0 1 0,0-1 0,0-1 0,0 1 0,0-1 0,-1 0 0,1 0 0,0-1 0,-1 0 0,11-4 0,-9 3 0,-1 0 0,1-1 0,-1 0 0,0 1 0,-1-2 0,1 1 0,-1-1 0,0 0 0,0 0 0,0 0 0,-1-1 0,1 0 0,-1 0 0,-1 0 0,5-9 0,19-66-618,-22 67-2757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16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 12552,'0'0'9515,"12"-7"-8917,96-54 1312,-91 48-1337,-14 11-350,1-1-1,-1 0 1,0 1-1,1 0 1,0 0-1,0 0 1,6-2-1,-9 4-146,0 0-1,0 0 0,0 0 1,0 0-1,0 0 0,1 0 1,-1 1-1,0-1 0,0 0 1,0 1-1,0-1 0,0 1 1,0-1-1,0 1 0,0-1 1,0 1-1,0 0 0,0-1 1,0 1-1,-1 0 0,1 0 1,0 0-1,0-1 0,-1 1 1,1 0-1,-1 0 0,1 0 1,-1 0-1,1 0 0,-1 0 1,1 1-1,-1-1 0,0 1 1,9 22 361,-1-1 0,-1 1-1,-1 0 1,-1 1 0,2 26 0,5 66 9,-9-98-406,1-1 1,1 0-1,0 0 1,10 21-1,-15-38-40,1 0 0,-1 0 0,1 0 0,-1 0 0,1 0 0,-1 0 0,1 0 0,0 0 0,-1 0 0,1 0 0,0 0 0,0-1 0,0 1 0,-1 0 0,1-1 0,0 1 0,0 0 0,0-1 0,0 1 0,0-1 0,0 0 0,0 1 0,1-1 0,-1 0 0,0 1 0,0-1 0,0 0 0,0 0 0,0 0 0,0 0 0,0 0 0,1 0 0,-1-1 0,0 1 0,0 0 0,0 0 0,0-1 0,0 1 0,0-1 0,0 1 0,0-1 0,0 1 0,0-1 0,0 0 0,1 0 0,3-3 0,0-1 0,1 1 0,-2-1 0,1 0 0,0-1 0,3-5 0,16-29 0,-2 0 0,-2-1 0,16-49 0,-5 14 0,-30 74 0,0-1 0,1 0 0,-1 1 0,1-1 0,-1 1 0,1 0 0,0-1 0,0 1 0,0 0 0,0 0 0,0 0 0,0 0 0,1 1 0,-1-1 0,1 1 0,-1-1 0,1 1 0,0 0 0,-1 0 0,1 0 0,0 0 0,5-1 0,8 3 0,-1 0 0,0 1 0,28 6 0,-26-6 0,-15-3 0,0 1 0,-1 0 0,1 0 0,0 0 0,-1 0 0,1 1 0,0-1 0,-1 0 0,1 1 0,-1-1 0,1 1 0,0 0 0,-1-1 0,1 1 0,-1 0 0,0 0 0,1 0 0,-1 0 0,2 1 0,-4-1 0,1-1 0,-1 0 0,1 0 0,-1 0 0,1 0 0,-1 0 0,1 1 0,-1-1 0,1 0 0,-1 0 0,1 0 0,-1 0 0,1-1 0,-1 1 0,1 0 0,-1 0 0,1 0 0,-1 0 0,1 0 0,-1-1 0,1 1 0,-1 0 0,0-1 0,-8-6-3937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18.3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10752,'0'0'19200,"10"1"-18709,5 0-348,213 12 2001,-91-12-2115,-114 3 908,-9-1-1573,4-2-3652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19.0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49 10448,'0'0'13601,"-11"9"-12896,-6 3-423,6-4 301,0 1 0,-17 17 0,21-24 1728,7-3-2249,0 1-1,0 0 0,0 0 0,0-1 1,1 1-1,-1 0 0,0 0 1,0-1-1,0 1 0,0 0 1,0 0-1,0-1 0,1 1 0,-1 0 1,0 0-1,0 0 0,0-1 1,1 1-1,-1 0 0,0 0 1,0 0-1,0 0 0,1 0 0,-1-1 1,0 1-1,0 0 0,1 0 1,-1 0-1,0 0 0,0 0 1,1 0-1,-1 0 0,0 0 0,1 0 1,3-3 106,-1 1 1,1-1-1,-1 0 1,0 0 0,0 0-1,0-1 1,0 1-1,4-8 1,-7 9-169,-4 6 0,27-7 0,-14-1 121,-1 0 1,0 0-1,0 0 1,-1-1-1,1 0 0,8-9 1,16-19-4907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1.0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 10752,'0'0'11979,"-5"15"-11391,0 1-408,-2 2 75,1 1 1,2 1-1,-4 21 1,2 18 800,3 0 1,2 1 0,2-1 0,15 89-1,-9-121 153,-5-22-918,-1 0 0,1 0 0,-1 0 0,0 1 0,1 10 0,-1-15-291,1-4 0,2-10 0,-3-23 0,-8-62 0,2 47 0,-19-197 0,23 242 0,1-1 0,-1 1 0,1 0 0,0-1 0,1 1 0,0 0 0,0-1 0,3-9 0,-3 13 0,1 0 0,-1 0 0,1 0 0,-1 0 0,1 1 0,0-1 0,0 1 0,0-1 0,0 1 0,1 0 0,-1-1 0,0 1 0,1 1 0,0-1 0,-1 0 0,1 1 0,0-1 0,0 1 0,4-2 0,2 1 0,0-1 0,-1 1 0,1 1 0,0 0 0,0 0 0,0 1 0,0 0 0,16 2 0,-21-2 0,0 1 0,0 0 0,0 0 0,-1 0 0,1 0 0,0 1 0,-1 0 0,1-1 0,-1 1 0,1 1 0,-1-1 0,0 0 0,0 1 0,0-1 0,0 1 0,-1 0 0,1 0 0,-1 0 0,0 0 0,1 1 0,-1-1 0,2 6 0,-3-5 0,1 0 0,-1 0 0,0 0 0,0 1 0,0-1 0,0 1 0,-1-1 0,0 0 0,0 1 0,0-1 0,0 1 0,-1-1 0,0 1 0,-1 3 0,-1 1 0,-1-1 0,0 0 0,0 0 0,-1 0 0,0-1 0,-6 7 0,-9 14 0,-4 4 0,-1 0 0,-38 36 0,62-67 0,1-1 0,-1 1 0,0-1 0,1 1 0,-1 0 0,0-1 0,1 1 0,-1 0 0,1-1 0,-1 1 0,1 0 0,-1 0 0,1 0 0,0-1 0,-1 1 0,1 0 0,0 0 0,-1 1 0,2-1 0,-1 0 0,1 0 0,-1 0 0,1 0 0,-1 0 0,1 0 0,0 0 0,-1 0 0,1 0 0,0-1 0,0 1 0,-1 0 0,1-1 0,0 1 0,1 0 0,12 8 0,1-1 0,0 0 0,0-2 0,19 7 0,-4-1 0,55 14 0,-65-21 0,0 0 0,-1 2 0,31 14 0,-49-21 0,0 1 0,0-1 0,0 1 0,0-1 0,0 1 0,0-1 0,0 1 0,0 0 0,0-1 0,0 1 0,-1 0 0,1 0 0,0-1 0,0 1 0,-1 0 0,1 0 0,-1 0 0,1 0 0,-1 0 0,1 0 0,-1 0 0,1 0 0,-1 0 0,0 0 0,0 1 0,0-1 0,1 0 0,-1 0 0,0 0 0,0 0 0,-1 0 0,1 0 0,0 0 0,0 0 0,0 1 0,-1-1 0,1 0 0,-1 0 0,1 0 0,-1 0 0,1 0 0,-1 0 0,1-1 0,-1 1 0,0 1 0,-4 3 0,0 1 0,-1-1 0,1-1 0,-1 1 0,-8 5 0,0 0 0,-1 0 0,-1-1 0,1 0 0,-1-2 0,-1 1 0,1-2 0,-1 0 0,0-1 0,-32 4 0,40-8 0,-5 1 0,0-1 0,0 0 0,0-1 0,0-1 0,0 0 0,0-1 0,-24-6 0,37 7 35,-1 0-1,1 0 0,-1 0 1,0 0-1,1 0 1,0 0-1,-1 0 1,1-1-1,0 1 1,0-1-1,0 1 1,0-1-1,0 1 1,0-1-1,0 1 1,0-1-1,0 0 1,1 0-1,-1 1 1,1-1-1,0 0 1,-1 0-1,1 0 1,0 0-1,0 1 1,0-4-1,1-4-588,-1 0 0,1 1-1,5-17 1,-4 15-2095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1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13672,'0'0'7274,"15"3"-6426,34 5 399,0-2 1,1-3-1,96-5 0,-131 1-987,16-1 1655,-29 2-2063,-1-1 1,0 1-1,0 0 1,1 0-1,-1-1 0,0 1 1,0-1-1,0 1 1,0-1-1,0 1 0,0-1 1,0 0-1,0 1 1,0-1-1,0 0 1,0 0-1,0 0 0,0-1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2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14464,'0'0'2609,"17"16"-1577,-1-1-831,45 42 983,66 80-1,-82-79-77,57 98 1,-87-129-698,-2 0 1,0 1-1,-2 0 0,-1 1 1,-2 0-1,8 46 0,-11-40 213,-2-1 0,-1 0 0,-1 1 0,-6 38-1,4-60-371,-1-1 0,0 1 0,-1-1 0,-1 0 0,0 0 0,0 0 0,-1-1 0,-1 0 0,0 1 0,-1-2 0,0 1 0,0-1 0,-1 0 0,-15 14 0,15-18-235,0 0 0,0 0 1,0-1-1,-1-1 0,0 0 1,0 0-1,0 0 0,0-1 0,-1-1 1,1 1-1,-1-2 0,0 1 1,-14-1-1,18-1-595,-1 0 0,1 0 0,-1-1 0,0 0 0,1-1 0,-10-2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3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11856,'0'0'20607,"14"1"-20340,178-1-238,-165 2-29,-21-2 0,-1 1 0,1-1 0,0 0 0,11-1 0,-12 0 0,0 1 0,1 0 0,-1 0 0,0 1 0,0-1 0,1 1 0,8 3 0,-11-5 856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31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 10952,'0'0'18678,"11"2"-18445,38 4-10,-47-7-201,0 1 1,1-1-1,-1 1 1,0-1-1,1 0 1,-1 0 0,0 0-1,0 0 1,0-1-1,0 1 1,0 0-1,0-1 1,0 0-1,0 1 1,-1-1 0,1 0-1,-1 0 1,2-2-1,1-2 88,0 0 1,0-1-1,4-11 0,-1-1 343,-9 14-16,-6 11-139,5-2-267,0 0 1,-1 0-1,1 0 1,1 1-1,-1-1 1,1 1-1,-1 0 1,1 0-1,1 0 1,-2 6-1,2-10-24,1 1-1,-1-1 1,1 0-1,0 1 1,0-1 0,0 1-1,-1-1 1,2 1-1,-1-1 1,0 0-1,0 1 1,0-1 0,1 1-1,-1-1 1,0 0-1,1 1 1,-1-1 0,1 0-1,0 1 1,0-1-1,-1 0 1,1 0-1,0 0 1,0 0 0,0 1-1,0-1 1,0-1-1,0 1 1,0 0 0,1 0-1,-1 0 1,0 0-1,0-1 1,1 1 0,-1-1-1,0 1 1,1-1-1,-1 1 1,1-1-1,1 0 1,2 1-7,1 0 0,-1-1 0,0 0 0,1 0 0,-1 0 0,1-1 0,-1 0 0,9-2 0,-12 3 0,0-1 0,0 0 0,-1 0 0,1 1 0,0-1 0,0-1 0,0 1 0,-1 0 0,1 0 0,0-1 0,-1 1 0,1 0 0,-1-1 0,0 0 0,1 1 0,-1-1 0,0 0 0,0 0 0,0 1 0,0-1 0,0 0 0,-1 0 0,1 0 0,0-4 0,-1 5 0,0 1 0,0 0 0,0 0 0,0-1 0,0 1 0,0 0 0,0 0 0,0-1 0,0 1 0,0 0 0,0 0 0,0 0 0,-1-1 0,1 1 0,0 0 0,0 0 0,0 0 0,0-1 0,0 1 0,-1 0 0,1 0 0,0 0 0,0 0 0,0-1 0,-1 1 0,1 0 0,0 0 0,0 0 0,-1 0 0,1 0 0,0 0 0,0 0 0,0 0 0,-1 0 0,-14-1 0,-17 6 0,28-4 0,0-1 0,-4 3 0,20-12 952,-2 2-1684,-3 2-3423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33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1 9944,'0'0'10714,"-11"8"-10387,-16 13 94,-2-2 0,-59 30 1,84-47-352,0 0 0,-1 0 1,1 1-1,0-1 1,0 1-1,1 0 0,-1 1 1,1-1-1,-1 1 1,1-1-1,0 1 0,-3 5 1,1-1 57,1 0 1,0 0-1,1 1 0,0-1 1,0 1-1,-1 9 1,0 7 182,1 0 0,1 0 0,3 47 0,4 11 256,4 0 0,22 90 1,-5-53 7,17 67 387,-35-148-667,-1 1 0,1 55 0,-6-60-84,0 79 906,-2-86-588,5 15 938,-5-42-1467,0-1 0,1 1 1,-1 0-1,0-1 0,0 1 0,1 0 0,-1-1 0,0 1 1,1-1-1,-1 1 0,1-1 0,-1 1 0,1-1 0,-1 1 1,1-1-1,-1 0 0,1 1 0,-1-1 0,1 1 1,0-1-1,-1 0 0,1 0 0,-1 1 0,1-1 0,0 0 1,-1 0-1,2 0 0,24 4-1,-21-4 1,54 3 0,112-10 0,13 0 0,-174 8 246,0 0 0,0 1 0,13 4-1,-14-3-1474,0-1-1,0 0 0,18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6728,'0'0'10889,"-1"11"-10340,-1 7-243,1 0-1,1 0 1,0 1-1,4 26 1,11 26 745,10 67 1011,-24-132-1905,-1-1 0,0 1 0,0 0 0,0-1 0,-1 1 0,0-1 0,-1 8 0,1-12-117,1 1 1,0-1-1,-1 0 0,1 0 1,-1 0-1,1 0 1,-1 0-1,0 0 1,1 0-1,-1 0 1,0 0-1,0 0 0,1 0 1,-1-1-1,0 1 1,0 0-1,0 0 1,0-1-1,0 1 0,0-1 1,0 1-1,0-1 1,-1 1-1,1-1 1,0 0-1,0 1 0,0-1 1,0 0-1,-1 0 1,1 0-1,0 0 1,0 0-1,0 0 0,-1 0 1,1 0-1,0-1 1,-2 0-1,3 1-36,-14-3 185,0 0 1,1-2 0,0 0 0,-1 0-1,2-1 1,-1-1 0,-17-11-1,30 18-230,-1-1 0,1 1 0,-1-1 0,0 0 0,1 1 0,-1-1 0,1 1 0,-1-1 0,1 0 0,-1 1 0,1-1 0,0 0-1,-1 0 1,1 1 0,0-1 0,0 0 0,-1 0 0,1 1 0,0-1 0,0 0 0,0 0 0,0 0 0,0 1 0,0-2-1,3-6-3572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1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11152,'0'0'2848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5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8744,'0'0'18241,"11"8"-17739,35 26-10,-43-31-424,0 1-1,0-1 1,0 1 0,-1 0-1,1-1 1,-1 1-1,0 0 1,0 1 0,0-1-1,-1 0 1,0 0-1,1 1 1,-1-1 0,-1 1-1,1-1 1,-1 1-1,0 5 1,2 5 142,0 11 185,-2-1-1,0 1 1,-2 0 0,-5 30 0,3-30 60,4-22-413,-1 1 0,1 0 0,1 0 0,-1-1 0,0 1 0,1 0 1,0-1-1,0 1 0,1 0 0,-1-1 0,1 1 0,0-1 0,4 7 0,-1-4 14,1 1 0,-1-1 0,1 0-1,0-1 1,14 12 0,-17-16-56,0 0 0,0-1 0,0 1 0,0-1 0,0 1 0,1-1 0,-1 0 0,1 0 0,-1-1 0,0 1 0,1-1 0,-1 1 0,1-1 0,-1 0 0,1-1 0,-1 1 0,1 0 0,-1-1 0,1 0 0,-1 0 0,1 0 0,-1 0 0,0-1 0,5-2 0,4-2 0,-1-1 0,0 0 0,0 0 0,-1-2 0,11-9 0,0-2 0,0-2 0,25-34 0,-39 47 0,-1 0 0,0-1 0,-1 0 0,0 0 0,-1-1 0,0 1 0,-1-1 0,0 0 0,2-16 0,1-58 0,-6 83 0,0 0 0,0 0 0,0 0 0,1 0 0,-1 1 0,0-1 0,1 0 0,0 0 0,-1 0 0,1 1 0,0-1 0,0 0 0,0 1 0,0-1 0,0 1 0,0-1 0,1 1 0,-1 0 0,0-1 0,1 1 0,-1 0 0,1 0 0,-1 0 0,1 0 0,0 0 0,-1 0 0,1 0 0,0 1 0,0-1 0,-1 1 0,1-1 0,0 1 0,0-1 0,0 1 0,0 0 0,3 0 0,4 0 0,1 1 0,-1-1 0,1 1 0,-1 1 0,18 5 0,51 11 0,-75-17 0,0 0 0,0 0 0,1 0 0,-1 1 0,0-1 0,0 1 0,-1-1 0,1 1 0,0 0 0,0 0 0,2 4 0,-5-6 0,1 0 0,-1 0 0,0 0 0,0 0 0,0 0 0,0 1 0,0-1 0,0 0 0,0 0 0,0 0 0,0 0 0,0 0 0,0 0 0,0 1 0,0-1 0,0 0 0,1 0 0,-1 0 0,0 0 0,0 0 0,0 0 0,0 1 0,0-1 0,-1 0 0,1 0 0,0 0 0,0 0 0,0 0 0,0 0 0,0 1 0,0-1 0,0 0 0,0 0 0,0 0 0,0 0 0,0 0 0,0 0 0,0 0 0,0 0 0,-1 1 0,1-1 0,0 0 0,0 0 0,0 0 0,0 0 0,0 0 0,0 0 0,0 0 0,-1 0 0,1 0 0,0 0 0,0 0 0,0 0 0,0 0 0,0 0 0,0 0 0,-1 0 0,1 0 0,0 0 0,0 0 0,0 0 0,0 0 0,0 0 0,-1 0 0,1 0 0,0 0 0,0 0 0,-9 0 0,-21-28-449,25 23-3073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6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13360,'0'0'13902,"13"10"-13213,-3-2-535,-4-3-47,1 1 1,1-1-1,-1 0 0,1 0 1,-1-1-1,1 0 0,1-1 1,-1 1-1,0-2 0,14 4 1,189 34 3365,-199-37-3473,-8-2 0,1 0 0,0-1 0,0 1 0,-1-1 0,1 1 0,0-1 0,0-1 0,-1 1 0,8-2 0,-11 2 33,-1-1 0,1 1-1,-1 0 1,1 0 0,-1-1-1,0 1 1,1 0 0,-1-1 0,1 1-1,-1 0 1,0-1 0,1 1 0,-1 0-1,0-1 1,0 1 0,1-1 0,-1 1-1,0-1 1,0 1 0,0-1 0,1 1-1,-1-1 1,0 1 0,0-1 0,0 1-1,0-1 1,0 1 0,0-1 0,0 0-1,-1-9-2180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6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12552,'0'0'2480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7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51 10752,'0'0'12641,"-2"16"-11981,-3 11-334,2 0 0,1 0 0,2 28 0,10 37 2209,41 172 0,-38-207-1327,8 12-84,-34-120-1124,-39-165 0,30 71 0,18 129 0,1-1 0,1 1 0,1-1 0,0 0 0,1 1 0,3-25 0,-1 24 0,-3 13 0,1 0 0,0 1 0,1-1 0,-1 0 0,1 0 0,-1 1 0,1-1 0,0 1 0,1-1 0,-1 1 0,1-1 0,-1 1 0,1-1 0,0 1 0,0 0 0,0 0 0,4-3 0,12-9 0,-12 10 0,1 0 0,-1 0 0,1 1 0,10-5 0,-15 7 0,1 1 0,0 0 0,0 1 0,-1-1 0,1 1 0,0-1 0,0 1 0,0 0 0,0 0 0,0 0 0,0 0 0,0 0 0,0 1 0,-1-1 0,1 1 0,4 1 0,2 2 0,-1 0 0,1 0 0,-1 0 0,0 1 0,0 0 0,-1 1 0,0-1 0,1 2 0,-2-1 0,1 1 0,-1 0 0,0 0 0,9 16 0,-11-17 0,-1 0 0,-1 1 0,1-1 0,-1 1 0,0 0 0,0 0 0,-1 0 0,0 0 0,0 0 0,-1 0 0,0 0 0,0 0 0,-1 0 0,1 0 0,-2 0 0,1 0 0,-1 0 0,0 0 0,-4 9 0,0-3 0,0 0 0,-1-1 0,-1 0 0,0 0 0,-18 19 0,5-9 0,-40 30 0,39-33 0,12-10 0,0-1 0,-1 0 0,-16 9 0,27-17 0,0 0 0,0 1 0,1-1 0,-1 0 0,0 0 0,0 0 0,0 0 0,0 0 0,1 0 0,-1 0 0,0 1 0,0-1 0,0 0 0,0 0 0,0 0 0,1 0 0,-1 1 0,0-1 0,0 0 0,0 0 0,0 0 0,0 0 0,0 1 0,0-1 0,0 0 0,0 0 0,0 0 0,0 1 0,0-1 0,0 0 0,0 0 0,0 0 0,0 1 0,0-1 0,0 0 0,0 0 0,0 0 0,0 1 0,0-1 0,0 0 0,0 0 0,0 0 0,0 1 0,-1-1 0,1 0 0,0 0 0,0 0 0,0 0 0,0 0 0,0 1 0,-1-1 0,1 0 0,0 0 0,0 0 0,0 0 0,0 0 0,-1 0 0,1 0 0,0 0 0,-1 1 0,22 2 0,-19-3 0,62 8 0,42 6 0,27 7 0,-130-21 0,0 0 0,1 1 0,-1-1 0,0 1 0,0 0 0,0 0 0,0 0 0,0 1 0,0-1 0,0 1 0,0-1 0,-1 1 0,1 0 0,0 0 0,-1 0 0,0 1 0,1-1 0,-1 0 0,0 1 0,0-1 0,0 1 0,1 3 0,-2-2 0,0 0 0,0-1 0,0 1 0,0 0 0,-1-1 0,0 1 0,0 0 0,0-1 0,0 1 0,0 0 0,-1 0 0,0-1 0,0 1 0,0-1 0,0 1 0,0-1 0,-1 1 0,-2 4 0,-3 5 0,-1-1 0,0-1 0,-1 1 0,0-1 0,-1-1 0,0 0 0,-1 0 0,0-1 0,0 0 0,-1-1 0,0 0 0,0-1 0,-24 10 0,20-11 0,1-1 0,-1 0 0,0-1 0,-1 0 0,1-2 0,0 0 0,-1-1 0,1 0 0,-1-1 0,0-1 0,-25-5 0,36 5 98,0-1 1,-1 0-1,1 0 0,0-1 1,0 0-1,1 0 1,-1 0-1,1 0 0,-8-7 1,11 9-289,0-1 1,0 0 0,1 1 0,-1-1 0,0 0 0,1 0 0,0 0-1,-1 0 1,1 0 0,0 0 0,0 0 0,0-1 0,0 1-1,0 0 1,1 0 0,-1-1 0,1 1 0,0-1 0,-1 1-1,1 0 1,0-1 0,0 1 0,0-1 0,1 1 0,0-3-1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28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12360,'0'0'17143,"12"1"-16546,95 5 1190,-103-6-1758,1 1 1,0 0-1,-1 0 1,1 0-1,0 0 0,-1 1 1,0 0-1,1 0 1,-1 0-1,0 0 0,0 1 1,0-1-1,0 1 1,0 0-1,-1 1 0,0-1 1,1 0-1,-1 1 1,5 8-1,-6-9-17,0 1 1,0 0-1,-1 0 0,0 0 1,1 0-1,-1 0 0,-1 1 1,1-1-1,-1 0 0,1 0 1,-1 1-1,0-1 1,-1 0-1,1 0 0,-1 0 1,0 1-1,0-1 0,0 0 1,0 0-1,-1 0 0,0 0 1,-3 5-1,-6 8-12,0-2 0,-1 1 0,0-2 0,-1 1 0,-26 20 0,38-35 0,1 0 0,-1 0 0,1 1 0,-1-1 0,1 0 0,-1 0 0,1 1 0,0-1 0,-1 0 0,1 1 0,-1-1 0,1 0 0,0 1 0,-1-1 0,1 1 0,0-1 0,-1 1 0,1-1 0,0 0 0,0 1 0,0-1 0,-1 1 0,1-1 0,0 1 0,0-1 0,0 1 0,0 0 0,0-1 0,0 1 0,0-1 0,0 1 0,0-1 0,0 1 0,0-1 0,0 1 0,0-1 0,0 1 0,1-1 0,-1 1 0,0-1 0,0 1 0,1-1 0,-1 1 0,0-1 0,1 0 0,-1 1 0,0-1 0,1 1 0,-1-1 0,0 0 0,1 1 0,-1-1 0,1 0 0,-1 0 0,1 1 0,-1-1 0,1 0 0,-1 0 0,1 1 0,6 4 0,-3-2 0,0-1 0,1 1 0,-1-1 0,1 0 0,0 0 0,-1-1 0,1 1 0,0-1 0,0 0 0,0 0 0,6 0 0,8 0 0,32-2 0,-41 0 74,3 1 148,0-1 0,0-1 0,14-4 0,-25 6-426,0-1 0,1 1 0,-1-1 0,0 0 0,0 0 0,0 0 0,0 0 0,0 0 0,0 0 0,0-1 0,0 1 0,0-1 0,0 1 0,-1-1 0,1 0 0,-1 0 0,1 0 0,-1 0 0,0 0 0,0 0 0,0 0-1,0 0 1,1-4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35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0 8840,'0'0'11566,"12"0"-11067,148 16 1780,-101-8-630,-38-6-903,-16-2-433,1 0 0,-1 1 0,0-1 0,0 1 0,0 1 0,6 1 0,-8-2-233,-1 1-1,0-1 0,0 0 1,0 1-1,0 0 0,0-1 1,0 1-1,-1 0 0,1 0 1,0 0-1,-1 0 0,0 0 1,1 0-1,-1 1 0,0-1 1,1 5-1,4 14 126,-1 0 1,-1 0-1,-1 1 0,-1 0 1,-1 28-1,0-13-28,26 362 1265,-7-120-980,-1-1-135,-12-100-327,-14-131 0,7-45 0,-1 0 0,1 0 0,-1 0 0,0 0 0,1 0 0,-1 0 0,0 0 0,0 0 0,0 0 0,-1 0 0,1-1 0,0 1 0,-1 0 0,1-1 0,-1 1 0,0-1 0,1 1 0,-1-1 0,0 0 0,-2 1 0,0 0 0,0-1 0,-1 0 0,1 0 0,-1 0 0,1 0 0,-10 0 0,-3 0 0,-40 4 0,-78-4 0,18-1 0,111 0 0,0 0 0,0 1 0,0-1 0,0 1 0,0 1 0,0-1 0,0 1 0,1 0 0,-9 4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36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1 11760,'0'0'20494,"-8"13"-20066,-56 99-351,60-107-77,1 1 0,1 0 0,-1 1 0,1-1 0,0 0 0,1 1 0,-1-1 0,0 13 0,2-15 0,0-1 0,1 0 0,-1 0 0,1 0 0,0 1 0,0-1 0,0 0 0,0 0 0,0 0 0,1-1 0,-1 1 0,1 0 0,0 0 0,0-1 0,0 1 0,0-1 0,0 0 0,0 1 0,1-1 0,3 2 0,-1 0 0,0 0 0,0 0 0,1 0 0,-1-1 0,1 0 0,0 0 0,0-1 0,1 1 0,-1-1 0,0-1 0,1 1 0,-1-1 0,1 0 0,-1-1 0,1 1 0,-1-1 0,1-1 0,-1 1 0,14-4 0,-11 3 410,5-4-363,-11-5-4439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37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46 11256,'0'0'20974,"10"5"-20524,30 13-371,-32-16-79,-7-4 0,-10-2 0,4 3 0,0 1 0,0 0 0,0 1 0,0 0 0,1-1 0,-1 1 0,0 1 0,0-1 0,1 1 0,-1 0 0,1 0 0,-1 0 0,1 0 0,-4 4 0,75-58 850,-29 19-5635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3:5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36 8336,'0'0'12311,"-10"-5"-11979,-33-14-13,42 18-286,-1 1-1,0 0 1,1-1 0,-1 1 0,0 0-1,0 0 1,0 0 0,1 0-1,-1 0 1,0 0 0,0 1 0,1-1-1,-1 1 1,0-1 0,1 1-1,-1-1 1,0 1 0,1 0 0,-1 0-1,1 0 1,-3 2 0,-3 1 171,-2 1-12,1 1 1,-1 0-1,1 1 0,0 0 0,1 0 1,0 1-1,0-1 0,0 2 0,-5 8 1,8-9-79,0-1 0,1 1 0,0 0 0,0 0 1,1 0-1,0 1 0,1-1 0,-1 0 0,1 15 1,1 9 291,5 38 0,-3-50-227,-1-8-59,1 0 0,1 0 0,0 0 0,0 0 0,1 0 0,1-1 1,0 0-1,1 0 0,0 0 0,0 0 0,1-1 0,0 0 0,11 10 0,-13-14-52,1-1 0,0 1 0,0-2 0,1 1 1,-1-1-1,1 0 0,0 0 0,0 0 0,1-1 0,-1 0 0,0-1 0,1 0 0,14 3 0,2-3 125,1-1-1,-1 0 0,27-4 1,13 0 69,-52 3-202,0 0-1,0-1 0,0 0 0,-1 0 0,1-2 0,-1 1 0,1-2 0,-1 1 0,0-1 1,0-1-1,18-11 0,-16 8 15,-1-1 0,0-1 0,-1 0 0,0 0-1,-1-1 1,0 0 0,-1-1 0,0 0 0,0-1 0,-2 0 0,1 0 0,8-23 0,-14 29-10,0 0-1,0 1 1,0-1 0,-1 0-1,0 0 1,-1 0 0,1 0-1,-1-1 1,-1 1-1,1 0 1,-1 0 0,-1 0-1,1 1 1,-5-14 0,1 12-37,-1 0 0,1 1 0,-1-1 0,0 1 0,-1 0 0,-12-10 0,-5-3-27,-67-51 0,81 64 0,0 1 0,0 1 0,-1-1 0,0 2 0,0-1 0,0 2 0,-18-5 0,-8 0 0,24 5 0,0 1 0,-1-1 0,-17 1 0,20 2 0,8-1 0,0 1 0,0 0 0,0 0 0,0 0 0,0 0 0,0 1 0,0-1 0,0 1 0,0 0 0,0 0 0,0 0 0,1 0 0,-1 0 0,0 1 0,-5 3 0,6 1 861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0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11152,'0'0'13154,"12"3"-12733,0 0-262,-1-1-1,1 0 0,0-1 1,0 0-1,0-1 0,0 0 1,20-4-1,205-45 2815,-154 40-1782,-80 9-1113,-1-1 1,1 1-1,-1 0 0,1 0 1,-1 0-1,1 0 1,-1 0-1,1 0 0,0 1 1,-1-1-1,0 1 1,1 0-1,-1-1 0,5 3 1,-4-2 374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2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1 863 4120,'0'0'14395,"13"0"-14015,9-2-104,0 0-1,0-1 0,-1-2 0,1 0 0,37-14 0,-52 16-97,0-1 0,0 1 0,0-2-1,12-8 1,-17 11-120,0-1-1,0 1 1,0 0 0,-1-1-1,1 1 1,0-1-1,-1 0 1,0 1-1,0-1 1,1 0 0,-2 0-1,1 0 1,0 0-1,-1 0 1,1 0-1,-1-4 1,1-2 44,-1 1 0,0-1 1,-3-14-1,3 21-77,0 0-1,-1 0 1,1 0 0,-1 0-1,0 0 1,1 0 0,-1 0-1,0 1 1,0-1 0,-1 0-1,1 0 1,0 1 0,0-1 0,-1 1-1,1-1 1,-1 1 0,1 0-1,-1-1 1,0 1 0,0 0-1,-2-1 1,-3-1 58,0 0 0,0 1 0,1 0 0,-1 0 1,-1 1-1,1 0 0,0 0 0,0 1 0,-9 0 0,12 1-40,-1-1-1,1 1 1,-1 1 0,1-1-1,0 1 1,-1 0 0,1 0-1,0 0 1,0 0-1,1 1 1,-1 0 0,0-1-1,1 1 1,0 1 0,-5 4-1,-2 5 38,0 0 1,1 1-1,1 0 0,-9 20 0,10-21-7,5-9-46,1 0 0,-1 1 0,0-1 0,1 1 1,0-1-1,0 1 0,0-1 0,1 1 1,0 0-1,0-1 0,0 1 0,0 0 1,1-1-1,-1 1 0,1 0 0,0-1 1,1 1-1,-1-1 0,1 1 0,0-1 0,4 7 1,-3-6-7,1 0 1,0 0 0,-1-1 0,1 1-1,1-1 1,-1 0 0,1-1 0,0 1-1,-1-1 1,2 0 0,-1 0 0,0 0-1,0-1 1,1 0 0,0 0 0,-1 0-1,7 1 1,8 0 33,0-1 0,0-1 0,0-1-1,0-1 1,0 0 0,-1-2 0,1 0-1,0-1 1,-1-1 0,37-15 0,-9 4 51,-26 9-33,-1-1 1,39-19 0,-37 14-23,-13 8-23,0 1-1,-1-1 1,1-1-1,-1 1 1,-1-1-1,1-1 1,-1 1-1,0-2 1,-1 1-1,0 0 1,0-1-1,6-10 1,5-14 21,-7 15-15,-1 0-1,-1-1 0,0 0 1,9-37-1,8-70 189,11-179 0,-36 289-200,0 0 1,-1 0 0,0 0-1,-2-1 1,0 2 0,0-1-1,-1 0 1,-10-23 0,12 35-7,-6-10 40,7 13-58,1 0 1,-1 0-1,0 0 0,1 0 0,-1 0 0,1 0 0,-1 1 0,1-1 1,-1 0-1,0 0 0,1 1 0,-1-1 0,1 0 0,-1 1 0,1-1 1,0 1-1,-1-1 0,1 0 0,-1 1 0,1-1 0,0 1 0,-1-1 1,1 1-1,0-1 0,0 1 0,-1-1 0,1 1 0,0 0 0,-10 16-39,0 0-1,2 0 1,0 1-1,1 0 1,-7 25-1,6-4-32,-6 61 0,10-60 37,-2 13-40,2 0 0,4 55 0,1-100 69,2 51-44,3-1-1,14 59 1,-19-113 51,13 40-3,-13-42 4,-1-1 0,1 1 0,0 0 0,0-1 0,0 1 0,0-1 0,0 1-1,0-1 1,0 1 0,0-1 0,1 0 0,-1 0 0,0 1 0,1-1 0,-1 0 0,1 0 0,0 0-1,-1-1 1,1 1 0,2 1 0,3-1 3,-1-1-1,0 1 1,1-1 0,-1 0-1,0-1 1,13-1 0,0-4 12,0 0 1,-1-1 0,0-1-1,20-11 1,20-10 6,-42 23-12,0-2 1,0 0-1,-1-1 1,-1-1-1,1 0 0,-2-1 1,1-1-1,-2 0 1,1 0-1,17-24 0,-28 32-4,0 1 0,-1 0-1,1-1 1,-1 0 0,1 1-1,-1-1 1,0 0 0,0 1-1,-1-1 1,1 0 0,-1 0-1,0 0 1,0 0 0,0 0-1,0 1 1,-1-1 0,0 0-1,0 0 1,0 0 0,0 1-1,0-1 1,-1 0 0,-2-4-1,3 7-4,1 1 0,-1-1 0,1 1 0,0-1 0,-1 1 0,1-1 0,-1 1 0,1 0 0,-1-1 0,0 1 0,1 0-1,-1-1 1,1 1 0,-1 0 0,0 0 0,1 0 0,-1-1 0,0 1 0,1 0 0,-1 0 0,1 0 0,-1 0 0,0 0 0,0 0-1,-21 7 12,-13 16 1,32-19-12,-1 0 0,1 0-1,0 1 1,0-1-1,1 1 1,-1-1-1,1 1 1,0 0-1,0 0 1,-1 7 0,-3 5-1,5-12-4,0 0 0,0 1 0,0-1 0,1 0-1,0 1 1,0-1 0,0 0 0,1 1 0,0-1 0,0 0-1,0 1 1,0-1 0,1 0 0,3 7 0,-1-4-5,0 1 0,0-1 0,1 0 0,0-1 0,0 1 0,1-1 0,10 11-1,-13-15 5,1-1-1,-1 0 0,0 0 0,1 0 0,-1 0 0,1 0 0,0-1 0,-1 0 0,1 0 0,0 0 1,0 0-1,0 0 0,0-1 0,0 0 0,0 0 0,-1 0 0,1 0 0,0 0 0,0-1 0,0 0 0,0 0 1,6-2-1,7-3 6,0-2 1,-1 0-1,26-17 1,-18 11 6,-8 5 15,0-2 1,0 0-1,-1 0 1,0-1-1,18-21 0,-27 28 12,0 0-1,0 1 0,0-1 0,0 2 0,1-1 0,-1 1 0,10-4 0,-15 7-28,0 0 3,0 0 1,0 0-1,-1 0 0,1 0 1,0 0-1,0 0 1,-1 0-1,1 1 1,0-1-1,0 0 0,-1 0 1,1 1-1,0-1 1,-1 1-1,1-1 0,0 1 1,-1-1-1,1 1 1,-1-1-1,1 1 1,0-1-1,-1 1 0,0 0 1,1-1-1,-1 1 1,1 0-1,-1-1 0,0 1 1,1 0-1,-1 0 1,0-1-1,0 1 1,0 0-1,1 1 0,5 29 131,-6-20-92,0 0-1,-2 1 1,-2 15 0,-3 28 334,5-50-286,2-5-92,0 0 0,-1 0-1,1 0 1,0 0 0,0 1-1,0-1 1,0 0 0,0 0-1,0 0 1,-1 0 0,1 0 0,0 1-1,0-1 1,0 0 0,0 0-1,0 0 1,0 0 0,0 1-1,0-1 1,0 0 0,0 0-1,0 0 1,0 0 0,0 1-1,0-1 1,0 0 0,0 0-1,0 0 1,0 0 0,0 1-1,0-1 1,0 0 0,0 0-1,0 0 1,1 0 0,-1 1-1,0-1 1,0 0 0,0 0-1,0 0 1,0 0 0,0 0 0,0 0-1,1 1 1,-1-1 0,0 0-1,0 0 1,0 0 0,0 0-1,1 0 1,-1 0 0,0 0-1,0 0 1,0 0 0,0 0-1,1 0 1,-1 0 0,0 0-1,0 0 1,0 0 0,0 0-1,1 0 1,-1 0 0,0 0-1,0 0 1,6-10 174,97-110 162,-98 115-323,1 1 1,0-1-1,-1 1 0,1 0 1,7-3-1,-10 5-3,0 0 0,0 1 0,1-1 0,-1 1 0,0 0 0,1 0 0,-1 0 0,0 1 0,1-1 0,-1 1 0,1 0 0,4 0 0,-6 1-10,-1 0 0,0 0 0,1 0-1,-1 0 1,0 0 0,0 0 0,0 0 0,0 1 0,0-1 0,0 0 0,0 0 0,-1 1 0,1-1 0,0 1 0,-1-1 0,1 1 0,-1-1 0,1 1 0,-1-1-1,0 1 1,0 0 0,0-1 0,0 3 0,2 38 9,-10 37 135,8-79-116,16-9 149,1-5-133,2-2-8,29-19-1,-41 31-42,0 0-1,0 0 0,0 1 0,1 0 0,-1 0 1,1 1-1,-1 0 0,14-2 0,-18 5 4,-1-1 1,0 0-1,1 1 0,-1-1 1,0 1-1,1 0 0,-1-1 1,0 1-1,0 0 0,0 1 1,1-1-1,-1 0 0,0 1 1,-1-1-1,1 1 0,0-1 1,0 1-1,-1 0 0,1 0 1,2 4-1,0 0 4,1 1 0,-1 0 0,0 1 0,4 12 0,-4-12-2,-1 0-1,1 0 1,1 0-1,-1-1 1,1 0-1,0 1 1,1-2-1,11 12 1,-14-15-1,1 1 0,0-1 0,0 0 0,0 0 0,1 0 1,-1-1-1,1 0 0,-1 1 0,1-1 0,0-1 0,0 1 0,0-1 1,0 0-1,0 0 0,0 0 0,6-1 0,-5-1 0,0 0 0,0 0 0,-1-1 0,1 0 0,-1 0 0,1-1 0,-1 0 0,0 0 0,0 0 0,0 0 0,8-8 0,6-6 0,22-25 0,-35 36 9,-1 0 0,0-1 0,-1 1 0,0-1 1,0 0-1,0-1 0,0 1 0,-1-1 0,-1 1 0,1-1 0,-1 0 0,-1 0 0,1 0 0,-1 0 0,-1 0 0,0 0 1,0-1-1,0 1 0,-1 0 0,0 0 0,-3-10 0,4 16-2,-1 1-1,1 0 1,0 0-1,-1 0 1,1 0-1,-1 0 1,1 0-1,-1 0 1,1 0-1,-1 0 1,0 0-1,0 0 1,1 0-1,-1 0 1,0 0-1,0 0 1,0 1 0,0-1-1,0 0 1,0 1-1,-2-2 1,2 2-4,0 0 0,0 0 0,0 0 0,0 1 0,0-1 0,0 0 0,0 0 0,0 1 0,0-1 0,0 0 0,0 1 0,0-1 0,0 1 0,0 0 1,0-1-1,0 1 0,0 0 0,-1 1 0,-4 5 7,-1 0 1,2 1 0,-1 0-1,-4 9 1,8-14-1,-2 4-4,0 1-1,0 0 0,1 0 0,0 0 1,0 0-1,1 0 0,0 1 0,1-1 1,0 1-1,0-1 0,0 1 1,1-1-1,1 1 0,0 0 0,0-1 1,0 1-1,1-1 0,3 9 0,-4-16-4,-1 0-1,1 0 1,-1 0-1,1 0 0,0 0 1,-1 0-1,1 0 1,0 0-1,0-1 1,0 1-1,0 0 0,0-1 1,0 1-1,-1 0 1,2-1-1,-1 0 0,0 1 1,0-1-1,0 1 1,0-1-1,0 0 1,0 0-1,0 0 0,0 1 1,0-1-1,1 0 1,0-1-1,36-5-2,-26 4 3,-4 0-1,-1 0 0,0 0 1,1-1-1,-1 0 0,0 0 0,-1-1 1,11-6-1,44-38 37,-43 33 4,30-20 0,-44 33-26,-1 0 0,1-1 0,0 1-1,0 0 1,0 1 0,1-1 0,-1 1-1,9-2 1,-12 3-13,0 1 0,1-1 0,-1 0 0,1 0 0,-1 1-1,0-1 1,1 1 0,-1 0 0,0-1 0,0 1 0,1 0 0,-1 0 0,0-1 0,0 1 0,0 0-1,0 0 1,0 0 0,0 1 0,0-1 0,0 0 0,-1 0 0,1 0 0,0 1 0,-1-1-1,1 0 1,-1 1 0,1-1 0,-1 0 0,1 1 0,-1-1 0,0 3 0,3 10 18,-1 0 0,0 0 1,-1 0-1,-1 1 1,0-1-1,-3 19 0,3-16 71,4-12 71,-2-5-140,1-1 0,-1 0 0,0 0 0,0 1 0,0-2 0,0 1 0,1 0 0,-1 0 0,2-3 0,0 2-28,26-20 85,37-35 1,-4 4 80,-63 52-160,1 0 1,-1 1 0,1-1 0,0 0 0,0 1-1,-1-1 1,1 1 0,0-1 0,0 1-1,0-1 1,-1 1 0,1-1 0,0 1 0,0 0-1,0 0 1,0-1 0,0 1 0,0 0 0,0 0-1,0 0 1,0 0 0,0 0 0,0 0-1,-1 0 1,1 0 0,0 1 0,0-1 0,0 0-1,0 1 1,0-1 0,0 0 0,0 1 0,-1-1-1,1 1 1,0-1 0,0 1 0,-1-1-1,1 1 1,0 0 0,0-1 0,-1 1 0,1 0-1,-1 0 1,1 0 0,-1-1 0,1 1-1,-1 0 1,0 0 0,1 1 0,2 6 3,-1 0 0,0 0 1,0 0-1,1 13 0,-2-12-3,2 23-1,-3-24 0,1 0 0,0-1 0,0 1 0,0 0 0,1-1 0,0 1 0,5 11 0,-6-17 0,0 0 0,1 0 0,-1 0 0,0 0 0,1 0 0,-1 0 0,1 0 0,0 0 0,-1 0 0,1 0 0,0-1 0,0 1 0,0-1 0,0 0 0,0 1 0,1-1 0,-1 0 0,0 0 0,1-1 0,-1 1 0,0 0 0,1-1 0,-1 1 0,1-1 0,-1 0 0,1 0 0,-1 0 0,1 0 0,-1 0 0,1-1 0,-1 1 0,4-2 0,12-5 0,0-1 0,0-1 0,-1-1 0,0 0 0,-1-1 0,0-1 0,-1-1 0,0 0 0,-1-1 0,-1 0 0,0-1 0,-1 0 0,0-1 0,-1-1 0,12-26 0,15-50 0,48-178 0,-56 153 0,-28 112 0,-6 15 0,-6 21 0,-4 32 0,3 1 0,3 1 0,2-1 0,4 76 0,3-115 0,1 0 0,1 0 0,8 29 0,-8-42 0,0-1 0,0 0 0,1 0 0,1 0 0,-1 0 0,2-1 0,-1 0 0,1 0 0,12 14 0,-17-22 0,1 0 0,-1 0 0,0 0 0,1-1 0,-1 1 0,1 0 0,-1 0 0,0-1 0,1 1 0,0-1 0,-1 0 0,1 1 0,-1-1 0,1 0 0,-1 0 0,1 0 0,0 0 0,-1 0 0,1 0 0,-1 0 0,1-1 0,0 1 0,-1 0 0,1-1 0,-1 0 0,1 1 0,1-2 0,1 0 0,0 0 0,0-1 0,0 1 0,0-1 0,-1 0 0,1 0 0,-1 0 0,4-5 0,-3 3 15,-1-1 1,1 0-1,-1 0 0,0 0 1,0-1-1,-1 1 1,0-1-1,2-12 0,-1 3-1960,-1 0 0,-1-20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11448,'0'0'10119,"12"3"-9567,-7-2-480,3 2 45,1-1 1,-1 0-1,1-1 1,0 0 0,-1 0-1,1-1 1,0 0-1,10-2 1,145-29 2614,-98 24-1244,-39 7-4432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0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9040,'0'0'9481,"-10"3"-9089,-2 1-290,-7 0 166,1 2-1,-1 0 1,-27 15 0,13-2 442,-61 47 0,83-57-551,1 0 0,0 1-1,0 0 1,1 1 0,1 0 0,-1 0 0,2 1-1,0 0 1,-6 14 0,11-24-122,1 1 0,0 0 0,0 0 0,0 0 0,1-1 0,-1 1 0,1 0 0,-1 0 0,1 0 0,0 0 1,0 0-1,1 0 0,-1 0 0,0 0 0,1 0 0,0 0 0,0 0 0,0 0 0,0-1 0,0 1 0,0 0 0,1-1 0,-1 1 0,1-1 0,0 1 0,0-1 0,0 0 0,0 0 0,0 0 1,0 0-1,0 0 0,1 0 0,-1 0 0,1-1 0,3 2 0,0 0 16,1 0 0,0 0 0,0-1 1,0 0-1,0 0 0,0-1 0,0 0 0,0 0 1,0-1-1,1 0 0,-1 0 0,0 0 0,10-3 1,-3-1 29,0 0 0,-1-2 0,0 1 0,0-2 0,-1 0 0,0 0 0,0-1 1,0 0-1,-1-1 0,0-1 0,-1 1 0,0-2 0,-1 1 0,0-2 1,-1 1-1,0-1 0,0 0 0,-1-1 0,7-18 0,-12 23 9,0 0 1,0 0-1,-1 0 0,0 0 0,-1-1 0,0 1 0,0 0 1,0-1-1,-1 1 0,-1 0 0,1 0 0,-1 0 1,-6-15-1,8 23-71,0-1 1,0 1 0,0-1-1,0 1 1,0-1-1,-1 1 1,1-1 0,0 1-1,0-1 1,0 1 0,-1-1-1,1 1 1,0-1-1,-1 1 1,1 0 0,0-1-1,-1 1 1,1 0-1,-1-1 1,1 1 0,0 0-1,-1-1 1,1 1-1,-1 0 1,1 0 0,-1-1-1,0 1 1,-6 11 342,-1 24-136,-3 371 388,11-152-245,-1-212-80,2 0 1,10 62-1,-12-80 274,-1-20-180,0-14-347,1-13-1377,1 19-1668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0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9240,'0'0'13138,"1"11"-12730,31 207 2436,-32-216-2837,6 23 928,-6-24-908,0-1 0,1 1 0,-1-1 1,0 0-1,0 1 0,0-1 0,1 0 0,-1 1 0,0-1 0,0 0 0,1 0 0,-1 1 0,0-1 0,1 0 0,-1 0 1,0 1-1,1-1 0,-1 0 0,0 0 0,1 0 0,-1 0 0,0 0 0,1 0 0,-1 1 0,1-1 0,-1 0 1,0 0-1,1 0 0,-1 0 0,0 0 0,1 0 0,-1 0 0,1-1 0,-1 1 0,0 0 0,1 0 0,-1 0 0,1 0 1,-1 0-1,0-1 0,1 1 0,-1 0 0,0 0 0,0 0 0,1-1 0,-1 1 0,0 0 0,1-1 0,-1 1 0,0 0 1,0-1-1,0 1 0,1 0 0,-1-1 0,0 1 0,0 0 0,0-1 0,8-10 214,0 0 0,-1-1-1,0 1 1,5-16 0,-5 13 9,1-1 1,14-21-1,-1 7 19,1 2 1,1 1 0,34-30-1,-56 55-249,1-1-1,-1 1 0,1-1 0,0 1 0,0 0 0,0 0 1,0 0-1,0 0 0,0 0 0,0 0 0,0 0 0,0 1 1,0-1-1,0 1 0,0-1 0,1 1 0,-1 0 0,0 0 1,0 0-1,0 0 0,4 1 0,-3 0 9,-1 0 0,1 1 0,-1-1 0,0 0 1,1 1-1,-1 0 0,0 0 0,0 0 0,0 0 0,0 0 0,0 0 0,-1 0 0,1 0 0,2 5 0,3 6 113,-1 2 0,-1-1 0,0 0 0,6 28 0,-3 18-98,-7-45-45,1 0 0,1 0 0,7 27 0,-8-39 522,0 2-669,-2 1-4206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0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9344,'0'0'10933,"3"17"-10563,-1-2-272,3 10 111,-2-1-1,0 37 0,-3 357 3653,3-397-3234,-3-20-586,0-1 0,0 1 0,1-1 0,-1 1-1,0 0 1,0-1 0,1 1 0,-1-1 0,0 1 0,1-1 0,-1 1-1,0-1 1,1 1 0,-1-1 0,0 1 0,1-1 0,-1 0-1,1 1 1,-1-1 0,1 0 0,-1 1 0,1-1 0,0 0-1,-1 0 1,1 1 0,-1-1 0,2 0 0,10 2 427,-11-2-439,0 1 1,1-1 0,-1 0 0,0 0 0,1 0 0,-1 1 0,0-1 0,1-1 0,-1 1 0,0 0 0,3-1-1,10-2 114,1 0 0,-1 1 0,1 1 0,-1 0 0,1 1 0,0 1 0,-1 0 0,20 4 0,6-3 285,-23-3 81,-17 1-426,0-6-1012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0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12256,'0'0'6545,"10"-5"-6057,163-67 2464,-162 69-2658,0 0-1,0 1 1,21-2 0,-27 4-162,0-1 0,0 1 0,0 1-1,0-1 1,0 1 0,0 0 0,0 0 0,0 0-1,-1 1 1,1-1 0,5 4 0,-10-5-91,1 1 0,0-1 0,-1 1 0,1 0 0,-1-1 0,1 1 0,-1 0 0,0-1 0,1 1 0,-1 0 0,1 0 0,-1 0 0,0-1 0,0 1 0,0 0 0,1 0 0,-1 0 0,0 0 1,0-1-1,0 1 0,0 0 0,0 0 0,0 0 0,-1 0 0,1-1 0,0 1 0,0 0 0,-1 0 0,0 1 0,-2 7-3313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9648,'0'0'8679,"15"-6"-8132,-1-1-398,0 1 13,-1 0-1,1 1 0,0 0 1,0 1-1,23-3 0,202-21 3255,-177 20-1736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13344,'0'0'6567,"9"12"-6128,-4-5-373,8 13 232,2-1 1,0 0 0,27 25 0,22 12 659,67 52 1264,-128-106-2092,0 0-1,0 0 0,0-1 1,0 1-1,1-1 0,-1 0 1,0 0-1,1 0 0,-1 0 1,1-1-1,5 1 953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13056,'0'0'4103,"-12"14"-3653,4-4-349,-71 82 734,37-47 751,-43 64 1,61-82-662,-2 6 158,16-8-3530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 9648,'0'0'8823,"0"12"-8276,-2 44 292,6 59 1,4-33-1,-4-25 565,20 96 1,-21-141-473,0 1 1,-1 0 0,1 16-1,-13-42 215,3-13-847,2 0-1,0 0 1,-1-35 0,2 11-73,-20-119 469,20 140-594,2 16-32,0 1 0,1-1 0,0 0 0,1 0 0,2-13 1,-2 23-58,1 0 1,0-1 0,0 1 0,0-1 0,0 1 0,1 0 0,-1 0 0,1-1 0,0 1 0,0 1 0,0-1 0,0 0 0,1 0 0,-1 1 0,1-1-1,0 1 1,-1 0 0,1 0 0,0 0 0,0 0 0,0 0 0,7-2 0,-1 0 9,1 0 1,0 1-1,0 0 0,0 1 1,1 0-1,10-1 1,-15 3-5,0 0 0,0 1 0,-1-1 0,1 1 0,0 0 0,0 1 0,-1-1 0,1 1 0,-1 0 0,1 1 0,-1-1 0,5 4 0,-6-4-13,-1 0 0,1 0 0,-1 0 0,0 1 0,0-1 0,0 1-1,0 0 1,0-1 0,-1 1 0,1 0 0,-1 1 0,0-1 0,0 0 0,0 1 0,0-1 0,-1 1 0,1 0 0,-1-1 0,0 1 0,0 0 0,0 0 0,-1 0 0,1 0 0,-1 0 0,0 0 0,-1 6 0,1 2-6,-1 0 0,-1 0 0,0-1 0,-1 1 0,0-1 0,0 1 0,-2-1 0,-9 20 0,3-11 0,-1-1 0,-1 0 0,-25 28 0,37-46 0,0-1 0,0 1 0,1 0 0,-1 0 0,0-1 0,1 1 0,-1 0 0,0 0 0,1 0 0,-1 0 0,1 0 0,-1 0 0,1 0 0,-1 0 0,1 0 0,0 0 0,0 0 0,-1 0 0,1 0 0,0 0 0,0 0 0,0 2 0,1-2 0,1 0 0,-1 0 0,0 0 0,1 0 0,-1 0 0,1 0 0,-1 0 0,1 0 0,-1 0 0,1-1 0,-1 1 0,1-1 0,3 1 0,18 5 0,46 6 0,-52-10 0,0 0 0,0 1 0,-1 1 0,1 1 0,24 10 0,-38-14 0,0 0 0,0 1 0,-1 0 0,1-1 0,-1 1 0,1 0 0,-1 0 0,0 0 0,0 0 0,0 1 0,0-1 0,3 5 0,-5-6 0,0 0 0,1 0 0,-1 0 0,0 0 0,0 0 0,0 1 0,0-1 0,0 0 0,0 0 0,0 0 0,0 1 0,-1-1 0,1 0 0,0 0 0,-1 0 0,1 0 0,-1 0 0,1 0 0,-1 0 0,1 0 0,-1 0 0,0 0 0,1 0 0,-1 0 0,0 0 0,0 0 0,0 0 0,0-1 0,0 1 0,0 0 0,0-1 0,0 1 0,0-1 0,0 1 0,-2 0 0,-13 7 0,0-1 0,-1 0 0,-1-1 0,1 0 0,-1-2 0,0 0 0,0-1 0,0-1 0,-26 0 0,-12-2 0,-98-15 0,149 15 148,-19-6 394,23 6-805,0 0 1,1 0-1,-1-1 1,1 1-1,-1 0 0,0-1 1,1 1-1,-1-1 0,1 1 1,-1-1-1,1 1 1,-1-1-1,1 1 0,0-1 1,-1 1-1,1-1 0,-1-1 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11760,'0'0'8755,"11"-10"-8239,-5 5-428,0 0-3,0 0-1,0 1 1,0-1 0,1 1 0,-1 0 0,1 1 0,0-1-1,0 2 1,0-1 0,1 1 0,11-3 0,21 2 820,1 1 0,-1 3 0,54 6 0,-54-4 203,-38-2-998,0-1 1,-1 0 0,1 1 0,0-1 0,-1 1 0,1 0 0,0-1 0,-1 1 0,3 2 0,0 3-3550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2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10752,'0'0'5312,"19"4"-4802,22 5 3,84 6-1,-36-10 243,73 2 656,-126-8-589,-1-1 0,54-10 0,-74 8-70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8336,'0'0'10521,"9"-11"-10025,0 1-345,-6 5-92,0 1-1,0 0 0,1 0 0,-1 0 0,1 0 1,0 0-1,1 1 0,-1-1 0,0 1 0,1 1 0,0-1 1,0 0-1,0 1 0,0 0 0,6-2 0,50-9 824,1 3-1,0 2 0,68 1 1,-96 5-672,-22 0-3042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9240,'0'0'6417,"-11"6"-5841,-10 3-182,0 0 0,-1-1 0,-24 5 0,31-10 110,0 1 1,0 1-1,0 0 1,1 1-1,0 0 1,0 1-1,-22 15 1,35-20-401,1-1 0,-1 0 1,1 0-1,-1 0 0,1 0 1,0 1-1,-1-1 0,1 0 1,0 0-1,0 1 0,0-1 0,0 0 1,0 0-1,0 1 0,0-1 1,0 2-1,4 22 715,62 259 1205,12 283-9,-63-422-1550,25 316 1548,-34-372-759,-6-89-1241,0 1 0,0 0 0,0 0 0,0-1 0,0 1 0,0 0 0,0-1 0,0 1 0,0 0 0,0-1 0,0 1 0,0 0 0,1-1 0,-1 1 0,0 0 0,1-1 0,-1 1-1,0-1 1,1 1 0,-1 0 0,1 0 0,14-2 238,-9 0-236,103-28-15,-81 19 0,0 2 0,1 2 0,0 0 0,50-2 0,-70 7 0,23 2 0,-31-1 0,-1 1 0,1-1 0,0 0 0,-1 0 0,1 0 0,0 1 0,-1-1 0,1 0 0,0 1 0,-1-1 0,1 1 0,-1-1 0,1 0 0,0 1 0,-1-1 0,1 1 0,-1 0 0,0-1 0,1 1 0,-1-1 0,1 1 0,-1 0 0,0-1 0,0 1 0,1 0 0,-1-1 0,0 1 0,0 0 0,0-1 0,1 1 0,-1 0 0,0 0 0,0-1 0,0 1 0,0 0 0,-1 1 0,-13 56 853,2-27-5655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9648,'0'0'16687,"-1"18"-16377,-1 37 142,6 81 1,15 146 1719,-13-233-342,-22-52-2258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1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13360,'0'0'7977,"12"-3"-7432,194-39 2348,-183 38-2350,0 1 0,30 1 0,4-1 551,-55 2-1015,1 1 0,-1 0 1,1 0-1,-1 0 0,0 0 0,1 1 1,-1-1-1,1 0 0,-1 1 0,0 0 1,0 0-1,1-1 0,-1 1 0,0 1 1,0-1-1,0 0 0,0 0 0,0 1 1,0-1-1,2 4 0,-1-2-425,-1 0-1,0 0 1,0 1 0,0-1-1,0 1 1,-1 0-1,1-1 1,-1 1-1,1 7 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2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8744,'0'0'10609,"0"-10"-10209,-1-31 2,1 39-302,-1 1 0,1-1 0,0 1 0,0 0-1,0-1 1,0 1 0,1-1 0,-1 1 0,0-1-1,1 1 1,-1 0 0,1-1 0,0-1 0,1-7 1109,0 5 902,0 7-849,8 16-489,6 29-642,-2 10 646,11 110 0,-11-61-218,-11-77-331,-2-19-27,0 0 0,0 0 0,1 0 0,1-1 0,-1 1 0,2 0 0,7 16 0,-5 0 601,-3-10-516,-3-14-234,1 0 1,-1 0-1,1 0 1,-1 0 0,1 1-1,0-1 1,0 0-1,0 0 1,0 0-1,0 0 1,0-1-1,2 3 1,-3-4-53,0 0 0,0 0 0,1 0 0,-1 0 0,0 0 0,0 0 0,0 0 0,0 0 0,1 0 0,-1 0 0,0 0 0,0 0 0,0 0 0,0 0 0,1 0 0,-1 0 0,0 0 0,0-1 0,0 1 0,0 0 0,0 0 0,1 0 0,-1 0 0,0 0 0,0 0 0,0-1 0,0 1 0,0 0 0,0 0 0,0 0 0,0 0 0,0-1 0,1 1 0,-1 0 0,0 0 0,0 0 0,0 0 0,0-1 0,0 1 0,0 0 0,0 0 0,0 0 0,0-1 0,0 1 0,0 0 0,-1 0 0,1 0 0,0 0 0,0-1 0,0 1 0,0 0 0,0 0 0,0 0 0,0 0 0,-1-1 0,1 0 0,-1-122 0,-25-178 0,20 273 0,-2-17 0,8 42 0,-1 0 0,1 0 0,1 0 0,-1 0 0,0 0 0,1 0 0,-1 0 0,1 1 0,0-1 0,0 0 0,3-5 0,-1 5 0,1 0 0,0 1 0,0 0 0,1-1 0,-1 1 0,0 1 0,1-1 0,-1 1 0,1 0 0,7-1 0,-4 0 0,-1 1 0,1 0 0,-1 1 0,1 0 0,-1 0 0,1 0 0,0 1 0,-1 1 0,0-1 0,1 1 0,-1 0 0,0 1 0,0-1 0,0 1 0,0 1 0,0 0 0,-1-1 0,0 2 0,0-1 0,0 1 0,8 8 0,-13-12 0,1 0 0,-1 1 0,1-1 0,-1 1 0,1-1 0,-1 1 0,0 0 0,0 0 0,0-1 0,0 1 0,0 0 0,0 0 0,0 0 0,-1 0 0,1 0 0,-1 0 0,1 0 0,-1 0 0,0 1 0,0 2 0,-1 0 0,0-1 0,0 1 0,-1 0 0,0-1 0,0 0 0,0 1 0,-1-1 0,-2 4 0,-77 108 0,53-81 0,22-27 0,0-1 0,1 1 0,-1 1 0,1-1 0,1 1 0,-9 18 0,14-26 0,0 0 0,0 0 0,-1 0 0,1 0 0,0 1 0,0-1 0,0 0 0,0 0 0,0 0 0,0 0 0,1 0 0,-1 0 0,0 0 0,1 0 0,-1 0 0,0 0 0,1 0 0,-1 0 0,1 0 0,0 0 0,-1 0 0,1 0 0,0 0 0,0 0 0,-1-1 0,1 1 0,0 0 0,0 0 0,0-1 0,0 1 0,0-1 0,1 1 0,5 3 0,0-1 0,0-1 0,13 4 0,-9-3 0,47 13 0,-23-6 0,57 22 0,-79-26 0,0 1 0,-1 0 0,14 11 0,-21-14 0,0 0 0,0 0 0,-1 1 0,1 0 0,-1 0 0,0 0 0,0 0 0,-1 1 0,4 5 0,-7-10 0,1 0 0,-1 0 0,1 0 0,-1 1 0,0-1 0,1 0 0,-1 0 0,0 0 0,0 0 0,0 1 0,0-1 0,0 0 0,0 0 0,0 0 0,0 0 0,0 1 0,-1-1 0,1 0 0,0 0 0,-1 0 0,1 0 0,-1 0 0,1 0 0,-2 1 0,1 0 0,-1 0 0,0-1 0,0 1 0,1-1 0,-1 0 0,0 1 0,0-1 0,0 0 0,-1 0 0,1 0 0,-4 0 0,-3 2 0,0-2 0,0 1 0,0-1 0,0-1 0,-13 0 0,-47-7 0,-37-1 0,65 6 986,5 0-5924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2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8840,'0'0'13823,"9"-7"-13384,2 0-257,-1 0 1,1 1-1,0 0 0,1 1 0,-1 1 1,21-6-1,4 3 340,1 2 0,0 1-1,0 2 1,67 5 0,36 5 811,-129-8-1403,9 1 1165,-19-1-1206,-1 0-1,1 0 1,-1 0-1,0 0 1,1 0-1,-1 0 1,1 0 0,-1 0-1,1 0 1,-1 1-1,0-1 1,1 0 0,-1 0-1,0 1 1,1-1-1,-1 0 1,0 0 0,1 1-1,-1-1 1,0 0-1,1 1 1,-1-1 0,0 1-1,0-1 1,1 0-1,-1 1 1,0-1 0,0 1-1,0-1 1,0 0-1,0 1 1,1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10248,'0'0'8009,"-6"11"-7548,-71 148 1428,64-120-1307,1 0 0,2 1 0,-9 75 0,15-52 360,5 114-1,1-140-614,-1-5 101,2 0 0,9 48 1,-10-71-275,1 0 0,0 0 1,0 0-1,1 0 0,0-1 0,0 0 1,1 0-1,0 0 0,1 0 1,-1-1-1,2 0 0,-1 0 0,10 7 1,-14-12-188,0-1 1,0 0 0,0 1-1,0-1 1,0 0 0,1-1-1,-1 1 1,0 0-1,1-1 1,-1 1 0,1-1-1,-1 0 1,1 1 0,-1-1-1,1 0 1,-1-1 0,1 1-1,-1 0 1,0-1-1,4 0 1,1-1-2135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10248,'0'0'10503,"9"-11"-10019,78-85 1356,-77 87-989,0 0 0,1 0 0,23-14 0,-34 23-828,15-6 1422,-14 6-1403,-1 1 0,1-1 0,0 0 0,-1 0 0,1 1 0,-1-1 0,1 0 0,-1 1 0,1-1 0,-1 0 1,1 1-1,-1-1 0,1 1 0,-1-1 0,0 1 0,1-1 0,-1 1 0,0-1 0,1 1 0,-1-1 0,0 1 0,0-1 0,1 1 0,-1 0 0,0-1 0,0 1 0,0 0 0,7 29 467,-1 0 0,2 38-1,-6-43-87,1-1-1,1 0 1,1 0-1,14 42 0,-16-59-417,3 6-1,-1-1 0,10 14 0,-14-24-2,0 0-1,0 0 1,0 0 0,1 0 0,-1-1 0,1 1 0,0 0 0,-1-1 0,1 1 0,0-1 0,0 1 0,0-1 0,0 0 0,0 0-1,0 0 1,0 0 0,0 0 0,0-1 0,1 1 0,2 0 0,-2-1 0,1-1 0,-1 1 0,0-1 0,1 0 0,-1 0 0,0 0 0,0 0 0,0-1 0,0 1 0,0-1 0,0 1 0,0-1 0,0 0 0,-1-1 0,1 1 0,-1 0 0,5-6 0,-3 3 0,0 0 0,-1-1 0,1 1 0,-1-1 0,0 0 0,-1 0 0,1 0 0,2-10 0,19-139 0,-13 76 0,-8 58 0,-3 12 0,1 0 0,1-1 0,4-12 0,-6 20 0,1-1 0,0 1 0,0 0 0,1-1 0,-1 1 0,0 0 0,1 0 0,-1 0 0,1 0 0,0 0 0,-1 1 0,1-1 0,0 0 0,0 1 0,0-1 0,0 1 0,4-2 0,0 1 0,0 1 0,-1 0 0,1 0 0,0 1 0,-1-1 0,1 1 0,0 0 0,-1 1 0,11 1 0,15 1 0,-24-4 0,-4 1 0,-1 0 0,0 0 0,1 0 0,-1 0 0,0 1 0,1-1 0,-1 0 0,0 1 0,0 0 0,4 1 0,-5 6 854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10344,'0'0'16458,"10"1"-15982,16 1-30,0-1-1,25-2 1,-22-2 103,0 1 1,-1 2-1,1 1 0,0 1 1,-1 2-1,43 10 0,-62-11-446,-6-2-86,0 0-1,0 0 0,0-1 1,0 1-1,0-1 0,-1 0 0,1 1 1,0-1-1,0 0 0,0-1 1,5 0-1,0 0-16,-7 1 0,0-1 0,0 1 0,1 0 0,-1 0 0,0-1 0,0 1 0,1-1 0,-1 1 0,0-1 0,0 1 0,2-3 0,-2 2 0,0 0 0,-1 0 0,1-1 0,-1 1 0,1 0 0,-1-1 0,0 1 0,1 0 0,-1-1 0,0 1 0,0 0 0,0-1 0,0-2 0,0-1-4045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3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10248,'0'0'15653,"1"12"-15113,4 96 990,2-51-384,-3-29-96,1 35-1,1-19 494,-4-42-1543,2 2 0,-11-2 0,-53 4 0,59-6 0,1 0 0,-1 0 0,0 0 0,0 1 0,0-1 0,0 0 0,0 0 0,0 1 0,1-1 0,-1 1 0,0-1 0,0 1 0,1-1 0,-1 1 0,0-1 0,0 1 0,1-1 0,-1 1 0,1 0 0,-1 0 0,1-1 0,-1 1 0,0 1 0,2-2 0,0 1 0,0 0 0,0-1 0,0 1 0,0-1 0,0 0 0,0 1 0,0-1 0,0 0 0,0 1 0,0-1 0,0 0 0,0 0 0,0 0 0,1 0 0,-1 0 0,0 0 0,0 0 0,0-1 0,2 1 0,37-5 0,-31 4 0,18-3 0,0 2 0,0 0 0,45 4 0,-67-1 569,1 0-825,6-1-3992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36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114 401 5720,'0'0'9073,"-2"-10"-8680,-8-29 13,9 38-325,0 0 0,0-1 0,-1 1 0,1 0 0,0 0 0,-1 0 0,1 0 0,-1 0 0,1 0 0,-1 0 0,1 1 0,-1-1 0,0 1 0,1-1 0,-1 1 0,0-1 0,1 1 0,-1 0 1,0 0-1,0 0 0,1 0 0,-1 0 0,-3 1 0,0 2 106,0 0 0,1 0 0,-1 1 0,1 0 0,0 0 0,0 0 0,0 1 0,0-1 0,-3 8 0,5-9-100,0-1 2,0 1-1,1 0 1,-1 0 0,1 1-1,0-1 1,0 0 0,0 0-1,0 0 1,1 1 0,-1-1-1,1 0 1,0 1 0,0-1-1,0 1 1,0-1-1,2 5 1,-1 0 40,1 0-1,1 0 1,0 0-1,0 0 1,5 9 0,-5-12-93,1-1 1,-1 0 0,1 0 0,0 0 0,0 0 0,0-1-1,0 1 1,0-1 0,1 0 0,0-1 0,-1 1-1,1-1 1,0 0 0,0 0 0,1 0 0,-1-1 0,0 0-1,0 0 1,1 0 0,-1 0 0,0-1 0,1 0 0,-1 0-1,1-1 1,9-1 0,-7-2 4,-1 1 1,1-1-1,-1 0 0,0-1 1,-1 1-1,1-1 0,-1-1 1,0 1-1,0-1 0,0 0 1,-1 0-1,0-1 0,-1 0 1,1 0-1,-1 0 0,0 0 1,-1-1-1,4-10 0,-5 12 6,-1-1 0,1 0 0,-2 0-1,1 0 1,-1-13 0,0 17-25,0 0 0,0 1 0,-1-1-1,0 0 1,1 1 0,-1-1 0,0 1 0,0-1 0,0 1 0,0-1 0,-1 1 0,1 0-1,-1 0 1,1 0 0,-1 0 0,0 0 0,-4-3 0,-2-3 65,8 7-80,-1 1 0,0-1 1,1 0-1,-1 1 0,0-1 1,0 0-1,1 1 0,-1-1 1,0 1-1,0 0 1,0-1-1,0 1 0,1-1 1,-1 1-1,0 0 0,0 0 1,0 0-1,0 0 1,0-1-1,-1 1 0,-12-1 215,24-2-65,4 2-96,1-1 0,-1-1 0,0 0 0,0-1 0,-1-1 0,1 0 1,-1 0-1,0-1 0,-1-1 0,1 0 0,14-13 0,-9 6 74,0-2 0,-2 0 1,0-1-1,-1 0 0,0-2 1,15-25-1,-20 25 90,15-34 1,-16 31 2,-1 11 129,-4 15-138,0 25-74,-4-27-145,-7 243 248,2-153-192,-1 8 70,-27 148 1,28-227-82,-10 30 0,12-43-22,0-1 0,0 0 0,-1 0 0,0 0 1,0 0-1,-1-1 0,-7 9 0,12-15-19,0 1 1,0-1-1,-1 0 1,1 1-1,0-1 1,0 0 0,-1 1-1,1-1 1,-1 0-1,1 0 1,0 1-1,-1-1 1,1 0-1,0 0 1,-1 1-1,1-1 1,-1 0-1,1 0 1,-1 0 0,1 0-1,-1 0 1,1 0-1,0 0 1,-1 0-1,1 0 1,-1 0-1,1 0 1,-1 0-1,1 0 1,-1 0-1,1 0 1,-1-1 0,0 0 0,0 1 0,1-1 0,-1 0 0,1 0 0,-1 0 0,1 0 0,-1 0 0,1 0 0,-1 0 0,1 0 1,0 0-1,0 0 0,-1-2 0,0-2 21,1 0 0,0-1 0,0 1 0,1-12-1,1 9-14,1 0 0,1-1 0,-1 1-1,1 0 1,0 0 0,1 1-1,0 0 1,0-1 0,1 1 0,0 1-1,10-10 1,-7 8-12,0 0 0,0 1 0,1 0 0,0 1 0,1 0 0,-1 0 0,1 1 0,12-3 0,47-11 66,-43 13-44,0-2-1,-1 0 1,51-24-1,-65 27-24,-3 2-897,-4-1-2575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9648,'0'0'18967,"-10"4"-18576,-34 10-7,43-13-342,0-1 1,0 0-1,1 1 0,-1-1 1,0 1-1,0-1 1,0 1-1,0-1 0,1 1 1,-1-1-1,0 1 1,0 0-1,1 0 1,-1-1-1,1 1 0,-1 0 1,1 0-1,-1 0 1,1 0-1,-1 0 0,1-1 1,0 1-1,-1 0 1,1 0-1,0 0 1,0 0-1,0 0 0,-1 0 1,1 0-1,0 0 1,1 0-1,-1 0 0,0 0 1,0 0-1,0 0 1,1 0-1,-1 0 0,0 0 1,1 1-1,0 1 60,0-1 0,1 0 0,-1 0 0,0 0 0,1 1 0,-1-1 0,1 0 0,0-1 0,-1 1 0,4 2 0,-4-3-94,0 0 0,0-1 1,1 0-1,-1 1 0,0-1 0,0 1 0,0-1 0,0 0 0,0 0 0,1 0 0,-1 0 0,0 0 0,0 0 0,0 0 0,0 0 0,1 0 0,-1 0 0,0-1 0,0 1 0,0 0 0,0-1 1,0 1-1,0-1 0,0 1 0,0-1 0,0 0 0,0 1 0,0-1 0,0 0 0,0 0 0,0 0 0,-1 0 0,1 1 0,0-1 0,-1 0 0,1 0 0,-1 0 0,1-1 0,-1 1 0,1 0 1,-1 0-1,1 0 0,-1 0 0,0-2 0,1 0 1,0 0 1,-1 1-1,0-1 0,1 0 1,-1 1-1,0-1 1,0 0-1,0 1 0,-1-1 1,1 0-1,-1 1 1,1-1-1,-1 1 1,0-1-1,0 1 0,0-1 1,0 1-1,-1-1 1,-2-3-1,5 7-9,0 0 0,-1 0 0,1 0 0,0 0 0,-1 0 0,1 0 0,-1 1 0,0-1 0,1 0 0,-1 0 0,0 0 0,0 0 0,1 0 0,-1 1 0,0-1 0,0 0 0,0 0 0,0 0 0,-1 0 0,1 1 0,0-1 0,0 0 0,-1 0 0,1 0 0,-1 0 0,1 0 0,-1 0 0,1 0 0,-1 0 0,0 0 0,1 0 0,-1 0 0,0 0 0,0 0 0,0-1 0,0 1 0,1 0 0,-1 0 0,0-1 0,0 1 0,0-1 0,-1 1 0,1-1 0,0 1 0,0-1 0,0 0 0,0 0 0,0 1 0,0-1 0,-1 0 0,1 0 0,0 0 0,0 0 0,0 0 0,0 0 0,-1-1 0,1 1 0,0 0 0,0-1 0,0 1 0,0 0 0,0-1 0,0 0 0,0 1 0,0-1 0,0 1 0,0-1 0,-2-2 0,4 4 40,0 0 1,0-1-1,0 0 1,1 1-1,-1-1 1,0 0-1,0 1 1,0-1-1,0 0 1,0 0-1,0 0 1,1 0-1,-1 0 1,0 0-1,0 0 1,0-1-1,0 1 0,0 0 1,1 0-1,0-2 1,12-3-4826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11760,'0'0'12945,"-3"9"-12372,-2 15 1,1 0-1,-2 43 1,11 116 1374,-2-144-915,2-1 0,18 67 0,-5-50-320,-15-48-713,0-14 0,1-18 0,-1-39 0,-7-114 0,-1 37 0,5 133 0,0 0 0,-1-1 0,0 1 0,0 0 0,-1 0 0,0 0 0,0 0 0,-1 1 0,0-1 0,0 0 0,-7-9 0,7 14 0,9 4 0,0 0 0,-1 0 0,1-1 0,0 0 0,-1 0 0,8-2 0,14 1 0,-3 3 0,0 1 0,-1 1 0,1 1 0,-1 1 0,0 1 0,30 14 0,-52-20 0,0-1 0,1 1 0,-1-1 0,0 1 0,0 0 0,0-1 0,1 1 0,-1 0 0,0 0 0,0 0 0,0 0 0,0 0 0,-1 0 0,1 0 0,0 0 0,0 0 0,-1 1 0,1-1 0,0 0 0,-1 0 0,0 1 0,1-1 0,-1 0 0,0 1 0,1-1 0,-1 0 0,0 1 0,0-1 0,0 0 0,0 1 0,0-1 0,0 1 0,-1-1 0,1 0 0,0 1 0,-1-1 0,1 0 0,-1 0 0,-1 3 0,-2 4 0,-1 1 0,0-1 0,0 1 0,-10 9 0,10-11 0,-20 24 0,12-17 0,2 0 0,0 1 0,0 0 0,-7 17 0,11-21 0,6-11 0,1 0 0,0 0 0,0 0 0,0 0 0,0 0 0,0 0 0,-1 0 0,1 0 0,0 0 0,0 1 0,0-1 0,0 0 0,0 0 0,0 0 0,0 0 0,0 0 0,-1 1 0,1-1 0,0 0 0,0 0 0,0 0 0,0 0 0,0 1 0,0-1 0,0 0 0,0 0 0,0 0 0,0 0 0,0 1 0,0-1 0,0 0 0,0 0 0,0 0 0,0 0 0,0 1 0,0-1 0,1 0 0,-1 0 0,0 0 0,17 6 0,213 56 0,-226-61 0,1 1 0,-1 0 0,1 0 0,-1 0 0,0 0 0,0 1 0,0-1 0,0 1 0,-1 0 0,1 1 0,-1-1 0,0 0 0,0 1 0,5 7 0,-7-10 0,0 1 0,0 0 0,-1-1 0,1 1 0,0 0 0,-1-1 0,0 1 0,1 0 0,-1 0 0,0 0 0,0-1 0,0 1 0,0 0 0,0 0 0,0 0 0,-1 3 0,0-3 0,0 0 0,0 0 0,0 0 0,0 0 0,-1 0 0,1 0 0,-1-1 0,1 1 0,-1 0 0,0-1 0,1 1 0,-1-1 0,0 1 0,0-1 0,0 0 0,-3 1 0,-13 8 0,-1-1 0,-37 11 0,47-17 0,-1-1 0,1-1 0,-1 1 0,1-1 0,-1-1 0,0 0 0,1 0 0,-14-3 0,12 1 328,1 0 0,-20-8 0,27 9-680,0-1 1,0 1 0,0-1-1,0 1 1,1-1 0,-1 0 0,0 0-1,1 0 1,0 0 0,-1 0-1,1-1 1,0 1 0,-3-6-1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3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10040,'0'0'22464,"11"-2"-22241,5-2-191,-1 0-32,0 0 0,-1 2 0,25-2 0,39 6 0,109 16 0,-164-12 0,3 0 0,-26-6 15,1 0 1,-1 0-1,0 0 0,0 0 1,0 0-1,0 0 1,0 0-1,0 0 0,0 0 1,1 0-1,-1 0 0,0 0 1,0 0-1,0 0 1,0 0-1,0 1 0,0-1 1,0 0-1,0 0 0,0 0 1,1 0-1,-1 0 1,0 0-1,0 0 0,0 0 1,0 0-1,0 1 0,0-1 1,0 0-1,0 0 0,0 0 1,0 0-1,0 0 1,0 0-1,0 0 0,0 1 1,0-1-1,0 0 0,0 0 1,0 0-1,0 0 1,0 0-1,0 0 0,0 0 1,0 1-1,0-1 0,0 0 1,0 0-1,0 0 1,0 0-1,0 0 0,0 0 1,-1 0-1,1 0 0,0 0 1,0 1-1,0-1 0,0 0 1,0 0-1,0 0 1,0 0-1,0 0 0,-1 0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10848,'0'0'11611,"13"15"-10999,84 94 635,-70-77-761,-2 0 1,-1 2-1,-2 1 1,-1 1 0,-2 0-1,-2 1 1,-1 2-1,-2-1 1,11 47-1,18 178 1874,-41-236-2179,-1 0 0,-2 1 0,-5 41 0,-23 78 303,25-129-476,4-13 133,-1-1-1,-1 1 1,1 0-1,-1-1 1,0 1 0,-3 6-1,4-11-276,1 1-1,-1 0 0,0 0 0,1-1 1,-1 1-1,0 0 0,1-1 1,-1 1-1,0-1 0,0 1 1,0-1-1,1 1 0,-1-1 0,0 0 1,0 1-1,0-1 0,0 0 1,0 0-1,0 1 0,0-1 0,0 0 1,0 0-1,0 0 0,1 0 1,-1 0-1,0 0 0,0-1 0,0 1 1,0 0-1,0 0 0,0-1 1,0 1-1,0-1 0,1 1 0,-2-1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3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8936,'0'0'19355,"14"-10"-19031,7-5-102,1 2-1,0 0 1,47-18 0,-39 22 376,58-9 0,-16 4 654,-61 12-1151,0 1 0,1 0 0,-1 1 0,0 0 1,1 0-1,-1 1 0,15 4 0,-20-5-101,-6 0 0,0-1 0,1 1 0,-1 0 0,0 0 0,0 0 0,1 0 0,-1 0 0,0 0 0,0 0 0,1 0 0,-1 0 0,0 0 0,0 0 0,1 0 0,-1 0 0,0 0 0,0 0 0,1 0 0,-1 1 0,0-1 0,0 0 0,1 0 0,-1 0 0,0 0 0,0 0 0,0 0 0,1 1 0,-1-1 0,0 0 0,0 0 0,0 0 0,0 1 0,1-1 0,-1 0 0,0 0 0,0 1 0,0-1 0,0 0 0,0 1 0,0-1-13,0 0 0,0 0 0,0 0 0,0 0 0,0 0 0,0 0 0,0 1 0,1-1 1,-1 0-1,0 0 0,0 0 0,0 0 0,0 0 0,0 0 0,0 0 0,0 1 0,0-1 0,0 0 0,0 0 0,0 0 0,1 0 0,-1 0 0,0 0 0,0 0 0,0 0 0,0 0 1,0 0-1,0 0 0,1 0 0,-1 0 0,0 0 0,0 0 0,0 0 0,0 0 0,0 0 0,0 0 0,1 0 0,-1 0 0,0 0 0,0 0 0,0 0 0,0 0 0,0 0 1,1 0-1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9040,'0'0'12457,"8"-10"-12044,62-70 819,-66 76-1127,5-6 238,0 1 0,1 0 1,10-7-1,-17 14-180,0 0 0,1 0 0,-1 0 0,0 0 0,1 1 0,0 0 0,-1-1 0,1 1 0,0 1 0,-1-1 0,1 1 0,0-1 0,0 1 0,6 0 0,-8 1-97,0 0 0,-1-1 1,1 1-1,0 0 1,-1 0-1,1 0 1,-1 0-1,1 0 1,-1 0-1,0 1 1,1-1-1,-1 0 1,0 1-1,0-1 0,0 1 1,0-1-1,0 1 1,0 0-1,0-1 1,-1 1-1,1 0 1,-1-1-1,1 1 1,-1 0-1,1 3 1,1 7 230,0 0 1,0 18 0,-3 6 239,-5 38 0,3-53-287,1-1 0,1 1 0,0 0 0,2 0 0,0-1-1,1 1 1,6 20 0,-8-39-250,1 0 0,-1 0 0,1 0 0,-1 0 0,1-1 0,0 1 0,0 0 0,0 0 0,0-1 0,0 1 0,0-1 0,0 1 0,0-1 0,1 1 0,-1-1 0,1 0 0,-1 0 0,1 0 0,-1 1 0,1-2 0,0 1 0,-1 0 0,1 0 0,0 0 0,0-1 0,0 1 0,-1-1 0,1 1 0,0-1 0,3 0 0,-1 0 0,1-1 0,-1 0 0,0 0 0,0 0 0,0-1 0,0 0 0,0 1 0,0-1 0,0-1 0,0 1 0,-1 0 0,7-6 0,0-3 0,0 0 0,0 0 0,-2-1 0,1 0 0,-1 0 0,-1-1 0,8-19 0,16-26 0,1-1 0,-23 42 0,0 0 0,14-20 0,-21 34 0,0 1 0,0 0 0,0 1 0,0-1 0,0 0 0,1 0 0,-1 1 0,0 0 0,1-1 0,-1 1 0,1 0 0,0 0 0,-1 0 0,1 1 0,0-1 0,0 0 0,3 1 0,6-1 0,0 1 0,22 3 0,0 0 0,-25-3 0,-1 0 0,1 1 0,0 0 0,10 2 0,-12-2 850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4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9848,'0'0'16322,"12"-9"-15875,41-27 9,-43 30-292,0 1 1,1 0 0,0 1 0,0 1 0,0-1 0,0 2 0,0-1-1,1 2 1,22-2 0,-11 2 97,2-1 158,1 2 0,0 1 0,34 6 0,76 20 1548,-122-23-1904,-1-2-51,-1 1 0,0 1 0,1 0-1,17 9 1,-1-4-13,-28-8 0,-1-1 0,1 0 0,0 0 0,0 0 0,-1 1 0,1-1 0,0 0 0,0 0 0,0 0 0,-1 0 0,1 0 0,0-1 0,0 1 0,-1 0 0,1 0 0,0 0 0,0-1 0,-1 1 0,1 0 0,0-1 0,-1 1 0,1-1 0,0 1 0,-1 0 0,1-1 0,-1 0 0,1 1 0,-1-1 0,1 1 0,-1-1 0,1 0 0,-1 1 0,1-2 0,2-6 953,-1 4-4340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9744,'0'0'9538,"0"11"-8949,9 182 1827,-2-103-1218,2 22 1338,24 120-1,-31-219-2046,-2-11-213,0 0 1,1 1-1,-1-1 1,1 0-1,-1 1 0,1-1 1,0 0-1,0 0 1,0 0-1,0 0 0,2 3 1,-5-9-240,0 0 0,1 0 0,0-1 0,0 1 0,0-1 1,0 1-1,1-1 0,0 1 0,0-8 0,0-5-11,-13-137-26,-23-164 0,35 311 0,0-1 0,0 1 0,1-1 0,0 0 0,0 1 0,0-1 0,1 1 0,0-1 0,3-8 0,-3 15 0,0-1 0,-1 0 0,1 0 0,0 1 0,0-1 0,0 0 0,0 1 0,0-1 0,0 1 0,1 0 0,-1-1 0,0 1 0,1 0 0,-1 0 0,1 0 0,-1 0 0,1 0 0,3-2 0,-1 2 0,-1 0 0,1 0 0,-1 1 0,1-1 0,0 1 0,-1 0 0,1 0 0,-1 0 0,6 1 0,6 2 0,0 1 0,0 0 0,23 10 0,-38-13 0,9 2 0,-1 1 0,-1 0 0,1 0 0,0 0 0,-1 1 0,0 1 0,0-1 0,11 13 0,-15-15 0,-1 0 0,1 1 0,-1-1 0,0 1 0,0 0 0,0 0 0,0 0 0,-1 0 0,0 0 0,0 0 0,0 0 0,0 0 0,0 1 0,-1-1 0,0 0 0,0 0 0,0 1 0,0-1 0,-1 0 0,-1 6 0,0-5 0,0 1 0,0-1 0,0 0 0,-1 0 0,0 0 0,0-1 0,-6 8 0,-10 15 0,19-25 0,-1-1 0,0 0 0,1 1 0,-1-1 0,1 0 0,0 1 0,0-1 0,-1 1 0,1-1 0,0 0 0,0 1 0,0-1 0,0 1 0,1-1 0,-1 0 0,0 1 0,0-1 0,1 1 0,-1-1 0,1 0 0,0 1 0,-1-1 0,1 0 0,0 0 0,-1 0 0,1 1 0,0-1 0,0 0 0,0 0 0,2 1 0,3 3 0,1 0 0,-1-1 0,1 1 0,11 4 0,2 1 0,10 8 0,-11-8 0,0 1 0,-1 1 0,0 0 0,-1 2 0,-1 0 0,0 0 0,16 21 0,-31-34 0,0 1 0,-1 0 0,1-1 0,-1 1 0,1-1 0,-1 1 0,0 0 0,1-1 0,-1 1 0,0-1 0,0 1 0,0 0 0,0-1 0,-1 1 0,1 0 0,0-1 0,-1 1 0,1 0 0,-1-1 0,1 1 0,-1-1 0,0 1 0,0-1 0,-1 2 0,-1 3 0,-1-1 0,1 0 0,-1 0 0,-9 8 0,8-8 0,-1-1 0,1 0 0,-1 0 0,0 0 0,0 0 0,-1-1 0,1 0 0,-1-1 0,1 1 0,-1-1 0,0-1 0,0 1 0,0-1 0,0 0 0,0-1 0,0 1 0,0-2 0,-1 1 0,1-1 0,0 0 0,0 0 0,0-1 0,1 0 0,-1 0 0,0 0 0,1-1 0,-10-5 0,-2-1 353,-18-10 152,35 18-747,0 0 0,-1 0 0,1-1 0,0 1 1,0 0-1,0 0 0,0-1 0,0 1 0,0-1 0,0 1 0,0-1 0,0 1 0,1-1 1,-1 1-1,1-1 0,-1 0 0,1 1 0,0-1 0,-1-3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4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9848,'0'0'9654,"2"11"-9133,4 20 198,-1 1-1,2 41 0,-7 41 3486,2-106-3067,-2-4 2340,-15-3-1805,-41 6-1581,41-1-91,15-6 0,0 1 0,0-1 0,0 0 0,0 1 0,0-1 0,0 1 0,0-1 0,0 0 0,0 1 0,0-1 0,0 0 0,0 1 0,0-1 0,1 0 0,-1 1 0,0-1 0,0 0 0,0 1 0,1-1 0,-1 0 0,0 0 0,1 1 0,-1-1 0,0 0 0,0 0 0,1 1 0,-1-1 0,0 0 0,1 0 0,-1 0 0,0 0 0,1 1 0,-1-1 0,1 0 0,-1 0 0,14 8 0,4-2 0,-1-2 0,1 0 0,0 0 0,0-2 0,0 0 0,1-1 0,-1-1 0,28-4 0,-41 4 71,0-1 0,0-1 0,0 1 0,0-1 0,-1 1 0,1-2 0,-1 1 0,1 0 0,-1-1 0,0 0 0,5-3 0,18-22-4868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9944,'0'0'17337,"9"2"-16903,32 4-45,-37-5-327,-1 0 0,0 0 0,0 0 0,0 0 0,1 1 0,-1-1 0,-1 1-1,1 0 1,0 0 0,0 0 0,-1 0 0,1 0 0,-1 1 0,1-1 0,-1 1-1,0-1 1,0 1 0,0 0 0,-1 0 0,1 0 0,-1 0 0,3 6 0,-3-4 41,1 1 0,-1-1 0,0 1 0,0 0 0,-1-1 1,1 1-1,-1 0 0,-1-1 0,1 1 0,-1 0 1,-2 8-1,-2 1 189,-1-1 0,-1 1 0,-15 24 0,14-25-8,0-4-27,7-10-241,1 1 0,-1 0-1,0 0 1,1-1 0,-1 1 0,0 0-1,1 0 1,-1 0 0,1 0 0,0 0 0,-1 0-1,1 0 1,0 0 0,-1 0 0,1 0-1,0 0 1,0 1 0,0-2-16,0 1 0,0 0 0,0-1 0,0 1 0,-1 0 0,1 0 0,1-1 0,-1 1 0,0 0 0,0-1 0,0 1 0,0 0 0,0-1 0,1 1 0,-1 0 0,0-1 0,1 1 0,-1 0 0,0-1 0,1 1 0,-1-1 0,1 1 0,-1-1 0,1 1 0,-1-1 0,1 1 0,-1-1 0,1 1 0,-1-1 0,1 0 0,0 1 0,-1-1 0,1 0 0,0 0 0,-1 1 0,1-1 0,0 0 0,-1 0 0,1 0 0,0 0 0,-1 0 0,2 0 0,20 4 0,1 0 0,22-1 0,-6 0 0,-21-6 962,-3 1-5873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4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0 407 6016,'0'0'9710,"6"-10"-9223,57-111 877,3-2 212,-59 109-1144,0 0 0,1 1 0,0-1 0,1 1 1,1 1-1,13-15 0,-22 27-414,-1 0-1,0 0 1,0 0-1,0 0 1,0 0 0,0 0-1,1 0 1,-1 0 0,0 0-1,0 0 1,0 0-1,0 0 1,1 0 0,-1 0-1,0 0 1,0 0-1,0 0 1,0 0 0,1 0-1,-1 0 1,0 0 0,0 0-1,0 0 1,0 0-1,0 0 1,1 0 0,-1 0-1,0 0 1,0 0-1,0 1 1,0-1 0,0 0-1,0 0 1,1 0 0,-1 0-1,0 0 1,0 0-1,0 1 1,0-1 0,0 0-1,0 0 1,0 0-1,0 0 1,0 0 0,0 1-1,0-1 1,0 0 0,4 11 284,-3-8-242,7 22 112,-2 0 0,0 0-1,-2 1 1,0 0 0,-2 0 0,-1 0 0,-2 0 0,-3 29 0,3-35-66,0-9-23,0 0 0,-1 1 0,-3 12 0,4-20-60,-1-1 0,1 1 1,-1-1-1,0 1 0,0-1 0,0 0 1,0 0-1,0 0 0,-1 0 1,1 0-1,-1 0 0,0-1 0,-5 5 1,4-5-2,1 1 1,-1-1 0,0 0-1,0 0 1,0 0 0,0-1-1,0 1 1,-1-1 0,1 0-1,0-1 1,-1 1 0,1-1-1,-9 0 1,9 0 5,1-1 0,0 1 1,0-1-1,-1 0 0,1 0 0,0-1 0,0 1 1,0-1-1,0 1 0,0-1 0,0 0 0,1 0 1,-1 0-1,0-1 0,1 1 0,0-1 0,0 1 1,-4-7-1,4 7-5,0-1 1,0 0-1,1 1 0,-1-1 1,1 0-1,0 0 0,0 0 1,0 0-1,0 0 0,0 0 1,1 0-1,-1-6 0,1 8-18,1-1-1,-1 0 1,1 0 0,-1 0-1,1 1 1,0-1 0,0 0-1,0 1 1,0-1 0,0 1-1,0-1 1,0 1-1,0-1 1,1 1 0,-1 0-1,0-1 1,1 1 0,-1 0-1,1 0 1,0 0 0,-1 0-1,1 0 1,2 0 0,39-22 12,-16 9-12,54-21 1,-67 30-4,175-63 6,-184 65 0,1 1 0,-1 0 0,1 1-1,-1 0 1,1-1 0,0 2 0,-1-1-1,1 1 1,0 0 0,5 0 0,-8 1-3,0-1 1,0 1 0,0 0-1,-1 0 1,1 0 0,0 1 0,-1-1-1,1 0 1,-1 1 0,1 0-1,-1 0 1,0 0 0,0 0-1,0 0 1,0 0 0,0 0-1,0 1 1,0-1 0,-1 1-1,1-1 1,0 4 0,3 5 4,-1 1 0,0-1 0,-1 1 0,0 0 0,-1 1 0,0-1 0,-1 0 0,0 20 0,-13 102 80,10-116-77,-4 30 92,-23 84 1,5-72 59,17-51-60,1-12 3,-1-17 23,-1-37-12,3 0 0,3-64 0,3 90-69,2 1 0,1 0 0,1-1-1,2 2 1,19-52 0,-15 52 12,3 0-1,0 1 1,36-51 0,-48 76-58,5-8 23,1 0 0,0 1 0,1 0 0,0 1 0,0 0 0,1 0 0,17-11 0,-24 17-23,-1 2 0,1-1 1,0 0-1,0 0 0,0 1 0,-1 0 1,2-1-1,-1 1 0,0 0 1,0 0-1,0 1 0,0-1 0,0 1 1,1 0-1,-1-1 0,0 2 0,0-1 1,1 0-1,-1 0 0,0 1 1,0 0-1,0 0 0,4 1 0,-1 0-1,-1 1-1,0 0 1,1 0-1,-2 0 1,1 1-1,0-1 1,-1 1-1,1 0 0,-1 0 1,0 1-1,0-1 1,-1 1-1,5 7 1,-4-3-1,0-1 0,0 1 0,-1-1 1,-1 1-1,1 0 0,-1 1 1,1 16-1,-2-8 0,-1 0 1,0 0-1,-2 0 1,0 0-1,-1 0 1,-1 0-1,-12 33 0,15-48-1,-1 0 0,0 0-1,1 0 1,-1 0 0,0-1-1,0 1 1,-1 0 0,1-1-1,0 0 1,-1 0 0,0 1-1,1-1 1,-1-1 0,0 1-1,0 0 1,0-1-1,0 1 1,0-1 0,-6 1-1,2 0 14,1-1-1,0 0 1,0 0-1,0-1 1,-1 0-1,1 0 1,0-1-1,0 1 1,-9-3-1,15 3-7,-1 0-1,0-1 1,0 1-1,1 0 1,-1-1-1,0 1 1,1 0-1,-1-1 1,0 1-1,1-1 1,-1 1-1,1-1 1,-1 1-1,0-1 1,1 0-1,-1 0 1,0 0-5,1 1 0,0-1 0,-1 1 0,1-1 1,-1 1-1,1-1 0,-1 1 0,1-1 0,-1 1 0,1 0 1,-1-1-1,0 1 0,1 0 0,-1-1 0,0 1 0,1 0 1,-1 0-1,0 0 0,1-1 0,-1 1 0,0 0 1,1 0-1,-1 0 0,-1 0 0,7 2-13,0-1-1,0 0 1,0 1-1,0 0 1,0 0-1,-1 1 1,6 2 0,31 15 8,-14-12-7,1-1-1,-1-2 0,1 0 0,0-2 0,0-1 0,0-1 0,0-1 0,0-2 1,0-1-1,35-8 0,-48 8 13,-1-2 1,1 0-1,-1 0 0,0-1 1,0-1-1,-1-1 0,20-13 1,-28 17 9,-1 0-1,1 0 1,-1 0 0,0 0 0,0-1 0,0 0 0,-1 0-1,1 0 1,-1 0 0,0 0 0,-1-1 0,1 1 0,-1-1-1,0 0 1,-1 0 0,0 0 0,1 0 0,-2 0-1,1 0 1,-1 0 0,0 0 0,-1-6 0,1 6-1,-1-3 21,0 1 1,0-1-1,-1 1 0,0-1 1,-3-9-1,4 16-24,0 0 0,0 0 0,0 0 0,0 1 0,-1-1-1,1 0 1,0 1 0,-1-1 0,1 1 0,-1-1 0,1 1 0,-1 0 0,0-1-1,1 1 1,-1 0 0,0 0 0,0 1 0,0-1 0,0 0 0,0 0 0,0 1-1,0-1 1,0 1 0,0 0 0,0 0 0,-4 0 0,1 0 1,0 1 0,0 0 0,0 0 1,0 0-1,0 1 0,0-1 0,0 1 1,0 1-1,1-1 0,-1 0 0,1 1 1,0 0-1,0 0 0,0 1 0,-4 3 1,2-1-5,0 1 1,0-1-1,1 1 1,0 0 0,0 0-1,1 1 1,0-1-1,-4 13 1,4-6-8,2 1 0,0 0 0,0-1 0,2 1 0,0 0 0,0 0 0,1 0 0,1 0-1,4 14 1,-3-16-3,0 0-1,0-1 0,1 0 0,1 0 1,0 0-1,1 0 0,0-1 0,1 0 0,0 0 1,0-1-1,16 16 0,-21-24 10,0-1 1,0 1-1,0-1 0,0 0 1,0 0-1,0 0 1,1 0-1,-1 0 0,0-1 1,1 1-1,-1 0 0,1-1 1,-1 0-1,1 0 0,-1 0 1,1 0-1,-1 0 0,0 0 1,1-1-1,-1 1 1,1-1-1,-1 1 0,0-1 1,1 0-1,2-1 0,7-4 30,-1-1 0,1 0 0,16-12 0,-17 10-17,34-26 129,62-64 0,-39 33-2,-50 52-103,1 1 0,0 0 0,1 1 0,1 1 0,30-12 0,-46 21-35,-1 0 0,1 0 0,0 1-1,0-1 1,0 1 0,0 0 0,0 1 0,0-1 0,0 1-1,0 0 1,0 0 0,0 1 0,0-1 0,0 1 0,0 0-1,0 0 1,0 1 0,-1 0 0,1 0 0,0 0 0,-1 0-1,1 0 1,-1 1 0,0 0 0,0 0 0,0 0 0,0 1-1,-1-1 1,1 1 0,-1 0 0,5 6 0,-9-10-4,1 0 1,0 0-1,0 0 0,0 0 1,-1 0-1,1 0 1,0 0-1,0 0 1,0-1-1,-1 1 0,1 0 1,0 0-1,0 0 1,0 0-1,-1 0 1,1 0-1,0 0 0,0 0 1,-1 0-1,1 0 1,0 1-1,0-1 1,0 0-1,-1 0 1,1 0-1,0 0 0,0 0 1,0 0-1,-1 0 1,1 0-1,0 1 1,0-1-1,0 0 0,0 0 1,-1 0-1,1 0 1,0 1-1,0-1 1,0 0-1,0 0 0,0 0 1,0 1-1,0-1 1,-1 0-1,1 0 1,0 0-1,0 1 0,0-1 1,0 0-1,0 0 1,0 1-1,0-1 1,0 0-1,0 0 0,0 0 1,0 1-1,0-1 1,0 0-1,1 0 1,-1 0-1,0 1 0,0-1 1,0 0-1,0 0 1,0 0-1,1 1 1,-23-8 45,21 6-46,-27-9 46,0 1 0,-1 2 0,-33-6 0,58 13-40,1 0 0,0 0 1,0 0-1,0 1 0,0-1 0,0 1 1,0-1-1,0 1 0,0 0 1,0 0-1,0 1 0,0-1 1,1 1-1,-1-1 0,0 1 0,1 0 1,0 0-1,-1 0 0,-2 3 1,1 0-1,0-1 1,0 1 0,1-1 0,0 1 0,0 0-1,0 0 1,0 1 0,1-1 0,-2 8 0,1-2-3,0 1 0,1 0 0,1-1-1,0 1 1,0 0 0,1 0 0,1 0 0,0-1 0,1 1 0,0 0 0,1-1 0,0 1 0,0-1 0,1 0 0,1 0 0,7 13 0,-8-18-4,0-1 1,0 0 0,1 0-1,0 0 1,-1 0-1,1-1 1,1 0 0,-1 0-1,1 0 1,0-1-1,-1 0 1,14 5 0,-9-4-7,0-1 1,1 0 0,-1-1-1,1 0 1,0 0 0,-1-1 0,12-1-1,-12-1 0,-1 0-1,0-1 1,-1 0-1,1 0 1,0-1-1,0 0 0,-1 0 1,0-1-1,11-7 1,7-5 33,33-30-1,-47 35 13,-1-1 0,0 0 0,-1-1 0,0 0 0,-1-1 0,-1 1 0,0-2 0,-1 1 0,-1-1-1,0 0 1,-1-1 0,0 1 0,-2-1 0,4-24 0,-6 29-1,-1 16 21,-4 31 74,1-1-63,1-6-71,-1-7 0,1 0 0,1 0 0,1 0 0,1 0 0,1 0 0,7 33 0,-8-52 0,1 1 0,-1-1 0,1 1 0,0-1 0,0 0 0,0 0 0,0 0 0,1 0 0,-1 0 0,1 0 0,0-1 0,0 1 0,0-1 0,0 0 0,0 0 0,0 0 0,0 0 0,1-1 0,-1 1 0,1-1 0,0 0 0,-1 0 0,1 0 0,0 0 0,-1-1 0,5 1 0,2 0 0,1-1 0,0 0 0,-1-1 0,1 0 0,-1 0 0,0-1 0,1 0 0,10-5 0,-1-2 0,0 0 0,-1-2 0,0 0 0,-1-2 0,-1 0 0,0 0 0,-1-2 0,0 0 0,-1-1 0,19-26 0,-16 20 0,-7 10 0,-1-1 0,0 0 0,-1 0 0,0-1 0,-1 0 0,-1 0 0,0-1 0,4-15 0,-10 26 0,-1 2 0,1 0 0,-1 0 0,1 0 0,0-1 0,0 1 0,0 0 0,0 0 0,0 0 0,0 0 0,3-3 0,-4 5 0,0 0 0,0 0 0,0 0 0,0 0 0,0 0 0,0 0 0,0 0 0,0-1 0,0 1 0,0 0 0,0 0 0,0 0 0,0 0 0,0 0 0,0 0 0,0 0 0,1 0 0,-1 0 0,0 0 0,0 0 0,0 0 0,0 0 0,0 0 0,0 0 0,0 0 0,0 0 0,1 0 0,-1-1 0,0 1 0,0 0 0,0 0 0,0 1 0,0-1 0,0 0 0,0 0 0,0 0 0,1 0 0,-1 0 0,0 0 0,0 0 0,0 0 0,0 0 0,0 0 0,0 0 0,0 0 0,0 0 0,0 0 0,0 0 0,1 0 0,-1 0 0,0 0 0,0 1 0,0-1 0,0 0 0,0 9 0,-4 19 0,3-22 0,-1 7 0,-3 12 0,2-1 0,0 1 0,2 46 0,3-58 0,-1-12 0,-1 0 0,0 1 0,1 0 0,-1-1 0,0 1 0,0-1 0,0 1 0,0-1 0,0 1 0,0-1 0,-1 1 0,0 1 0,1 6 0,5-9 0,5-9 0,-4-3 0,-1 1 0,0-1 0,-1-1 0,0 1 0,-1-1 0,-1 1 0,0-1 0,0 0 0,-2 0 0,1 0 0,-2 0 0,1 0 0,-2 0 0,0 1 0,0-1 0,-1 0 0,-6-14 0,7 24 0,0-1 0,1 1 0,-2 0 0,1 0 0,0 0 0,-1 0 0,1 0 0,-1 0 0,0 1 0,0-1 0,0 1 0,0 0 0,-1 0 0,1 0 0,0 0 0,-1 0 0,0 1 0,1 0 0,-1 0 0,0 0 0,1 0 0,-6 0 0,4 0 0,1 1 0,0 0 0,-1 0 0,1 0 0,0 0 0,-1 1 0,1 0 0,0 0 0,0 0 0,0 1 0,0-1 0,0 1 0,0 0 0,0 0 0,0 0 0,1 0 0,-1 1 0,1 0 0,-6 5 0,3-1 0,1 0 0,-1 1 0,1 0 0,0 0 0,1 1 0,0 0 0,0-1 0,1 1 0,0 0 0,0 0 0,1 1 0,1-1 0,-1 0 0,2 1 0,-1-1 0,1 1 0,2 12 0,-1-11 0,1 0 0,1 0 0,-1 0 0,2-1 0,0 1 0,0-1 0,1 0 0,0 0 0,0-1 0,1 1 0,1-1 0,0 0 0,0-1 0,13 13 0,8 5 0,-16-14 0,0 0 0,2-1 0,28 19 0,-38-27 0,1-1 0,-1 0 0,1 0 0,-1 0 0,1-1 0,0 0 0,0 0 0,0 0 0,0 0 0,0-1 0,0 0 0,0 0 0,-1 0 0,1 0 0,0-1 0,0 0 0,0 0 0,7-3 0,2-1 0,0 0 0,-1-1 0,0-1 0,0 0 0,0-1 0,-1-1 0,0 0 0,-1 0 0,0-1 0,-1 0 0,0-1 0,0 0 0,-1-1 0,0 0 0,-1-1 0,-1 1 0,12-28 0,-11 19 0,5-8 0,-2-1 0,12-56 0,-23 86 0,0-1 0,0 1 0,0 0 0,0 0 0,0-1 0,0 1 0,0 0 0,0-1 0,0 1 0,0 0 0,0 0 0,0-1 0,0 1 0,0 0 0,0-1 0,0 1 0,0 0 0,0 0 0,0-1 0,0 1 0,1 0 0,-1 0 0,0-1 0,0 1 0,0 0 0,0 0 0,1 0 0,-1-1 0,0 1 0,0 0 0,1 0 0,-1 0 0,0 0 0,0-1 0,1 1 0,-1 0 0,0 0 0,0 0 0,1 0 0,-1 0 0,0 0 0,0 0 0,1 0 0,7 13 0,6 29 0,-14-40 0,5 16 0,-1 1 0,-1-1 0,-1 1 0,-1 0 0,0 0 0,-1 0 0,-2 0 0,1 0 0,-2 0 0,-1-1 0,0 1 0,-1-1 0,-10 22 0,12-34 0,0-1 0,0 0 0,-1 0 0,0 0 0,0 0 0,0 0 0,-1-1 0,1 0 0,-1 0 0,0 0 0,0-1 0,0 1 0,-1-1 0,1 0 0,-1-1 0,0 1 0,0-1 0,0 0 0,0-1 0,-10 2 0,14-3 0,-1 0 0,0-1 0,1 1 0,-1-1 0,1 1 0,-1-1 0,1 0 0,0 0 0,-1 0 0,1 0 0,0-1 0,0 1 0,-1-1 0,1 1 0,0-1 0,0 0 0,-2-2 0,3 3 0,0 0 0,1 0 0,-1 0 0,0-1 0,1 1 0,-1 0 0,0 0 0,1-1 0,-1 1 0,1 0 0,0-1 0,-1 1 0,1 0 0,0-1 0,0 1 0,0 0 0,0-1 0,0 1 0,0-1 0,0 1 0,1 0 0,-1-1 0,0 1 0,1 0 0,-1-1 0,1 1 0,0 0 0,-1 0 0,1-1 0,0 1 0,-1 0 0,1 0 0,1-1 0,5-5 0,-1 1 0,1 0 0,0 0 0,0 1 0,0 0 0,1 0 0,0 1 0,0-1 0,0 2 0,10-4 0,-4 3 0,1 1 0,-1 0 0,1 1 0,0 0 0,21 1 0,-6 1 0,0 1 0,37 7 0,-59-6 0,0-2 0,1 1 0,-1-1 0,0 0 0,1-1 0,-1 0 0,0 0 0,16-5 0,-22 5 86,1-1 1,-1 1-1,1-1 0,-1 0 0,0 0 1,1 0-1,-1 0 0,3-5 0,6-8-5139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4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10848,'0'0'7819,"13"11"-7079,43 32-10,-51-40-568,1 1 0,0-1 0,-1 0 0,1-1 0,0 1 0,1-1 0,-1 0 1,0-1-1,0 0 0,13 1 0,0 1 333,20 1 489,-29-4-485,0 1 0,1 0 1,-1 1-1,0 0 1,0 1-1,0 0 0,0 0 1,-1 1-1,11 5 0,-18-7-390,0 0-1,0 0 0,0 0 0,-1 0 0,1 1 0,0-1 0,-1 0 0,0 1 0,1-1 0,-1 1 0,0 0 1,0-1-1,0 1 0,0 4 0,6 43 655,-7-44-618,3 224 1030,-3-35-513,29 113-662,-16-232 0,25 84 0,-6-34 0,-21-87 0,-7-28 0,-1 0 0,0 1 0,-1-1 0,0 1 0,0 16 0,-2-27 0,0 0 0,-1 0 0,1 0 0,-1 1 0,1-1 0,-1 0 0,1 0 0,-1 0 0,0 0 0,1 0 0,-1 0 0,0 0 0,0 0 0,0 0 0,0 0 0,0 0 0,0-1 0,0 1 0,0 0 0,0-1 0,0 1 0,-2 0 0,-32 13 0,23-10 0,-31 9 0,-1-2 0,0-2 0,-82 7 0,29-5 0,50-5 850,20-4-5635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9440,'0'0'17119,"12"-2"-16792,123-15 710,29-4 1383,-158 20-2136,1 0-1,-1 0 1,0 1-1,1-1 1,-1 1-1,0 1 1,9 0-1,-9 2-176,-6-2-106,0-1 0,0 0 0,0 0 0,0 0 0,1 0 0,-1 0 0,0 0 0,0 0 0,0 1 0,0-1 0,1 0 0,-1 0 0,0 0 0,0 0 0,0 0 0,0 0 0,1 0 0,-1 0 0,0 0 0,0 0 1,0 0-1,1 0 0,-1 0 0,0 0 0,0 0 0,0 0 0,1-1 0,-1 1 0,0 0 0,0 0 0,0 0 0,0 0 0,0 0 0,1 0 0,-1 0 0,0-1 0,0 1 0,0 0 0,0 0 0,10-1-742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12760,'0'0'11162,"5"10"-10390,13 28 326,21 62 0,12 51 976,13 45 633,-60-180-2552,0-1 1,2 0-1,0-1 1,0 1-1,1-1 1,12 16-1,-12-16-155,-7-12 0,1 0 0,0 0 0,0 0 0,0 0 0,0 0 0,0 0 0,1-1 0,-1 1 0,3 2 0,-4-4 0,1 1 0,-1-1 0,0 0 0,1 0 0,-1 0 0,0 0 0,1 0 0,-1 0 0,0 0 0,1 0 0,-1 0 0,0 0 0,1 0 0,-1 0 0,0 0 0,1 0 0,-1 0 0,0-1 0,1 1 0,-1 0 0,0 0 0,0 0 0,1 0 0,-1 0 0,0-1 0,1 1 0,-1 0 0,0 0 0,0-1 0,0 1 0,1 0 0,-1 0 0,0-1 0,9-11 0,31-86 0,-26 62 0,0 0 0,3 2 0,27-44 0,75-70 0,-50 67 0,-56 65 0,0 0 0,2 1 0,27-22 0,-42 36 0,1 1 0,-1 0 0,0 0 0,0-1 0,1 1 0,-1 0 0,0-1 0,0 1 0,0 0 0,1 0 0,-1-1 0,0 1 0,0-1 0,0 1 0,0 0 0,0-1 0,0 1 0,0 0 0,1-1 0,-1 1 0,0 0 0,0-1 0,-1 1 0,1-1 0,0 1 0,0 0 0,0-1 0,0 1 0,0 0 0,0-1 0,0 1 0,0 0 0,-1-1 0,1 1 0,0 0 0,0-1 0,-1 1 0,1 0 0,0-1 0,0 1 0,-1 0 0,1 0 0,0-1 0,-1 1 0,1 0 0,0 0 0,-1 0 0,1 0 0,0-1 0,-1 1 0,1 0 0,-21-9 0,-12 2 0,-1 1 0,1 2 0,-59 0 0,-104 14 0,171-8 0,-127 6 0,138-6 0,13-2 0,0 1 0,0-1 0,-1 0 0,1 1 0,0-1 0,0 0 0,0 0 0,0 0 0,0 0 0,0 0 0,0 0 0,-1 0 0,1-1 0,0 1 0,0 0 0,-2-1 0,18-2 850,-3 3-5635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12864,'0'0'5479,"1"11"-4559,14 126 1472,43 267 4003,-54-384-5807,-4-16-326,0 0 0,1 0 0,0 0 0,0 0 0,0 0 0,0 0 0,1 0 0,-1 0 0,1 0 0,0-1 0,4 7 0,-5-10-256,-1 1 1,0-1 0,0 0-1,0 0 1,0 0 0,0 1 0,1-1-1,-1 0 1,0 0 0,0 0-1,0 0 1,1 0 0,-1 1-1,0-1 1,0 0 0,0 0 0,1 0-1,-1 0 1,0 0 0,0 0-1,1 0 1,-1 0 0,0 0-1,0 0 1,1 0 0,-1 0 0,0 0-1,0 0 1,0 0 0,1 0-1,-1 0 1,0 0 0,0 0-1,1 0 1,-1 0 0,0 0-1,0-1 1,0 1 0,1 0 0,-1 0-1,4-12 295,-2-22 93,-2 31-386,-4-88-8,-3 1 0,-24-106 0,10 36 0,15 140 0,5 18 0,0 0 0,0 0 0,0-1 0,1 1 0,-1 0 0,1-1 0,-1 1 0,1 0 0,0-1 0,0 1 0,0-1 0,0 1 0,1 0 0,-1-1 0,1-1 0,18-4 0,-15 6 0,4-1 0,0 1 0,1 0 0,-1 0 0,1 0 0,0 1 0,-1 1 0,12-1 0,5 2 0,29 6 0,-49-6 0,1 0 0,0 1 0,-1 0 0,1 0 0,-1 0 0,0 1 0,1-1 0,-1 1 0,-1 1 0,1-1 0,0 1 0,-1 0 0,0 0 0,1 0 0,-2 0 0,1 1 0,0-1 0,-1 1 0,3 6 0,-4-7 0,0 0 0,0 0 0,0 0 0,-1 1 0,0-1 0,0 0 0,0 0 0,0 1 0,-1-1 0,1 0 0,-1 1 0,0-1 0,-1 1 0,1-1 0,-1 0 0,0 1 0,0-1 0,0 0 0,-1 0 0,1 0 0,-1 0 0,0 0 0,0 0 0,0 0 0,-6 6 0,0-1 0,-1 0 0,0 0 0,0-1 0,-1 0 0,0 0 0,0-2 0,-13 7 0,-1-1 0,-1-1 0,-32 8 0,41-13 782,0-1-1492,6-2-3297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8936,'0'0'12777,"-12"13"-12209,-3 4-415,-144 166 2190,-52 106 1419,204-279-3190,2 1 0,-1-1-1,1 1 1,-5 16 0,13-27 528,6-5-979,8-10-545,-11 7 93,-1-1-1,1 0 1,-2 0 0,1-1-1,4-14 1,-1-4-4193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14672,'0'0'4619,"10"4"-4093,16 6-34,0 2 0,0 1 0,-1 1 0,-1 1 1,0 2-1,27 24 0,11 23 960,-39-38-236,1-1 0,2 0 0,39 28 0,-64-53-1149,0 1-1,0-1 1,-1 1 0,1-1 0,0 1-1,0-1 1,0 1 0,0-1 0,0 0 0,0 1-1,0-1 1,0 0 0,0 0 0,0 0-1,0 0 1,0 0 0,0 0 0,0 0 0,0 0-1,0 0 1,0 0 0,0 0 0,0-1 0,0 1-1,-1 0 1,1-1 0,0 1 0,0-1-1,0 1 1,0-1 0,0 1 0,-1-1 0,1 0-1,1-1 1,4-11-4063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11352,'0'0'11219,"1"11"-10487,19 167 1926,-6-30-63,9 17 1608,-20-155-4203,-1-24 0,-1-25 0,-9-74-744,4 72-3913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14 176 15472,'-6'-15'2112,"5"13"-1981,0 1 1,0-1-1,0 0 1,0 0-1,1 1 1,-1-1-1,1 0 1,-1 0-1,1 0 1,-1-1-1,1-3 16,1 1-1,0 0 1,-1 0-1,2 0 1,-1 0-1,0 1 1,1-1-1,0 0 1,0 1-1,1-1 1,-1 1-1,1-1 1,0 1-1,0 0 1,0 0-1,1 1 1,-1-1-1,1 1 1,0-1-1,0 1 1,0 0-1,1 1 1,-1-1-1,9-3 1,2 0 233,0 0 0,0 1 0,0 1 0,1 0 0,0 1 0,25-2 0,-34 5-154,0 0 0,0 0 0,0 1 0,0 0 0,0 0 0,0 0 0,0 1 0,-1 0 0,1 0 0,10 6 0,-15-7-136,0 0 0,0 0 0,0 0 0,0 1 0,-1-1 0,1 1-1,0-1 1,-1 1 0,1-1 0,-1 1 0,0 0 0,1 0 0,-1 0 0,0 0 0,0 0 0,0 0 0,-1 0-1,1 0 1,0 0 0,-1 1 0,1-1 0,-1 0 0,0 0 0,0 1 0,0-1 0,0 0 0,0 0 0,0 1-1,0-1 1,-1 0 0,0 0 0,1 0 0,-1 0 0,0 1 0,0-1 0,-1 2 0,-7 11 112,0 0 0,0-1 0,-2 0 0,0-1 0,0 0 1,-18 15-1,-4 5-24,18-22-178,14-10 0,-1 0 0,0 0 0,0 1 0,1-1 0,-1 0 0,1 1 0,-1-1 0,1 0 0,0 1 0,-1 0 0,1-1 0,-1 3 0,2-3 0,0 0 0,0 0 0,1 0 0,-1 0 0,0 0 0,1 0 0,-1 0 0,1 0 0,-1 0 0,1-1 0,0 1 0,-1 0 0,1 0 0,0-1 0,-1 1 0,1-1 0,0 1 0,0 0 0,0-1 0,0 1 0,-1-1 0,1 0 0,0 1 0,0-1 0,0 0 0,0 1 0,2-1 0,4 3 0,104 47 0,-80-37 0,0 0 0,53 33 0,-81-44 0,0 0 0,0 0 0,-1 1 0,1 0 0,0 0 0,-1-1 0,0 1 0,0 0 0,0 1 0,0-1 0,0 0 0,-1 1 0,1-1 0,-1 1 0,0-1 0,0 1 0,0 0 0,0-1 0,-1 1 0,0 0 0,0 0 0,0 5 0,0-4 0,-1-1 0,0 1 0,0-1 0,0 1 0,-1-1 0,1 1 0,-1-1 0,0 0 0,0 0 0,-1 0 0,1 0 0,-1 0 0,0 0 0,0-1 0,0 1 0,-1-1 0,-5 5 0,-3 0 0,0-1 0,-1 0 0,0-1 0,0 0 0,0-1 0,0-1 0,-1 0 0,0-1 0,0 0 0,0-1 0,0 0 0,-23-1 0,17-2 0,0-1 0,-1-1 0,1 0 0,0-1 0,1-2 0,-1 0 0,1-1 0,-22-11 0,25 7-552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44 11048,'0'0'7457,"-10"-2"-6755,-4-1-282,-9-1-204,1 3 4387,499-21 3710,-469 21-8313,0 0 0,0-1 0,0 0 0,11-4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4:5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10848,'0'0'14942,"10"-6"-14251,2-2-457,-4 3-65,0 0 0,0 0-1,0 1 1,0 0 0,1 1 0,10-3-1,310-66 4695,-264 57-4863,-50 10 0,0 2 0,0-1 0,1 2 0,-1 0 0,1 1 0,16 0 0,-1 4-3961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4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89 122 13560,'0'0'1256,"-70"-31"-904,58 15 232,6 6 8,10 4-177,2 4 1,2-4-88,14-6 0,14-6-56,8 4 0,15 8-160,-3 10 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6:18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1818 7736,'0'0'13079,"10"-11"-12935,3-5-94,49-58 476,-20 24 43,-34 39-447,0 0-1,0 1 0,1 1 1,1-1-1,20-15 1,91-61 974,-34 27-334,168-104 1474,-222 144-1955,-17 10-50,1 0 1,29-12-1,-21 10 7,-1 0 0,42-28 0,-37 21-91,27-17 280,-1-3-1,-2-3 1,82-80 0,-92 79 194,3 2-1,73-50 1,-101 76-480,30-29 0,3-1 4,-18 16-145,16-10 0,35-26 0,-35 27 0,64-62 0,-19 15 0,-62 57 0,-2-1 0,-1-2 0,37-48 0,-41 50 0,-18 21 0,-1 0 0,0 0 0,7-10 0,3 4 0,-16 13 0,0 0 0,0 0 0,-1 0 0,1 0 0,0 0 0,0 0 0,0 0 0,0 0 0,0 0 0,0 0 0,0 0 0,0 0 0,0 0 0,0 0 0,0 0 0,0 0 0,-1 0 0,1 0 0,0 0 0,0 0 0,0 0 0,0 0 0,0 0 0,0 0 0,0 0 0,0 0 0,0 0 0,0 0 0,0 0 0,0 0 0,-1 0 0,1 0 0,0 0 0,0 0 0,0 0 0,0 0 0,0 0 0,0 0 0,0 0 0,0 0 0,0-1 0,0 1 0,0 0 0,0 0 0,0 0 0,0 0 0,0 0 0,0 0 0,0 0 0,0 0 0,0 0 0,0 0 0,0 0 0,0-1 0,-7 4 0,-3 2 0,0-1 0,0 0 0,-1 0 0,1-1 0,-1 0 0,0-1 0,0 0 0,0-1 0,-17 1 0,-81-8 0,55 0 0,52 5 0,58-9 0,95-27 0,-82 23 0,-69 13 0,1 1 0,-1 0 0,1-1 0,0 1 0,-1 0 0,1 0 0,-1 0 0,1-1 0,0 1 0,-1 0 0,1 0 0,0 0 0,-1 0 0,1 0 0,0 0 0,-1 0 0,1 0 0,0 0 0,-1 1 0,1-1 0,0 0 0,-1 0 0,1 0 0,-1 1 0,1-1 0,0 0 0,-1 1 0,1-1 0,-1 1 0,1-1 0,-1 1 0,1-1 0,0 1 0,-1 1 0,0 0 0,0 1 0,0-1 0,0 0 0,0 0 0,0 1 0,-1-1 0,1 0 0,-1 0 0,1 0 0,-2 3 0,-41 112 97,29-79-4167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6:19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58 10656,'0'0'7919,"-11"8"-7329,-9 4-333,-4 3 850,-26 21 1,47-34-934,1 0 0,-1 0 1,1 0-1,0 1 0,-1 0 0,1-1 1,0 1-1,1 0 0,-1 0 1,0 0-1,-1 4 0,2-2 92,0 0 0,0 1 0,1-1 0,-1 0 0,1 1 0,1 8 0,0-9-129,0 0 1,1 1-1,-1-1 1,1 0-1,0 0 1,1 0-1,-1 0 1,1-1 0,0 1-1,6 7 1,-3-4 41,2 1 0,-1-1 0,1-1 1,13 11-1,-14-14-109,0 0 0,1 0 0,-1 0 0,1-1-1,0 0 1,0 0 0,0-1 0,0 0 0,0-1 0,1 0 0,10 1-1,-7-2 135,0-1-1,0 0 0,0 0 0,-1-1 0,1-1 1,0 0-1,20-9 0,-22 8-45,-1 0 1,0-1-1,0-1 1,0 1-1,-1-2 0,0 1 1,0-1-1,0 0 0,7-10 1,-11 12-108,0-1 0,0 0-1,0-1 1,0 1 0,-1 0 0,0-1 0,-1 0 0,0 0 0,0 0 0,0 0-1,-1 0 1,0 0 0,1-13 0,-3 13-51,0 0 0,0-1 0,0 1 0,-1 0 0,0 0 0,-1 0 0,1 1 0,-1-1 0,0 1 0,-1-1 0,0 1 0,0 0 0,0 0 0,-1 1 0,0-1 0,0 1 0,0 0 0,-1 0 0,1 1 0,-1-1 0,0 1 0,-1 1 0,1-1 0,0 1 0,-1 0 0,0 0 0,0 1 0,0 0 0,0 1 0,0-1 0,0 1 0,-1 0 0,1 1 0,0 0 0,0 0 0,-1 1 0,-8 1 0,4 1 0,1 1 0,-1 1 0,1 0 0,0 0 0,1 1 0,-1 0 0,1 1 0,0 0 0,1 1 0,-9 9 0,11-9 853,5-2-5655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9648,'0'0'12687,"1"-10"-12301,2-8 3,0 0 0,10-31 1,-3 13 277,-7 26-500,-1 0 0,2 0 0,-1 1 0,6-11 0,10-15 638,1 0 0,2 2 0,1 0-1,38-39 1,-61 71-754,1 0 1,-1 0-1,1 1 0,-1-1 0,1 0 1,0 1-1,-1-1 0,1 1 0,0-1 1,-1 0-1,1 1 0,0 0 0,0-1 1,0 1-1,0-1 0,-1 1 0,1 0 1,0 0-1,0-1 0,0 1 0,0 0 1,0 0-1,0 0 0,0 0 0,0 0 1,-1 0-1,1 0 0,0 0 0,0 1 0,0-1 1,0 0-1,0 0 0,1 1 0,-1 1 14,1 0-1,-1 0 0,0 0 0,1 0 0,-1 0 0,0 0 0,0 0 0,0 0 1,0 0-1,-1 0 0,1 0 0,0 5 0,24 170 348,1 8-56,-24-175-356,0-1 0,1 1 0,1-1 0,-1 0 0,2 0 0,-1 0 0,1-1 0,0 0 0,1 0 0,0 0 0,0 0 0,1-1 0,11 10 0,-15-15 0,-1 0 0,1 0 0,0-1 0,0 1 0,0-1 0,0 1 0,0-1 0,0 0 0,1 0 0,-1 0 0,0-1 0,0 1 0,1-1 0,-1 0 0,0 0 0,1 0 0,-1 0 0,0-1 0,1 1 0,-1-1 0,0 0 0,0 0 0,5-2 0,-1 0 0,-1 0 0,1-1 0,0 0 0,-1 0 0,0-1 0,0 1 0,-1-1 0,1-1 0,5-6 0,-4 3 0,0 0 0,-1 0 0,-1-1 0,1 0 0,-1 0 0,-1-1 0,0 1 0,-1-1 0,1 0 0,1-16 0,-2 2 0,-1 0 0,-2 0 0,-3-40 0,-1 15 0,1 0 0,-14-64 0,15 104 0,0 1 0,1-1 0,0 0 0,0 0 0,1 0 0,1 1 0,-1-1 0,2 0 0,-1 0 0,4-11 0,-4 19 0,0 0 0,1 0 0,-1 1 0,0-1 0,0 0 0,1 1 0,-1-1 0,1 1 0,0 0 0,-1-1 0,1 1 0,0 0 0,0 0 0,-1 0 0,1 0 0,0 1 0,0-1 0,0 0 0,0 1 0,0-1 0,0 1 0,0 0 0,1-1 0,-1 1 0,4 1 0,4-1 0,1 1 0,-1 1 0,17 4 0,-25-6 0,13 5 0,0 1 0,0 0 0,-1 0 0,1 2 0,-2 0 0,17 12 0,7 1 0,-37-21 21,2 1-338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0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9144,'0'0'19407,"5"10"-18892,1 3-246,0 1 0,-1 0 0,-1 0 0,0 1 0,3 24 0,2 233 1810,-9-269-2079,-1-3 0,1 1 0,-1-1 0,1 0 0,-1 0 0,1 0 0,-1 0 0,1 0 0,-1 0 0,1 0 0,-1 0 0,1 0 0,-1 0 0,1 0 0,0-1 0,-1 1 0,1 0 0,-1 0 0,1 0 0,-1-1 0,1 1 0,-1 0 0,1 0 0,0-1 0,-1 1 0,1-1 0,-21-7 0,14 5 0,0 0 0,1 0 0,-1 1 0,0 0 0,-1 0 0,-13-1 0,-12-3 0,344 18 0,-268-10 0,-27-1 0,0 0 0,18-3 0,-31 2 0,1 0 0,0 0 0,-1 0 0,1 1 0,0-1 0,4 2 0,14 1 0,-28-31 0,4 9-3935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9536,'0'0'8102,"-9"3"-7481,-5-1-366,8 0 6,0-1 0,0 1 0,0 0 1,0 0-1,-11 6 0,4-4 3583,30 1-1315,-7-2-2147,-1 0 0,1 0 0,0-1 0,0-1 0,0 1 0,20-1 0,61-7 1435,-88 6-1735,172-18 1650,-126 21-1732,-14 0 0,-35-3 0,1 0 0,0 0 0,-1-1 0,1 1 0,-1 0 0,1 0 0,0 0 0,-1 0 0,1 0 0,0 0 0,-1 0 0,1 0 0,-1 0 0,1 1 0,0-1 0,-1 0 0,1 0 0,-1 0 0,1 1 0,-1-1 0,1 0 0,-1 1 0,1-1 0,-1 0 0,1 1 0,-1-1 0,1 1 0,-1-1 0,1 1 0,-1-1 0,0 1 0,1-1 0,-1 1 0,0-1 0,0 1 0,1-1 0,-1 1 0,0 0 0,0-1 0,0 1 0,0-1 0,0 1 0,0 0 0,0-1 0,0 2 0,0-2 40,-1 1 1,0-1-1,1 1 1,-1-1-1,0 0 1,0 1-1,1-1 1,-1 0-1,0 1 1,0-1-1,0 0 1,0 0-1,1 0 1,-1 0-1,0 0 1,0 0-1,0 0 0,0 0 1,0 0-1,0 0 1,-8-1-4826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0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11448,'0'0'12919,"14"-2"-12335,180-30 2313,-179 29-2390,0 1-1,0 0 1,1 1-1,-1 1 1,29 3-1,-33 2-331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1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7832,'0'0'15338,"5"-11"-15141,16-32-3,-18 40 1002,-1 8-435,-2 23-156,-4 37-303,-4 8 35,-3 69 289,-10 115 1058,16-204-173,30-66-855,-6 6-613,1 0 0,0 1 0,0 1 0,0 1 0,1 0-1,0 2 1,-1 1 0,1 0 0,0 1 0,31 5 0,56 4 385,-68 1 97,-42-13-163,-4 0-4798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11760,'0'0'7711,"11"-3"-7308,-9 2-393,21-7 319,0 1-1,0 1 1,1 1 0,39-3-1,-11 10 871,73 14-1,-69-8-25,-39-8-613,-15 0-456,0 0-1,0 0 1,0 0 0,-1 0 0,1 0-1,0 1 1,0-1 0,0 0 0,-1 1 0,1 0-1,0-1 1,3 3 0,-5-3-85,0 0-1,0-1 1,0 1 0,0 0 0,0 0-1,0 0 1,0 0 0,0 0 0,0 0-1,0 0 1,0 0 0,0 0 0,0 0-1,0-1 1,0 1 0,0 0-1,0 0 1,0 0 0,0 0 0,0 0-1,0 0 1,0 0 0,0 0 0,0 0-1,0 0 1,0 0 0,0-1 0,0 1-1,1 0 1,-1 0 0,0 0 0,0 0-1,0 0 1,0 0 0,0 0 0,0 0-1,0 0 1,0 0 0,0 0 0,0 0-1,0 0 1,1 0 0,-1 0 0,0 0-1,0 0 1,0 0 0,0 0 0,0 0-1,0 0 1,0 0 0,0 0 0,0 0-1,0 0 1,1 0 0,-1 0-1,0 0 1,0 0 0,0 0 0,0 0-1,-3-6-3631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11352,'0'0'10882,"13"5"-10481,43 15-13,-46-17-215,0 0-1,0-1 0,0 0 1,0-1-1,16 0 1,5 1 327,-11 1-34,0 0 0,0 1 0,-1 1 1,0 1-1,0 1 0,0 0 0,22 14 0,-37-18-200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9536,'0'0'12697,"15"7"-12408,-1 0-213,-5-1-20,1-2 0,-1 0 0,1 0 1,0 0-1,1-2 0,-1 1 0,20 1 0,74 10 540,62 4 752,-152-16-1002,0-1-1,0 2 0,-1 0 1,1 1-1,17 6 0,-25-10 295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4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194 574 8536,'0'0'7765,"5"-13"-7043,34-92 1871,37-160 0,-37 98 655,-31 144-491,-2 75-1805,-21 536 821,10-520-1605,-3 0 0,-3 0 0,-3 0 0,-37 106 0,43-154-113,-1-1 0,-1 1 0,-1-2 0,-17 25 0,19-31-17,-1-1 0,1 0 0,-2 0-1,1-1 1,-1-1 0,-1 0 0,-14 9-1,24-17-30,0 0-1,1 0 1,-1 0-1,0-1 0,0 1 1,0 0-1,1-1 0,-1 1 1,0-1-1,0 0 1,0 0-1,0 0 0,0 0 1,0 0-1,0 0 1,0 0-1,0 0 0,0-1 1,1 1-1,-1-1 1,0 0-1,0 1 0,0-1 1,1 0-1,-1 0 1,0 0-1,1 0 0,-1 0 1,1-1-1,-1 1 1,1 0-1,0-1 0,-1 1 1,1-1-1,0 1 0,0-1 1,0 0-1,-1-2 1,-3-5 12,0-1 0,1 0 1,1 0-1,0 0 0,-3-15 1,3 13-19,2-1 1,-1 1 0,2-1 0,-1 0 0,2 1-1,0-1 1,0 0 0,1 1 0,1-1-1,0 1 1,1 0 0,0 0 0,1 0 0,0 1-1,0 0 1,2-1 0,-1 2 0,1-1-1,1 1 1,15-16 0,-6 8-2,0 1 0,1 1 0,1 0 0,0 2 0,40-24 0,-48 33 0,0 0 0,-1 1 0,1 0 0,1 0 0,-1 1 0,0 1 0,1 0 0,0 0 0,-1 2 0,1-1 0,0 1 0,-1 1 0,1 0 0,13 3 0,-9-1 0,-11-2 0,0-1 0,0 1 0,0 0 0,0 1 0,0-1 0,0 1 0,0 0 0,0 0 0,-1 1 0,1-1 0,-1 1 0,0 0 0,6 6 0,-9-9 0,3 6-69,1 0 0,0-1-1,0 0 1,0 0 0,0 0 0,1-1 0,7 5 0,-12-9-5,0 0 1,0 0 0,1-1-1,-1 1 1,0 0-1,1 0 1,-1-1 0,0 1-1,0-1 1,1 0-1,-1 1 1,0-1 0,0 0-1,0 1 1,0-1 0,0 0-1,0 0 1,0 0-1,0 0 1,0 0 0,0-1-1,19-26-717,-2-10-3610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12904,'0'0'9402,"0"11"-9061,-1-2-246,0-5-62,0 0 1,1 0 0,0-1 0,0 1 0,0 0 0,0-1 0,0 1 0,1 0-1,0-1 1,-1 1 0,1 0 0,1-1 0,-1 1 0,0-1 0,1 0 0,0 1-1,3 4 1,168 173 2533,-136-144-2064,-18-17-173,-6-7 137,0 0-1,23 17 1,-31-21 1127,-5-8-1540,-1-2-86,-2-9-651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18343,'0'0'6,"-12"15"174,1-2-123,-77 85 430,-201 173 3097,278-262-3302,4-4-1,12-7 188,3-3-3371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10152,'0'0'9407,"2"11"-8908,3 14-251,17 122 1359,-17-76-862,-1-16 299,-2 0 1,-10 98-1,6-132-514,0-1 0,1 0 1,1 1-1,3 21 0,-1-22-124,-25-93 300,10 5-592,-1 1 34,3 0 0,-3-95 0,15 154-136,0-1 0,0 1-1,0 0 1,1 0-1,1-1 1,-1 1-1,1 1 1,5-11-1,-3 8-11,-5 9 2,0 0 1,1 0-1,-1 0 1,1 0-1,0 0 1,-1 0-1,1 0 1,0 0-1,0 0 0,-1 0 1,1 0-1,0 0 1,0 0-1,0 1 1,0-1-1,0 0 1,0 1-1,0-1 0,1 1 1,-1-1-1,1 0 1,20-11 78,10-4 84,116-25 214,-144 40-359,0 0 0,0 1 0,0 0 0,0 0 0,1 0 0,-1 1 0,0-1 0,0 1 0,0 0-1,0 0 1,0 0 0,0 1 0,0-1 0,6 4 0,-8-4-1,1 1 1,-1-1-1,1 1 0,-1 0 0,0 0 1,1 0-1,-1 0 0,0 0 0,0 0 1,0 1-1,-1-1 0,1 0 0,-1 1 1,1 0-1,-1-1 0,0 1 0,0 0 1,0 0-1,0-1 0,0 1 0,0 3 1,-1 4 28,0 0 1,-1 0 0,0 0-1,0 0 1,-1-1 0,0 1 0,-1-1-1,0 1 1,-1-1 0,0 0-1,0 0 1,-1 0 0,0-1-1,0 0 1,-1 0 0,0 0-1,-1 0 1,0-1 0,0 0 0,0-1-1,-1 1 1,-12 7 0,-36 15-25,33-18-27,4-6 3,10-3 0,23 4 0,49 6 0,-38-8 0,28 8 0,-46-10 0,-1 0 0,0 0 0,1 1 0,-1 0 0,0 0 0,-1 1 0,1-1 0,-1 1 0,7 6 0,14 11 0,-22-18 0,0 0 0,0 0 0,0 1 0,0-1 0,0 1 0,-1 0 0,1 0 0,-1 0 0,0 0 0,0 0 0,3 8 0,-6-10 0,0-1 0,0 1 0,0 0 0,-1 0 0,1-1 0,-1 1 0,1 0 0,-1-1 0,1 1 0,-1-1 0,0 1 0,0-1 0,0 1 0,0-1 0,-1 3 0,-19 20 0,12-19 0,0 1 0,-1-1 0,1 0 0,-1-1 0,0 0 0,-16 3 0,5 0 0,3-1 0,0-2 0,-1 0 0,1-1 0,0 0 0,-1-2 0,0 0 0,1-1 0,-32-4 0,46 3 71,0 0 1,0 0-1,0 0 0,1 0 0,-1-1 1,0 0-1,0 0 0,1 0 1,0 0-1,-1 0 0,-3-4 0,5 4-673,-1-1 1,1 1-1,0-1 0,0 0 0,0 0 0,0 0 0,-2-5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10544,'0'0'12095,"11"5"-11572,24 9 220,1-3 1,67 14 0,48 4 1781,-133-26-1704,0-1-1,34-2 1,-29 0 510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8536,'0'0'11929,"10"-7"-11584,31-17-18,-38 22-221,0 0 0,1 0 0,-1 1 0,0 0 0,1-1 1,-1 1-1,1 1 0,-1-1 0,1 0 0,-1 1 0,1 0 1,-1 0-1,1 0 0,5 1 0,4-1 134,186-6 1814,-166 5-1796,-20 0-119,1 1-1,17 2 1,4 1 326,66-4 1,-37-1-140,3-1 253,83-14 0,-108 9-391,-33 6-148,0-1-1,0 2 1,1-1-1,-1 1 1,0 1-1,1-1 1,-1 2-1,0-1 1,12 3-1,-1 1 19,0-2-1,1 0 0,-1-2 1,1 0-1,-1-1 1,24-4-1,-25 2 13,0 0 0,0 2-1,0 1 1,1 0 0,-1 1 0,0 1-1,24 6 1,-20-2 81,1-2-1,34 3 1,21 4 152,-58-8-206,0-1 1,0-1-1,38-3 0,-7 0 8,0 2 3,102 4 190,86 14-65,-95-6 128,-132-11-227,0 1-1,-1 0 0,16 5 1,-16-6 446,-12 0-804,-7 3-4070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10152,'0'0'7394,"4"14"-6829,38 236 2195,-35-206-1791,20 68-1,-4-21 962,-21-79-1537,-2-9-79,1 1 1,0 0-1,0-1 1,0 1-1,0-1 1,4 7 0,-9-25 323,0 0 0,2-1 1,-2-26-1,2 27-389,-1-16-83,-2-14 72,2 1 1,2-1-1,5-54 1,-2 85-212,-1 0 22,0 0 1,1 1 0,1-1-1,1 1 1,0 0 0,0 0-1,8-14 1,-6 18-5,0-1-1,0 1 1,1 1 0,1-1-1,0 1 1,0 0 0,0 1-1,1 0 1,0 0 0,1 1-1,11-6 1,-19 11-39,0 0 0,-1 0 0,1 0 0,0 1 1,0-1-1,1 0 0,-1 1 0,0 0 0,0 0 0,0-1 0,0 1 0,0 0 0,0 1 0,0-1 0,0 0 1,0 1-1,4 0 0,-2 1 14,0-1 1,-1 1-1,1 0 1,0 1-1,-1-1 1,0 1-1,1-1 1,3 6-1,-1-2 11,0 1 1,0 0-1,-1 0 0,0 0 0,-1 1 1,0 0-1,6 15 0,-8-18-31,-1 0 0,0-1 0,0 1 0,-1 0 0,1-1 0,-1 1 0,0 0 0,-1 0 0,1-1 0,-1 1 0,0 0 0,0-1 0,0 1 0,-1-1 0,1 1 0,-1-1 0,0 0 0,0 0 0,-4 5 0,-3 4 0,-1-1 0,-1 0 0,0 0 0,-15 11 0,18-16 0,-1 4 0,8-11 0,1 1 0,-1 0 0,1-1 0,-1 1 0,1 0 0,-1-1 0,1 1 0,-1-1 0,0 1 0,1-1 0,-1 1 0,0-1 0,1 1 0,-1-1 0,0 0 0,1 1 0,-1-1 0,0 0 0,0 0 0,-1 1 0,19-2 0,-1 2 0,1 0 0,0 1 0,-1 1 0,1 1 0,-1 0 0,30 12 0,-39-13 0,-1-1 0,1 1 0,-1 1 0,0-1 0,1 1 0,-2 0 0,1 1 0,0-1 0,-1 1 0,0 0 0,0 1 0,-1-1 0,8 13 0,-9-15 0,0 1 0,-1 0 0,1 0 0,-1 1 0,0-1 0,-1 0 0,1 1 0,-1-1 0,0 1 0,0 0 0,0-1 0,0 1 0,-1 0 0,0-1 0,0 1 0,-1 7 0,1-8 0,-1 0 0,0 0 0,1 0 0,-1 0 0,-1 0 0,1 0 0,0-1 0,-1 1 0,0-1 0,0 1 0,0-1 0,0 1 0,-1-1 0,1 0 0,-1 0 0,0 0 0,0-1 0,0 1 0,0-1 0,0 1 0,0-1 0,-1 0 0,1 0 0,-1-1 0,0 1 0,1-1 0,-7 2 0,-11 3 0,0-1 0,-1 0 0,1-2 0,-1-1 0,0 0 0,-25-3 0,16-1 0,0-1 0,0-2 0,-51-14 0,81 19 53,0-1 1,0 1-1,0 0 0,0 0 1,1-1-1,-1 1 1,0-1-1,0 1 0,1-1 1,-1 1-1,0-1 0,1 1 1,-1-1-1,0 0 1,0-1-1,-1-6-4860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10344,'0'0'13809,"13"-2"-13420,-3 0-301,5-1 220,1 0 0,-1 1 0,1 1 0,20 0 0,-34 1-255,0 1 1,0-1-1,0 0 0,-1 1 1,1-1-1,0 1 1,0 0-1,0 0 0,-1-1 1,1 1-1,0 0 0,-1 0 1,1 1-1,-1-1 1,1 0-1,-1 0 0,0 1 1,1-1-1,0 3 0,0-1 23,-1 0 0,1 0-1,-1 0 1,0 0-1,0 1 1,0-1-1,-1 0 1,1 0-1,-1 1 1,0 4-1,-1 4 86,0 0-1,0 0 0,-2 0 0,1-1 1,-6 13-1,3-12 49,0 0 0,-1 0 0,-1 0 0,-12 16-1,6-9 486,13-19-659,0 0 0,0 0 0,1 0 1,-1 0-1,0 0 0,0 0 0,0 0 0,0 0 0,1 0 0,-1 0 0,0 0 0,0 0 0,0 0 0,0 0 0,0 1 0,1-1 0,-1 0 0,0 0 0,0 0 0,0 0 0,0 0 0,0 0 0,0 0 0,1 1 0,-1-1 0,0 0 0,0 0 0,0 0 0,0 0 0,0 0 0,0 1 0,0-1 1,0 0-1,0 0 0,0 0 0,0 0 0,0 1 0,0-1 0,0 0 0,0 0 0,0 0 0,0 0 0,0 1 0,0-1 0,0 0 0,0 0 0,0 0 0,0 0 0,0 1 0,0-1 0,0 0 0,0 0 0,0 0 0,-1 0 0,16 0 28,-9 2-63,1-1 0,-1-1 0,1 1 0,-1-1 0,1 0 1,-1-1-1,1 1 0,7-3 0,24 1-572,-30 2-2887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4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8936,'0'0'14713,"10"17"-14455,66 107 238,68 160 1187,-96-188-668,-22-43 212,-23-36-472,-2-9 76,1-19-371,29-205 468,-22 178-757,2 0 0,23-54 1,-20 58-58,-10 24-65,2 0 0,-1 0 0,1 0 0,1 0 0,11-12 0,0-1 89,-3-4-34,-14 23-91,1 1 1,0-1 0,0 1-1,0-1 1,0 1 0,0 0-1,1 0 1,-1 0 0,1 0-1,0 0 1,4-3 0,-6 6-14,-1 0 1,1 0 0,-1 0 0,0 0-1,1-1 1,-1 1 0,1 0 0,-1 0-1,1-1 1,-1 1 0,0 0 0,1-1-1,-1 1 1,0 0 0,1-1-1,-1 1 1,0 0 0,0-1 0,1 1-1,-1-1 1,0 1 0,0-1 0,0 1-1,1-1 1,-1 1 0,0-1 0,0 1-1,0-1 1,0 1 0,0 0 0,0-1-1,0 1 1,0-1 0,0 1 0,0-1-1,0 1 1,-1-1 0,0-1 2,0 1 1,0 0 0,0 0-1,-1 0 1,1 0 0,0 0-1,-1 0 1,1 0-1,0 0 1,-1 1 0,-2-2-1,-5-1 12,0 0-1,-1 0 1,-10 0-1,-25-2-14,-1 3 0,0 1 0,1 3 0,-1 1 0,1 3 0,-74 18 0,109-21 0,0 0 0,-19 9 0,26-11 0,0 1 0,0 0 0,0 0 0,0 0 0,0 0 0,1 1 0,-1-1 0,1 1 0,0-1 0,-1 1 0,1 0 0,-2 4 0,1-2 377,0 1-1014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4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8536,'0'0'12414,"2"11"-11943,6 31-11,-7-40-383,-1 0-1,1 0 1,-1 0 0,1-1 0,0 1 0,-1 0 0,1-1 0,0 1 0,0 0 0,0-1 0,0 1-1,1-1 1,-1 0 0,0 1 0,1-1 0,-1 0 0,1 0 0,-1 0 0,1 0 0,2 2 0,0-2 79,1 0 0,-1 0 0,0 0 1,1 0-1,-1-1 0,6 1 0,9 0 448,295 32 2196,-303-32-2723,15 0 326,-1-2 0,1 0 1,38-7-1,-62 7-498,5 0 452,0 0 0,0-1 0,12-4 0,-18 6-507,0-1-1,1 1 0,-1-1 1,0 0-1,0 1 0,1-1 1,-1 0-1,0 0 0,0 0 1,0 0-1,0 0 0,0 0 1,0 0-1,0 0 0,-1-1 1,1 1-1,0 0 0,-1 0 1,1-1-1,-1 1 0,1 0 1,-1-1-1,1 1 0,-1 0 1,0-3-1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4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9648,'0'0'10494,"0"-10"-10125,-3-30-2,3 26-242,2 13 956,2 14 674,16 76-919,-2-15-430,16 115 528,20 91 1050,-54-279-2005,3 15 724,-3-14-84,-3-10-215,-2-8-170,2-1 0,-4-31 0,0-6-14,-63-299 1421,66 336-1580,1 0 1,1 0-1,0 0 1,2-25-1,0 34-47,1 1 0,0 0 1,0 0-1,1 0 0,0 0 0,0 0 1,1 1-1,0-1 0,0 0 0,0 1 1,1 0-1,8-11 0,-10 14-14,1 1 0,-1-1 0,1 1 0,0 0 0,-1-1 0,1 1 0,0 1 0,0-1 0,0 0 0,1 1 0,-1-1 0,0 1 0,1 0 0,-1 0 0,0 0 0,5 0 0,-2 1 0,1 0 0,-1 0 0,0 1 0,0 0 0,0 0 0,0 0 0,0 1 0,9 3 0,3 4 0,0 0 0,0 1 0,-1 1 0,24 20 0,-15-11 0,-15-13 0,0 2 0,0-1 0,-1 1 0,0 1 0,-1 0 0,14 18 0,-22-27 0,0 1 0,-1-1 0,1 1 0,0-1 0,-1 0 0,1 1 0,-1-1 0,1 1 0,-1-1 0,0 1 0,1 0 0,-1-1 0,0 1 0,0-1 0,0 1 0,0-1 0,-1 1 0,1-1 0,0 1 0,-1-1 0,1 1 0,-1 1 0,-1-1 0,1 0 0,-1 0 0,0 0 0,1 0 0,-1 0 0,0 0 0,0-1 0,0 1 0,0-1 0,0 1 0,0-1 0,-4 2 0,-4 1 0,0 0 0,-1-1 0,1 0 0,-1-1 0,-11 1 0,8-2 0,1-1 0,-1-1 0,0 0 0,1-1 0,-23-6 0,25 5 0,0 1 0,0 0 0,0 0 0,0 1 0,-1 0 0,1 1 0,0 0 0,0 1 0,-11 2 0,18-1 114,0-1-1,0 1 1,1 0 0,-1 0-1,1 0 1,0 0 0,-5 4-1,-13 9-5115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4:4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47 14968,'0'0'1304,"-67"-31"-657,51 27-47,4 2 0,6-2-24,4 0 8,-2 2-64,2 4 8,4 2-192,2 2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8744,'0'0'12129,"11"1"-11648,58 5 205,94 13 1179,-154-18-1644,-1-1 1,1 0 0,0 0 0,0 0 0,-1-1 0,12-2-1,25-2-2640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5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8840,'0'0'13145,"-1"11"-12708,1-7-398,0 1 13,-1 0-1,1 0 1,1 0 0,-1 0 0,1 0-1,0 0 1,0 0 0,0-1 0,0 1-1,1 0 1,0 0 0,0-1-1,0 1 1,1-1 0,5 7 0,97 114 1489,-56-71 46,-3 3-1,77 123 1,-105-142-47,-41-89-1332,11 19-5148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5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12456,'0'0'6070,"-12"12"-5585,-175 190 1538,74-90-627,-14 15 1109,116-114-2011,8-7-44,6-7 64,26-17-300,-13 9-3659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5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10040,'0'0'10809,"0"12"-10172,1 206 2203,14 14-39,-10-168-89,-9-86-1339,2 6-1183,1 1 0,-2 0 0,0 1 0,-7-21-1,-2-10 73,-33-177 74,41 198-336,1-48 0,3 69 0,0 0 0,0 0 0,0 1 0,0-1 0,1 0 0,-1 0 0,1 0 0,0 0 0,-1 1 0,2-1 0,-1 0 0,0 1 0,0-1 0,1 1 0,-1-1 0,1 1 0,0 0 0,0 0 0,0 0 0,0 0 0,0 0 0,0 0 0,0 0 0,1 0 0,-1 1 0,1 0 0,-1-1 0,1 1 0,0 0 0,-1 0 0,1 0 0,0 1 0,0-1 0,0 1 0,4-1 0,6 0 0,-1 1 0,1 1 0,0 0 0,-1 1 0,0 0 0,24 7 0,-17-3 0,0 0 0,0 2 0,-1 0 0,0 1 0,0 0 0,-1 2 0,24 18 0,-39-27 0,0 0 0,-1 0 0,1 0 0,-1 0 0,1 0 0,-1 1 0,0-1 0,1 1 0,-1-1 0,0 1 0,-1-1 0,1 1 0,0-1 0,-1 1 0,0 0 0,1-1 0,-1 1 0,0 0 0,0-1 0,-1 1 0,1 0 0,0-1 0,-1 1 0,0-1 0,1 1 0,-1-1 0,0 1 0,-1-1 0,1 1 0,-2 2 0,-2 4 0,-1 1 0,-1-1 0,0 0 0,0 0 0,-15 13 0,0-4 0,0-1 0,-1-2 0,-38 20 0,12-6 0,49-29 0,0 0 0,-1 0 0,1 0 0,0 0 0,0 0 0,-1 0 0,1 1 0,0-1 0,0 0 0,0 0 0,-1 0 0,1 0 0,0 1 0,0-1 0,0 0 0,0 0 0,-1 1 0,1-1 0,0 0 0,0 0 0,0 1 0,0-1 0,0 0 0,0 0 0,0 1 0,0-1 0,0 0 0,0 0 0,0 1 0,0-1 0,0 0 0,0 0 0,0 1 0,0-1 0,0 0 0,0 0 0,0 1 0,0-1 0,0 0 0,0 0 0,0 1 0,0-1 0,1 0 0,-1 0 0,0 1 0,0-1 0,1 0 0,9 7 0,-9-6 0,52 30 0,-35-22 0,0 1 0,19 14 0,-16-7 0,-7-7 0,-1 0 0,0 1 0,0 0 0,-1 1 0,-1 1 0,0 0 0,14 21 0,-25-32 0,1-1 0,0 1 0,-1-1 0,1 1 0,-1 0 0,0-1 0,1 1 0,-1 0 0,0-1 0,0 1 0,0 0 0,0-1 0,0 1 0,-1 0 0,1-1 0,0 1 0,-1-1 0,1 1 0,-1 0 0,0-1 0,1 1 0,-1-1 0,0 0 0,0 1 0,0-1 0,0 0 0,0 1 0,0-1 0,0 0 0,0 0 0,-2 2 0,-1-1 0,0 1 0,0 0 0,0-1 0,0 1 0,0-1 0,0 0 0,0 0 0,-1-1 0,1 0 0,-7 2 0,-20-1 0,0 0 0,-1-3 0,-50-6 0,-32-1 0,106 8 0,-1 0 0,0 1 0,1-1 0,-1 1 0,1 1 0,0 0 0,-12 4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5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 10344,'0'0'3898,"-11"-1"-3408,-5 0-161,-9-2-185,-7 2 3546,84 7-1162,207 1 284,-110 3-150,-128-8-1857,0 2 181,-14-1-4428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7:5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8744,'0'0'7879,"11"-4"-7539,87-39 1499,-82 38-1410,0-1 0,0 2 0,1 0 0,-1 1 0,1 1 0,0 0 0,19 2-1,21-4 258,113-7 273,-43 4-451,90 0 444,-97 4-481,-93 4-300,49 7 0,-19-1-63,49 0 20,1-5-1,112-11 1,-125 3-10,-34 3 74,77-14 1,-69 5-79,1 2 0,72 1 0,-59 7-16,227 2 279,-115 6-229,-130-4-130,76-8 0,-26 0 87,29 6 236,-67-2-88,-57 0-117,1 2 1,-1 0-1,0 0 1,1 2 0,21 4-1,-30-3-10,0-1-1,23 2 0,-26 0-259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0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 8640,'0'0'17929,"-11"-2"-17747,-33-7 5,41 9-162,1 0 1,-1 0 0,0 1-1,1-1 1,-1 1-1,1 0 1,-1 0 0,1 0-1,-1 0 1,1 0-1,-1 0 1,1 1 0,0-1-1,0 1 1,0 0-1,0-1 1,-3 4-1,-5 4 113,-4-1 86,1 2-1,-16 14 0,25-21-153,1 1 0,-1 0 0,1 0-1,0 1 1,0-1 0,0 1 0,1 0-1,-1-1 1,1 1 0,-3 10 0,4-11-28,1 0-1,-1 0 1,1-1 0,-1 1-1,1 0 1,0 0 0,1 0 0,-1 0-1,1-1 1,-1 1 0,1 0 0,0 0-1,0-1 1,1 1 0,-1 0-1,1-1 1,0 0 0,0 1 0,0-1-1,0 0 1,1 0 0,-1 0 0,1 0-1,0-1 1,-1 1 0,6 3-1,-4-3-4,0 0 0,1 0 0,-1 0 0,1 0 0,0-1-1,0 0 1,0 0 0,0 0 0,0-1 0,0 1-1,0-1 1,1 0 0,-1-1 0,0 1 0,1-1 0,-1 0-1,0-1 1,1 1 0,-1-1 0,0 0 0,0 0 0,1-1-1,-1 1 1,0-1 0,-1 0 0,1-1 0,0 1-1,0-1 1,-1 0 0,0 0 0,1 0 0,-1-1 0,4-4-1,-1-1 43,1 0-1,-1-1 0,-1 0 1,1 0-1,-2-1 0,1 1 0,-2-1 1,1-1-1,-2 1 0,5-22 1,-2-14 466,6 107-545,30 432 0,-35-379 0,-4-120 993,1-2-5962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0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7936,'0'0'15913,"-5"10"-15487,0 0-302,3-6-78,0-1 0,0 1 0,0 0 0,1 0 0,-1 0 0,1 0 0,0 0 0,0 0 0,0 1 1,1-1-1,0 0 0,-1 0 0,1 1 0,1 4 0,32 243 3902,-27-211-2152,-3-42-745,1-7-606,1-25-329,3-42 0,-7 52-83,1 0-1,1 1 1,1-1 0,1 1 0,8-23 0,-8 33-33,-4 8 0,0-1 0,1 1 0,0 0 0,0 0 0,0 0 0,0 0 0,1 0 0,0 0 0,-1 1 0,1-1 0,0 1 0,7-5 0,25-24 0,-30 27 0,-1 0 0,2 0 0,-1 0 0,0 1 0,1 0 0,0 0 0,0 0 0,0 0 0,0 1 0,8-2 0,-13 5 0,0 0 0,0 1 0,1-1 0,-1 1 0,0-1 0,0 1 0,0-1 0,1 1 0,-1 0 0,0-1 0,0 1 0,0 0 0,0 0 0,0 0 0,-1 0 0,1 0 0,0 0 0,0 0 0,-1 0 0,2 2 0,14 24 0,-9-10 0,0 0 0,-1 0 0,-1 0 0,5 34 0,3 75 0,-12-118 0,2 16 914,-1-3-1959,-1-6-2821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0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9648,'0'0'11553,"-2"14"-10968,-1 41 346,2 1 0,2-1 0,16 95 0,-7-87 150,6 21 567,-4-21 907,-15-77-2276,0 0 0,1 0 0,1 0 1,1-23-1,-3-24 290,-10-53-569,-6-53 0,18 157 0,1 0 0,0 0 0,2-12 0,-2 19 0,1 0 0,-1 1 0,1-1 0,0 0 0,-1 1 0,1-1 0,0 1 0,1-1 0,-1 1 0,0 0 0,1-1 0,-1 1 0,1 0 0,0 0 0,0 0 0,3-3 0,-1 3 0,1 1 0,-1 0 0,1 0 0,0 0 0,-1 0 0,1 1 0,-1 0 0,8 0 0,-9 0 0,2 0 0,-1 0 0,1 0 0,0 1 0,-1 0 0,1-1 0,-1 2 0,1-1 0,-1 0 0,0 1 0,1 0 0,-1 0 0,0 0 0,0 0 0,0 1 0,5 4 0,17 10 0,-20-13 0,0 0 0,0 0 0,0 0 0,6 7 0,-10-9 0,0 0 0,-1-1 0,0 1 0,1 0 0,-1 0 0,0 0 0,0 0 0,0 0 0,-1 0 0,1 1 0,0-1 0,-1 0 0,1 0 0,-1 0 0,0 1 0,0-1 0,0 5 0,0 0 0,-1 0 0,0 0 0,0 0 0,-1-1 0,0 1 0,0 0 0,0 0 0,-1-1 0,0 0 0,0 1 0,-1-1 0,0 0 0,0-1 0,0 1 0,-1-1 0,1 0 0,-1 0 0,-1 0 0,1-1 0,-1 1 0,-6 3 0,2-1 0,9-6 0,-1 0 0,1 0 0,0 0 0,0-1 0,0 1 0,-1 0 0,1-1 0,0 1 0,-1-1 0,1 1 0,0-1 0,-1 0 0,1 1 0,0-1 0,-3 0 0,33-12 0,-18 9 0,0 2 0,0-1 0,0 1 0,0 1 0,0 0 0,1 1 0,-1 0 0,0 0 0,0 1 0,0 1 0,0 0 0,-1 0 0,1 1 0,-1 1 0,0-1 0,0 2 0,0-1 0,-1 1 0,11 9 0,-17-11 0,1-1 0,-1 1 0,0 0 0,-1 0 0,1 0 0,-1 0 0,0 1 0,0-1 0,0 1 0,0-1 0,-1 1 0,0 0 0,0-1 0,0 1 0,0 0 0,-1 0 0,0 0 0,0-1 0,0 1 0,0 0 0,-1 0 0,-2 7 0,2-5 0,-1 1 0,-1-1 0,1 0 0,-1 0 0,-1 0 0,1 0 0,-1 0 0,0-1 0,-1 0 0,1 0 0,-1 0 0,0 0 0,-10 7 0,7-6 0,-1-1 0,1-1 0,-1 0 0,0 0 0,-1-1 0,1 0 0,-1 0 0,0-1 0,1 0 0,-2-1 0,1 0 0,0-1 0,0 0 0,-21-1 0,-41-9 974,51 5-3434,-38-1 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0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9240,'0'0'17705,"7"-9"-17367,20-30-13,-25 37-240,0 0 0,0 0 0,0 0-1,1 0 1,-1 0 0,1 0 0,-1 1-1,1-1 1,-1 1 0,1 0-1,0 0 1,0 0 0,0 0 0,0 0-1,-1 0 1,1 1 0,0-1 0,0 1-1,0 0 1,6 1 0,-7-1-10,0 0-21,0 0-1,0 1 1,0-1-1,0 1 1,-1 0-1,1-1 1,0 1-1,0 0 1,-1 0-1,1 0 1,-1 0-1,1 1 1,-1-1 0,1 0-1,-1 1 1,0-1-1,1 1 1,-1-1-1,0 1 1,0-1-1,0 1 1,0 0-1,0 0 1,0 2-1,1 0 8,-1-1 0,0 1 0,0 0 0,0 0 1,0-1-1,0 1 0,-1 0 0,0 0 0,0 0 0,0 0 0,-1 5 0,-2 6 50,-1-1 0,0 1 1,-1-1-1,0 0 1,-1 0-1,-1-1 0,0 0 1,-1 0-1,-1-1 1,-11 14-1,13-12-111,7-13 0,0 0 0,-1 0 0,1 0 0,0 0 0,-1-1 0,1 1 0,-1 0 0,1 0 0,-1 0 0,1 0 0,-1 0 0,0-1 0,1 1 0,-1 0 0,0-1 0,1 1 0,-1 0 0,0-1 0,0 1 0,0-1 0,-1 1 0,2-1 0,1 0 0,-1 0 0,0 0 0,0 0 0,0 0 0,0 0 0,0 0 0,0 0 0,0 0 0,0 1 0,0-1 0,0 0 0,0 0 0,0 0 0,0 0 0,1 0 0,-1 0 0,0 0 0,0 0 0,0 0 0,0 0 0,0 0 0,0 1 0,0-1 0,0 0 0,0 0 0,0 0 0,0 0 0,0 0 0,0 0 0,0 0 0,0 0 0,0 0 0,0 0 0,0 1 0,0-1 0,0 0 0,0 0 0,-1 0 0,1 0 0,0 0 0,0 0 0,0 0 0,0 0 0,0 0 0,0 0 0,0 0 0,0 1 0,0-1 0,0 0 0,0 0 0,0 0 0,0 0 0,0 0 0,-1 0 0,1 0 0,9 1 0,149-31 0,-153 29 129,20-5 428,-24 5-912,0 0-1,0 0 1,0 1-1,0-1 1,0 0-1,0 0 1,0 0 0,0 0-1,0 0 1,0 0-1,0 0 1,0-2-1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1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2808,'0'0'0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16096,'0'0'12152,"11"-3"-11954,-2 0-158,80-21 724,-80 24-579,1-1 0,-1 1-1,1 1 1,-1 0 0,16 3 0,28 3 295,-30-7-318,78 3 668,-66-1-600,-1-2 0,0-1 0,43-7-1,-65 6-220,18 0-9,-23 2 0,1 0 0,-1-1 0,1 0 0,14-4 0,-2 1 871,-9 3-5774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3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8744,'0'0'15649,"9"6"-15384,-8-6-264,7 6 89,1-1 0,0-1 0,1 1-1,-1-1 1,1-1 0,0 0 0,0 0-1,15 2 1,24-5 568,73-7 0,11-2 1015,-108 10-620,31 4 0,-55-5-1016,0 0 0,0 0 0,-1 0 0,1 0 0,0 0 1,0 0-1,-1 0 0,1 0 0,0 0 0,-1 1 0,1-1 0,0 0 1,0 0-1,-1 1 0,1-1 0,-1 1 0,1-1 0,0 0 0,-1 1 0,1-1 1,-1 1-1,1 0 0,-1-1 0,1 1 0,-1-1 0,1 1 0,-1 0 1,0-1-1,1 1 0,-1 0 0,0-1 0,1 1 0,-1 0 0,0-1 1,0 1-1,0 0 0,0 0 0,0-1 0,0 1 0,0 0 0,0 0 1,0-1-1,0 1 0,0 0 0,0 0 0,-1-1 0,1 1 0,0 0 0,0-1 1,-1 1-1,1 0 0,-1-1 0,1 1 0,-1 0 0,-21 23-1530,17-19-2159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3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11656,'0'0'12127,"11"-7"-11680,37-20-6,-43 24-338,0 1 0,1 0 0,-1 0 1,1 1-1,0 0 0,-1 0 0,1 0 0,0 0 0,0 1 0,0 0 0,0 0 0,7 2 0,10 0 207,221-4 3249,-169-2-703,-74 4-2852,-1 0 0,1 1 0,-1-1 0,0 1 0,1-1 0,-1 1 0,1-1 0,-1 1 0,0-1 0,1 1 0,-1-1 0,0 1 0,0-1 0,0 1 0,1 0 0,-1-1 0,0 1 0,0-1 0,0 1 0,0 0 0,0-1-1,0 1 1,0 0 0,0 0 0,0 6-2729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3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23 434 11352,'0'0'10639,"-3"-9"-10215,-12-33-2,14 38-345,0 0 0,0 0 0,0 0 0,1 0 0,0 0 0,0 0 0,0 0 0,0 0 0,0 0 0,2-5 1,1-10 300,-2 8-119,0-1 1,1 1-1,1-1 0,0 1 0,1 0 0,0 0 1,0 0-1,1 1 0,1-1 0,-1 1 0,2 1 1,-1-1-1,2 1 0,10-12 0,-15 19-170,-1 0 1,0 0-1,0 0 0,1 0 0,-1 1 0,1-1 1,0 1-1,-1-1 0,1 1 0,0 0 0,0 0 0,0 0 1,0 1-1,0-1 0,0 0 0,0 1 0,0 0 1,0 0-1,0 0 0,0 0 0,0 1 0,6 0 1,-5 1-11,0-1 0,0 1 1,0 0-1,0 0 1,0 0-1,0 1 0,0-1 1,-1 1-1,1 0 1,-1 0-1,0 0 0,0 1 1,0-1-1,4 7 1,6 13 98,-2 0 1,-1 1-1,0 0 1,-2 1-1,7 34 0,-4-21 37,1 21-103,-11-46-91,1-1 0,1 1 0,0-1 0,1 0 0,0-1 0,1 1 0,12 21 0,-5-12-21,-7-13 0,0 0 0,1 0 0,-1-1 0,13 13 0,-16-18 0,0 0 0,0 0 0,1-1 0,-1 1 0,0-1 0,1 0 0,-1 0 0,1 0 0,-1 0 0,1 0 0,-1-1 0,1 1 0,0-1 0,-1 1 0,1-1 0,0 0 0,-1 0 0,1 0 0,0 0 0,0-1 0,4 0 0,-1-2 0,1 1 0,-1-1 0,1 0 0,-1 0 0,0-1 0,0 0 0,0 0 0,-1 0 0,1-1 0,-1 0 0,0 0 0,-1 0 0,1-1 0,-1 1 0,0-1 0,0 0 0,-1-1 0,0 1 0,5-13 0,2-9 0,-1-1 0,-2 0 0,5-38 0,-8 37 0,-1-38 0,0 7 0,-2 42 0,-4-35 0,1 39 0,1-1 0,1 0 0,2-23 0,-1 36 0,-1-1 0,1 1 0,0-1 0,0 1 0,0 0 0,0-1 0,0 1 0,1 0 0,0 0 0,-1 0 0,1 0 0,0 0 0,1 1 0,-1-1 0,0 1 0,1-1 0,-1 1 0,1 0 0,0 0 0,0 0 0,0 0 0,0 0 0,0 1 0,0-1 0,0 1 0,1 0 0,-1 0 0,0 0 0,1 1 0,4-2 0,8 2 0,0-1 0,0 2 0,1 0 0,-1 1 0,18 4 0,-10-1 0,-19-5 0,1 2 0,-1-1 0,0 0 0,0 1 0,0 0 0,0 1 0,0-1 0,0 1 0,0 0 0,-1 0 0,1 0 0,-1 1 0,0-1 0,0 1 0,0 0 0,5 8 0,-4-8 0,-4-4 0,-1 1 0,1 0 0,0-1 0,0 1 0,0 0 0,-1-1 0,1 1 0,0 0 0,-1 0 0,1 0 0,-1-1 0,1 1 0,-1 0 0,1 0 0,-1 0 0,1 1 0,-15 15 666,7-11-5267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4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10752,'0'0'13422,"9"-8"-12863,29-24-13,-29 24-6,-4 21 1001,-2-3-1243,0-1-1,0 1 1,-1 0-1,-1 0 1,2 17-1,-4 55 729,0-60-717,-9 76 844,5-62-590,0 37 0,-5-20-563,11-53 0,0 1 0,-1-1 0,1 0 0,0 1 0,-1-1 0,1 0 0,0 0 0,0 1 0,0-1 0,-1 0 0,1 0 0,0 0 0,0 0 0,0 0 0,-1 0 0,1 0 0,0 0 0,0-1 0,-1 1 0,2 0 0,28-12 0,-16 7 0,0 0 0,20-4 0,-25 7 0,4-1 0,0 0 0,0 1 0,1 0 0,-1 1 0,0 1 0,1 0 0,-1 1 0,0 0 0,23 6 0,-7 2 0,-24-7 0,-8 2 0,2-3-39,0 0 0,0 0 0,0 0 0,0 0 0,-1 0 0,1 0 0,0-1 0,-1 1 0,1 0 0,0-1 0,-1 1 1,1-1-1,-4 1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12864,'0'0'11398,"10"-2"-10794,-1 1-469,16-3 1139,38-11 1,-52 13-795,1 0 0,-1 1 1,1 1-1,-1 0 0,1 0 1,-1 1-1,14 3 0,-15-2-372,10 2 312,1-2-1,21 2 1,-42-4-407,0 0 0,0 0 0,0 0 0,0 0 0,1 0 0,-1 0 0,0 0 0,0 0 0,0 0 0,0 0 0,0 0 0,0 0 0,0 0 0,0 0 0,1 0 0,-1 0 0,0 0 0,0 0 0,0 0 0,0 0 0,0 0 0,0 0 0,0 0 0,1 0 0,-1 0 0,0 0 0,0 0 0,0 0 0,0 0 0,0-1 0,0 1 0,0 0 0,0 0 0,0 0 0,0 0 0,0 0 0,1 0 0,-1 0 0,0 0 0,0 0 0,0-1 0,0 1 0,0 0 0,0 0 0,0 0 0,0 0 0,0 0 0,0 0 0,0 0 0,0 0 0,0-1 0,0 1 0,0 0 0,0 0 0,0 0 0,0 0 0,0 0 0,0 0 0,0 0 0,0-1 0,0 1-1,-1 0 1,1 0 0,0 0 0,0 0 0,0 0 0,0 0 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4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11048,'0'0'9230,"13"-2"-8637,-13 2-587,98-15 1171,-71 11-241,48-13 0,-18 4 251,-54 12-1090,1 0 0,1 1 0,-1-1 0,0 1 0,0 0 0,5 1 0,3 3-3171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 9440,'0'0'7229,"-1"-12"-6555,-3-37-56,7 9 1015,-1 19 422,-2 20-1511,2 7 562,1 5-840,-1 1-1,0 0 0,0-1 0,-2 1 1,1 0-1,-1 0 0,-3 12 1,2 16 265,-7 269 4062,2-258-2380,11-280-2213,-6 146 0,-1 61 0,2-1 0,0 1 0,6-40 0,-5 40 0,-1 18 0,0 0 0,0 0 0,0-1 0,1 1 0,1-8 0,3 6 0,-12 20-545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11152,'0'0'6969,"10"-7"-6419,16-11 946,45-25-1,-64 40-1140,1 0 1,-1 1-1,1-1 0,-1 2 0,1-1 1,0 1-1,-1 0 0,1 1 0,0 0 1,13 1-1,10 4 642,43 11 0,-2-1 93,-61-13-921,22 3 750,44 1 1,-77-6-987,0 0 1,0 1-1,0-1 1,1 0-1,-1 0 1,0 0-1,0 1 1,0-1-1,0 0 1,0 0-1,1 1 0,-1-1 1,0 0-1,0 0 1,0 1-1,0-1 1,0 0-1,0 0 1,0 1-1,0-1 1,0 0-1,0 0 1,0 1-1,0-1 1,0 0-1,0 0 1,0 1-1,0-1 1,0 0-1,-1 0 1,1 1-1,0-1 0,0 0 1,0 0-1,0 1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4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9440,'0'0'12831,"6"11"-12223,26 41 538,-30-47-447,-2-5-629,0 1 1,1-1-1,-1 0 1,0 1 0,0-1-1,0 1 1,0-1-1,1 1 1,-1-1-1,0 0 1,0 1 0,1-1-1,-1 1 1,0-1-1,1 0 1,-1 0-1,1 1 1,-1-1 0,0 0-1,1 1 1,-1-1-1,1 0 1,-1 0-1,0 0 1,1 0 0,-1 1-1,1-1 1,-1 0-1,1 0 1,-1 0 0,1 0-1,-1 0 1,1 0-1,-1 0 1,1 0-1,-1 0 1,1 0 0,-1 0-1,0-1 1,1 1-1,-1 0 1,1 0-1,-1 0 1,1-1 0,-1 1-1,0 0 1,1 0-1,-1-1 1,1 0-1,40-30 1433,1 2-1,90-48 0,-127 75-1502,5-3 0,0 1 0,0 0 0,1 0 0,-1 1 0,13-2 0,-20 4 0,0 1 0,0 0 0,0 0 0,1 0 0,-1 0 0,0 1 0,0-1 0,0 1 0,-1 0 0,1 0 0,0 0 0,0 0 0,0 0 0,-1 1 0,1-1 0,0 1 0,-1 0 0,0-1 0,1 1 0,-1 1 0,0-1 0,0 0 0,4 5 0,0 3 0,1 1 0,-1 0 0,-1 0 0,0 1 0,0 0 0,-2-1 0,1 2 0,-1-1 0,-1 0 0,2 25 0,-3 6 0,-9 77 0,6-96 0,0-2 0,-1 0 0,2 1 0,0-1 0,1 1 0,4 27 0,-3-45 0,0 0 0,1 0 0,-1 0 0,1 0 0,0-1 0,0 1 0,1-1 0,5 9 0,-6-11 0,-1 0 0,1 0 0,0-1 0,0 1 0,0 0 0,-1-1 0,1 1 0,1-1 0,-1 0 0,0 0 0,0 0 0,0 0 0,1 0 0,-1 0 0,0 0 0,1-1 0,-1 1 0,5-1 0,2 0 0,0-1 0,0 0 0,0 0 0,0-1 0,0 0 0,-1-1 0,1 0 0,-1 0 0,1-1 0,-1 0 0,0 0 0,-1-1 0,1 0 0,-1-1 0,12-11 0,-9 8 0,-1-1 0,-1-1 0,0 0 0,0 0 0,-1 0 0,-1-1 0,0 0 0,-1 0 0,0 0 0,4-16 0,3-15 0,-2 1 0,8-77 0,-18 110 0,1 0 0,0 0 0,0 0 0,1 0 0,0 1 0,0-1 0,1 1 0,0-1 0,1 1 0,-1 0 0,7-10 0,-6 16 0,0 0 0,0 0 0,0 0 0,1 1 0,-1-1 0,0 1 0,1 0 0,-1 0 0,1 0 0,-1 1 0,6-1 0,-6 1 0,10 0 0,0 0 0,-1 1 0,1 1 0,-1 0 0,0 1 0,1 0 0,12 6 0,-14-5 0,0 0 0,1 0 0,-1-2 0,1 1 0,0-2 0,0 0 0,0 0 0,13-2 0,-24 0 0,0 1 0,1-2 0,-1 1 0,0 0 0,0 0 0,0-1 0,0 1 0,0-1 0,-1 1 0,1-1 0,2-2 0,-4 4 24,0 0 1,0-1-1,0 1 0,0 0 0,0 0 1,0-1-1,0 1 0,0 0 1,0 0-1,0-1 0,1 1 0,-1 0 1,0-1-1,-1 1 0,1 0 0,0 0 1,0-1-1,0 1 0,0 0 1,0 0-1,0-1 0,0 1 0,0 0 1,0 0-1,0-1 0,-1 1 1,1 0-1,0 0 0,0-1 0,0 1 1,-1 0-1,1 0 0,0 0 1,0-1-1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0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19 756 4616,'0'0'19261,"2"14"-19128,0 4-85,3 11 138,0 39 0,-1 14 237,-2-51-258,0 0 1,-4 35 0,-6 110 406,2-12-7,-16 161 290,20-266-721,5 64 1,0-53-47,7 42 62,0 13 7,-9-26-81,-2 97 62,-3-56-35,-7 91-10,10-214-64,2 33 0,-1 15 63,-2-40-19,0 49 0,3-68-54,-1 0-1,0 0 0,-1-1 0,1 1 0,-1 0 0,-3 8 0,8 7 5,-4-20-22,0-1 1,0 0-1,1 0 1,-1 0-1,0 0 1,0 1-1,0-1 1,0 0-1,1 0 1,-1 0-1,0 0 1,0 0-1,0 1 1,1-1-1,-1 0 1,0 0-1,0 0 1,0 0-1,1 0 1,-1 0-1,0 0 1,0 0-1,1 0 1,-1 0-1,0 0 1,0 0-1,1 0 1,-1 0-1,0 0 1,0 0-1,0 0 1,1 0-1,-1 0 1,0 0-1,0-1 1,0 1-1,1 0 1,-1 0-1,0 0 1,0 0-1,0 0 1,1-1-1,-1 1 1,11-4 25,-11 4-26,27-12 11,2 1 0,45-11 0,20-7 3,-72 20-15,1 2 0,0 1 0,34-5 0,18-2 0,-46 7 0,0 1 0,47-1 0,8 2 0,27 1 0,-58 3 14,56-7-1,14 0 15,111-1 84,-188 6-44,88 9 0,-3 0 32,-92-6-58,-1 2-1,76 15 1,-64-9-39,65 3 0,-48-6 16,150 10 248,-198-15-256,-6 0-4,0 0-1,0-1 1,23-3-1,-20 1-4,0 0-1,0 1 0,0 1 1,30 4-1,-12-4 19,-29 0-14,0-1 0,0 1-1,0 0 1,0 1 0,0-1 0,0 1 0,0 0-1,10 3 1,-11-2 0,0-1 1,0-1-1,0 1 0,0-1 0,1 1 1,-1-1-1,7-1 0,-7 1 3,-1 0-1,1-1 0,0 2 1,0-1-1,-1 0 1,1 1-1,5 1 0,15 2 57,-22-4-61,0 0 1,0 0-1,0 0 1,0 1-1,0-1 0,0 0 1,0 1-1,0 0 1,0-1-1,3 2 1,-14-14-85,2 0 1,-1-1-1,2 1 1,-10-26-1,9-1 67,-16-95 9,4-131 158,11 107-83,-28-194 60,30 241-21,2 28 8,2 29-18,7-66 0,-1 65-39,-5-58-1,1-2-14,1 80-13,-5-61-1,-1-1 61,1 25 29,3 33-81,1 0 0,2 0 1,2 0-1,1 0 0,19-69 1,24-42 391,-45 137-398,-3 11-31,1 0-1,-1 0 1,1 0-1,-1 0 0,1 0 1,0 0-1,0 1 1,0-1-1,2-3 0,-5 0 0,1 4-3,-55 16 88,29-9-39,-29 10-1,32-9-6,-1 0 1,-28 4-1,0-3 1,-57 19 0,64-15 3,-94 14-1,1-17 37,-154-9-1,258-1-37,-1-3 0,-47-9 0,46 6-26,1 3 0,-58-1 0,52 4-13,-60-9 1,61 4-3,-70 1 0,45 3-2,19 1-7,-63 9 0,69-4 1,0-1 1,-58-5 0,73 2 12,-1 0-1,-49 7 1,-27 1-49,90-7 47,0 1-1,0 0 1,-24 7-1,6-1 3,16-6-65,-4 2 15,0-7 65,13 1-34,-1 0 1,0 0 0,1 1-1,-1 0 1,0 0 0,1 1-1,-10 0 1,15 1-4,0-1 0,0 0-1,0 0 1,0 0 0,0 0 0,0 0-1,0 0 1,0 0 0,0 0 0,0-1-1,0 1 1,0 0 0,0-1 0,0 1-1,0-1 1,0 1 0,0-1 0,0 1-1,0-1 1,0 1 0,1-1 0,-1 0-1,0 1 1,0-1 0,1 0 0,-1 0-1,1 0 1,-1 0 0,1 1 0,-1-1-1,1 0 1,-1 0 0,1 0 0,-1-1-1,1 1 6,5-15-63,-3 13 65,1 0 1,-1 0-1,1 0 0,0 0 1,0 0-1,0 1 0,0 0 1,0-1-1,7-2 0,38-16-6,-17 8 5,125-67-55,-136 71 43,1 1-1,0 0 1,34-6-1,6-2-42,20-8 82,4-6 105,29-8 6,61-37-65,-128 53-59,3 4 17,10-5 17,-36 12-15,27-8 1,14-5 72,14-10-39,-73 31-53,-1 1 0,1-1 1,0 1-1,8-1 1,-13 3 3,1 0 1,-1 0-1,1-1 0,0 1 1,-1 0-1,1-1 1,-1 0-1,1 1 1,-1-1-1,2-1 0,-1 1-12,-1 1 0,1-1-1,0 0 1,-1 0 0,1 1 0,0-1-1,-1 1 1,1 0 0,0-1-1,2 1 1,18-7-52,-20 6 62,1-1 1,-1 1 0,1 0 0,0 0-1,0 0 1,0 0 0,-1 1-1,6-1 1,-7 1-9,-1 0 0,0 1 0,1-1 0,-1 0 0,0 1 0,1-1 0,-1 0 0,0 1 0,0-1 0,1 1 0,-1-1 0,0 0 0,0 1 0,0-1 0,0 1 0,1-1 0,-1 1 0,0-1 0,0 0 0,0 1 0,0-1 0,0 1 0,0-1 0,0 1 0,0-1 0,-1 2 0,4 7 0,24-6 21,-8-3 13,7 3-38,0-1-1,0-1 1,53-5 0,-63 2 6,147-3-157,-137 4 120,54 6-1,-15 0-6,1 0 67,-34-2-8,54-3 1,564-38-225,-494 16 257,-88 11-37,243-33 11,-167 14 37,-9 2 17,-9 3 85,-84 15-105,1 2-1,0 1 1,46 0-1,61 0 18,-125 8 54,-34 2-129,0 1 0,0-1 0,0 1 0,-8 6 0,-27 11 0,-48 14 0,-77 24 0,-34 9 0,111-35 0,22-6 0,32-12 0,-59 15 0,16-9 0,-124 49 0,104-22 0,14-6 0,69-33 0,1 1 0,-18 13 0,-8 4 0,30-19 0,-88 46 0,36-21 0,65-33 0,0 0 0,0 0 0,0 0 0,0 0 0,0 0 0,0 0 0,-1-1 0,1 1 0,0 0 0,0 0 0,0 0 0,0 0 0,0 0 0,0 0 0,0 0 0,0 0 0,0 0 0,0 0 0,0 0 0,0 0 0,0 0 0,0 0 0,0 0 0,0 0 0,-1 0 0,1 0 0,0 0 0,0 0 0,0 0 0,0 0 0,0 0 0,0 0 0,0 0 0,0 0 0,0 0 0,0 0 0,0 0 0,-1 0 0,1 0 0,0 0 0,0 0 0,0 0 0,0 0 0,0 0 0,0 0 0,0 0 0,0 0 0,0 0 0,6-6 0,27-20 344,44-26 1,-29 20-5127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 8640,'0'0'17518,"3"14"-16886,23 229 2415,-23-203-2420,-1-12-174,-1-11 7,0-1 1,1 1-1,8 28 1,-9-38-461,3 9 0,-4-17 0,0 1 0,0 0 0,0 0 0,0 0 0,0 0 0,0 0 0,0-1 0,1 1 0,-1 0 0,0 0 0,0 0 0,0 0 0,0 0 0,0-1 0,0 1 0,0 0 0,0 0 0,0 0 0,0 0 0,1 0 0,-1 0 0,0 0 0,0 0 0,0 0 0,0-1 0,0 1 0,0 0 0,1 0 0,-1 0 0,0 0 0,0 0 0,0 0 0,0 0 0,0 0 0,1 0 0,-1 0 0,0 0 0,0 0 0,0 0 0,0 0 0,0 0 0,1 0 0,-1 0 0,0 0 0,0 0 0,0 0 0,0 1 0,0-1 0,0 0 0,1 0 0,-1 0 0,0 0 0,0 0 0,0 0 0,0 0 0,0 0 0,0 0 0,0 1 0,0-1 0,1 0 0,-1 0 0,1-5 0,0 0 0,0 1 0,-1-1 0,1 0 0,-1 0 0,-1-10 0,1-6 0,0-21 0,-1 0 0,-2-1 0,-12-52 0,10 59 0,2 8 0,2 20 0,1 1 0,-1 0 0,-1 0 0,1-1 0,-1 1 0,-3-7 0,-5-14 0,10 27 0,0 1 0,0 0 0,1-1 0,-1 1 0,0-1 0,0 1 0,0-1 0,1 1 0,-1 0 0,0-1 0,1 1 0,-1 0 0,0-1 0,1 1 0,-1 0 0,0-1 0,1 1 0,-1 0 0,1 0 0,-1 0 0,0-1 0,1 1 0,-1 0 0,1 0 0,-1 0 0,1 0 0,0 0 0,23-3 0,26 8 0,-19 4 0,-1 0 0,37 18 0,-50-19 0,-1 1 0,1 0 0,-2 1 0,1 1 0,16 16 0,-28-24 0,0 1 0,-1 0 0,1 1 0,-1-1 0,0 0 0,3 6 0,-5-8 0,-1-1 0,1 1 0,0-1 0,-1 0 0,1 1 0,-1-1 0,0 1 0,1 0 0,-1-1 0,0 1 0,0-1 0,0 1 0,0-1 0,0 1 0,-1-1 0,1 1 0,0-1 0,-1 1 0,1-1 0,-1 1 0,1-1 0,-1 1 0,0-1 0,1 0 0,-3 3 0,-8 7 79,0 0 1,0 0-1,-2-1 1,1-1-1,-1 0 0,0-1 1,-1 0-1,0-1 1,0 0-1,0-2 1,-27 8-1,-10-1-1002,-1-2 0,-58 2 0,61-7-1196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8840,'0'0'17585,"9"1"-17097,261 9 2425,-184-9-2331,100 18 750,-99-8-412,-59-7-826,19 2-89,-58-6 604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8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8744,'0'0'15371,"11"-3"-14847,31-9-9,-36 10-350,-1 1 1,0 0-1,1 1 1,-1-1-1,1 1 1,-1 0-1,0 1 1,1-1-1,-1 1 0,1 0 1,-1 0-1,0 1 1,6 2-1,28 5 463,179-7 1621,-118-3-1316,-44 1-193,108-14-1,-149 11-448,-1 0-1,19-8 1,2-7-5199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19:58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8936,'0'0'11182,"-5"11"-10862,-17 34-5,21-42-269,1-1 1,-1 1 0,0 0 0,1-1 0,-1 1-1,1 0 1,0-1 0,0 1 0,0 0-1,0-1 1,0 1 0,1 0 0,-1-1 0,1 1-1,1 4 1,1 5 171,3 14 439,1 0 0,1 0-1,14 29 1,-6-21-207,9 21 289,-19-42-574,-1 0 0,1 0 0,1-1 0,0 0-1,1 0 1,10 12 0,61 60 822,-75-80-949,5 6 96,2 0 0,-1-1 0,2-1 0,23 15-1,-27-19-71,0-1 0,0 0-1,0 0 1,0 0-1,1-1 1,-1 0-1,1-1 1,-1 0 0,12 0-1,14 0 82,-23 1-85,1-2 1,20-1 0,4-4 48,0-2 0,34-11 0,-35 9 40,-26 8-112,-1-1 1,1-1-1,-1 1 1,1-1-1,-1-1 1,0 0-1,13-8 1,-14 7-14,1 1 0,-1 0 1,0 0-1,15-4 0,13-6 80,135-69 623,-148 74-633,1 0-1,33-7 0,17-6 82,-61 19-141,1 0-1,0 1 1,1 0-1,-1 1 1,23 1-1,-24 0-19,2 0 16,0 1 0,0 0-1,0 1 1,0 0-1,0 1 1,22 8 0,-26-7 0,0 0 1,20 4 0,-20-6-17,-1 1 1,1 0-1,17 8 1,61 40 156,52 23 331,-135-70-490,0-1 0,0 1 1,0-1-1,-1 1 0,1 0 0,-1 1 0,6 7 1,15 14 11,-2-8-22,-15-12 0,1 1 0,-2 0 0,1 0 0,-1 0 0,0 1 0,11 15 0,1 7 0,-12-21 0,-1 0 0,-1 1 0,0-1 0,0 1 0,-1 0 0,0 0 0,4 18 0,-5 17 0,-3-32 0,-2 29 0,1-39 0,0-3 0,1 0 0,-1 0 0,1 0 0,-1 0 0,1-1 0,0 1 0,-1 0 0,1-1 0,-1 1 0,1 0 0,-1 0 0,1-1 0,0 1 0,-1-1 0,1 1 0,0 0 0,-1-1 0,1 1 0,0-1 0,0 1 0,-1-1 0,1 1 0,0-1 0,0 1 0,0-1 0,-4-18 0,3 16 0,1 0 0,-1 1 0,1-1 0,-1 0 0,1 1 0,0-1 0,0-4 0,0 2 0,1 0 0,0 0 0,0 0 0,0 0 0,0 0 0,1 0 0,0 1 0,0-1 0,0 0 0,0 1 0,1-1 0,-1 1 0,1 0 0,1 0 0,-1 0 0,0 1 0,1-1 0,0 1 0,0-1 0,0 1 0,8-4 0,-1 1 0,1 0 0,0 0 0,0 2 0,0-1 0,1 2 0,15-4 0,-3 2 0,33-13 0,-45 13 0,0 1 0,0 0 0,1 1 0,-1 0 0,1 1 0,-1 0 0,1 1 0,0 1 0,14 1 0,-5 1 0,0-1 0,31-2 0,-37-1 0,-1 1 0,1 1 0,-1 1 0,1 1 0,-1 0 0,26 7 0,-39-8 0,7 2 0,0 0 0,-1 1 0,1 0 0,-1 0 0,16 12 0,-20-13 0,0 0 0,0-1 0,0 1 0,9 2 0,14 8 0,-11-3 0,1-2 0,-1 0 0,2-1 0,29 8 0,3 1 0,-21-6 0,-16-6 0,0 1 0,-1 0 0,16 8 0,-17-7 0,0-2 0,0 1 0,1-2 0,-1 0 0,1 0 0,15 1 0,-10-2 0,0 1 0,26 9 0,-32-9 0,-1 0 0,0-1 0,1-1 0,-1 0 0,1-1 0,20-1 0,29 1 0,-27 2 0,57-4 0,-18 0 0,-30 0 0,-1-2 0,1-1 0,75-21 0,-84 17 0,107-26 0,-109 28 0,60-23 0,-32 8 0,-38 15 0,-1-1 0,0-1 0,-1 0 0,0-2 0,33-23 0,-38 24 0,1 1 0,1 0 0,0 1 0,19-7 0,36-17 0,11-15 0,93-71 0,-159 103 0,-1 0 0,0 0 0,-1-2 0,14-19 0,8-10 0,-12 15 0,26-42 0,-36 51 0,-10 12 0,0-1 0,-1 1 0,0-1 0,-1 0 0,0 0 0,3-19 0,-6 29 31,0 1-1,0-1 1,0 0 0,0 1 0,0-1-1,0 0 1,0 0 0,0 1 0,0-1-1,0 0 1,-1 1 0,1-1 0,0 0-1,0 1 1,-1-1 0,1 1 0,0-1-1,-1 0 1,1 1 0,-1-1-1,1 1 1,-1-1 0,1 1 0,-1-1-1,1 1 1,-1-1 0,1 1 0,-1 0-1,1-1 1,-1 1 0,-1-1 0,-18-2-4950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0:12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7936,'0'0'18545,"6"9"-18128,-1-1-317,2 1 83,0 1 0,-1 0 0,0 1 0,-1-1 0,7 19 0,0 14 483,75 244 2778,-85-281-3425,0-1-1,1 1 1,-1-1 0,1 0 0,1 0 0,-1-1 0,1 1 0,0-1 0,0 1 0,0-1 0,0-1-1,1 1 1,-1 0 0,1-1 0,0 0 0,8 3 0,6 3 36,1-2 0,0 0 0,24 5 0,-19-6-43,17 2-12,0-1 0,0-2 0,1-3 0,45-2 0,36 3 0,-40-1 0,32 3 0,-82-7 0,-10 0 0,-69-16 0,-33-22 922,25 13-5804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0:13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74 10248,'0'0'9598,"-4"10"-9070,-14 33-5,17-38-368,0 0 0,0-1 0,0 1 0,0 0 0,1-1 0,0 1 0,0 0 0,0 0 0,1-1 0,1 9 0,1 4 250,5 46 823,-4-43-715,-1 0 0,-1 1 1,-1-1-1,-1 0 0,-3 23 0,4-33 281,4-11 146,-3-3-838,1-1 0,-1 1-1,0-1 1,0 1-1,3-11 1,0-2 10,21-45 230,-11 25-23,13-43 0,-20 48 214,-1 1 1,3-49 0,-9 77-499,-2-34 338,1 37-373,0 0 0,1 0 0,-1 0 0,0 1 0,0-1 0,0 0 0,0 0 0,0 0 0,0 0 0,1 0 0,-1 0 0,0 0 0,0 0 0,0 0 0,0 0 0,0 0 0,1 0 0,-1 0 0,0 0 0,0 0 0,0 0 0,0 0 0,0 0 0,1 0 0,-1 0 0,0 0 0,0 0 0,0 0 0,0 0 0,0 0 0,1 0 0,-1 0 0,0-1 0,0 1 0,0 0 0,0 0 0,0 0 0,0 0 0,0 0 0,1 0 0,-1 0 0,0 0 0,0-1 0,0 1 0,0 0 0,0 0 0,0 0 0,0 0 0,0 0 0,0-1 0,0 1 0,0 0 0,0 0 0,0 0 0,0 0 0,0 0 0,0-1 0,0 1 0,0 0 0,0 0 0,0 0 0,0 0 0,0-1 0,0 1 0,0 0 0,17 17 0,23 33 0,-35-43 0,26 32 0,-18-24 0,0 1 0,-1 1 0,0 0 0,-2 1 0,0 0 0,13 32 0,-22-48 0,0 1 0,0-1 0,-1 1 0,1 0 0,-1-1 0,1 1 0,-1-1 0,0 1 0,0 0 0,0-1 0,0 1 0,-1 3 0,0-4 0,0 0 0,0-1 0,0 1 0,0 0 0,0-1 0,-1 1 0,1-1 0,-1 0 0,1 1 0,-1-1 0,0 0 0,1 0 0,-1 0 0,0 0 0,0 0 0,1 0 0,-1-1 0,-3 2 0,-18 5 0,0-2 0,-1 0 0,1-1 0,-41 1 0,39-4 0,1 1 0,-1 2 0,1 0 0,-39 12 0,42-8 0,4-3 0,1 1 0,-22 12 0,35-17 0,0 1 0,-1 0 0,1 0 0,0 0 0,1 0 0,-1 1 0,0-1 0,1 1 0,-1 0 0,1 0 0,0 0 0,0 0 0,0 0 0,0 0 0,0 0 0,1 1 0,-2 4 0,3-7 38,0 1 0,-1 0-1,1-1 1,0 1 0,0 0 0,0-1 0,1 1 0,-1 0-1,0-1 1,1 1 0,-1 0 0,1-1 0,-1 1 0,1-1-1,0 1 1,0-1 0,0 1 0,0-1 0,0 1 0,0-1-1,0 0 1,0 0 0,0 1 0,1-1 0,1 1 0,1 1-858,1 0 0,-1-1 1,1 1-1,0-1 0,7 3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2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7528,'0'0'8520,"10"0"-7985,31 1 0,-40-1-483,0 0-1,0 1 0,0-1 1,0 0-1,-1 0 1,1 0-1,0 1 1,0-1-1,0 0 0,0 1 1,0-1-1,0 1 1,-1-1-1,1 1 0,0-1 1,0 1-1,-1 0 1,1-1-1,0 1 1,-1 0-1,1 0 0,5 5 383,-2-3-219,0 0-1,-1 0 1,1 0-1,-1 0 1,0 1-1,0-1 0,0 1 1,0 0-1,-1 0 1,1 0-1,-1 1 1,0-1-1,0 0 0,-1 1 1,1-1-1,0 7 1,2 4 376,-2 0 1,0 1 0,0 25-1,-1-33-318,1 0-1,0 0 1,0 0-1,1-1 0,6 13 1,39 73 1268,-46-90-1492,0 1 0,0-1 0,0 0 0,1 1 0,-1-1 0,1 0 0,0 0 0,0 0 0,0-1 0,0 1 0,0-1 0,1 0 0,-1 0 0,1 0 0,5 2 1,16 10 244,-8 0-35,-14-11-225,-1-1 0,1 1 0,0-1 0,0 0-1,0 0 1,0-1 0,0 1 0,5 1 0,39 16 270,-39-15-271,0 0-1,0-1 0,0 0 1,1 0-1,-1-1 1,1 0-1,-1-1 0,10 1 1,2-2-25,-1-1 0,1 0 0,-1-2 1,0 0-1,35-11 0,-36 8-13,-7 3-4,0-1-1,0 0 1,0 0-1,-1-1 0,0-1 1,11-7-1,-18 11 9,4-4 7,0 0 0,1 0 0,0 1 0,0 0 0,0 1 0,0-1 0,1 2 0,0-1 0,0 1 0,0 0 0,13-1 0,-8 2-6,0 1 1,0 1-1,23 2 0,-32-1 0,-1 0 0,1 0 0,-1 1 0,1-1 0,-1 1 0,0 0 0,0 0 0,0 0 0,0 1 0,0 0 0,0-1 0,-1 1 0,1 0 0,4 7 0,-1-2 23,-1 2 1,0-1-1,0 1 0,-1 0 0,0 0 1,-1 0-1,-1 1 0,1-1 1,-1 1-1,-1 0 0,0 0 0,0 12 1,2 41 258,-4-63-106,6-19-92,5-5-95,14-25-119,-13 32 114,1 0 0,1 1 1,1 1-1,0 0 0,0 1 0,1 0 0,33-18 0,-13 12 14,0 2-1,75-24 0,-50 32 66,-19 2 111,1 1-1,0 2 1,75 3-1,-70 1-120,-31-1 16,0-1 1,1 0-1,18-6 0,-16 3 163,33-3 0,-39 6-204,-1 0 0,0 0 1,0-1-1,0-1 0,0 0 0,0-1 0,15-8 1,8-7 89,34-26 0,-40 26-100,-16 8-18,-1 0 0,0 0 0,-1-1 0,-1-1 0,17-24 0,0 1 0,57-89 0,-82 121 0,-1 1 61,0 1-1,-1-1 1,0 1 0,0-1 0,0 0-1,0 1 1,-1-1 0,1 0-1,-1 0 1,0 0 0,0 1-1,0-1 1,-2-7 0,-7-21-4846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165 464 9848,'0'0'8615,"-11"6"-8247,-8 5 7,0 0-1,-28 24 0,41-30-239,-4 4 320,0 0-1,-14 16 1,22-22-346,0-1 0,0 1 1,0 0-1,1 0 0,-1 0 1,1-1-1,-1 1 0,1 0 1,0 1-1,0-1 0,1 0 1,-1 0-1,1 0 0,-1 1 1,1-1-1,0 5 0,1-6-63,-1-1-1,1 1 0,0-1 1,-1 1-1,1-1 0,0 1 1,0-1-1,0 1 0,0-1 1,0 0-1,0 1 0,0-1 1,1 0-1,-1 0 0,0 0 1,1 0-1,-1 0 0,1 0 1,-1-1-1,1 1 1,-1 0-1,1-1 0,-1 1 1,1-1-1,0 0 0,-1 1 1,1-1-1,0 0 0,2 0 1,2 1 34,1-1 0,-1 0-1,0-1 1,1 1 0,-1-1 0,10-3 0,3-3 122,1 0 0,-1-2 0,-1 0 0,0-1 0,0-1 0,31-26 0,-42 30-127,0 0 1,0-1 0,-1 0-1,0 0 1,-1-1 0,0 1-1,0-1 1,0 0 0,-2 0-1,1-1 1,-1 1 0,0-1-1,-1 0 1,0 0 0,-1 0-1,1-16 1,0-2 54,-1 0 0,-2 0 0,-1-1 0,-1 1 0,-1 0 0,-1 1 0,-18-54 0,18 62 60,5 17-165,0 0 0,0 1-1,0-1 1,-1 0 0,1 1 0,-1-1-1,1 1 1,-1-1 0,1 0 0,-1 1-1,0-1 1,0 1 0,0-1 0,0 1-1,0 0 1,-2-2 0,3 3-13,0 0-1,0 0 1,0-1 0,-1 1 0,1 0 0,0 0-1,0 0 1,-1 0 0,1 0 0,0 0 0,0 0-1,-1 0 1,1 0 0,0 0 0,-1 0-1,1 0 1,0 0 0,0 0 0,-1 0 0,1 0-1,0 0 1,0 1 0,-1-1 0,1 0 0,0 0-1,0 0 1,0 0 0,-1 0 0,1 1 0,0-1-1,0 0 1,0 0 0,0 0 0,-1 1 0,1-1-1,-7 14 146,-2 18-69,9-30-63,-7 33 160,1 0 0,2 0 0,2 0 0,1 0 0,2 0 0,1 0 0,2 0 0,1 0 0,15 53 0,-16-80-122,0 1 0,0-1 1,1-1-1,0 1 0,1-1 1,0 0-1,0 0 0,0 0 1,12 9-1,-15-14-63,1 0 0,-1 1 0,1-1 0,-1-1 0,1 1 0,0 0 0,0-1 0,6 2 0,-8-3 0,-1 1 0,1-1 0,0 0 0,0 1 0,0-1 0,-1 0 0,1 0 0,0 0 0,0 0 0,0 0 0,0-1 0,-1 1 0,1-1 0,0 1 0,0-1 0,-1 1 0,1-1 0,0 0 0,2-2 0,-3 2 0,7-5 0,-1-1 0,-1 1 0,1-1 0,-1-1 0,-1 1 0,1-1 0,-1 0 0,-1 0 0,1-1 0,-2 1 0,4-11 0,-2 0 0,-3 14 0,-1-1 0,0 1 0,0 0 0,0-1 0,-1 1 0,1-1 0,-1 1 0,-1-1 0,-1-9 0,2 13 0,-1 0 0,1-1 0,0 1 0,-1-1 0,1 1 0,0-1 0,1 1 0,-1-1 0,0 1 0,1 0 0,-1-1 0,1 1 0,0 0 0,0-1 0,-1 1 0,2 0 0,-1 0 0,0 0 0,3-4 0,1 1 0,1-1 0,-1 1 0,1 1 0,0-1 0,7-3 0,-4 2 0,-7 5 0,1 0 0,-1-1 0,1 1 0,0 0 0,-1 1 0,1-1 0,0 0 0,0 1 0,0 0 0,0-1 0,0 1 0,-1 0 0,7 1 0,-7-1 0,-1 1 0,1-1 0,0 0 0,0 1 0,-1-1 0,1 1 0,0-1 0,-1 1 0,1 0 0,-1 0 0,1 0 0,-1 0 0,1 0 0,-1 0 0,0 0 0,0 0 0,1 1 0,-1-1 0,0 0 0,0 1 0,0-1 0,0 1 0,0 1 0,4 10 0,3 13 0,9 39 0,-15-57 0,1-1 0,-1 0 0,1 0 0,1 0 0,-1-1 0,1 1 0,0-1 0,1 0 0,7 8 0,7 13 0,-18-26 0,0 1 0,1 0 0,-1 0 0,0-1 0,1 1 0,-1-1 0,1 1 0,0-1 0,-1 0 0,1 1 0,0-1 0,0 0 0,0 0 0,0 0 0,0-1 0,0 1 0,0 0 0,0-1 0,4 1 0,-3-1 0,0 0 0,0 0 0,0-1 0,1 1 0,-1-1 0,0 0 0,0 0 0,0 0 0,0 0 0,0-1 0,5-2 0,1-3 0,0 1 0,-1-1 0,0-1 0,0 1 0,0-2 0,8-11 0,-13 16 0,0 0 0,0 0 0,0 0 0,0 0 0,-1 0 0,1-1 0,-1 0 0,0 1 0,0-1 0,-1 0 0,3-10 0,5 1 0,-7 37 0,0-18 0,0 1 0,0 0 0,1-1 0,0 0 0,0 1 0,0-1 0,1 0 0,-1-1 0,1 1 0,0 0 0,9 6 0,-10-9 0,0 1 0,0-1 0,1 0 0,-1 1 0,1-2 0,-1 1 0,1 0 0,0-1 0,-1 0 0,1 0 0,0 0 0,0 0 0,0 0 0,0-1 0,0 0 0,0 0 0,0 0 0,6-1 0,-3 0 0,0-1 0,0-1 0,0 1 0,-1-1 0,1 0 0,-1-1 0,1 1 0,-1-1 0,0-1 0,0 1 0,-1-1 0,9-9 0,-7 5 0,1-1 0,-2 1 0,1-2 0,-1 1 0,-1-1 0,0 0 0,4-12 0,0-8 0,-2-1 0,-1 0 0,-1 0 0,1-58 0,-6 62 0,-1-1 0,-2 1 0,0-1 0,-10-33 0,11 59 0,0 8 0,0 16 0,2-18 0,-11 257 0,-9 91 0,18-333 0,-1 8 0,-1 1 0,-1-2 0,-1 1 0,-1-1 0,-13 28 0,24-62 0,13-28 0,25-40 0,-4 20 0,-1-2 0,-4-1 0,27-67 0,-19 31 0,-18 43 0,18-63 0,5-20 0,-38 111 0,-5 40 0,0-1 0,-2 1 0,1-1 0,-2 16 0,1-1 0,18 328 0,-13-258 0,-8-97 0,-1-6 0,-3-8 0,-30-87 880,7 41-5832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8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14968,'-1'-1'61,"1"1"1,-1 0-1,1-1 1,-1 1-1,1 0 1,-1-1-1,1 1 1,0-1-1,-1 1 0,1-1 1,0 1-1,0-1 1,-1 1-1,1-1 1,0 1-1,0-1 1,-1 1-1,1-1 1,0 1-1,0-1 1,0 1-1,0-1 1,0 0-1,0 1 1,0-1-1,0 1 1,0-1-1,0 1 1,0-1-1,1 1 1,-1-1-1,0 0 1,0 1-1,0-1 1,1 1-1,-1-1 1,0 1-1,1 0 1,-1-1-1,0 1 1,1-1-1,-1 1 1,1-1-1,-1 1 1,0 0-1,1-1 1,-1 1-1,1 0 1,-1 0-1,1-1 1,-1 1-1,1 0 1,-1 0-1,1 0 1,0 0-1,-1-1 1,1 1-1,0 0 1,39-7 842,-35 7-785,32-2 631,1 2 0,-1 1 0,1 2 0,-1 2 0,42 10 0,-76-14-544,0-1 0,1 1 0,-1 0 0,0-1 0,0 0 0,1 0 0,-1 0 0,0 0-1,1-1 1,3 0 0,-6 0-178,1 0-1,-1 1 0,0-1 0,0 0 0,0 0 1,0 0-1,1 0 0,-1-1 0,-1 1 1,1 0-1,0 0 0,0 0 0,0-1 1,-1 1-1,1 0 0,0-1 0,-1 1 0,1-1 1,-1 1-1,0-1 0,0 1 0,1-1 1,-1-2-1,0-9-3543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8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17079,'0'0'2656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2:4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12664,'0'0'2720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1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1382 29 6128,'0'0'4217,"-10"-4"-3542,-48-19 802,56 23-1251,0-1 0,0 1 0,0 0 1,0 0-1,0 0 0,0 0 0,1 0 0,-1 0 0,0 1 1,0-1-1,0 1 0,0-1 0,0 1 0,0 0 0,1-1 1,-1 1-1,0 0 0,1 0 0,-1 0 0,0 1 0,1-1 1,0 0-1,-1 1 0,1-1 0,0 1 0,-1-1 0,1 1 1,0-1-1,-1 4 0,-5 6 222,1 1 0,1 0 0,-6 15 1,8-19-115,-1 2-28,0 1 0,1 0 0,1 0 0,-1 0 0,1 0 0,0 16 0,-1 31 727,-14 85 0,-3 42-87,17-56-422,2-65-268,-2-1 1,-21 109-1,-1 6 7,23 44 197,3-118-360,0 49 51,5-85-73,-3-16-12,8 3 32,-10-26-20,-2 25 18,-17 122 73,9-16-114,12-152-5,-3-8-49,0 0 0,1 1 1,-1-1-1,0 0 0,0 0 0,0 0 0,0 1 1,0-1-1,0 0 0,1 0 0,-1 1 0,0-1 0,0 0 1,0 0-1,0 1 0,0-1 0,0 0 0,0 0 1,0 1-1,0-1 0,0 0 0,0 0 0,0 1 1,-1-1-1,1 0 0,0 0 0,0 1 0,0-1 0,0 0 1,0 0-1,0 0 0,0 1 0,-1-1 0,-6 29 310,2-23-311,1-1 0,-1 1 0,0-1 0,0 0 0,-1 0 0,1-1 0,-1 0 0,-7 4 0,-20 17 0,-506 401 0,251-208 132,273-206-110,0-1-1,0-1 1,-1-1-1,0 0 1,-28 11-1,-19 9-713,63-29 622,0 0 0,0 0 0,0 0-1,-1 0 1,1 0 0,0 0 0,0 0-1,0 0 1,0 0 0,-1 0 0,1 0-1,0 0 1,0 0 0,0 0 0,-1 0-1,1 0 1,0 0 0,0 0 0,0 0-1,0 0 1,-1 0 0,1 0 0,0 0-1,0-1 1,0 1 0,0 0 0,0 0-1,-1 0 1,1 0 0,0 0 0,0-1-1,0 1 1,0 0 0,0 0 0,0 0-1,0 0 1,0-1 0,0 1 0,0 0-1,0 0 1,0 0 0,-1-1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5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10248,'0'0'8375,"3"12"-7871,8 37 258,-1 0-1,-3 0 0,-2 1 1,-3 0-1,-3 61 0,0-61 858,1-37-111,0-37-714,19-264 988,-16 269-1562,2 1 0,0 0 1,1 0-1,1 0 0,12-22 1,-10 21-7,-7 15-124,0 0 0,1 0 0,-1 0 1,1 0-1,0 1 0,0-1 0,5-4 0,-7 7-62,0 1 0,0-1-1,0 0 1,0 0-1,0 0 1,0 1-1,0-1 1,0 0 0,0 1-1,1-1 1,-1 1-1,0 0 1,0-1-1,1 1 1,-1 0 0,0 0-1,0 0 1,1 0-1,-1 0 1,0 0-1,0 0 1,1 0 0,-1 0-1,0 0 1,0 1-1,1-1 1,-1 1-1,2 0 1,55 42 276,-56-41-304,0 1 0,-1-1 0,1 0 0,0 1 0,-1-1 0,1 1 0,-1-1 0,0 1 0,0 0 0,0-1 0,0 1 0,0 0 0,-1 0 0,1 0 0,-1 0 0,0 0 0,1 0 0,-2-1 0,1 1 0,0 0 0,-1 4 0,0-4 0,1 0 0,-1 1 0,0-1 0,0 0 0,0 0 0,0 0 0,0 1 0,-1-1 0,1-1 0,-1 1 0,0 0 0,0 0 0,0-1 0,0 1 0,-1-1 0,1 1 0,-1-1 0,-3 2 0,-4 1 0,-1 0 0,0-1 0,0-1 0,0 0 0,0 0 0,-15 1 0,25-4 0,0 0 0,0 0 0,0 0 0,0 0 0,0-1 0,0 1 0,0 0 0,0 0 0,0-1 0,0 1 0,0 0 0,0-1 0,1 1 0,-3-2 0,3 2 0,0 0 0,0 0 0,0-1 0,-1 1 0,1 0 0,0 0 0,0 0 0,0-1 0,0 1 0,0 0 0,0 0 0,0-1 0,0 1 0,0 0 0,-1 0 0,1-1 0,0 1 0,0 0 0,0 0 0,0-1 0,1 1 0,-1 0 0,0 0 0,0-1 0,0 1 0,0 0 0,0 0 0,0 0 0,0-1 0,0 1 0,0 0 0,1 0 0,-1-1 0,0 1 0,0 0 0,0 0 0,0 0 0,1 0 0,-1-1 0,0 1 0,0 0 0,1 0 0,-1 0 0,0 0 0,0 0 0,0 0 0,1 0 0,-1 0 0,0-1 0,0 1 0,1 0 0,-1 0 0,0 0 0,0 0 0,1 0 0,-1 0 0,0 0 0,1 1 0,259-95 0,-204 70 0,-1-2 0,80-51 0,-134 76 0,2-1 0,0 1 0,0-1 0,0 0 0,0 0 0,-1-1 0,1 1 0,-1 0 0,1-1 0,-1 0 0,0 1 0,0-1 0,0 0 0,-1 0 0,3-4 0,-23 20 0,2 5 0,1 1 0,-24 33 0,33-41 0,0 1 0,1 0 0,0 0 0,1 0 0,0 0 0,-5 24 0,8-30 0,1 0 0,1 0 0,-1 0 0,1 0 0,0 1 0,1-1 0,-1 0 0,3 7 0,-3-11 0,0-1 0,1 0 0,-1 0 0,1 0 0,-1 0 0,1 0 0,-1 0 0,1 0 0,0 0 0,0 0 0,-1 0 0,1 0 0,0-1 0,0 1 0,0 0 0,0 0 0,0-1 0,2 2 0,-1-2 0,0 1 0,-1-1 0,1 0 0,0 0 0,0 0 0,-1 0 0,1 0 0,0 0 0,0 0 0,-1-1 0,1 1 0,0-1 0,0 1 0,-1-1 0,1 0 0,2-1 0,0-1 0,-1 1 0,1-1 0,-1 0 0,0 0 0,0 0 0,0 0 0,0-1 0,-1 1 0,0-1 0,1 1 0,2-7 0,17-46 0,-18 44 0,-1 0 0,-1 0 0,0 0 0,-1 0 0,0-14 0,0 30 0,0-1 0,1 1 0,-1-1 0,1 1 0,0-1 0,0 1 0,0-1 0,3 3 0,7 12 0,21 52 0,-32-68 0,1 0 0,-1 0 0,1 0 0,-1 0 0,1-1 0,0 1 0,0 0 0,0-1 0,0 0 0,0 1 0,0-1 0,0 0 0,0 0 0,1 0 0,-1 0 0,0 0 0,1-1 0,2 1 0,1 1 0,-3-2 0,-1 0 0,1 0 0,0 0 0,0 0 0,0-1 0,0 0 0,0 1 0,0-1 0,0 0 0,-1 0 0,1-1 0,0 1 0,-1 0 0,1-1 0,3-3 0,8-10 0,-9 10 0,-1 1 0,0-1 0,0 0 0,0 0 0,0 0 0,-1 0 0,0-1 0,0 0 0,0 1 0,2-10 0,-3 4 0,0 1 0,-1-1 0,0 1 0,-1-13 0,0 20 0,0 1 0,1 0 0,-1 0 0,0-1 0,1 1 0,-1 0 0,1 0 0,0 0 0,-1 0 0,1 0 0,0-1 0,0 2 0,1-1 0,-1 0 0,0 0 0,1 0 0,-1 0 0,1 1 0,-1-1 0,1 1 0,0-1 0,0 1 0,-1 0 0,1 0 0,0 0 0,0 0 0,0 0 0,1 0 0,-1 0 0,0 1 0,3-1 0,-1 0 0,1 0 0,0 1 0,-1-1 0,1 1 0,0 1 0,0-1 0,-1 1 0,1-1 0,-1 1 0,1 1 0,0-1 0,-1 1 0,0-1 0,1 1 0,3 3 0,-5-3 0,0 1 0,-1-1 0,1 1 0,-1 0 0,1 0 0,-1 0 0,0 0 0,0 0 0,0 1 0,2 6 0,12 38 0,-5 3 0,-8-32 0,1 0 0,7 19 0,-11-36 0,1 0 0,0 1 0,0-1 0,0 0 0,0-1 0,1 1 0,-1 0 0,1 0 0,-1-1 0,1 1 0,-1 0 0,1-1 0,0 0 0,0 1 0,0-1 0,0 0 0,0 0 0,0 0 0,0 0 0,0 0 0,0 0 0,0-1 0,0 1 0,1-1 0,-1 0 0,0 1 0,0-1 0,1 0 0,-1 0 0,0-1 0,0 1 0,4-1 0,7-3 0,-11 4 0,0-1 0,0 1 0,0-1 0,0 0 0,0 0 0,0 0 0,0 0 0,0 0 0,0 0 0,-1 0 0,1-1 0,3-2 0,2-5 0,0 1 0,-1-2 0,10-16 0,-2 2 0,1 0 0,-2 0 0,-1-1 0,13-36 0,18-82 0,-37 119 0,-3 11 0,0-1 0,-1 0 0,-1 0 0,0 0 0,-3-24 0,-1 7 0,-11-43 0,12 64 0,2 7 0,0 1 0,-1-1 0,1 0 0,-1 0 0,0 1 0,0-1 0,0 0 0,0 1 0,0-1 0,-1 1 0,1 0 0,-4-4 0,5 6 0,0 0 0,0-1 0,0 1 0,0 0 0,0 0 0,-1 0 0,1 0 0,0 0 0,0 0 0,0 0 0,0 0 0,-1 0 0,1 0 0,0 0 0,0 0 0,0 0 0,0 0 0,-1 0 0,1 0 0,0 0 0,0 0 0,0 0 0,-1 0 0,1 0 0,0 0 0,0 0 0,0 0 0,0 0 0,-1 0 0,1 0 0,0 0 0,0 0 0,0 0 0,0 0 0,0 1 0,-1-1 0,1 0 0,0 0 0,0 0 0,0 0 0,0 0 0,0 1 0,0-1 0,-6 13 0,-3 19 0,9-28 0,-7 33 0,1 0 0,3 0 0,0 1 0,3-1 0,1 1 0,2 0 0,2-1 0,15 64 0,12-9 0,-15-53 0,-16-37 0,0 0 0,1 1 0,-1-1 0,1 0 0,-1 1 0,1-1 0,0 0 0,0 0 0,0-1 0,0 1 0,0 0 0,5 2 0,-3-4 0,-1 0 0,1-1 0,0 0 0,-1 0 0,1 0 0,-1 0 0,0 0 0,1-1 0,-1 1 0,5-4 0,-3 1 0,0 0 0,0 0 0,0-1 0,-1 0 0,0 0 0,0 0 0,0 0 0,5-10 0,22-53 0,-11 21 0,-14 31 0,-5 13 0,0 1 0,-1-1 0,1 1 0,0-1 0,1 1 0,-1-1 0,0 1 0,4-4 0,-3 3 0,-3 26 0,2 1 0,0-1 0,1 0 0,2 0 0,0 0 0,2 0 0,15 41 0,-21-62 0,1 0 0,0 0 0,-1-1 0,1 1 0,0 0 0,0-1 0,0 1 0,0-1 0,1 1 0,-1-1 0,0 0 0,0 1 0,1-1 0,-1 0 0,1 0 0,3 2 0,-3-3 0,0 0 0,1 0 0,-1 0 0,1 0 0,-1 0 0,1 0 0,-1-1 0,1 1 0,-1-1 0,0 0 0,1 0 0,2-1 0,4-3 0,0 0 0,-1-1 0,0 0 0,-1 0 0,1-1 0,-1 0 0,9-11 0,2-1 0,79-72 0,-68 73 0,-25 17 0,0-1 0,-1 0 0,1 0 0,-1 0 0,1-1 0,2-2 0,-13 13 0,0 1 0,0 0 0,1 0 0,0 0 0,0 1 0,1 0 0,0 0 0,1 0 0,0 1 0,1-1 0,-3 16 0,5-20 0,0-1 0,1 0 0,0 0 0,-1 0 0,2 1 0,-1-1 0,1 0 0,0 0 0,1 5 0,-1-7 0,0-1 0,1 1 0,-1-1 0,0 0 0,1 1 0,0-1 0,-1 0 0,1 0 0,0 0 0,0 0 0,0 0 0,0-1 0,1 1 0,-1-1 0,0 1 0,1-1 0,-1 0 0,5 2 0,-1-2 0,-1 1 0,1-1 0,0 0 0,-1 0 0,1-1 0,0 0 0,-1 0 0,1 0 0,0 0 0,-1-1 0,1 0 0,0 0 0,-1-1 0,1 0 0,-1 0 0,5-2 0,9-6 0,-2 1 0,0-2 0,19-15 0,-28 20 0,0-2 0,-1 1 0,1-1 0,-1 0 0,-1-1 0,8-11 0,28-60 0,-30 54 0,-1-2 0,-1 1 0,-2-1 0,0-1 0,-2 1 0,-2-1 0,0 0 0,-2 0 0,-1 0 0,-1-1 0,-2 1 0,-10-57 0,10 77 0,2 7 0,-1 0 0,1-1 0,-1 1 0,0 0 0,1 0 0,-1 0 0,0-1 0,0 1 0,-3-3 0,1 26 0,0-3 0,-3 145 0,4-132 0,2 1 0,1-1 0,1 1 0,13 56 0,-12-78 0,0 0 0,1 0 0,0-1 0,0 1 0,1-1 0,0 0 0,1-1 0,0 1 0,1-1 0,-1 0 0,1-1 0,13 11 0,-18-17 0,0 0 0,0-1 0,0 1 0,1 0 0,-1-1 0,0 1 0,0-1 0,1 0 0,-1 0 0,0 0 0,1 0 0,-1 0 0,0-1 0,1 1 0,-1-1 0,0 1 0,0-1 0,0 0 0,3-1 0,41-22 0,-42 22 0,1-2 0,0 0 0,0 0 0,0-1 0,0 1 0,-1-1 0,0 0 0,0 0 0,0 0 0,-1-1 0,1 1 0,-1-1 0,-1 0 0,1 0 0,3-12 0,-6 14 0,0 1 0,0-1 0,0 1 0,0-1 0,-1 1 0,0 0 0,1-1 0,-1 1 0,0 0 0,-1 0 0,1-1 0,-3-4 0,3 7 0,1 0 0,-1 1 0,1-1 0,-1 0 0,0 0 0,1 1 0,-1-1 0,0 0 0,0 1 0,0-1 0,1 1 0,-1-1 0,0 1 0,0 0 0,0-1 0,0 1 0,0 0 0,0-1 0,0 1 0,0 0 0,0 0 0,0 0 0,0 0 0,0 0 0,0 0 0,0 0 0,0 0 0,1 0 0,-1 0 0,0 1 0,0-1 0,0 0 0,0 1 0,0-1 0,0 1 0,0-1 0,0 1 0,1-1 0,-1 1 0,0 0 0,0-1 0,1 1 0,-1 0 0,0-1 0,1 1 0,-1 1 0,-1 0 0,0 0 0,0 1 0,0-1 0,1 1 0,-1-1 0,1 1 0,0 0 0,-1-1 0,1 1 0,0 0 0,1 0 0,-1 0 0,0 0 0,1 0 0,0 0 0,0 0 0,0 0 0,0 0 0,0 0 0,0 0 0,1 0 0,0-1 0,-1 1 0,1 0 0,1 3 0,0-1 0,1 0 0,-1 0 0,1-1 0,-1 1 0,1-1 0,1 0 0,-1 1 0,1-1 0,-1-1 0,1 1 0,0-1 0,0 1 0,8 3 0,-8-4 0,1-1 0,0 1 0,0-1 0,0-1 0,0 1 0,1-1 0,-1 0 0,0 0 0,1 0 0,-1-1 0,0 0 0,1 0 0,-1 0 0,0-1 0,8-1 0,-9 1 0,0 0 0,-1-1 0,1 1 0,0-1 0,-1 0 0,1 0 0,-1 0 0,0 0 0,0-1 0,0 0 0,0 1 0,0-1 0,0 0 0,-1 0 0,1 0 0,-1-1 0,0 1 0,0-1 0,0 1 0,-1-1 0,3-5 0,-1-21 850,-4 14-5635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5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18487,'0'0'4056,"70"-16"-4000,-57 10 8,-11 2-200,2 4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5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15272,'0'0'2007,"84"9"-1183,-3-9-168,22-9 0,10-17-24,0 2 16,1-4-56,-9 2 0,-10-9-128,-14 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2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0 535 9240,'0'0'10399,"11"-1"-10032,-9 1-350,3 0 46,0 0 0,0-1 0,0 1 0,0-1 0,-1 0 1,1 0-1,0-1 0,0 1 0,-1-1 0,1 0 1,-1-1-1,0 1 0,0-1 0,0 0 0,0 0 1,7-6-1,6-12 277,0 0 0,-2-1 0,-1-1 1,0 0-1,-2-1 0,0-1 0,-2 0 1,-1 0-1,-1-1 0,9-48 0,-11 32 184,-2 24 27,0-35 0,-1 35-237,-2 16-248,-1-1 1,1 1-1,-1 0 1,1 0-1,-1-1 1,0 1-1,0 0 1,0 0-1,0-1 1,-1 1-1,0-4 0,1 5-13,0 0-1,-1 0 1,1 1-1,0-1 0,0 0 1,0 0-1,0 0 1,0 0-1,0 0 1,0 0-1,0 0 0,0 0 1,0 0-1,0 0 1,1 1-1,-1-1 0,0 0 1,2-2-1,-1-7 1275,23 49-850,-1 1-1,-3 0 1,-1 2 0,-2 0-1,16 61 1,-25-70-477,-1-10 0,-1 2 0,-1-1 0,-1 1 0,1 28 0,-3-25 0,-1-24 0,0 0 0,-1 0 0,1 0 0,-1 0 0,0 0 0,0 0 0,-1 0 0,1 0 0,-1 0 0,0 0 0,0 0 0,0 0 0,0 0 0,-4 6 0,4-9 0,0 0 0,0-1 0,0 1 0,0 0 0,0-1 0,-1 1 0,1-1 0,0 1 0,-1-1 0,1 1 0,0-1 0,-1 0 0,1 0 0,0 0 0,-1 1 0,1-1 0,0-1 0,-1 1 0,1 0 0,-1 0 0,1 0 0,0-1 0,0 1 0,-3-2 0,-34-12 0,26 8 0,0 0 0,0-1 0,0-1 0,1 0 0,0 0 0,1-1 0,0-1 0,0 1 0,1-2 0,0 1 0,-11-18 0,8 13 0,11 15 0,0-1 0,0 0 0,0 0 0,0 0 0,1 0 0,-1 0 0,0 0 0,0 0 0,1 0 0,-1 0 0,1 0 0,-1 0 0,1-1 0,-1 1 0,1 0 0,0 0 0,-1-1 0,1 1 0,0 0 0,0-2 0,5 3 0,0 0 0,-1 0 0,1 1 0,0-1 0,0 1 0,6 2 0,23 8 0,68 25 0,-94-32 0,0-1 0,0 0 0,0 0 0,1-1 0,-1 0 0,1 0 0,-1-1 0,1-1 0,0 1 0,0-1 0,14-2 0,-9-1 0,-10 2 0,0 1 0,0-1 0,-1 0 0,1 0 0,0 0 0,0-1 0,-1 0 0,1 1 0,-1-1 0,0 0 0,1-1 0,-1 1 0,0-1 0,0 1 0,3-4 0,1-4 0,0 0 0,0 0 0,-1-1 0,0 0 0,-1 0 0,0-1 0,-1 1 0,5-23 0,-3 15 0,0 0 0,10-20 0,-15 37 0,0 0 0,0 1 0,0-1 0,0 1 0,1-1 0,-1 1 0,0-1 0,1 1 0,-1 0 0,1 0 0,0-1 0,-1 1 0,1 0 0,0 1 0,-1-1 0,1 0 0,0 0 0,0 1 0,0-1 0,0 1 0,0 0 0,0-1 0,0 1 0,2 0 0,5 1 0,1-1 0,-1 2 0,18 4 0,-5-2 0,-14-2 0,1 1 0,-1 0 0,0 0 0,-1 0 0,1 1 0,13 9 0,16 7 0,-22-11 0,-36-27 0,16 15 0,0 0 0,0 0 0,0 1 0,-1-1 0,1 1 0,-1 0 0,0 1 0,0-1 0,0 1 0,1 0 0,-10 0 0,11 1 0,-1 1 0,0-1 0,1 1 0,0 0 0,-1 0 0,1 1 0,-1-1 0,1 1 0,0 0 0,0 0 0,0 0 0,0 1 0,0 0 0,1-1 0,-5 5 0,3-2 0,-1 1 0,1 0 0,1 0 0,-1 0 0,1 1 0,0-1 0,0 1 0,1 0 0,0 0 0,0 0 0,1 1 0,0-1 0,0 1 0,0-1 0,0 16 0,2-16 0,0-1 0,0 1 0,1 0 0,0-1 0,0 1 0,1-1 0,0 0 0,0 1 0,0-1 0,1 0 0,0 0 0,0 0 0,0 0 0,1-1 0,0 1 0,0-1 0,0 0 0,10 8 0,-7-7 0,2 3 0,1-1 0,16 10 0,-22-16 0,0 0 0,-1-1 0,1 1 0,0-1 0,0 1 0,0-1 0,0-1 0,0 1 0,0 0 0,0-1 0,8 0 0,-10-1 0,1 1 0,-1-1 0,0 0 0,1 0 0,-1 0 0,0 0 0,0 0 0,0-1 0,0 1 0,0-1 0,0 1 0,2-3 0,20-24 0,-19 21 0,-1-1 0,0 1 0,-1-1 0,0 0 0,0 0 0,0-1 0,-1 1 0,0 0 0,0-13 0,0 0 0,-1 0 0,-4-35 0,2 47 0,1 3 0,0 0 0,0 0 0,-1 0 0,0-1 0,-1 1 0,1 0 0,-1 0 0,0 1 0,0-1 0,-1 0 0,0 1 0,0-1 0,-4-5 0,7 11 0,-1-1 0,1 1 0,-1-1 0,1 1 0,-1-1 0,1 1 0,-1-1 0,1 1 0,-1-1 0,0 1 0,1 0 0,-1-1 0,0 1 0,1 0 0,-1 0 0,0-1 0,0 1 0,1 0 0,-1 0 0,0 0 0,1 0 0,-1 0 0,0 0 0,0 0 0,1 0 0,-1 0 0,0 0 0,0 0 0,1 1 0,-1-1 0,-1 1 0,0-1 0,2 1 0,0 1 0,0-1 0,0 0 0,0 0 0,0 0 0,0 0 0,0 0 0,0 0 0,0 0 0,1 0 0,-1 0 0,0 0 0,1 1 0,0 2 0,2 12 0,0 1 0,1 0 0,8 21 0,-9-30 0,1 0 0,-1 0 0,2-1 0,-1 0 0,1 0 0,0 0 0,0 0 0,13 10 0,-13-12 0,2 2 0,1-1 0,-1 0 0,1 0 0,14 7 0,-20-12 0,-1 0 0,1 0 0,0-1 0,0 1 0,0 0 0,-1-1 0,1 0 0,0 1 0,0-1 0,0 0 0,0 0 0,0 0 0,0 0 0,0 0 0,0 0 0,0-1 0,0 1 0,-1-1 0,1 1 0,0-1 0,0 0 0,0 0 0,-1 1 0,1-1 0,0 0 0,-1-1 0,1 1 0,-1 0 0,3-3 0,6-8 0,-1 0 0,-1-1 0,13-23 0,-15 23 0,1 0 0,1 1 0,0 0 0,17-20 0,-21 29 0,2-4 0,1 1 0,-1 0 0,12-8 0,-15 13 0,-1-1 0,1 1 0,0 0 0,0 0 0,0 0 0,0 0 0,0 0 0,0 1 0,0-1 0,0 1 0,0 0 0,0 0 0,0 0 0,3 0 0,-5 1 0,0-1 0,0 0 0,0 1 0,0 0 0,0-1 0,0 1 0,0 0 0,0-1 0,0 1 0,0 0 0,0 0 0,-1 0 0,1-1 0,0 1 0,-1 0 0,1 0 0,-1 0 0,1 0 0,-1 0 0,1 1 0,0 1 0,7 28 0,-7-23 0,0-1 0,0 1 0,-1-1 0,1 1 0,-2 0 0,1-1 0,-1 1 0,-1-1 0,1 1 0,-1-1 0,-5 14 0,4-5 0,5-23 0,1 0 0,0 0 0,1 0 0,-1 0 0,1 1 0,10-12 0,-14 17 0,54-61 0,-53 61 0,0-1 0,0 1 0,0 0 0,0-1 0,1 1 0,-1 0 0,0 0 0,1 0 0,-1 0 0,1 1 0,-1-1 0,1 0 0,-1 1 0,1-1 0,0 0 0,-1 1 0,1 0 0,2-1 0,-2 2 0,-1-1 0,1 0 0,-1 1 0,0 0 0,1-1 0,-1 1 0,0 0 0,1 0 0,-1-1 0,0 1 0,0 0 0,0 0 0,0 1 0,0-1 0,0 0 0,0 0 0,0 0 0,-1 1 0,1-1 0,0 0 0,0 3 0,4 5 0,-1 0 0,-1 0 0,1 0 0,-2 1 0,1-1 0,-1 1 0,-1-1 0,1 1 0,-2 0 0,0 15 0,0 2 0,2-23 0,1-8 0,3-10 0,-2-3 0,2 0 0,1 0 0,0 1 0,0 0 0,2 0 0,0 1 0,1 0 0,14-17 0,-20 28 0,-3 3 0,-1 0 0,1 0 0,-1 1 0,1-1 0,0 0 0,0 0 0,-1 1 0,1-1 0,0 0 0,0 1 0,0-1 0,0 1 0,-1-1 0,1 1 0,2-1 0,-2 1 0,0 1 0,0 0 0,0-1 0,0 1 0,1 0 0,-2 0 0,1-1 0,0 1 0,0 0 0,0 0 0,0 0 0,-1 0 0,1 0 0,0 1 0,0 0 0,13 18 0,-9-14 0,0 1 0,-1 0 0,1 0 0,2 8 0,36 83 0,-40-92 0,0 0 0,1-1 0,-1 1 0,1-1 0,1 0 0,-1 0 0,1 0 0,-1-1 0,1 1 0,0-1 0,1 0 0,-1-1 0,1 1 0,0-1 0,0 0 0,0-1 0,0 0 0,0 1 0,9 0 0,-6-1 0,0-2 0,1 1 0,-1-1 0,0 0 0,1-1 0,-1 0 0,17-5 0,-20 4 0,0 0 0,0-1 0,0 0 0,-1 0 0,1 0 0,-1 0 0,0-1 0,0 0 0,0 0 0,0-1 0,-1 1 0,8-10 0,-10 10 0,1-1 0,-1 0 0,0 0 0,0 0 0,0 0 0,0 0 0,-1 0 0,0 0 0,0 0 0,0-1 0,-1 1 0,0 0 0,0-1 0,0 1 0,-1 0 0,0-1 0,0 1 0,0 0 0,0 0 0,-1 0 0,0 0 0,0 0 0,0 0 0,-1 0 0,0 1 0,0-1 0,0 1 0,-4-5 0,3 7 0,0 0 0,0 0 0,0 0 0,0 0 0,0 1 0,0-1 0,-8 0 0,0-1 0,9 3 0,-1 0 0,1 0 0,-1 1 0,1-1 0,-1 1 0,1 0 0,-1 0 0,1 0 0,0 0 0,0 1 0,0 0 0,0-1 0,0 1 0,0 0 0,0 0 0,0 0 0,-2 4 0,0 2 0,1 1 0,0 0 0,1 0 0,-1 0 0,2 0 0,0 1 0,0-1 0,0 1 0,1-1 0,1 1 0,-1 0 0,2-1 0,-1 1 0,1 0 0,1-1 0,3 15 0,0-7 0,1-1 0,0 0 0,1 0 0,0-1 0,18 26 0,-22-37 0,0 1 0,1-1 0,0 0 0,0 0 0,0 0 0,0-1 0,0 0 0,1 0 0,0 0 0,-1 0 0,1 0 0,0-1 0,1 0 0,-1 0 0,0-1 0,0 1 0,1-1 0,-1 0 0,1-1 0,-1 1 0,1-1 0,6-1 0,0 1 0,0-1 0,0-1 0,0 0 0,-1 0 0,1-2 0,-1 1 0,1-1 0,-1-1 0,-1 0 0,1 0 0,-1-1 0,14-10 0,9-8 897,-4 4-1917,-15 8-2792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2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7528,'0'0'16162,"3"10"-15547,8 26 55,-1 0 1,-3 1 0,-1 1-1,-1-1 1,-2 1-1,-3 56 1,-2-58-103,2-21 253,-4 30 1,5-20 302,1-11-699,-2-13-425,0 0 0,0 0 0,0 0 0,0 0 0,0 0 0,0 0 0,0 0 0,0 0 0,0 0 0,0 0 0,1 0 0,-1 0 0,0 0 0,1 0 0,-1 0 0,1 0 0,-1 0 0,1 0 0,-1 0 0,1-1 0,0 2 0,1-2 0,-1 0 0,1 1 0,-1-1 0,1 0 0,-1 0 0,1-1 0,-1 1 0,1 0 0,-1 0 0,1-1 0,-1 1 0,3-1 0,-1 0 0,25-6 0,0 2 0,0 1 0,53 0 0,20 10 0,-93-6 0,1 1 0,-1 0 0,0 0 0,0 1 0,12 5 0,-19-7 0,-1 0 0,0 0 0,1 0 0,-1 0 0,0 0 0,0 0 0,1 0 0,-1 0 0,0 1 0,1-1 0,-1 0 0,0 0 0,0 0 0,1 0 0,-1 1 0,0-1 0,0 0 0,0 0 0,1 1 0,-1-1 0,0 0 0,0 0 0,0 1 0,0-1 0,0 0 0,1 1 0,-1-1 0,0 0 0,0 0 0,0 1 0,0-1 0,0 0 0,0 1 0,0-1 0,0 0 0,0 1 0,0-1 0,0 1 0,-25-8 0,6 3 487,-17-2-576,17-1-4282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2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14464,'0'0'9910,"13"-4"-9245,101-38 1426,-93 35-1120,1 2-1,-1-1 1,42-3 0,-41 7-38,-12 1-852,-1 1 0,0 0 1,1 1-1,-1 0 0,0 1 1,0 0-1,0 0 0,0 1 1,10 4-1,-15-2 831,1 0-1946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2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13168,'0'0'8185,"10"-4"-7499,-3 1-537,-1 0-18,1 0 0,0 1-1,0 0 1,-1 0 0,1 1-1,0-1 1,0 1 0,0 1 0,8 0-1,137 4 3044,-112 1-2027,-34-4-751,0 1-1,1-1 0,-1-1 0,0 1 1,0-1-1,1 0 0,-1 0 0,11-3 1,-15 3-171,8-3 831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0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9344,'0'0'13202,"10"-5"-12625,6-4-128,0 2 0,1 0 0,30-8 0,-14 8 173,-19 3-320,0 0 0,0 2-1,1 0 1,-1 0 0,23 1-1,185 13 4631,-214-13-4681,7 2-26,-15 0-201,0-1 0,0 0-1,0 0 1,1 0 0,-1 0 0,0 0-1,0 0 1,0 0 0,1 0 0,-1 0-1,0 0 1,0 0 0,0 0 0,0 0-1,1 0 1,-1 0 0,0 0 0,0 0-1,0 0 1,0 0 0,1-1 0,-1 1-1,0 0 1,0 0 0,0 0 0,0 0-1,0 0 1,1 0 0,-1 0 0,0-1-1,0 1 1,0 0 0,0 0 0,0 0-1,0 0 1,0-1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9144,'0'0'10682,"12"8"-10038,18 14 216,0 3 1,37 38-1,-55-51-463,1 1-1,0-1 0,1-1 0,27 16 1,-27-18 30,0 1 0,17 17 0,-23-20-130,0 1 0,0-2-1,1 1 1,0-1 0,0 0-1,1-1 1,0 0 0,13 5-1,-2 2 2072,-30-19-2641,6 4 19,0 0-1,0 0 1,0 0-1,0-1 1,1 1-1,0-1 1,-4-6-1,3 4-2677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0 13264,'0'0'4553,"-4"15"-4188,1-3-272,0 0 10,-1 1 0,0-1 0,0 0-1,-1-1 1,-1 1 0,-9 13 0,-12 15 681,-3-2-1,-64 67 1,58-64 26,31-33-564,0-1 1,-1 0 0,0-1-1,0 1 1,-1-1-1,0 0 1,0-1 0,-13 9-1,15-13 136,7-5-1212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2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5016,'0'0'7562,"3"13"-7350,0-2-162,1 2-2,0 0 0,-2 0 0,0 1 0,1 19 0,-2-2-1616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57 11656,'0'0'8215,"8"13"-7684,47 89 552,-45-79-564,0 0 1,-2 1-1,-1 0 1,-1 0 0,6 47-1,-5-32 249,2 18 1560,-7-49-2085,-2-7-199,1-1 1,-1 1-1,0-1 1,0 1-1,0-1 1,0 1 0,0-1-1,0 1 1,0-1-1,0 1 1,0-1 0,0 1-1,0 0 1,0-1-1,0 1 1,0-1 0,0 1-1,0-1 1,-1 1-1,1-1 1,0 1 0,0-1-1,-1 1 1,1-1-1,0 1 1,-1-1-1,-4 2 1378,-2-14-1089,-1-17-180,1 0-1,-3-34 1,2 12-64,5 28-38,1-1 0,1 1 0,1-1 1,1 1-1,1-1 0,7-30 0,-8 49-20,0 0 0,0 0 0,0 0 0,1 0 0,0 1 0,0-1 0,0 1-1,1 0 1,-1-1 0,1 1 0,0 0 0,0 0 0,1 1 0,-1-1 0,1 1 0,0-1-1,0 1 1,0 0 0,0 1 0,0-1 0,1 1 0,-1 0 0,1 0 0,-1 0 0,1 1-1,0-1 1,0 1 0,0 0 0,9 0 0,-6-1-28,1 1 0,0 1 0,0 0 0,0 0 1,0 0-1,0 1 0,0 1 0,0-1 0,10 5 0,-16-5-3,0 0 0,0 1 0,0-1 0,0 1-1,-1 0 1,1-1 0,0 1 0,-1 1 0,1-1 0,-1 0 0,0 1 0,0-1 0,0 1 0,0 0-1,0-1 1,0 1 0,-1 0 0,1 0 0,-1 0 0,0 0 0,0 1 0,0-1 0,-1 0-1,1 0 1,-1 0 0,1 1 0,-1 5 0,-1-1 0,1 0 0,-1 0 0,0 0 0,-1 0 0,0 0 0,0-1 0,0 1 0,-1-1 0,0 0 0,-1 1 0,0-2 0,0 1 0,0 0 0,-7 6 0,3-4 0,0 0 0,-1-1 0,0 0 0,0-1 0,-1 0 0,0-1 0,0 1 0,-20 7 0,27-13 0,-4 2 0,0 1 0,0-1 0,-12 10 0,19-13 0,0 0 0,0-1 0,0 1 0,0 0 0,0 0 0,1 0 0,-1 0 0,0 0 0,0-1 0,0 1 0,0 0 0,0 0 0,0 0 0,0 0 0,0 0 0,0-1 0,0 1 0,0 0 0,0 0 0,0 0 0,0 0 0,0-1 0,0 1 0,0 0 0,0 0 0,0 0 0,0 0 0,0 0 0,0-1 0,0 1 0,-1 0 0,1 0 0,0 0 0,0 0 0,0-1 0,40-8 0,-30 8 0,-1 0 0,1 1 0,-1 0 0,1 1 0,-1 0 0,18 4 0,-22-4 0,-1 0 0,1 1 0,-1-1 0,0 1 0,1 0 0,-1 1 0,0-1 0,0 1 0,-1 0 0,1 0 0,0 0 0,-1 0 0,0 0 0,0 1 0,5 7 0,-5-6 0,0 0 0,-1 0 0,1 0 0,-1 0 0,-1 1 0,1-1 0,-1 1 0,0-1 0,0 1 0,0 0 0,-1-1 0,0 1 0,-1 10 0,0-12 0,0 0 0,0-1 0,0 1 0,-1 0 0,1-1 0,-1 1 0,0-1 0,0 0 0,0 0 0,0 1 0,-1-1 0,1-1 0,-1 1 0,0 0 0,0-1 0,0 1 0,0-1 0,0 0 0,0 0 0,-1 0 0,-5 2 0,-26 8 0,0-1 0,-50 9 0,29-8 0,43-9 0,0-1 0,-1 0 0,1-1 0,-26 0 0,38-1 0,0 0 0,0-1 0,0 1 0,0 0 0,0-1 0,0 1 0,0-1 0,0 1 0,0-1 0,0 1 0,0-1 0,0 0 0,0 0 0,0 1 0,1-1 0,-1 0 0,0 0 0,0 0 0,1 0 0,-1 0 0,1 0 0,-1 0 0,1 0 0,-1 0 0,1 0 0,0 0 0,-1 0 0,1-2 0,-3-36 0,4 29 0,-2-28-3976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3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10248,'0'0'9998,"11"4"-9421,1 0-394,0 0 0,0 0 0,0-2 0,1 1 0,24 0 0,15-2 439,-22 0 173,-1-1 0,60-8 1,-83 7-759,-1 0 0,0-1 0,-1 0 0,1 0 0,5-3 0,-3 1-2747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4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94 9240,'0'0'13233,"-10"1"-12875,-1 0-376,-48 9 1052,53-9-832,0 1 1,1 0-1,-1 0 1,1 0-1,-1 0 1,1 1-1,0 0 0,0 0 1,-5 4-1,5-2 55,-1 1 0,1 0 0,0 0 0,0 0 0,1 1 0,0-1 0,0 1 0,1 0 0,0 0 0,-5 13 0,8-18-199,0 0 0,0 0 0,1 0 1,-1 0-1,0 0 0,0 0 0,1 0 0,0 0 1,-1 0-1,1 0 0,0 0 0,0-1 0,0 1 1,0 0-1,0 0 0,0-1 0,0 1 0,3 2 1,27 25 545,-31-29-589,2 2 20,0-1 0,0 1 0,0-1 0,0 0 0,0 0 0,0 0 0,1 0 0,-1 0 0,0 0 0,0-1 0,1 1 0,-1-1 0,0 0 0,1 1 0,-1-1 0,1 0 0,-1 0 0,0-1 0,1 1 0,-1 0 0,0-1 0,1 1 0,-1-1 0,0 0 0,1 0 0,-1 0 0,0 0 0,0 0 0,0-1 0,0 1 0,0 0 0,0-1 0,2-3 0,1 1 14,-1-1 0,0 1 1,0-1-1,0 0 0,-1 0 1,1-1-1,-1 1 0,-1-1 0,1 0 1,-1 0-1,0 0 0,1-7 1,-1 7-19,-1-1 1,0 0-1,0 0 1,-1 0 0,0 0-1,0 1 1,-1-1-1,0 0 1,0 0 0,0 0-1,-1 1 1,0-1-1,0 1 1,-1-1-1,-3-6 1,2 0-32,8 47 0,-1-20 0,0 0 0,2 0 0,0 0 0,0-1 0,1 0 0,1 0 0,13 19 0,-16-28 0,1-1 0,0 1 0,0-1 0,0 0 0,0 0 0,0 0 0,1-1 0,-1 0 0,1 0 0,-1 0 0,1-1 0,0 0 0,0 0 0,9 0 0,-9-1 0,0 0 0,-1-1 0,1 1 0,-1-2 0,1 1 0,-1 0 0,0-1 0,0 0 0,1 0 0,-1-1 0,-1 1 0,1-1 0,0 0 0,-1 0 0,1-1 0,-1 1 0,0-1 0,0 0 0,0 0 0,-1-1 0,1 1 0,-1-1 0,3-5 0,4-10 0,0-1 0,-2 0 0,0 0 0,6-32 0,-3 12 0,-1 20 0,-10 21 0,1 0 0,-1-1 0,0 1 0,1 0 0,-1-1 0,0 1 0,1 0 0,-1-1 0,1 1 0,-1 0 0,1 0 0,-1 0 0,1-1 0,-1 1 0,0 0 0,1 0 0,-1 0 0,1 0 0,-1 0 0,1 0 0,-1 0 0,1 0 0,0 0 0,3 2 0,-1-1 0,0 1 0,0 0 0,0 1 0,0-1 0,0 0 0,-1 1 0,5 4 0,-5-5 0,9 10 0,1 1 0,-2 0 0,0 1 0,10 18 0,-15-24 0,-1 1 0,0-1 0,0 1 0,-1 0 0,0 0 0,-1 0 0,0 0 0,-1 0 0,2 13 0,-3-20 0,0 0 0,0 1 0,-1-1 0,1 0 0,0 1 0,-1-1 0,1 0 0,-1 0 0,0 1 0,1-1 0,-1 0 0,0 0 0,-1 0 0,-1 3 0,2-4 0,0 0 0,0 0 0,-1 0 0,1 0 0,0 0 0,0 0 0,-1 0 0,1-1 0,-1 1 0,1-1 0,-1 1 0,1-1 0,-1 1 0,1-1 0,-1 0 0,-2 0 0,-5-1 0,0 0 0,-1 0 0,2-1 0,-1 0 0,0-1 0,-9-4 0,-14-3 0,23 8 0,7 2 0,0 0 0,0 0 0,1-1 0,-1 1 0,0 0 0,0-1 0,0 0 0,1 1 0,-1-1 0,0 0 0,1 0 0,-1 0 0,0 0 0,1 0 0,0 0 0,-3-3 0,4 4 0,0-1 0,-1 0 0,1 0 0,0 0 0,0 0 0,1 0 0,-1 1 0,0-1 0,0 0 0,0 0 0,0 0 0,1 0 0,-1 1 0,0-1 0,1 0 0,-1 0 0,1 1 0,-1-1 0,1 0 0,-1 1 0,1-1 0,0 0 0,-1 1 0,1-1 0,0 1 0,-1-1 0,2 0 0,-2 1 0,7-4 0,0 1 0,0 0 0,0 0 0,0 1 0,0 0 0,0 0 0,1 1 0,-1 0 0,1 0 0,7 1 0,7-3 0,-5 1 0,0 0 0,0 2 0,0-1 0,-1 2 0,1 0 0,0 1 0,0 1 0,-1 1 0,1 0 0,-1 1 0,23 10 0,-30-11 675,0 0-1146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43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36 500 9944,'0'0'10557,"7"-15"-9891,14-30 302,25-84 0,-28 67-34,-7 27-8,-2 0-1,-1-1 0,-2 0 0,3-52 0,-5 69 3163,-12 163-4079,3-79-10,1-16 1,-21 88 0,-24 43 0,45-169 0,-5 17 0,-17 33 0,11-29 0,14-30 0,1-1 0,-1 0 0,0 1 0,0-1 0,0 0 0,0 0 0,0 1 0,0-1 0,0 0 0,0 0 0,0 0 0,0 0 0,-1-1 0,0 2 0,-6 3 0,4 0 0,3-1 0,1-20 0,5 2 0,1 1 0,0 0 0,1 0 0,1 0 0,0 1 0,0 0 0,20-20 0,-4 2 0,-7 9 0,2 1 0,37-32 0,1-5 0,-28 26 0,-22 24 0,-7 5 0,1 1 0,1-1 0,-1 1 0,0 0 0,0-1 0,0 1 0,1 0 0,-1 0 0,1 0 0,-1 0 0,1 0 0,-1 0 0,1 1 0,-1-1 0,1 0 0,0 1 0,-1-1 0,4 0 0,-4 26 0,1 2 0,-2-18 0,0-1 0,1 0 0,0 1 0,1-1 0,-1 0 0,2 1 0,2 7 0,-4-15 0,0 0 0,0 0 0,0 1 0,0-1 0,0 0 0,0 0 0,0 0 0,0 0 0,1-1 0,-1 1 0,0 0 0,1 0 0,-1-1 0,0 1 0,1-1 0,-1 1 0,1-1 0,-1 0 0,1 1 0,-1-1 0,1 0 0,-1 0 0,1 0 0,-1 0 0,1 0 0,-1-1 0,1 1 0,-1 0 0,1-1 0,1 0 0,1 0 0,0 0 0,0 0 0,-1-1 0,1 0 0,-1 1 0,1-1 0,-1-1 0,0 1 0,0 0 0,0-1 0,4-3 0,-5 3 0,-1 0 0,1-1 0,-1 1 0,1-1 0,-1 0 0,0 1 0,0-1 0,0 0 0,-1 0 0,0 0 0,1 1 0,-1-1 0,0 0 0,-1 0 0,1 0 0,-1 0 0,-1-4 0,-1-23 0,3 27 0,-1 0 0,1 1 0,-1 0 0,0-1 0,0 1 0,-3-6 0,3 5 0,-1 1 0,1-1 0,0 0 0,0 0 0,0 0 0,0-8 0,1 11 0,1 1 0,-1-1 0,0 0 0,1 1 0,-1-1 0,1 1 0,-1-1 0,1 1 0,0-1 0,-1 1 0,1-1 0,-1 1 0,1 0 0,0-1 0,-1 1 0,1 0 0,0-1 0,0 1 0,-1 0 0,1 0 0,0 0 0,0 0 0,2-1 0,11-5 0,6-3 0,35-10 0,-49 18 0,-1 0 0,1 0 0,0 0 0,0 0 0,-1 1 0,1 0 0,0 0 0,-1 1 0,1-1 0,0 1 0,8 3 0,-11-3 0,-1 0 0,1 1 0,-1-1 0,1 1 0,-1 0 0,0 0 0,1 0 0,-1 0 0,0 0 0,0 1 0,-1-1 0,1 0 0,0 1 0,-1 0 0,3 4 0,1 6 0,0 1 0,3 14 0,-1-4 0,-4-15 0,-1 0 0,1 0 0,0 0 0,0 0 0,1 0 0,0-1 0,1 0 0,0 0 0,0 0 0,1 0 0,11 11 0,-16-18 25,0 0-1,0 0 1,0 0 0,0 0 0,0-1-1,1 1 1,-1 0 0,0-1 0,0 1-1,1-1 1,-1 0 0,0 1 0,1-1-1,-1 0 1,0 0 0,1 0 0,-1 0-1,0 0 1,1 0 0,-1 0 0,1 0-1,-1 0 1,0-1 0,1 1 0,-1-1-1,0 1 1,0-1 0,1 1 0,-1-1-1,0 0 1,0 1 0,0-1-1,0 0 1,0 0 0,0 0 0,0 0-1,0 0 1,1-2 0,3-3-557,-1 0-1,0-1 1,0 1 0,-1-1 0,3-8 0,-4 10-1175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5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1 579 8240,'0'0'10401,"9"2"-9931,31 5 5,-37-7-376,1 0-1,-1 0 1,1-1-1,-1 1 1,1-1-1,-1 0 1,0 0 0,1 0-1,-1 0 1,0-1-1,0 1 1,1-1-1,-1 0 1,-1 0-1,1 0 1,0 0 0,0-1-1,-1 1 1,1-1-1,-1 1 1,0-1-1,0 0 1,0 0-1,3-5 1,7-13 339,0-1 0,0-1 0,-2 1 0,-1-1 0,-1-1 0,-1 0 0,5-32 0,-7 29 637,10-29 1,-4 17 318,-11 38-1363,0 1-1,0 0 1,0-1-1,0 1 1,0 0-1,0-1 1,0 1-1,0 0 1,0 0-1,0-1 1,1 1-1,-1 0 1,0-1-1,0 1 0,0 0 1,0 0-1,1-1 1,-1 1-1,0 0 1,0 0-1,1 0 1,-1-1-1,0 1 1,0 0-1,1 0 1,-1 0-1,0 0 1,1 0-1,-1 0 1,0-1-1,0 1 1,1 0-1,-1 0 1,0 0-1,1 0 1,-1 0-1,0 0 1,1 0-1,12 9 622,8 19-154,-8-6-317,-2 1 1,0 0-1,10 35 0,-18-48-131,0 0 0,-1 0-1,-1 1 1,0-1 0,0 1-1,-1-1 1,0 1-1,-1-1 1,0 1 0,-1-1-1,-3 14 1,1-10-50,-1-1 0,0 1 0,-1-1 0,-8 15 0,13-26 0,-1 1 0,1-1 0,-1 1 0,0-1 0,0 0 0,0 0 0,0 0 0,0 0 0,0 0 0,0 0 0,-1-1 0,1 1 0,-1-1 0,1 1 0,-1-1 0,0 0 0,1 0 0,-1 0 0,0-1 0,0 1 0,1 0 0,-1-1 0,0 0 0,0 0 0,0 0 0,0 0 0,-3-1 0,1 1 0,-1-1 0,1 0 0,-1-1 0,1 0 0,0 1 0,0-1 0,0-1 0,0 1 0,0-1 0,1 0 0,-1 0 0,1 0 0,-1-1 0,1 0 0,0 0 0,1 0 0,-7-8 0,10 12 0,-1-1 0,1 1 0,0 0 0,0-1 0,0 1 0,-1 0 0,1-1 0,0 1 0,0-1 0,0 1 0,0 0 0,0-1 0,0 1 0,0-1 0,0 1 0,0 0 0,0-1 0,0 1 0,0-1 0,0 1 0,0 0 0,0-1 0,0 1 0,0 0 0,0-1 0,1 1 0,-1-1 0,0 1 0,0 0 0,1-1 0,13-5 0,27 5 0,-31 1 0,17 1 0,-21 0 0,0 0 0,0-1 0,1 0 0,-1 0 0,0 0 0,0-1 0,0 0 0,0 0 0,0-1 0,0 1 0,0-1 0,0-1 0,10-5 0,-4-1 0,-1-1 0,0 0 0,0-1 0,-1-1 0,-1 1 0,0-1 0,0-1 0,-2 0 0,1 0 0,-2-1 0,8-20 0,14-37 0,-24 62 0,-1 0 0,-2 7 0,-2 4 0,3 27 0,-4-20 0,1 1 0,0 0 0,0-1 0,1 1 0,1 0 0,0 0 0,0-1 0,1 1 0,0-1 0,0 1 0,1-1 0,1 0 0,7 15 0,-10-21 0,1 0 0,-1-1 0,1 0 0,0 1 0,0-1 0,0 0 0,0 0 0,0 0 0,1 0 0,-1-1 0,1 1 0,-1 0 0,1-1 0,-1 0 0,1 0 0,0 1 0,0-2 0,4 2 0,-2-1 0,-1-1 0,1 0 0,0 0 0,-1 0 0,1-1 0,0 1 0,-1-1 0,1 0 0,0 0 0,7-4 0,-3 1 0,-1 0 0,0-1 0,1 1 0,-2-2 0,1 1 0,-1-1 0,1 0 0,-2-1 0,1 0 0,11-15 0,-17 21 0,5-11 0,1 0 0,1 1 0,0 0 0,1 1 0,0-1 0,0 2 0,17-14 0,-10 16 0,-15 7 0,-1 0 0,1 1 0,0-1 0,-1 1 0,1-1 0,0 0 0,-1 1 0,1-1 0,-1 1 0,1 0 0,0-1 0,-1 1 0,1-1 0,-1 1 0,0 0 0,1-1 0,-1 1 0,0 0 0,1 0 0,-1-1 0,0 2 0,4 9 0,0 0 0,-2 0 0,1 0 0,-1 1 0,-1-1 0,0 1 0,-1 13 0,0-25 0,0 0 0,0 1 0,0-1 0,0 0 0,0 0 0,1 0 0,-1 0 0,0 1 0,0-1 0,0 0 0,0 0 0,0 0 0,1 0 0,-1 0 0,0 0 0,0 0 0,0 1 0,0-1 0,1 0 0,-1 0 0,0 0 0,0 0 0,0 0 0,0 0 0,1 0 0,-1 0 0,0 0 0,0 0 0,0 0 0,1 0 0,-1 0 0,0 0 0,0 0 0,0 0 0,0 0 0,1 0 0,-1-1 0,0 1 0,0 0 0,0 0 0,0 0 0,1 0 0,-1 0 0,0 0 0,0 0 0,0-1 0,0 1 0,0 0 0,0 0 0,1 0 0,-1 0 0,0-1 0,0 1 0,0 0 0,0 0 0,0 0 0,0-1 0,10-9 0,9-16 0,12-15 0,-30 39 0,0 1 0,0 0 0,0 0 0,0 0 0,0 1 0,0-1 0,0 0 0,0 0 0,1 1 0,-1-1 0,0 0 0,0 1 0,1-1 0,-1 1 0,1 0 0,-1-1 0,3 1 0,-3 0 0,0 0 0,-1 1 0,1-1 0,0 0 0,0 1 0,0-1 0,-1 1 0,1-1 0,0 1 0,0-1 0,-1 1 0,1-1 0,0 1 0,-1 0 0,1-1 0,-1 1 0,1 0 0,-1-1 0,1 1 0,0 1 0,1 5 0,1 0 0,-1 0 0,0 0 0,-1 1 0,1 8 0,7 66 0,-9-81 0,0 1 0,1-1 0,-1 0 0,0 0 0,1 1 0,-1-1 0,0 0 0,1 0 0,-1 0 0,1 0 0,0 0 0,-1 0 0,1 0 0,0 0 0,0 0 0,1 1 0,-1-1 0,0-1 0,1 0 0,-1 0 0,1 0 0,-1 0 0,0 0 0,1 0 0,-1 0 0,1 0 0,-1 0 0,0 0 0,1-1 0,-1 1 0,1-1 0,1 0 0,14-6 0,-1 0 0,1-1 0,-2-1 0,1 0 0,-1-1 0,16-15 0,79-78 0,-94 88 0,-8 3 0,-5 5 0,-6 6 0,1 2 0,0 1 0,0-1 0,0 1 0,1 0 0,-1 0 0,0 0 0,1 0 0,-3 2 0,-6 9 0,-6 3 0,1-1 0,0 2 0,1 0 0,-20 33 0,26-36 0,5-10 0,0 1 0,0-1 0,1 1 0,-1-1 0,1 1 0,0 0 0,1 0 0,-1 0 0,1 0 0,0 0 0,0 0 0,1 0 0,-1 8 0,2-13 0,-1 1 0,0 0 0,0-1 0,1 1 0,-1 0 0,1-1 0,-1 1 0,1-1 0,-1 1 0,1-1 0,-1 1 0,1-1 0,-1 1 0,1-1 0,0 1 0,-1-1 0,1 0 0,0 1 0,-1-1 0,1 0 0,0 1 0,-1-1 0,1 0 0,0 0 0,0 0 0,-1 0 0,1 0 0,0 0 0,1 0 0,25-2 0,-21 0 0,1 0 0,0 0 0,0 0 0,-1-1 0,11-5 0,-14 6 0,0-1 0,0 1 0,0-1 0,0 0 0,-1 0 0,1 0 0,-1 0 0,0 0 0,0-1 0,0 1 0,-1-1 0,3-5 0,6-17 0,-2 0 0,10-50 0,-19 69 0,0 6 0,1 0 0,0 1 0,0-1 0,0 0 0,0 0 0,-1 0 0,1 0 0,0 1 0,0-1 0,1 0 0,-1 0 0,0 0 0,0 0 0,0 1 0,1-1 0,0-1 0,13 58 0,-11-33 0,-1 0 0,0 1 0,-2-1 0,-1 1 0,-1-1 0,-1 1 0,-1-1 0,-1 0 0,-1-1 0,0 1 0,-2-1 0,-1 0 0,-15 26 0,22-45 0,0 0 0,0 0 0,0 0 0,-1-1 0,1 1 0,-1 0 0,0-1 0,0 0 0,0 0 0,0 0 0,0 0 0,0 0 0,-6 2 0,-3 0 0,0 0 0,-19 3 0,19-5 0,11-1 0,0-1 0,0 0 0,0 0 0,0 0 0,0 1 0,0-1 0,0 0 0,-1-1 0,1 1 0,0 0 0,0 0 0,0 0 0,0-1 0,0 1 0,0 0 0,0-1 0,0 1 0,0-1 0,0 0 0,0 1 0,0-1 0,-1 0 0,2 0 0,0 0 0,-1 1 0,1-1 0,0 0 0,0 1 0,-1-1 0,1 0 0,0 1 0,0-1 0,0 0 0,0 1 0,0-1 0,0 0 0,0 1 0,0-1 0,0 0 0,0 0 0,0 1 0,1-1 0,-1 0 0,0 1 0,0-1 0,1 1 0,-1-1 0,0 0 0,1 1 0,-1-1 0,1 1 0,-1-1 0,0 1 0,1-1 0,0 1 0,-1-1 0,1 1 0,0-1 0,64-51 0,-37 29 0,35-33 0,42-41 0,-37 36 0,-45 38 0,-2-1 0,0-1 0,-1-1 0,-2-1 0,24-45 0,-35 54 0,0 1 0,-2-1 0,0 0 0,0-1 0,2-34 0,-7 44 0,0 1 0,0-1 0,-1 1 0,-2-15 0,-2-20 0,3 42 0,2 1 0,0 0 0,0 0 0,0 0 0,0 0 0,0 0 0,0 1 0,0-1 0,0 0 0,0 0 0,0 0 0,0 0 0,0 0 0,0 0 0,-1 0 0,1 0 0,0 0 0,0 0 0,0 0 0,0 1 0,0-1 0,0 0 0,0 0 0,-1 0 0,1 0 0,0 0 0,0 0 0,0 0 0,0 0 0,0 0 0,0 0 0,0 0 0,-1 0 0,1 0 0,0 0 0,0 0 0,0 0 0,0 0 0,0 0 0,0-1 0,0 1 0,-1 0 0,1 0 0,0 0 0,0 0 0,0 0 0,0 0 0,0 0 0,0 0 0,0 0 0,0 0 0,0 0 0,0-1 0,0 1 0,-1 0 0,1 0 0,0 0 0,0 0 0,0 0 0,-2 10 0,0 0 0,-8 21 0,-3 15 0,7 1 0,1 0 0,5 79 0,0-62 0,0-61 0,0 0 0,0 1 0,0-1 0,1 0 0,-1 1 0,1-1 0,0 0 0,0 1 0,0-1 0,0 0 0,1 0 0,-1 0 0,1 0 0,0 0 0,0 0 0,0-1 0,0 1 0,0 0 0,0-1 0,1 0 0,0 0 0,-1 1 0,1-2 0,5 4 0,0-1 0,-4-2 0,-1 0 0,1-1 0,-1 1 0,1-1 0,0 0 0,0 0 0,0 0 0,0 0 0,0-1 0,-1 1 0,1-1 0,0 0 0,8-1 0,-3-1 0,0 0 0,0 0 0,0 0 0,-1-1 0,1-1 0,-1 1 0,0-1 0,12-8 0,-16 9 0,0-1 0,0 1 0,0-1 0,-1 1 0,0-1 0,0 0 0,0 0 0,0 0 0,0-1 0,-1 1 0,0-1 0,0 1 0,0-1 0,-1 0 0,1 0 0,1-9 0,-3 13 0,0-4 0,1 1 0,-1 0 0,1-1 0,-1 1 0,-1-7 0,1 10 0,0 1 0,-1-1 0,1 0 0,0 0 0,-1 0 0,1 0 0,0 1 0,-1-1 0,1 0 0,-1 0 0,1 1 0,-1-1 0,1 0 0,-1 1 0,1-1 0,-1 0 0,0 1 0,0-1 0,1 1 0,-1-1 0,0 1 0,0 0 0,1-1 0,-1 1 0,0 0 0,0-1 0,0 1 0,0 0 0,1 0 0,-1 0 0,0 0 0,0 0 0,-1 0 0,1 1 0,0 0 0,0 0 0,0 0 0,0 0 0,1 0 0,-1 1 0,1-1 0,-1 0 0,1 1 0,-1-1 0,1 0 0,-1 1 0,1-1 0,0 1 0,0 1 0,0-2 0,-2 3 0,2 1 0,-1-1 0,0 1 0,1-1 0,0 0 0,0 1 0,0-1 0,0 1 0,1-1 0,0 0 0,0 1 0,0-1 0,0 0 0,1 0 0,-1 0 0,1 0 0,0 0 0,1 0 0,-1 0 0,1-1 0,-1 1 0,1-1 0,0 1 0,0-1 0,1 0 0,4 3 0,0 0 0,0 0 0,0-1 0,1 0 0,0 0 0,0-1 0,0 0 0,1-1 0,0 0 0,-1 0 0,17 1 0,-23-3 0,-1-1 0,1 0 0,-1 0 0,1 0 0,-1 0 0,1 0 0,-1-1 0,0 1 0,1-1 0,-1 0 0,0 0 0,1 1 0,-1-1 0,0-1 0,0 1 0,0 0 0,0-1 0,0 1 0,0-1 0,2-2 0,-2 3 0,-1-1 0,0 0 0,0 1 0,0-1 0,0 0 0,-1 0 0,1 0 0,0 0 0,-1 0 0,1 0 0,-1 0 0,0 0 0,0 0 0,0 0 0,0 0 0,0 0 0,0-1 0,0 1 0,-1 0 0,1 0 0,-1 0 0,1 0 0,-1 0 0,-1-3 0,-8-14-3937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1:5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14872,'0'0'4415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0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85 198 7632,'0'0'13679,"-8"12"-13117,-47 85 1110,51-89-1455,1-1 1,0 1-1,0 1 1,1-1 0,0 0-1,0 1 1,1-1-1,0 1 1,1-1 0,0 1-1,0-1 1,1 1-1,0-1 1,3 14 0,-4-21-187,0 0 0,0 0 1,0 0-1,1 0 1,-1 0-1,0 0 1,1 0-1,-1 0 0,1 0 1,-1 0-1,1 0 1,-1-1-1,1 1 1,-1 0-1,1 0 1,0-1-1,0 1 0,-1 0 1,1 0-1,0-1 1,0 1-1,0-1 1,0 1-1,0-1 1,0 1-1,-1-1 0,1 0 1,0 1-1,0-1 1,0 0-1,0 0 1,1 0-1,-1 0 0,0 0 1,0 0-1,0 0 1,0 0-1,0 0 1,0 0-1,0-1 1,0 1-1,0 0 0,0-1 1,0 1-1,-1 0 1,1-1-1,0 1 1,0-1-1,0 0 1,1 0-1,3-3 58,1 0-1,-1 0 1,0-1 0,0 0-1,-1 1 1,6-8-1,1-4 79,0 0 0,-1-1-1,-1 0 1,-1-1 0,0 1-1,-1-2 1,-1 1 0,7-36-1,-10 44 435,1 14-261,3 18-118,-3 8-136,-1 1-1,-2-1 1,-1 0-1,-1 1 1,-7 41-1,5-61-48,0-1 1,-1 1-1,0-1 0,-1 1 0,-8 13 0,-5 8 130,16-28-159,0 0 1,-1 0-1,0-1 1,1 1-1,-1-1 1,-1 0-1,1 0 1,-1 0-1,1 0 1,-1 0-1,0-1 1,0 1-1,0-1 1,0 0-1,0 0 1,0-1-1,-1 1 1,-6 0-1,11-2-8,0 0 0,-1 1 0,1-1 0,-1 0 0,1 0 0,0 0 0,-1 0 0,1 0 0,0 0 0,-1 0 0,1-1 0,0 1 0,-1 0 0,1 0 0,0 0 0,-1 0 0,1 0 0,0-1 0,-1 1 0,1 0 0,0 0 0,-1 0 0,1-1 0,0 1 0,0 0 0,-1 0 0,1-1 0,0 1 0,0 0 0,0-1 0,-1 1 0,1 0 0,0-1 0,0 1 0,0 0 0,0-1 0,0 1 0,0 0 0,0-1 0,0 1 0,-1-1 0,1 1 0,0 0 0,1-1 0,-1 1 0,0 0 0,0-1 0,0 1 0,0 0 0,0-1 0,0 1 0,1-1 0,11-21 0,-8 15 0,5-8 0,0 2 0,1-1 0,1 1 0,0 1 0,0 0 0,20-15 0,-12 9 0,29-32 0,1-7 0,-30 37 0,-1-1 0,29-44 0,-14 22 0,-18 25 0,9-22 0,-22 38 0,4-2 0,-6 16 0,-10 118 0,6-90 0,3-29 0,-1 0 0,2 0 0,0 1 0,0-1 0,1 0 0,1 0 0,0 0 0,0 0 0,6 16 0,-8-26 0,1 0 0,-1 0 0,0-1 0,1 1 0,-1 0 0,0 0 0,1-1 0,-1 1 0,1 0 0,-1-1 0,1 1 0,-1-1 0,1 1 0,0-1 0,-1 1 0,1-1 0,0 1 0,-1-1 0,1 1 0,0-1 0,0 0 0,-1 1 0,1-1 0,0 0 0,0 0 0,1 1 0,0-2 0,0 1 0,0 0 0,0 0 0,0-1 0,0 0 0,0 1 0,0-1 0,0 0 0,-1 0 0,4-1 0,3-4 0,0 0 0,0-1 0,8-8 0,-5 4 0,0-1 0,-1 0 0,-1 0 0,0-1 0,-1-1 0,0 1 0,-1-1 0,-1-1 0,0 1 0,-1-1 0,6-29 0,-2 15 0,-5 24 0,-5 22 0,-2 6 0,1 0 0,2 39 0,1-25 0,-1-25 0,0-1 0,2 1 0,-1-1 0,6 20 0,-7-29 0,1 0 0,0 0 0,-1 0 0,1-1 0,0 1 0,0 0 0,0 0 0,1 0 0,-1-1 0,0 1 0,1-1 0,-1 1 0,1-1 0,-1 1 0,1-1 0,0 0 0,0 0 0,-1 0 0,5 2 0,-3-2 0,0-1 0,-1 1 0,1-1 0,0 0 0,0 0 0,0 0 0,0 0 0,0 0 0,0 0 0,0-1 0,0 0 0,4-1 0,1-1 0,1-1 0,-1 1 0,0-2 0,0 1 0,-1-1 0,1-1 0,11-11 0,-1 0 0,0-1 0,-2-1 0,0 0 0,16-27 0,-29 39 0,0 0 0,0 0 0,-1 0 0,3-11 0,4 0 0,-5 39 0,0 1 0,-1 0 0,0 24 0,1 13 0,-3-54 0,0-1 0,0 1 0,0-1 0,1 0 0,0 0 0,0 0 0,0 0 0,4 6 0,-5-8 0,1 0 0,-1 0 0,0 0 0,1-1 0,-1 1 0,1-1 0,0 1 0,-1-1 0,1 0 0,0 1 0,0-1 0,0 0 0,0 0 0,0 0 0,0 0 0,0-1 0,0 1 0,0-1 0,3 1 0,-2-1 0,0 0 0,-1-1 0,1 1 0,0-1 0,-1 0 0,1 0 0,0 0 0,-1 0 0,1 0 0,-1-1 0,1 1 0,-1-1 0,0 0 0,0 1 0,0-1 0,0 0 0,3-3 0,4-6 0,0-1 0,9-17 0,-13 19 0,1 1 0,1 0 0,7-9 0,-8 14 0,0-1 0,1 1 0,-1 0 0,1 1 0,0 0 0,0 0 0,14-4 0,-14 6 0,1-1 0,0 1 0,0 0 0,0 1 0,14 1 0,24-2 0,8-6 0,-41-2 0,-26 0 0,10 8 0,1 0 0,-1 0 0,0 0 0,0 0 0,0 0 0,0 1 0,0-1 0,0 1 0,0 0 0,0 0 0,0 0 0,0 0 0,0 0 0,0 1 0,0-1 0,0 1 0,0 0 0,0 0 0,0 0 0,0 1 0,0-1 0,1 0 0,-1 1 0,1 0 0,-1 0 0,1 0 0,-4 3 0,-17 12 0,21-16 0,0 0 0,1 0 0,-1-1 0,0 2 0,1-1 0,-1 0 0,0 0 0,1 1 0,0-1 0,-1 0 0,1 1 0,0-1 0,0 1 0,0 0 0,0-1 0,0 1 0,0 0 0,0 0 0,0 0 0,0 3 0,-6 19 0,6-21 0,0 0 0,0 1 0,0-1 0,0 1 0,0-1 0,0 1 0,1 0 0,0-1 0,0 1 0,0 0 0,0-1 0,0 1 0,1 0 0,0-1 0,2 8 0,-2-8 0,1 1 0,0-1 0,0 0 0,0 0 0,1 0 0,-1 0 0,1 0 0,-1 0 0,1 0 0,0-1 0,0 1 0,0-1 0,1 0 0,6 3 0,-8-4 0,0 0 0,0-1 0,0 1 0,0-1 0,0 0 0,1 0 0,-1 1 0,0-2 0,0 1 0,0 0 0,1 0 0,-1-1 0,0 1 0,0-1 0,0 1 0,0-1 0,0 0 0,0 0 0,0 0 0,0 0 0,0 0 0,0-1 0,-1 1 0,1 0 0,0-1 0,-1 1 0,3-4 0,3-4 0,0-1 0,0 0 0,-1-1 0,0 1 0,-1-1 0,0 0 0,-1 0 0,0-1 0,-1 1 0,0-1 0,-1 0 0,2-16 0,-2-16 0,-5-88 0,2 112 0,-6-107 0,30 356 0,-20-193 0,10 66 0,-11-91 0,1 0 0,0 0 0,0-1 0,1 1 0,1-1 0,10 18 0,-14-26 0,0 0 0,0-1 0,0 1 0,0-1 0,1 1 0,-1-1 0,0 0 0,1 0 0,-1 1 0,1-1 0,-1 0 0,1 0 0,0 0 0,-1-1 0,1 1 0,0 0 0,0-1 0,0 1 0,-1-1 0,1 1 0,0-1 0,4 0 0,-1 0 0,1-1 0,-1-1 0,1 1 0,-1-1 0,1 0 0,6-3 0,-7 1 0,0 0 0,0 0 0,0 0 0,0-1 0,-1 1 0,0-1 0,0 0 0,0-1 0,-1 1 0,0 0 0,5-12 0,-3 7 0,3-8 0,0 1 0,13-17 0,-20 30 0,-1 14 0,20 57 0,-19-59 0,0 0 0,1 1 0,0-1 0,1 0 0,0 0 0,6 13 0,-8-19 0,0 0 0,1 0 0,-1 0 0,0 0 0,1-1 0,0 1 0,-1-1 0,1 1 0,0-1 0,0 1 0,-1-1 0,1 0 0,0 0 0,0 0 0,0 0 0,1 0 0,-1 0 0,0-1 0,0 1 0,0-1 0,1 1 0,-1-1 0,0 0 0,0 0 0,1 0 0,-1 0 0,0 0 0,0-1 0,4 0 0,4-2 0,-1 0 0,1 0 0,-1-1 0,0-1 0,0 1 0,-1-1 0,1-1 0,-1 0 0,0 0 0,-1 0 0,1-1 0,-1 0 0,-1-1 0,1 0 0,7-13 0,17-21 0,-31 42 0,1-1 0,-1 1 0,1 0 0,-1-1 0,1 1 0,-1 0 0,1 0 0,-1-1 0,1 1 0,-1 0 0,1 0 0,-1 0 0,1 0 0,0 0 0,-1 0 0,1 0 0,-1 0 0,1 0 0,-1 0 0,1 0 0,0 0 0,-1 0 0,1 0 0,-1 0 0,1 1 0,-1-1 0,1 0 0,-1 0 0,1 1 0,-1-1 0,1 0 0,-1 1 0,1-1 0,-1 0 0,0 1 0,1-1 0,-1 1 0,0-1 0,1 1 0,-1-1 0,0 1 0,1-1 0,-1 1 0,0-1 0,0 1 0,0-1 0,1 1 0,9 26 0,-5 14 0,-3-11 0,-2-29 0,0-1 0,0 0 0,0 0 0,0 0 0,0 1 0,0-1 0,0 0 0,0 0 0,0 0 0,0 1 0,0-1 0,0 0 0,0 0 0,1 0 0,-1 1 0,0-1 0,0 0 0,0 0 0,0 0 0,0 0 0,1 1 0,-1-1 0,0 0 0,0 0 0,0 0 0,0 0 0,1 0 0,-1 0 0,0 1 0,0-1 0,0 0 0,1 0 0,-1 0 0,0 0 0,0 0 0,1 0 0,-1 0 0,0 0 0,0 0 0,0 0 0,1 0 0,-1 0 0,0 0 0,0 0 0,1 0 0,-1 0 0,0 0 0,0-1 0,0 1 0,1 0 0,-1 0 0,0 0 0,0 0 0,0 0 0,0 0 0,1-1 0,-1 1 0,0 0 0,9-9 0,-9 9 0,117-119 0,-117 119 0,1-2 0,1 0 0,-1 1 0,1 0 0,-1-1 0,1 1 0,-1 0 0,1 0 0,0 0 0,0 0 0,1-1 0,-2 2 0,0 0 0,0 0 0,0 1 0,-1-1 0,1 0 0,0 0 0,0 1 0,-1-1 0,1 1 0,0-1 0,-1 0 0,1 1 0,0-1 0,-1 1 0,1-1 0,-1 1 0,1 0 0,-1-1 0,1 1 0,-1 0 0,1-1 0,-1 1 0,1 0 0,-1 0 0,0-1 0,0 1 0,1 0 0,-1 0 0,0-1 0,0 3 0,3 5 0,2 4 0,0-1 0,-1 2 0,-1-1 0,0 0 0,-1 1 0,1 14 0,-2-26 0,-1 0 0,1 1 0,-1-1 0,1 0 0,-1 0 0,1 0 0,0 0 0,0 0 0,0 0 0,0 0 0,-1 0 0,1 0 0,0 0 0,1 0 0,-1 0 0,0-1 0,0 1 0,0 0 0,0-1 0,1 1 0,-1-1 0,0 0 0,0 1 0,1-1 0,-1 0 0,0 0 0,1 1 0,1-1 0,4 1 0,0-1 0,0 1 0,0-1 0,10-1 0,-7-1 0,1 0 0,-1-1 0,1 0 0,-1-1 0,0 0 0,0 0 0,15-11 0,4-4 0,28-26 0,-54 43 0,16-13 0,-11 9 0,0 0 0,0-1 0,-1 0 0,9-11 0,-4 11 0,-6 3 0,-16 3 0,2 2 0,0 0 0,0 0 0,0 1 0,0 0 0,1 1 0,-1 0 0,1 0 0,0 0 0,0 1 0,-9 6 0,1-1 0,10-5 0,1-1 0,0 0 0,0 1 0,1 0 0,-1 0 0,1 0 0,0 0 0,0 1 0,0-1 0,1 1 0,-3 5 0,2-3 0,0 0 0,1 0 0,-1 0 0,1 0 0,1 1 0,-1-1 0,1 9 0,1-14 0,0 0 0,0 0 0,0 0 0,0-1 0,0 1 0,1 0 0,-1 0 0,0 0 0,1 0 0,0-1 0,0 1 0,-1 0 0,1 0 0,0-1 0,0 1 0,0-1 0,1 1 0,-1-1 0,0 1 0,1-1 0,-1 0 0,0 0 0,1 1 0,0-1 0,-1 0 0,1 0 0,0-1 0,-1 1 0,1 0 0,0 0 0,0-1 0,-1 1 0,1-1 0,0 0 0,0 0 0,0 1 0,0-1 0,0 0 0,0 0 0,0-1 0,0 1 0,-1 0 0,1-1 0,0 1 0,0-1 0,0 0 0,-1 1 0,1-1 0,0 0 0,-1 0 0,1 0 0,0 0 0,-1 0 0,1-1 0,-1 1 0,0 0 0,0-1 0,1 1 0,1-4 0,9-14 0,-1-1 0,11-26 0,-16 32 0,-3 22 0,0 0 0,0 1 0,-1-1 0,0 1 0,0-1 0,-1 1 0,0 0 0,-1-1 0,-1 13 0,-1 7 0,-9 43 0,9-66 0,0 0 0,0 0 0,-1-1 0,1 1 0,-1-1 0,0 1 0,0-1 0,0 0 0,-1 0 0,-6 5 0,-2 3 0,11-10 0,0-1 0,-1 0 0,1 0 0,-1 0 0,1 0 0,-1 0 0,0-1 0,1 1 0,-1 0 0,0-1 0,1 1 0,-1-1 0,0 0 0,-3 1 0,-15 4 0,9-7 0,7 0 0,6 0 0,1 1 0,0 0 0,-1-1 0,1 1 0,-1-1 0,0 0 0,0 0 0,1 0 0,-1 0 0,0 0 0,1-3 0,5-3 0,12-11 0,2 2 0,0 0 0,37-21 0,81-31 0,-139 68 0,7-2 0,-11 5 0,-8 6 0,-6 5 212,0-1 1,-1-1-1,-38 17 1,40-21-1808,0-1 0,-24 5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0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17383,'0'0'7160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03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16575,'0'0'3520,"6"-63"-2688,-2 51 16,-2 4-96,2 4 0,3 2-176,-5-2 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0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292 256 9440,'0'0'13050,"-11"6"-12715,-35 15-5,42-20-256,0 0-1,0 0 0,0 0 1,0-1-1,-1 1 0,1-1 1,-8 0-1,-9 0 266,18 1-272,-55 12 850,54-12-815,0 1 0,-1 0-1,1 0 1,0 0 0,0 0 0,0 1 0,1-1 0,-1 1 0,0 0 0,-4 6 0,-15 15 547,18-19-381,0 0 0,0 0 0,0 0-1,1 1 1,0 0 0,-4 7 0,7-11-162,0 1 0,0-1 0,1 1 0,-1-1 0,1 1 0,-1 0 0,1-1 0,0 1 0,0 0 0,0-1 0,1 1-1,-1 0 1,0-1 0,1 1 0,0-1 0,0 1 0,-1-1 0,2 1 0,-1-1 0,2 5 0,1-2-27,0 0 0,0 0 0,0 0 0,1 0 0,-1 0 0,1-1 0,0 0 0,1 0 0,-1 0-1,1-1 1,7 4 0,10 4 357,37 11-1,-54-20-429,0 0-6,1-1 0,0 0 0,-1 0 0,1 0 0,0-1 0,0 0 0,0 0 0,-1-1 0,13-2 0,-4 1 0,17 3 0,-28-1 0,0 1 0,0-1 0,0 0 0,0 0 0,0 0 0,0-1 0,0 1 0,0-1 0,5-1 0,35-12 0,-29 10 0,1-1 0,14-8 0,-25 11 0,1-1 0,-1 0 0,0-1 0,0 1 0,-1-1 0,1 0 0,-1 0 0,0-1 0,5-5 0,7-16 0,-13 20 0,0 0 0,1 1 0,0-1 0,5-6 0,-7 10 0,-1 0 0,1 0 0,-1 0 0,0 0 0,0 0 0,0 0 0,0-1 0,0 1 0,0 0 0,-1-1 0,1 1 0,-1 0 0,1-1 0,-1 1 0,0-1 0,0 1 0,0-1 0,-1-3 0,0-2 0,-1-1 0,0 1 0,-5-15 0,6 21 0,0 0 0,-1 0 0,1 1 0,0-1 0,-1 0 0,1 0 0,-1 1 0,1-1 0,-1 1 0,0-1 0,0 1 0,0 0 0,0 0 0,0-1 0,0 1 0,0 1 0,0-1 0,0 0 0,-4 0 0,-8-5 0,-5 45 0,18-33 0,-1 0 0,1 0 0,-1 0 0,2 0 0,-1 0 0,1 0 0,0 0 0,0 0 0,0 0 0,1 0 0,0 0 0,0 0 0,1 0 0,0 0 0,0 0 0,3 5 0,-2-3 0,1 0 0,0-1 0,1 0 0,0 0 0,0 0 0,0 0 0,1-1 0,0 0 0,0 0 0,0-1 0,8 6 0,-8-8 0,-1 1 0,1-1 0,0 0 0,0-1 0,0 1 0,0-1 0,0-1 0,0 1 0,10 1 0,-11-3 0,-1 0 0,0-1 0,0 1 0,1-1 0,-1 1 0,0-1 0,0 0 0,0-1 0,0 1 0,0-1 0,0 0 0,0 0 0,-1 0 0,1 0 0,4-5 0,-4 4 0,15-11 0,0-1 0,-1-2 0,0 0 0,-2 0 0,20-28 0,-32 40 0,0 0 0,0 0 0,0 0 0,0 1 0,0-1 0,1 1 0,5-4 0,-9 8 0,0-1 0,0 1 0,0-1 0,0 1 0,0-1 0,0 1 0,0-1 0,0 1 0,0 0 0,0-1 0,0 1 0,0 0 0,0 0 0,1 0 0,-1 0 0,0 0 0,0 0 0,0 0 0,0 0 0,0 1 0,0-1 0,0 0 0,0 1 0,0-1 0,0 1 0,0-1 0,0 1 0,0-1 0,0 1 0,0-1 0,0 1 0,-1 0 0,1 0 0,0-1 0,0 1 0,-1 0 0,1 0 0,0 0 0,-1 0 0,1 0 0,-1 0 0,0 0 0,1 0 0,-1 0 0,0 0 0,1 2 0,3 8 0,0 0 0,-1 0 0,3 16 0,-5-23 0,-1 1 0,1-1 0,-2 1 0,1-1 0,0 1 0,-1-1 0,1 1 0,-1-1 0,-1 0 0,1 1 0,-1-1 0,-1 4 0,3-8 0,0 0 0,0 0 0,0 0 0,0 0 0,0 0 0,1 0 0,-1 0 0,0 0 0,0 0 0,0 0 0,0 0 0,0 0 0,0 0 0,0 0 0,1 0 0,-1 0 0,0 0 0,0 0 0,0 0 0,0 0 0,0 1 0,0-1 0,0 0 0,0 0 0,1 0 0,-1 0 0,0 0 0,0 0 0,0 0 0,0 0 0,0 0 0,0 0 0,0 0 0,0 1 0,0-1 0,0 0 0,0 0 0,0 0 0,0 0 0,0 0 0,0 0 0,0 0 0,0 1 0,0-1 0,0 0 0,0 0 0,0 0 0,0 0 0,0 0 0,0 0 0,0 0 0,0 1 0,0-1 0,12-10 0,8-19 0,2 0 0,35-34 0,-56 62 0,0 0 0,0 0 0,0 0 0,0 1 0,-1-1 0,1 0 0,0 0 0,1 1 0,-1-1 0,0 1 0,0-1 0,0 1 0,0-1 0,0 1 0,1-1 0,-1 1 0,0 0 0,0 0 0,0 0 0,1 0 0,-1 0 0,3 0 0,-3 1 0,1 0 0,-1-1 0,1 1 0,-1 0 0,1 0 0,-1 0 0,0 0 0,0 0 0,1 0 0,-1 1 0,0-1 0,0 0 0,0 1 0,1 2 0,4 6 0,-2 1 0,1 0 0,5 22 0,-7-24 0,-2-5 0,0 0 0,1 0 0,-1 0 0,1 0 0,0 0 0,4 5 0,-5-8 0,-1 0 0,1 0 0,0-1 0,0 1 0,0 0 0,-1 0 0,1-1 0,0 1 0,0 0 0,0-1 0,0 1 0,0-1 0,0 1 0,0-1 0,0 0 0,1 1 0,-1-1 0,0 0 0,0 0 0,0 0 0,0 0 0,0 0 0,0 0 0,1 0 0,-1 0 0,0 0 0,0-1 0,2 1 0,10-4 0,-9 3 0,0-1 0,0 1 0,1-1 0,-1 0 0,0 0 0,0 0 0,4-3 0,-1 0 0,0 0 0,-1 0 0,0 0 0,0-1 0,0 0 0,0 0 0,-1-1 0,0 1 0,-1-1 0,7-11 0,-5 2 0,0 0 0,0-1 0,-2 1 0,0-1 0,-1 0 0,-1 0 0,0 0 0,-1-28 0,-3 12 0,-2 0 0,0 1 0,-14-47 0,15 50 0,3 57 0,0 35 0,4-27 0,1 17 0,19 88 0,-3-91 0,-11-29 0,-5-11 0,2-1 0,-1 0 0,1 1 0,15 14 0,-18-21 0,-1 0 0,1 0 0,0 0 0,0-1 0,0 1 0,0-1 0,1 0 0,-1 0 0,0 0 0,1-1 0,0 0 0,-1 0 0,1 0 0,0 0 0,8 0 0,6 1 0,-17-2 0,1 1 0,0-1 0,-1 1 0,1-1 0,0 0 0,0 0 0,-1-1 0,1 1 0,5-2 0,1 0 0,0-1 0,0-1 0,-1 1 0,1-1 0,-1-1 0,0 0 0,0 0 0,0 0 0,8-9 0,-4 4 0,-7 6 0,-1 1 0,0-1 0,0 0 0,0 0 0,3-5 0,3-4 0,-9 13 0,0-1 0,0 0 0,0 0 0,0 0 0,0-1 0,0 1 0,0 0 0,0 0 0,-1-1 0,1 1 0,0 0 0,-1-1 0,1 1 0,-1 0 0,1-1 0,-1 1 0,0-1 0,0 1 0,0-1 0,1 1 0,-1-1 0,-1 1 0,1 0 0,0-1 0,0 1 0,0-1 0,-1 1 0,0-3 0,-2-1 0,0 0 0,0 0 0,0 0 0,-1 0 0,-7-7 0,9 10 0,0 0 0,0 0 0,0 1 0,-1-1 0,1 1 0,0-1 0,-1 1 0,1 0 0,-1 0 0,1 0 0,-1 0 0,1 1 0,-1-1 0,1 1 0,-5-1 0,-15 28 0,21-25 0,0 1 0,-1-1 0,1 1 0,0 0 0,0-1 0,1 1 0,-1 0 0,0 0 0,1-1 0,0 1 0,0 0 0,0 0 0,0 0 0,0 0 0,0-1 0,1 1 0,0 3 0,1 3 0,0-1 0,0 1 0,1 0 0,5 10 0,-6-16 0,0 1 0,1 0 0,-1-1 0,1 1 0,0-1 0,0 0 0,0 0 0,0 0 0,0 0 0,1 0 0,-1-1 0,1 0 0,0 0 0,0 0 0,0 0 0,0 0 0,0-1 0,0 1 0,0-1 0,0 0 0,1-1 0,-1 1 0,0-1 0,1 0 0,-1 0 0,0 0 0,9-2 0,-5 1 0,0-2 0,0 1 0,0-1 0,0 0 0,0 0 0,0-1 0,-1 0 0,1-1 0,6-5 0,6-7 0,29-29 0,-33 29 0,-13 14 0,-1 1 0,0 0 0,0-1 0,0 0 0,0 1 0,0-1 0,-1 0 0,1 0 0,-1 0 0,2-5 0,-2 1 0,0 0 0,0-1 0,0 0 0,-1-8 0,1 16 0,1 0 0,-1 0 0,0-1 0,1 1 0,-1 0 0,0 1 0,1-1 0,-1 0 0,1 0 0,-1 1 0,0-1 0,0 0 0,1 1 0,-1-1 0,0 1 0,2 0 0,20 25 0,0 1 0,35 54 0,-56-78 0,0 0 0,0-1 0,-1 1 0,1 0 0,1-1 0,-1 1 0,0-1 0,1 0 0,-1 0 0,1 0 0,0 0 0,0 0 0,-1 0 0,1-1 0,0 0 0,4 2 0,-4-3 0,1 0 0,-1 0 0,0 0 0,0 0 0,1 0 0,-1-1 0,0 0 0,0 0 0,1 1 0,-1-2 0,0 1 0,0 0 0,0-1 0,0 1 0,-1-1 0,4-2 0,1-1 0,-1 0 0,0 0 0,0-1 0,0 0 0,-1 0 0,0 0 0,0-1 0,-1 1 0,1-1 0,2-8 0,5-11 0,13-42 0,-8 17 0,-10 32 0,-6 16 0,0-1 0,0 1 0,0-1 0,1 1 0,-1 0 0,1-1 0,0 1 0,0 0 0,0 0 0,0 0 0,1 0 0,-1 1 0,1-1 0,4-3 0,-5 5 0,-2 0 0,1 1 0,-1 0 0,0 0 0,0-1 0,1 1 0,-1 0 0,0 0 0,1 0 0,-1 0 0,0-1 0,0 1 0,1 0 0,-1 0 0,0 0 0,1 0 0,-1 0 0,0 0 0,1 0 0,-1 0 0,0 0 0,1 0 0,-1 0 0,0 0 0,1 0 0,-1 0 0,0 0 0,1 0 0,-1 1 0,0-1 0,1 0 0,-1 0 0,0 0 0,1 0 0,-1 1 0,0-1 0,0 0 0,1 0 0,-1 0 0,0 1 0,0-1 0,0 0 0,1 1 0,-1-1 0,0 0 0,0 0 0,0 1 0,4 2 0,0 2 0,1 0 0,-1 0 0,0 0 0,0 0 0,-1 1 0,0 0 0,0-1 0,0 1 0,-1 0 0,0 1 0,0-1 0,0 0 0,-1 1 0,1 8 0,0 2 0,-1 1 0,-1-1 0,-1 1 0,-3 20 0,4-34 0,0-1 0,-1 0 0,0 1 0,0-1 0,0 0 0,0 0 0,0 0 0,-2 4 0,2-6 0,1-1 0,-1 1 0,0 0 0,0-1 0,0 1 0,1-1 0,-1 1 0,0 0 0,0-1 0,0 0 0,0 1 0,0-1 0,0 0 0,0 1 0,0-1 0,0 0 0,0 0 0,0 0 0,0 0 0,0 0 0,0 0 0,0 0 0,-1 0 0,1-1 0,0 1 0,0 0 0,0-1 0,1 1 0,-3-1 0,-18-6 0,16 6 0,0 0 0,-1-1 0,1 0 0,0 0 0,0 0 0,0-1 0,0 1 0,0-1 0,1 0 0,-7-6 0,97 11 0,107-10 0,-176 10 0,-16-2 0,0 1 0,0-1 0,0 0 0,-1 1 0,1-1 0,0 0 0,0 0 0,0 0 0,0 0 0,0 0 0,0 0 0,0 0 0,0 0 0,0 0 0,0 0 0,0 0 0,0-1 0,0 1 0,0 0 0,0-1 0,0 1 0,0-1 0,0 1 0,0-1 0,0 1 0,-1-1 0,1 0 0,0 1 0,0-1 0,-1 0 0,1 0 0,-1 1 0,1-1 0,-1 0 0,2-2 0,-6-5 0,-11-16 435,-14-23-435,11 25-4370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3.0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8032,'0'0'2128,"8"65"-1968,-6-55-32,2 2-8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0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0 264 11352,'0'0'9311,"16"-5"-8437,95-24 539,64-18 1174,83-47 2172,-230 83-4052,0-2 0,40-24 0,-27 10-4490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28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37 991 8840,'0'0'12139,"12"-14"-11735,0 0-281,-4 5-37,-1 0 1,0 0-1,0-1 1,-1 0-1,0 0 1,-1 0-1,8-21 1,3-23 382,-2-1 0,-3 0 0,-2 0 0,3-86 1,-11 27 890,-16-138 1,6 215-886,7 31-223,0 0 0,1 0-1,-1-1 1,0-10 0,-2 26 1058,-1 15-892,-10 325 835,5-53-474,4-168-779,-6 81 0,7-164 0,-2 0 0,-19 68 0,20-95 0,-1 0 0,0 0 0,-13 22 0,20-40 0,0 0 0,0 0 0,-1 0 0,1 1 0,0-1 0,0 0 0,0 0 0,0 0 0,0 1 0,0-1 0,0 0 0,0 0 0,-1 0 0,1 1 0,0-1 0,0 0 0,0 0 0,0 0 0,-1 0 0,1 0 0,0 0 0,0 1 0,0-1 0,-1 0 0,1 0 0,0 0 0,0 0 0,0 0 0,-1 0 0,1 0 0,0 0 0,0 0 0,0 0 0,-1 0 0,1 0 0,0 0 0,0 0 0,0 0 0,-1 0 0,1 0 0,0 0 0,0 0 0,0-1 0,-1 1 0,-4-11 0,0-17 0,4 14 0,0-1 0,2 0 0,0 0 0,1 0 0,0 1 0,1-1 0,0 1 0,9-20 0,-3 11 0,1-1 0,1 2 0,2 0 0,16-24 0,-2 12 0,39-39 0,-6 9 0,-51 53 0,16-18 0,34-31 0,-59 60 0,14-12 0,0 0 0,-1-1 0,0 0 0,-1-1 0,0-1 0,-1 0 0,14-26 0,66-200 0,-85 219 0,-1 0 0,-1 0 0,3-33 0,-4-68 0,-3 110 0,-1 6 0,1-1 0,-1 1 0,0-1 0,0 1 0,-1 0 0,-5-14 0,5 23 0,1 0 0,-1-1 0,1 1 0,-1 0 0,1 0 0,0 0 0,0 0 0,0 0 0,-1 4 0,-15 35 0,3 1 0,1 0 0,3 1 0,1 0 0,2 1 0,2 0 0,1 0 0,4 54 0,0-96 0,5 89 0,23 127 0,-26-210 0,0-1 0,1 1 0,0-1 0,0 0 0,0 0 0,1 0 0,0 0 0,1-1 0,-1 1 0,10 8 0,-10-9 0,-3-5 0,0 1 0,1-1 0,-1 1 0,0-1 0,0 0 0,1 0 0,-1 0 0,0 1 0,1-1 0,-1-1 0,1 1 0,0 0 0,-1 0 0,3 0 0,-2-1 0,0 0 0,0 0 0,0 0 0,0 0 0,0-1 0,0 1 0,0-1 0,0 0 0,-1 1 0,1-1 0,0 0 0,-1 0 0,1 0 0,1-2 0,5-2 0,-1-1 0,1 0 0,-2 0 0,1-1 0,-1 0 0,0 0 0,5-9 0,34-58 0,-39 63 0,12-26 0,16-45 0,-3 7 0,-16 24 0,-15 92 0,-2 20 0,3-1 0,9 62 0,-10-122 0,8 58 0,-8-57 0,0 0 0,0-1 0,0 1 0,0-1 0,0 1 0,0 0 0,0-1 0,1 1 0,-1-1 0,0 1 0,0-1 0,1 1 0,-1-1 0,0 1 0,0-1 0,1 1 0,-1-1 0,0 1 0,1-1 0,-1 1 0,1-1 0,-1 0 0,1 1 0,-1-1 0,1 0 0,-1 1 0,1-1 0,0 1 0,0-1 0,0 0 0,1 0 0,-1-1 0,0 1 0,0 0 0,0 0 0,0 0 0,0-1 0,0 1 0,0-1 0,0 1 0,0-1 0,0 1 0,1-2 0,3-1 0,0-1 0,-1 0 0,1 0 0,7-9 0,3-8 0,-1-1 0,-1-1 0,0 0 0,-2-1 0,-1 0 0,0 0 0,-2-1 0,-1 0 0,4-31 0,4 3 0,-13 53 0,3 7 0,1 9 0,0 9 0,1-1 0,1 0 0,1-1 0,18 34 0,-25-53 0,0-1 0,0 0 0,1 0 0,-1 0 0,1 0 0,0 0 0,0 0 0,0-1 0,0 0 0,7 5 0,-9-7 0,1 1 0,-1 0 0,1-1 0,0 1 0,0-1 0,-1 0 0,1 1 0,0-1 0,-1 0 0,1 0 0,0 0 0,0 0 0,-1-1 0,1 1 0,0 0 0,0-1 0,-1 1 0,1-1 0,0 0 0,-1 1 0,1-1 0,-1 0 0,1 0 0,-1 0 0,0 0 0,3-2 0,7-7 0,0-1 0,0-1 0,-1 1 0,-1-2 0,16-25 0,-12 12 0,0-1 0,10-31 0,-18 44 0,-3 11 0,-1-1 0,1 1 0,-1-1 0,0 0 0,0 1 0,0-8 0,-2 54 0,0-23 0,0 0 0,2 0 0,0 0 0,1 0 0,1 0 0,9 33 0,-11-51 0,0-1 0,1 1 0,-1 0 0,0-1 0,1 1 0,-1-1 0,1 0 0,-1 1 0,1-1 0,-1 0 0,1 0 0,0 0 0,0 0 0,0 0 0,0 0 0,0-1 0,-1 1 0,1 0 0,0-1 0,0 0 0,1 1 0,-1-1 0,0 0 0,0 0 0,0 0 0,0 0 0,0-1 0,3 0 0,4 0 0,0-1 0,0 0 0,0 0 0,0-1 0,10-4 0,-3-2 0,-1-1 0,0 0 0,0-2 0,-1 1 0,-1-2 0,15-16 0,12-10 0,-25 26 0,-1-2 0,23-28 0,-35 37 0,-10 9 0,-11 10 0,1 5 0,1 0 0,1 1 0,1 0 0,0 1 0,2 1 0,0 0 0,1 1 0,-17 45 0,26-57 0,1 0 0,0-1 0,1 1 0,-1 0 0,2 0 0,0 0 0,1 12 0,-1-20 0,0-1 0,0 0 0,0 0 0,0 0 0,0 0 0,0 0 0,1 1 0,-1-1 0,0 0 0,1 0 0,-1 0 0,1 0 0,-1 0 0,1 0 0,0 0 0,-1 0 0,1 0 0,0 0 0,0-1 0,0 1 0,-1 0 0,1 0 0,0-1 0,2 2 0,-1-2 0,0 1 0,0-1 0,0 1 0,-1-1 0,1 0 0,0 0 0,0 0 0,0 0 0,0 0 0,0-1 0,0 1 0,0 0 0,2-2 0,2 0 0,0 0 0,-1-1 0,1 0 0,-1 0 0,0 0 0,0-1 0,0 1 0,7-8 0,4-9 0,-2 0 0,-1 0 0,-1-2 0,0 1 0,-2-2 0,0 1 0,-2-1 0,8-33 0,-4 4 0,-3 0 0,5-99 0,-13 137 0,2-50 0,-2 0 0,-11-83 0,8 136 0,0 1 0,0-1 0,-1 1 0,0 0 0,-8-16 0,11 26 0,0 0 0,0 0 0,-1-1 0,1 1 0,0 0 0,0 0 0,0 0 0,0 0 0,0 0 0,0-1 0,0 1 0,0 0 0,0 0 0,-1 0 0,1 0 0,0 0 0,0 0 0,0 0 0,0 0 0,0 0 0,0 0 0,-1-1 0,1 1 0,0 0 0,0 0 0,0 0 0,0 0 0,0 0 0,-1 0 0,1 0 0,0 0 0,0 0 0,0 0 0,0 0 0,-1 0 0,1 0 0,0 1 0,0-1 0,0 0 0,0 0 0,0 0 0,-1 0 0,1 0 0,0 0 0,0 0 0,0 0 0,0 0 0,0 0 0,0 1 0,0-1 0,-1 0 0,-6 12 0,-4 17 0,-6 43 0,5 2 0,2-1 0,4 1 0,2 1 0,8 79 0,-1-89 0,7 89 0,-10-154 15,0 0-1,0 0 1,0 0 0,0-1-1,0 1 1,0 0-1,1 0 1,-1 0 0,0 0-1,0 0 1,0-1 0,0 1-1,0 0 1,1 0-1,-1 0 1,0 0 0,0 0-1,0 0 1,0 0 0,0 0-1,1 0 1,-1 0 0,0 0-1,0-1 1,0 1-1,0 0 1,1 0 0,-1 0-1,0 0 1,0 0 0,0 0-1,1 1 1,-1-1 0,0 0-1,0 0 1,0 0-1,0 0 1,1 0 0,-1 0-1,0 0 1,0 0 0,0 0-1,0 0 1,0 0-1,1 1 1,-1-1 0,0 0-1,0 0 1,0 0 0,0 0-1,0 0 1,0 1 0,0-1-1,0 0 1,1 0-1,-1 0 1,0 0 0,0 1-1,0-1 1,0 0 0,0 0-1,0 0 1,0 1 0,8-16-2347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29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20095,'0'0'3720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0:31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122 644 8240,'0'0'12126,"-11"-7"-11621,-29-21-13,28 21 882,5 20-153,-3 21-769,1 0 0,1 0 0,2 1 0,-2 57 0,11 66 382,0-83-424,3 50 1032,-7-115-482,-1-24-93,1 2-896,-17-305 1687,18 282-1591,3 0-1,0-1 1,3 2-1,0-1 1,21-59-1,-25 88-66,1-4 0,1 1 0,0 0 0,0 0 0,8-12 0,-11 19 0,0 1 0,0-1 0,0 1 0,0 0 0,0 0 0,0-1 0,1 1 0,-1 0 0,0 0 0,1 0 0,-1 0 0,1 1 0,-1-1 0,1 0 0,-1 0 0,1 1 0,-1-1 0,1 1 0,-1 0 0,1-1 0,0 1 0,-1 0 0,1 0 0,0 0 0,-1 0 0,1 0 0,0 0 0,-1 1 0,1-1 0,0 0 0,-1 1 0,1 0 0,1 0 0,4 3 0,0 0 0,-1 0 0,0 0 0,1 1 0,-2 0 0,1 1 0,0-1 0,-1 1 0,0 0 0,6 10 0,4 9 0,18 40 0,-11-21 0,-11-22 0,-1 1 0,0 1 0,-2-1 0,0 1 0,-2 1 0,-1-1 0,-1 1 0,-1 0 0,-1 0 0,-1 0 0,-1 1 0,-2-1 0,-5 31 0,6-50 0,-1-1 0,0 0 0,0 1 0,0-1 0,-1 0 0,0 0 0,0 0 0,0 0 0,0-1 0,-1 1 0,0-1 0,0 0 0,0 0 0,-1 0 0,1-1 0,-9 6 0,3-3 0,1-1 0,-1 0 0,0-1 0,0 0 0,0-1 0,-1 0 0,1 0 0,-12 1 0,14-4 0,1 0 0,-1 0 0,1-1 0,-1 0 0,1 0 0,0-1 0,0 0 0,-1 0 0,1-1 0,1 1 0,-8-5 0,13 6 0,0 1 0,1-1 0,-1 0 0,1 1 0,-1-1 0,1 0 0,-1 1 0,1-1 0,-1 0 0,1 0 0,0 1 0,-1-1 0,1 0 0,0 0 0,-1 0 0,1 1 0,0-1 0,0 0 0,0 0 0,0 0 0,0 0 0,0 0 0,0 1 0,0-1 0,0 0 0,1 0 0,-1 0 0,0 0 0,0 1 0,1-1 0,-1 0 0,0 0 0,1 0 0,-1 1 0,1-1 0,-1 0 0,1 1 0,0-2 0,23-20 0,-11 15 0,0 0 0,1 1 0,0 1 0,0 0 0,0 1 0,0 0 0,1 1 0,29-2 0,-19 2 0,46-13 0,-61 13 0,0-2 0,0 0 0,-1 0 0,1 0 0,-1-2 0,0 1 0,-1-1 0,14-14 0,-11 10 0,-1-1 0,0 0 0,0-1 0,-2 0 0,11-20 0,-13 20 0,-1 1 0,-1-1 0,0 0 0,0 0 0,-2-1 0,1 1 0,0-27 0,-6 93 0,0 15 0,20 64 0,-16-127 0,0 2 0,1 0 0,0-1 0,0 1 0,6 11 0,-7-15 0,0-1 0,1 1 0,-1-1 0,0 0 0,1 0 0,0 0 0,-1 0 0,1 0 0,0 0 0,0 0 0,0 0 0,1-1 0,-1 1 0,0-1 0,3 1 0,-3-1 0,0-1 0,1 0 0,-1 0 0,0 0 0,0 0 0,0-1 0,1 1 0,-1-1 0,0 1 0,0-1 0,0 0 0,0 0 0,0 1 0,0-2 0,0 1 0,0 0 0,0 0 0,2-3 0,33-28 0,-35 29 0,23-24 0,-2-2 0,25-38 0,1-3 0,-46 66 0,1 0 0,-1 1 0,1-1 0,-1 1 0,1-1 0,0 1 0,1 0 0,6-4 0,-8 6 0,-1 0 0,0 0 0,0 1 0,0-1 0,1 0 0,-1 1 0,0 0 0,1-1 0,-1 1 0,0 0 0,1 0 0,-1 0 0,0 1 0,1-1 0,-1 1 0,0-1 0,1 1 0,-1 0 0,0-1 0,4 3 0,12 7 0,-3-2 0,0 1 0,-1 0 0,0 1 0,16 15 0,-25-23 0,1 2 0,-10-7 0,-7-3 0,0 0 0,0 1 0,0 0 0,-19-5 0,14 5 0,11 3 0,0 0 0,-1 1 0,1 0 0,-1 0 0,0 1 0,1-1 0,-1 1 0,1 1 0,-1-1 0,0 1 0,-9 2 0,11-2 0,0 0 0,0 1 0,1-1 0,-1 1 0,1 0 0,-1 0 0,1 0 0,0 1 0,0-1 0,0 1 0,0-1 0,0 1 0,0 0 0,1 0 0,-1 1 0,1-1 0,-3 5 0,1 1 0,0 0 0,0 0 0,1 0 0,0 1 0,1-1 0,-2 20 0,3-24 0,1 1 0,0 0 0,1-1 0,-1 1 0,1-1 0,0 1 0,0 0 0,1-1 0,0 0 0,0 1 0,0-1 0,1 0 0,4 7 0,-6-10 0,1-1 0,-1 1 0,1 0 0,0-1 0,-1 1 0,1-1 0,0 0 0,0 1 0,0-1 0,0 0 0,0 0 0,1-1 0,-1 1 0,0 0 0,0-1 0,0 1 0,1-1 0,-1 0 0,0 1 0,1-1 0,-1 0 0,0-1 0,0 1 0,1 0 0,-1-1 0,0 1 0,0-1 0,1 0 0,-1 1 0,4-3 0,0 0 0,-1 1 0,1-1 0,-1-1 0,1 1 0,-1-1 0,0 0 0,0 0 0,-1 0 0,1-1 0,5-7 0,0-4 0,-1 0 0,13-36 0,1 0 0,-21 45 0,-3 6 0,1 1 0,0-1 0,0 1 0,0 0 0,0-1 0,0 1 0,0-1 0,0 1 0,0 0 0,0-1 0,0 1 0,0-1 0,1 1 0,-1 0 0,0-1 0,0 1 0,0 0 0,0-1 0,1 1 0,-1 0 0,0-1 0,0 1 0,1 0 0,-1-1 0,0 1 0,0 0 0,1 0 0,-1-1 0,0 1 0,1 0 0,-1 0 0,0 0 0,1-1 0,-1 1 0,0 0 0,2 0 0,-3 3 0,1-3 0,0 1 0,0 0 0,0-1 0,0 1 0,0 0 0,-1-1 0,1 1 0,0 0 0,1-1 0,-1 1 0,0 0 0,0-1 0,0 1 0,0 0 0,0-1 0,1 1 0,0 1 0,16 32 0,-15-28 0,1 0 0,0 0 0,0 0 0,7 8 0,35 48 0,-45-62 0,1 2 0,0-1 0,0 1 0,0-1 0,0 1 0,0-1 0,0 0 0,1 1 0,-1-1 0,1 0 0,-1 0 0,0 0 0,1 0 0,0 0 0,-1-1 0,1 1 0,0 0 0,-1-1 0,1 1 0,0-1 0,0 0 0,-1 1 0,1-1 0,0 0 0,0 0 0,-1 0 0,1 0 0,0-1 0,0 1 0,2-1 0,4-1 0,-1 0 0,1 0 0,-1-1 0,0 0 0,0-1 0,0 0 0,0 0 0,-1 0 0,1-1 0,10-9 0,7-6 0,-18 16 0,0-1 0,-1 0 0,1 0 0,7-9 0,38-38 0,-30 35 0,-19 15 0,0 1 0,0 0 0,1-1 0,-1 0 0,0 1 0,0-1 0,-1 0 0,1 0 0,1-3 0,20-19 0,-23 24 0,0 0 0,0-1 0,1 1 0,-1 0 0,0 0 0,1-1 0,-1 1 0,1 0 0,-1 0 0,0 0 0,1-1 0,-1 1 0,0 0 0,1 0 0,-1 0 0,1 0 0,-1 0 0,1 0 0,-1 0 0,0 0 0,1 0 0,-1 0 0,1 0 0,-1 0 0,0 0 0,1 0 0,-1 1 0,1-1 0,-1 0 0,0 0 0,1 0 0,-1 1 0,0-1 0,1 0 0,-1 0 0,0 1 0,1-1 0,-1 1 0,8 10 0,-6-7 0,0-1 0,0 1 0,0-1 0,0 0 0,6 6 0,7 12 0,-9-7 0,-1 0 0,-1 1 0,-1-1 0,0 1 0,0 0 0,-2 0 0,0 18 0,0-32 0,-1 4 0,0 1 0,0-1 0,-1 1 0,0-1 0,0 0 0,0 0 0,0 1 0,-1-1 0,-3 6 0,4-6 0,1-5 0,0-12 0,-1-6 0,1 0 0,0 1 0,1-1 0,1 0 0,1 1 0,8-29 0,-8 38 0,-1-1 0,2 1 0,-1 0 0,1 1 0,0-1 0,1 1 0,0 0 0,0 0 0,0 0 0,1 0 0,0 1 0,0 0 0,1 1 0,0-1 0,12-7 0,4-1 0,-17 9 0,0 1 0,0 1 0,0-1 0,0 1 0,8-3 0,-12 6 0,-1-1 0,1 1 0,0-1 0,-1 1 0,1 0 0,-1 0 0,1 0 0,0 0 0,-1 0 0,1 0 0,-1 1 0,1-1 0,-1 1 0,1-1 0,-1 1 0,1-1 0,-1 1 0,1 0 0,-1-1 0,1 1 0,-1 0 0,0 0 0,0 0 0,1 0 0,-1 0 0,0 1 0,1 0 0,2 4 0,-1-1 0,0 0 0,0 1 0,-1 0 0,1-1 0,-1 1 0,0 0 0,-1 0 0,1 1 0,-1-1 0,-1 0 0,1 0 0,-1 8 0,0-1 0,-1 0 0,0-1 0,-1 1 0,-1 0 0,-5 17 0,4-21 0,4-21 0,5-19 0,0 10 0,2 0 0,10-23 0,-14 37 0,1-1 0,0 1 0,0 0 0,0 0 0,1 1 0,0-1 0,1 1 0,0 0 0,7-6 0,-13 12 0,1-1 0,-1 1 0,1 0 0,-1-1 0,1 1 0,-1 0 0,1 0 0,0-1 0,-1 1 0,1 0 0,-1 0 0,1 0 0,0 0 0,-1 0 0,1 0 0,0 0 0,-1 0 0,1 0 0,-1 0 0,1 0 0,0 0 0,-1 0 0,1 0 0,-1 1 0,1-1 0,0 0 0,-1 0 0,1 1 0,1 1 0,0-1 0,0 1 0,-1-1 0,1 1 0,-1 0 0,0 0 0,1-1 0,0 5 0,17 42 0,-18-46 0,15 60 0,-10-36 0,10 29 0,-15-53 0,0 0 0,0 0 0,1-1 0,-1 1 0,0 0 0,1-1 0,-1 1 0,1-1 0,-1 0 0,1 1 0,0-1 0,-1 0 0,1 0 0,0 0 0,0 0 0,0-1 0,0 1 0,0 0 0,3 0 0,-1 0 0,1 0 0,0 0 0,0-1 0,0 1 0,0-1 0,-1-1 0,6 1 0,-1-2 0,0-1 0,0 1 0,-1-1 0,0-1 0,1 0 0,11-7 0,46-35 0,-17 10 0,-22 14 0,-22 18 0,0-1 0,0 1 0,1 0 0,6-3 0,1-3 0,-26 21 0,-29 32 0,-45 53 0,76-79 0,1 0 0,-10 22 0,10-21 0,5-8 0,-4 9 0,11-14 0,10-4 0,-4-3 0,0 0 0,0-1 0,-1 0 0,1 0 0,-1 0 0,0-1 0,0 0 0,0 0 0,0-1 0,-1 0 0,0 0 0,0-1 0,0 0 0,5-6 0,-1-1 0,-1 1 0,0-2 0,0 1 0,-1-1 0,-1 0 0,7-18 0,-13 23 0,-2 8 0,1 0 0,0 0 0,0-1 0,0 1 0,1 0 0,-1-1 0,0 1 0,0 0 0,1 0 0,-1-1 0,0 1 0,1 0 0,-1 0 0,1 0 0,0 0 0,-1-1 0,3-1 0,-3 4 0,1-1 0,-1 1 0,1-1 0,-1 1 0,1-1 0,-1 1 0,1-1 0,-1 1 0,0 0 0,1-1 0,-1 1 0,0 0 0,0-1 0,1 1 0,-1 0 0,0-1 0,0 1 0,0 0 0,0-1 0,0 2 0,3 22 0,-2-15 0,0 1 0,1-1 0,1 1 0,-1 0 0,1-1 0,6 12 0,-8-18 0,1 0 0,0 0 0,0-1 0,0 1 0,0 0 0,1-1 0,-1 1 0,1-1 0,-1 0 0,1 0 0,0 0 0,0 0 0,0 0 0,0-1 0,0 1 0,0-1 0,0 0 0,5 1 0,0 0 0,0-1 0,0-1 0,-1 1 0,1-1 0,0-1 0,0 0 0,0 0 0,0 0 0,0-1 0,14-5 0,-1-1 0,0-1 0,31-19 0,-25 10 0,0-2 0,-1-1 0,0-1 0,28-32 0,-12-2 0,-42 56 0,0 0 0,0 0 0,1-1 0,-1 1 0,0 0 0,0 0 0,1-1 0,-1 1 0,0 0 0,0 0 0,0-1 0,1 1 0,-1 0 0,0-1 0,0 1 0,0 0 0,0-1 0,0 1 0,0 0 0,0-1 0,1 1 0,-1 0 0,0-1 0,0 1 0,0 0 0,0-1 0,-1 1 0,1 0 0,0-1 0,0 1 0,0 0 0,0-1 0,0 1 0,0 0 0,0 0 0,-1-1 0,1 1 0,-1-1 0,1 1 0,-1 0 0,1 0 0,-1 0 0,1 0 0,0 0 0,-1 0 0,1 0 0,-1 0 0,1 0 0,-1 0 0,1 0 0,0 1 0,-1-1 0,1 0 0,-1 0 0,1 0 0,0 0 0,-1 1 0,1-1 0,0 0 0,-1 0 0,1 1 0,0-1 0,-1 0 0,1 1 0,0-1 0,-1 0 0,1 1 0,0-1 0,0 1 0,-29 23 0,7-7 0,8-3 0,0 0 0,1 1 0,0 0 0,1 1 0,1 1 0,1 0 0,-13 28 0,22-43 0,0 0 0,0 0 0,1 0 0,-1 0 0,1 0 0,-1 0 0,1 0 0,0 1 0,0-1 0,0 0 0,0 0 0,0 1 0,0-1 0,1 0 0,-1 0 0,1 0 0,-1 0 0,1 0 0,0 0 0,0 0 0,0 0 0,0 0 0,0 0 0,0 0 0,1 0 0,-1-1 0,1 1 0,-1 0 0,1-1 0,0 1 0,-1-1 0,1 0 0,0 0 0,0 1 0,0-1 0,0-1 0,0 1 0,0 0 0,0 0 0,0-1 0,0 1 0,1-1 0,-1 0 0,0 1 0,0-1 0,0 0 0,1 0 0,-1 0 0,0-1 0,0 1 0,0-1 0,4 0 0,-5 0 0,3 0 0,-1 0 0,0 0 0,1-1 0,-1 1 0,0-1 0,0 0 0,0 0 0,-1 0 0,1 0 0,0 0 0,-1-1 0,1 1 0,-1-1 0,4-5 0,-1 0 0,1-1 0,-2 0 0,1 0 0,-1-1 0,-1 1 0,1-1 0,1-12 0,-2 2 0,0 0 0,-1-35 0,-4 103 0,1 46 0,4-37 0,-4 1 0,-2-1 0,-2 1 0,-4-1 0,-23 90 0,29-135 0,0-1 0,-1 0 0,-1 0 0,0-1 0,0 1 0,0-1 0,-11 13 0,16-22 0,-1 0 0,0-1 0,0 1 0,0 0 0,0 0 0,-1-1 0,1 1 0,0-1 0,0 1 0,0-1 0,0 1 0,-1-1 0,1 0 0,0 1 0,0-1 0,-1 0 0,1 0 0,0 0 0,0 0 0,-1 0 0,1 0 0,0-1 0,0 1 0,-1 0 0,1-1 0,0 1 0,0 0 0,0-1 0,-1 0 0,1 1 0,0-1 0,0 0 0,0 1 0,0-1 0,-1-2 0,-3 0 0,1 0 0,0-1 0,0 0 0,0 0 0,1 0 0,-6-9 0,6 7 0,1 0 0,0 0 0,0 0 0,1 0 0,-1 0 0,1-1 0,1 1 0,-1 0 0,1-1 0,0 1 0,1 0 0,-1-1 0,1 1 0,0 0 0,1 0 0,3-10 0,2-4 0,1 1 0,1 0 0,20-31 0,-11 22 0,2 2 0,43-46 0,56-39 0,-62 59 0,-10 17 0,-36 28 0,-1 0 0,0-1 0,0 0 0,13-15 0,-17 16 0,1 1 0,0 0 0,0 1 0,0-1 0,1 1 0,-1 1 0,1-1 0,13-4 0,-19 10 0,-1 0 0,0 0 0,1-1 0,-1 1 0,0 0 0,1 0 0,-1 0 0,0 0 0,0 1 0,0-1 0,0 0 0,0 0 0,0 1 0,0-1 0,-1 1 0,1-1 0,1 3 0,1 4 0,0 0 0,0 1 0,-1-1 0,0 1 0,0 0 0,-1-1 0,0 1 0,-1 13 0,-1-7 0,0 0 0,-1 0 0,0-1 0,-6 19 0,3-17 0,7-27 0,8-30 0,-1 13 0,1 1 0,2 0 0,0 0 0,29-42 0,-40 67 0,0 0 0,0 0 0,0 1 0,0-1 0,1 0 0,-1 1 0,0-1 0,1 1 0,0 0 0,-1-1 0,1 1 0,0 0 0,0 0 0,-1 0 0,1 0 0,0 0 0,0 1 0,0-1 0,0 1 0,4-2 0,-4 3 0,-1 0 0,1-1 0,0 1 0,-1 0 0,1 0 0,0 0 0,-1 0 0,1 0 0,-1 0 0,0 0 0,1 0 0,-1 1 0,0-1 0,0 1 0,0-1 0,0 1 0,0-1 0,0 1 0,0-1 0,0 1 0,-1 0 0,1 0 0,0 1 0,30 96 0,-23-72 0,-5-18 0,0 0 0,1 0 0,7 11 0,-9-18 0,0 0 0,0 0 0,0 0 0,1 0 0,-1 0 0,0-1 0,1 1 0,-1-1 0,1 0 0,0 1 0,-1-1 0,1-1 0,0 1 0,0 0 0,4 0 0,3 1 0,1-1 0,20-1 0,-14-1 0,-1-1 0,1 0 0,0-1 0,-1-1 0,16-6 0,-24 7 0,0 0 0,0-1 0,-1 1 0,1-1 0,-1-1 0,0 1 0,-1-1 0,1-1 0,-1 1 0,0-1 0,0 0 0,6-8 0,-2-1 0,-8 13 0,0 0 0,-1 1 0,1-1 0,-1 0 0,1 0 0,-1-1 0,0 1 0,0 0 0,0 0 0,0-1 0,0 1 0,0 0 0,-1-1 0,1 1 0,-1-1 0,0 1 0,0-1 0,0 1 0,0-1 0,0 1 0,0-1 0,-1 1 0,1-1 0,-2-2 0,0-1 0,0 0 0,0 0 0,-1 0 0,0 0 0,-1 0 0,1 0 0,-1 1 0,0 0 0,-6-7 0,10 12 0,-1-1 0,1 1 0,-1-1 0,0 1 0,1 0 0,-1-1 0,0 1 0,1 0 0,-1-1 0,0 1 0,1 0 0,-1 0 0,0-1 0,1 1 0,-1 0 0,0 0 0,0 0 0,1 0 0,-1 0 0,0 0 0,0 0 0,1 0 0,-1 1 0,0-1 0,1 0 0,-1 0 0,0 0 0,0 1 0,1-1 0,-1 0 0,1 1 0,-1-1 0,0 1 0,1-1 0,-1 1 0,1-1 0,-1 1 0,1-1 0,-1 1 0,0 1 0,-1 1 0,-1 0 0,1 0 0,0 1 0,0-1 0,-3 8 0,2-2 0,1 0 0,0 1 0,0-1 0,1 1 0,0-1 0,1 1 0,0 0 0,0-1 0,1 1 0,0 0 0,1-1 0,0 1 0,0-1 0,1 0 0,1 0 0,-1 0 0,1 0 0,1 0 0,0-1 0,0 0 0,1 0 0,-1 0 0,10 8 0,-12-13 0,0-1 0,0 0 0,1 1 0,-1-1 0,0-1 0,1 1 0,-1 0 0,1-1 0,-1 0 0,1 0 0,0 0 0,0 0 0,0-1 0,-1 1 0,1-1 0,0 0 0,0 0 0,4-1 0,5-1 0,-1 0 0,0-1 0,0 0 0,15-6 0,-9 1 0,0 0 0,0-1 0,-1-1 0,0-1 0,28-23 0,-8 1 0,37-44 0,-42 37 0,-1-1 0,44-81 0,-54 86 0,-2 0 0,-2-2 0,-1 0 0,-2-1 0,-2 0 0,-2-1 0,-1 0 0,5-58 0,7-117 0,-20 208 0,-1 1 0,0-1 0,-1 1 0,1-1 0,-1 1 0,0-1 0,-1 1 0,1-1 0,-1 1 0,-1 0 0,-5-11 0,8 17 0,0 0 0,0-1 0,-1 1 0,1 0 0,0 0 0,0-1 0,0 1 0,-1 0 0,1 0 0,0 0 0,-1-1 0,1 1 0,0 0 0,-1 0 0,1 0 0,0 0 0,0 0 0,-1 0 0,1 0 0,0-1 0,-1 1 0,1 0 0,0 0 0,-1 0 0,1 0 0,0 1 0,-1-1 0,1 0 0,0 0 0,-1 0 0,1 0 0,0 0 0,-1 0 0,1 0 0,0 1 0,-1-1 0,1 0 0,0 0 0,0 0 0,-1 1 0,1-1 0,0 0 0,0 0 0,0 1 0,-1-1 0,1 0 0,0 0 0,0 1 0,0-1 0,0 0 0,-1 1 0,1-1 0,0 0 0,0 1 0,0-1 0,0 1 0,-9 24 0,7-20 0,-16 59 0,3 2 0,-11 94 0,8-39 0,9-66 0,3 0 0,1 79 0,6-109 0,1-1 0,0 0 0,2 0 0,1 0 0,1 0 0,10 24 0,-12-39 0,0-1 0,0 0 0,1 0 0,0 0 0,9 10 0,-11-15 0,0 0 0,0 0 0,0 0 0,0 0 0,1-1 0,-1 1 0,1-1 0,0 0 0,0 0 0,0 0 0,0-1 0,0 1 0,7 0 0,-9-2 0,0 0 0,1 0 0,-1 0 0,1-1 0,-1 1 0,0-1 0,0 1 0,1-1 0,-1 0 0,0 0 0,0 0 0,0-1 0,0 1 0,0 0 0,3-4 0,0 2 0,0-2 0,-1 1 0,0 0 0,0-1 0,4-5 0,1-7 0,0-1 0,-1 0 0,0 0 0,6-26 0,-4 10 0,-3 6 0,-12 88 0,3-48 0,0 1 0,2 0 0,-1-1 0,1 1 0,3 17 0,1-2 0,-4-22 0,1 0 0,-1 1 0,2-1 0,-1 0 0,4 9 0,-4-11 0,1-1 0,-1 0 0,1 0 0,0 0 0,0 0 0,0 0 0,0 0 0,1 0 0,-1 0 0,1-1 0,0 0 0,0 1 0,0-1 0,0 0 0,0 0 0,0-1 0,0 1 0,1-1 0,-1 1 0,1-1 0,-1 0 0,1 0 0,-1-1 0,7 2 0,-6-2 0,-1-1 0,0 1 0,0 0 0,0-1 0,1 0 0,-1 0 0,0 0 0,0 0 0,0 0 0,0 0 0,5-4 0,31-20 0,-36 23 0,186-123 0,-174 116 0,31-15 0,8-5 0,-52 28 0,0 0 0,-1 1 0,1-1 0,0 0 0,0 1 0,0-1 0,-1 1 0,1 0 0,3-1 0,10-2 0,-147 77 0,123-69 0,1 0 0,0 1 0,-10 9 0,-8 5 0,20-15 0,0 1 0,0-1 0,0 1 0,1 0 0,-1 0 0,2 1 0,-1-1 0,1 1 0,-7 13 0,10-18 0,0 1 0,0-1 0,0 1 0,0 0 0,0-1 0,0 1 0,1 0 0,-1 0 0,1-1 0,0 1 0,0 0 0,0 0 0,0-1 0,0 1 0,1 0 0,-1 0 0,1-1 0,0 1 0,0 0 0,0-1 0,0 1 0,0-1 0,0 1 0,1-1 0,-1 1 0,1-1 0,0 0 0,-1 0 0,1 0 0,0 0 0,3 2 0,1-1 0,-1-1 0,1 0 0,0 0 0,0 0 0,1-1 0,-1 1 0,0-1 0,0-1 0,1 1 0,-1-1 0,12-2 0,18 3 0,-10 1 0,0-2 0,0-1 0,-1 0 0,1-2 0,48-12 0,-70 14 0,-2 1 0,-1-1 0,1 1 0,-1 0 0,1-1 0,-1 1 0,1-1 0,-1 1 0,0-1 0,1 1 0,-1-1 0,0 0 0,2-1 0,-3 1 0,0 1 0,0-1 0,0 1 0,0-1 0,0 1 0,0 0 0,-1-1 0,1 1 0,0-1 0,0 1 0,0-1 0,0 1 0,-1 0 0,1-1 0,0 1 0,-1-1 0,1 1 0,0 0 0,-1-1 0,1 1 0,0 0 0,-1-1 0,1 1 0,-1 0 0,0-1 0,-21-23 850,11 12-5635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0:32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20095,'0'0'12656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0:32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16184,'0'0'5134,"13"-2"-4437,37-4-195,251-24 2502,-208 24-1751,41 0-1850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0:33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77 12552,'0'0'19582,"-2"-9"-19060,-1-3-411,1 6-112,1-1-1,0 1 1,0 0 0,1 0-1,0-12 1,-3 12 1,3 5 701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23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309 606 9648,'0'0'11811,"-11"0"-11333,3 0-437,-1-1 176,0 0 0,0 1 0,0 1 0,-1 0 0,1 0 0,0 0 0,0 1 0,0 1 0,0-1 0,-14 8 0,-8 7 714,23-14-727,0 1 0,0 1 0,0-1 0,1 1 0,0 1 0,0-1-1,0 1 1,1 1 0,-8 7 0,-2 9 222,8-12-112,0 0 0,1 1 0,-11 21 0,17-29-244,-1 0-1,1 1 1,0-1-1,0 0 1,0 1-1,1-1 1,0 1 0,0-1-1,0 1 1,0-1-1,0 1 1,1-1-1,0 1 1,0-1-1,2 6 1,-1-7-35,-1-1 0,0 0 0,1 0 1,0 0-1,0 0 0,-1 0 0,1 0 0,0 0 1,1-1-1,-1 1 0,0-1 0,0 1 1,1-1-1,-1 0 0,0 0 0,1 0 0,0 0 1,-1-1-1,1 1 0,-1-1 0,1 1 1,4-1-1,3 1 63,0 0 0,1-1 0,-1 0 0,15-3 0,-18 1-58,-1 0 1,0 0-1,0-1 1,0 1-1,0-1 0,0-1 1,0 1-1,-1-1 1,0 0-1,0 0 1,0 0-1,0-1 1,-1 0-1,7-9 1,0-1 81,-1 0 0,0-1 1,-1-1-1,7-17 0,-7 10-110,-2-1 0,0 0-1,-1 0 1,-2-1 0,-1 1-1,0-1 1,-2-28 0,-19-181 5,17 226-17,-20-103 0,21 111 0,0 0 0,0 0 0,0 0 0,0 0 0,-1 0 0,1 0 0,0 0 0,0 0 0,-1 0 0,1 0 0,-1 1 0,1-1 0,-1 0 0,1 0 0,-1 0 0,1 1 0,-1-1 0,1 0 0,-1 1 0,0-1 0,0 0 0,1 1 0,-1-1 0,0 1 0,-1-1 0,1 1 0,1 0 0,-1 0 0,0 1 0,0-1 0,1 0 0,-1 1 0,0-1 0,1 1 0,-1-1 0,0 1 0,1-1 0,-1 1 0,1-1 0,-1 1 0,1-1 0,-1 1 0,1 0 0,-1-1 0,1 1 0,-1 0 0,1-1 0,0 1 0,0 0 0,-1 0 0,1-1 0,0 1 0,0 0 0,0 0 0,0 0 0,0-1 0,0 2 0,-7 36 0,2 0 0,2 0 0,3 68 0,24 116 0,-21-206 0,1 1 0,1-1 0,0 0 0,1-1 0,1 1 0,0-1 0,11 16 0,-11-16 0,-6-13 0,0 0 0,0 0 0,0 0 0,0 0 0,0 0 0,0 0 0,1 0 0,-1 0 0,1-1 0,-1 1 0,1 0 0,-1-1 0,1 0 0,0 1 0,0-1 0,0 0 0,0 0 0,4 2 0,6 2 0,-4-2 0,1 0 0,-1 0 0,0-1 0,16 3 0,-21-5 0,0 0 0,0 0 0,0 0 0,0 0 0,0-1 0,0 1 0,-1-1 0,1 0 0,0 0 0,0 0 0,-1 0 0,1 0 0,-1-1 0,1 1 0,-1-1 0,1 0 0,-1 1 0,4-5 0,0 0 0,-1-1 0,1 0 0,-1 0 0,0 0 0,-1-1 0,0 1 0,0-1 0,-1 0 0,0-1 0,0 1 0,-1 0 0,0-1 0,0 1 0,-1-1 0,0 0 0,-1-10 0,0 7 0,-2-1 0,0 0 0,-5-15 0,1 0 0,6 27 0,0 1 0,1-1 0,-1 1 0,1-1 0,-1 0 0,1 1 0,-1-1 0,1 1 0,0-1 0,-1 1 0,1-1 0,0 1 0,-1-1 0,1 1 0,0 0 0,-1-1 0,1 1 0,0 0 0,0 0 0,-1 0 0,1-1 0,0 1 0,0 0 0,1 0 0,-1 0 0,11-3 0,1 1 0,-1 0 0,1 0 0,-1 2 0,1-1 0,0 2 0,-1-1 0,1 2 0,18 4 0,-29-5 0,1 0 0,-1 0 0,0 1 0,0-1 0,0 1 0,0-1 0,0 1 0,0 0 0,0 0 0,-1 0 0,1 0 0,0 0 0,-1 0 0,2 4 0,16 36 0,-17-37 0,1 7 0,-1 1 0,0 0 0,0 0 0,-1 0 0,-1 0 0,0 0 0,-3 19 0,0 19 0,3-49 0,0 1 0,0-1 0,0 0 0,0 1 0,1-1 0,-1 0 0,1 0 0,-1 1 0,1-1 0,0 0 0,0 0 0,0 0 0,0 0 0,0 0 0,1 0 0,-1 0 0,0 0 0,1 0 0,0-1 0,-1 1 0,1-1 0,0 1 0,0-1 0,0 1 0,0-1 0,0 0 0,0 0 0,0 0 0,0 0 0,0-1 0,0 1 0,1 0 0,-1-1 0,0 0 0,1 1 0,-1-1 0,3 0 0,34-14 0,-31 11 0,-1 1 0,0-1 0,1 0 0,-1-1 0,0 0 0,-1 0 0,1 0 0,-1-1 0,8-7 0,1-1 0,-2-1 0,21-26 0,-30 33 0,0-1 0,0 1 0,-1-1 0,0 0 0,-1 0 0,3-10 0,6-18 0,-8 17 0,-3 17 0,0 0 0,1 0 0,-1-1 0,0 1 0,1 0 0,0 0 0,-1 0 0,1 0 0,2-3 0,-1 2 0,-2 3 0,0 0 0,0 0 0,0 0 0,0 0 0,0 0 0,0 0 0,0 1 0,0-1 0,0 0 0,0 0 0,0 0 0,0 0 0,0 0 0,0 0 0,0 0 0,0 0 0,0 0 0,0 0 0,0 1 0,0-1 0,0 0 0,0 0 0,1 0 0,-1 0 0,0 0 0,0 0 0,0 0 0,0 0 0,0 0 0,0 0 0,0 0 0,0 0 0,0 0 0,0 0 0,0 0 0,0 0 0,1 0 0,-1 1 0,0-1 0,0 0 0,0 0 0,0 0 0,0 0 0,0 0 0,0 0 0,0 0 0,0 0 0,0 0 0,1 0 0,-1-1 0,0 1 0,0 0 0,0 0 0,0 0 0,0 0 0,0 0 0,0 0 0,4 10 0,14 57 0,-13-47 0,13 37 0,-15-51 0,1 5 0,1 0 0,0 0 0,1 0 0,14 18 0,-18-26 0,-1-1 0,1 0 0,0-1 0,0 1 0,0 0 0,0 0 0,1-1 0,-1 1 0,0-1 0,1 0 0,-1 0 0,1 0 0,-1 0 0,1 0 0,-1 0 0,1-1 0,0 1 0,-1-1 0,1 0 0,0 0 0,0 0 0,-1 0 0,1 0 0,0-1 0,-1 1 0,1-1 0,-1 0 0,4 0 0,4-4 0,1 0 0,-1 0 0,0-1 0,0-1 0,-1 0 0,0 0 0,0 0 0,-1-1 0,1-1 0,-2 1 0,1-1 0,-1-1 0,-1 1 0,0-1 0,0 0 0,5-13 0,3-11 0,-1 0 0,-2-1 0,12-67 0,-7 32 0,8-60 0,-20 90 0,8-149 0,-8 145 0,-18 100 0,-50 285 0,42-214 0,-11 46 0,13-81 0,12-50 0,-2 0 0,-2-1 0,-18 42 0,28-78 0,-16 28 0,17-32 0,-1 0 0,1 0 0,0 1 0,0-1 0,-1 0 0,1 0 0,-1 0 0,1 0 0,-1-1 0,1 1 0,-1 0 0,1-1 0,-1 1 0,0-1 0,1 1 0,-1-1 0,0 0 0,0 1 0,-1-1 0,-6 5 0,7-4 0,5-4 0,-3 2 0,1-1 0,0 1 0,0-1 0,0 1 0,0 0 0,0 0 0,0-1 0,0 1 0,0 0 0,0 0 0,1 0 0,-1 0 0,0 0 0,1 0 0,-1 1 0,3-2 0,4-2 0,36-27 0,-1-2 0,-1-1 0,-2-2 0,-1-2 0,41-52 0,17-25 0,102-134 0,-179 217 0,-1-1 0,-2-1 0,23-63 0,-33 73 0,-1 0 0,5-47 0,-4 19 0,-7 49 0,0 0 0,0-1 0,-1 1 0,1 0 0,-1 0 0,0 0 0,0 0 0,0 0 0,-3-5 0,4 8 0,0-1 0,0 1 0,0 0 0,0 0 0,0 0 0,0 0 0,0-1 0,0 1 0,-1 0 0,1 0 0,0 0 0,0 0 0,0 0 0,0 0 0,0 0 0,-1-1 0,1 1 0,0 0 0,0 0 0,0 0 0,0 0 0,0 0 0,-1 0 0,1 0 0,0 0 0,0 0 0,0 0 0,0 0 0,-1 0 0,1 0 0,0 0 0,0 0 0,0 0 0,-1 0 0,1 0 0,0 0 0,0 0 0,0 0 0,0 0 0,0 0 0,-1 0 0,1 0 0,0 1 0,0-1 0,0 0 0,0 0 0,0 0 0,-1 0 0,1 0 0,0 0 0,0 0 0,0 1 0,0-1 0,0 0 0,0 0 0,0 0 0,0 1 0,-7 10 0,6-9 0,-10 16 0,6-9 0,0-1 0,0 1 0,1 1 0,0-1 0,-3 11 0,-5 34 0,2 0 0,3 0 0,2 0 0,2 1 0,3 0 0,9 73 0,-6-108 0,13 41 0,-1-7 0,-12-43 0,0 1 0,2 0 0,-1-1 0,1 0 0,7 12 0,-12-22 0,0-1 0,0 0 0,1 0 0,-1 1 0,0-1 0,0 0 0,0 1 0,0-1 0,0 0 0,0 0 0,0 1 0,1-1 0,-1 0 0,0 0 0,0 1 0,0-1 0,0 0 0,1 0 0,-1 0 0,0 1 0,0-1 0,1 0 0,-1 0 0,0 0 0,0 0 0,1 0 0,-1 1 0,0-1 0,1 0 0,-1 0 0,0 0 0,0 0 0,1 0 0,-1 0 0,0 0 0,1 0 0,-1 0 0,0 0 0,1 0 0,-1-16 0,-9-49 868,2 27-5755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23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16280,'0'0'4166,"14"4"-3481,-2-1-573,19 6 413,1-1 0,0-2 0,0-2-1,40 2 1,85-16 2377,-155 10-2728,1 0 0,-1-1 0,0 1 0,1-1 1,-1 0-1,1 0 0,-1 0 0,4-2 0,1-5-358,-9-3-3307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23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17687,'0'0'2936,"54"-65"-2912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3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7024,'0'0'0,"0"2"352,2 8 8,2 6 64,-2 2-8,2 2-24,-2 2-8,2-10-136,-2 1 8,2-3-72,-4 2 16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25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191 522 10152,'0'0'10031,"-12"11"-9397,1-2-476,-82 77 1764,76-65-1114,-21 19 1342,37-39-2008,-1 0-1,1 0 1,-1 0-1,1 1 1,0-1-1,-1 1 1,1-1-1,0 1 1,0 0-1,0-1 1,0 1-1,0 0 1,1 0-1,-1-1 1,0 1-1,1 0 1,0 0-1,-1 0 1,1 0-1,0 0 1,0 0-1,0 0 1,0 0-1,0 0 1,0-1-1,1 1 1,0 3-1,0-2-28,0-1 0,0 0 0,0 0 0,1 0 0,-1 0 0,1 0 0,-1-1 0,1 1 0,0 0 0,-1-1 0,1 1-1,0-1 1,0 1 0,0-1 0,0 0 0,0 0 0,1 0 0,-1 0 0,0 0 0,0-1 0,5 2 0,3-1-78,0 1 1,1-1-1,-1-1 1,0 0 0,1 0-1,-1-1 1,0 0-1,1-1 1,18-6-1,-24 7-31,-1-1 0,-1 0 0,1 0-1,0 0 1,0 0 0,-1-1 0,1 0-1,-1 1 1,0-1 0,0 0 0,0-1 0,0 1-1,-1-1 1,1 1 0,-1-1 0,0 0-1,0 1 1,0-1 0,0 0 0,-1-1-1,1 1 1,-1 0 0,0 0 0,-1-1-1,1 1 1,-1-7 0,1-2-4,-1 1 0,-1-1 0,0 0 0,-6-24 0,6 35 0,0 0 0,0 1 0,0-1 0,0 0 0,0 1 0,0-1 0,0 1 0,-1-1 0,1 1 0,0 0 0,-1-1 0,1 1 0,-4-2 0,-27-13 0,15 8 0,14 6 0,0 0 0,0 0 0,-1 1 0,1 0 0,-1-1 0,1 1 0,-1 1 0,1-1 0,-1 0 0,0 1 0,1 0 0,-1 0 0,0 0 0,1 0 0,-1 0 0,-5 2 0,9-2 0,0 0 0,0 0 0,0 0 0,0 0 0,1 0 0,-1 0 0,0 0 0,0 0 0,0 0 0,0 1 0,0-1 0,0 0 0,0 0 0,0 0 0,0 0 0,1 0 0,-1 0 0,0 0 0,0 0 0,0 1 0,0-1 0,0 0 0,0 0 0,0 0 0,0 0 0,0 0 0,0 0 0,0 0 0,0 1 0,0-1 0,0 0 0,0 0 0,0 0 0,0 0 0,0 0 0,0 0 0,0 1 0,0-1 0,0 0 0,0 0 0,0 0 0,0 0 0,0 0 0,-1 0 0,1 0 0,0 0 0,0 1 0,0-1 0,0 0 0,0 0 0,0 0 0,0 0 0,0 0 0,0 0 0,-1 0 0,1 0 0,0 0 0,0 0 0,0 0 0,0 0 0,0 0 0,0 0 0,-1 0 0,20 9 0,28 7 0,-40-15 0,0 0 0,0 0 0,1 0 0,-1-1 0,1 0 0,-1-1 0,0 1 0,1-1 0,-1-1 0,0 0 0,0 0 0,0 0 0,0-1 0,0 0 0,-1 0 0,1 0 0,-1-1 0,0 0 0,9-8 0,-3 2 0,0-1 0,-1 0 0,0-1 0,-1 0 0,0-1 0,-1 0 0,-1-1 0,9-17 0,2-7 0,-5 11 0,18-50 0,19-113 0,-41 150 0,-5 24 0,-5 16 0,0 0 0,0 0 0,0 0 0,0 0 0,0 0 0,0 0 0,0 1 0,0-1 0,0 0 0,0 0 0,0 0 0,0 0 0,0 0 0,0 0 0,0 0 0,0 0 0,0 0 0,0 0 0,0 1 0,0-1 0,0 0 0,0 0 0,0 0 0,0 0 0,0 0 0,0 0 0,0 0 0,0 0 0,0 0 0,0 0 0,0 0 0,0 0 0,1 0 0,-1 0 0,0 1 0,0-1 0,0 0 0,0 0 0,0 0 0,0 0 0,0 0 0,0 0 0,0 0 0,0 0 0,0 0 0,1 0 0,-1 0 0,0 0 0,0 0 0,0 0 0,0 0 0,0 0 0,0 0 0,0 0 0,0 0 0,0 0 0,0 0 0,1 0 0,-1 0 0,0-1 0,0 1 0,0 0 0,0 0 0,0 0 0,0 0 0,0 0 0,0 0 0,0 0 0,3 38 0,1 106 0,-20 197 0,5-251 0,-3-2 0,-4 1 0,-43 121 0,41-160 0,-30 54 0,26-58 0,23-44 0,0 1 0,0-1 0,0 0 0,-1 0 0,1 1 0,0-1 0,-1 0 0,0 0 0,0 0 0,1 0 0,-1-1 0,0 1 0,0 0 0,-1-1 0,1 0 0,0 1 0,0-1 0,-4 1 0,6-2 0,-1 0 0,1 0 0,0 0 0,-1 0 0,1-1 0,-1 1 0,1 0 0,-1 0 0,1 0 0,0-1 0,-1 1 0,1 0 0,0-1 0,-1 1 0,1 0 0,0-1 0,-1 1 0,1 0 0,0-1 0,-1 1 0,1 0 0,0-1 0,0 1 0,0-1 0,-1 1 0,1-1 0,0 0 0,-5-14 0,4 5 0,1 1 0,0 0 0,0-1 0,1 1 0,0 0 0,1-1 0,0 1 0,0 0 0,7-15 0,-3 10 0,0 1 0,1-1 0,1 2 0,0-1 0,16-18 0,-3 8 0,1 2 0,1 0 0,1 1 0,41-26 0,116-54 0,-110 63 0,22-11 850,-43 24-5635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36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1 709 11800,'0'0'8407,"9"-1"-7931,123-13 1396,-102 11-1149,35-8-1,-57 9-515,0 0 0,-1 0-1,1-1 1,-1 0 0,0 0-1,0-1 1,0 0 0,0 0 0,0 0-1,5-7 1,-10 9-149,0 0 1,-1-1-1,1 1 0,-1-1 1,0 0-1,0 1 1,0-1-1,0 0 1,-1 1-1,1-1 0,-1 0 1,1 0-1,-1 0 1,0 0-1,0 0 0,0 1 1,-1-1-1,1 0 1,-1 0-1,1 0 0,-1 1 1,0-1-1,0 0 1,0 1-1,0-1 0,-1 0 1,1 1-1,-1 0 1,0-1-1,1 1 0,-1 0 1,0 0-1,0 0 1,0 0-1,-4-2 0,1 1 25,0 0-1,-1 0 1,1 1-1,0 0 1,-1 0-1,1 1 1,-1-1-1,-10 0 1,11 2-47,0 1 1,1-1 0,-1 1 0,1 0 0,0 0 0,-1 0 0,1 1 0,0 0 0,0 0 0,0 0 0,-8 5 0,7-4 1,-1 2-1,0-1 1,1 1 0,0 0 0,0 0 0,0 0-1,1 0 1,-5 8 0,0 3 51,1-1 0,-7 18-1,14-29-71,0 0 0,0 0 0,0 1 0,0-1 0,1 0 0,0 0-1,0 0 1,0 1 0,0-1 0,1 0 0,-1 0 0,1 0 0,0 0 0,1 0-1,-1 0 1,1 0 0,-1 0 0,4 5 0,0 0 30,1 0 1,0-1 0,0 0-1,1 0 1,0 0-1,11 9 1,-10-10-6,1-1 0,-1-1 0,1 1 0,0-2 0,0 1 0,0-1-1,1 0 1,-1-1 0,1 0 0,0-1 0,0 0 0,0 0 0,0-1 0,1 0 0,-1-1 0,0-1 0,0 1 0,0-1 0,0-1 0,13-3 0,6-3 57,-14 5-37,-1-1 0,0 0 0,0-1 0,-1-1 0,1 0 0,-1 0 0,17-13 0,-1-7 51,0-1 0,-2-2 0,23-32 0,-38 46-104,-3 3-9,0-1 0,-1 0 0,0 0 0,-1-1 0,-1 0 0,0 0 0,-1 0 0,-1-1 0,5-28 0,-4 2 0,-1 0 0,-3-60 0,-4 56 0,-18-87 0,19 123 0,0 1 0,-1-1 0,1 1 0,-2 0 0,1 0 0,-1 0 0,-1 0 0,1 1 0,-1 0 0,-9-11 0,13 17 0,0 0 0,1 0 0,-1 0 0,0 1 0,0-1 0,0 0 0,1 1 0,-1-1 0,0 0 0,0 1 0,0-1 0,0 1 0,0-1 0,0 1 0,0 0 0,0-1 0,0 1 0,0 0 0,0 0 0,-1 0 0,1 0 0,0 0 0,0 0 0,0 0 0,0 0 0,0 0 0,0 0 0,0 1 0,0-1 0,0 0 0,0 1 0,0-1 0,0 1 0,0-1 0,0 1 0,0-1 0,0 1 0,0 0 0,0-1 0,1 1 0,-1 0 0,0 0 0,-1 1 0,-2 5 0,0 0 0,0-1 0,0 1 0,-4 15 0,6-16 0,-15 37 0,3 1 0,-17 84 0,28-108 0,1 0 0,0 0 0,2 1 0,0-1 0,1 0 0,2 0 0,0 0 0,0 0 0,9 23 0,-5-23 0,2 7 0,25 54 0,-30-74 0,0 0 0,1 0 0,0 0 0,0 0 0,0-1 0,1 1 0,0-2 0,0 1 0,1 0 0,0-1 0,11 6 0,3 3 0,-18-11 0,0-1 0,1 1 0,0-1 0,-1 0 0,1 0 0,0 0 0,0 0 0,5 0 0,24 8 0,-25-7 0,-1-1 0,1 0 0,0 0 0,0-1 0,0 1 0,0-2 0,0 1 0,13-2 0,21-3 0,-33 4 0,-1 0 0,0-1 0,0 0 0,0 0 0,1-1 0,-1 0 0,-1-1 0,1 1 0,0-2 0,-1 1 0,1-1 0,-1 0 0,7-5 0,2-4 0,-1 0 0,16-18 0,-27 26 0,0 0 0,0 0 0,0 0 0,-1 0 0,0-1 0,0 0 0,0 1 0,-1-1 0,1 0 0,-2 0 0,3-8 0,-4 9 0,0 1 0,0-1 0,-1 1 0,1 0 0,-1-1 0,0 1 0,0 0 0,-1 0 0,1 0 0,-1-1 0,0 1 0,-4-6 0,3 4 0,-1 0 0,-1 0 0,1 1 0,-1-1 0,0 1 0,0 0 0,-7-4 0,11 8 0,-1 0 0,1 1 0,0-1 0,-1 1 0,1-1 0,-1 1 0,1 0 0,-1-1 0,1 1 0,-1 0 0,1 0 0,-1 0 0,0 0 0,1 1 0,-1-1 0,1 0 0,-1 1 0,1-1 0,0 1 0,-1-1 0,1 1 0,-1 0 0,1-1 0,0 1 0,-1 0 0,0 1 0,-3 2 0,1-1 0,-1 1 0,1 0 0,0 0 0,1 0 0,-4 5 0,0 0 0,1 1 0,1 0 0,0 0 0,0 0 0,1 1 0,0-1 0,-3 13 0,6-17 0,0 0 0,1 1 0,-1-1 0,1 0 0,0 0 0,0 0 0,1 0 0,0 0 0,0 0 0,1 0 0,-1 0 0,1 0 0,1 0 0,4 10 0,3 0 0,0 0 0,1 0 0,1-1 0,16 17 0,-22-26 0,0 0 0,1-1 0,-1 0 0,1 0 0,0 0 0,1-1 0,-1 0 0,1-1 0,0 0 0,0 0 0,0 0 0,9 1 0,-11-3 0,1-1 0,-1 0 0,1-1 0,-1 1 0,1-1 0,-1-1 0,1 1 0,-1-1 0,0 0 0,0 0 0,0-1 0,0 0 0,0 0 0,-1 0 0,1-1 0,-1 0 0,0 0 0,0 0 0,6-7 0,7-8 0,0-1 0,-1-1 0,17-28 0,-23 31 0,20-25 0,-24 36 0,-4 3 0,0 1 0,0-1 0,0 1 0,0 0 0,1 1 0,-1-1 0,1 0 0,0 1 0,0 0 0,4-2 0,-7 3 0,1 1 0,-1 0 0,0-1 0,0 1 0,0 0 0,0-1 0,0 1 0,0 0 0,1 0 0,-1 0 0,0 0 0,0 0 0,0 1 0,0-1 0,1 0 0,-1 0 0,0 1 0,0-1 0,0 1 0,0-1 0,0 1 0,2 1 0,-2-1 0,1 1 0,0 0 0,-1-1 0,0 1 0,1 0 0,-1 0 0,0 0 0,0 0 0,0 0 0,1 5 0,1 4 0,0 0 0,-1 0 0,0 19 0,-2-27 0,1 7 0,0-1 0,-1 1 0,0-1 0,-1 1 0,0-1 0,0 1 0,-1-1 0,-1 0 0,1 0 0,-2 0 0,-4 11 0,20-56 0,-7 26 0,1-1 0,0 0 0,15-17 0,-17 24 0,0 0 0,0 0 0,0 0 0,0 1 0,1 0 0,0 0 0,0 0 0,0 0 0,0 0 0,7-2 0,-10 5 0,-1-1 0,0 1 0,0 0 0,1-1 0,-1 1 0,0 0 0,1 0 0,-1 0 0,0 0 0,1 0 0,-1 0 0,0 0 0,1 0 0,-1 0 0,0 1 0,0-1 0,2 1 0,-1 0 0,0 1 0,0-1 0,0 1 0,-1 0 0,1-1 0,-1 1 0,1 0 0,-1 0 0,2 3 0,1 4 0,1 0 0,-1 0 0,-1 1 0,0 0 0,0 0 0,-1 0 0,0 0 0,0 13 0,0-8 0,-3-4 0,1-10 0,-1 0 0,1-1 0,0 1 0,0-1 0,0 1 0,0-1 0,0 1 0,0 0 0,0-1 0,0 1 0,0-1 0,0 1 0,0 0 0,0-1 0,0 1 0,1-1 0,-1 1 0,0 0 0,0-1 0,1 1 0,8-19 0,-3 4 0,0 0 0,1 0 0,1 1 0,0 0 0,1 0 0,0 1 0,1 0 0,0 1 0,19-17 0,-24 24 0,-1 1 0,-1 0 0,1 1 0,0-1 0,0 1 0,0 0 0,6-2 0,-9 3 0,0 1 0,0 0 0,0 0 0,0 0 0,0 0 0,0 0 0,0 0 0,1 0 0,-1 0 0,0 0 0,0 0 0,0 0 0,0 1 0,0-1 0,0 1 0,0-1 0,0 0 0,0 1 0,0 0 0,0-1 0,0 1 0,-1 0 0,1-1 0,0 1 0,0 0 0,-1 0 0,1-1 0,0 1 0,-1 0 0,1 0 0,-1 0 0,2 2 0,11 22 0,17 46 0,-25-61 0,0 1 0,1-1 0,0 0 0,9 10 0,0 0 0,-12-16 0,0 1 0,1-1 0,-1 0 0,1 0 0,0-1 0,0 1 0,1-1 0,-1 0 0,0 0 0,1 0 0,0-1 0,0 0 0,0 0 0,0 0 0,0 0 0,6 0 0,-7-1 0,0 0 0,1-1 0,-1 0 0,0 0 0,1 0 0,-1-1 0,0 1 0,1-1 0,-1 0 0,0 0 0,0-1 0,0 1 0,0-1 0,0 0 0,0 0 0,0 0 0,-1-1 0,1 1 0,-1-1 0,5-5 0,-3 3 0,-1 0 0,0 0 0,0-1 0,0 1 0,-1-1 0,1 0 0,-1 0 0,-1-1 0,0 1 0,1 0 0,-2-1 0,1 1 0,0-12 0,0 0 0,-2 0 0,0-1 0,-5-29 0,4 44 0,0-1 0,0 1 0,0-1 0,-1 1 0,0 0 0,0 0 0,0 0 0,0 0 0,-5-6 0,6 8 0,-1 0 0,1 0 0,-1 0 0,0 1 0,0-1 0,0 0 0,0 1 0,0-1 0,0 1 0,0 0 0,0 0 0,0-1 0,-1 2 0,1-1 0,0 0 0,-1 0 0,1 1 0,-5-1 0,6 1 0,0 1 0,-1-1 0,1 1 0,0-1 0,-1 1 0,1 0 0,0 0 0,0-1 0,0 1 0,0 0 0,0 0 0,0 0 0,0 0 0,0 0 0,0 1 0,0-1 0,1 0 0,-1 0 0,0 0 0,1 1 0,-1-1 0,0 3 0,-9 32 0,9-26 0,1 0 0,0 0 0,0 1 0,1-1 0,0 0 0,1 0 0,0 0 0,1 0 0,0-1 0,0 1 0,7 12 0,-2-11 0,0 0 0,0-1 0,20 18 0,-26-26 0,1 0 0,0-1 0,0 1 0,0-1 0,0 0 0,0 0 0,0 0 0,1 0 0,-1 0 0,0-1 0,0 0 0,1 1 0,-1-1 0,0 0 0,1-1 0,-1 1 0,0 0 0,0-1 0,1 0 0,-1 0 0,0 0 0,0 0 0,0 0 0,0-1 0,0 1 0,0-1 0,4-3 0,7-6 0,0 0 0,0 0 0,21-24 0,-30 29 0,25-27 0,-23 23 0,2 0 0,-1 0 0,1 1 0,1 0 0,0 1 0,0 0 0,1 0 0,16-8 0,-26 15 0,1 1 0,0-1 0,0 0 0,0 1 0,0-1 0,0 1 0,0 0 0,0 0 0,0 0 0,0 0 0,0 0 0,0 0 0,2 1 0,-3-1 0,0 0 0,0 1 0,0-1 0,0 1 0,0-1 0,0 1 0,0 0 0,0 0 0,0-1 0,0 1 0,0 0 0,-1 0 0,1 0 0,0 0 0,-1 0 0,1 0 0,0 1 0,1 3 0,-1-1 0,1 1 0,-1 0 0,0 0 0,-1 0 0,1 0 0,-1 0 0,-1 9 0,-8 47 0,6-47 0,4-6 0,11-17 0,15-17 0,-15 14 0,0 1 0,22-16 0,-33 26 0,1-1 0,-1 1 0,1 0 0,-1-1 0,1 0 0,-1 1 0,0-1 0,2-3 0,13-16 0,-16 21 0,0 0 0,0 0 0,0 0 0,0 0 0,1 0 0,-1 0 0,0 0 0,0 0 0,0 0 0,0 0 0,0 0 0,1 0 0,-1 0 0,0 0 0,0 0 0,0 0 0,0 0 0,0 1 0,0-1 0,1 0 0,-1 0 0,0 0 0,0 0 0,0 0 0,0 0 0,0 0 0,0 0 0,0 1 0,0-1 0,0 0 0,1 0 0,-1 0 0,0 0 0,0 0 0,0 0 0,0 1 0,0-1 0,0 0 0,0 0 0,0 0 0,0 0 0,0 0 0,0 1 0,0-1 0,0 0 0,0 0 0,0 0 0,0 0 0,0 0 0,0 1 0,-1-1 0,1 0 0,0 0 0,0 8 0,0 12 0,1 27 0,-1-45 0,1-1 0,-1 1 0,1-1 0,-1 1 0,1-1 0,-1 0 0,1 1 0,0-1 0,0 0 0,0 0 0,2 3 0,-2-3 0,0 0 0,0 0 0,-1 0 0,1 0 0,0 0 0,0 0 0,-1 0 0,1 0 0,-1 0 0,1 1 0,-1-1 0,1 0 0,-1 0 0,0 1 0,0-1 0,1 3 0,-2-1 0,1 1 0,0 0 0,0-1 0,1 1 0,-1-1 0,1 1 0,0-1 0,-1 1 0,2-1 0,-1 1 0,0-1 0,1 1 0,-1-1 0,5 6 0,-6-9 0,1 1 0,-1 0 0,1 0 0,-1 0 0,0-1 0,0 1 0,0 0 0,1 0 0,-1 0 0,0 0 0,0 0 0,0-1 0,0 1 0,0 0 0,0 0 0,-1 0 0,1 1 0,0-2 0,-1 1 0,1-1 0,0 1 0,0-1 0,0 1 0,0-1 0,0 1 0,0 0 0,0-1 0,0 1 0,0-1 0,0 1 0,0-1 0,0 1 0,0-1 0,0 1 0,1-1 0,-1 1 0,0-1 0,0 1 0,0-1 0,1 1 0,-1-1 0,0 1 0,1-1 0,-1 1 0,1-1 0,-1 0 0,0 1 0,1-1 0,-1 0 0,1 1 0,-1-1 0,1 0 0,0 1 0,11 6 0,-11-6 0,0-1 0,1 1 0,-1 0 0,0 0 0,0-1 0,0 1 0,1-1 0,-1 0 0,0 1 0,1-1 0,-1 0 0,0 1 0,1-1 0,-1 0 0,0 0 0,1 0 0,-1 0 0,0-1 0,1 1 0,-1 0 0,0 0 0,1-1 0,-1 1 0,0-1 0,0 1 0,3-2 0,6-3 0,-1 0 0,0-1 0,0 0 0,0-1 0,0 1 0,-1-2 0,7-8 0,2 0 0,-11 10 0,0-1 0,-1 0 0,0 0 0,7-13 0,3-5 0,-3 5 0,17-40 0,-22 45 0,-1 0 0,-1-1 0,0 0 0,-1 1 0,2-20 0,4-64 0,-9 93 0,1-21 0,-1-1 0,-2 1 0,0-1 0,-2 1 0,0 0 0,-10-32 0,10 47 0,3 9 0,-1-1 0,0 1 0,0 0 0,0 0 0,0 0 0,0 0 0,-1 0 0,1 0 0,-1 1 0,-3-5 0,5 7 0,0 0 0,-1 0 0,1 0 0,-1 0 0,1 0 0,0 0 0,-1 0 0,1 0 0,0 0 0,-1 1 0,1-1 0,0 0 0,-1 0 0,1 0 0,0 0 0,-1 1 0,1-1 0,0 0 0,-1 0 0,1 1 0,0-1 0,0 0 0,0 0 0,-1 1 0,1-1 0,0 0 0,0 1 0,0-1 0,-1 0 0,1 1 0,0-1 0,0 0 0,0 1 0,0-1 0,0 1 0,0-1 0,0 0 0,-5 21 0,0 0 0,1 0 0,-1 39 0,8 67 0,-1-70 0,-2-40 0,2 0 0,0-1 0,1 1 0,0 0 0,2-1 0,0 0 0,7 17 0,-5-23 0,-1 0 0,1 0 0,1-1 0,0 0 0,14 13 0,-8-9 0,-10-9 0,1 0 0,-1 0 0,1-1 0,0 1 0,0-1 0,0 0 0,1-1 0,-1 1 0,1-1 0,-1 0 0,1 0 0,0-1 0,0 1 0,0-1 0,0-1 0,0 1 0,12-2 0,-16-5 984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36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15912,'0'0'4562,"16"-5"-3635,9-2-454,-1 0 0,1 2 1,42-4-1,273 1 4624,-320 7-4449,-1-1-1,27-6 1,-13 0-4345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39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75 164 9848,'0'0'8985,"6"-11"-8872,27-47 102,-29 41 25,-3 15-213,-1 1 0,0-1 0,1 0 1,-1 0-1,1 0 0,-1 1 0,1-1 0,0 0 0,0 0 0,1-1 0,37-53 1969,-45 66-534,1 0 0,-8 20 0,-18 66-933,16-49 82,-13 35 46,8-27 117,-17 83 1,33-119-583,1 1 0,1-1 1,1 1-1,1-1 0,1 1 1,0-1-1,1 0 0,7 27 1,0-16 7,2-1 0,1 1 0,1-2 0,1 0 1,1 0-1,2-1 0,34 42 0,-49-67-200,0 0 0,0 1 0,-1-1 0,2 0 0,-1 0 0,0 0 0,0-1 0,1 1 0,-1 0 0,1-1 0,-1 0 0,1 1 0,-1-1 0,1 0 0,0 0 0,0-1 0,0 1 0,-1 0 0,1-1 0,0 0 0,0 0 0,0 0 0,0 0 0,0 0 0,0 0 0,4-2 0,-1 0 0,-1 0 0,0-1 0,0 1 0,0-1 0,-1 0 0,1 0 0,-1-1 0,1 1 0,-1-1 0,0 0 0,-1 0 0,1-1 0,3-4 0,27-45 860,-17 24-5703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40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1 214 9344,'0'0'9990,"2"16"-9447,26 274 2498,-27-267-2375,-3 39 0,1-51-414,7 25 1751,-6-44-1196,17-218 569,-10 100-729,1-53 653,-2 127 65,-6 52-1360,0 0-1,0 0 1,0 0-1,0 0 1,0 0-1,0-1 1,0 1-1,0 0 0,0 0 1,0 0-1,0 0 1,1 0-1,-1-1 1,0 1-1,0 0 1,0 0-1,0 0 1,0 0-1,0 0 1,0 0-1,0-1 0,0 1 1,0 0-1,1 0 1,-1 0-1,0 0 1,0 0-1,0 0 1,0 0-1,0 0 1,0 0-1,1-1 1,-1 1-1,0 0 0,0 0 1,0 0-1,0 0 1,0 0-1,1 0 1,-1 0-1,0 0 1,0 0-1,0 0 1,1 0-1,8 4 248,9 10 54,9 15-306,0 1 0,-2 1 0,-1 1 0,19 35 0,-15-20 0,98 157 0,-105-181 0,1 2 0,-12-12 0,-10-13 0,0 1 0,0-1 0,1 0 0,-1 0 0,0 0 0,0 1 0,0-1 0,0 0 0,1 0 0,-1 0 0,0 0 0,0 1 0,0-1 0,1 0 0,-1 0 0,0 0 0,0 0 0,0 0 0,1 0 0,-1 0 0,0 0 0,0 0 0,1 0 0,-1 0 0,0 0 0,0 0 0,1 0 0,-1 0 0,0 0 0,0 0 0,1 0 0,-1 0 0,0 0 0,0 0 0,0 0 0,1 0 0,-1 0 0,0-1 0,0 1 0,1 0 0,-1 0 0,0 0 0,0 0 0,0-1 0,0 1 0,1 0 0,-1 0 0,0 0 0,0-1 0,0 1 0,0 0 0,0 0 0,0 0 0,0-1 0,0 1 0,0 0 0,1 0 0,-1-1 0,0 1 0,0 0 0,0 0 0,0-1 0,0 1 0,0 0 0,0 0 0,-1-1 0,1 1 0,0 0 0,0-1 0,0-87 0,-1 27 0,1 18 0,1 1 0,3 0 0,17-78 0,-6 70 0,10-42 0,-19 80 0,-6 12 0,0-1 0,1 1 0,-1 0 0,1-1 0,-1 1 0,0-1 0,0 1 0,1-1 0,-1 1 0,0-1 0,0 1 0,0-1 0,1 1 0,-1-1 0,0 1 0,0-1 0,0 0 0,0 1 0,0-1 0,0 1 0,0-1 0,0 1 0,0-1 0,-1 1 0,1-1 0,0 1 0,0-1 0,0 1 0,-1-1 0,1 1 0,0-1 0,0 1 0,-1-1 0,1 1 0,0-1 0,-1 0 0,-3-1 999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41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11048,'0'0'4432,"10"-6"-3572,33-17-82,-42 22-665,0 0 1,0 1-1,1-1 0,-1 0 0,0 1 0,0-1 0,0 1 1,1-1-1,-1 1 0,0 0 0,0 0 0,1-1 1,-1 1-1,0 0 0,0 0 0,1 0 0,-1 0 0,0 0 1,1 1-1,-1-1 0,0 0 0,0 1 0,1-1 1,-1 1-1,0-1 0,0 1 0,2 0 0,-2 1 97,0 0-1,1 0 0,-1 0 1,0 0-1,0 0 0,0 1 1,0-1-1,-1 0 0,1 0 1,0 4-1,2 4-233,1 8 404,0 0 1,-1 1 0,-1-1-1,0 30 1,-10 76 1434,2-51-738,2-33-332,2-28-175,1 0-1,0 0 0,0 0 0,1 0 0,3 17 1,-3-28-549,1 0 0,-1 0 1,1-1-1,-1 1 1,1 0-1,0 0 0,-1 0 1,1-1-1,0 1 1,0 0-1,-1-1 0,1 1 1,0-1-1,0 1 0,0-1 1,0 1-1,0-1 1,0 1-1,-1-1 0,1 0 1,0 0-1,0 1 1,0-1-1,0 0 0,0 0 1,0 0-1,0 0 0,2 0 1,34-3 556,-29 2-539,193-30-39,-182 29 0,32-1 0,-66-2 878,6 1-5823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41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0 188 16479,'0'0'3096,"15"-11"-2445,-3 1-554,61-43 566,-60 45-441,0 0-1,0 1 1,1 1-1,28-10 1,-7 5 639,54-24-1,-77 30-543,0 1 0,1 0-1,12-2 1,-19 5-6,0 0 0,-1 0 0,1 1 0,0 0 0,0 0 0,-1 0 0,1 1 0,0 0 0,7 2 0,-9-2 111,-6-3-118,-6-2-3192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42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15376,'0'0'4473,"9"-11"-4089,-1 0-253,-4 6-68,0 0 1,-1 0-1,1 0 0,1 1 0,-1-1 0,1 1 1,0 0-1,0 1 0,0-1 0,0 1 1,1 0-1,7-4 0,9 0 472,-1 1-1,1 1 1,-1 1 0,27-2-1,48-9 2633,-76 6-2539,-13 5-3550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43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1 165 10152,'0'0'9993,"10"-7"-9315,-5 3-527,-2 1-90,1 0-1,-1 0 0,1 0 1,0 1-1,7-4 0,-10 5-33,0 1-1,1 0 0,-1-1 0,0 1 0,0 0 0,0 0 0,0-1 0,0 1 0,1 0 1,-1 0-1,0 1 0,0-1 0,0 0 0,0 0 0,0 0 0,1 1 0,-1-1 0,0 1 1,0-1-1,0 1 0,0-1 0,0 1 0,0-1 0,0 1 0,0 0 0,-1 0 0,1-1 0,0 1 1,0 0-1,0 0 0,-1 0 0,2 1 0,29 51 1181,-1 1 1,26 68-1,13 27 1287,-53-125-1794,-13-20-463,0 0 0,0 0 0,-1 1 0,5 8 0,-7-12-156,1 1-1,0-1 0,-1 0 1,1 0-1,0 0 1,0 1-1,0-1 1,0 0-1,0 0 1,0 0-1,0-1 1,0 1-1,1 0 1,-1 0-1,0 0 1,3 0-1,-3-1-52,-1 1-1,1-1 1,-1 0 0,1 0 0,-1 0-1,1 1 1,0-1 0,-1 0 0,1 0-1,-1 0 1,1 0 0,0 0-1,-1 0 1,1-1 0,-1 1 0,1 0-1,-1 0 1,1 0 0,0 0-1,-1-1 1,1 1 0,-1 0 0,1 0-1,-1-1 1,1 1 0,-1 0-1,1-1 1,-1 1 0,0-1 0,1 1-1,-1-1 1,0 1 0,1-1 0,-1 1-1,0-1 1,1 1 0,-1-1-1,0 1 1,0-1 0,0 1 0,1-1-1,-1 0 1,4-18-28,45-240 0,-49 253 0,1 0 0,0 0 0,0 0 0,1 1 0,0-1 0,0 0 0,0 0 0,0 1 0,1 0 0,0-1 0,5-6 0,-4 7 0,0 1 0,-3 12 0,23 25 0,-17-15 0,0 1 0,-1 1 0,3 20 0,-6-23 0,1 0 0,1 0 0,1-1 0,13 29 0,-15-37 0,-1-1 0,0 1 0,-1 0 0,1 0 0,1 14 0,5 16 0,-5-28 0,0 0 0,0-1 0,10 15 0,-9-17 0,-5-6 0,0-1 0,0 0 0,0 0 0,0 0 0,0 1 0,0-1 0,1 0 0,-1 0 0,0 0 0,0 0 0,0 1 0,0-1 0,1 0 0,-1 0 0,0 0 0,0 0 0,0 0 0,1 0 0,-1 0 0,0 0 0,0 1 0,0-1 0,1 0 0,-1 0 0,0 0 0,0 0 0,1 0 0,-1 0 0,0 0 0,0 0 0,0 0 0,1 0 0,-1-1 0,0 1 0,0 0 0,0 0 0,1 0 0,-1 0 0,9-9 0,6-19 0,-13 24 0,9-21 0,15-48 0,5-16 0,-8 37 0,-7 13 0,2 1 0,37-60 0,-49 89 0,7-8 0,-2-1 0,0 0 0,0 0 0,9-28 0,-20 45 0,0-1 0,0 0 0,0 0 0,-1 1 0,1-1 0,-1 0 0,1 0 0,-1 1 0,0-1 0,0 1 0,1-1 0,-3-2 0,-3-9 0,5-3-774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44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12960,'0'0'8538,"10"8"-7858,115 104 1161,-99-86-1313,-1 1-1,-2 1 1,21 33 0,-29-35-92,0 0 0,-2 1 1,0 0-1,-2 1 0,-1 0 1,-2 1-1,8 41 0,-14-54-226,0 1-1,-1-1 0,-1 1 0,0-1 1,-1 1-1,-1-1 0,-1 0 0,0 1 1,-1-1-1,-1-1 0,0 1 0,-1-1 1,-1 1-1,-16 26 0,8-19-209,-1-1 0,-35 37 0,44-53 0,1 1 0,-1-2 0,0 1 0,0-1 0,0 0 0,-1-1 0,0 1 0,0-1 0,0-1 0,-1 0 0,1 0 0,-14 2 0,7-5 851,8-2-5641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3.3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7736,'0'0'1304,"2"65"-1136,2-49 8,-4 2-200,2-4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2:45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12 11048,'0'0'13122,"-11"0"-12379,5 1-634,-7-2 340,0 2 1,0 0-1,1 1 1,-1 0 0,-14 4-1,21-2-105,1 0-1,-1-1 1,1 2-1,0-1 1,0 0-1,1 1 1,-1 0 0,1 0-1,0 1 1,1-1-1,-5 9 1,7-12-325,1-1 0,0 0 1,0 1-1,0-1 1,0 0-1,0 1 0,0-1 1,0 0-1,1 0 0,-1 1 1,0-1-1,1 0 1,-1 0-1,1 1 0,-1-1 1,1 0-1,0 0 0,-1 0 1,1 0-1,0 0 1,0 0-1,0 0 0,0 0 1,0 0-1,0 0 0,0 0 1,0-1-1,0 1 1,0 0-1,2 0 0,-1 1 6,1-1-1,0 1 0,0-1 1,-1 1-1,1-1 0,0 0 1,0 0-1,0 0 1,0-1-1,0 1 0,0-1 1,5 0-1,-6 0-24,1 0 0,-1 0 0,0-1 0,1 1 0,-1-1 0,0 0 0,1 0 0,-1 0 0,0 0 0,0 0 0,0 0 0,0-1 0,0 1 0,0 0 0,0-1 0,0 0 0,-1 1 0,1-1 0,-1 0 0,1 0 0,-1 0 0,0 0 0,1 0 0,-1 0 0,0-1 0,-1 1 0,1 0 0,0 0 0,0-1 0,-1 1 0,0-1 0,1 1 0,-1 0 0,0-1 0,0 1 0,0-1 0,-1 1 0,1 0 0,0-1 0,-1 1 0,0 0 0,1-1 0,-1 1 0,0 0 0,0 0 0,-3-4 0,2 2 0,0 0 0,-1 0 0,1 0 0,-1 0 0,0 0 0,0 1 0,-1-1 0,1 1 0,-5-4 0,6 6 0,0 0 0,0 0 0,0 0 0,0 0 0,-1 0 0,1 1 0,0-1 0,0 1 0,-1-1 0,1 1 0,0 0 0,0 0 0,-1 0 0,1 0 0,0 0 0,0 1 0,-1-1 0,1 1 0,0-1 0,0 1 0,-4 1 0,-9 6 0,11-5 0,0-1 0,0 0 0,0 0 0,0 0 0,-1-1 0,1 1 0,0-1 0,-1 0 0,-8 1 0,16-5 850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8936,'0'0'14713,"10"17"-14455,66 107 238,68 160 1187,-96-188-668,-22-43 212,-23-36-472,-2-9 76,1-19-371,29-205 468,-22 178-757,2 0 0,23-54 1,-20 58-58,-10 24-65,2 0 0,-1 0 0,1 0 0,1 0 0,11-12 0,0-1 89,-3-4-34,-14 23-91,1 1 1,0-1 0,0 1-1,0-1 1,0 1 0,0 0-1,1 0 1,-1 0 0,1 0-1,0 0 1,4-3 0,-6 6-14,-1 0 1,1 0 0,-1 0 0,0 0-1,1-1 1,-1 1 0,1 0 0,-1 0-1,1-1 1,-1 1 0,0 0 0,1-1-1,-1 1 1,0 0 0,1-1-1,-1 1 1,0 0 0,0-1 0,1 1-1,-1-1 1,0 1 0,0-1 0,0 1-1,1-1 1,-1 1 0,0-1 0,0 1-1,0-1 1,0 1 0,0 0 0,0-1-1,0 1 1,0-1 0,0 1 0,0-1-1,0 1 1,-1-1 0,0-1 2,0 1 1,0 0 0,0 0-1,-1 0 1,1 0 0,0 0-1,-1 0 1,1 0-1,0 0 1,-1 1 0,-2-2-1,-5-1 12,0 0-1,-1 0 1,-10 0-1,-25-2-14,-1 3 0,0 1 0,1 3 0,-1 1 0,1 3 0,-74 18 0,109-21 0,0 0 0,-19 9 0,26-11 0,0 1 0,0 0 0,0 0 0,0 0 0,0 0 0,1 1 0,-1-1 0,1 1 0,0-1 0,-1 1 0,1 0 0,-2 4 0,1-2 377,0 1-1014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8536,'0'0'12414,"2"11"-11943,6 31-11,-7-40-383,-1 0-1,1 0 1,-1 0 0,1-1 0,0 1 0,-1 0 0,1-1 0,0 1 0,0 0 0,0-1 0,0 1-1,1-1 1,-1 0 0,0 1 0,1-1 0,-1 0 0,1 0 0,-1 0 0,1 0 0,2 2 0,0-2 79,1 0 0,-1 0 0,0 0 1,1 0-1,-1-1 0,6 1 0,9 0 448,295 32 2196,-303-32-2723,15 0 326,-1-2 0,1 0 1,38-7-1,-62 7-498,5 0 452,0 0 0,0-1 0,12-4 0,-18 6-507,0-1-1,1 1 0,-1-1 1,0 0-1,0 1 0,1-1 1,-1 0-1,0 0 0,0 0 1,0 0-1,0 0 0,0 0 1,0 0-1,0 0 0,-1-1 1,1 1-1,0 0 0,-1 0 1,1-1-1,-1 1 0,1 0 1,-1-1-1,1 1 0,-1 0 1,0-3-1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9648,'0'0'10494,"0"-10"-10125,-3-30-2,3 26-242,2 13 956,2 14 674,16 76-919,-2-15-430,16 115 528,20 91 1050,-54-279-2005,3 15 724,-3-14-84,-3-10-215,-2-8-170,2-1 0,-4-31 0,0-6-14,-63-299 1421,66 336-1580,1 0 1,1 0-1,0 0 1,2-25-1,0 34-47,1 1 0,0 0 1,0 0-1,1 0 0,0 0 0,0 0 1,1 1-1,0-1 0,0 0 0,0 1 1,1 0-1,8-11 0,-10 14-14,1 1 0,-1-1 0,1 1 0,0 0 0,-1-1 0,1 1 0,0 1 0,0-1 0,0 0 0,1 1 0,-1-1 0,0 1 0,1 0 0,-1 0 0,0 0 0,5 0 0,-2 1 0,1 0 0,-1 0 0,0 1 0,0 0 0,0 0 0,0 0 0,0 1 0,9 3 0,3 4 0,0 0 0,0 1 0,-1 1 0,24 20 0,-15-11 0,-15-13 0,0 2 0,0-1 0,-1 1 0,0 1 0,-1 0 0,14 18 0,-22-27 0,0 1 0,-1-1 0,1 1 0,0-1 0,-1 0 0,1 1 0,-1-1 0,1 1 0,-1-1 0,0 1 0,1 0 0,-1-1 0,0 1 0,0-1 0,0 1 0,0-1 0,-1 1 0,1-1 0,0 1 0,-1-1 0,1 1 0,-1 1 0,-1-1 0,1 0 0,-1 0 0,0 0 0,1 0 0,-1 0 0,0 0 0,0-1 0,0 1 0,0-1 0,0 1 0,0-1 0,-4 2 0,-4 1 0,0 0 0,-1-1 0,1 0 0,-1-1 0,-11 1 0,8-2 0,1-1 0,-1-1 0,0 0 0,1-1 0,-23-6 0,25 5 0,0 1 0,0 0 0,0 0 0,0 1 0,-1 0 0,1 1 0,0 0 0,0 1 0,-11 2 0,18-1 114,0-1-1,0 1 1,1 0 0,-1 0-1,1 0 1,0 0 0,-5 4-1,-13 9-5115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8744,'0'0'12129,"11"1"-11648,58 5 205,94 13 1179,-154-18-1644,-1-1 1,1 0 0,0 0 0,0 0 0,-1-1 0,12-2-1,25-2-2640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8840,'0'0'13145,"-1"11"-12708,1-7-398,0 1 13,-1 0-1,1 0 1,1 0 0,-1 0 0,1 0-1,0 0 1,0 0 0,0-1 0,0 1-1,1 0 1,0 0 0,0-1-1,0 1 1,1-1 0,5 7 0,97 114 1489,-56-71 46,-3 3-1,77 123 1,-105-142-47,-41-89-1332,11 19-5148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12456,'0'0'6070,"-12"12"-5585,-175 190 1538,74-90-627,-14 15 1109,116-114-2011,8-7-44,6-7 64,26-17-300,-13 9-3659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10040,'0'0'10809,"0"12"-10172,1 206 2203,14 14-39,-10-168-89,-9-86-1339,2 6-1183,1 1 0,-2 0 0,0 1 0,-7-21-1,-2-10 73,-33-177 74,41 198-336,1-48 0,3 69 0,0 0 0,0 0 0,0 1 0,0-1 0,1 0 0,-1 0 0,1 0 0,0 0 0,-1 1 0,2-1 0,-1 0 0,0 1 0,0-1 0,1 1 0,-1-1 0,1 1 0,0 0 0,0 0 0,0 0 0,0 0 0,0 0 0,0 0 0,0 0 0,1 0 0,-1 1 0,1 0 0,-1-1 0,1 1 0,0 0 0,-1 0 0,1 0 0,0 1 0,0-1 0,0 1 0,4-1 0,6 0 0,-1 1 0,1 1 0,0 0 0,-1 1 0,0 0 0,24 7 0,-17-3 0,0 0 0,0 2 0,-1 0 0,0 1 0,0 0 0,-1 2 0,24 18 0,-39-27 0,0 0 0,-1 0 0,1 0 0,-1 0 0,1 0 0,-1 1 0,0-1 0,1 1 0,-1-1 0,0 1 0,-1-1 0,1 1 0,0-1 0,-1 1 0,0 0 0,1-1 0,-1 1 0,0 0 0,0-1 0,-1 1 0,1 0 0,0-1 0,-1 1 0,0-1 0,1 1 0,-1-1 0,0 1 0,-1-1 0,1 1 0,-2 2 0,-2 4 0,-1 1 0,-1-1 0,0 0 0,0 0 0,-15 13 0,0-4 0,0-1 0,-1-2 0,-38 20 0,12-6 0,49-29 0,0 0 0,-1 0 0,1 0 0,0 0 0,0 0 0,-1 0 0,1 1 0,0-1 0,0 0 0,0 0 0,-1 0 0,1 0 0,0 1 0,0-1 0,0 0 0,0 0 0,-1 1 0,1-1 0,0 0 0,0 0 0,0 1 0,0-1 0,0 0 0,0 0 0,0 1 0,0-1 0,0 0 0,0 0 0,0 1 0,0-1 0,0 0 0,0 0 0,0 1 0,0-1 0,0 0 0,0 0 0,0 1 0,0-1 0,0 0 0,0 0 0,0 1 0,0-1 0,1 0 0,-1 0 0,0 1 0,0-1 0,1 0 0,9 7 0,-9-6 0,52 30 0,-35-22 0,0 1 0,19 14 0,-16-7 0,-7-7 0,-1 0 0,0 1 0,0 0 0,-1 1 0,-1 1 0,0 0 0,14 21 0,-25-32 0,1-1 0,0 1 0,-1-1 0,1 1 0,-1 0 0,0-1 0,1 1 0,-1 0 0,0-1 0,0 1 0,0 0 0,0-1 0,0 1 0,-1 0 0,1-1 0,0 1 0,-1-1 0,1 1 0,-1 0 0,0-1 0,1 1 0,-1-1 0,0 0 0,0 1 0,0-1 0,0 0 0,0 1 0,0-1 0,0 0 0,0 0 0,-2 2 0,-1-1 0,0 1 0,0 0 0,0-1 0,0 1 0,0-1 0,0 0 0,0 0 0,-1-1 0,1 0 0,-7 2 0,-20-1 0,0 0 0,-1-3 0,-50-6 0,-32-1 0,106 8 0,-1 0 0,0 1 0,1-1 0,-1 1 0,1 1 0,0 0 0,-12 4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 10344,'0'0'3898,"-11"-1"-3408,-5 0-161,-9-2-185,-7 2 3546,84 7-1162,207 1 284,-110 3-150,-128-8-1857,0 2 181,-14-1-4428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8744,'0'0'7879,"11"-4"-7539,87-39 1499,-82 38-1410,0-1 0,0 2 0,1 0 0,-1 1 0,1 1 0,0 0 0,19 2-1,21-4 258,113-7 273,-43 4-451,90 0 444,-97 4-481,-93 4-300,49 7 0,-19-1-63,49 0 20,1-5-1,112-11 1,-125 3-10,-34 3 74,77-14 1,-69 5-79,1 2 0,72 1 0,-59 7-16,227 2 279,-115 6-229,-130-4-130,76-8 0,-26 0 87,29 6 236,-67-2-88,-57 0-117,1 2 1,-1 0-1,0 0 1,1 2 0,21 4-1,-30-3-10,0-1-1,23 2 0,-26 0-259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3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6824,'0'0'3464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 8640,'0'0'17929,"-11"-2"-17747,-33-7 5,41 9-162,1 0 1,-1 0 0,0 1-1,1-1 1,-1 1-1,1 0 1,-1 0 0,1 0-1,-1 0 1,1 0-1,-1 0 1,1 1 0,0-1-1,0 1 1,0 0-1,0-1 1,-3 4-1,-5 4 113,-4-1 86,1 2-1,-16 14 0,25-21-153,1 1 0,-1 0 0,1 0-1,0 1 1,0-1 0,0 1 0,1 0-1,-1-1 1,1 1 0,-3 10 0,4-11-28,1 0-1,-1 0 1,1-1 0,-1 1-1,1 0 1,0 0 0,1 0 0,-1 0-1,1-1 1,-1 1 0,1 0 0,0 0-1,0-1 1,1 1 0,-1 0-1,1-1 1,0 0 0,0 1 0,0-1-1,0 0 1,1 0 0,-1 0 0,1 0-1,0-1 1,-1 1 0,6 3-1,-4-3-4,0 0 0,1 0 0,-1 0 0,1 0 0,0-1-1,0 0 1,0 0 0,0 0 0,0-1 0,0 1-1,0-1 1,1 0 0,-1-1 0,0 1 0,1-1 0,-1 0-1,0-1 1,1 1 0,-1-1 0,0 0 0,0 0 0,1-1-1,-1 1 1,0-1 0,-1 0 0,1-1 0,0 1-1,0-1 1,-1 0 0,0 0 0,1 0 0,-1-1 0,4-4-1,-1-1 43,1 0-1,-1-1 0,-1 0 1,1 0-1,-2-1 0,1 1 0,-2-1 1,1-1-1,-2 1 0,5-22 1,-2-14 466,6 107-545,30 432 0,-35-379 0,-4-120 993,1-2-5962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7936,'0'0'15913,"-5"10"-15487,0 0-302,3-6-78,0-1 0,0 1 0,0 0 0,1 0 0,-1 0 0,1 0 0,0 0 0,0 0 0,0 1 1,1-1-1,0 0 0,-1 0 0,1 1 0,1 4 0,32 243 3902,-27-211-2152,-3-42-745,1-7-606,1-25-329,3-42 0,-7 52-83,1 0-1,1 1 1,1-1 0,1 1 0,8-23 0,-8 33-33,-4 8 0,0-1 0,1 1 0,0 0 0,0 0 0,0 0 0,0 0 0,1 0 0,0 0 0,-1 1 0,1-1 0,0 1 0,7-5 0,25-24 0,-30 27 0,-1 0 0,2 0 0,-1 0 0,0 1 0,1 0 0,0 0 0,0 0 0,0 0 0,0 1 0,8-2 0,-13 5 0,0 0 0,0 1 0,1-1 0,-1 1 0,0-1 0,0 1 0,0-1 0,1 1 0,-1 0 0,0-1 0,0 1 0,0 0 0,0 0 0,0 0 0,-1 0 0,1 0 0,0 0 0,0 0 0,-1 0 0,2 2 0,14 24 0,-9-10 0,0 0 0,-1 0 0,-1 0 0,5 34 0,3 75 0,-12-118 0,2 16 914,-1-3-1959,-1-6-2821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9648,'0'0'11553,"-2"14"-10968,-1 41 346,2 1 0,2-1 0,16 95 0,-7-87 150,6 21 567,-4-21 907,-15-77-2276,0 0 0,1 0 0,1 0 1,1-23-1,-3-24 290,-10-53-569,-6-53 0,18 157 0,1 0 0,0 0 0,2-12 0,-2 19 0,1 0 0,-1 1 0,1-1 0,0 0 0,-1 1 0,1-1 0,0 1 0,1-1 0,-1 1 0,0 0 0,1-1 0,-1 1 0,1 0 0,0 0 0,0 0 0,3-3 0,-1 3 0,1 1 0,-1 0 0,1 0 0,0 0 0,-1 0 0,1 1 0,-1 0 0,8 0 0,-9 0 0,2 0 0,-1 0 0,1 0 0,0 1 0,-1 0 0,1-1 0,-1 2 0,1-1 0,-1 0 0,0 1 0,1 0 0,-1 0 0,0 0 0,0 0 0,0 1 0,5 4 0,17 10 0,-20-13 0,0 0 0,0 0 0,0 0 0,6 7 0,-10-9 0,0 0 0,-1-1 0,0 1 0,1 0 0,-1 0 0,0 0 0,0 0 0,0 0 0,-1 0 0,1 1 0,0-1 0,-1 0 0,1 0 0,-1 0 0,0 1 0,0-1 0,0 5 0,0 0 0,-1 0 0,0 0 0,0 0 0,-1-1 0,0 1 0,0 0 0,0 0 0,-1-1 0,0 0 0,0 1 0,-1-1 0,0 0 0,0-1 0,0 1 0,-1-1 0,1 0 0,-1 0 0,-1 0 0,1-1 0,-1 1 0,-6 3 0,2-1 0,9-6 0,-1 0 0,1 0 0,0 0 0,0-1 0,0 1 0,-1 0 0,1-1 0,0 1 0,-1-1 0,1 1 0,0-1 0,-1 0 0,1 1 0,0-1 0,-3 0 0,33-12 0,-18 9 0,0 2 0,0-1 0,0 1 0,0 1 0,0 0 0,1 1 0,-1 0 0,0 0 0,0 1 0,0 1 0,0 0 0,-1 0 0,1 1 0,-1 1 0,0-1 0,0 2 0,0-1 0,-1 1 0,11 9 0,-17-11 0,1-1 0,-1 1 0,0 0 0,-1 0 0,1 0 0,-1 0 0,0 1 0,0-1 0,0 1 0,0-1 0,-1 1 0,0 0 0,0-1 0,0 1 0,0 0 0,-1 0 0,0 0 0,0-1 0,0 1 0,0 0 0,-1 0 0,-2 7 0,2-5 0,-1 1 0,-1-1 0,1 0 0,-1 0 0,-1 0 0,1 0 0,-1 0 0,0-1 0,-1 0 0,1 0 0,-1 0 0,0 0 0,-10 7 0,7-6 0,-1-1 0,1-1 0,-1 0 0,0 0 0,-1-1 0,1 0 0,-1 0 0,0-1 0,1 0 0,-2-1 0,1 0 0,0-1 0,0 0 0,-21-1 0,-41-9 974,51 5-3434,-38-1 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9240,'0'0'17705,"7"-9"-17367,20-30-13,-25 37-240,0 0 0,0 0 0,0 0-1,1 0 1,-1 0 0,1 0 0,-1 1-1,1-1 1,-1 1 0,1 0-1,0 0 1,0 0 0,0 0 0,0 0-1,-1 0 1,1 1 0,0-1 0,0 1-1,0 0 1,6 1 0,-7-1-10,0 0-21,0 0-1,0 1 1,0-1-1,0 1 1,-1 0-1,1-1 1,0 1-1,0 0 1,-1 0-1,1 0 1,-1 0-1,1 1 1,-1-1 0,1 0-1,-1 1 1,0-1-1,1 1 1,-1-1-1,0 1 1,0-1-1,0 1 1,0 0-1,0 0 1,0 2-1,1 0 8,-1-1 0,0 1 0,0 0 0,0 0 1,0-1-1,0 1 0,-1 0 0,0 0 0,0 0 0,0 0 0,-1 5 0,-2 6 50,-1-1 0,0 1 1,-1-1-1,0 0 1,-1 0-1,-1-1 0,0 0 1,-1 0-1,-1-1 1,-11 14-1,13-12-111,7-13 0,0 0 0,-1 0 0,1 0 0,0 0 0,-1-1 0,1 1 0,-1 0 0,1 0 0,-1 0 0,1 0 0,-1 0 0,0-1 0,1 1 0,-1 0 0,0-1 0,1 1 0,-1 0 0,0-1 0,0 1 0,0-1 0,-1 1 0,2-1 0,1 0 0,-1 0 0,0 0 0,0 0 0,0 0 0,0 0 0,0 0 0,0 0 0,0 0 0,0 1 0,0-1 0,0 0 0,0 0 0,0 0 0,0 0 0,1 0 0,-1 0 0,0 0 0,0 0 0,0 0 0,0 0 0,0 0 0,0 1 0,0-1 0,0 0 0,0 0 0,0 0 0,0 0 0,0 0 0,0 0 0,0 0 0,0 0 0,0 0 0,0 0 0,0 1 0,0-1 0,0 0 0,0 0 0,-1 0 0,1 0 0,0 0 0,0 0 0,0 0 0,0 0 0,0 0 0,0 0 0,0 0 0,0 1 0,0-1 0,0 0 0,0 0 0,0 0 0,0 0 0,0 0 0,-1 0 0,1 0 0,9 1 0,149-31 0,-153 29 129,20-5 428,-24 5-912,0 0-1,0 0 1,0 1-1,0-1 1,0 0-1,0 0 1,0 0 0,0 0-1,0 0 1,0 0-1,0 0 1,0-2-1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0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16096,'0'0'12152,"11"-3"-11954,-2 0-158,80-21 724,-80 24-579,1-1 0,-1 1-1,1 1 1,-1 0 0,16 3 0,28 3 295,-30-7-318,78 3 668,-66-1-600,-1-2 0,0-1 0,43-7-1,-65 6-220,18 0-9,-23 2 0,1 0 0,-1-1 0,1 0 0,14-4 0,-2 1 871,-9 3-5774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3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8240,'0'0'14342,"0"-10"-14029,0-46 551,2 52-682,0 1-1,0 0 0,1-1 0,-1 1 1,1 0-1,-1 1 0,5-4 1,3-5 129,-2 0-20,-1 0 1,11-21-1,-13 21-27,1 1-1,0-1 1,13-15 0,-4 8 334,-14 15-506,1 1-1,-1-1 1,1 1-1,0-1 1,0 1-1,0 0 1,0 0-1,1 0 1,-1 0-1,0 0 1,1 1-1,-1-1 1,1 1-1,0-1 1,0 1-1,-1 0 1,5-1-1,9-2 334,-15 3-389,0 1 0,0-1 0,0 1 1,0-1-1,0 1 0,1 0 0,-1-1 0,0 1 1,0 0-1,0 0 0,1 0 0,-1 0 0,0 0 1,0 0-1,0 0 0,1 0 0,-1 0 0,0 1 1,0-1-1,0 0 0,0 1 0,0-1 0,1 1 1,-1-1-1,0 1 0,0 0 0,0-1 0,0 1 1,0 0-1,-1 0 0,1 0 0,0 0 0,0 0 1,0 0-1,0 1 0,11 17 148,-7-12-56,-1 0 0,0 0 0,0 0 0,0 1 0,-1 0 0,0-1 0,0 1 0,1 9 0,6 38-128,-4-28 0,-2 0 0,2 39 0,-4-44 0,0 0 0,10 42 0,-8-46 0,20 72 0,-21-80 0,1-1 0,0 1 0,0-1 0,1 0 0,0 0 0,11 13 0,-15-20 0,0-1 0,1 1 0,-1-1 0,1 0 0,-1 0 0,1 1 0,-1-1 0,1 0 0,-1 0 0,1-1 0,0 1 0,0 0 0,0-1 0,-1 1 0,1-1 0,0 1 0,0-1 0,0 0 0,2 1 0,-1-2 0,0 1 0,1-1 0,-1 0 0,-1 1 0,1-1 0,0 0 0,0-1 0,0 1 0,0 0 0,-1-1 0,4-2 0,0-1 0,0 0 0,0-1 0,0 1 0,-1-1 0,1-1 0,-1 1 0,-1-1 0,6-9 0,0-9 0,-1 0 0,-1-1 0,-2 0 0,0 0 0,-1-1 0,0-30 0,0 17 0,13-60 0,-4 43 0,-8 32 0,0 0 0,1 1 0,1 0 0,14-27 0,-19 47 0,0-1 0,1 1 0,0 0 0,0 0 0,0 0 0,0 0 0,0 1 0,1 0 0,0-1 0,0 2 0,-1-1 0,2 1 0,-1-1 0,0 1 0,0 1 0,1-1 0,-1 1 0,1 0 0,10-1 0,-3 1 0,0 0 0,0 1 0,0 1 0,0 0 0,0 1 0,0 0 0,19 6 0,-12 2 0,-15-8 0,-1 0 0,0 0 0,1 0 0,-1 0 0,1-1 0,9 2 984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96 10952,'0'0'13815,"0"-10"-13485,0-47 342,-3 46 1285,1 8-489,1 8-863,13 138 1182,-5-82-1062,16 89-277,-16-112-448,-9-49 0,1 0 0,-1 1 0,-7-20 0,2 6 0,1-3 0,-4-8 0,3 0 0,-4-37 0,4 33 0,5 30 0,0 0 0,1 1 0,-1-12 0,-4-48 0,6 67 0,1 1 0,-1 0 0,0-1 0,1 1 0,-1 0 0,0 0 0,1-1 0,-1 1 0,0 0 0,1 0 0,-1 0 0,1 0 0,-1 0 0,1-1 0,-1 1 0,0 0 0,1 0 0,-1 0 0,1 0 0,-1 0 0,1 0 0,-1 0 0,0 1 0,1-1 0,-1 0 0,1 0 0,14 3 0,13 5 0,0 1 0,-1 2 0,0 0 0,0 2 0,-1 1 0,41 30 0,-57-37 0,-1 0 0,0 0 0,0 1 0,-1 0 0,0 1 0,0 0 0,-1 0 0,9 15 0,6 13 0,-15-26 0,0 0 0,-1 0 0,8 19 0,-13-26 0,0 0 0,0 0 0,0 0 0,0 0 0,-1 0 0,0 0 0,0 0 0,0 0 0,0 0 0,0 0 0,-1 0 0,0 0 0,0 0 0,0 0 0,-2 5 0,1-6 0,0 0 0,0 0 0,0 0 0,-1 0 0,1 0 0,-1-1 0,1 0 0,-1 1 0,0-1 0,0 0 0,0 0 0,0 0 0,0-1 0,-4 2 0,-49 17 0,49-18 0,-10 2 0,-1-1 0,-31 3 0,37-6 0,0 1 0,0 0 0,1 1 0,-1 1 0,0 0 0,1 0 0,-1 1 0,-17 9 0,28-13 50,0 1 0,1 0 0,-1-1 0,0 1 0,0 0 0,0-1 0,1 1 0,-1 0 0,0 0 0,1 0 0,-1 0 0,1 0 0,-1 0 0,1 0 0,-1 0 0,1 1 0,-2 9-4835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8744,'0'0'20264,"10"2"-19833,59 10 1178,101 4 1,-125-13-1513,15-1-93,-20-1-4,-32 0 0,-1-1 0,1 0 0,-1 0 0,1 0 0,13-3 0,-19 2 0,0 1 0,-1-1 0,1 1 0,0-1 0,-1 0 0,1 0 0,0 0 0,-1 0 0,2-1 0,-3 0 874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29543,'0'0'0,"84"-4"-992,-47 4 912,-1-2 128,-6-2-8,-6-2 136,-6 0 0,3 0 56,-3 0 0,-6 6-216,-2 4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3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25367,'0'0'1200,"77"-4"-912,-49 2-56,-2-2 16,-1 2-56,-3-2 16,-4 2-80,-4-2-8,-4-2-96,-2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4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 8936,'0'0'4792,"61"0"-4392,-39-6 0,8-4-200,8-4 8,7-2-176,1 3 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5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27 526 8744,'0'0'11607,"2"17"-11275,14 245 866,-37 185 752,4-289 413,12-586-415,4 375-1748,0-78 292,5 67-238,5-58 178,-6 98-351,0 4 157,7-28 0,-8 41-138,0 1 0,1-1 0,-1 1 0,2 0 0,-1 0 0,1 0 1,-1 0-1,7-6 0,-9 11-76,1-1 0,0 1 0,0 0 1,0-1-1,0 1 0,0 0 0,0 0 0,0 0 1,0 0-1,0 1 0,1-1 0,-1 1 0,0-1 1,1 1-1,-1 0 0,0 0 0,1 0 0,-1 0 1,0 0-1,4 1 0,3 0 44,1 2 0,0-1 1,12 5-1,-11-1-47,1-1 0,-1 1 0,-1 1 0,1 0 0,-1 1 0,0-1 0,-1 2 0,0 0 0,0 0 0,-1 0 0,0 1 1,-1 1-1,0-1 0,6 13 0,5 11 16,-2 2 1,-1 0 0,13 48 0,-20-56 2,-2 1 0,0-1 0,-2 1 1,-2 0-1,0 0 0,-2 0 0,-1 0 0,-1 0 1,-2 0-1,-1 0 0,-15 49 0,17-70-37,0 0 0,-1 0 0,-1 0 0,1 0-1,-1-1 1,-1 0 0,1 0 0,-1 0 0,0-1-1,-1 0 1,1 0 0,-1 0 0,-10 5 0,8-5-2,-1-1 0,1 0 0,-1-1 0,1 0 0,-1 0 0,0-1 0,-1 0 0,1-1 0,0 0 0,-21 0 0,12-1-1,10-1 0,1 0 0,-1 0 0,0-1 0,0 0 0,-15-3 0,-5-5 0,61 15 0,1-3 0,0 0 0,40-4 0,104-14 0,-155 11 0,-1 0 0,0-1 0,0-1 0,0-1 0,-1-1 0,0 0 0,0-2 0,-1 0 0,25-19 0,-29 18 0,0-1 0,-1-1 0,-1 0 0,0-1 0,0 0 0,-1-1 0,-1-1 0,-1 0 0,0 0 0,-1-1 0,7-19 0,-7 15 0,0-3 0,12-40 0,-15-8 0,0 60 0,-7 21 0,0-1 0,0 1 0,-5 12 0,-1 10 0,5-8 0,1-1 0,2 0 0,0 0 0,1 1 0,0-1 0,2 0 0,1-1 0,11 32 0,-13-42 0,1 1 0,0-1 0,1 0 0,8 15 0,-12-24 0,1 0 0,-1 0 0,0 0 0,1 0 0,-1 0 0,1-1 0,0 1 0,-1-1 0,1 1 0,0-1 0,0 1 0,0-1 0,0 0 0,0 0 0,0 0 0,1 0 0,-1 0 0,0 0 0,0-1 0,1 1 0,-1-1 0,1 0 0,-1 0 0,0 0 0,1 0 0,-1 0 0,0 0 0,5-1 0,2-2 0,0 0 0,-1 0 0,1-1 0,-1 0 0,0 0 0,0-1 0,0 0 0,0 0 0,-1-1 0,0 0 0,0-1 0,10-12 0,1-5 0,-1-1 0,22-44 0,2-3 0,-39 68 0,1 0 0,0 0 0,0 0 0,0 0 0,0 1 0,1-1 0,-1 1 0,1 0 0,0 0 0,0 0 0,0 1 0,0-1 0,1 1 0,7-3 0,-8 4 0,1 0 0,-1 1 0,1-1 0,0 1 0,-1 0 0,1 0 0,-1 1 0,1 0 0,-1-1 0,1 1 0,-1 1 0,0-1 0,1 1 0,-1 0 0,7 4 0,120 71 0,-130-76 0,0-1 0,-1 1 0,1-1 0,0 1 0,0-1 0,0 1 0,-1-1 0,1 1 0,0-1 0,0 0 0,0 1 0,0-1 0,0 0 0,0 0 0,-1 0 0,1 0 0,0 0 0,0 0 0,0 0 0,0 0 0,2 0 0,-3-1 0,0 1 0,1-1 0,-1 1 0,0-1 0,0 1 0,1-1 0,-1 0 0,0 1 0,0-1 0,0 1 0,0-1 0,0 0 0,0 1 0,0-1 0,0 1 0,0-1 0,0 0 0,0 1 0,0-1 0,-1 1 0,1-1 0,0 1 0,0-1 0,-1 1 0,1-1 0,0 1 0,-1-1 0,0 0 0,-3-9 0,-1 1 0,-1 0 0,0 0 0,0 0 0,-1 1 0,-13-14 0,17 20 0,1 0 0,-1 0 0,1 0 0,-1 0 0,0 1 0,0-1 0,1 1 0,-1-1 0,0 1 0,0 0 0,-1 0 0,1 1 0,0-1 0,0 1 0,0-1 0,-1 1 0,1 0 0,0 0 0,0 0 0,0 1 0,-1-1 0,1 1 0,0-1 0,0 1 0,0 0 0,-5 3 0,2-1 0,1 0 0,0 1 0,0-1 0,0 1 0,0 0 0,1 1 0,0-1 0,0 1 0,0 0 0,0 0 0,1 0 0,-1 0 0,1 1 0,1-1 0,-1 1 0,1 0 0,0 0 0,0 0 0,1 0 0,0 0 0,0 0 0,0 0 0,0 7 0,1-1 0,1-1 0,0 1 0,0 0 0,1-1 0,0 1 0,1-1 0,0 0 0,1 0 0,1 0 0,-1 0 0,11 15 0,-14-24 0,0 0 0,0 1 0,1-1 0,-1 0 0,1 0 0,-1 0 0,1 0 0,0-1 0,-1 1 0,1 0 0,0-1 0,0 1 0,1-1 0,-1 0 0,0 0 0,0 1 0,1-1 0,-1-1 0,0 1 0,1 0 0,-1-1 0,1 1 0,-1-1 0,1 0 0,-1 1 0,1-1 0,-1-1 0,1 1 0,-1 0 0,1 0 0,-1-1 0,1 0 0,-1 1 0,0-1 0,1 0 0,-1 0 0,0 0 0,0-1 0,3-1 0,2-2 0,-1 0 0,0 0 0,0-1 0,-1 1 0,1-1 0,-1-1 0,-1 1 0,1-1 0,-1 1 0,0-1 0,3-9 0,1-3 0,-1-1 0,-1 0 0,-1-1 0,0 1 0,-2-1 0,0 0 0,-1-23 0,-3 41 0,-1 7 0,-1 10 0,4 3 0,2 0 0,0 0 0,1 0 0,0-1 0,11 26 0,-11-35 0,0 0 0,1 0 0,0 0 0,0-1 0,0 0 0,1 0 0,0 0 0,0-1 0,0 1 0,14 7 0,-18-12 0,-1 0 0,1-1 0,0 1 0,-1 0 0,1-1 0,0 0 0,-1 1 0,1-1 0,0 0 0,-1 0 0,1 0 0,0 0 0,-1 0 0,1 0 0,0-1 0,0 1 0,-1-1 0,1 1 0,-1-1 0,1 1 0,0-1 0,-1 0 0,1 0 0,-1 0 0,3-1 0,2-4 0,0 1 0,0-1 0,11-13 0,-8 8 0,8-9 0,-2-1 0,0-1 0,19-39 0,-28 50 0,39-84 0,-43 92 0,0 0 0,0 0 0,0 0 0,1 0 0,-1 1 0,1-1 0,0 1 0,0-1 0,0 1 0,0 0 0,0 0 0,1 1 0,-1-1 0,0 1 0,8-3 0,12-6 0,-20 8 0,-1 1 0,0 0 0,1-1 0,0 1 0,-1 0 0,1 0 0,4 0 0,-6 1 0,1 0 0,-1 0 0,0 0 0,0 0 0,1 0 0,-1 1 0,0-1 0,1 0 0,-1 1 0,0-1 0,0 1 0,0 0 0,0-1 0,1 1 0,-1 0 0,0 0 0,0-1 0,0 1 0,-1 0 0,1 0 0,1 2 0,5 7 0,0 0 0,-1 1 0,0-1 0,0 1 0,-2 1 0,1-1 0,2 14 0,-2-5 0,-2-1 0,-1 0 0,0 1 0,-1 28 0,15-76 0,-6 1 0,2 0 0,1 0 0,1 1 0,26-35 0,-40 61 0,0-1 0,1 0 0,-1 1 0,1-1 0,-1 0 0,1 1 0,-1-1 0,1 1 0,0-1 0,-1 1 0,1-1 0,0 1 0,-1-1 0,1 1 0,0 0 0,0-1 0,-1 1 0,1 0 0,0 0 0,0-1 0,0 1 0,0 0 0,-1 0 0,1 0 0,0 0 0,0 0 0,1 0 0,-1 1 0,0 0 0,1-1 0,-1 1 0,0 0 0,1 0 0,-1 0 0,0 0 0,0 0 0,0 0 0,0 0 0,0 0 0,0 1 0,1 1 0,3 5 0,-1 0 0,0 0 0,4 14 0,-2-6 0,-2 1 0,1-1 0,-2 1 0,0 0 0,0 25 0,-3-43 0,0 1 0,0 0 0,1 0 0,-1 0 0,0-1 0,0 1 0,0 0 0,0 0 0,1-1 0,-1 1 0,0 0 0,0 0 0,0 0 0,1 0 0,-1-1 0,0 1 0,0 0 0,1 0 0,-1 0 0,0 0 0,0 0 0,1 0 0,-1 0 0,0 0 0,0 0 0,1 0 0,-1 0 0,0 0 0,0 0 0,1 0 0,-1 0 0,0 0 0,1 0 0,-1 0 0,0 0 0,0 0 0,1 0 0,-1 0 0,0 0 0,0 1 0,1-1 0,-1 0 0,0 0 0,0 0 0,0 0 0,1 1 0,-1-1 0,0 0 0,0 0 0,0 0 0,0 1 0,0-1 0,1 0 0,-1 0 0,0 1 0,0-1 0,0 0 0,0 0 0,0 1 0,0-1 0,0 0 0,0 0 0,0 1 0,0-1 0,0 0 0,0 1 0,0-1 0,0 1 0,14-17 0,-13 16 0,12-18 0,-1-1 0,14-26 0,-14 23 0,20-30 0,-28 47 0,-1 1 0,0 0 0,1-1 0,-1 1 0,1 1 0,5-6 0,-8 9 0,-1-1 0,1 1 0,0-1 0,0 1 0,-1 0 0,1-1 0,0 1 0,-1 0 0,1 0 0,0-1 0,0 1 0,0 0 0,-1 0 0,1 0 0,0 0 0,0 0 0,0 0 0,-1 0 0,1 0 0,0 0 0,0 1 0,-1-1 0,1 0 0,0 0 0,0 1 0,-1-1 0,1 1 0,0-1 0,-1 0 0,1 1 0,0-1 0,-1 1 0,1-1 0,-1 1 0,1 0 0,-1-1 0,1 1 0,-1 0 0,1-1 0,-1 1 0,0 0 0,1-1 0,0 3 0,33 65 0,18 29 0,-47-89 0,-2-2 0,0 0 0,1-1 0,0 1 0,0-1 0,1 0 0,5 6 0,-9-10 0,0 0 0,1 0 0,0 0 0,-1-1 0,1 1 0,-1 0 0,1-1 0,0 1 0,0-1 0,-1 1 0,1-1 0,0 0 0,0 1 0,-1-1 0,1 0 0,0-1 0,0 1 0,0 0 0,-1 0 0,1-1 0,0 1 0,0-1 0,-1 1 0,1-1 0,-1 0 0,1 0 0,3-1 0,21-16 0,0 0 0,43-41 0,-48 40 0,1 0 0,0 1 0,1 2 0,29-16 0,-47 29 0,-1 1 0,1 0 0,1 1 0,-1-1 0,0 1 0,0 0 0,0 0 0,1 1 0,-1-1 0,0 1 0,1 1 0,5 0 0,3 1 0,0 2 0,0 0 0,14 6 0,16 5 0,-43-14 0,-1-1 0,1 0 0,-1 1 0,1-1 0,0 0 0,-1 0 0,1 1 0,0-1 0,0 0 0,-1 0 0,1 0 0,0 0 0,-1 0 0,1 0 0,0 0 0,0 0 0,-1 0 0,1 0 0,0-1 0,-1 1 0,1 0 0,0 0 0,-1-1 0,1 1 0,0 0 0,0-1 0,-1 0 0,0 0 0,0 0 0,0 0 0,0 0 0,0 0 0,0 0 0,0 0 0,-1-1 0,1 2 0,0-1 0,-1 0 0,1 0 0,-1 0 0,1 0 0,-1-1 0,0 0 0,-1-1 0,1 1 0,0 0 0,-1 0 0,0 0 0,1 0 0,-1 0 0,0 0 0,0 1 0,0-1 0,0 0 0,0 1 0,0 0 0,0-1 0,-1 1 0,1 0 0,0 0 0,-1 1 0,1-1 0,-1 0 0,1 1 0,-1-1 0,1 1 0,-1 0 0,0 0 0,-2 0 0,2 0 0,-1 1 0,0 0 0,1-1 0,-1 1 0,1 0 0,0 1 0,-1-1 0,1 1 0,0-1 0,0 1 0,0 0 0,0 0 0,0 1 0,0-1 0,1 0 0,-1 1 0,-4 5 0,1 2 0,0 1 0,0 0 0,1 0 0,0 0 0,1 1 0,-5 20 0,2 3 0,-2 37 0,9-67 0,0 1 0,0 0 0,1-1 0,-1 1 0,1 0 0,1-1 0,-1 1 0,1-1 0,0 0 0,0 0 0,1 1 0,-1-1 0,1-1 0,7 10 0,-9-13 0,1 0 0,-1-1 0,0 1 0,0-1 0,1 1 0,-1-1 0,0 1 0,1-1 0,-1 0 0,1 1 0,-1-1 0,0 0 0,1 0 0,-1 0 0,1 0 0,-1 0 0,0-1 0,1 1 0,-1 0 0,0-1 0,1 1 0,-1-1 0,0 1 0,1-1 0,-1 0 0,0 1 0,2-2 0,2-1 0,0-1 0,0 1 0,0-1 0,-1 0 0,6-6 0,-3 2 0,0-2 0,-1 1 0,0-1 0,0 0 0,-1 0 0,6-18 0,16-69 0,-26 88 0,0 0 0,0 0 0,-1-12 0,0 18 0,-4 29 0,5-9 0,0 0 0,1 0 0,0 0 0,10 30 0,-10-39 0,1 0 0,0 0 0,0 0 0,1-1 0,0 0 0,0 0 0,1 0 0,0 0 0,0 0 0,1-1 0,11 11 0,-14-16 0,-1 1 0,1 0 0,0-1 0,0 1 0,0-1 0,0 0 0,0 0 0,0 0 0,1-1 0,-1 1 0,0-1 0,0 1 0,1-1 0,-1 0 0,0 0 0,0-1 0,1 1 0,-1-1 0,5-1 0,4-2 0,1-1 0,-1 0 0,19-11 0,-2 1 0,13-8 0,71-51 0,-68 42 0,-20 14 0,-2 0 0,24-26 0,-40 36 0,-9 5 0,-13 12 0,6 0 0,1 0 0,0 0 0,1 0 0,0 1 0,0 0 0,1 1 0,1-1 0,-1 1 0,2 1 0,0-1 0,0 0 0,1 1 0,0 0 0,1 0 0,0 0 0,1 0 0,0 0 0,1 0 0,3 23 0,-2-30 0,0-1 0,0 0 0,1 1 0,0-1 0,-1 0 0,2 0 0,-1 0 0,0-1 0,1 1 0,-1 0 0,1-1 0,0 0 0,4 4 0,-5-6 0,-1 0 0,0 0 0,0 0 0,1 0 0,-1 0 0,0-1 0,1 1 0,-1-1 0,0 1 0,1-1 0,-1 1 0,1-1 0,-1 0 0,1 0 0,-1 0 0,1 0 0,-1 0 0,1 0 0,-1 0 0,1 0 0,-1-1 0,1 1 0,-1 0 0,1-1 0,-1 1 0,0-1 0,1 0 0,-1 1 0,0-1 0,0 0 0,1 0 0,-1 0 0,0 0 0,0 0 0,0 0 0,0 0 0,0 0 0,0-1 0,0 1 0,-1 0 0,2-3 0,9-13 0,-1 0 0,0 0 0,-2-1 0,0-1 0,-1 1 0,0-1 0,-2 0 0,4-23 0,-9 31 0,-8 45 0,-15 276 0,9-91 0,13-207 0,-1 1 0,-1 0 0,0-1 0,0 0 0,-1 1 0,-1-1 0,-7 13 0,10-21 0,0 1 0,-1 0 0,0-1 0,0 0 0,0 1 0,-1-1 0,0-1 0,1 1 0,-1 0 0,-1-1 0,1 0 0,0 0 0,-1 0 0,1 0 0,-1-1 0,0 0 0,0 0 0,0 0 0,-10 2 0,12-4 0,-1 0 0,0 0 0,1 0 0,-1 0 0,0-1 0,1 1 0,-1-1 0,1 0 0,-1 0 0,1 0 0,-1-1 0,1 1 0,0-1 0,-1 0 0,1 0 0,0 0 0,0 0 0,1 0 0,-1-1 0,0 1 0,1-1 0,-1 0 0,1 0 0,0 0 0,0 0 0,0 0 0,0 0 0,1 0 0,-1-1 0,1 1 0,0-1 0,0 1 0,0-1 0,0 1 0,1-1 0,0 0 0,-1 1 0,1-1 0,0 0 0,1 1 0,-1-1 0,1 0 0,0 1 0,0-1 0,0 1 0,0-1 0,0 1 0,1 0 0,-1-1 0,1 1 0,3-5 0,35-45 0,46-54 0,128-121 0,-190 199 0,24-40 0,-12 18 0,-7 9 0,-1-1 0,27-57 0,-51 90 0,1 0 0,0 1 0,0 0 0,1 0 0,1 0 0,-1 1 0,15-14 0,-20 21 0,0 1 0,0-1 0,-1 1 0,1 0 0,0-1 0,0 1 0,0 0 0,0 0 0,-1 0 0,1 0 0,0-1 0,0 1 0,0 0 0,0 1 0,-1-1 0,1 0 0,0 0 0,0 0 0,0 0 0,-1 1 0,1-1 0,0 0 0,0 1 0,0-1 0,-1 0 0,1 1 0,0-1 0,-1 1 0,1-1 0,0 1 0,-1 0 0,1-1 0,-1 1 0,1 0 0,-1-1 0,1 1 0,-1 0 0,0 0 0,1-1 0,-1 1 0,0 0 0,1 1 0,2 6 0,0-1 0,0 1 0,2 11 0,-4-13 0,6 19 0,-1 0 0,-2 0 0,3 50 0,-4-66 0,3-14 0,8-19 0,-11 19 0,29-49 0,68-88 0,-100 141 0,1 0 0,0 0 0,-1 0 0,1 0 0,0 0 0,0 0 0,-1 1 0,1-1 0,0 0 0,0 0 0,0 1 0,0-1 0,0 1 0,0-1 0,0 1 0,0-1 0,0 1 0,0-1 0,1 1 0,-1 0 0,0 0 0,0-1 0,0 1 0,0 0 0,1 0 0,-1 0 0,0 1 0,0-1 0,0 0 0,0 0 0,0 0 0,1 1 0,-1-1 0,0 1 0,0-1 0,0 1 0,0-1 0,0 1 0,0 0 0,1 0 0,1 3 0,1-1 0,-1 1 0,-1 0 0,1 0 0,0 0 0,-1 0 0,0 0 0,3 7 0,2 8 0,2 5 0,25 45 0,-31-63 0,1 0 0,0-1 0,0 1 0,1 0 0,-1-1 0,1 0 0,1 0 0,-1-1 0,1 0 0,-1 1 0,1-2 0,8 5 0,-6-6 0,1-1 0,-1 0 0,1 0 0,-1-1 0,1 0 0,-1 0 0,1-1 0,0 0 0,-1-1 0,13-3 0,-11 2 0,1-1 0,-1 0 0,-1 0 0,1-1 0,0 0 0,-1-1 0,0 0 0,-1 0 0,1-1 0,-1 0 0,-1-1 0,9-9 0,-11 11 0,0 0 0,-1-1 0,1 0 0,-1 0 0,-1 0 0,1 0 0,-1-1 0,0 1 0,-1-1 0,0 0 0,0 0 0,-1 0 0,0 0 0,0 0 0,-1 0 0,-1-14 0,1 21 0,0-1 0,0 1 0,0-1 0,0 0 0,0 1 0,-1-1 0,1 1 0,-1-1 0,1 1 0,-1-1 0,0 1 0,1 0 0,-1-1 0,0 1 0,0 0 0,0-1 0,0 1 0,0 0 0,0 0 0,-1 0 0,1 0 0,0 0 0,0 0 0,-1 0 0,1 1 0,-1-1 0,1 0 0,0 1 0,-1-1 0,1 1 0,-1-1 0,0 1 0,1 0 0,-1 0 0,1 0 0,-1 0 0,1 0 0,-1 0 0,0 0 0,-1 0 0,0 1 0,0 0 0,0 0 0,1 0 0,-1 0 0,0 0 0,1 1 0,-1-1 0,1 1 0,-1 0 0,1 0 0,0 0 0,-1 0 0,1 0 0,0 0 0,0 0 0,1 1 0,-1-1 0,0 1 0,1-1 0,0 1 0,-2 2 0,2 2 0,-1 0 0,1 0 0,1 0 0,-1 0 0,1 0 0,0 1 0,1-1 0,0 0 0,0 0 0,0 0 0,1-1 0,5 14 0,2 2 0,1 0 0,19 32 0,-26-49 0,0-1 0,1 1 0,0-1 0,0 1 0,0-1 0,0-1 0,0 1 0,1 0 0,9 5 0,-11-8 0,0 1 0,0-1 0,0 0 0,0 0 0,0 0 0,0 0 0,0 0 0,0-1 0,1 1 0,-1-1 0,0 0 0,0 0 0,1 0 0,-1 0 0,0-1 0,0 1 0,1-1 0,5-2 0,5-4 0,0 0 0,0-2 0,-1 1 0,0-2 0,0 1 0,-1-2 0,-1 0 0,1 0 0,-2-1 0,0 0 0,0-1 0,8-14 0,8-19 0,-2-2 0,22-63 0,-34 81 0,17-49 0,-4 0 0,-4-2 0,-3 0 0,11-126 0,-28 200 0,0-7 0,0-1 0,0 1 0,-1-1 0,-4-21 0,0 22 0,-2 26 0,3-4 0,-6 20 0,1 1 0,-8 51 0,1 64 0,7-56 0,1-20 0,3 1 0,5 86 0,2-113 0,-1-2 0,8 44 0,-8-72 0,0-1 0,2 1 0,-1-1 0,1 0 0,1-1 0,0 1 0,0-1 0,10 15 0,-14-24 0,0 0 0,0-1 0,1 1 0,-1 0 0,0 0 0,0-1 0,0 1 0,0-1 0,1 1 0,-1-1 0,0 1 0,0-1 0,1 0 0,-1 1 0,0-1 0,1 0 0,-1 0 0,0 0 0,1 0 0,-1 0 0,0-1 0,0 1 0,1 0 0,-1 0 0,0-1 0,1 1 0,-1-1 0,2 0 0,37-22 0,-33 19 0,4-3 0,-1-1 0,0-1 0,0 0 0,0 0 0,-1 0 0,15-23 0,39-71 0,-39 60 0,-15 26 0,0-1 0,9-28 0,-19 62 0,0-1 0,2 22 0,-1 12 0,-1-24 0,1 1 0,1 0 0,1 0 0,10 50 0,-11-75 0,-1 1 0,0 0 0,1 0 0,-1-1 0,1 1 0,0 0 0,0-1 0,-1 1 0,1 0 0,0-1 0,0 1 0,0-1 0,1 0 0,-1 1 0,0-1 0,0 0 0,1 0 0,-1 0 0,1 0 0,-1 0 0,1 0 0,-1 0 0,1 0 0,0 0 0,-1-1 0,1 1 0,0-1 0,0 1 0,-1-1 0,1 0 0,2 0 0,1 0 0,-1-1 0,0 0 0,0 0 0,0-1 0,0 1 0,0-1 0,0 0 0,0 0 0,0 0 0,-1 0 0,1-1 0,3-3 0,150-112 0,-100 77 0,-24 21 0,-27 17 0,1-1 0,-1 0 0,0 0 0,0 0 0,0 0 0,8-10 0,-12 12 0,3-4 0,-4 4 0,-2 2 0,-42 40 0,37-36 0,1 0 0,0 0 0,0 1 0,0 0 0,0 0 0,1 0 0,0 1 0,0-1 0,0 1 0,1 0 0,0 0 0,0 0 0,-3 10 0,5-13 0,0 1 0,0-1 0,0 1 0,1-1 0,-1 1 0,1 0 0,0-1 0,0 1 0,0-1 0,0 1 0,1-1 0,0 1 0,-1 0 0,1-1 0,0 0 0,1 1 0,-1-1 0,1 0 0,-1 1 0,1-1 0,0 0 0,0 0 0,0-1 0,1 1 0,-1 0 0,1-1 0,3 3 0,0 0 0,1-1 0,0 0 0,0 0 0,1-1 0,-1 0 0,1 0 0,0-1 0,-1 0 0,1 0 0,10 1 0,10-1 0,45-2 0,-34-1 0,-37 0 850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5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16783,'0'0'5296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5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13264,'0'0'1937,"16"0"-1177,196-2 1417,159 18 2988,-311-13-2158,-71-1-6182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29:5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15576,'0'0'8655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0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472 666 18135,'0'0'2110,"-10"-1"-1701,-5 0-222,0 1 1,0 0-1,0 1 0,0 1 1,-27 6-1,-8 11 465,-54 30 0,69-32-365,20-9-126,1-1 0,1 2 0,0 0 1,0 1-1,0 0 0,-17 19 0,25-24-72,1 0 0,0 0-1,0 0 1,0 1 0,1-1 0,0 1-1,0 0 1,0-1 0,1 2-1,-1-1 1,2 0 0,-1 0-1,1 1 1,0-1 0,0 1-1,0-1 1,1 1 0,0-1-1,1 9 1,0-12-40,0 0-1,1 1 1,-1-1-1,0 0 1,1 0-1,0 0 1,0 0-1,0 0 1,0 0-1,0 0 1,1-1-1,-1 1 1,1-1-1,0 1 1,-1-1-1,1 0 1,0 0-1,0-1 1,1 1-1,-1 0 1,0-1-1,0 0 1,1 0-1,4 1 1,0 0 25,0-1 1,0 1 0,0-1 0,0-1 0,0 0 0,0 0 0,0-1 0,0 0 0,16-3-1,-10-2 16,0 1 0,0-2 0,-1 0-1,0-1 1,0 0 0,-1 0-1,0-2 1,0 1 0,-1-2 0,-1 1-1,18-23 1,-3-1 180,-2 0 1,-2-2 0,20-42-1,-19 31-15,-3-1 0,-1-1-1,-2 0 1,17-97 0,-29 113-133,0 0-1,-3 0 1,0-1-1,-2 1 1,-2 0-1,-1 0 1,-1 0-1,-17-56 1,19 80-122,-6-11 0,9 20 0,0-1 0,-1 1 0,1 0 0,-1 0 0,1 0 0,-1-1 0,1 1 0,-1 0 0,1 0 0,-1 0 0,1 0 0,-1 0 0,1 0 0,-1 0 0,1 0 0,-1 0 0,1 0 0,-1 0 0,1 0 0,-1 1 0,1-1 0,-1 0 0,1 0 0,-1 0 0,1 1 0,-1-1 0,1 0 0,-1 1 0,1-1 0,0 0 0,-1 1 0,1-1 0,0 0 0,-1 1 0,1-1 0,0 1 0,0-1 0,-1 1 0,1-1 0,0 1 0,-5 7 0,0 0 0,1 0 0,1 0 0,-1 1 0,1-1 0,1 1 0,-1 0 0,2 0 0,-2 11 0,0-6 0,-2 23 0,1-1 0,3 74 0,17 70 0,-13-157 0,23 154 0,-19-148 0,1 0 0,1-1 0,24 52 0,-28-68 0,1-1 0,1 0 0,0-1 0,0 1 0,11 11 0,-15-19 0,-1-1 0,1 1 0,0-1 0,0 0 0,0 0 0,0 0 0,0 0 0,0-1 0,1 1 0,-1-1 0,1 0 0,-1 0 0,1 0 0,-1 0 0,1-1 0,-1 1 0,1-1 0,0 0 0,-1 0 0,1 0 0,-1-1 0,7-1 0,0-1 0,0-1 0,0 0 0,-1 0 0,0-1 0,0 0 0,0-1 0,0 0 0,-1-1 0,0 1 0,0-1 0,-1-1 0,0 0 0,0 0 0,-1 0 0,0-1 0,5-10 0,-2 4 0,-1-1 0,0 0 0,-2-1 0,0 0 0,0 0 0,-2 0 0,0-1 0,2-28 0,-6 37 0,0 1 0,0-1 0,-1 1 0,-1-1 0,1 1 0,-1 0 0,-1-1 0,0 1 0,0 0 0,0 1 0,-1-1 0,0 0 0,-1 1 0,1 0 0,-1 0 0,-10-10 0,14 16 0,-5-8 0,104 36 0,36 11 0,-129-35 0,1 0 0,-1 0 0,1 0 0,-1 0 0,0 1 0,0 0 0,-1 0 0,1 0 0,-1 1 0,0-1 0,0 1 0,0 0 0,5 10 0,2 5 0,-2 1 0,11 33 0,4 10 0,-22-59 0,1 0 0,-1 0 0,1 0 0,0-1 0,0 1 0,0-1 0,6 6 0,-6-8 0,0 0 0,0 0 0,0 0 0,0 0 0,0-1 0,1 1 0,-1-1 0,0 0 0,1 0 0,-1 0 0,1-1 0,4 1 0,-1 0 0,0-1 0,-1-1 0,1 1 0,-1-1 0,1 0 0,-1-1 0,1 1 0,-1-1 0,0 0 0,0-1 0,0 0 0,0 0 0,0 0 0,-1-1 0,1 1 0,7-9 0,7-5 0,-1-2 0,28-36 0,-41 48 0,111-134 0,-117 140 0,0 1 0,0 0 0,0-1 0,1 1 0,-1 0 0,0-1 0,0 1 0,0 0 0,1-1 0,-1 1 0,0 0 0,0-1 0,1 1 0,-1 0 0,0 0 0,1-1 0,-1 1 0,0 0 0,1 0 0,-1 0 0,0-1 0,1 1 0,-1 0 0,0 0 0,1 0 0,-1 0 0,1 0 0,-1 0 0,0 0 0,1 0 0,-1 0 0,1 0 0,0 13 0,-2-2 0,2 18 0,0 0 0,9 42 0,-8-59 0,1-1 0,0 1 0,1 0 0,0-1 0,1 0 0,0 0 0,1 0 0,10 15 0,-9-17 0,-1-1 0,1-1 0,0 1 0,0-1 0,12 8 0,-17-14 0,1 1 0,-1-1 0,1 1 0,0-1 0,0 0 0,0 0 0,-1 0 0,1-1 0,0 1 0,0 0 0,0-1 0,0 0 0,0 0 0,0 0 0,0 0 0,0-1 0,0 1 0,0-1 0,0 1 0,0-1 0,0 0 0,0 0 0,2-2 0,5-2 0,0-2 0,0 1 0,0-1 0,-1 0 0,0-1 0,-1 0 0,0-1 0,0 0 0,0 0 0,8-14 0,5-12 0,26-60 0,-44 89 0,25-61 0,36-126 0,-3-74 0,-52 230 0,-5 25 0,-1-1 0,-1 1 0,2-24 0,-4 33 0,-2 7 0,-2 11 0,-42 302 0,1-14 0,19-130 0,14-105 0,10-51 0,-1 0 0,0-1 0,-2 1 0,0-1 0,-1 0 0,0 0 0,-10 15 0,11-17 0,-2 5 0,7-19 0,0 1 0,0-1 0,-1 0 0,1 1 0,0-1 0,0 0 0,0 1 0,0-1 0,-1 0 0,1 0 0,0 1 0,0-1 0,-1 0 0,1 0 0,0 1 0,-1-1 0,1 0 0,0 0 0,-1 0 0,1 0 0,0 1 0,-1-1 0,1 0 0,0 0 0,-1 0 0,1 0 0,0 0 0,-1 0 0,1 0 0,-1 0 0,1 0 0,0 0 0,-1 0 0,1 0 0,0 0 0,-1 0 0,1-1 0,-1 1 0,1 0 0,0-1 0,0 1 0,0 0 0,0 0 0,0-1 0,-1 1 0,1 0 0,0-1 0,0 1 0,0 0 0,0-1 0,0 1 0,0 0 0,0-1 0,0 1 0,0 0 0,0-1 0,0 1 0,1 0 0,-1-1 0,0 1 0,0 0 0,0-1 0,0 1 0,0 0 0,1 0 0,-1-1 0,0 1 0,0 0 0,1-1 0,-1 1 0,0 0 0,0 0 0,1 0 0,-1-1 0,0 1 0,13-13 0,-10 11 0,264-313 0,-187 218 0,-38 48 0,42-64 0,15-61 0,-64 110 0,-17 26 0,-2-1 0,24-81 0,-31 88 0,-9 32 0,0 0 0,1-1 0,-1 1 0,0-1 0,0 1 0,1 0 0,-1-1 0,0 1 0,0-1 0,0 1 0,0 0 0,0-1 0,0 1 0,1-1 0,-1 1 0,0-1 0,0 1 0,0 0 0,-1-1 0,1 1 0,0-1 0,0 1 0,0-1 0,0 1 0,0 0 0,0-1 0,-1 1 0,1-1 0,0 1 0,-1-1 0,-5 18 0,4-8 0,-42 252 0,40-222 0,-6 44 0,3 0 0,7 134 0,8-96 0,-7-72 0,-13-103 0,10 31-4063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0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16280,'0'0'3834,"15"-6"-3335,25-8 75,1 1 0,50-8 0,114 3 3226,-200 18-3521,0 0-1,0 1 1,0-1-1,0 1 1,5 1-1,3 6 81,-13-7-456,1-1-1,-1 0 1,0 1-1,0-1 1,0 0 0,1 1-1,-1-1 1,0 1-1,0-1 1,0 0 0,0 1-1,0-1 1,0 1 0,0-1-1,0 1 1,0-1-1,0 0 1,0 1 0,0-1-1,0 1 1,0-1-1,0 0 1,-1 1 0,1-1-1,0 1 1,0-1-1,0 0 1,0 1 0,-1 0-1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0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17983,'0'0'4048,"62"-6"-4048,-24 4 16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0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0 554 11352,'0'0'10407,"13"-6"-9771,-10 4-602,12-5 246,1 0-1,-1-2 0,-1 0 1,0 0-1,0-1 0,21-22 1,-18 10 133,-1-2 0,-1 0 0,-1 0 0,-1-2 0,14-37 0,24-48 1639,-47 102-1668,0 0 1,0-1-1,-1 0 1,0 1-1,-1-1 0,0 0 1,-1 0-1,0 0 1,0-20-1,-9 112-384,15 57 0,-5-121 0,1 0 0,1 0 0,1 0 0,0 0 0,13 28 0,-16-42 0,0 0 0,0 0 0,1 0 0,-1 0 0,1-1 0,0 1 0,0-1 0,0 0 0,1 0 0,-1 0 0,1 0 0,0 0 0,0-1 0,0 1 0,0-1 0,0 0 0,5 1 0,-4-2 0,-1 0 0,0 0 0,0-1 0,0 0 0,1 0 0,-1 0 0,0 0 0,0-1 0,1 0 0,-1 1 0,0-2 0,0 1 0,0 0 0,0-1 0,0 0 0,-1 0 0,1 0 0,5-4 0,3-3 0,-1 0 0,0-1 0,-1 0 0,1 0 0,-2-1 0,12-17 0,41-79 0,-42 69 0,26-38 0,-13 26 0,-19 27 0,29-37 0,-43 60 0,1-1 0,-1 1 0,0-1 0,1 1 0,-1 0 0,0-1 0,1 1 0,-1-1 0,1 1 0,-1 0 0,0-1 0,1 1 0,-1 0 0,1-1 0,-1 1 0,1 0 0,-1 0 0,1-1 0,0 1 0,-1 0 0,1 0 0,-1 0 0,1 0 0,-1 0 0,1 0 0,0 0 0,-1 0 0,1 0 0,-1 0 0,1 0 0,-1 0 0,1 1 0,0-1 0,-1 0 0,1 0 0,-1 0 0,1 1 0,-1-1 0,1 0 0,-1 1 0,1-1 0,-1 0 0,0 1 0,1-1 0,-1 1 0,0-1 0,1 1 0,-1-1 0,0 1 0,1-1 0,-1 1 0,1 0 0,11 35 0,-10-29 0,3 12 0,-2 1 0,0-1 0,-1 1 0,-1 39 0,-3-17 0,-11 53 0,12-89 0,0 0 0,0 0 0,-1 0 0,0 0 0,0 0 0,0 0 0,-1 0 0,0-1 0,0 1 0,0-1 0,-1 0 0,0 0 0,-5 6 0,8-11 0,-1 1 0,1 0 0,-1 0 0,1-1 0,-1 1 0,1-1 0,-1 1 0,0-1 0,1 0 0,-1 0 0,0 1 0,1-1 0,-1 0 0,1-1 0,-1 1 0,0 0 0,1 0 0,-1-1 0,1 1 0,-1-1 0,0 1 0,1-1 0,-1 0 0,0 0 0,-40-24 0,36 21 0,1 0 0,0 1 0,0-1 0,1 0 0,-1 0 0,1-1 0,0 1 0,0-1 0,-3-5 0,7 9 0,-1 0 0,0 0 0,1 0 0,0 0 0,-1-1 0,1 1 0,-1 0 0,1 0 0,0 0 0,0-1 0,0 1 0,0 0 0,0 0 0,0 0 0,0-1 0,0 1 0,0 0 0,1-2 0,0 1 0,0 1 0,0 0 0,0-1 0,0 1 0,1 0 0,-1 0 0,0-1 0,0 1 0,1 0 0,-1 0 0,1 1 0,-1-1 0,1 0 0,-1 0 0,1 1 0,-1-1 0,4 0 0,0 0 0,0 0 0,0 0 0,0 1 0,0 0 0,0 0 0,0 0 0,0 1 0,7 1 0,45 12 0,-32-7 0,13 0 0,2-1 0,-1-2 0,73-3 0,-82-1 0,-31-1 860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03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18295,'0'0'3904,"66"-6"-3960,-17 10 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1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1056 10448,'0'0'9703,"-10"17"-9104,-2 2-416,2-3 17,0 1 0,1 0 0,1 0 1,-11 31-1,-10 48 1973,-17 107-1,44-193-1857,1-1 195,-1 1 0,0-1 0,0 0 0,-7 14 727,9-35-157,3-24-677,1-1-1,1 1 0,15-47 1,-7 29-205,4-20-198,4 1 0,2 0 0,43-86 0,-55 138 0,1 0 0,1 1 0,1 1 0,1 0 0,0 0 0,2 2 0,0 0 0,1 1 0,29-21 0,-44 35 0,0 0 0,0 0 0,0 0 0,0 0 0,0 1 0,1-1 0,-1 1 0,0 0 0,1 0 0,-1 1 0,1-1 0,-1 0 0,1 1 0,-1 0 0,1 0 0,-1 0 0,1 0 0,-1 1 0,1-1 0,-1 1 0,6 2 0,-5-1 0,0 0 0,0 1 0,-1-1 0,1 1 0,-1 0 0,0 0 0,1 1 0,-1-1 0,-1 1 0,1-1 0,0 1 0,-1 0 0,0 0 0,0 0 0,0 0 0,1 5 0,5 11 0,-2-1 0,-1 1 0,0 1 0,-1-1 0,-2 0 0,0 1 0,-1 21 0,-1-32 0,0-1 0,-1 1 0,-1 0 0,0 0 0,0-1 0,-1 1 0,0-1 0,0 0 0,-1 0 0,0 0 0,-1-1 0,0 1 0,0-1 0,-1 0 0,0 0 0,-14 13 0,16-18 0,-1-1 0,1 1 0,-1-1 0,1 0 0,-1 0 0,1 0 0,-1-1 0,0 0 0,0 0 0,0 0 0,0 0 0,0-1 0,0 0 0,0 0 0,0 0 0,-8-2 0,-5-1 0,0 0 0,1-1 0,-22-8 0,-5-3 0,44 15 0,0 0 0,0 0 0,0 0 0,0-1 0,0 1 0,1 0 0,-1 0 0,0 0 0,0 0 0,0 0 0,0 0 0,0 0 0,0 0 0,0 0 0,0 0 0,0-1 0,0 1 0,0 0 0,0 0 0,0 0 0,0 0 0,0 0 0,0 0 0,0 0 0,0 0 0,0-1 0,0 1 0,0 0 0,0 0 0,0 0 0,0 0 0,0 0 0,0 0 0,0 0 0,0 0 0,0 0 0,0 0 0,0-1 0,-1 1 0,13 1 0,24 9 0,0-3 0,1 0 0,-1-2 0,1-2 0,53-2 0,-61-3 0,0-1 0,-1-2 0,1 0 0,-1-2 0,0-1 0,-1-1 0,40-19 0,-55 21 0,0 0 0,0-1 0,-1 0 0,0-1 0,0 0 0,-1-1 0,0 0 0,16-22 0,-15 16 0,-1-1 0,-1 0 0,0 0 0,-1 0 0,11-37 0,-18 48 0,0 0 0,0 0 0,0-1 0,-1 1 0,0-1 0,-1 1 0,1 0 0,-1-1 0,0 1 0,-1 0 0,0 0 0,1 0 0,-2 0 0,1 0 0,-1 0 0,0 1 0,0-1 0,-1 1 0,-7-10 0,-4-3 0,12 14 0,1 1 0,0 0 0,-1 0 0,0 0 0,0 0 0,0 1 0,-3-3 0,4 4 0,1 0 0,0 1 0,-1-1 0,1 1 0,-1 0 0,1-1 0,-1 1 0,1 0 0,-1 0 0,1 0 0,-1 0 0,0 0 0,1 0 0,-1 0 0,1 1 0,-1-1 0,1 0 0,0 1 0,-1-1 0,1 1 0,-1 0 0,1-1 0,-2 2 0,-1 2 0,-1-1 0,1 1 0,0 0 0,0 0 0,0 0 0,1 0 0,-1 0 0,1 1 0,0 0 0,0 0 0,1 0 0,-1 0 0,1 0 0,1 0 0,-1 1 0,0-1 0,1 0 0,0 1 0,0 6 0,0 5 0,0-1 0,1 1 0,0-1 0,1 1 0,5 19 0,15 48 0,-18-75 0,0 0 0,1 0 0,0 0 0,1 0 0,0-1 0,10 14 0,-11-17 0,1 0 0,-1-1 0,1 1 0,0-1 0,1 0 0,-1-1 0,0 1 0,1-1 0,0 0 0,0-1 0,6 3 0,-7-4 0,1 0 0,-1 0 0,0 0 0,0-1 0,1 0 0,-1 0 0,0 0 0,0-1 0,1 0 0,-1 0 0,0 0 0,0 0 0,9-5 0,0-1 0,0 0 0,0-1 0,0 0 0,-1-1 0,-1-1 0,1 0 0,-2-1 0,0 0 0,20-25 0,-22 24 0,10-10 0,-1-1 0,23-41 0,-37 57 0,0-1 0,0 0 0,-1 0 0,0 0 0,-1-1 0,0 1 0,0-1 0,0 1 0,-1-1 0,-1 0 0,1-9 0,-1 17 0,0 0 0,0 1 0,0-1 0,0 0 0,0 0 0,0 1 0,0-1 0,0 0 0,0 1 0,1-1 0,-1 1 0,0-1 0,0 0 0,1 1 0,-1-1 0,1 1 0,-1-1 0,0 1 0,1-1 0,-1 1 0,1-1 0,-1 1 0,1-1 0,-1 1 0,1-1 0,0 1 0,0-1 0,1 1 0,0-1 0,-1 1 0,1 0 0,0 0 0,0 0 0,-1 0 0,1 0 0,0 0 0,0 0 0,3 1 0,-1 0 0,1 0 0,-1 1 0,1 0 0,-1-1 0,0 1 0,0 1 0,8 4 0,-2 5 0,0-1 0,0 2 0,-2-1 0,1 1 0,-2 1 0,1-1 0,9 28 0,-7-17 0,20 34 0,-25-50 0,1 1 0,0-1 0,0 0 0,1-1 0,0 1 0,0-2 0,1 1 0,10 7 0,-15-13 0,0 1 0,0 0 0,0-1 0,0 0 0,0 1 0,1-1 0,-1 0 0,0-1 0,1 1 0,-1-1 0,0 1 0,1-1 0,-1 0 0,1 0 0,-1-1 0,0 1 0,1-1 0,-1 0 0,0 1 0,1-1 0,-1-1 0,0 1 0,0 0 0,0-1 0,0 0 0,0 0 0,0 1 0,3-5 0,38-33 0,67-77 0,-96 98 0,-12 13 0,0 0 0,1 0 0,0 0 0,0 1 0,0 0 0,0 0 0,1 0 0,0 0 0,-1 1 0,1 0 0,7-3 0,-12 6 0,1 0 0,0 0 0,0 0 0,-1 0 0,1 0 0,0 0 0,-1 0 0,1 0 0,0 1 0,-1-1 0,1 0 0,0 1 0,-1-1 0,1 0 0,-1 1 0,1-1 0,-1 1 0,1-1 0,-1 1 0,1-1 0,-1 1 0,1-1 0,-1 1 0,1-1 0,-1 1 0,0 0 0,1-1 0,-1 1 0,0-1 0,0 1 0,0 0 0,1 0 0,-1-1 0,0 1 0,0 1 0,5 27 0,-5-27 0,2 64 0,-10 124 0,2-107 0,4-57 0,-1 36 0,-14 69 0,17-128 0,-1 0 0,1-1 0,-1 1 0,0 0 0,0 0 0,0 0 0,-1 0 0,1-1 0,-1 1 0,1-1 0,-1 1 0,0-1 0,0 0 0,0 1 0,0-1 0,0 0 0,0 0 0,-5 2 0,7-4 0,-1 0 0,1-1 0,0 1 0,-1 0 0,1-1 0,0 1 0,-1 0 0,1-1 0,0 1 0,-1 0 0,1-1 0,0 1 0,0-1 0,0 1 0,-1-1 0,1 1 0,0 0 0,0-1 0,0 1 0,0-1 0,0 1 0,0-1 0,0 1 0,0-1 0,0 1 0,0-1 0,0 1 0,0-1 0,1 0 0,-1-18 0,26-127 0,-15 95 0,1-3 0,3 1 0,2 1 0,2 0 0,3 2 0,1 0 0,3 2 0,33-47 0,-53 86 0,0 0 0,1 1 0,0 0 0,0 0 0,1 0 0,0 1 0,9-6 0,-13 11 0,-1 0 0,0 0 0,1 1 0,-1-1 0,1 1 0,-1 0 0,1 0 0,0 0 0,0 1 0,-1-1 0,1 1 0,0 0 0,0 0 0,0 0 0,-1 0 0,1 1 0,0 0 0,-1 0 0,1 0 0,0 0 0,-1 0 0,1 1 0,3 1 0,-2 0 0,0 0 0,-1 1 0,1-1 0,-1 1 0,1 0 0,-1 0 0,0 1 0,-1-1 0,1 1 0,-1 0 0,0 0 0,0 0 0,3 7 0,-3-5 0,-1 0 0,1-1 0,-1 1 0,-1 0 0,1 0 0,-1 0 0,-1 0 0,1 0 0,-1 0 0,-1 13 0,0-15 0,0 0 0,0 0 0,0 0 0,-1 0 0,1 0 0,-1 0 0,0-1 0,-1 1 0,-3 5 0,5-8 0,-1 0 0,0-1 0,1 1 0,-1-1 0,0 1 0,0-1 0,0 0 0,0 1 0,0-1 0,0 0 0,0 0 0,-1-1 0,1 1 0,0 0 0,0-1 0,-1 1 0,1-1 0,0 0 0,-1 0 0,1 0 0,0 0 0,-5-1 0,-76-13 0,81 13 0,0 1 0,-1 0 0,1 0 0,0 0 0,0 0 0,0 1 0,0-1 0,-1 1 0,1-1 0,0 1 0,0 0 0,0 0 0,0 0 0,0 0 0,-3 2 0,5-2 0,-1-1 0,1 1 0,-1-1 0,0 1 0,1-1 0,-1 1 0,1 0 0,0-1 0,-1 1 0,1 0 0,-1-1 0,1 1 0,0 0 0,0-1 0,-1 1 0,1 0 0,0 0 0,0 0 0,0-1 0,0 1 0,0 0 0,0 0 0,0-1 0,0 1 0,0 0 0,0 0 0,1-1 0,-1 1 0,0 0 0,0 0 0,1-1 0,-1 1 0,1 0 0,-1-1 0,0 1 0,1 0 0,-1-1 0,1 1 0,-1-1 0,1 1 0,0-1 0,-1 1 0,1-1 0,0 1 0,0 0 0,8 6 0,1 1 0,-1-2 0,1 1 0,1-1 0,-1-1 0,1 0 0,0 0 0,0-1 0,0 0 0,0-1 0,1-1 0,-1 0 0,1 0 0,0-1 0,0 0 0,-1-1 0,1-1 0,0 0 0,0 0 0,-1-1 0,21-6 0,-3-3 0,-1-1 0,-1-1 0,0-1 0,-1-2 0,0 0 0,35-31 0,-44 32 0,-1-2 0,0 0 0,-2-1 0,26-37 0,-39 53 0,0 0 0,0 0 0,0 0 0,0 0 0,0 0 0,-1 0 0,1 0 0,-1 0 0,1 0 0,-1-1 0,0 1 0,0 0 0,0 0 0,0 0 0,0-1 0,0 1 0,0 0 0,-1 0 0,1 0 0,-1 0 0,0 0 0,1 0 0,-1 0 0,-2-3 0,3 4 0,-1 0 0,0 0 0,0 0 0,0 0 0,0 1 0,0-1 0,0 0 0,0 0 0,0 1 0,0-1 0,-1 0 0,1 1 0,0 0 0,0-1 0,0 1 0,-1-1 0,1 1 0,0 0 0,-1 0 0,1 0 0,0 0 0,-1 0 0,1 0 0,0 0 0,0 0 0,-1 1 0,1-1 0,0 0 0,0 1 0,-1-1 0,1 1 0,0-1 0,0 1 0,0 0 0,0-1 0,0 1 0,0 0 0,0 0 0,0 0 0,-1 1 0,-2 2 0,0-1 0,1 1 0,-1 0 0,1 0 0,0 0 0,1 1 0,-1-1 0,1 1 0,-1-1 0,1 1 0,1 0 0,-1 0 0,1 0 0,0 0 0,0 0 0,0 0 0,1 0 0,0 0 0,0 1 0,0-1 0,1 7 0,2 5 0,0-2 0,1 1 0,1 0 0,0-1 0,11 23 0,-13-33 0,-1 0 0,1-1 0,-1 1 0,1-1 0,1 1 0,-1-1 0,1 0 0,-1 0 0,1 0 0,0-1 0,0 0 0,1 1 0,-1-1 0,1-1 0,-1 1 0,1-1 0,0 1 0,9 1 0,-8-3 0,0 0 0,0 0 0,-1-1 0,1 0 0,0 0 0,0-1 0,-1 1 0,1-1 0,0 0 0,-1-1 0,1 0 0,-1 1 0,1-2 0,-1 1 0,0-1 0,0 1 0,6-5 0,16-14 0,0-1 0,33-34 0,10-10 0,-37 34 0,-25 23 0,1 1 0,0 0 0,0 0 0,19-11 0,-27 18 0,-1 1 0,1 0 0,0-1 0,0 1 0,0 0 0,0 0 0,0 0 0,0-1 0,0 1 0,0 0 0,0 0 0,0 0 0,0 1 0,0-1 0,0 0 0,0 0 0,0 0 0,-1 1 0,1-1 0,0 0 0,0 1 0,0-1 0,0 1 0,0-1 0,-1 1 0,1 0 0,0-1 0,-1 1 0,1 0 0,0-1 0,-1 1 0,1 0 0,-1 0 0,1-1 0,-1 1 0,1 0 0,-1 0 0,1 0 0,-1 0 0,0 0 0,0 0 0,1 1 0,1 5 0,0 0 0,0 0 0,0 0 0,0 9 0,0 20 0,-3 55 0,0-26 0,1-65 0,0 0 0,0 0 0,0 0 0,0 0 0,0 0 0,0 0 0,0 1 0,0-1 0,0 0 0,0 0 0,0 0 0,0 0 0,0 0 0,0 0 0,0 0 0,0 0 0,1 1 0,-1-1 0,0 0 0,0 0 0,0 0 0,0 0 0,0 0 0,0 0 0,0 0 0,0 0 0,1 0 0,-1 0 0,0 0 0,0 0 0,0 0 0,0 0 0,0 0 0,0 0 0,0 0 0,1 0 0,-1 0 0,0 0 0,0 0 0,0 0 0,0 0 0,0 0 0,0 0 0,1 0 0,-1 0 0,0 0 0,0 0 0,0 0 0,0 0 0,0 0 0,0 0 0,0 0 0,0-1 0,0 1 0,1 0 0,-1 0 0,0 0 0,0 0 0,0 0 0,0 0 0,0 0 0,0 0 0,0-1 0,0 1 0,8-8 0,31-44 0,-25 31 0,1 2 0,1-1 0,0 2 0,31-27 0,-37 37 0,-4 3 0,0 0 0,0 1 0,0 0 0,1 0 0,9-4 0,-14 7 0,-1 0 0,0 1 0,1 0 0,-1-1 0,1 1 0,-1 0 0,1 0 0,-1 0 0,1 0 0,-1 0 0,1 0 0,-1 0 0,1 0 0,-1 1 0,1-1 0,-1 1 0,0-1 0,1 1 0,-1-1 0,1 1 0,-1 0 0,0 0 0,0-1 0,0 1 0,1 0 0,-1 0 0,0 0 0,0 1 0,0-1 0,0 0 0,-1 0 0,1 0 0,1 3 0,4 8 0,0 1 0,-1 0 0,0 1 0,-1-1 0,4 24 0,-5-21 0,0-1 0,1 0 0,1 0 0,10 22 0,-13-35 0,-1 0 0,0 1 0,1-1 0,-1 0 0,1 0 0,0 0 0,0-1 0,-1 1 0,1 0 0,0-1 0,1 1 0,-1-1 0,0 1 0,0-1 0,0 0 0,1 0 0,-1 0 0,4 0 0,-2 0 0,1 0 0,0-1 0,-1 0 0,1 0 0,-1 0 0,1-1 0,-1 1 0,1-1 0,6-2 0,6-3 0,-1-1 0,0 0 0,-1-1 0,19-13 0,-6 2 0,0-1 0,-1-1 0,-1-2 0,-1 0 0,-2-2 0,37-48 0,-50 60 0,-8 12 0,0-1 0,0 0 0,-1-1 0,1 1 0,-1 0 0,1 0 0,-1-1 0,0 1 0,1-4 0,-2 6 0,0 0 0,0 0 0,0 0 0,0-1 0,0 1 0,0 0 0,-1 0 0,1 0 0,0-1 0,0 1 0,0 0 0,0 0 0,0 0 0,0 0 0,-1 0 0,1-1 0,0 1 0,0 0 0,0 0 0,0 0 0,-1 0 0,1 0 0,0 0 0,0 0 0,0 0 0,-1 0 0,1 0 0,0 0 0,0 0 0,0 0 0,-1 0 0,1 0 0,0 0 0,0 0 0,0 0 0,-1 0 0,1 0 0,0 0 0,0 0 0,0 0 0,-1 0 0,1 0 0,0 1 0,-11 2 0,1 4 0,1 1 0,1 0 0,-1 0 0,1 0 0,1 1 0,-9 13 0,2-1 0,-21 43 0,30-51 0,0-1 0,0 2 0,1-1 0,-4 26 0,8-35 0,-1 1 0,0-1 0,1 0 0,0 1 0,0-1 0,0 1 0,1-1 0,0 1 0,-1-1 0,1 1 0,1-1 0,-1 0 0,1 0 0,0 0 0,0 1 0,0-2 0,0 1 0,5 6 0,-6-10 0,0 1 0,1 0 0,-1 0 0,1-1 0,-1 1 0,1-1 0,-1 1 0,1-1 0,-1 0 0,1 1 0,-1-1 0,1 0 0,0 0 0,-1 0 0,1 0 0,-1 0 0,1-1 0,0 1 0,-1 0 0,1-1 0,-1 1 0,1-1 0,-1 1 0,0-1 0,1 0 0,-1 0 0,3-2 0,3-1 0,1-1 0,-2 0 0,13-12 0,-7 4 0,-1 0 0,0-2 0,-1 1 0,-1-1 0,0-1 0,10-23 0,-4-1 0,17-64 0,13-153 0,-35 187 0,-5 38 0,-2 1 0,-1-1 0,-1 1 0,-2-1 0,-1 1 0,-12-60 0,14 91 0,0 0 0,0-1 0,0 1 0,0 0 0,0 0 0,0-1 0,0 1 0,0 0 0,0 0 0,0 0 0,0-1 0,0 1 0,0 0 0,0 0 0,0 0 0,0-1 0,0 1 0,0 0 0,-1 0 0,1 0 0,0-1 0,0 1 0,0 0 0,0 0 0,0 0 0,-1 0 0,1 0 0,0-1 0,0 1 0,0 0 0,-1 0 0,1 0 0,0 0 0,0 0 0,0 0 0,-1 0 0,1 0 0,0 0 0,0 0 0,0 0 0,-1 0 0,1 0 0,0 0 0,0 0 0,-1 0 0,1 0 0,0 0 0,0 0 0,0 0 0,-1 0 0,1 0 0,0 0 0,0 0 0,0 0 0,-1 0 0,-9 17 0,-7 28 0,16-42 0,-8 32 0,1 0 0,2 1 0,-1 49 0,1-21 0,0-13 0,3-1 0,2 1 0,2 0 0,2 0 0,15 74 0,-14-105 0,-3-10 0,1 1 0,1 0 0,0-1 0,6 16 0,-8-24 0,0 0 0,0 0 0,0 0 0,1 0 0,-1-1 0,0 1 0,1 0 0,-1-1 0,1 1 0,-1 0 0,1-1 0,0 0 0,-1 1 0,1-1 0,0 0 0,0 0 0,0 0 0,0 0 0,0-1 0,0 1 0,0-1 0,1 1 0,-1-1 0,0 1 0,0-1 0,0 0 0,1 0 0,2-1 0,2 0 0,0 0 0,1-1 0,-1 0 0,0 0 0,0-1 0,-1 0 0,1 0 0,-1-1 0,1 1 0,7-7 0,4-5 0,31-33 0,-16 14 0,-17 17 0,-1-1 0,-1 0 0,-1-1 0,-1-1 0,19-38 0,-22 30 0,-5 17 0,-7 24 0,-3 27 0,1-1 0,1 63 0,4-97 0,2 55 0,-2-54 0,1-1 0,0 1 0,0-1 0,0 1 0,1-1 0,0 1 0,0-1 0,4 7 0,-6-11 0,1 0 0,0 0 0,-1-1 0,1 1 0,0 0 0,0 0 0,0 0 0,0-1 0,0 1 0,0 0 0,0-1 0,0 1 0,0-1 0,0 1 0,0-1 0,0 1 0,0-1 0,0 0 0,0 0 0,0 1 0,0-1 0,3 0 0,-2-1 0,1 1 0,0-1 0,0 1 0,-1-1 0,1 0 0,-1 0 0,1 0 0,-1 0 0,4-3 0,3-2 0,0-1 0,-1 0 0,14-14 0,144-188 0,-145 182 0,-15 20 0,1-1 0,-1-1 0,-1 1 0,1-1 0,-1 0 0,4-11 0,-9 20 0,0 0 0,0-1 0,1 1 0,-1 0 0,0-1 0,0 1 0,1-1 0,-1 1 0,0-1 0,0 1 0,0-1 0,0 1 0,0-1 0,0 1 0,0 0 0,0-1 0,0 1 0,0-1 0,0 1 0,0-1 0,0 1 0,0-1 0,0 1 0,0-1 0,-1 1 0,1-1 0,0 1 0,0 0 0,0-1 0,-1 1 0,1-1 0,0 1 0,-1 0 0,1-1 0,0 1 0,-1-1 0,0 2 0,0-1 0,1 0 0,-1 1 0,1-1 0,-1 0 0,1 1 0,0-1 0,-1 1 0,1-1 0,-1 1 0,1-1 0,0 1 0,-1-1 0,1 1 0,0 0 0,0-1 0,-1 1 0,1-1 0,0 1 0,0 0 0,0-1 0,0 1 0,0-1 0,0 1 0,0 0 0,0-1 0,0 1 0,0 1 0,0 0 0,-1 1 0,0-1 0,0 1 0,0-1 0,0 0 0,0 1 0,0-1 0,-1 0 0,1 0 0,-1 0 0,-2 3 0,-21 22 0,24-26 0,-9 9 0,7-8 0,1 0 0,-1 0 0,1 0 0,0 0 0,0 1 0,0-1 0,0 1 0,0 0 0,1-1 0,-1 1 0,1 0 0,-1 0 0,1 0 0,-1 4 0,-7 14 0,8-20 0,0 1 0,0 0 0,0 0 0,0-1 0,1 1 0,-1 0 0,0 0 0,1 0 0,-1 0 0,1 0 0,-1 3 0,-1 26 0,21-42 0,78-66 0,-55 41 0,-32 27 0,1-1 0,0 2 0,0 0 0,13-8 0,-21 15 0,1-1 0,-1 1 0,0 0 0,0 0 0,0 0 0,1 1 0,4-1 0,-8 1 0,0 0 0,0 0 0,0 0 0,0 0 0,1 0 0,-1 0 0,0 0 0,0 1 0,0-1 0,0 0 0,0 0 0,0 0 0,0 0 0,0 0 0,0 1 0,0-1 0,0 0 0,0 0 0,0 0 0,0 0 0,0 0 0,0 1 0,0-1 0,0 0 0,0 0 0,0 0 0,0 0 0,0 0 0,0 1 0,0-1 0,0 0 0,-1 0 0,1 0 0,0 0 0,0 0 0,0 0 0,0 1 0,0-1 0,0 0 0,0 0 0,-1 0 0,1 0 0,0 0 0,0 0 0,0 0 0,0 0 0,0 0 0,-1 0 0,1 0 0,0 0 0,0 0 0,0 0 0,0 0 0,0 0 0,-1 0 0,1 0 0,0 0 0,0 1 0,-3-1 0,0 1 0,0 0 0,0 0 0,1 0 0,-1 0 0,0 0 0,1 1 0,-1-1 0,1 1 0,-4 2 0,-10 7 0,6-6 0,1 0 0,0 1 0,0 0 0,1 1 0,-1 0 0,1 0 0,1 1 0,0 0 0,0 0 0,0 0 0,1 1 0,0 0 0,-7 18 0,10-22 0,1 0 0,0 1 0,0-1 0,0 1 0,1-1 0,-1 1 0,2 0 0,-1 0 0,0 0 0,1-1 0,0 1 0,1 0 0,-1 0 0,1 0 0,0-1 0,1 1 0,-1 0 0,1-1 0,0 1 0,1-1 0,-1 0 0,1 0 0,0 0 0,0 0 0,1 0 0,7 7 0,-8-9 0,0 0 0,1 0 0,0-1 0,0 0 0,-1 1 0,1-2 0,1 1 0,-1 0 0,0-1 0,0 0 0,1 0 0,-1 0 0,0 0 0,1-1 0,-1 1 0,1-1 0,-1-1 0,0 1 0,1 0 0,-1-1 0,8-2 0,2-1 0,0 0 0,0-2 0,-1 1 0,1-2 0,15-9 0,-10 4 0,90-57 0,-92 56 0,-1 0 0,-1 0 0,1-2 0,14-18 0,33-44 0,-54 66 0,-9 11 0,0 0 0,0 1 0,0-1 0,0 0 0,0 0 0,0 0 0,0 0 0,0 0 0,0 0 0,0 0 0,0 0 0,0 0 0,0 0 0,0 0 0,0 0 0,0 0 0,0 0 0,0 0 0,0 0 0,1 0 0,-1 0 0,0 0 0,0 0 0,0 0 0,0 0 0,0 0 0,0 0 0,0 0 0,0 0 0,0 0 0,0 0 0,0 0 0,0 0 0,0 0 0,0 0 0,0 0 0,0 0 0,0 0 0,0 0 0,0 0 0,0 0 0,0 0 0,1 0 0,-1 0 0,0 0 0,0 0 0,0 0 0,0 0 0,0 0 0,0 0 0,-9 21 0,1-2 0,-19 79 0,25-87 0,0 1 0,0-1 0,2 0 0,-1 0 0,2 1 0,2 21 0,-3-32 0,0 1 0,0-1 0,1 0 0,-1 0 0,0 1 0,1-1 0,-1 0 0,1 0 0,0 1 0,-1-1 0,1 0 0,0 0 0,0 0 0,-1 0 0,1 0 0,0 0 0,0 0 0,0 0 0,0 0 0,0 0 0,0-1 0,1 1 0,-1 0 0,2 0 0,-1-1 0,0 0 0,0 0 0,0 0 0,0 0 0,0 0 0,0 0 0,0-1 0,0 1 0,0-1 0,0 1 0,0-1 0,0 0 0,0 0 0,2-1 0,6-4 0,0-1 0,-1 0 0,0-1 0,12-12 0,-9 7 0,100-113 0,-82 96 0,-15 16 0,-13 22 0,-3 11 0,0-5 0,0 22 0,1-4 0,0 1 0,8 46 0,-8-76 0,1-1 0,-1 1 0,1-1 0,0 1 0,-1-1 0,1 1 0,0-1 0,1 0 0,-1 1 0,0-1 0,1 0 0,-1 0 0,1 0 0,0 0 0,3 3 0,-4-4 0,1 0 0,0-1 0,-1 1 0,1 0 0,0 0 0,0-1 0,0 1 0,-1-1 0,1 0 0,0 1 0,0-1 0,0 0 0,0 0 0,0 0 0,0 0 0,3-1 0,3-1 0,0-1 0,0 0 0,0 0 0,-1-1 0,1 0 0,-1 0 0,13-11 0,2-2 0,-2-2 0,1-1 0,-2 0 0,-1-1 0,-1-1 0,0-1 0,-2 0 0,22-45 0,0-15 0,36-116 0,-69 186 0,14-44 0,-2-1 0,-3-1 0,7-68 0,-20 124 0,1 0 0,-1-1 0,0 1 0,0-1 0,0 1 0,-1 0 0,1-1 0,-1 1 0,0 0 0,0-1 0,0 1 0,0 0 0,-1 0 0,-1-3 0,3 5 0,-1 1 0,1 0 0,-1 0 0,1 0 0,-1-1 0,0 1 0,1 0 0,-1 0 0,1 0 0,-1 0 0,1 0 0,-1 0 0,0 0 0,1 0 0,-1 0 0,1 0 0,-1 0 0,1 1 0,-1-1 0,1 0 0,-1 0 0,1 1 0,-1-1 0,1 0 0,-1 0 0,1 1 0,-1-1 0,1 1 0,-1-1 0,-14 15 0,3 5 0,0 0 0,1 0 0,1 1 0,-9 27 0,10-25 0,-14 38 0,2 0 0,-21 109 0,35-127 0,2 0 0,1-1 0,3 1 0,1 1 0,7 44 0,-6-80 0,0-1 0,0 0 0,1 1 0,0-1 0,1 0 0,0 0 0,0 0 0,0 0 0,8 11 0,-8-15 0,-1 0 0,1-1 0,0 1 0,-1 0 0,1-1 0,0 0 0,1 0 0,-1 0 0,0 0 0,0 0 0,1 0 0,-1-1 0,1 0 0,0 0 0,-1 0 0,1 0 0,0 0 0,0-1 0,-1 0 0,8 0 0,9-1 0,-1-2 0,1 0 0,-1-1 0,0-1 0,0-1 0,22-10 0,-11 2 0,-1-2 0,53-35 0,-69 41 0,0-1 0,-1 0 0,-1-1 0,1-1 0,-2 0 0,13-20 0,-22 32 0,-1 1 0,0 0 0,1 0 0,-1-1 0,0 1 0,0 0 0,1-1 0,-1 1 0,0 0 0,0-1 0,1 1 0,-1-1 0,0 1 0,0 0 0,0-1 0,0 1 0,0-1 0,0 1 0,0-1 0,0 1 0,0 0 0,0-1 0,0 1 0,0-1 0,0 1 0,0 0 0,0-1 0,0 1 0,0-1 0,-1 1 0,1 0 0,0-1 0,0 1 0,-1-1 0,-14 1 0,-20 14 0,25-7 0,0 1 0,0 0 0,0 0 0,1 0 0,1 1 0,-1 1 0,1 0 0,-8 13 0,12-16 0,0-1 0,1 1 0,0 0 0,0 0 0,0 0 0,1 0 0,0 0 0,1 0 0,-1 1 0,1-1 0,1 0 0,0 1 0,0-1 0,0 1 0,2 8 0,-2-15 0,0 0 0,0 0 0,0 0 0,0 0 0,1 0 0,-1 1 0,0-1 0,1 0 0,-1 0 0,0 0 0,1 0 0,0 0 0,-1 0 0,1 0 0,0 0 0,-1 0 0,1-1 0,0 1 0,0 0 0,0 0 0,-1-1 0,1 1 0,0 0 0,0-1 0,0 1 0,0-1 0,0 1 0,1-1 0,-1 1 0,0-1 0,0 0 0,0 0 0,0 0 0,0 1 0,0-1 0,1 0 0,-1 0 0,0 0 0,0-1 0,0 1 0,0 0 0,0 0 0,0-1 0,1 1 0,-1-1 0,0 1 0,0-1 0,0 1 0,1-2 0,5-2 0,0 0 0,0-1 0,-1 0 0,1 0 0,7-9 0,19-24 0,-1-1 0,-2-1 0,44-81 0,-59 94 0,-16 35 0,0 0 0,0 0 0,1 0 0,0 0 0,2 9 0,-1 7 0,-1-16 0,0-1 0,0 0 0,1 1 0,1-1 0,-1 0 0,1 0 0,0 0 0,1 0 0,4 9 0,-6-13 0,1-1 0,-1 1 0,1-1 0,0 1 0,0-1 0,0 0 0,0 0 0,0 0 0,0 0 0,1-1 0,-1 1 0,1 0 0,-1-1 0,1 0 0,0 1 0,-1-1 0,1 0 0,0-1 0,0 1 0,0 0 0,0-1 0,-1 1 0,1-1 0,0 0 0,5-1 0,6-1 0,-1 0 0,0-1 0,0-1 0,0 0 0,0-1 0,-1 0 0,0-1 0,0 0 0,0-1 0,14-12 0,14-11 0,50-52 0,-73 65 0,17-18 0,22-19 0,-56 54 0,1 0 0,-1-1 0,0 1 0,1 0 0,-1-1 0,1 1 0,-1 0 0,0 0 0,1-1 0,-1 1 0,1 0 0,-1 0 0,1 0 0,-1 0 0,0-1 0,1 1 0,-1 0 0,1 0 0,-1 0 0,1 0 0,-1 0 0,1 0 0,-1 0 0,1 0 0,-1 1 0,1-1 0,-1 0 0,0 0 0,1 0 0,-1 0 0,1 1 0,-1-1 0,1 0 0,-1 0 0,0 1 0,1-1 0,-1 0 0,0 1 0,1-1 0,-1 0 0,0 1 0,0-1 0,1 0 0,-1 1 0,0-1 0,0 1 0,1-1 0,-1 1 0,0-1 0,0 0 0,0 1 0,0-1 0,0 1 0,0-1 0,0 1 0,0 0 0,5 36 0,-4-27 0,7 56 0,20 73 0,-26-129 0,1 1 0,0-1 0,1 0 0,0 0 0,1 0 0,-1 0 0,2-1 0,0 0 0,0 0 0,0 0 0,1-1 0,1 0 0,-1 0 0,1-1 0,0 0 0,1 0 0,0-1 0,13 7 0,-17-10 0,0 0 0,0-1 0,0 0 0,0-1 0,0 1 0,11 1 0,-15-3 0,0 0 0,0 0 0,-1 0 0,1 0 0,0 0 0,0 0 0,-1 0 0,1-1 0,0 1 0,0 0 0,-1 0 0,1-1 0,0 1 0,0 0 0,-1-1 0,1 1 0,0-1 0,-1 1 0,1-1 0,-1 1 0,2-2 0,-1 0 0,-1 1 0,1-1 0,-1 1 0,1-1 0,-1 1 0,0-1 0,0 0 0,0 1 0,1-1 0,-1 1 0,-1-1 0,1 0 0,0 1 0,0-1 0,-1-2 0,-1-4 142,-1 1-1,1-1 1,-1 0 0,-1 1-1,-4-9 1,-9-10-4927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4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8432,'0'0'376,"77"2"-744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13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78 16384,'0'0'6471,"-57"-63"-5647,55 57-152,-2 0 8,2 4-240,-2 2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1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0 871 10448,'0'0'10022,"13"4"-9562,-1 0-333,-8-2-78,1 0 1,-1 0-1,1-1 0,0 1 1,0-1-1,0-1 1,-1 1-1,1-1 0,0 1 1,0-1-1,0-1 1,0 1-1,0-1 0,0 0 1,8-2-1,-2-2 135,1 0-1,-1-1 1,0 0-1,0-1 0,-1 0 1,17-15-1,52-59 731,-60 60-700,24-28 395,-3-2 0,58-97 0,42-125 1367,-75 116 641,-63 153-2409,-1 1-1,0-1 0,1 0 1,-1 0-1,-1 0 1,1 0-1,-1 0 1,1-1-1,-1-6 1,-21 56-203,11-12-5,1 1 0,2 1 0,1 0 0,-1 36 0,4 144 0,3-208 0,1 22 0,1 1 0,1-1 0,2 0 0,9 31 0,-10-45 0,1-1 0,0 1 0,2-1 0,-1 0 0,2-1 0,0 0 0,0 0 0,2 0 0,15 17 0,-23-29 0,0 1 0,-1-1 0,1 1 0,0-1 0,0 0 0,0 0 0,0 0 0,0 0 0,0 0 0,0 0 0,0 0 0,0-1 0,0 1 0,0-1 0,1 0 0,-1 1 0,0-1 0,0 0 0,3 0 0,-1-1 0,1 0 0,-1 0 0,0 0 0,0-1 0,0 1 0,0-1 0,0 0 0,0 0 0,4-4 0,2-2 0,0 0 0,-1 0 0,0-1 0,0-1 0,12-18 0,1 0 0,10-16 0,-30 41 0,0-1 0,0 1 0,0-1 0,0 0 0,-1 1 0,0-1 0,0 0 0,0 0 0,0 0 0,0-5 0,-1 8 0,0 1 0,0 0 0,0 0 0,0 0 0,0 0 0,0 0 0,0 0 0,0 0 0,0 0 0,0-1 0,0 1 0,0 0 0,0 0 0,0 0 0,0 0 0,0 0 0,0 0 0,0 0 0,0 0 0,-1 0 0,1-1 0,0 1 0,0 0 0,0 0 0,0 0 0,0 0 0,0 0 0,0 0 0,0 0 0,0 0 0,0 0 0,0 0 0,-1 0 0,1 0 0,0 0 0,0 0 0,0 0 0,0 0 0,0 0 0,0 0 0,0 0 0,0 0 0,0 0 0,-1 0 0,1 0 0,0 0 0,0 0 0,0 0 0,0 0 0,0 0 0,0 0 0,0 0 0,0 0 0,0 0 0,-1 0 0,1 0 0,0 0 0,0 0 0,0 0 0,0 0 0,0 0 0,0 0 0,0 0 0,0 0 0,0 1 0,0-1 0,0 0 0,-10 9 0,-6 14 0,14-18 0,0 1 0,0-1 0,0 1 0,1 0 0,0-1 0,0 1 0,1 0 0,-1 0 0,1 0 0,0-1 0,1 1 0,0 0 0,0 0 0,0 0 0,0-1 0,1 1 0,0-1 0,0 1 0,1-1 0,-1 0 0,1 0 0,0 0 0,0 0 0,6 6 0,-7-9 0,0-1 0,0 1 0,0-1 0,1 1 0,-1-1 0,0 0 0,1 0 0,-1 0 0,1 0 0,-1 0 0,1-1 0,-1 1 0,1-1 0,0 1 0,-1-1 0,1 0 0,0 0 0,-1 0 0,1-1 0,0 1 0,-1-1 0,1 1 0,-1-1 0,1 0 0,-1 0 0,1 0 0,-1 0 0,0 0 0,4-3 0,-2 1 0,0 1 0,0-1 0,-1 0 0,1-1 0,-1 1 0,0-1 0,0 1 0,0-1 0,0 0 0,-1 0 0,1 0 0,-1-1 0,0 1 0,0-1 0,1-6 0,-1-1 0,0-1 0,-1 1 0,0 0 0,-1-1 0,-1 1 0,-2-14 0,2 19 0,0 0 0,-1 0 0,0 0 0,0 0 0,-1 1 0,1-1 0,-2 1 0,1-1 0,-1 1 0,1 0 0,-11-10 0,10 11 0,16 14 0,2-4 0,0 0 0,0-1 0,0-1 0,0 0 0,0-1 0,1 0 0,17-1 0,3-2 0,64-10 0,-87 9 0,0-1 0,20-8 0,-11 3 0,-21 8 0,1 0 0,-1 0 0,0 0 0,0 0 0,1 0 0,-1 0 0,0 0 0,1 0 0,-1 0 0,0 0 0,0 0 0,1 0 0,-1-1 0,0 1 0,1 0 0,-1 0 0,0 0 0,0 0 0,0-1 0,1 1 0,-1 0 0,0 0 0,0 0 0,0-1 0,1 1 0,-1 0 0,0 0 0,0-1 0,0 1 0,0 0 0,0-1 0,0 1 0,1 0 0,-1 0 0,0-1 0,0 1 0,0 0 0,0-1 0,0 1 0,0 0 0,0-1 0,0 1 0,0 0 0,-1 0 0,1-1 0,0 1 0,0 0 0,0-1 0,0 1 0,0 0 0,0 0 0,-1-1 0,1 1 0,0 0 0,0 0 0,0 0 0,-1-1 0,-15-10 0,14 10 0,-49-26 865,21 14-5737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1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16384,'0'0'2439,"109"-26"-1735,-28 10-96,14 4-8,7 0 24,-3 0 16,-6-7-120,-5 3 8,-11 6-168,-10 2 8,-3 2-128,-8-4 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1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1171 9040,'0'0'7881,"13"-4"-7136,10-3-340,1-2 1,-2-1-1,1-1 0,-2-1 1,27-19-1,-17 5 146,-1-1 0,-2-2-1,0-1 1,-2-1 0,-2-1 0,0-2 0,-3 0-1,25-50 1,-30 49 62,-1-2-1,19-69 1,4-80 1149,-24-1 148,-14 163-1628,-1-77 1630,1 101-1912,0 0 0,0 0 0,0 0 0,0 0 0,-1 0 0,1 0 0,0 0 0,0 0 0,0 0 0,0 0 0,0 0 0,0 0 0,0 0 0,0 0 0,0 0 0,0 1 0,0-1 0,0 0 0,0 0 0,-1 0 0,1 0 0,0 0 0,0 0 0,0 0 0,0 0 0,0-1 0,0 1 0,0 0 0,0 0 0,0 0 0,0 0 0,0 0 0,0 0 0,0 0 0,0 0 0,-1 0 0,1 0 0,0 0 0,0 0 0,0 0 0,0 0 0,0 0 0,0 0 0,0 0 0,0 0 0,0 0 0,0 0 0,0 0 0,0-1 0,0 1 0,0 0 0,0 0 0,0 0 0,0 0 0,0 0 0,0 0 0,0 0 0,0 0 0,-4 7 0,-26 158 0,-15 269 0,44-390 0,2-1 0,9 62 0,-11-105 0,1 0 0,0 1 0,1-1 0,-1 1 0,0-1 0,0 0 0,0 1 0,0-1 0,0 0 0,0 1 0,0-1 0,0 1 0,1-1 0,-1 0 0,0 1 0,0-1 0,1 0 0,-1 1 0,0-1 0,0 0 0,1 0 0,-1 1 0,0-1 0,1 0 0,-1 0 0,0 0 0,1 1 0,-1-1 0,0 0 0,1 0 0,-1 0 0,1 0 0,13-5 0,11-16 0,-1-8 0,-1-1 0,-1-1 0,-1 0 0,-2-2 0,-1 0 0,22-61 0,24-62 0,-33 84 0,-3-1 0,31-121 0,-56 176 0,1 5 0,-2-1 0,0 1 0,0-16 0,-14 53 0,-28 127 0,-28 208 0,57-270 0,-23 154 0,19-171 0,15-70 0,-1 0 0,0 1 0,0-1 0,0 0 0,0 0 0,0 0 0,0 0 0,-1 0 0,1 0 0,0-1 0,-1 1 0,0 0 0,1-1 0,-1 1 0,0-1 0,0 0 0,0 1 0,0-1 0,0 0 0,-3 1 0,-3 1 0,7-3 0,1 0 0,-1 1 0,1-1 0,0 0 0,-1 0 0,1 1 0,-1-1 0,1 0 0,-1 0 0,1 0 0,-1 0 0,0 0 0,1 0 0,-1 0 0,1 0 0,-1 0 0,1 0 0,-1 0 0,1 0 0,-1 0 0,1 0 0,-1-1 0,1 1 0,-1 0 0,1 0 0,0 0 0,-1-1 0,1 1 0,-1 0 0,0-1 0,1-1 0,1 0 0,-1 0 0,0 1 0,1-1 0,-1 0 0,1 0 0,0 1 0,0-1 0,-1 0 0,1 1 0,0-1 0,3-2 0,-3 2 0,12-19 0,0 0 0,1 1 0,1 0 0,1 2 0,0-1 0,2 2 0,0 1 0,1 0 0,37-24 0,-54 39 0,-1 0 0,0 0 0,1 0 0,-1 0 0,1 1 0,-1-1 0,1 1 0,-1-1 0,1 1 0,-1-1 0,1 1 0,0 0 0,-1 0 0,1 0 0,-1 0 0,1 0 0,0 0 0,-1 0 0,1 0 0,-1 1 0,1-1 0,0 0 0,-1 1 0,1 0 0,-1-1 0,1 1 0,-1 0 0,0 0 0,1 0 0,-1 0 0,0 0 0,0 0 0,1 0 0,-1 0 0,1 3 0,3 3 0,-1 1 0,0 0 0,0 0 0,-1 1 0,4 13 0,6 14 0,-10-30 0,1 0 0,-1-1 0,1 1 0,-1-1 0,2 0 0,-1-1 0,0 1 0,1-1 0,0 1 0,9 5 0,-11-8 0,1 0 0,0-1 0,1 1 0,-1-1 0,0 1 0,0-1 0,1 0 0,-1-1 0,0 1 0,1-1 0,-1 0 0,0 0 0,1 0 0,-1-1 0,1 1 0,6-3 0,-4 1 0,0-1 0,0 0 0,-1 0 0,1 0 0,-1-1 0,0 0 0,0 0 0,0 0 0,0-1 0,-1 0 0,0 0 0,7-9 0,-3 3 0,-1 0 0,-1-1 0,0 0 0,-1-1 0,9-22 0,-13 29 0,-1 0 0,1 0 0,-1 0 0,0 0 0,-1 0 0,0 0 0,0 0 0,0 0 0,0 0 0,-1 0 0,0 0 0,-1 0 0,1 0 0,-5-9 0,6 14 0,0 0 0,0 1 0,0-1 0,-1 1 0,1-1 0,0 1 0,-1-1 0,1 1 0,-1-1 0,1 1 0,0-1 0,-1 1 0,1-1 0,-1 1 0,1 0 0,-1-1 0,1 1 0,-1 0 0,0-1 0,1 1 0,-1 0 0,1 0 0,-1 0 0,0 0 0,1-1 0,-1 1 0,0 0 0,1 0 0,-2 0 0,1 1 0,0-1 0,0 1 0,0-1 0,0 1 0,0 0 0,0 0 0,0-1 0,0 1 0,0 0 0,0 0 0,1 0 0,-1 0 0,-1 2 0,-2 3 0,1 0 0,0 0 0,0 0 0,-2 8 0,3-4 0,0 0 0,0 0 0,1 0 0,1 1 0,0-1 0,0 0 0,1 0 0,0 1 0,1-1 0,0 0 0,0 0 0,1 0 0,0-1 0,1 1 0,0-1 0,1 0 0,0 0 0,1 0 0,6 8 0,-5-7 0,0-1 0,1 0 0,0-1 0,1 0 0,0 0 0,0-1 0,0 0 0,1-1 0,0 0 0,0 0 0,1-1 0,-1-1 0,1 1 0,0-2 0,0 0 0,21 4 0,-28-7 89,0 0 1,1 1-1,-1-2 1,0 1-1,0 0 1,1-1-1,-1 0 0,0 0 1,0 0-1,5-2 1,-7 2-364,0 0 1,0-1 0,0 1 0,1 0-1,-2-1 1,1 0 0,0 1 0,0-1 0,0 0-1,-1 0 1,1 0 0,-1 0 0,1 0-1,-1 0 1,0 0 0,0-1 0,1-2-1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1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16184,'0'0'2410,"16"5"-1581,8 2-516,1-2-1,0 0 0,0-1 0,31 0 1,-5-7 100,-1-1 0,0-3 0,0-1 0,-1-3 0,76-28 0,254-77 1474,-320 97-1887,-39 11-3028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2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9944,'0'0'5912,"3"13"-5177,8 43 353,4 67 0,-8 316 3473,-7-307-1386,-1-124-2400,0-10 215,-1-16-184,4-55 174,15-89 1,24-72 475,-30 179-1411,2 0-1,3 1 1,2 0 0,2 1-1,35-63 1,-54 113-45,0 1 0,1 0 0,-1-1 0,1 1 0,0 0 0,0 0 0,0 0 0,0 0 0,0 0 0,0 0 0,5-2 0,-6 3 0,1 1 0,-1-1 0,1 1 0,-1 0 0,1-1 0,-1 1 0,1 0 0,0 0 0,-1 0 0,1 0 0,-1 1 0,1-1 0,-1 0 0,1 1 0,-1-1 0,1 1 0,-1-1 0,1 1 0,-1 0 0,1-1 0,-1 1 0,2 1 0,8 6 0,0 0 0,-1 1 0,0 0 0,-1 0 0,0 1 0,0 0 0,-1 1 0,0 0 0,-1 0 0,0 1 0,8 19 0,-12-25 0,-1 1 0,0-1 0,0 1 0,0 0 0,-1-1 0,0 1 0,0 0 0,-1 0 0,1 0 0,-2 0 0,1 0 0,-1 0 0,0 0 0,0-1 0,-1 1 0,0 0 0,0-1 0,-1 1 0,1-1 0,-2 0 0,1 0 0,-1 0 0,1 0 0,-6 5 0,6-8 0,-1 0 0,1 0 0,-1 0 0,0 0 0,0-1 0,0 0 0,0 0 0,0 0 0,-1 0 0,1 0 0,-8 1 0,-57 7 0,41-7 0,18 0 0,18-1 0,22-2 0,-3-4 0,1-1 0,-1-1 0,-1-2 0,1-1 0,44-21 0,-34 11 0,-1-2 0,-1-2 0,41-33 0,-38 28 0,-23 19 0,-1-1 0,15-15 0,-25 22 0,-1-1 0,0 1 0,0-1 0,0 0 0,0 0 0,-1 0 0,0 0 0,1 0 0,-2-1 0,1 1 0,0-1 0,1-7 0,-2 7 0,0 0 0,-1-1 0,0 1 0,0 0 0,0-1 0,0 1 0,-1 0 0,0-1 0,0 1 0,0 0 0,-1 0 0,1 0 0,-1 0 0,0 0 0,-4-5 0,2 6 0,-1-3 0,5 6 0,0 1 0,0 0 0,1 0 0,-1-1 0,0 1 0,0 0 0,0 0 0,1-1 0,-1 1 0,0 0 0,1 0 0,-1 0 0,0 0 0,0-1 0,1 1 0,-1 0 0,0 0 0,1 0 0,-1 0 0,0 0 0,1 0 0,-1 0 0,0 0 0,1 0 0,-1 0 0,0 0 0,1 0 0,-1 0 0,0 0 0,1 0 0,-1 0 0,1 0 0,3 0 0,1 0 0,-1 0 0,1 1 0,-1-1 0,1 1 0,-1 0 0,1 0 0,-1 0 0,0 1 0,0-1 0,1 1 0,-1 0 0,0 0 0,-1 1 0,1-1 0,0 1 0,-1 0 0,1 0 0,2 4 0,3 2 0,0 1 0,-1 1 0,0-1 0,-1 1 0,0 1 0,-1-1 0,0 1 0,-1 0 0,0 0 0,-1 1 0,0-1 0,-1 1 0,0 0 0,-1 0 0,0 16 0,1 1 0,10 48 0,-10-65 0,1-1 0,0 0 0,1 0 0,0 0 0,0 0 0,11 15 0,-13-24 0,-1 0 0,0 0 0,1 0 0,-1-1 0,1 1 0,0-1 0,0 1 0,0-1 0,0 0 0,0 0 0,0 0 0,1 0 0,-1-1 0,1 0 0,-1 1 0,7 0 0,-4-1 0,-1-1 0,1 0 0,0 0 0,-1 0 0,1-1 0,-1 0 0,1 0 0,-1 0 0,0-1 0,7-2 0,8-6 0,0 0 0,-1-1 0,0-1 0,25-22 0,-33 25 0,0 0 0,-1-1 0,-1-1 0,0 0 0,0 0 0,-1-1 0,-1 1 0,1-2 0,-2 1 0,0-1 0,-1 0 0,0-1 0,-1 1 0,0-1 0,-1 0 0,0 1 0,-2-1 0,1-1 0,-2 1 0,-1-22 0,1 34 0,0 1 0,0 0 0,-1-1 0,1 1 0,0-1 0,-1 1 0,1-1 0,-1 1 0,1 0 0,-1-1 0,0 1 0,1 0 0,-1 0 0,0-1 0,0 1 0,0 0 0,0 0 0,0 0 0,0 0 0,0 0 0,0 0 0,0 1 0,-2-2 0,1 2 0,0-1 0,1 1 0,-1 0 0,0 0 0,1 0 0,-1 0 0,0 0 0,0 0 0,1 0 0,-1 1 0,0-1 0,1 1 0,-1-1 0,1 1 0,-1-1 0,1 1 0,-1 0 0,1 0 0,-3 2 0,-2 1 0,1 0 0,0 1 0,1 0 0,-1 0 0,1 0 0,-1 0 0,2 1 0,-1-1 0,1 1 0,0 0 0,0 0 0,0 1 0,1-1 0,0 0 0,-3 14 0,4-11 0,0 0 0,0 0 0,0 0 0,1 0 0,1 0 0,-1 0 0,1 0 0,1 0 0,0 0 0,0-1 0,5 13 0,-3-13 0,-1-1 0,1 0 0,0-1 0,1 1 0,0-1 0,0 0 0,0 0 0,0 0 0,1-1 0,0 0 0,0 0 0,1 0 0,-1-1 0,1 0 0,0 0 0,14 5 0,-15-7 0,0-1 0,0 1 0,0-1 0,0 0 0,0-1 0,1 0 0,-1 1 0,0-2 0,0 1 0,0-1 0,0 0 0,0 0 0,0-1 0,0 0 0,0 0 0,0 0 0,-1-1 0,1 0 0,-1 0 0,0 0 0,0-1 0,6-4 0,-2-1 0,0 0 0,-1-1 0,1 0 0,-2 0 0,1-1 0,5-12 0,31-70 0,-24 34 0,-14 42 0,-1-1 0,2 1 0,1 1 0,18-32 0,-26 48 0,0-1 0,0 1 0,1 0 0,-1-1 0,0 1 0,1-1 0,-1 1 0,0 0 0,1-1 0,-1 1 0,0 0 0,1-1 0,-1 1 0,1 0 0,-1 0 0,1-1 0,-1 1 0,1 0 0,-1 0 0,1 0 0,-1 0 0,1 0 0,-1 0 0,1-1 0,-1 1 0,1 0 0,-1 1 0,1-1 0,-1 0 0,1 0 0,-1 0 0,0 0 0,1 0 0,-1 0 0,1 0 0,-1 1 0,1-1 0,-1 0 0,1 0 0,-1 1 0,0-1 0,1 0 0,-1 1 0,1-1 0,-1 0 0,0 1 0,1-1 0,-1 1 0,0-1 0,0 1 0,1-1 0,-1 0 0,0 2 0,15 29 0,-13-24 0,7 17 0,-1 1 0,-2 0 0,6 41 0,1 78 0,-13-142 0,1 9 0,-1 0 0,-1 0 0,0 1 0,0-1 0,-1 0 0,-6 17 0,8-26 0,-1-1 0,1 0 0,-1 0 0,1 0 0,-1 1 0,1-1 0,-1 0 0,0 0 0,0 0 0,1 0 0,-1 0 0,0 0 0,0-1 0,0 1 0,0 0 0,0 0 0,0-1 0,-1 1 0,1 0 0,0-1 0,0 1 0,0-1 0,-1 0 0,-1 1 0,0-1 0,1 0 0,-1 0 0,0 0 0,0-1 0,0 1 0,1-1 0,-1 0 0,0 1 0,0-1 0,-4-3 0,-2-1 0,0 0 0,0-1 0,0-1 0,0 1 0,-7-9 0,5 5 0,-2-4 0,16 12 0,13 8 0,-3-1 0,0-1 0,0 0 0,1 0 0,-1-2 0,1 1 0,0-2 0,18 0 0,-24-1 0,0 0 0,0-1 0,0-1 0,0 1 0,0-1 0,-1-1 0,1 1 0,0-1 0,-1-1 0,0 1 0,0-1 0,0-1 0,0 1 0,7-7 0,5-8 0,0 0 0,-1-2 0,-2 0 0,0 0 0,18-34 0,52-123 0,-84 172 0,15-29 0,-16 33 0,-1 1 0,1 0 0,0-1 0,0 1 0,0 0 0,0-1 0,0 1 0,0 0 0,0 0 0,0 0 0,0 0 0,0 0 0,0 0 0,1 0 0,-1 1 0,1-1 0,-1 0 0,0 1 0,3-1 0,-4 1 0,1 0 0,0 1 0,-1-1 0,1 0 0,0 1 0,-1-1 0,1 1 0,-1-1 0,1 1 0,0-1 0,-1 1 0,1-1 0,-1 1 0,0 0 0,1-1 0,-1 1 0,0 0 0,1-1 0,-1 1 0,0 0 0,1 0 0,6 22 0,-4-16 0,10 28 0,0 1 0,8 42 0,-19-65 0,1 1 0,-2-1 0,1 1 0,-2 0 0,0 0 0,-1-1 0,0 1 0,-1 0 0,-4 17 0,5-29 0,0 1 0,0 0 0,0-1 0,-1 1 0,1-1 0,-1 1 0,1-1 0,-1 1 0,0-1 0,0 0 0,0 0 0,0 0 0,0 0 0,0 0 0,-1-1 0,1 1 0,0-1 0,-1 1 0,1-1 0,-1 0 0,0 0 0,0 0 0,1 0 0,-4 0 0,-2 0 0,0 0 0,0-1 0,0 0 0,0 0 0,0 0 0,0-1 0,-10-3 0,12 3 0,1 1 0,0-1 0,0 0 0,0-1 0,0 0 0,0 1 0,0-1 0,0-1 0,1 1 0,-1-1 0,1 0 0,0 0 0,0 0 0,0 0 0,0-1 0,-5-5 0,5 4 0,4 5 0,0 0 0,0 0 0,0 0 0,0 0 0,0 0 0,0 0 0,0 0 0,0 0 0,0 0 0,0 0 0,1 0 0,-1 0 0,0 0 0,0 0 0,0 0 0,0 0 0,0 0 0,0 0 0,0 0 0,0 0 0,0 0 0,0 0 0,1 0 0,-1 0 0,0 0 0,0 0 0,0 0 0,0 0 0,0 0 0,0 0 0,0 0 0,0-1 0,0 1 0,0 0 0,0 0 0,0 0 0,0 0 0,0 0 0,0 0 0,0 0 0,0 0 0,0 0 0,0 0 0,0 0 0,0-1 0,0 1 0,0 0 0,0 0 0,0 0 0,0 0 0,0 0 0,0 0 0,0 0 0,0 0 0,0 0 0,0 0 0,0-1 0,0 1 0,0 0 0,6-2 0,25-7 0,0 1 0,0 2 0,0 1 0,46-2 0,-47 5 0,-7-1 0,0-1 0,0-1 0,-1-1 0,0 0 0,25-13 0,-11 3 0,-1-2 0,40-27 0,-52 24 0,-19 18 0,-1-1 0,1 0 0,0 1 0,0 0 0,9-5 0,-13 8 0,1-1 0,-1 1 0,0 0 0,1 0 0,-1 0 0,0 0 0,1-1 0,-1 1 0,1 0 0,-1 0 0,0 0 0,1 0 0,-1 0 0,1 0 0,-1 0 0,0 0 0,1 0 0,-1 0 0,0 0 0,1 0 0,-1 0 0,1 1 0,-1-1 0,0 0 0,1 0 0,-1 0 0,0 0 0,1 1 0,-1-1 0,0 0 0,1 0 0,-1 1 0,5 14 0,-8 29 0,2-36 0,-1 25 0,2-1 0,1 0 0,1 1 0,9 35 0,-11-66 0,0 0 0,0 0 0,1 0 0,-1-1 0,0 1 0,1 0 0,0 0 0,-1 0 0,1-1 0,0 1 0,0 0 0,0-1 0,0 1 0,1 0 0,-1-1 0,0 0 0,0 1 0,1-1 0,-1 0 0,1 0 0,-1 1 0,1-1 0,0 0 0,1 0 0,0 0 0,-1-1 0,0 0 0,0 0 0,0 0 0,1-1 0,-1 1 0,0 0 0,0-1 0,0 0 0,0 1 0,0-1 0,0 0 0,0 0 0,0 0 0,0 0 0,0 0 0,0-1 0,-1 1 0,1-1 0,0 1 0,1-3 0,16-16 0,-2-1 0,0-1 0,-1-1 0,-1 0 0,15-34 0,33-49 0,-50 93 0,-13 13 0,0 0 0,0 0 0,1 0 0,-1 0 0,0 0 0,1-1 0,-1 1 0,0 0 0,0 0 0,1 0 0,-1 0 0,0 0 0,1 0 0,-1 0 0,0 0 0,1 1 0,-1-1 0,0 0 0,0 0 0,1 0 0,-1 0 0,0 0 0,1 0 0,-1 1 0,0-1 0,0 0 0,1 0 0,-1 1 0,2 1 0,-1 1 0,1-1 0,-1 1 0,0 0 0,0 0 0,0-1 0,1 6 0,0 3 0,5 11 0,0 3 0,13 30 0,-16-47 0,0 0 0,0-1 0,1 1 0,0-1 0,0 0 0,1 0 0,10 10 0,-14-16 0,0 1 0,1-1 0,-1 0 0,0 1 0,1-1 0,-1 0 0,1 0 0,-1-1 0,1 1 0,-1 0 0,1-1 0,0 0 0,-1 1 0,1-1 0,0 0 0,-1 0 0,1-1 0,-1 1 0,1 0 0,0-1 0,-1 0 0,1 1 0,-1-1 0,1 0 0,-1-1 0,0 1 0,1 0 0,2-2 0,7-5 0,-1 0 0,1-1 0,17-18 0,-16 14 0,-1 0 0,-1-1 0,0 0 0,17-30 0,24-68 0,-46 97 0,-5 14 0,-1 0 0,1 0 0,-1 0 0,1 0 0,-1 0 0,1 0 0,-1 0 0,1 0 0,0 0 0,0 0 0,-1 0 0,1 0 0,2-1 0,-3 2 0,0 0 0,1 0 0,-1 0 0,0 0 0,1 0 0,-1 0 0,0 0 0,1 0 0,-1 1 0,0-1 0,0 0 0,1 0 0,-1 0 0,0 0 0,0 0 0,1 1 0,-1-1 0,0 0 0,0 0 0,0 0 0,1 1 0,-1-1 0,0 0 0,0 0 0,0 1 0,0-1 0,1 0 0,-1 0 0,0 1 0,0-1 0,0 0 0,0 1 0,0-1 0,8 40 0,-6-25 0,4 12 0,1-1 0,1 0 0,1 0 0,20 39 0,-26-60 0,1 0 0,-1 0 0,1 0 0,-1-1 0,1 1 0,1-1 0,-1 0 0,0 0 0,1 0 0,0-1 0,0 0 0,0 0 0,0 0 0,1 0 0,-1-1 0,1 0 0,0 0 0,-1-1 0,1 1 0,7 0 0,-5-2 0,0 1 0,0-1 0,0-1 0,0 1 0,1-1 0,-1-1 0,0 0 0,0 0 0,-1 0 0,1-1 0,0 0 0,-1-1 0,14-7 0,-10 3 0,0 0 0,-1-1 0,1 0 0,-1-1 0,-1 0 0,16-22 0,-20 25 0,-1 1 0,0-2 0,0 1 0,-1 0 0,0-1 0,0 1 0,-1-1 0,0 0 0,0 0 0,-1 0 0,0 0 0,0 0 0,-1-10 0,0 17 0,0 0 0,0 0 0,0 0 0,0 1 0,0-1 0,0 0 0,-1 0 0,1 0 0,0 0 0,-1 1 0,1-1 0,0 0 0,-1 0 0,1 1 0,-1-1 0,1 0 0,-1 1 0,0-1 0,1 0 0,-1 1 0,1-1 0,-1 1 0,0-1 0,0 1 0,1-1 0,-2 1 0,0-1 0,0 1 0,1-1 0,-1 1 0,0 0 0,0 0 0,0 0 0,1 0 0,-1 0 0,0 1 0,0-1 0,0 0 0,-1 2 0,-2-1 0,-1 1 0,1 1 0,0-1 0,-1 1 0,1 0 0,1 0 0,-6 5 0,4-2 0,0 1 0,1-1 0,-1 1 0,2 1 0,-1-1 0,1 1 0,0 0 0,1 0 0,-1 0 0,2 0 0,-1 1 0,1-1 0,1 1 0,-1 0 0,1-1 0,1 15 0,0-15 0,0 0 0,1 0 0,0 0 0,0 0 0,1 0 0,0 0 0,1-1 0,0 1 0,0-1 0,0 1 0,1-1 0,0 0 0,0-1 0,1 1 0,0-1 0,0 1 0,1-2 0,6 7 0,-2-4 0,-1-2 0,1 0 0,1 0 0,-1 0 0,1-1 0,0-1 0,0 0 0,0-1 0,1 0 0,-1 0 0,1-1 0,0-1 0,0 0 0,-1-1 0,1 0 0,0 0 0,0-2 0,0 1 0,16-6 0,-25 7 45,-1-1-1,0 1 1,0-1 0,0 0 0,0 0-1,0 0 1,0 0 0,0-1 0,0 1-1,-1 0 1,1-1 0,0 1-1,-1-1 1,1 0 0,-1 1 0,0-1-1,1 0 1,0-3 0,-1 3-387,0 1 0,-1-1 1,1 0-1,-1 0 0,0 0 0,1 1 1,-1-1-1,0 0 0,0 0 0,0 0 1,0 0-1,0 1 0,-1-4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2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188 589 9144,'0'0'9577,"-9"-2"-8797,3 1-639,2 0-49,0 1 0,0-1 0,0 1 0,0-1 0,0 1 0,0 0 0,-1 1 0,1-1 0,0 1 0,0 0 0,0 0 0,0 0 0,0 0 0,1 1 0,-1-1 0,-5 4 0,0 2 221,0 1-1,1 0 1,0 0-1,0 1 1,1 0-1,0 0 1,1 0-1,0 1 1,0 0-1,-7 19 1,11-23-124,0 0 0,0 0 0,0 0 1,0 0-1,1 0 0,0 0 0,1 0 1,-1 1-1,1-1 0,0 0 0,1 0 1,0 1-1,0-1 0,0 0 0,0 0 1,1 0-1,0 0 0,1 0 0,-1-1 1,1 1-1,4 6 0,-6-10-110,1 0 0,-1 0 0,1 0 0,0 0 1,-1 0-1,1-1 0,0 1 0,0 0 0,0-1 0,1 0 0,-1 1 0,0-1 0,0 0 0,1 0 0,-1 0 1,1 0-1,-1-1 0,1 1 0,-1-1 0,5 1 0,-4-1 11,1-1-1,-1 0 0,1 1 1,-1-1-1,1 0 1,-1-1-1,0 1 1,1-1-1,-1 1 1,0-1-1,0 0 0,5-5 1,3-2 63,-2 0 1,1-2 0,-1 1-1,-1-1 1,0 0-1,9-18 1,12-23-121,22-59 0,-44 92-35,0-2 1,-1 1-1,-1-1 0,-1 0 0,-1 0 0,0-32 0,-2 45 2,1 13 0,1 16 0,-3-8 0,-13 513 0,6-464 0,-3 0 0,-3-1 0,-32 95 0,44-152 0,-8 20 0,9-23 0,-1 0 0,1 0 0,0 0 0,-1-1 0,1 1 0,-1 0 0,1 0 0,-1-1 0,1 1 0,-1 0 0,0-1 0,1 1 0,-1-1 0,0 1 0,1-1 0,-1 1 0,0-1 0,0 1 0,1-1 0,-1 0 0,-1 1 0,1-1 0,0-1 0,0 1 0,0 0 0,0-1 0,1 1 0,-1-1 0,0 1 0,0-1 0,1 1 0,-1-1 0,0 0 0,1 1 0,-1-1 0,1 0 0,-1 1 0,1-1 0,-1 0 0,1 0 0,0 0 0,-1 1 0,1-1 0,0 0 0,-1 0 0,1-1 0,-7-25 0,7 24 0,-4-18 0,1 0 0,0 0 0,2 0 0,1-1 0,0 1 0,2 0 0,5-28 0,-3 33 0,0 0 0,1 1 0,1 0 0,0-1 0,1 2 0,1-1 0,1 1 0,0 0 0,0 1 0,13-13 0,35-33 0,4 4 0,78-58 0,-45 40 0,-32 17 0,92-107 0,-127 133 0,-6 8 0,-13 14 0,-1 0 0,1 0 0,-1-1 0,10-16 0,-15 16 0,-7 9 0,-8 11 0,-10 12 0,18-19 0,0 1 0,1-1 0,-1 1 0,-3 6 0,5-7 0,1 0 0,0 0 0,0 0 0,1 1 0,-1-1 0,1 0 0,0 1 0,0-1 0,0 0 0,1 1 0,0-1 0,0 1 0,0 8 0,3 4 0,0 0 0,8 23 0,-6-24 0,-1 0 0,3 25 0,-5-1 0,-1-18 0,0 1 0,1 0 0,2 0 0,0-1 0,13 38 0,-16-59 0,0 1 0,0-1 0,0 1 0,0-1 0,0 1 0,1-1 0,-1 0 0,0 0 0,1 0 0,-1 0 0,1 0 0,0 0 0,-1 0 0,1-1 0,0 1 0,-1 0 0,1-1 0,0 1 0,0-1 0,0 0 0,-1 0 0,1 0 0,3 0 0,6 0 0,0 0 0,17-3 0,-20 2 0,16-5 0,0 0 0,0-1 0,0-2 0,-1 0 0,-1-2 0,24-14 0,6-2 0,16-10 0,115-86 0,-148 98 0,36-18 0,-101 70 0,2 1 0,-44 58 0,60-69 0,0 1 0,1 0 0,-9 21 0,17-31 0,-1 0 0,1 1 0,1-1 0,-1 1 0,2-1 0,-1 1 0,1 0 0,0 0 0,1 17 0,1-23 0,-1-1 0,0 1 0,1-1 0,-1 1 0,1-1 0,0 0 0,0 1 0,0-1 0,0 0 0,1 1 0,-1-1 0,0 0 0,3 3 0,-3-5 0,0 1 0,0-1 0,0 1 0,0 0 0,-1-1 0,1 0 0,0 1 0,0-1 0,0 0 0,0 1 0,0-1 0,0 0 0,0 0 0,0 0 0,0 0 0,1 0 0,-1 0 0,0 0 0,0 0 0,0 0 0,0 0 0,0-1 0,0 1 0,0 0 0,0-1 0,-1 1 0,1-1 0,0 1 0,0-1 0,0 1 0,0-1 0,0 0 0,0 0 0,9-7 0,-2 0 0,1 0 0,-1-1 0,0 0 0,-1-1 0,0 1 0,6-12 0,4-11 0,12-34 0,2-4 0,-28 64 0,-1 2 0,0-1 0,1 1 0,-1 0 0,1 0 0,4-6 0,-6 11 0,0-1 0,0 1 0,-1 0 0,1-1 0,0 1 0,0 0 0,0 0 0,-1-1 0,1 1 0,-1 0 0,1 0 0,0 0 0,-1 0 0,1 0 0,-1 0 0,0 0 0,1 1 0,2 4 0,19 31 0,-18-29 0,0-1 0,0 1 0,1-1 0,0 0 0,0 0 0,1 0 0,0-1 0,0 1 0,1-2 0,-1 1 0,9 4 0,-4-4 0,0-1 0,1 0 0,-1-1 0,1 0 0,0-1 0,0-1 0,0 1 0,1-2 0,-1 0 0,0 0 0,1-1 0,-1-1 0,23-4 0,1-2 0,0-2 0,-1-2 0,45-20 0,24-21 0,4-2 0,-98 45 0,-6 6 0,-8 6 0,-19 17 0,7-7 0,-21 22 0,26-23 0,1 1 0,-1 0 0,2 1 0,0 0 0,1 0 0,-9 21 0,15-31 0,1 1 0,0-1 0,1 1 0,-1 0 0,1-1 0,0 1 0,0-1 0,0 1 0,0 0 0,1-1 0,0 1 0,0-1 0,0 1 0,1-1 0,-1 0 0,4 6 0,-4-8 0,0 0 0,0 0 0,1 0 0,-1-1 0,0 1 0,1 0 0,0-1 0,-1 1 0,1-1 0,0 1 0,0-1 0,0 0 0,0 0 0,0 0 0,0 0 0,0 0 0,0-1 0,0 1 0,0 0 0,1-1 0,-1 0 0,0 1 0,0-1 0,1 0 0,-1 0 0,0 0 0,0-1 0,1 1 0,-1-1 0,0 1 0,0-1 0,0 1 0,0-1 0,4-2 0,7-4 0,1 0 0,-1-1 0,0 0 0,-1-1 0,0-1 0,-1 0 0,0-1 0,0 0 0,-1 0 0,0-1 0,13-23 0,5-13 0,40-96 0,-49 100 0,55-152 0,-61 154 0,-2 0 0,8-78 0,-18 115 0,-1 0 0,0 1 0,0-1 0,-1 0 0,1 1 0,-3-6 0,3 9 0,0 1 0,0-1 0,0 1 0,0-1 0,0 1 0,-1 0 0,1-1 0,0 1 0,-1-1 0,1 1 0,0-1 0,0 1 0,-1 0 0,1-1 0,-1 1 0,1 0 0,0-1 0,-1 1 0,1 0 0,-1-1 0,1 1 0,-1 0 0,0-1 0,0 2 0,0-1 0,0 0 0,0 0 0,0 1 0,0-1 0,0 0 0,0 1 0,1-1 0,-1 1 0,0-1 0,0 1 0,0-1 0,1 1 0,-1 0 0,0-1 0,1 1 0,-1 0 0,-1 1 0,-5 8 0,-1 1 0,1 0 0,1 0 0,0 0 0,-9 25 0,6-10 0,-10 51 0,11-32 0,2 0 0,2 1 0,2 47 0,3-72 0,0 0 0,1 0 0,2-1 0,0 1 0,1 0 0,1-1 0,1 0 0,18 36 0,-23-52 0,0-1 0,0-1 0,0 1 0,0 0 0,0 0 0,0-1 0,1 1 0,-1-1 0,1 0 0,-1 1 0,1-1 0,0 0 0,0-1 0,0 1 0,0-1 0,1 1 0,-1-1 0,0 0 0,5 1 0,-3-2 0,0 1 0,0-2 0,1 1 0,-1 0 0,0-1 0,0 0 0,0 0 0,0-1 0,0 1 0,0-1 0,0 0 0,5-3 0,8-6 0,0 0 0,0-1 0,-1 0 0,-1-2 0,0 0 0,-1-1 0,21-26 0,80-128 0,-93 140 0,-23 29 0,1-1 0,-1 1 0,0 0 0,0 0 0,0 0 0,0-1 0,1 1 0,-1 0 0,0 0 0,0 0 0,0 0 0,0 0 0,1-1 0,-1 1 0,0 0 0,0 0 0,1 0 0,-1 0 0,0 0 0,0 0 0,1 0 0,-1 0 0,0 0 0,0 0 0,1 0 0,-1 0 0,0 0 0,0 0 0,1 0 0,-1 0 0,0 0 0,0 0 0,0 0 0,1 0 0,-1 0 0,0 0 0,0 1 0,1-1 0,-1 0 0,0 0 0,0 0 0,0 0 0,0 1 0,1-1 0,-1 0 0,0 0 0,0 0 0,0 1 0,0-1 0,0 0 0,1 0 0,-1 0 0,0 1 0,0-1 0,0 0 0,0 1 0,4 17 0,-3-10 0,2-1 0,-1 1 0,-1-1 0,1 0 0,-2 0 0,1 1 0,-1-1 0,0 0 0,0 1 0,0-1 0,-3 10 0,0 22 0,2-19 0,2-1 0,0 0 0,1 0 0,0 1 0,2-2 0,1 1 0,0 0 0,10 22 0,-11-32 0,-4-7 0,1-1 0,-1 0 0,1 1 0,0-1 0,-1 0 0,1 1 0,0-1 0,0 0 0,0 0 0,0 0 0,0 0 0,0 0 0,0 0 0,0 0 0,3 2 0,12 8 0,-15-10 0,1 1 0,0-1 0,0 0 0,0 1 0,0-1 0,0 0 0,0-1 0,0 1 0,0 0 0,0 0 0,0-1 0,0 1 0,1-1 0,-1 0 0,0 0 0,0 0 0,3 0 0,19-2 0,-1 0 0,1-2 0,-1-1 0,0-1 0,23-9 0,70-35 0,-60 24 0,-10 14 0,-41 9 0,1 0 0,1 0 0,-1 1 0,0 0 0,1 0 0,-1 1 0,1 0 0,-1 0 0,1 0 0,12 1 0,-15 0 0,-1 0 0,0 0 0,0-1 0,0 1 0,0-1 0,0 0 0,0 1 0,0-1 0,0-1 0,-1 1 0,1 0 0,0-1 0,-1 0 0,1 1 0,-1-1 0,1 0 0,-1 0 0,0 0 0,0-1 0,3-2 0,-1 0 0,-3 5 0,0-1 0,0 1 0,0-1 0,0 1 0,1 0 0,-1-1 0,0 1 0,0 0 0,0 0 0,0 0 0,0 0 0,3 0 0,9-2 0,-13 1 0,0 1 0,0 0 0,0-1 0,1 1 0,-1 0 0,0-1 0,0 1 0,0 0 0,0-1 0,0 1 0,0-1 0,0 1 0,0 0 0,0-1 0,0 1 0,0 0 0,0-1 0,0 1 0,0-1 0,0 1 0,0 0 0,0-1 0,0 1 0,0 0 0,-1-1 0,1 1 0,0 0 0,0-1 0,-1 1 0,1 0 0,0-1 0,0 1 0,-1 0 0,1 0 0,0-1 0,-2-1 0,2 2 0,1-16 0,-1 5 0,-1 1 0,0-1 0,0 1 0,-4-14 0,5 21 0,-1 0 0,0 0 0,-1 0 0,1 0 0,0 0 0,-1 0 0,0 0 0,0 0 0,1 0 0,-2 1 0,1-1 0,0 1 0,0-1 0,-1 1 0,0 0 0,1 0 0,-4-2 0,2 3 0,0 0 0,0-1 0,0 2 0,-1-1 0,1 0 0,0 1 0,0 0 0,0 0 0,0 0 0,-5 1 0,-40 9 0,45-8 0,0-1 0,0 1 0,1 0 0,-1 0 0,0 0 0,1 1 0,-1-1 0,1 1 0,0 0 0,0 0 0,0 0 0,0 0 0,1 0 0,-1 1 0,-1 3 0,0 0 0,1 0 0,-1 0 0,2 0 0,-1 0 0,1 1 0,-2 14 0,2-13 0,0 1 0,1 0 0,1-1 0,0 1 0,0-1 0,0 1 0,2 0 0,-1-1 0,1 0 0,0 1 0,1-1 0,0 0 0,1 0 0,0 0 0,8 13 0,-7-16 0,0-1 0,1 0 0,-1 0 0,1 0 0,0-1 0,1 0 0,-1 0 0,1 0 0,0-1 0,-1 0 0,1-1 0,1 1 0,-1-1 0,0-1 0,1 1 0,-1-1 0,1 0 0,-1-1 0,11 0 0,-4-1 0,0-1 0,0 0 0,0-1 0,-1 0 0,1-1 0,-1-1 0,1 0 0,-2 0 0,1-2 0,12-7 0,5-7 0,-1-2 0,-1 0 0,46-52 0,28-24 0,-95 93 0,-3 2 0,0 0 0,0 1 0,0 0 0,0 0 0,1 0 0,4-2 0,-8 5 0,-1 0 0,0 0 0,0 0 0,1 0 0,-1 0 0,0 0 0,0 0 0,1 0 0,-1 0 0,0 0 0,0 1 0,1-1 0,-1 0 0,0 0 0,0 0 0,1 0 0,-1 0 0,0 1 0,0-1 0,0 0 0,1 0 0,-1 0 0,0 0 0,0 1 0,0-1 0,0 0 0,1 0 0,-1 1 0,0-1 0,0 0 0,0 0 0,0 1 0,0-1 0,0 0 0,0 0 0,0 1 0,0-1 0,0 0 0,0 0 0,0 1 0,0-1 0,0 0 0,0 0 0,0 1 0,0-1 0,0 0 0,0 1 0,-3 16 0,2-14 0,-25 110 0,16-74 0,9-35 0,0 0 0,1 1 0,-1-1 0,1 0 0,0 1 0,0-1 0,1 8 0,-1-12 0,1 0 0,-1 1 0,0-1 0,1 0 0,-1 0 0,0 0 0,1 1 0,-1-1 0,1 0 0,-1 0 0,0 0 0,1 0 0,-1 0 0,1 0 0,-1 0 0,0 0 0,1 0 0,-1 0 0,1 0 0,-1 0 0,1 0 0,-1 0 0,0 0 0,1 0 0,-1-1 0,0 1 0,1 0 0,-1 0 0,1 0 0,-1-1 0,15-6 0,13-12 0,44-40 0,-17 13 0,-46 38 0,-6 5 0,0 0 0,1 0 0,0 0 0,0 0 0,7-3 0,-10 6 0,-1-1 0,1 1 0,-1 0 0,1 0 0,-1 0 0,1 0 0,-1 0 0,1 0 0,-1 0 0,1 0 0,-1 0 0,1 0 0,-1 0 0,1 0 0,-1 0 0,1 0 0,-1 0 0,1 0 0,-1 1 0,1-1 0,-1 0 0,1 0 0,0 1 0,0 0 0,-1 0 0,1 0 0,0 0 0,-1 0 0,1 0 0,-1 0 0,1 1 0,-1-1 0,0 0 0,1 0 0,-1 0 0,0 1 0,0-1 0,0 2 0,1 46 0,-2-36 0,1-1 0,0 1 0,1-1 0,1 1 0,0-1 0,4 14 0,-5-24 0,-1 0 0,1 0 0,0 0 0,0 0 0,0 0 0,0 0 0,1 0 0,-1 0 0,1 0 0,-1-1 0,1 1 0,-1 0 0,1-1 0,0 0 0,0 1 0,0-1 0,-1 0 0,1 0 0,1 0 0,2 1 0,-2-1 0,1 0 0,-1-1 0,1 0 0,0 0 0,-1 0 0,1 0 0,0 0 0,-1 0 0,1-1 0,-1 0 0,6-2 0,2-1 0,-1 0 0,0-1 0,0 0 0,0-1 0,-1 0 0,1-1 0,9-9 0,0-3 0,0-2 0,-2 0 0,0-1 0,24-42 0,42-104 0,-68 137 0,5-16 0,-2 1 0,-2-2 0,-2 0 0,15-92 0,-29 121 0,-2 14 0,-2 12 0,-7 25 0,2 1 0,1 1 0,-5 56 0,9-27 0,4 70 0,1-92 0,2-1 0,14 60 0,-14-85 0,1-1 0,0 0 0,1-1 0,1 1 0,0-1 0,1 0 0,0-1 0,1 1 0,0-1 0,17 17 0,6-3 850,-5-10-5635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2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274 357 18791,'0'0'2311,"-9"-10"-1332,-159-169 1031,142 149-1532,-29-40-1,53 67-418,0 0 1,0 0 0,0 0-1,1 0 1,0 0-1,-1 0 1,1 0 0,0-1-1,0 1 1,0-4-1,1 6-32,0 0 0,0 1 0,0-1 0,0 0 1,0 1-1,1-1 0,-1 0 0,0 1 0,0-1 0,1 1 0,-1-1 0,0 0 0,1 1 0,-1-1 0,0 1 0,1-1 0,-1 1 0,1-1 0,-1 1 0,1-1 0,-1 1 0,1 0 0,-1-1 0,1 1 0,-1-1 1,1 1-1,0 0 0,-1 0 0,2-1 0,5 0 221,-1 1 1,0 0 0,1 0-1,-1 0 1,1 1 0,-1 0-1,9 2 1,9 1 801,-22-4-927,24 0 1250,-26 0-1360,0 0 0,-1 0 0,1 0 0,0 0 0,0 0 0,-1 0 0,1-1-1,0 1 1,0 0 0,-1 0 0,1 0 0,0-1 0,0 1 0,0 0 0,-1 0-1,1-1 1,0 1 0,0 0 0,0 0 0,0-1 0,0 1 0,0 0 0,0-1 0,0 1-1,0 0 1,-1 0 0,1-1 0,0 1 0,0 0 0,1-1 0,-1 1 0,0 0-1,0 0 1,0-1 0,0 1 0,0 0 0,0-1 0,0 1 0,0 0 0,0 0 0,1-1-1,-1 1 1,0 0 0,0 0 0,0 0 0,0-1 0,1 1 0,-1 0 0,0 0-1,0 0 1,1-1 0,-1 1 0,0 0 0,0 0 0,1 0 0,-1 0 0,0 0 0,0 0-1,1 0 1,-1 0 0,0-1 0,1 1 0,-1 0 0,1 0 0,-14-9-4113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2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55 117 20999,'0'0'4168,"-52"-62"-3072,50 50-344,2 2 16,0 4-256,0-1 8,2-1-360,10-4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30:33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11448,'0'0'19954,"15"-3"-19210,345-38-131,-265 39-613,148 15 0,-159-7 0,-19-5 0,-75-3 850,4 1-5635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4.5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5520,'0'0'192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1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63 8840,'0'0'14887,"9"1"-14829,30 6-4,-37-7-34,1-1 1,-1 1-1,1-1 0,-1 1 0,0-1 0,0 0 1,1 0-1,-1 0 0,0 0 0,0 0 0,0 0 1,0-1-1,0 1 0,0-1 0,0 1 0,0-1 1,-1 0-1,1 0 0,-1 1 0,1-1 0,-1 0 1,0-1-1,0 1 0,0 0 0,0 0 0,1-4 1,5-23 465,-7 28-220,-3 10-124,-25 122 140,-13 56 67,37-172-320,-110 380 1040,74-284 1,37-103-922,-2 12 410,4-22-219,1 2-353,-1-1 1,1 1-1,0 0 1,0-1-1,0 1 1,-1 0-1,1-1 1,0 1-1,0-1 1,0 1-1,0 0 1,0-1-1,0 1 0,0-1 1,0 1-1,0-1 1,0 1-1,0 0 1,0-1-1,0 1 1,0-1-1,0 1 1,1-1-1,-1 1 1,0 0-1,0-1 1,0 1-1,1 0 1,-1-1-1,0 1 1,0 0-1,1-1 1,-1 1-1,5-5-3779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0 658 14368,'0'0'2321,"7"-11"-1757,70-121 689,63-187 658,-113 259-1503,16-49 708,-42 106-1160,6-18 952,-7 21-897,0 0 0,0 0 1,0 0-1,0 0 0,0 0 0,0 0 0,0 0 1,0 0-1,0 0 0,0 0 0,1 0 0,-1 0 0,0-1 1,0 1-1,0 0 0,0 0 0,0 0 0,0 0 1,0 0-1,0 0 0,0 0 0,0 0 0,0 0 1,0 0-1,0-1 0,0 1 0,0 0 0,0 0 0,0 0 1,0 0-1,0 0 0,0 0 0,0 0 0,0 0 1,0 0-1,0 0 0,0 0 0,0 0 0,1 0 1,-1 0-1,0 0 0,0 0 0,0 0 0,0 0 0,0 0 1,0 0-1,0 0 0,1 0 0,-1 0 0,0 0 1,0 0-1,0 0 0,0 0 0,0 0 0,0 0 1,0 0-1,0 1 0,0-1 0,2 12 411,-24 343 1111,10-272-1153,-3 0 1,-32 98 0,42-166-299,-13 39 210,15-49-225,1 0 0,-1-1 1,1 1-1,-1-1 0,0 1 1,-1-1-1,1 0 1,-5 4-1,7-7-42,0 0 1,0 0 0,1-1-1,-1 1 1,0-1 0,0 1-1,0 0 1,0-1 0,0 0-1,1 1 1,-2 0 0,1-1-1,1 0 1,-2 1-1,1-1 1,1 0 0,-2 0-1,1 0 1,0 0 0,0 0-1,0 0 1,0 0 0,0 0-1,0 0 1,0 0-1,-1-1 1,2 1 0,-1 0-1,-1-1 1,2 0 0,-1 1-1,0 0 1,0-1 0,0 0-1,0 1 1,0-1 0,0 1-1,1-1 1,-1 0-1,0 0 1,0 0 0,1 0-1,0 0 1,-1 1 0,0-1-1,1-1 1,-1-1 0,-2-1 59,2-1 0,-1-1 0,0 2 0,1-2 0,0 1 1,0-1-1,0 1 0,1-8 0,0 5-33,2-1 0,-1 0 1,1 0-1,0 0 0,0 1 0,1 0 0,0 0 0,1-1 1,0 2-1,1-1 0,-1 1 0,1-1 0,1 1 0,-1 0 1,1 0-1,13-11 0,-10 11 14,0 0 1,0 1-1,1 0 0,-1 0 1,1 0-1,1 2 0,-1-1 1,1 2-1,0 0 0,0 0 1,0 0-1,22-1 0,-25 4 48,1 0 0,0 1 0,0 0 0,0 1 0,-1 0 0,0 0 0,1 0 0,-1 1 0,0 1 0,10 4 0,-17-6-44,1-1 0,0 0 0,-1 1 1,1 0-1,-1-1 0,0 1 1,3 2-1,3 6-4579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10656,'0'0'12122,"0"10"-11731,-4 138 1111,-8 80 483,6-141-926,4-3 3872,6-84-4916,-1 0-1,0-1 1,1 0 0,-1 0 0,0 0 0,3-2 0,10-3-6,-1 3-9,0 0 0,1 1 0,0 1 0,0 0 0,0 1 0,-1 0 0,1 1 0,-1 2 0,23 3 0,34 7 0,-71-13 0,-1 0 0,0 0 0,1 0 0,-1 0 0,0 0 0,0 0 0,0 0 0,0 0 0,1 0 0,-1 0 0,1 0 0,-1 0 0,0 0 0,1 0 0,-1 0 0,0 0 0,0 0 0,0 0 0,0 0 0,1 0 0,-1 0 0,0 0 0,1 0 0,-1 0 0,0 0 0,1 0 0,-1-1 0,0 1 0,0 0 0,0 0 0,0-1 0,0-8 0,-10-8 0,6 13-4075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13768,'0'0'3406,"2"-9"-2899,5-28-29,-6 34-383,0 0-1,0 0 0,0 0 0,0 0 0,1 0 0,-1 1 0,1 0 0,-1-1 0,2 1 0,-2-1 0,1 1 1,1 0-1,-2 0 0,2 0 0,-1 1 0,1-2 0,-1 2 0,1-1 0,-1 1 0,1 0 0,0 0 1,-1 0-1,1 0 0,0 0 0,1 1 0,-1-1 0,5 0 0,2 1 229,2 0-1,-1 0 0,0 2 1,0-1-1,17 5 1,6 2 248,40 10 1286,-69-17-1372,1 1 1,0-2-1,-1 1 1,8 0-1,-13-1-478,0-1-1,0 1 1,0 0-1,0-1 1,0 1-1,0 0 1,0 0-1,0 0 1,0 0-1,0 0 1,0-1-1,0 1 1,0 0-1,0-1 1,0 1-1,0 0 1,0-1-1,0 1 1,0 0-1,0 0 1,0 0-1,0 0 1,0 0-1,0-1 1,0 1-1,0 0 1,0 0-1,0-1 1,0 1-1,-1 0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13464,'0'0'6145,"2"-7"-5617,-1 2-405,0 3-81,-1 0 0,1 0 1,-1-1-1,1 1 1,0 0-1,2-5 1,-2 6-19,-1 1 0,0 0 0,1-1 0,0 0 1,0 0-1,-1 1 0,1 0 0,0-1 0,0 0 1,-1 1-1,1-1 0,0 1 0,0 0 0,-1 0 1,1-1-1,0 1 0,0 0 0,0 0 0,0-1 1,0 1-1,-1 0 0,1 0 0,1 0 0,-2 0 1,1 1-1,1-1 0,58 10 1066,-19-1-321,1-3 0,0-2 0,48 0 1,-83-5-354,1 0 0,-1-1 0,1 1 1,13-6-1,-13 4 316,-8 3-699,0 0-1,0 0 1,1-1 0,-1 1 0,0 0 0,0-1-1,0 1 1,0 0 0,0 0 0,0 0 0,0 0-1,0-1 1,0 1 0,0 0 0,0-1 0,0 1-1,1-1 1,-1 1 0,0 0 0,0 0 0,-1 0-1,1 0 1,0-1 0,0 1 0,0-1 0,0 1-1,-1-4-4278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13168,'0'0'5519,"7"-4"-5008,-3 1-437,1 0-1,-1 1 0,1 0 1,-1 0-1,1 0 1,-1 1-1,2 0 0,-2-1 1,1 2-1,0-1 1,0 0-1,1 1 1,-2 0-1,7 1 0,221 22 3891,-199-24-2399,-11-1-3683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99 9536,'0'0'9967,"-3"-7"-9607,-24-56 1810,27 63-2032,0 0 1,-1-1 0,1 0-1,0 1 1,0-1 0,-1 1 0,1 0-1,0-1 1,0 0 0,0 0-1,0 1 1,0 0 0,0-1-1,0 0 1,0 0 0,0 1 0,0 0-1,0-1 1,1 0 0,-1 0-1,0 1 1,0 0 0,1-1 0,-1 1-1,0-2 1,1 2-55,1-1 0,-2-1-1,1 2 1,1-1 0,-2 0 0,2 0 0,-1 1 0,0 0-1,0-1 1,0 0 0,2 0 0,2 0-13,0 0 0,0 0 0,1 0 0,9 0 1,-1 3 166,0-1 0,1 1 0,24 8 1,11 1 349,-32-7-366,36 5 544,60 4 0,-83-10-373,-23-2-141,-1 0 1,1 0-1,0-1 0,0 0 1,11-2-1,-14 1 52,-8 0 322,-3 1-1496,2 1-3317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8336,'0'0'14527,"8"-2"-14189,-3 0-256,1 0-1,0 1 1,0-1 0,0 2 0,0-1 0,0 0 0,0 1 0,0 0 0,0 0-1,0 1 1,8 1 0,131 32 1689,-134-32-1654,1 1 167,-2-1 0,1 0 0,1-1 0,-2-1-1,2 0 1,-1 0 0,14-2 0,-25 2-257,0 0 0,0 0 1,0-1-1,0 1 0,1 0 1,-1 0-1,0 0 0,1 0 0,-1 0 1,0 0-1,1 0 0,-1 0 1,0-1-1,0 1 0,0 0 0,0-1 1,0 1-1,0 0 0,0 0 0,1-1 1,-1 1-1,0 0 0,0 0 1,0 0-1,0-1 0,0 1 0,0 0 1,0-1-1,0 1 0,0 0 1,0-1-1,0 1 0,0 0 0,0 0 1,0 0-1,0-1 0,0 0 1,-4-1-4216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2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3 233 17063,'0'0'1514,"-1"9"-1086,0 4-176,1-1 0,0 0 0,3 18 0,-2-23-72,0 0 0,1 0 0,0 0-1,0 0 1,1 0 0,0 0 0,0-1 0,6 11-1,-2-8 46,0-1 0,0 1 0,1-1-1,0-1 1,0 0 0,1 1 0,-1-2 0,2 0-1,-1 0 1,16 7 0,-19-11-139,0 0 0,0 0 0,0 0 0,1-1 0,-1 0 0,0 1 0,1-2 0,-1 0 0,0 0 0,0 0 0,1 0 0,-1-1 0,1-1 0,-1 1 0,0-1 0,0 1 0,0-1 0,0-1 1,8-4-1,-5 2 34,0-1 0,-1 0 0,-1 0 0,1-1 0,0-1 0,-2 1 0,1-1 0,0 0 0,-2 0 0,1-1 0,-1 0 0,0 0 0,4-10 0,-2 2 105,-2-1-1,0 0 1,0 0 0,-1 0-1,-2-1 1,2-22 0,-4 32-116,0 1 0,-1-1 0,0 1 0,0-1 0,0 0 0,-1 1 1,-1 0-1,0-1 0,0 1 0,0 1 0,0-2 0,-1 2 0,-1-1 0,1 2 1,-2-1-1,1-1 0,-1 2 0,1-1 0,-2 1 0,1 1 0,-1-1 0,1 1 0,-2 0 1,-9-5-1,11 8-64,1 0 1,0 1 0,0-1 0,0 1-1,0 1 1,-1-1 0,1 0 0,-1 1-1,1 0 1,0 1 0,-1-1 0,1 1-1,0 0 1,-7 2 0,-3 2 20,0 0 0,0 1 0,-19 11 0,27-13-65,1 0-1,0 0 0,1 1 1,-1-1-1,0 2 1,1-2-1,1 1 0,-8 11 1,1 1-2,-15 32 1,14-25 0,12-23 55,-1 1 1,0-1-1,1 1 0,-1-1 0,1 1 1,0-1-1,-1 2 0,1-2 0,0 1 1,-1-1-1,1 1 0,0-1 1,0 1-1,1 0 0,0 2 0,6 12-5034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8936,'0'0'15079,"6"9"-14797,-2-3-218,7 13 330,14 31 1,-22-44-278,0 1 0,0 1 0,-1-2 0,-1 1 0,1 1 0,-1-1 0,0 0 0,0 1 0,-1-1 0,0 1 0,-1-2 0,0 2 0,1 0 0,-2-2 0,1 2 0,-2-1 0,1-1 0,-5 12-1,1-7 38,0 0 0,0-2 0,-9 12 0,11-17-84,0 1 1,0-2-1,0 2 1,-1-1 0,0-1-1,0 1 1,0-1 0,-7 3-1,-14 7 279,-15 7 438,104-47-2771,-57 24-176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35:45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8640,'0'0'3600,"61"-35"-3400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9440,'0'0'10049,"2"-10"-9680,0 2-284,0-3 104,0 0 0,1 1 1,0-1-1,9-17 0,-2 12 170,0 1 0,1 0 1,1 0-1,0 0 0,14-12 1,-24 26-284,0-1 1,0 0-1,0 1 1,0 0-1,0-1 0,0 1 1,1 0-1,-1 0 1,4-1-1,-5 2-49,-1 0-1,1 0 0,0-1 1,-1 1-1,1 0 0,-1 0 1,1 0-1,0 0 0,0 1 1,-1-1-1,1 0 0,0 0 1,0 0-1,-1 1 0,0-1 1,1 0-1,0 0 0,0 0 1,-1 1-1,0-1 0,1 1 1,0 0-1,-1-1 0,1 0 1,-1 1-1,0-1 0,1 1 1,-1 0-1,1-1 0,-1 0 1,1 1-1,-1 0 0,0 0 1,0-1-1,0 0 0,0 1 1,0 1-1,12 46 843,9 85 0,-8-34-96,-10-87-602,0-1 0,0 0 0,1 1 1,1-1-1,10 19 0,-11-22 0,1 0-1,1-1 0,-1 1 0,1-1 0,0 0 1,1-1-1,0 0 0,8 6 0,-13-11-127,-1 1-1,1-2 0,-1 0 0,1 1 0,-1 0 0,1 0 0,0-1 0,0 0 1,-1 0-1,1 0 0,0 0 0,0 0 0,-1 0 0,1 0 0,0 0 1,-1 0-1,1 0 0,0-1 0,0 1 0,-1-1 0,1 0 0,-1 1 0,1-1 1,-1 0-1,4-2 0,1-1 112,1-2 1,-1 1-1,12-13 1,-15 14-91,3-3 30,0 1 1,-2-1 0,1 0 0,-1 0 0,0-1-1,5-12 1,14-52 290,-15 44-337,11-51-42,8-23-7,-25 95 1,1 0 0,0 1 0,0-1 0,1 1 0,0 0 0,-1 1 0,2-1 0,8-8 0,-12 12 0,1 1 0,0-1 0,0 0 0,0 1 0,0-1 0,0 1 0,0 0 0,1-1 0,0 2 0,-1-1 0,0 0 0,1 0 0,0 1 0,-1-1 0,0 1 0,1 0 0,-1-1 0,1 1 0,0 0 0,0 1 0,-1-1 0,0 1 0,1-1 0,-1 0 0,1 1 0,2 1 0,18 10 0,0 0 0,22 16 0,-29-21 0,-12 4 0,-3-3-3995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6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13360,'0'0'9961,"6"9"-9443,-1-3-415,-2-2-32,0 0-1,0 0 0,0 0 0,-1 0 0,0 1 1,0-1-1,0 2 0,0-2 0,0 1 1,-1 0-1,0 0 0,1 9 0,-2 28 1929,-10 80-1,5-93 1728,16-31-3545,17-4-181,0 2 0,0 0 0,0 2 0,31 1 0,15 5 0,-72-4 0,-11 6 0,5-2-4081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82 15376,'0'0'2519,"-1"-8"-2296,-2 0-148,2 5-21,-1-1 0,2 1 0,-1-1 0,1 1 0,-1-1 0,1-5 0,0 8 4,0 0-1,0 1 1,0-1-1,0 1 1,0 0-1,1-1 1,-1 1-1,0-1 1,1 0-1,-1 1 1,0 0-1,0 0 1,0-1-1,1 1 1,-1-1-1,0 1 1,1-1 0,0 1-1,-1 0 1,0 0-1,0 0 1,1 0-1,-1-1 1,1 1-1,0 0 1,-1 0-1,0-1 1,1 1-1,-1 0 1,1 0-1,0 0 1,22-1 895,-11 1-439,131-21 4957,-118 19-3572,-15 2-5346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14872,'0'0'4789,"10"0"-4281,16 0-203,75 1 1798,-87-1-1522,0 0 0,-1-1 0,15-2 0,-23 2-368,21 3 1273,-8 0-4513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8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9744,'0'0'6400,"8"5"-6049,-6-4-337,8 4 101,2 1 1,-1-1-1,0-1 0,1 1 1,14 2-1,21 1 819,1-3 1,0-1 0,-1-2-1,2-3 1,67-8 0,-89 0 74,-1 1-570,-9 8-2965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10656,'0'0'12358,"10"-8"-11890,34-23 8,-38 28-336,1 0 1,0 0-1,-1 0 1,1 1-1,0 1 1,0-1-1,0 1 0,-1 0 1,2 0-1,-1 1 1,0 0-1,12 2 1,-18-2-126,44 3 802,26 2 710,-5-2 409,-63-3-1878,0 0 210,-4 1-781,-3 5-3684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39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13264,'0'0'3898,"9"-4"-3493,0-1-286,0-1 33,0 1 0,0 0 0,1 1 0,13-4 0,8-1 710,0 1 0,49-5-1,-48 9 2,35-1 2906,-61 4-3259,-2 0-3942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40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14568,'0'0'4058,"1"11"-3657,0 2-280,1 1 80,-1 1 0,8 27 0,-4-29-4,-1-1 0,2 1 0,0-1 0,0 0 0,0 0 0,2 0 0,0-1 0,11 13 0,-14-19-52,1 0-1,-1 0 0,0 0 0,1-1 0,0 0 0,0 0 0,12 4 1,-14-6-19,1 0 0,-1-1 0,1 0 0,0 1 0,-1-2 1,1 0-1,0 1 0,0-1 0,0 0 0,0-1 1,0 1-1,5-2 0,-4 1 0,0-2 0,0 1 1,-1 0-1,0-1 0,0 0 1,1 0-1,-1-1 0,0 0 0,-1 0 1,1 1-1,-1-2 0,1 1 0,-2-1 1,1 1-1,-1-2 0,1 1 1,-1 1-1,4-11 0,-1 2 114,-1 0 1,0-1-1,-1 0 0,0 0 1,-1 0-1,1-25 0,-3 24-27,-1-1 0,0 1 0,-1 0-1,-2 0 1,1 0 0,-1 0 0,-1 0-1,0 0 1,-11-21 0,12 31-153,1 0 0,0 1 0,-1-1 0,0 2 1,0-1-1,0 0 0,-1 0 0,0 1 0,1 0 0,-1-1 0,0 1 0,0 0 0,-1 1 0,1-1 1,-1 1-1,0 0 0,1 0 0,-1 0 0,-4 0 0,3 0 4,0 2 1,0-1-1,0 0 1,0 1-1,-1 0 0,1 0 1,0 1-1,0 0 0,0 0 1,0 1-1,1-1 1,-1 1-1,1 0 0,-1 0 1,-7 5-1,12-6-64,-9 4 204,0 2 0,1-1 1,-1 1-1,-8 8 0,16-13-380,1-1 0,-1 1 0,1 0 0,-1 0 0,1-1 0,0 1 0,0 0 0,0 0 0,-1 0 0,2 0 0,-1 0 0,0 0 0,0 0 0,1 0-1,0 0 1,-1 1 0,1-1 0,0 0 0,0 0 0,0 0 0,0 0 0,0 0 0,1 1 0,-1-1 0,0 0 0,1 0 0,0 0 0,0 3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4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8936,'0'0'7927,"0"9"-7372,0 19 34,-1 1 1,-10 42-1,8-57-169,-1 1 0,-9 18 0,12-30-286,0 0 1,0 0 0,-1 0 0,0 0-1,0 0 1,1-1 0,-1 1 0,-1-1-1,1 1 1,0-1 0,0 0 0,-1 0 0,0 0-1,0 0 1,0 0 0,1-1 0,-5 3-1,7-4-120,0 0-1,0 0 1,0 0-1,-1 0 1,1 0-1,0 0 1,-1 0-1,1 0 1,0 0-1,-1 0 1,1 0-1,0 0 1,0 0-1,0 0 1,0 0-1,0 0 1,-1 0-1,1 0 1,0-1-1,0 1 1,-1 0-1,1 0 1,0 0-1,-1 0 0,1-1 1,0 1-1,0 0 1,0 0-1,0 0 1,0 0-1,0 0 1,0 0-1,0-1 1,0 1-1,-1-1 1,0-2-2865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8:40:4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205 328 11656,'0'0'7185,"-9"4"-6603,-6 2-311,1 0 0,0 2 0,0-1 0,2 2 0,-18 13 0,30-22-268,-14 12 359,1 0 1,1 2-1,0 0 0,-15 21 0,25-31-279,-1-1-1,1 2 1,0-1-1,0 0 1,0 0-1,1 1 0,0-1 1,-1 1-1,2-1 1,-1 1-1,1-1 1,-1 1-1,1-1 1,0 1-1,1 0 0,-1-1 1,1 1-1,0 0 1,0-1-1,0 1 1,1-2-1,-1 2 0,5 5 1,-6-7-14,3 0 1,-2-1-1,1 1 1,0-1-1,-1 0 1,2 1-1,-1-1 0,0 0 1,0 0-1,1 0 1,0 0-1,0 0 1,-1-1-1,1 1 1,0-1-1,0 0 1,0 1-1,0-2 0,0 1 1,0 0-1,0 0 1,0-1-1,0 0 1,6 0-1,-4 0 17,0-1-1,0 0 0,0 0 1,-1 0-1,1-1 1,0 0-1,-1 1 0,1-2 1,0 1-1,-1-1 1,0 1-1,0-1 0,0 0 1,0-1-1,3-3 0,4-5 119,-1-1 0,0 1 0,-2-1-1,0-1 1,0 1 0,7-21-1,-6 13 201,-3 0-1,1-1 0,6-42 0,-8 36 576,-4 49-846,1 0-1,1-1 1,1 1 0,1 0 0,14 37 0,-17-53-133,-1 0 0,2-2 0,-1 2 0,0-1 0,0-1 0,7 8 0,-9-10 0,1-1 0,0 1 0,0 0 0,-1 0 0,1-1 0,0 1 0,0 0 0,0-1 0,0 1 0,0-1 0,0 0 0,0 0 0,0 1 0,0-1 0,0 1 0,0-1 0,0 0 0,0 0 0,0 0 0,0 0 0,0 0 0,0 0 0,0 0 0,0-1 0,0 1 0,0 0 0,0-1 0,0 1 0,0 0 0,0 0 0,0-1 0,0 0 0,0 1 0,0-1 0,-1 1 0,2-2 0,9-8 0,-2 1 0,0-2 0,0 0 0,-1 0 0,8-15 0,0 3 0,20-26 0,-31 44 0,-1 0 0,2 0 0,-1 1 0,0-1 0,1 1 0,11-6 0,-16 9 0,-1 1 0,1-1 0,0 1 0,0 0 0,0-1 0,0 1 0,0 0 0,0-1 0,0 1 0,0 0 0,-1 0 0,2 0 0,-1 0 0,-1 0 0,2 0 0,-1 0 0,-1 0 0,2 1 0,-1-1 0,-1 0 0,1 1 0,1-1 0,-2 0 0,1 0 0,1 2 0,-1-1 0,1 0 0,-2 1 0,2-1 0,-1 1 0,0-1 0,0 1 0,0-1 0,0 1 0,-1 0 0,1-1 0,0 1 0,0 2 0,1 6 0,-1-1 0,0 0 0,0 0 0,-2 9 0,0-1 0,-2 9 0,3-25 0,-1 1 0,1-2 0,1 2 0,-1-1 0,0 0 0,0 1 0,0-2 0,0 2 0,0-1 0,1 0 0,0 1 0,-1-2 0,1 1 0,-1 1 0,2 0 0,-1-2 0,1 0 0,-1-1 0,1 0 0,-1 1 0,1 0 0,-1-1 0,0 0 0,1 0 0,-2 1 0,2-1 0,0-1 0,0 1 0,13-12 0,28-27 0,-32 30 0,-1-1 0,2 1 0,0 1 0,24-16 0,-34 24 0,0-1 0,1 2 0,-1-2 0,0 1 0,1 1 0,0-1 0,-1 0 0,1 0 0,-1 1 0,5-1 0,-6 2 0,1-1 0,-1 0 0,1 1 0,-1 0 0,0-1 0,1 1 0,-1-1 0,1 1 0,-2 1 0,2-2 0,-1 1 0,0 1 0,0-2 0,0 1 0,0 1 0,0-1 0,0 0 0,-1 0 0,3 3 0,2 6 0,0 0 0,4 12 0,9 18 0,-16-39 0,-1 1 0,0 0 0,0-1 0,0 1 0,1-1 0,-1 0 0,1 1 0,-1-1 0,1 0 0,-1 0 0,1 0 0,0 0 0,0 0 0,-1 0 0,1-1 0,0 1 0,4 0 0,-2 0 0,-1-1 0,0 0 0,1 0 0,0 0 0,0-1 0,-1 1 0,1 0 0,-1-1 0,5-1 0,2-3 0,-1 1 0,1 0 0,-1-1 0,0-1 0,15-11 0,7-8 0,139-106 0,-160 125 0,-9 7 0,-11 10 0,0 0 0,-3 6 0,0 1 0,2 0 0,-1 1 0,2 0 0,1 0 0,0 2 0,-10 36 0,18-56 0,1 2 0,0-2 0,0 1 0,0 1 0,0-2 0,0 1 0,0 1 0,0-2 0,0 1 0,0 0 0,0 0 0,1 1 0,0-2 0,0 1 0,-1 0 0,1-1 0,0 2 0,0-2 0,0 1 0,0 0 0,3 2 0,-3-3 0,1 1 0,0-1 0,-1 0 0,2 0 0,-1 0 0,-1 0 0,2 0 0,-1-1 0,-1 1 0,2-1 0,-1 1 0,0-1 0,0 1 0,1-1 0,-1 0 0,0 0 0,0 0 0,0 0 0,4-2 0,-1 1 0,0-1 0,-1 1 0,2-2 0,-2 1 0,1 0 0,-1 0 0,1-1 0,-1 0 0,0 0 0,0-1 0,0 1 0,5-7 0,1-2 0,0 0 0,15-26 0,-16 20 0,0 1 0,-1-1 0,-1-1 0,-1 0 0,-1 0 0,0 0 0,3-33 0,-5 13 0,-2 1 0,-7-76 0,5 105 0,1 2 0,-1 1 0,0 0 0,-3-10 0,4 16 0,0 0 0,0 0 0,0-1 0,0 1 0,0 0 0,0 0 0,0 0 0,0-1 0,0 1 0,0 0 0,0 0 0,0 0 0,-1 0 0,1 0 0,0 0 0,0 0 0,0 0 0,0 0 0,0-1 0,-1 1 0,1 0 0,0 0 0,0 0 0,0 0 0,0 0 0,0 0 0,0-1 0,0 1 0,0 0 0,0 0 0,-1 0 0,1 0 0,0 0 0,0 0 0,0 0 0,-1 0 0,1 0 0,0 0 0,0 0 0,-1 0 0,1 0 0,0 0 0,0 0 0,0 0 0,0 0 0,0 0 0,0 0 0,0 1 0,0-1 0,-1 0 0,1 0 0,0 0 0,0 0 0,0 0 0,0 0 0,-1 1 0,1-1 0,0 0 0,0 0 0,0 0 0,0 0 0,0 0 0,0 0 0,-1 0 0,-5 12 0,3-3 0,0 1 0,1 1 0,0-2 0,0 2 0,2-1 0,-1 17 0,2-1 0,5 37 0,-2-35 0,1 1 0,1-1 0,18 48 0,-12-56 953,-6-10-1687,-1 1-3420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91BA7-300C-4668-A240-7C8F407D9CCC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5059-0084-4C06-AF9B-AAEF4890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9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55059-0084-4C06-AF9B-AAEF489074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31B0-1C79-789D-258B-169EF0D46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7B906-BA51-DE17-6765-D695DC517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619-6494-0263-FC94-302CA6D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EC2AA-3514-7E78-2027-B21C6758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94D15-90FE-71F6-E88C-7E843D29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7BEC-B13C-59BD-4CEF-9A7C5D03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9EEF4-85BE-354E-D203-23CF5FE22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FE745-7604-272B-226E-1B626640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F08B-F440-13E3-7793-0E917495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1CE1-65B1-7B9D-24E6-D4C70FE2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2A650-16BC-198B-66A0-27E6B29FF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70417-3490-9E47-AA72-633CD5EEB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72CFF-BCB1-3A8D-0544-C9C9E8CC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E2D1C-93F4-479D-8C7B-1E42F853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DCF7-F782-17B8-0C94-79F48EA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8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0C9E-E94C-8730-A054-040F961A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F6D0-2886-2CB0-9E55-46E94E962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2CF8-7D3E-CC92-9B07-BC4473C0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4F8F-A79A-D365-F7DF-D55203DF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0F30D-ED36-E68A-AA2F-CBCC24B2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0B4F-800E-E82C-6CB0-B0FF066A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3F106-BCFC-2787-089D-97E838A7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6709-8AFD-8340-FD61-B69DAB1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9377-9879-1B66-9B01-AF7B30ED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E093-FC91-29BC-593F-EC26629C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2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276B-006B-3237-E8FB-CA115CE8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1AA4-E741-7CAB-FC67-02FA7A214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9AB33-93D1-72DB-CB66-B7DE1454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4B22C-1D5F-5F65-C827-2CAA1355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6E54-5C58-F687-31D1-4FA9D0A9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5A22F-1B0D-FE4B-01DC-21135729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5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672A-46CC-F317-5B34-792EDBDE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2373-CBAA-C9C9-3FBA-F075785F9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3B77-C7AE-2C31-A9D5-10B196E92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D7B13-613B-13A0-26B9-6F648D35A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01AF8-F3B4-FC03-5B53-33B7C0A76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45FCA-F2BC-8E8C-99C7-06359194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01CF8-C413-253F-62FE-CFB353F7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C6BBE-9812-DE30-0510-38B1520B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A620-6F90-8A84-8E7A-AF29FCE9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2ACFB-8460-5578-4EE0-9583C33C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41F74-E7A6-9054-0CDC-598B3DF4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E74F1-5BE8-C5AF-1C0E-E92CE693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B7D28-0514-E6A6-3D17-6A4EBA0F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ADFC5-674B-BC68-6BB7-3F7B4F33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32855-DB97-EC59-1EFD-F92CDB4D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0A08-F766-769F-6886-FEBA2E0B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3C21-913E-91A9-DBB0-9BAA0F7D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CBCB5-4762-7C8E-6B98-6503E8D4C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D5A9B-8491-BFCD-1119-3C0A8D0B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7333B-B0C6-15AC-CD62-80707296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A5CEF-5B06-4115-04AA-89D730C3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5294-AF95-63C2-C3B8-0E8FFB93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D388B-F4BA-9F9B-3F91-F88104565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41518-8DD5-3223-9BF9-D82E65AA3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8099B-5870-E54B-1DB2-DF91DFEA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6CB10-965F-032E-F2E2-DDC89942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A2DED-3FAD-6277-BB33-BB922F69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E4696-60C9-2870-EA87-EA1B9156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41DE0-69EF-8C60-4849-2A65EE8E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C609-CFB6-9FD9-E4D8-27B04F36D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F6ADD1-DB9C-4CE2-A5D8-86AB00E803D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2733B-FA42-3F2F-7386-E703FEC5A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DE374-905C-C7A2-2E05-4A81F5216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84B79-0C2E-4E75-9EC3-9373F380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4.xml"/><Relationship Id="rId299" Type="http://schemas.openxmlformats.org/officeDocument/2006/relationships/customXml" Target="../ink/ink1817.xml"/><Relationship Id="rId21" Type="http://schemas.openxmlformats.org/officeDocument/2006/relationships/customXml" Target="../ink/ink1675.xml"/><Relationship Id="rId63" Type="http://schemas.openxmlformats.org/officeDocument/2006/relationships/image" Target="../media/image1449.png"/><Relationship Id="rId159" Type="http://schemas.openxmlformats.org/officeDocument/2006/relationships/customXml" Target="../ink/ink1745.xml"/><Relationship Id="rId324" Type="http://schemas.openxmlformats.org/officeDocument/2006/relationships/image" Target="../media/image1576.png"/><Relationship Id="rId366" Type="http://schemas.openxmlformats.org/officeDocument/2006/relationships/customXml" Target="../ink/ink1852.xml"/><Relationship Id="rId170" Type="http://schemas.openxmlformats.org/officeDocument/2006/relationships/customXml" Target="../ink/ink1751.xml"/><Relationship Id="rId226" Type="http://schemas.openxmlformats.org/officeDocument/2006/relationships/customXml" Target="../ink/ink1779.xml"/><Relationship Id="rId433" Type="http://schemas.openxmlformats.org/officeDocument/2006/relationships/customXml" Target="../ink/ink1886.xml"/><Relationship Id="rId268" Type="http://schemas.openxmlformats.org/officeDocument/2006/relationships/image" Target="../media/image1549.png"/><Relationship Id="rId32" Type="http://schemas.openxmlformats.org/officeDocument/2006/relationships/customXml" Target="../ink/ink1681.xml"/><Relationship Id="rId74" Type="http://schemas.openxmlformats.org/officeDocument/2006/relationships/image" Target="../media/image1454.png"/><Relationship Id="rId128" Type="http://schemas.openxmlformats.org/officeDocument/2006/relationships/image" Target="../media/image1481.png"/><Relationship Id="rId335" Type="http://schemas.openxmlformats.org/officeDocument/2006/relationships/image" Target="../media/image1581.png"/><Relationship Id="rId377" Type="http://schemas.openxmlformats.org/officeDocument/2006/relationships/image" Target="../media/image1602.png"/><Relationship Id="rId5" Type="http://schemas.openxmlformats.org/officeDocument/2006/relationships/customXml" Target="../ink/ink1667.xml"/><Relationship Id="rId181" Type="http://schemas.openxmlformats.org/officeDocument/2006/relationships/image" Target="../media/image1507.png"/><Relationship Id="rId237" Type="http://schemas.openxmlformats.org/officeDocument/2006/relationships/customXml" Target="../ink/ink1785.xml"/><Relationship Id="rId402" Type="http://schemas.openxmlformats.org/officeDocument/2006/relationships/customXml" Target="../ink/ink1870.xml"/><Relationship Id="rId279" Type="http://schemas.openxmlformats.org/officeDocument/2006/relationships/customXml" Target="../ink/ink1807.xml"/><Relationship Id="rId444" Type="http://schemas.openxmlformats.org/officeDocument/2006/relationships/image" Target="../media/image1635.png"/><Relationship Id="rId43" Type="http://schemas.openxmlformats.org/officeDocument/2006/relationships/image" Target="../media/image1439.png"/><Relationship Id="rId139" Type="http://schemas.openxmlformats.org/officeDocument/2006/relationships/customXml" Target="../ink/ink1735.xml"/><Relationship Id="rId290" Type="http://schemas.openxmlformats.org/officeDocument/2006/relationships/image" Target="../media/image1560.png"/><Relationship Id="rId304" Type="http://schemas.openxmlformats.org/officeDocument/2006/relationships/image" Target="../media/image1567.png"/><Relationship Id="rId346" Type="http://schemas.openxmlformats.org/officeDocument/2006/relationships/customXml" Target="../ink/ink1842.xml"/><Relationship Id="rId388" Type="http://schemas.openxmlformats.org/officeDocument/2006/relationships/customXml" Target="../ink/ink1863.xml"/><Relationship Id="rId85" Type="http://schemas.openxmlformats.org/officeDocument/2006/relationships/customXml" Target="../ink/ink1708.xml"/><Relationship Id="rId150" Type="http://schemas.openxmlformats.org/officeDocument/2006/relationships/image" Target="../media/image1492.png"/><Relationship Id="rId192" Type="http://schemas.openxmlformats.org/officeDocument/2006/relationships/customXml" Target="../ink/ink1762.xml"/><Relationship Id="rId206" Type="http://schemas.openxmlformats.org/officeDocument/2006/relationships/customXml" Target="../ink/ink1769.xml"/><Relationship Id="rId413" Type="http://schemas.openxmlformats.org/officeDocument/2006/relationships/image" Target="../media/image1620.png"/><Relationship Id="rId248" Type="http://schemas.openxmlformats.org/officeDocument/2006/relationships/customXml" Target="../ink/ink1791.xml"/><Relationship Id="rId12" Type="http://schemas.openxmlformats.org/officeDocument/2006/relationships/image" Target="../media/image14240.png"/><Relationship Id="rId108" Type="http://schemas.openxmlformats.org/officeDocument/2006/relationships/image" Target="../media/image1471.png"/><Relationship Id="rId315" Type="http://schemas.openxmlformats.org/officeDocument/2006/relationships/image" Target="../media/image1572.png"/><Relationship Id="rId357" Type="http://schemas.openxmlformats.org/officeDocument/2006/relationships/image" Target="../media/image1592.png"/><Relationship Id="rId54" Type="http://schemas.openxmlformats.org/officeDocument/2006/relationships/customXml" Target="../ink/ink1692.xml"/><Relationship Id="rId96" Type="http://schemas.openxmlformats.org/officeDocument/2006/relationships/image" Target="../media/image1465.png"/><Relationship Id="rId161" Type="http://schemas.openxmlformats.org/officeDocument/2006/relationships/customXml" Target="../ink/ink1746.xml"/><Relationship Id="rId217" Type="http://schemas.openxmlformats.org/officeDocument/2006/relationships/image" Target="../media/image1525.png"/><Relationship Id="rId399" Type="http://schemas.openxmlformats.org/officeDocument/2006/relationships/image" Target="../media/image1613.png"/><Relationship Id="rId259" Type="http://schemas.openxmlformats.org/officeDocument/2006/relationships/customXml" Target="../ink/ink1797.xml"/><Relationship Id="rId424" Type="http://schemas.openxmlformats.org/officeDocument/2006/relationships/customXml" Target="../ink/ink1881.xml"/><Relationship Id="rId23" Type="http://schemas.openxmlformats.org/officeDocument/2006/relationships/customXml" Target="../ink/ink1676.xml"/><Relationship Id="rId119" Type="http://schemas.openxmlformats.org/officeDocument/2006/relationships/customXml" Target="../ink/ink1725.xml"/><Relationship Id="rId270" Type="http://schemas.openxmlformats.org/officeDocument/2006/relationships/image" Target="../media/image1550.png"/><Relationship Id="rId326" Type="http://schemas.openxmlformats.org/officeDocument/2006/relationships/image" Target="../media/image1577.png"/><Relationship Id="rId65" Type="http://schemas.openxmlformats.org/officeDocument/2006/relationships/image" Target="../media/image1450.png"/><Relationship Id="rId130" Type="http://schemas.openxmlformats.org/officeDocument/2006/relationships/image" Target="../media/image1482.png"/><Relationship Id="rId368" Type="http://schemas.openxmlformats.org/officeDocument/2006/relationships/customXml" Target="../ink/ink1853.xml"/><Relationship Id="rId172" Type="http://schemas.openxmlformats.org/officeDocument/2006/relationships/customXml" Target="../ink/ink1752.xml"/><Relationship Id="rId228" Type="http://schemas.openxmlformats.org/officeDocument/2006/relationships/customXml" Target="../ink/ink1780.xml"/><Relationship Id="rId435" Type="http://schemas.openxmlformats.org/officeDocument/2006/relationships/customXml" Target="../ink/ink1887.xml"/><Relationship Id="rId281" Type="http://schemas.openxmlformats.org/officeDocument/2006/relationships/customXml" Target="../ink/ink1808.xml"/><Relationship Id="rId337" Type="http://schemas.openxmlformats.org/officeDocument/2006/relationships/image" Target="../media/image1582.png"/><Relationship Id="rId34" Type="http://schemas.openxmlformats.org/officeDocument/2006/relationships/customXml" Target="../ink/ink1682.xml"/><Relationship Id="rId76" Type="http://schemas.openxmlformats.org/officeDocument/2006/relationships/image" Target="../media/image1455.png"/><Relationship Id="rId141" Type="http://schemas.openxmlformats.org/officeDocument/2006/relationships/customXml" Target="../ink/ink1736.xml"/><Relationship Id="rId379" Type="http://schemas.openxmlformats.org/officeDocument/2006/relationships/image" Target="../media/image1603.png"/><Relationship Id="rId7" Type="http://schemas.openxmlformats.org/officeDocument/2006/relationships/customXml" Target="../ink/ink1668.xml"/><Relationship Id="rId183" Type="http://schemas.openxmlformats.org/officeDocument/2006/relationships/image" Target="../media/image1508.png"/><Relationship Id="rId239" Type="http://schemas.openxmlformats.org/officeDocument/2006/relationships/customXml" Target="../ink/ink1786.xml"/><Relationship Id="rId390" Type="http://schemas.openxmlformats.org/officeDocument/2006/relationships/customXml" Target="../ink/ink1864.xml"/><Relationship Id="rId404" Type="http://schemas.openxmlformats.org/officeDocument/2006/relationships/customXml" Target="../ink/ink1871.xml"/><Relationship Id="rId250" Type="http://schemas.openxmlformats.org/officeDocument/2006/relationships/image" Target="../media/image1540.png"/><Relationship Id="rId292" Type="http://schemas.openxmlformats.org/officeDocument/2006/relationships/image" Target="../media/image1561.png"/><Relationship Id="rId306" Type="http://schemas.openxmlformats.org/officeDocument/2006/relationships/customXml" Target="../ink/ink1821.xml"/><Relationship Id="rId45" Type="http://schemas.openxmlformats.org/officeDocument/2006/relationships/image" Target="../media/image1440.png"/><Relationship Id="rId87" Type="http://schemas.openxmlformats.org/officeDocument/2006/relationships/customXml" Target="../ink/ink1709.xml"/><Relationship Id="rId110" Type="http://schemas.openxmlformats.org/officeDocument/2006/relationships/image" Target="../media/image1472.png"/><Relationship Id="rId348" Type="http://schemas.openxmlformats.org/officeDocument/2006/relationships/customXml" Target="../ink/ink1843.xml"/><Relationship Id="rId152" Type="http://schemas.openxmlformats.org/officeDocument/2006/relationships/image" Target="../media/image1493.png"/><Relationship Id="rId194" Type="http://schemas.openxmlformats.org/officeDocument/2006/relationships/customXml" Target="../ink/ink1763.xml"/><Relationship Id="rId208" Type="http://schemas.openxmlformats.org/officeDocument/2006/relationships/customXml" Target="../ink/ink1770.xml"/><Relationship Id="rId415" Type="http://schemas.openxmlformats.org/officeDocument/2006/relationships/image" Target="../media/image1621.png"/><Relationship Id="rId261" Type="http://schemas.openxmlformats.org/officeDocument/2006/relationships/customXml" Target="../ink/ink1798.xml"/><Relationship Id="rId14" Type="http://schemas.openxmlformats.org/officeDocument/2006/relationships/image" Target="../media/image14250.png"/><Relationship Id="rId56" Type="http://schemas.openxmlformats.org/officeDocument/2006/relationships/customXml" Target="../ink/ink1693.xml"/><Relationship Id="rId317" Type="http://schemas.openxmlformats.org/officeDocument/2006/relationships/customXml" Target="../ink/ink1827.xml"/><Relationship Id="rId359" Type="http://schemas.openxmlformats.org/officeDocument/2006/relationships/image" Target="../media/image1593.png"/><Relationship Id="rId98" Type="http://schemas.openxmlformats.org/officeDocument/2006/relationships/image" Target="../media/image1466.png"/><Relationship Id="rId121" Type="http://schemas.openxmlformats.org/officeDocument/2006/relationships/customXml" Target="../ink/ink1726.xml"/><Relationship Id="rId163" Type="http://schemas.openxmlformats.org/officeDocument/2006/relationships/customXml" Target="../ink/ink1747.xml"/><Relationship Id="rId219" Type="http://schemas.openxmlformats.org/officeDocument/2006/relationships/image" Target="../media/image1526.png"/><Relationship Id="rId370" Type="http://schemas.openxmlformats.org/officeDocument/2006/relationships/customXml" Target="../ink/ink1854.xml"/><Relationship Id="rId426" Type="http://schemas.openxmlformats.org/officeDocument/2006/relationships/customXml" Target="../ink/ink1882.xml"/><Relationship Id="rId230" Type="http://schemas.openxmlformats.org/officeDocument/2006/relationships/customXml" Target="../ink/ink1781.xml"/><Relationship Id="rId25" Type="http://schemas.openxmlformats.org/officeDocument/2006/relationships/customXml" Target="../ink/ink1677.xml"/><Relationship Id="rId67" Type="http://schemas.openxmlformats.org/officeDocument/2006/relationships/image" Target="../media/image1451.png"/><Relationship Id="rId272" Type="http://schemas.openxmlformats.org/officeDocument/2006/relationships/image" Target="../media/image1551.png"/><Relationship Id="rId328" Type="http://schemas.openxmlformats.org/officeDocument/2006/relationships/image" Target="../media/image1578.png"/><Relationship Id="rId132" Type="http://schemas.openxmlformats.org/officeDocument/2006/relationships/image" Target="../media/image1483.png"/><Relationship Id="rId174" Type="http://schemas.openxmlformats.org/officeDocument/2006/relationships/customXml" Target="../ink/ink1753.xml"/><Relationship Id="rId381" Type="http://schemas.openxmlformats.org/officeDocument/2006/relationships/image" Target="../media/image1604.png"/><Relationship Id="rId241" Type="http://schemas.openxmlformats.org/officeDocument/2006/relationships/customXml" Target="../ink/ink1787.xml"/><Relationship Id="rId437" Type="http://schemas.openxmlformats.org/officeDocument/2006/relationships/customXml" Target="../ink/ink1888.xml"/><Relationship Id="rId36" Type="http://schemas.openxmlformats.org/officeDocument/2006/relationships/customXml" Target="../ink/ink1683.xml"/><Relationship Id="rId283" Type="http://schemas.openxmlformats.org/officeDocument/2006/relationships/customXml" Target="../ink/ink1809.xml"/><Relationship Id="rId339" Type="http://schemas.openxmlformats.org/officeDocument/2006/relationships/image" Target="../media/image1583.png"/><Relationship Id="rId78" Type="http://schemas.openxmlformats.org/officeDocument/2006/relationships/image" Target="../media/image1456.png"/><Relationship Id="rId101" Type="http://schemas.openxmlformats.org/officeDocument/2006/relationships/customXml" Target="../ink/ink1716.xml"/><Relationship Id="rId143" Type="http://schemas.openxmlformats.org/officeDocument/2006/relationships/customXml" Target="../ink/ink1737.xml"/><Relationship Id="rId185" Type="http://schemas.openxmlformats.org/officeDocument/2006/relationships/image" Target="../media/image1509.png"/><Relationship Id="rId350" Type="http://schemas.openxmlformats.org/officeDocument/2006/relationships/customXml" Target="../ink/ink1844.xml"/><Relationship Id="rId406" Type="http://schemas.openxmlformats.org/officeDocument/2006/relationships/customXml" Target="../ink/ink1872.xml"/><Relationship Id="rId9" Type="http://schemas.openxmlformats.org/officeDocument/2006/relationships/customXml" Target="../ink/ink1669.xml"/><Relationship Id="rId210" Type="http://schemas.openxmlformats.org/officeDocument/2006/relationships/customXml" Target="../ink/ink1771.xml"/><Relationship Id="rId392" Type="http://schemas.openxmlformats.org/officeDocument/2006/relationships/customXml" Target="../ink/ink1865.xml"/><Relationship Id="rId252" Type="http://schemas.openxmlformats.org/officeDocument/2006/relationships/image" Target="../media/image1541.png"/><Relationship Id="rId294" Type="http://schemas.openxmlformats.org/officeDocument/2006/relationships/image" Target="../media/image1562.png"/><Relationship Id="rId308" Type="http://schemas.openxmlformats.org/officeDocument/2006/relationships/customXml" Target="../ink/ink1822.xml"/><Relationship Id="rId47" Type="http://schemas.openxmlformats.org/officeDocument/2006/relationships/image" Target="../media/image1441.png"/><Relationship Id="rId89" Type="http://schemas.openxmlformats.org/officeDocument/2006/relationships/customXml" Target="../ink/ink1710.xml"/><Relationship Id="rId112" Type="http://schemas.openxmlformats.org/officeDocument/2006/relationships/image" Target="../media/image1473.png"/><Relationship Id="rId154" Type="http://schemas.openxmlformats.org/officeDocument/2006/relationships/image" Target="../media/image1494.png"/><Relationship Id="rId361" Type="http://schemas.openxmlformats.org/officeDocument/2006/relationships/image" Target="../media/image1594.png"/><Relationship Id="rId196" Type="http://schemas.openxmlformats.org/officeDocument/2006/relationships/customXml" Target="../ink/ink1764.xml"/><Relationship Id="rId417" Type="http://schemas.openxmlformats.org/officeDocument/2006/relationships/image" Target="../media/image1622.png"/><Relationship Id="rId16" Type="http://schemas.openxmlformats.org/officeDocument/2006/relationships/image" Target="../media/image14260.png"/><Relationship Id="rId221" Type="http://schemas.openxmlformats.org/officeDocument/2006/relationships/image" Target="../media/image1527.png"/><Relationship Id="rId263" Type="http://schemas.openxmlformats.org/officeDocument/2006/relationships/customXml" Target="../ink/ink1799.xml"/><Relationship Id="rId319" Type="http://schemas.openxmlformats.org/officeDocument/2006/relationships/customXml" Target="../ink/ink1828.xml"/><Relationship Id="rId58" Type="http://schemas.openxmlformats.org/officeDocument/2006/relationships/customXml" Target="../ink/ink1694.xml"/><Relationship Id="rId123" Type="http://schemas.openxmlformats.org/officeDocument/2006/relationships/customXml" Target="../ink/ink1727.xml"/><Relationship Id="rId330" Type="http://schemas.openxmlformats.org/officeDocument/2006/relationships/image" Target="../media/image1579.png"/><Relationship Id="rId165" Type="http://schemas.openxmlformats.org/officeDocument/2006/relationships/customXml" Target="../ink/ink1748.xml"/><Relationship Id="rId372" Type="http://schemas.openxmlformats.org/officeDocument/2006/relationships/customXml" Target="../ink/ink1855.xml"/><Relationship Id="rId428" Type="http://schemas.openxmlformats.org/officeDocument/2006/relationships/image" Target="../media/image1627.png"/><Relationship Id="rId232" Type="http://schemas.openxmlformats.org/officeDocument/2006/relationships/customXml" Target="../ink/ink1782.xml"/><Relationship Id="rId274" Type="http://schemas.openxmlformats.org/officeDocument/2006/relationships/image" Target="../media/image1552.png"/><Relationship Id="rId27" Type="http://schemas.openxmlformats.org/officeDocument/2006/relationships/customXml" Target="../ink/ink1678.xml"/><Relationship Id="rId69" Type="http://schemas.openxmlformats.org/officeDocument/2006/relationships/image" Target="../media/image1452.png"/><Relationship Id="rId134" Type="http://schemas.openxmlformats.org/officeDocument/2006/relationships/image" Target="../media/image1484.png"/><Relationship Id="rId80" Type="http://schemas.openxmlformats.org/officeDocument/2006/relationships/image" Target="../media/image1457.png"/><Relationship Id="rId176" Type="http://schemas.openxmlformats.org/officeDocument/2006/relationships/customXml" Target="../ink/ink1754.xml"/><Relationship Id="rId341" Type="http://schemas.openxmlformats.org/officeDocument/2006/relationships/image" Target="../media/image1584.png"/><Relationship Id="rId383" Type="http://schemas.openxmlformats.org/officeDocument/2006/relationships/image" Target="../media/image1605.png"/><Relationship Id="rId439" Type="http://schemas.openxmlformats.org/officeDocument/2006/relationships/customXml" Target="../ink/ink1889.xml"/><Relationship Id="rId201" Type="http://schemas.openxmlformats.org/officeDocument/2006/relationships/image" Target="../media/image1517.png"/><Relationship Id="rId243" Type="http://schemas.openxmlformats.org/officeDocument/2006/relationships/customXml" Target="../ink/ink1788.xml"/><Relationship Id="rId285" Type="http://schemas.openxmlformats.org/officeDocument/2006/relationships/customXml" Target="../ink/ink1810.xml"/><Relationship Id="rId38" Type="http://schemas.openxmlformats.org/officeDocument/2006/relationships/customXml" Target="../ink/ink1684.xml"/><Relationship Id="rId103" Type="http://schemas.openxmlformats.org/officeDocument/2006/relationships/customXml" Target="../ink/ink1717.xml"/><Relationship Id="rId310" Type="http://schemas.openxmlformats.org/officeDocument/2006/relationships/customXml" Target="../ink/ink1823.xml"/><Relationship Id="rId91" Type="http://schemas.openxmlformats.org/officeDocument/2006/relationships/customXml" Target="../ink/ink1711.xml"/><Relationship Id="rId145" Type="http://schemas.openxmlformats.org/officeDocument/2006/relationships/customXml" Target="../ink/ink1738.xml"/><Relationship Id="rId187" Type="http://schemas.openxmlformats.org/officeDocument/2006/relationships/image" Target="../media/image1510.png"/><Relationship Id="rId352" Type="http://schemas.openxmlformats.org/officeDocument/2006/relationships/customXml" Target="../ink/ink1845.xml"/><Relationship Id="rId394" Type="http://schemas.openxmlformats.org/officeDocument/2006/relationships/customXml" Target="../ink/ink1866.xml"/><Relationship Id="rId408" Type="http://schemas.openxmlformats.org/officeDocument/2006/relationships/customXml" Target="../ink/ink1873.xml"/><Relationship Id="rId212" Type="http://schemas.openxmlformats.org/officeDocument/2006/relationships/customXml" Target="../ink/ink1772.xml"/><Relationship Id="rId254" Type="http://schemas.openxmlformats.org/officeDocument/2006/relationships/image" Target="../media/image1542.png"/><Relationship Id="rId49" Type="http://schemas.openxmlformats.org/officeDocument/2006/relationships/image" Target="../media/image1442.png"/><Relationship Id="rId114" Type="http://schemas.openxmlformats.org/officeDocument/2006/relationships/image" Target="../media/image1474.png"/><Relationship Id="rId296" Type="http://schemas.openxmlformats.org/officeDocument/2006/relationships/image" Target="../media/image1563.png"/><Relationship Id="rId60" Type="http://schemas.openxmlformats.org/officeDocument/2006/relationships/customXml" Target="../ink/ink1695.xml"/><Relationship Id="rId156" Type="http://schemas.openxmlformats.org/officeDocument/2006/relationships/image" Target="../media/image1495.png"/><Relationship Id="rId198" Type="http://schemas.openxmlformats.org/officeDocument/2006/relationships/customXml" Target="../ink/ink1765.xml"/><Relationship Id="rId321" Type="http://schemas.openxmlformats.org/officeDocument/2006/relationships/customXml" Target="../ink/ink1829.xml"/><Relationship Id="rId363" Type="http://schemas.openxmlformats.org/officeDocument/2006/relationships/image" Target="../media/image1595.png"/><Relationship Id="rId419" Type="http://schemas.openxmlformats.org/officeDocument/2006/relationships/image" Target="../media/image1623.png"/><Relationship Id="rId202" Type="http://schemas.openxmlformats.org/officeDocument/2006/relationships/customXml" Target="../ink/ink1767.xml"/><Relationship Id="rId223" Type="http://schemas.openxmlformats.org/officeDocument/2006/relationships/image" Target="../media/image1528.png"/><Relationship Id="rId244" Type="http://schemas.openxmlformats.org/officeDocument/2006/relationships/customXml" Target="../ink/ink1789.xml"/><Relationship Id="rId430" Type="http://schemas.openxmlformats.org/officeDocument/2006/relationships/image" Target="../media/image1628.png"/><Relationship Id="rId18" Type="http://schemas.openxmlformats.org/officeDocument/2006/relationships/image" Target="../media/image14270.png"/><Relationship Id="rId39" Type="http://schemas.openxmlformats.org/officeDocument/2006/relationships/image" Target="../media/image1437.png"/><Relationship Id="rId265" Type="http://schemas.openxmlformats.org/officeDocument/2006/relationships/customXml" Target="../ink/ink1800.xml"/><Relationship Id="rId286" Type="http://schemas.openxmlformats.org/officeDocument/2006/relationships/image" Target="../media/image1558.png"/><Relationship Id="rId50" Type="http://schemas.openxmlformats.org/officeDocument/2006/relationships/customXml" Target="../ink/ink1690.xml"/><Relationship Id="rId104" Type="http://schemas.openxmlformats.org/officeDocument/2006/relationships/image" Target="../media/image1469.png"/><Relationship Id="rId125" Type="http://schemas.openxmlformats.org/officeDocument/2006/relationships/customXml" Target="../ink/ink1728.xml"/><Relationship Id="rId146" Type="http://schemas.openxmlformats.org/officeDocument/2006/relationships/image" Target="../media/image1490.png"/><Relationship Id="rId167" Type="http://schemas.openxmlformats.org/officeDocument/2006/relationships/image" Target="../media/image1500.png"/><Relationship Id="rId188" Type="http://schemas.openxmlformats.org/officeDocument/2006/relationships/customXml" Target="../ink/ink1760.xml"/><Relationship Id="rId311" Type="http://schemas.openxmlformats.org/officeDocument/2006/relationships/image" Target="../media/image1570.png"/><Relationship Id="rId332" Type="http://schemas.openxmlformats.org/officeDocument/2006/relationships/customXml" Target="../ink/ink1835.xml"/><Relationship Id="rId353" Type="http://schemas.openxmlformats.org/officeDocument/2006/relationships/image" Target="../media/image1590.png"/><Relationship Id="rId374" Type="http://schemas.openxmlformats.org/officeDocument/2006/relationships/customXml" Target="../ink/ink1856.xml"/><Relationship Id="rId395" Type="http://schemas.openxmlformats.org/officeDocument/2006/relationships/image" Target="../media/image1611.png"/><Relationship Id="rId409" Type="http://schemas.openxmlformats.org/officeDocument/2006/relationships/image" Target="../media/image1618.png"/><Relationship Id="rId71" Type="http://schemas.openxmlformats.org/officeDocument/2006/relationships/image" Target="../media/image1453.png"/><Relationship Id="rId92" Type="http://schemas.openxmlformats.org/officeDocument/2006/relationships/image" Target="../media/image1463.png"/><Relationship Id="rId213" Type="http://schemas.openxmlformats.org/officeDocument/2006/relationships/image" Target="../media/image1523.png"/><Relationship Id="rId234" Type="http://schemas.openxmlformats.org/officeDocument/2006/relationships/image" Target="../media/image1533.png"/><Relationship Id="rId420" Type="http://schemas.openxmlformats.org/officeDocument/2006/relationships/customXml" Target="../ink/ink1879.xml"/><Relationship Id="rId2" Type="http://schemas.openxmlformats.org/officeDocument/2006/relationships/image" Target="../media/image2.emf"/><Relationship Id="rId29" Type="http://schemas.openxmlformats.org/officeDocument/2006/relationships/customXml" Target="../ink/ink1679.xml"/><Relationship Id="rId255" Type="http://schemas.openxmlformats.org/officeDocument/2006/relationships/customXml" Target="../ink/ink1795.xml"/><Relationship Id="rId276" Type="http://schemas.openxmlformats.org/officeDocument/2006/relationships/image" Target="../media/image1553.png"/><Relationship Id="rId297" Type="http://schemas.openxmlformats.org/officeDocument/2006/relationships/customXml" Target="../ink/ink1816.xml"/><Relationship Id="rId441" Type="http://schemas.openxmlformats.org/officeDocument/2006/relationships/customXml" Target="../ink/ink1890.xml"/><Relationship Id="rId40" Type="http://schemas.openxmlformats.org/officeDocument/2006/relationships/customXml" Target="../ink/ink1685.xml"/><Relationship Id="rId115" Type="http://schemas.openxmlformats.org/officeDocument/2006/relationships/customXml" Target="../ink/ink1723.xml"/><Relationship Id="rId136" Type="http://schemas.openxmlformats.org/officeDocument/2006/relationships/image" Target="../media/image1485.png"/><Relationship Id="rId157" Type="http://schemas.openxmlformats.org/officeDocument/2006/relationships/customXml" Target="../ink/ink1744.xml"/><Relationship Id="rId178" Type="http://schemas.openxmlformats.org/officeDocument/2006/relationships/customXml" Target="../ink/ink1755.xml"/><Relationship Id="rId301" Type="http://schemas.openxmlformats.org/officeDocument/2006/relationships/customXml" Target="../ink/ink1818.xml"/><Relationship Id="rId322" Type="http://schemas.openxmlformats.org/officeDocument/2006/relationships/image" Target="../media/image1575.png"/><Relationship Id="rId343" Type="http://schemas.openxmlformats.org/officeDocument/2006/relationships/image" Target="../media/image1585.png"/><Relationship Id="rId364" Type="http://schemas.openxmlformats.org/officeDocument/2006/relationships/customXml" Target="../ink/ink1851.xml"/><Relationship Id="rId61" Type="http://schemas.openxmlformats.org/officeDocument/2006/relationships/image" Target="../media/image1448.png"/><Relationship Id="rId82" Type="http://schemas.openxmlformats.org/officeDocument/2006/relationships/image" Target="../media/image1458.png"/><Relationship Id="rId199" Type="http://schemas.openxmlformats.org/officeDocument/2006/relationships/image" Target="../media/image1516.png"/><Relationship Id="rId203" Type="http://schemas.openxmlformats.org/officeDocument/2006/relationships/image" Target="../media/image1518.png"/><Relationship Id="rId385" Type="http://schemas.openxmlformats.org/officeDocument/2006/relationships/image" Target="../media/image1606.png"/><Relationship Id="rId19" Type="http://schemas.openxmlformats.org/officeDocument/2006/relationships/customXml" Target="../ink/ink1674.xml"/><Relationship Id="rId224" Type="http://schemas.openxmlformats.org/officeDocument/2006/relationships/customXml" Target="../ink/ink1778.xml"/><Relationship Id="rId245" Type="http://schemas.openxmlformats.org/officeDocument/2006/relationships/image" Target="../media/image1538.png"/><Relationship Id="rId266" Type="http://schemas.openxmlformats.org/officeDocument/2006/relationships/image" Target="../media/image1548.png"/><Relationship Id="rId287" Type="http://schemas.openxmlformats.org/officeDocument/2006/relationships/customXml" Target="../ink/ink1811.xml"/><Relationship Id="rId410" Type="http://schemas.openxmlformats.org/officeDocument/2006/relationships/customXml" Target="../ink/ink1874.xml"/><Relationship Id="rId431" Type="http://schemas.openxmlformats.org/officeDocument/2006/relationships/customXml" Target="../ink/ink1885.xml"/><Relationship Id="rId30" Type="http://schemas.openxmlformats.org/officeDocument/2006/relationships/customXml" Target="../ink/ink1680.xml"/><Relationship Id="rId105" Type="http://schemas.openxmlformats.org/officeDocument/2006/relationships/customXml" Target="../ink/ink1718.xml"/><Relationship Id="rId126" Type="http://schemas.openxmlformats.org/officeDocument/2006/relationships/image" Target="../media/image1480.png"/><Relationship Id="rId147" Type="http://schemas.openxmlformats.org/officeDocument/2006/relationships/customXml" Target="../ink/ink1739.xml"/><Relationship Id="rId168" Type="http://schemas.openxmlformats.org/officeDocument/2006/relationships/customXml" Target="../ink/ink1750.xml"/><Relationship Id="rId312" Type="http://schemas.openxmlformats.org/officeDocument/2006/relationships/customXml" Target="../ink/ink1824.xml"/><Relationship Id="rId333" Type="http://schemas.openxmlformats.org/officeDocument/2006/relationships/image" Target="../media/image1580.png"/><Relationship Id="rId354" Type="http://schemas.openxmlformats.org/officeDocument/2006/relationships/customXml" Target="../ink/ink1846.xml"/><Relationship Id="rId51" Type="http://schemas.openxmlformats.org/officeDocument/2006/relationships/image" Target="../media/image1443.png"/><Relationship Id="rId72" Type="http://schemas.openxmlformats.org/officeDocument/2006/relationships/customXml" Target="../ink/ink1701.xml"/><Relationship Id="rId93" Type="http://schemas.openxmlformats.org/officeDocument/2006/relationships/customXml" Target="../ink/ink1712.xml"/><Relationship Id="rId189" Type="http://schemas.openxmlformats.org/officeDocument/2006/relationships/image" Target="../media/image1511.png"/><Relationship Id="rId375" Type="http://schemas.openxmlformats.org/officeDocument/2006/relationships/image" Target="../media/image1601.png"/><Relationship Id="rId396" Type="http://schemas.openxmlformats.org/officeDocument/2006/relationships/customXml" Target="../ink/ink1867.xml"/><Relationship Id="rId3" Type="http://schemas.openxmlformats.org/officeDocument/2006/relationships/customXml" Target="../ink/ink1666.xml"/><Relationship Id="rId214" Type="http://schemas.openxmlformats.org/officeDocument/2006/relationships/customXml" Target="../ink/ink1773.xml"/><Relationship Id="rId235" Type="http://schemas.openxmlformats.org/officeDocument/2006/relationships/customXml" Target="../ink/ink1784.xml"/><Relationship Id="rId256" Type="http://schemas.openxmlformats.org/officeDocument/2006/relationships/image" Target="../media/image1543.png"/><Relationship Id="rId277" Type="http://schemas.openxmlformats.org/officeDocument/2006/relationships/customXml" Target="../ink/ink1806.xml"/><Relationship Id="rId298" Type="http://schemas.openxmlformats.org/officeDocument/2006/relationships/image" Target="../media/image1564.png"/><Relationship Id="rId400" Type="http://schemas.openxmlformats.org/officeDocument/2006/relationships/customXml" Target="../ink/ink1869.xml"/><Relationship Id="rId421" Type="http://schemas.openxmlformats.org/officeDocument/2006/relationships/image" Target="../media/image1624.png"/><Relationship Id="rId442" Type="http://schemas.openxmlformats.org/officeDocument/2006/relationships/image" Target="../media/image1634.png"/><Relationship Id="rId116" Type="http://schemas.openxmlformats.org/officeDocument/2006/relationships/image" Target="../media/image1475.png"/><Relationship Id="rId137" Type="http://schemas.openxmlformats.org/officeDocument/2006/relationships/customXml" Target="../ink/ink1734.xml"/><Relationship Id="rId158" Type="http://schemas.openxmlformats.org/officeDocument/2006/relationships/image" Target="../media/image1496.png"/><Relationship Id="rId302" Type="http://schemas.openxmlformats.org/officeDocument/2006/relationships/image" Target="../media/image1566.png"/><Relationship Id="rId323" Type="http://schemas.openxmlformats.org/officeDocument/2006/relationships/customXml" Target="../ink/ink1830.xml"/><Relationship Id="rId344" Type="http://schemas.openxmlformats.org/officeDocument/2006/relationships/customXml" Target="../ink/ink1841.xml"/><Relationship Id="rId20" Type="http://schemas.openxmlformats.org/officeDocument/2006/relationships/image" Target="../media/image14280.png"/><Relationship Id="rId41" Type="http://schemas.openxmlformats.org/officeDocument/2006/relationships/image" Target="../media/image1438.png"/><Relationship Id="rId62" Type="http://schemas.openxmlformats.org/officeDocument/2006/relationships/customXml" Target="../ink/ink1696.xml"/><Relationship Id="rId83" Type="http://schemas.openxmlformats.org/officeDocument/2006/relationships/customXml" Target="../ink/ink1707.xml"/><Relationship Id="rId179" Type="http://schemas.openxmlformats.org/officeDocument/2006/relationships/image" Target="../media/image1506.png"/><Relationship Id="rId365" Type="http://schemas.openxmlformats.org/officeDocument/2006/relationships/image" Target="../media/image1596.png"/><Relationship Id="rId386" Type="http://schemas.openxmlformats.org/officeDocument/2006/relationships/customXml" Target="../ink/ink1862.xml"/><Relationship Id="rId190" Type="http://schemas.openxmlformats.org/officeDocument/2006/relationships/customXml" Target="../ink/ink1761.xml"/><Relationship Id="rId204" Type="http://schemas.openxmlformats.org/officeDocument/2006/relationships/customXml" Target="../ink/ink1768.xml"/><Relationship Id="rId225" Type="http://schemas.openxmlformats.org/officeDocument/2006/relationships/image" Target="../media/image1529.png"/><Relationship Id="rId246" Type="http://schemas.openxmlformats.org/officeDocument/2006/relationships/customXml" Target="../ink/ink1790.xml"/><Relationship Id="rId267" Type="http://schemas.openxmlformats.org/officeDocument/2006/relationships/customXml" Target="../ink/ink1801.xml"/><Relationship Id="rId288" Type="http://schemas.openxmlformats.org/officeDocument/2006/relationships/image" Target="../media/image1559.png"/><Relationship Id="rId411" Type="http://schemas.openxmlformats.org/officeDocument/2006/relationships/image" Target="../media/image1619.png"/><Relationship Id="rId432" Type="http://schemas.openxmlformats.org/officeDocument/2006/relationships/image" Target="../media/image1629.png"/><Relationship Id="rId106" Type="http://schemas.openxmlformats.org/officeDocument/2006/relationships/image" Target="../media/image1470.png"/><Relationship Id="rId127" Type="http://schemas.openxmlformats.org/officeDocument/2006/relationships/customXml" Target="../ink/ink1729.xml"/><Relationship Id="rId313" Type="http://schemas.openxmlformats.org/officeDocument/2006/relationships/image" Target="../media/image1571.png"/><Relationship Id="rId10" Type="http://schemas.openxmlformats.org/officeDocument/2006/relationships/image" Target="../media/image14230.png"/><Relationship Id="rId31" Type="http://schemas.openxmlformats.org/officeDocument/2006/relationships/image" Target="../media/image1433.png"/><Relationship Id="rId52" Type="http://schemas.openxmlformats.org/officeDocument/2006/relationships/customXml" Target="../ink/ink1691.xml"/><Relationship Id="rId73" Type="http://schemas.openxmlformats.org/officeDocument/2006/relationships/customXml" Target="../ink/ink1702.xml"/><Relationship Id="rId94" Type="http://schemas.openxmlformats.org/officeDocument/2006/relationships/image" Target="../media/image1464.png"/><Relationship Id="rId148" Type="http://schemas.openxmlformats.org/officeDocument/2006/relationships/image" Target="../media/image1491.png"/><Relationship Id="rId169" Type="http://schemas.openxmlformats.org/officeDocument/2006/relationships/image" Target="../media/image1501.png"/><Relationship Id="rId334" Type="http://schemas.openxmlformats.org/officeDocument/2006/relationships/customXml" Target="../ink/ink1836.xml"/><Relationship Id="rId355" Type="http://schemas.openxmlformats.org/officeDocument/2006/relationships/image" Target="../media/image1591.png"/><Relationship Id="rId376" Type="http://schemas.openxmlformats.org/officeDocument/2006/relationships/customXml" Target="../ink/ink1857.xml"/><Relationship Id="rId397" Type="http://schemas.openxmlformats.org/officeDocument/2006/relationships/image" Target="../media/image1612.png"/><Relationship Id="rId4" Type="http://schemas.openxmlformats.org/officeDocument/2006/relationships/image" Target="../media/image14200.png"/><Relationship Id="rId180" Type="http://schemas.openxmlformats.org/officeDocument/2006/relationships/customXml" Target="../ink/ink1756.xml"/><Relationship Id="rId215" Type="http://schemas.openxmlformats.org/officeDocument/2006/relationships/image" Target="../media/image1524.png"/><Relationship Id="rId236" Type="http://schemas.openxmlformats.org/officeDocument/2006/relationships/image" Target="../media/image1534.png"/><Relationship Id="rId257" Type="http://schemas.openxmlformats.org/officeDocument/2006/relationships/customXml" Target="../ink/ink1796.xml"/><Relationship Id="rId278" Type="http://schemas.openxmlformats.org/officeDocument/2006/relationships/image" Target="../media/image1554.png"/><Relationship Id="rId401" Type="http://schemas.openxmlformats.org/officeDocument/2006/relationships/image" Target="../media/image1614.png"/><Relationship Id="rId422" Type="http://schemas.openxmlformats.org/officeDocument/2006/relationships/customXml" Target="../ink/ink1880.xml"/><Relationship Id="rId443" Type="http://schemas.openxmlformats.org/officeDocument/2006/relationships/customXml" Target="../ink/ink1891.xml"/><Relationship Id="rId303" Type="http://schemas.openxmlformats.org/officeDocument/2006/relationships/customXml" Target="../ink/ink1819.xml"/><Relationship Id="rId42" Type="http://schemas.openxmlformats.org/officeDocument/2006/relationships/customXml" Target="../ink/ink1686.xml"/><Relationship Id="rId84" Type="http://schemas.openxmlformats.org/officeDocument/2006/relationships/image" Target="../media/image1459.png"/><Relationship Id="rId138" Type="http://schemas.openxmlformats.org/officeDocument/2006/relationships/image" Target="../media/image1486.png"/><Relationship Id="rId345" Type="http://schemas.openxmlformats.org/officeDocument/2006/relationships/image" Target="../media/image1586.png"/><Relationship Id="rId387" Type="http://schemas.openxmlformats.org/officeDocument/2006/relationships/image" Target="../media/image1607.png"/><Relationship Id="rId191" Type="http://schemas.openxmlformats.org/officeDocument/2006/relationships/image" Target="../media/image1512.png"/><Relationship Id="rId205" Type="http://schemas.openxmlformats.org/officeDocument/2006/relationships/image" Target="../media/image1519.png"/><Relationship Id="rId247" Type="http://schemas.openxmlformats.org/officeDocument/2006/relationships/image" Target="../media/image1539.png"/><Relationship Id="rId412" Type="http://schemas.openxmlformats.org/officeDocument/2006/relationships/customXml" Target="../ink/ink1875.xml"/><Relationship Id="rId107" Type="http://schemas.openxmlformats.org/officeDocument/2006/relationships/customXml" Target="../ink/ink1719.xml"/><Relationship Id="rId289" Type="http://schemas.openxmlformats.org/officeDocument/2006/relationships/customXml" Target="../ink/ink1812.xml"/><Relationship Id="rId11" Type="http://schemas.openxmlformats.org/officeDocument/2006/relationships/customXml" Target="../ink/ink1670.xml"/><Relationship Id="rId53" Type="http://schemas.openxmlformats.org/officeDocument/2006/relationships/image" Target="../media/image1444.png"/><Relationship Id="rId149" Type="http://schemas.openxmlformats.org/officeDocument/2006/relationships/customXml" Target="../ink/ink1740.xml"/><Relationship Id="rId314" Type="http://schemas.openxmlformats.org/officeDocument/2006/relationships/customXml" Target="../ink/ink1825.xml"/><Relationship Id="rId356" Type="http://schemas.openxmlformats.org/officeDocument/2006/relationships/customXml" Target="../ink/ink1847.xml"/><Relationship Id="rId398" Type="http://schemas.openxmlformats.org/officeDocument/2006/relationships/customXml" Target="../ink/ink1868.xml"/><Relationship Id="rId95" Type="http://schemas.openxmlformats.org/officeDocument/2006/relationships/customXml" Target="../ink/ink1713.xml"/><Relationship Id="rId160" Type="http://schemas.openxmlformats.org/officeDocument/2006/relationships/image" Target="../media/image1497.png"/><Relationship Id="rId216" Type="http://schemas.openxmlformats.org/officeDocument/2006/relationships/customXml" Target="../ink/ink1774.xml"/><Relationship Id="rId423" Type="http://schemas.openxmlformats.org/officeDocument/2006/relationships/image" Target="../media/image1625.png"/><Relationship Id="rId258" Type="http://schemas.openxmlformats.org/officeDocument/2006/relationships/image" Target="../media/image1544.png"/><Relationship Id="rId22" Type="http://schemas.openxmlformats.org/officeDocument/2006/relationships/image" Target="../media/image14290.png"/><Relationship Id="rId64" Type="http://schemas.openxmlformats.org/officeDocument/2006/relationships/customXml" Target="../ink/ink1697.xml"/><Relationship Id="rId118" Type="http://schemas.openxmlformats.org/officeDocument/2006/relationships/image" Target="../media/image1476.png"/><Relationship Id="rId325" Type="http://schemas.openxmlformats.org/officeDocument/2006/relationships/customXml" Target="../ink/ink1831.xml"/><Relationship Id="rId367" Type="http://schemas.openxmlformats.org/officeDocument/2006/relationships/image" Target="../media/image1597.png"/><Relationship Id="rId171" Type="http://schemas.openxmlformats.org/officeDocument/2006/relationships/image" Target="../media/image1502.png"/><Relationship Id="rId227" Type="http://schemas.openxmlformats.org/officeDocument/2006/relationships/image" Target="../media/image1530.png"/><Relationship Id="rId269" Type="http://schemas.openxmlformats.org/officeDocument/2006/relationships/customXml" Target="../ink/ink1802.xml"/><Relationship Id="rId434" Type="http://schemas.openxmlformats.org/officeDocument/2006/relationships/image" Target="../media/image1630.png"/><Relationship Id="rId33" Type="http://schemas.openxmlformats.org/officeDocument/2006/relationships/image" Target="../media/image1434.png"/><Relationship Id="rId129" Type="http://schemas.openxmlformats.org/officeDocument/2006/relationships/customXml" Target="../ink/ink1730.xml"/><Relationship Id="rId280" Type="http://schemas.openxmlformats.org/officeDocument/2006/relationships/image" Target="../media/image1555.png"/><Relationship Id="rId336" Type="http://schemas.openxmlformats.org/officeDocument/2006/relationships/customXml" Target="../ink/ink1837.xml"/><Relationship Id="rId75" Type="http://schemas.openxmlformats.org/officeDocument/2006/relationships/customXml" Target="../ink/ink1703.xml"/><Relationship Id="rId140" Type="http://schemas.openxmlformats.org/officeDocument/2006/relationships/image" Target="../media/image1487.png"/><Relationship Id="rId182" Type="http://schemas.openxmlformats.org/officeDocument/2006/relationships/customXml" Target="../ink/ink1757.xml"/><Relationship Id="rId378" Type="http://schemas.openxmlformats.org/officeDocument/2006/relationships/customXml" Target="../ink/ink1858.xml"/><Relationship Id="rId403" Type="http://schemas.openxmlformats.org/officeDocument/2006/relationships/image" Target="../media/image1615.png"/><Relationship Id="rId6" Type="http://schemas.openxmlformats.org/officeDocument/2006/relationships/image" Target="../media/image14210.png"/><Relationship Id="rId238" Type="http://schemas.openxmlformats.org/officeDocument/2006/relationships/image" Target="../media/image1535.png"/><Relationship Id="rId291" Type="http://schemas.openxmlformats.org/officeDocument/2006/relationships/customXml" Target="../ink/ink1813.xml"/><Relationship Id="rId305" Type="http://schemas.openxmlformats.org/officeDocument/2006/relationships/customXml" Target="../ink/ink1820.xml"/><Relationship Id="rId347" Type="http://schemas.openxmlformats.org/officeDocument/2006/relationships/image" Target="../media/image1587.png"/><Relationship Id="rId44" Type="http://schemas.openxmlformats.org/officeDocument/2006/relationships/customXml" Target="../ink/ink1687.xml"/><Relationship Id="rId86" Type="http://schemas.openxmlformats.org/officeDocument/2006/relationships/image" Target="../media/image1460.png"/><Relationship Id="rId151" Type="http://schemas.openxmlformats.org/officeDocument/2006/relationships/customXml" Target="../ink/ink1741.xml"/><Relationship Id="rId389" Type="http://schemas.openxmlformats.org/officeDocument/2006/relationships/image" Target="../media/image1608.png"/><Relationship Id="rId193" Type="http://schemas.openxmlformats.org/officeDocument/2006/relationships/image" Target="../media/image1513.png"/><Relationship Id="rId207" Type="http://schemas.openxmlformats.org/officeDocument/2006/relationships/image" Target="../media/image1520.png"/><Relationship Id="rId249" Type="http://schemas.openxmlformats.org/officeDocument/2006/relationships/customXml" Target="../ink/ink1792.xml"/><Relationship Id="rId414" Type="http://schemas.openxmlformats.org/officeDocument/2006/relationships/customXml" Target="../ink/ink1876.xml"/><Relationship Id="rId13" Type="http://schemas.openxmlformats.org/officeDocument/2006/relationships/customXml" Target="../ink/ink1671.xml"/><Relationship Id="rId109" Type="http://schemas.openxmlformats.org/officeDocument/2006/relationships/customXml" Target="../ink/ink1720.xml"/><Relationship Id="rId260" Type="http://schemas.openxmlformats.org/officeDocument/2006/relationships/image" Target="../media/image1545.png"/><Relationship Id="rId316" Type="http://schemas.openxmlformats.org/officeDocument/2006/relationships/customXml" Target="../ink/ink1826.xml"/><Relationship Id="rId55" Type="http://schemas.openxmlformats.org/officeDocument/2006/relationships/image" Target="../media/image1445.png"/><Relationship Id="rId97" Type="http://schemas.openxmlformats.org/officeDocument/2006/relationships/customXml" Target="../ink/ink1714.xml"/><Relationship Id="rId120" Type="http://schemas.openxmlformats.org/officeDocument/2006/relationships/image" Target="../media/image1477.png"/><Relationship Id="rId358" Type="http://schemas.openxmlformats.org/officeDocument/2006/relationships/customXml" Target="../ink/ink1848.xml"/><Relationship Id="rId162" Type="http://schemas.openxmlformats.org/officeDocument/2006/relationships/image" Target="../media/image1498.png"/><Relationship Id="rId218" Type="http://schemas.openxmlformats.org/officeDocument/2006/relationships/customXml" Target="../ink/ink1775.xml"/><Relationship Id="rId425" Type="http://schemas.openxmlformats.org/officeDocument/2006/relationships/image" Target="../media/image1626.png"/><Relationship Id="rId271" Type="http://schemas.openxmlformats.org/officeDocument/2006/relationships/customXml" Target="../ink/ink1803.xml"/><Relationship Id="rId24" Type="http://schemas.openxmlformats.org/officeDocument/2006/relationships/image" Target="../media/image14300.png"/><Relationship Id="rId66" Type="http://schemas.openxmlformats.org/officeDocument/2006/relationships/customXml" Target="../ink/ink1698.xml"/><Relationship Id="rId131" Type="http://schemas.openxmlformats.org/officeDocument/2006/relationships/customXml" Target="../ink/ink1731.xml"/><Relationship Id="rId327" Type="http://schemas.openxmlformats.org/officeDocument/2006/relationships/customXml" Target="../ink/ink1832.xml"/><Relationship Id="rId369" Type="http://schemas.openxmlformats.org/officeDocument/2006/relationships/image" Target="../media/image1598.png"/><Relationship Id="rId173" Type="http://schemas.openxmlformats.org/officeDocument/2006/relationships/image" Target="../media/image1503.png"/><Relationship Id="rId229" Type="http://schemas.openxmlformats.org/officeDocument/2006/relationships/image" Target="../media/image1531.png"/><Relationship Id="rId380" Type="http://schemas.openxmlformats.org/officeDocument/2006/relationships/customXml" Target="../ink/ink1859.xml"/><Relationship Id="rId436" Type="http://schemas.openxmlformats.org/officeDocument/2006/relationships/image" Target="../media/image1631.png"/><Relationship Id="rId240" Type="http://schemas.openxmlformats.org/officeDocument/2006/relationships/image" Target="../media/image1536.png"/><Relationship Id="rId35" Type="http://schemas.openxmlformats.org/officeDocument/2006/relationships/image" Target="../media/image1435.png"/><Relationship Id="rId77" Type="http://schemas.openxmlformats.org/officeDocument/2006/relationships/customXml" Target="../ink/ink1704.xml"/><Relationship Id="rId100" Type="http://schemas.openxmlformats.org/officeDocument/2006/relationships/image" Target="../media/image1467.png"/><Relationship Id="rId282" Type="http://schemas.openxmlformats.org/officeDocument/2006/relationships/image" Target="../media/image1556.png"/><Relationship Id="rId338" Type="http://schemas.openxmlformats.org/officeDocument/2006/relationships/customXml" Target="../ink/ink1838.xml"/><Relationship Id="rId8" Type="http://schemas.openxmlformats.org/officeDocument/2006/relationships/image" Target="../media/image14220.png"/><Relationship Id="rId142" Type="http://schemas.openxmlformats.org/officeDocument/2006/relationships/image" Target="../media/image1488.png"/><Relationship Id="rId184" Type="http://schemas.openxmlformats.org/officeDocument/2006/relationships/customXml" Target="../ink/ink1758.xml"/><Relationship Id="rId391" Type="http://schemas.openxmlformats.org/officeDocument/2006/relationships/image" Target="../media/image1609.png"/><Relationship Id="rId405" Type="http://schemas.openxmlformats.org/officeDocument/2006/relationships/image" Target="../media/image1616.png"/><Relationship Id="rId251" Type="http://schemas.openxmlformats.org/officeDocument/2006/relationships/customXml" Target="../ink/ink1793.xml"/><Relationship Id="rId46" Type="http://schemas.openxmlformats.org/officeDocument/2006/relationships/customXml" Target="../ink/ink1688.xml"/><Relationship Id="rId293" Type="http://schemas.openxmlformats.org/officeDocument/2006/relationships/customXml" Target="../ink/ink1814.xml"/><Relationship Id="rId307" Type="http://schemas.openxmlformats.org/officeDocument/2006/relationships/image" Target="../media/image1568.png"/><Relationship Id="rId349" Type="http://schemas.openxmlformats.org/officeDocument/2006/relationships/image" Target="../media/image1588.png"/><Relationship Id="rId88" Type="http://schemas.openxmlformats.org/officeDocument/2006/relationships/image" Target="../media/image1461.png"/><Relationship Id="rId111" Type="http://schemas.openxmlformats.org/officeDocument/2006/relationships/customXml" Target="../ink/ink1721.xml"/><Relationship Id="rId153" Type="http://schemas.openxmlformats.org/officeDocument/2006/relationships/customXml" Target="../ink/ink1742.xml"/><Relationship Id="rId195" Type="http://schemas.openxmlformats.org/officeDocument/2006/relationships/image" Target="../media/image1514.png"/><Relationship Id="rId209" Type="http://schemas.openxmlformats.org/officeDocument/2006/relationships/image" Target="../media/image1521.png"/><Relationship Id="rId360" Type="http://schemas.openxmlformats.org/officeDocument/2006/relationships/customXml" Target="../ink/ink1849.xml"/><Relationship Id="rId416" Type="http://schemas.openxmlformats.org/officeDocument/2006/relationships/customXml" Target="../ink/ink1877.xml"/><Relationship Id="rId220" Type="http://schemas.openxmlformats.org/officeDocument/2006/relationships/customXml" Target="../ink/ink1776.xml"/><Relationship Id="rId15" Type="http://schemas.openxmlformats.org/officeDocument/2006/relationships/customXml" Target="../ink/ink1672.xml"/><Relationship Id="rId57" Type="http://schemas.openxmlformats.org/officeDocument/2006/relationships/image" Target="../media/image1446.png"/><Relationship Id="rId262" Type="http://schemas.openxmlformats.org/officeDocument/2006/relationships/image" Target="../media/image1546.png"/><Relationship Id="rId318" Type="http://schemas.openxmlformats.org/officeDocument/2006/relationships/image" Target="../media/image1573.png"/><Relationship Id="rId99" Type="http://schemas.openxmlformats.org/officeDocument/2006/relationships/customXml" Target="../ink/ink1715.xml"/><Relationship Id="rId122" Type="http://schemas.openxmlformats.org/officeDocument/2006/relationships/image" Target="../media/image1478.png"/><Relationship Id="rId164" Type="http://schemas.openxmlformats.org/officeDocument/2006/relationships/image" Target="../media/image1499.png"/><Relationship Id="rId371" Type="http://schemas.openxmlformats.org/officeDocument/2006/relationships/image" Target="../media/image1599.png"/><Relationship Id="rId427" Type="http://schemas.openxmlformats.org/officeDocument/2006/relationships/customXml" Target="../ink/ink1883.xml"/><Relationship Id="rId26" Type="http://schemas.openxmlformats.org/officeDocument/2006/relationships/image" Target="../media/image14310.png"/><Relationship Id="rId231" Type="http://schemas.openxmlformats.org/officeDocument/2006/relationships/image" Target="../media/image1532.png"/><Relationship Id="rId273" Type="http://schemas.openxmlformats.org/officeDocument/2006/relationships/customXml" Target="../ink/ink1804.xml"/><Relationship Id="rId329" Type="http://schemas.openxmlformats.org/officeDocument/2006/relationships/customXml" Target="../ink/ink1833.xml"/><Relationship Id="rId68" Type="http://schemas.openxmlformats.org/officeDocument/2006/relationships/customXml" Target="../ink/ink1699.xml"/><Relationship Id="rId133" Type="http://schemas.openxmlformats.org/officeDocument/2006/relationships/customXml" Target="../ink/ink1732.xml"/><Relationship Id="rId175" Type="http://schemas.openxmlformats.org/officeDocument/2006/relationships/image" Target="../media/image1504.png"/><Relationship Id="rId340" Type="http://schemas.openxmlformats.org/officeDocument/2006/relationships/customXml" Target="../ink/ink1839.xml"/><Relationship Id="rId200" Type="http://schemas.openxmlformats.org/officeDocument/2006/relationships/customXml" Target="../ink/ink1766.xml"/><Relationship Id="rId382" Type="http://schemas.openxmlformats.org/officeDocument/2006/relationships/customXml" Target="../ink/ink1860.xml"/><Relationship Id="rId438" Type="http://schemas.openxmlformats.org/officeDocument/2006/relationships/image" Target="../media/image1632.png"/><Relationship Id="rId242" Type="http://schemas.openxmlformats.org/officeDocument/2006/relationships/image" Target="../media/image1537.png"/><Relationship Id="rId284" Type="http://schemas.openxmlformats.org/officeDocument/2006/relationships/image" Target="../media/image1557.png"/><Relationship Id="rId37" Type="http://schemas.openxmlformats.org/officeDocument/2006/relationships/image" Target="../media/image1436.png"/><Relationship Id="rId79" Type="http://schemas.openxmlformats.org/officeDocument/2006/relationships/customXml" Target="../ink/ink1705.xml"/><Relationship Id="rId102" Type="http://schemas.openxmlformats.org/officeDocument/2006/relationships/image" Target="../media/image1468.png"/><Relationship Id="rId144" Type="http://schemas.openxmlformats.org/officeDocument/2006/relationships/image" Target="../media/image1489.png"/><Relationship Id="rId90" Type="http://schemas.openxmlformats.org/officeDocument/2006/relationships/image" Target="../media/image1462.png"/><Relationship Id="rId186" Type="http://schemas.openxmlformats.org/officeDocument/2006/relationships/customXml" Target="../ink/ink1759.xml"/><Relationship Id="rId351" Type="http://schemas.openxmlformats.org/officeDocument/2006/relationships/image" Target="../media/image1589.png"/><Relationship Id="rId393" Type="http://schemas.openxmlformats.org/officeDocument/2006/relationships/image" Target="../media/image1610.png"/><Relationship Id="rId407" Type="http://schemas.openxmlformats.org/officeDocument/2006/relationships/image" Target="../media/image1617.png"/><Relationship Id="rId211" Type="http://schemas.openxmlformats.org/officeDocument/2006/relationships/image" Target="../media/image1522.png"/><Relationship Id="rId253" Type="http://schemas.openxmlformats.org/officeDocument/2006/relationships/customXml" Target="../ink/ink1794.xml"/><Relationship Id="rId295" Type="http://schemas.openxmlformats.org/officeDocument/2006/relationships/customXml" Target="../ink/ink1815.xml"/><Relationship Id="rId309" Type="http://schemas.openxmlformats.org/officeDocument/2006/relationships/image" Target="../media/image1569.png"/><Relationship Id="rId48" Type="http://schemas.openxmlformats.org/officeDocument/2006/relationships/customXml" Target="../ink/ink1689.xml"/><Relationship Id="rId113" Type="http://schemas.openxmlformats.org/officeDocument/2006/relationships/customXml" Target="../ink/ink1722.xml"/><Relationship Id="rId320" Type="http://schemas.openxmlformats.org/officeDocument/2006/relationships/image" Target="../media/image1574.png"/><Relationship Id="rId155" Type="http://schemas.openxmlformats.org/officeDocument/2006/relationships/customXml" Target="../ink/ink1743.xml"/><Relationship Id="rId197" Type="http://schemas.openxmlformats.org/officeDocument/2006/relationships/image" Target="../media/image1515.png"/><Relationship Id="rId362" Type="http://schemas.openxmlformats.org/officeDocument/2006/relationships/customXml" Target="../ink/ink1850.xml"/><Relationship Id="rId418" Type="http://schemas.openxmlformats.org/officeDocument/2006/relationships/customXml" Target="../ink/ink1878.xml"/><Relationship Id="rId222" Type="http://schemas.openxmlformats.org/officeDocument/2006/relationships/customXml" Target="../ink/ink1777.xml"/><Relationship Id="rId264" Type="http://schemas.openxmlformats.org/officeDocument/2006/relationships/image" Target="../media/image1547.png"/><Relationship Id="rId17" Type="http://schemas.openxmlformats.org/officeDocument/2006/relationships/customXml" Target="../ink/ink1673.xml"/><Relationship Id="rId59" Type="http://schemas.openxmlformats.org/officeDocument/2006/relationships/image" Target="../media/image1447.png"/><Relationship Id="rId124" Type="http://schemas.openxmlformats.org/officeDocument/2006/relationships/image" Target="../media/image1479.png"/><Relationship Id="rId70" Type="http://schemas.openxmlformats.org/officeDocument/2006/relationships/customXml" Target="../ink/ink1700.xml"/><Relationship Id="rId166" Type="http://schemas.openxmlformats.org/officeDocument/2006/relationships/customXml" Target="../ink/ink1749.xml"/><Relationship Id="rId331" Type="http://schemas.openxmlformats.org/officeDocument/2006/relationships/customXml" Target="../ink/ink1834.xml"/><Relationship Id="rId373" Type="http://schemas.openxmlformats.org/officeDocument/2006/relationships/image" Target="../media/image1600.png"/><Relationship Id="rId429" Type="http://schemas.openxmlformats.org/officeDocument/2006/relationships/customXml" Target="../ink/ink188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83.xml"/><Relationship Id="rId440" Type="http://schemas.openxmlformats.org/officeDocument/2006/relationships/image" Target="../media/image1633.png"/><Relationship Id="rId28" Type="http://schemas.openxmlformats.org/officeDocument/2006/relationships/image" Target="../media/image14320.png"/><Relationship Id="rId275" Type="http://schemas.openxmlformats.org/officeDocument/2006/relationships/customXml" Target="../ink/ink1805.xml"/><Relationship Id="rId300" Type="http://schemas.openxmlformats.org/officeDocument/2006/relationships/image" Target="../media/image1565.png"/><Relationship Id="rId81" Type="http://schemas.openxmlformats.org/officeDocument/2006/relationships/customXml" Target="../ink/ink1706.xml"/><Relationship Id="rId135" Type="http://schemas.openxmlformats.org/officeDocument/2006/relationships/customXml" Target="../ink/ink1733.xml"/><Relationship Id="rId177" Type="http://schemas.openxmlformats.org/officeDocument/2006/relationships/image" Target="../media/image1505.png"/><Relationship Id="rId342" Type="http://schemas.openxmlformats.org/officeDocument/2006/relationships/customXml" Target="../ink/ink1840.xml"/><Relationship Id="rId384" Type="http://schemas.openxmlformats.org/officeDocument/2006/relationships/customXml" Target="../ink/ink186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50.xml"/><Relationship Id="rId299" Type="http://schemas.openxmlformats.org/officeDocument/2006/relationships/customXml" Target="../ink/ink2049.xml"/><Relationship Id="rId21" Type="http://schemas.openxmlformats.org/officeDocument/2006/relationships/customXml" Target="../ink/ink1902.xml"/><Relationship Id="rId63" Type="http://schemas.openxmlformats.org/officeDocument/2006/relationships/customXml" Target="../ink/ink1923.xml"/><Relationship Id="rId159" Type="http://schemas.openxmlformats.org/officeDocument/2006/relationships/customXml" Target="../ink/ink1971.xml"/><Relationship Id="rId170" Type="http://schemas.openxmlformats.org/officeDocument/2006/relationships/image" Target="../media/image1719.png"/><Relationship Id="rId226" Type="http://schemas.openxmlformats.org/officeDocument/2006/relationships/image" Target="../media/image1739.png"/><Relationship Id="rId268" Type="http://schemas.openxmlformats.org/officeDocument/2006/relationships/image" Target="../media/image1760.png"/><Relationship Id="rId32" Type="http://schemas.openxmlformats.org/officeDocument/2006/relationships/image" Target="../media/image1650.png"/><Relationship Id="rId74" Type="http://schemas.openxmlformats.org/officeDocument/2006/relationships/image" Target="../media/image1671.png"/><Relationship Id="rId128" Type="http://schemas.openxmlformats.org/officeDocument/2006/relationships/image" Target="../media/image1698.png"/><Relationship Id="rId5" Type="http://schemas.openxmlformats.org/officeDocument/2006/relationships/image" Target="../media/image1637.png"/><Relationship Id="rId181" Type="http://schemas.openxmlformats.org/officeDocument/2006/relationships/customXml" Target="../ink/ink1982.xml"/><Relationship Id="rId237" Type="http://schemas.openxmlformats.org/officeDocument/2006/relationships/customXml" Target="../ink/ink2018.xml"/><Relationship Id="rId279" Type="http://schemas.openxmlformats.org/officeDocument/2006/relationships/customXml" Target="../ink/ink2039.xml"/><Relationship Id="rId43" Type="http://schemas.openxmlformats.org/officeDocument/2006/relationships/customXml" Target="../ink/ink1913.xml"/><Relationship Id="rId139" Type="http://schemas.openxmlformats.org/officeDocument/2006/relationships/customXml" Target="../ink/ink1961.xml"/><Relationship Id="rId290" Type="http://schemas.openxmlformats.org/officeDocument/2006/relationships/image" Target="../media/image1771.png"/><Relationship Id="rId304" Type="http://schemas.openxmlformats.org/officeDocument/2006/relationships/image" Target="../media/image1778.png"/><Relationship Id="rId85" Type="http://schemas.openxmlformats.org/officeDocument/2006/relationships/customXml" Target="../ink/ink1934.xml"/><Relationship Id="rId150" Type="http://schemas.openxmlformats.org/officeDocument/2006/relationships/image" Target="../media/image1709.png"/><Relationship Id="rId192" Type="http://schemas.openxmlformats.org/officeDocument/2006/relationships/image" Target="../media/image1730.png"/><Relationship Id="rId206" Type="http://schemas.openxmlformats.org/officeDocument/2006/relationships/customXml" Target="../ink/ink1998.xml"/><Relationship Id="rId248" Type="http://schemas.openxmlformats.org/officeDocument/2006/relationships/image" Target="../media/image1750.png"/><Relationship Id="rId12" Type="http://schemas.openxmlformats.org/officeDocument/2006/relationships/image" Target="../media/image1640.png"/><Relationship Id="rId108" Type="http://schemas.openxmlformats.org/officeDocument/2006/relationships/image" Target="../media/image1688.png"/><Relationship Id="rId315" Type="http://schemas.openxmlformats.org/officeDocument/2006/relationships/customXml" Target="../ink/ink2057.xml"/><Relationship Id="rId54" Type="http://schemas.openxmlformats.org/officeDocument/2006/relationships/image" Target="../media/image1661.png"/><Relationship Id="rId96" Type="http://schemas.openxmlformats.org/officeDocument/2006/relationships/image" Target="../media/image1682.png"/><Relationship Id="rId161" Type="http://schemas.openxmlformats.org/officeDocument/2006/relationships/customXml" Target="../ink/ink1972.xml"/><Relationship Id="rId217" Type="http://schemas.openxmlformats.org/officeDocument/2006/relationships/customXml" Target="../ink/ink2008.xml"/><Relationship Id="rId259" Type="http://schemas.openxmlformats.org/officeDocument/2006/relationships/customXml" Target="../ink/ink2029.xml"/><Relationship Id="rId23" Type="http://schemas.openxmlformats.org/officeDocument/2006/relationships/customXml" Target="../ink/ink1903.xml"/><Relationship Id="rId119" Type="http://schemas.openxmlformats.org/officeDocument/2006/relationships/customXml" Target="../ink/ink1951.xml"/><Relationship Id="rId270" Type="http://schemas.openxmlformats.org/officeDocument/2006/relationships/image" Target="../media/image1761.png"/><Relationship Id="rId65" Type="http://schemas.openxmlformats.org/officeDocument/2006/relationships/customXml" Target="../ink/ink1924.xml"/><Relationship Id="rId130" Type="http://schemas.openxmlformats.org/officeDocument/2006/relationships/image" Target="../media/image1699.png"/><Relationship Id="rId172" Type="http://schemas.openxmlformats.org/officeDocument/2006/relationships/image" Target="../media/image1720.png"/><Relationship Id="rId228" Type="http://schemas.openxmlformats.org/officeDocument/2006/relationships/image" Target="../media/image1740.png"/><Relationship Id="rId13" Type="http://schemas.openxmlformats.org/officeDocument/2006/relationships/customXml" Target="../ink/ink1898.xml"/><Relationship Id="rId109" Type="http://schemas.openxmlformats.org/officeDocument/2006/relationships/customXml" Target="../ink/ink1946.xml"/><Relationship Id="rId260" Type="http://schemas.openxmlformats.org/officeDocument/2006/relationships/image" Target="../media/image1756.png"/><Relationship Id="rId281" Type="http://schemas.openxmlformats.org/officeDocument/2006/relationships/customXml" Target="../ink/ink2040.xml"/><Relationship Id="rId316" Type="http://schemas.openxmlformats.org/officeDocument/2006/relationships/image" Target="../media/image1784.png"/><Relationship Id="rId34" Type="http://schemas.openxmlformats.org/officeDocument/2006/relationships/image" Target="../media/image1651.png"/><Relationship Id="rId55" Type="http://schemas.openxmlformats.org/officeDocument/2006/relationships/customXml" Target="../ink/ink1919.xml"/><Relationship Id="rId76" Type="http://schemas.openxmlformats.org/officeDocument/2006/relationships/image" Target="../media/image1672.png"/><Relationship Id="rId97" Type="http://schemas.openxmlformats.org/officeDocument/2006/relationships/customXml" Target="../ink/ink1940.xml"/><Relationship Id="rId120" Type="http://schemas.openxmlformats.org/officeDocument/2006/relationships/image" Target="../media/image1694.png"/><Relationship Id="rId141" Type="http://schemas.openxmlformats.org/officeDocument/2006/relationships/customXml" Target="../ink/ink1962.xml"/><Relationship Id="rId7" Type="http://schemas.openxmlformats.org/officeDocument/2006/relationships/image" Target="../media/image1638.png"/><Relationship Id="rId162" Type="http://schemas.openxmlformats.org/officeDocument/2006/relationships/image" Target="../media/image1715.png"/><Relationship Id="rId183" Type="http://schemas.openxmlformats.org/officeDocument/2006/relationships/customXml" Target="../ink/ink1983.xml"/><Relationship Id="rId218" Type="http://schemas.openxmlformats.org/officeDocument/2006/relationships/image" Target="../media/image1735.png"/><Relationship Id="rId239" Type="http://schemas.openxmlformats.org/officeDocument/2006/relationships/customXml" Target="../ink/ink2019.xml"/><Relationship Id="rId250" Type="http://schemas.openxmlformats.org/officeDocument/2006/relationships/image" Target="../media/image1751.png"/><Relationship Id="rId271" Type="http://schemas.openxmlformats.org/officeDocument/2006/relationships/customXml" Target="../ink/ink2035.xml"/><Relationship Id="rId292" Type="http://schemas.openxmlformats.org/officeDocument/2006/relationships/image" Target="../media/image1772.png"/><Relationship Id="rId306" Type="http://schemas.openxmlformats.org/officeDocument/2006/relationships/image" Target="../media/image1779.png"/><Relationship Id="rId24" Type="http://schemas.openxmlformats.org/officeDocument/2006/relationships/image" Target="../media/image1646.png"/><Relationship Id="rId45" Type="http://schemas.openxmlformats.org/officeDocument/2006/relationships/customXml" Target="../ink/ink1914.xml"/><Relationship Id="rId66" Type="http://schemas.openxmlformats.org/officeDocument/2006/relationships/image" Target="../media/image1667.png"/><Relationship Id="rId87" Type="http://schemas.openxmlformats.org/officeDocument/2006/relationships/customXml" Target="../ink/ink1935.xml"/><Relationship Id="rId110" Type="http://schemas.openxmlformats.org/officeDocument/2006/relationships/image" Target="../media/image1689.png"/><Relationship Id="rId131" Type="http://schemas.openxmlformats.org/officeDocument/2006/relationships/customXml" Target="../ink/ink1957.xml"/><Relationship Id="rId152" Type="http://schemas.openxmlformats.org/officeDocument/2006/relationships/image" Target="../media/image1710.png"/><Relationship Id="rId173" Type="http://schemas.openxmlformats.org/officeDocument/2006/relationships/customXml" Target="../ink/ink1978.xml"/><Relationship Id="rId194" Type="http://schemas.openxmlformats.org/officeDocument/2006/relationships/image" Target="../media/image1731.png"/><Relationship Id="rId208" Type="http://schemas.openxmlformats.org/officeDocument/2006/relationships/customXml" Target="../ink/ink2000.xml"/><Relationship Id="rId229" Type="http://schemas.openxmlformats.org/officeDocument/2006/relationships/customXml" Target="../ink/ink2014.xml"/><Relationship Id="rId240" Type="http://schemas.openxmlformats.org/officeDocument/2006/relationships/image" Target="../media/image1746.png"/><Relationship Id="rId261" Type="http://schemas.openxmlformats.org/officeDocument/2006/relationships/customXml" Target="../ink/ink2030.xml"/><Relationship Id="rId14" Type="http://schemas.openxmlformats.org/officeDocument/2006/relationships/image" Target="../media/image1641.png"/><Relationship Id="rId35" Type="http://schemas.openxmlformats.org/officeDocument/2006/relationships/customXml" Target="../ink/ink1909.xml"/><Relationship Id="rId56" Type="http://schemas.openxmlformats.org/officeDocument/2006/relationships/image" Target="../media/image1662.png"/><Relationship Id="rId77" Type="http://schemas.openxmlformats.org/officeDocument/2006/relationships/customXml" Target="../ink/ink1930.xml"/><Relationship Id="rId100" Type="http://schemas.openxmlformats.org/officeDocument/2006/relationships/image" Target="../media/image1684.png"/><Relationship Id="rId282" Type="http://schemas.openxmlformats.org/officeDocument/2006/relationships/image" Target="../media/image1767.png"/><Relationship Id="rId317" Type="http://schemas.openxmlformats.org/officeDocument/2006/relationships/customXml" Target="../ink/ink2058.xml"/><Relationship Id="rId8" Type="http://schemas.openxmlformats.org/officeDocument/2006/relationships/customXml" Target="../ink/ink1895.xml"/><Relationship Id="rId98" Type="http://schemas.openxmlformats.org/officeDocument/2006/relationships/image" Target="../media/image1683.png"/><Relationship Id="rId121" Type="http://schemas.openxmlformats.org/officeDocument/2006/relationships/customXml" Target="../ink/ink1952.xml"/><Relationship Id="rId142" Type="http://schemas.openxmlformats.org/officeDocument/2006/relationships/image" Target="../media/image1705.png"/><Relationship Id="rId163" Type="http://schemas.openxmlformats.org/officeDocument/2006/relationships/customXml" Target="../ink/ink1973.xml"/><Relationship Id="rId184" Type="http://schemas.openxmlformats.org/officeDocument/2006/relationships/image" Target="../media/image1726.png"/><Relationship Id="rId219" Type="http://schemas.openxmlformats.org/officeDocument/2006/relationships/customXml" Target="../ink/ink2009.xml"/><Relationship Id="rId230" Type="http://schemas.openxmlformats.org/officeDocument/2006/relationships/image" Target="../media/image1741.png"/><Relationship Id="rId251" Type="http://schemas.openxmlformats.org/officeDocument/2006/relationships/customXml" Target="../ink/ink2025.xml"/><Relationship Id="rId25" Type="http://schemas.openxmlformats.org/officeDocument/2006/relationships/customXml" Target="../ink/ink1904.xml"/><Relationship Id="rId46" Type="http://schemas.openxmlformats.org/officeDocument/2006/relationships/image" Target="../media/image1657.png"/><Relationship Id="rId67" Type="http://schemas.openxmlformats.org/officeDocument/2006/relationships/customXml" Target="../ink/ink1925.xml"/><Relationship Id="rId272" Type="http://schemas.openxmlformats.org/officeDocument/2006/relationships/image" Target="../media/image1762.png"/><Relationship Id="rId293" Type="http://schemas.openxmlformats.org/officeDocument/2006/relationships/customXml" Target="../ink/ink2046.xml"/><Relationship Id="rId307" Type="http://schemas.openxmlformats.org/officeDocument/2006/relationships/customXml" Target="../ink/ink2053.xml"/><Relationship Id="rId88" Type="http://schemas.openxmlformats.org/officeDocument/2006/relationships/image" Target="../media/image1678.png"/><Relationship Id="rId111" Type="http://schemas.openxmlformats.org/officeDocument/2006/relationships/customXml" Target="../ink/ink1947.xml"/><Relationship Id="rId132" Type="http://schemas.openxmlformats.org/officeDocument/2006/relationships/image" Target="../media/image1700.png"/><Relationship Id="rId153" Type="http://schemas.openxmlformats.org/officeDocument/2006/relationships/customXml" Target="../ink/ink1968.xml"/><Relationship Id="rId174" Type="http://schemas.openxmlformats.org/officeDocument/2006/relationships/image" Target="../media/image1721.png"/><Relationship Id="rId195" Type="http://schemas.openxmlformats.org/officeDocument/2006/relationships/customXml" Target="../ink/ink1989.xml"/><Relationship Id="rId209" Type="http://schemas.openxmlformats.org/officeDocument/2006/relationships/customXml" Target="../ink/ink2001.xml"/><Relationship Id="rId220" Type="http://schemas.openxmlformats.org/officeDocument/2006/relationships/image" Target="../media/image1736.png"/><Relationship Id="rId241" Type="http://schemas.openxmlformats.org/officeDocument/2006/relationships/customXml" Target="../ink/ink2020.xml"/><Relationship Id="rId15" Type="http://schemas.openxmlformats.org/officeDocument/2006/relationships/customXml" Target="../ink/ink1899.xml"/><Relationship Id="rId36" Type="http://schemas.openxmlformats.org/officeDocument/2006/relationships/image" Target="../media/image1652.png"/><Relationship Id="rId57" Type="http://schemas.openxmlformats.org/officeDocument/2006/relationships/customXml" Target="../ink/ink1920.xml"/><Relationship Id="rId262" Type="http://schemas.openxmlformats.org/officeDocument/2006/relationships/image" Target="../media/image1757.png"/><Relationship Id="rId283" Type="http://schemas.openxmlformats.org/officeDocument/2006/relationships/customXml" Target="../ink/ink2041.xml"/><Relationship Id="rId318" Type="http://schemas.openxmlformats.org/officeDocument/2006/relationships/customXml" Target="../ink/ink2059.xml"/><Relationship Id="rId78" Type="http://schemas.openxmlformats.org/officeDocument/2006/relationships/image" Target="../media/image1673.png"/><Relationship Id="rId99" Type="http://schemas.openxmlformats.org/officeDocument/2006/relationships/customXml" Target="../ink/ink1941.xml"/><Relationship Id="rId101" Type="http://schemas.openxmlformats.org/officeDocument/2006/relationships/customXml" Target="../ink/ink1942.xml"/><Relationship Id="rId122" Type="http://schemas.openxmlformats.org/officeDocument/2006/relationships/image" Target="../media/image1695.png"/><Relationship Id="rId143" Type="http://schemas.openxmlformats.org/officeDocument/2006/relationships/customXml" Target="../ink/ink1963.xml"/><Relationship Id="rId164" Type="http://schemas.openxmlformats.org/officeDocument/2006/relationships/image" Target="../media/image1716.png"/><Relationship Id="rId185" Type="http://schemas.openxmlformats.org/officeDocument/2006/relationships/customXml" Target="../ink/ink1984.xml"/><Relationship Id="rId9" Type="http://schemas.openxmlformats.org/officeDocument/2006/relationships/customXml" Target="../ink/ink1896.xml"/><Relationship Id="rId210" Type="http://schemas.openxmlformats.org/officeDocument/2006/relationships/customXml" Target="../ink/ink2002.xml"/><Relationship Id="rId26" Type="http://schemas.openxmlformats.org/officeDocument/2006/relationships/image" Target="../media/image1647.png"/><Relationship Id="rId231" Type="http://schemas.openxmlformats.org/officeDocument/2006/relationships/customXml" Target="../ink/ink2015.xml"/><Relationship Id="rId252" Type="http://schemas.openxmlformats.org/officeDocument/2006/relationships/image" Target="../media/image1752.png"/><Relationship Id="rId273" Type="http://schemas.openxmlformats.org/officeDocument/2006/relationships/customXml" Target="../ink/ink2036.xml"/><Relationship Id="rId294" Type="http://schemas.openxmlformats.org/officeDocument/2006/relationships/image" Target="../media/image1773.png"/><Relationship Id="rId308" Type="http://schemas.openxmlformats.org/officeDocument/2006/relationships/image" Target="../media/image1780.png"/><Relationship Id="rId47" Type="http://schemas.openxmlformats.org/officeDocument/2006/relationships/customXml" Target="../ink/ink1915.xml"/><Relationship Id="rId68" Type="http://schemas.openxmlformats.org/officeDocument/2006/relationships/image" Target="../media/image1668.png"/><Relationship Id="rId89" Type="http://schemas.openxmlformats.org/officeDocument/2006/relationships/customXml" Target="../ink/ink1936.xml"/><Relationship Id="rId112" Type="http://schemas.openxmlformats.org/officeDocument/2006/relationships/image" Target="../media/image1690.png"/><Relationship Id="rId133" Type="http://schemas.openxmlformats.org/officeDocument/2006/relationships/customXml" Target="../ink/ink1958.xml"/><Relationship Id="rId154" Type="http://schemas.openxmlformats.org/officeDocument/2006/relationships/image" Target="../media/image1711.png"/><Relationship Id="rId175" Type="http://schemas.openxmlformats.org/officeDocument/2006/relationships/customXml" Target="../ink/ink1979.xml"/><Relationship Id="rId196" Type="http://schemas.openxmlformats.org/officeDocument/2006/relationships/image" Target="../media/image1732.png"/><Relationship Id="rId200" Type="http://schemas.openxmlformats.org/officeDocument/2006/relationships/customXml" Target="../ink/ink1992.xml"/><Relationship Id="rId16" Type="http://schemas.openxmlformats.org/officeDocument/2006/relationships/image" Target="../media/image1642.png"/><Relationship Id="rId221" Type="http://schemas.openxmlformats.org/officeDocument/2006/relationships/customXml" Target="../ink/ink2010.xml"/><Relationship Id="rId242" Type="http://schemas.openxmlformats.org/officeDocument/2006/relationships/image" Target="../media/image1747.png"/><Relationship Id="rId263" Type="http://schemas.openxmlformats.org/officeDocument/2006/relationships/customXml" Target="../ink/ink2031.xml"/><Relationship Id="rId284" Type="http://schemas.openxmlformats.org/officeDocument/2006/relationships/image" Target="../media/image1768.png"/><Relationship Id="rId319" Type="http://schemas.openxmlformats.org/officeDocument/2006/relationships/image" Target="../media/image1785.png"/><Relationship Id="rId37" Type="http://schemas.openxmlformats.org/officeDocument/2006/relationships/customXml" Target="../ink/ink1910.xml"/><Relationship Id="rId58" Type="http://schemas.openxmlformats.org/officeDocument/2006/relationships/image" Target="../media/image1663.png"/><Relationship Id="rId79" Type="http://schemas.openxmlformats.org/officeDocument/2006/relationships/customXml" Target="../ink/ink1931.xml"/><Relationship Id="rId102" Type="http://schemas.openxmlformats.org/officeDocument/2006/relationships/image" Target="../media/image1685.png"/><Relationship Id="rId123" Type="http://schemas.openxmlformats.org/officeDocument/2006/relationships/customXml" Target="../ink/ink1953.xml"/><Relationship Id="rId144" Type="http://schemas.openxmlformats.org/officeDocument/2006/relationships/image" Target="../media/image1706.png"/><Relationship Id="rId90" Type="http://schemas.openxmlformats.org/officeDocument/2006/relationships/image" Target="../media/image1679.png"/><Relationship Id="rId165" Type="http://schemas.openxmlformats.org/officeDocument/2006/relationships/customXml" Target="../ink/ink1974.xml"/><Relationship Id="rId186" Type="http://schemas.openxmlformats.org/officeDocument/2006/relationships/image" Target="../media/image1727.png"/><Relationship Id="rId211" Type="http://schemas.openxmlformats.org/officeDocument/2006/relationships/customXml" Target="../ink/ink2003.xml"/><Relationship Id="rId232" Type="http://schemas.openxmlformats.org/officeDocument/2006/relationships/image" Target="../media/image1742.png"/><Relationship Id="rId253" Type="http://schemas.openxmlformats.org/officeDocument/2006/relationships/customXml" Target="../ink/ink2026.xml"/><Relationship Id="rId274" Type="http://schemas.openxmlformats.org/officeDocument/2006/relationships/image" Target="../media/image1763.png"/><Relationship Id="rId295" Type="http://schemas.openxmlformats.org/officeDocument/2006/relationships/customXml" Target="../ink/ink2047.xml"/><Relationship Id="rId309" Type="http://schemas.openxmlformats.org/officeDocument/2006/relationships/customXml" Target="../ink/ink2054.xml"/><Relationship Id="rId27" Type="http://schemas.openxmlformats.org/officeDocument/2006/relationships/customXml" Target="../ink/ink1905.xml"/><Relationship Id="rId48" Type="http://schemas.openxmlformats.org/officeDocument/2006/relationships/image" Target="../media/image1658.png"/><Relationship Id="rId69" Type="http://schemas.openxmlformats.org/officeDocument/2006/relationships/customXml" Target="../ink/ink1926.xml"/><Relationship Id="rId113" Type="http://schemas.openxmlformats.org/officeDocument/2006/relationships/customXml" Target="../ink/ink1948.xml"/><Relationship Id="rId134" Type="http://schemas.openxmlformats.org/officeDocument/2006/relationships/image" Target="../media/image1701.png"/><Relationship Id="rId80" Type="http://schemas.openxmlformats.org/officeDocument/2006/relationships/image" Target="../media/image1674.png"/><Relationship Id="rId155" Type="http://schemas.openxmlformats.org/officeDocument/2006/relationships/customXml" Target="../ink/ink1969.xml"/><Relationship Id="rId176" Type="http://schemas.openxmlformats.org/officeDocument/2006/relationships/image" Target="../media/image1722.png"/><Relationship Id="rId197" Type="http://schemas.openxmlformats.org/officeDocument/2006/relationships/customXml" Target="../ink/ink1990.xml"/><Relationship Id="rId201" Type="http://schemas.openxmlformats.org/officeDocument/2006/relationships/customXml" Target="../ink/ink1993.xml"/><Relationship Id="rId222" Type="http://schemas.openxmlformats.org/officeDocument/2006/relationships/image" Target="../media/image1737.png"/><Relationship Id="rId243" Type="http://schemas.openxmlformats.org/officeDocument/2006/relationships/customXml" Target="../ink/ink2021.xml"/><Relationship Id="rId264" Type="http://schemas.openxmlformats.org/officeDocument/2006/relationships/image" Target="../media/image1758.png"/><Relationship Id="rId285" Type="http://schemas.openxmlformats.org/officeDocument/2006/relationships/customXml" Target="../ink/ink2042.xml"/><Relationship Id="rId17" Type="http://schemas.openxmlformats.org/officeDocument/2006/relationships/customXml" Target="../ink/ink1900.xml"/><Relationship Id="rId38" Type="http://schemas.openxmlformats.org/officeDocument/2006/relationships/image" Target="../media/image1653.png"/><Relationship Id="rId59" Type="http://schemas.openxmlformats.org/officeDocument/2006/relationships/customXml" Target="../ink/ink1921.xml"/><Relationship Id="rId103" Type="http://schemas.openxmlformats.org/officeDocument/2006/relationships/customXml" Target="../ink/ink1943.xml"/><Relationship Id="rId124" Type="http://schemas.openxmlformats.org/officeDocument/2006/relationships/image" Target="../media/image1696.png"/><Relationship Id="rId310" Type="http://schemas.openxmlformats.org/officeDocument/2006/relationships/image" Target="../media/image1781.png"/><Relationship Id="rId70" Type="http://schemas.openxmlformats.org/officeDocument/2006/relationships/image" Target="../media/image1669.png"/><Relationship Id="rId91" Type="http://schemas.openxmlformats.org/officeDocument/2006/relationships/customXml" Target="../ink/ink1937.xml"/><Relationship Id="rId145" Type="http://schemas.openxmlformats.org/officeDocument/2006/relationships/customXml" Target="../ink/ink1964.xml"/><Relationship Id="rId166" Type="http://schemas.openxmlformats.org/officeDocument/2006/relationships/image" Target="../media/image1717.png"/><Relationship Id="rId187" Type="http://schemas.openxmlformats.org/officeDocument/2006/relationships/customXml" Target="../ink/ink198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04.xml"/><Relationship Id="rId233" Type="http://schemas.openxmlformats.org/officeDocument/2006/relationships/customXml" Target="../ink/ink2016.xml"/><Relationship Id="rId254" Type="http://schemas.openxmlformats.org/officeDocument/2006/relationships/image" Target="../media/image1753.png"/><Relationship Id="rId28" Type="http://schemas.openxmlformats.org/officeDocument/2006/relationships/image" Target="../media/image1648.png"/><Relationship Id="rId49" Type="http://schemas.openxmlformats.org/officeDocument/2006/relationships/customXml" Target="../ink/ink1916.xml"/><Relationship Id="rId114" Type="http://schemas.openxmlformats.org/officeDocument/2006/relationships/image" Target="../media/image1691.png"/><Relationship Id="rId275" Type="http://schemas.openxmlformats.org/officeDocument/2006/relationships/customXml" Target="../ink/ink2037.xml"/><Relationship Id="rId296" Type="http://schemas.openxmlformats.org/officeDocument/2006/relationships/image" Target="../media/image1774.png"/><Relationship Id="rId300" Type="http://schemas.openxmlformats.org/officeDocument/2006/relationships/image" Target="../media/image1776.png"/><Relationship Id="rId60" Type="http://schemas.openxmlformats.org/officeDocument/2006/relationships/image" Target="../media/image1664.png"/><Relationship Id="rId81" Type="http://schemas.openxmlformats.org/officeDocument/2006/relationships/customXml" Target="../ink/ink1932.xml"/><Relationship Id="rId135" Type="http://schemas.openxmlformats.org/officeDocument/2006/relationships/customXml" Target="../ink/ink1959.xml"/><Relationship Id="rId156" Type="http://schemas.openxmlformats.org/officeDocument/2006/relationships/image" Target="../media/image1712.png"/><Relationship Id="rId177" Type="http://schemas.openxmlformats.org/officeDocument/2006/relationships/customXml" Target="../ink/ink1980.xml"/><Relationship Id="rId198" Type="http://schemas.openxmlformats.org/officeDocument/2006/relationships/image" Target="../media/image1733.png"/><Relationship Id="rId202" Type="http://schemas.openxmlformats.org/officeDocument/2006/relationships/customXml" Target="../ink/ink1994.xml"/><Relationship Id="rId223" Type="http://schemas.openxmlformats.org/officeDocument/2006/relationships/customXml" Target="../ink/ink2011.xml"/><Relationship Id="rId244" Type="http://schemas.openxmlformats.org/officeDocument/2006/relationships/image" Target="../media/image1748.png"/><Relationship Id="rId18" Type="http://schemas.openxmlformats.org/officeDocument/2006/relationships/image" Target="../media/image1643.png"/><Relationship Id="rId39" Type="http://schemas.openxmlformats.org/officeDocument/2006/relationships/customXml" Target="../ink/ink1911.xml"/><Relationship Id="rId265" Type="http://schemas.openxmlformats.org/officeDocument/2006/relationships/customXml" Target="../ink/ink2032.xml"/><Relationship Id="rId286" Type="http://schemas.openxmlformats.org/officeDocument/2006/relationships/image" Target="../media/image1769.png"/><Relationship Id="rId50" Type="http://schemas.openxmlformats.org/officeDocument/2006/relationships/image" Target="../media/image1659.png"/><Relationship Id="rId104" Type="http://schemas.openxmlformats.org/officeDocument/2006/relationships/image" Target="../media/image1686.png"/><Relationship Id="rId125" Type="http://schemas.openxmlformats.org/officeDocument/2006/relationships/customXml" Target="../ink/ink1954.xml"/><Relationship Id="rId146" Type="http://schemas.openxmlformats.org/officeDocument/2006/relationships/image" Target="../media/image1707.png"/><Relationship Id="rId167" Type="http://schemas.openxmlformats.org/officeDocument/2006/relationships/customXml" Target="../ink/ink1975.xml"/><Relationship Id="rId188" Type="http://schemas.openxmlformats.org/officeDocument/2006/relationships/image" Target="../media/image1728.png"/><Relationship Id="rId311" Type="http://schemas.openxmlformats.org/officeDocument/2006/relationships/customXml" Target="../ink/ink2055.xml"/><Relationship Id="rId71" Type="http://schemas.openxmlformats.org/officeDocument/2006/relationships/customXml" Target="../ink/ink1927.xml"/><Relationship Id="rId92" Type="http://schemas.openxmlformats.org/officeDocument/2006/relationships/image" Target="../media/image1680.png"/><Relationship Id="rId213" Type="http://schemas.openxmlformats.org/officeDocument/2006/relationships/customXml" Target="../ink/ink2005.xml"/><Relationship Id="rId234" Type="http://schemas.openxmlformats.org/officeDocument/2006/relationships/image" Target="../media/image1743.png"/><Relationship Id="rId2" Type="http://schemas.openxmlformats.org/officeDocument/2006/relationships/customXml" Target="../ink/ink1892.xml"/><Relationship Id="rId29" Type="http://schemas.openxmlformats.org/officeDocument/2006/relationships/customXml" Target="../ink/ink1906.xml"/><Relationship Id="rId255" Type="http://schemas.openxmlformats.org/officeDocument/2006/relationships/customXml" Target="../ink/ink2027.xml"/><Relationship Id="rId276" Type="http://schemas.openxmlformats.org/officeDocument/2006/relationships/image" Target="../media/image1764.png"/><Relationship Id="rId297" Type="http://schemas.openxmlformats.org/officeDocument/2006/relationships/customXml" Target="../ink/ink2048.xml"/><Relationship Id="rId40" Type="http://schemas.openxmlformats.org/officeDocument/2006/relationships/image" Target="../media/image1654.png"/><Relationship Id="rId115" Type="http://schemas.openxmlformats.org/officeDocument/2006/relationships/customXml" Target="../ink/ink1949.xml"/><Relationship Id="rId136" Type="http://schemas.openxmlformats.org/officeDocument/2006/relationships/image" Target="../media/image1702.png"/><Relationship Id="rId157" Type="http://schemas.openxmlformats.org/officeDocument/2006/relationships/customXml" Target="../ink/ink1970.xml"/><Relationship Id="rId178" Type="http://schemas.openxmlformats.org/officeDocument/2006/relationships/image" Target="../media/image1723.png"/><Relationship Id="rId301" Type="http://schemas.openxmlformats.org/officeDocument/2006/relationships/customXml" Target="../ink/ink2050.xml"/><Relationship Id="rId61" Type="http://schemas.openxmlformats.org/officeDocument/2006/relationships/customXml" Target="../ink/ink1922.xml"/><Relationship Id="rId82" Type="http://schemas.openxmlformats.org/officeDocument/2006/relationships/image" Target="../media/image1675.png"/><Relationship Id="rId199" Type="http://schemas.openxmlformats.org/officeDocument/2006/relationships/customXml" Target="../ink/ink1991.xml"/><Relationship Id="rId203" Type="http://schemas.openxmlformats.org/officeDocument/2006/relationships/customXml" Target="../ink/ink1995.xml"/><Relationship Id="rId19" Type="http://schemas.openxmlformats.org/officeDocument/2006/relationships/customXml" Target="../ink/ink1901.xml"/><Relationship Id="rId224" Type="http://schemas.openxmlformats.org/officeDocument/2006/relationships/image" Target="../media/image1738.png"/><Relationship Id="rId245" Type="http://schemas.openxmlformats.org/officeDocument/2006/relationships/customXml" Target="../ink/ink2022.xml"/><Relationship Id="rId266" Type="http://schemas.openxmlformats.org/officeDocument/2006/relationships/image" Target="../media/image1759.png"/><Relationship Id="rId287" Type="http://schemas.openxmlformats.org/officeDocument/2006/relationships/customXml" Target="../ink/ink2043.xml"/><Relationship Id="rId30" Type="http://schemas.openxmlformats.org/officeDocument/2006/relationships/image" Target="../media/image1649.png"/><Relationship Id="rId105" Type="http://schemas.openxmlformats.org/officeDocument/2006/relationships/customXml" Target="../ink/ink1944.xml"/><Relationship Id="rId126" Type="http://schemas.openxmlformats.org/officeDocument/2006/relationships/image" Target="../media/image1697.png"/><Relationship Id="rId147" Type="http://schemas.openxmlformats.org/officeDocument/2006/relationships/customXml" Target="../ink/ink1965.xml"/><Relationship Id="rId168" Type="http://schemas.openxmlformats.org/officeDocument/2006/relationships/image" Target="../media/image1718.png"/><Relationship Id="rId312" Type="http://schemas.openxmlformats.org/officeDocument/2006/relationships/image" Target="../media/image1782.png"/><Relationship Id="rId51" Type="http://schemas.openxmlformats.org/officeDocument/2006/relationships/customXml" Target="../ink/ink1917.xml"/><Relationship Id="rId72" Type="http://schemas.openxmlformats.org/officeDocument/2006/relationships/image" Target="../media/image1670.png"/><Relationship Id="rId93" Type="http://schemas.openxmlformats.org/officeDocument/2006/relationships/customXml" Target="../ink/ink1938.xml"/><Relationship Id="rId189" Type="http://schemas.openxmlformats.org/officeDocument/2006/relationships/customXml" Target="../ink/ink1986.xml"/><Relationship Id="rId3" Type="http://schemas.openxmlformats.org/officeDocument/2006/relationships/image" Target="../media/image1636.png"/><Relationship Id="rId214" Type="http://schemas.openxmlformats.org/officeDocument/2006/relationships/customXml" Target="../ink/ink2006.xml"/><Relationship Id="rId235" Type="http://schemas.openxmlformats.org/officeDocument/2006/relationships/customXml" Target="../ink/ink2017.xml"/><Relationship Id="rId256" Type="http://schemas.openxmlformats.org/officeDocument/2006/relationships/image" Target="../media/image1754.png"/><Relationship Id="rId277" Type="http://schemas.openxmlformats.org/officeDocument/2006/relationships/customXml" Target="../ink/ink2038.xml"/><Relationship Id="rId298" Type="http://schemas.openxmlformats.org/officeDocument/2006/relationships/image" Target="../media/image1775.png"/><Relationship Id="rId116" Type="http://schemas.openxmlformats.org/officeDocument/2006/relationships/image" Target="../media/image1692.png"/><Relationship Id="rId137" Type="http://schemas.openxmlformats.org/officeDocument/2006/relationships/customXml" Target="../ink/ink1960.xml"/><Relationship Id="rId158" Type="http://schemas.openxmlformats.org/officeDocument/2006/relationships/image" Target="../media/image1713.png"/><Relationship Id="rId302" Type="http://schemas.openxmlformats.org/officeDocument/2006/relationships/image" Target="../media/image1777.png"/><Relationship Id="rId20" Type="http://schemas.openxmlformats.org/officeDocument/2006/relationships/image" Target="../media/image1644.png"/><Relationship Id="rId41" Type="http://schemas.openxmlformats.org/officeDocument/2006/relationships/customXml" Target="../ink/ink1912.xml"/><Relationship Id="rId62" Type="http://schemas.openxmlformats.org/officeDocument/2006/relationships/image" Target="../media/image1665.png"/><Relationship Id="rId83" Type="http://schemas.openxmlformats.org/officeDocument/2006/relationships/customXml" Target="../ink/ink1933.xml"/><Relationship Id="rId179" Type="http://schemas.openxmlformats.org/officeDocument/2006/relationships/customXml" Target="../ink/ink1981.xml"/><Relationship Id="rId190" Type="http://schemas.openxmlformats.org/officeDocument/2006/relationships/image" Target="../media/image1729.png"/><Relationship Id="rId204" Type="http://schemas.openxmlformats.org/officeDocument/2006/relationships/customXml" Target="../ink/ink1996.xml"/><Relationship Id="rId225" Type="http://schemas.openxmlformats.org/officeDocument/2006/relationships/customXml" Target="../ink/ink2012.xml"/><Relationship Id="rId246" Type="http://schemas.openxmlformats.org/officeDocument/2006/relationships/image" Target="../media/image1749.png"/><Relationship Id="rId267" Type="http://schemas.openxmlformats.org/officeDocument/2006/relationships/customXml" Target="../ink/ink2033.xml"/><Relationship Id="rId288" Type="http://schemas.openxmlformats.org/officeDocument/2006/relationships/image" Target="../media/image1770.png"/><Relationship Id="rId106" Type="http://schemas.openxmlformats.org/officeDocument/2006/relationships/image" Target="../media/image1687.png"/><Relationship Id="rId127" Type="http://schemas.openxmlformats.org/officeDocument/2006/relationships/customXml" Target="../ink/ink1955.xml"/><Relationship Id="rId313" Type="http://schemas.openxmlformats.org/officeDocument/2006/relationships/customXml" Target="../ink/ink2056.xml"/><Relationship Id="rId10" Type="http://schemas.openxmlformats.org/officeDocument/2006/relationships/image" Target="../media/image1639.png"/><Relationship Id="rId31" Type="http://schemas.openxmlformats.org/officeDocument/2006/relationships/customXml" Target="../ink/ink1907.xml"/><Relationship Id="rId52" Type="http://schemas.openxmlformats.org/officeDocument/2006/relationships/image" Target="../media/image1660.png"/><Relationship Id="rId73" Type="http://schemas.openxmlformats.org/officeDocument/2006/relationships/customXml" Target="../ink/ink1928.xml"/><Relationship Id="rId94" Type="http://schemas.openxmlformats.org/officeDocument/2006/relationships/image" Target="../media/image1681.png"/><Relationship Id="rId148" Type="http://schemas.openxmlformats.org/officeDocument/2006/relationships/image" Target="../media/image1708.png"/><Relationship Id="rId169" Type="http://schemas.openxmlformats.org/officeDocument/2006/relationships/customXml" Target="../ink/ink1976.xml"/><Relationship Id="rId4" Type="http://schemas.openxmlformats.org/officeDocument/2006/relationships/customXml" Target="../ink/ink1893.xml"/><Relationship Id="rId180" Type="http://schemas.openxmlformats.org/officeDocument/2006/relationships/image" Target="../media/image1724.png"/><Relationship Id="rId215" Type="http://schemas.openxmlformats.org/officeDocument/2006/relationships/customXml" Target="../ink/ink2007.xml"/><Relationship Id="rId236" Type="http://schemas.openxmlformats.org/officeDocument/2006/relationships/image" Target="../media/image1744.png"/><Relationship Id="rId257" Type="http://schemas.openxmlformats.org/officeDocument/2006/relationships/customXml" Target="../ink/ink2028.xml"/><Relationship Id="rId278" Type="http://schemas.openxmlformats.org/officeDocument/2006/relationships/image" Target="../media/image1765.png"/><Relationship Id="rId303" Type="http://schemas.openxmlformats.org/officeDocument/2006/relationships/customXml" Target="../ink/ink2051.xml"/><Relationship Id="rId42" Type="http://schemas.openxmlformats.org/officeDocument/2006/relationships/image" Target="../media/image1655.png"/><Relationship Id="rId84" Type="http://schemas.openxmlformats.org/officeDocument/2006/relationships/image" Target="../media/image1676.png"/><Relationship Id="rId138" Type="http://schemas.openxmlformats.org/officeDocument/2006/relationships/image" Target="../media/image1703.png"/><Relationship Id="rId191" Type="http://schemas.openxmlformats.org/officeDocument/2006/relationships/customXml" Target="../ink/ink1987.xml"/><Relationship Id="rId205" Type="http://schemas.openxmlformats.org/officeDocument/2006/relationships/customXml" Target="../ink/ink1997.xml"/><Relationship Id="rId247" Type="http://schemas.openxmlformats.org/officeDocument/2006/relationships/customXml" Target="../ink/ink2023.xml"/><Relationship Id="rId107" Type="http://schemas.openxmlformats.org/officeDocument/2006/relationships/customXml" Target="../ink/ink1945.xml"/><Relationship Id="rId289" Type="http://schemas.openxmlformats.org/officeDocument/2006/relationships/customXml" Target="../ink/ink2044.xml"/><Relationship Id="rId11" Type="http://schemas.openxmlformats.org/officeDocument/2006/relationships/customXml" Target="../ink/ink1897.xml"/><Relationship Id="rId53" Type="http://schemas.openxmlformats.org/officeDocument/2006/relationships/customXml" Target="../ink/ink1918.xml"/><Relationship Id="rId149" Type="http://schemas.openxmlformats.org/officeDocument/2006/relationships/customXml" Target="../ink/ink1966.xml"/><Relationship Id="rId314" Type="http://schemas.openxmlformats.org/officeDocument/2006/relationships/image" Target="../media/image1783.png"/><Relationship Id="rId95" Type="http://schemas.openxmlformats.org/officeDocument/2006/relationships/customXml" Target="../ink/ink1939.xml"/><Relationship Id="rId160" Type="http://schemas.openxmlformats.org/officeDocument/2006/relationships/image" Target="../media/image1714.png"/><Relationship Id="rId216" Type="http://schemas.openxmlformats.org/officeDocument/2006/relationships/image" Target="../media/image1734.png"/><Relationship Id="rId258" Type="http://schemas.openxmlformats.org/officeDocument/2006/relationships/image" Target="../media/image1755.png"/><Relationship Id="rId22" Type="http://schemas.openxmlformats.org/officeDocument/2006/relationships/image" Target="../media/image1645.png"/><Relationship Id="rId64" Type="http://schemas.openxmlformats.org/officeDocument/2006/relationships/image" Target="../media/image1666.png"/><Relationship Id="rId118" Type="http://schemas.openxmlformats.org/officeDocument/2006/relationships/image" Target="../media/image1693.png"/><Relationship Id="rId171" Type="http://schemas.openxmlformats.org/officeDocument/2006/relationships/customXml" Target="../ink/ink1977.xml"/><Relationship Id="rId227" Type="http://schemas.openxmlformats.org/officeDocument/2006/relationships/customXml" Target="../ink/ink2013.xml"/><Relationship Id="rId269" Type="http://schemas.openxmlformats.org/officeDocument/2006/relationships/customXml" Target="../ink/ink2034.xml"/><Relationship Id="rId33" Type="http://schemas.openxmlformats.org/officeDocument/2006/relationships/customXml" Target="../ink/ink1908.xml"/><Relationship Id="rId129" Type="http://schemas.openxmlformats.org/officeDocument/2006/relationships/customXml" Target="../ink/ink1956.xml"/><Relationship Id="rId280" Type="http://schemas.openxmlformats.org/officeDocument/2006/relationships/image" Target="../media/image1766.png"/><Relationship Id="rId75" Type="http://schemas.openxmlformats.org/officeDocument/2006/relationships/customXml" Target="../ink/ink1929.xml"/><Relationship Id="rId140" Type="http://schemas.openxmlformats.org/officeDocument/2006/relationships/image" Target="../media/image1704.png"/><Relationship Id="rId182" Type="http://schemas.openxmlformats.org/officeDocument/2006/relationships/image" Target="../media/image1725.png"/><Relationship Id="rId6" Type="http://schemas.openxmlformats.org/officeDocument/2006/relationships/customXml" Target="../ink/ink1894.xml"/><Relationship Id="rId238" Type="http://schemas.openxmlformats.org/officeDocument/2006/relationships/image" Target="../media/image1745.png"/><Relationship Id="rId291" Type="http://schemas.openxmlformats.org/officeDocument/2006/relationships/customXml" Target="../ink/ink2045.xml"/><Relationship Id="rId305" Type="http://schemas.openxmlformats.org/officeDocument/2006/relationships/customXml" Target="../ink/ink2052.xml"/><Relationship Id="rId44" Type="http://schemas.openxmlformats.org/officeDocument/2006/relationships/image" Target="../media/image1656.png"/><Relationship Id="rId86" Type="http://schemas.openxmlformats.org/officeDocument/2006/relationships/image" Target="../media/image1677.png"/><Relationship Id="rId151" Type="http://schemas.openxmlformats.org/officeDocument/2006/relationships/customXml" Target="../ink/ink1967.xml"/><Relationship Id="rId193" Type="http://schemas.openxmlformats.org/officeDocument/2006/relationships/customXml" Target="../ink/ink1988.xml"/><Relationship Id="rId207" Type="http://schemas.openxmlformats.org/officeDocument/2006/relationships/customXml" Target="../ink/ink1999.xml"/><Relationship Id="rId249" Type="http://schemas.openxmlformats.org/officeDocument/2006/relationships/customXml" Target="../ink/ink202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21.xml"/><Relationship Id="rId21" Type="http://schemas.openxmlformats.org/officeDocument/2006/relationships/customXml" Target="../ink/ink2070.xml"/><Relationship Id="rId42" Type="http://schemas.openxmlformats.org/officeDocument/2006/relationships/customXml" Target="../ink/ink2082.xml"/><Relationship Id="rId63" Type="http://schemas.openxmlformats.org/officeDocument/2006/relationships/image" Target="../media/image1814.png"/><Relationship Id="rId84" Type="http://schemas.openxmlformats.org/officeDocument/2006/relationships/customXml" Target="../ink/ink2103.xml"/><Relationship Id="rId138" Type="http://schemas.openxmlformats.org/officeDocument/2006/relationships/image" Target="../media/image1850.png"/><Relationship Id="rId107" Type="http://schemas.openxmlformats.org/officeDocument/2006/relationships/image" Target="../media/image1835.png"/><Relationship Id="rId11" Type="http://schemas.openxmlformats.org/officeDocument/2006/relationships/image" Target="../media/image1790.png"/><Relationship Id="rId32" Type="http://schemas.openxmlformats.org/officeDocument/2006/relationships/customXml" Target="../ink/ink2076.xml"/><Relationship Id="rId53" Type="http://schemas.openxmlformats.org/officeDocument/2006/relationships/image" Target="../media/image1809.png"/><Relationship Id="rId74" Type="http://schemas.openxmlformats.org/officeDocument/2006/relationships/customXml" Target="../ink/ink2098.xml"/><Relationship Id="rId128" Type="http://schemas.openxmlformats.org/officeDocument/2006/relationships/image" Target="../media/image1845.png"/><Relationship Id="rId5" Type="http://schemas.openxmlformats.org/officeDocument/2006/relationships/image" Target="../media/image1787.png"/><Relationship Id="rId90" Type="http://schemas.openxmlformats.org/officeDocument/2006/relationships/customXml" Target="../ink/ink2106.xml"/><Relationship Id="rId95" Type="http://schemas.openxmlformats.org/officeDocument/2006/relationships/image" Target="../media/image1830.png"/><Relationship Id="rId22" Type="http://schemas.openxmlformats.org/officeDocument/2006/relationships/image" Target="../media/image1795.png"/><Relationship Id="rId27" Type="http://schemas.openxmlformats.org/officeDocument/2006/relationships/customXml" Target="../ink/ink2073.xml"/><Relationship Id="rId43" Type="http://schemas.openxmlformats.org/officeDocument/2006/relationships/image" Target="../media/image1804.png"/><Relationship Id="rId48" Type="http://schemas.openxmlformats.org/officeDocument/2006/relationships/customXml" Target="../ink/ink2085.xml"/><Relationship Id="rId64" Type="http://schemas.openxmlformats.org/officeDocument/2006/relationships/customXml" Target="../ink/ink2093.xml"/><Relationship Id="rId69" Type="http://schemas.openxmlformats.org/officeDocument/2006/relationships/image" Target="../media/image1817.png"/><Relationship Id="rId113" Type="http://schemas.openxmlformats.org/officeDocument/2006/relationships/image" Target="../media/image1838.png"/><Relationship Id="rId118" Type="http://schemas.openxmlformats.org/officeDocument/2006/relationships/image" Target="../media/image1840.png"/><Relationship Id="rId134" Type="http://schemas.openxmlformats.org/officeDocument/2006/relationships/image" Target="../media/image1848.png"/><Relationship Id="rId139" Type="http://schemas.openxmlformats.org/officeDocument/2006/relationships/customXml" Target="../ink/ink2132.xml"/><Relationship Id="rId80" Type="http://schemas.openxmlformats.org/officeDocument/2006/relationships/customXml" Target="../ink/ink2101.xml"/><Relationship Id="rId85" Type="http://schemas.openxmlformats.org/officeDocument/2006/relationships/image" Target="../media/image1825.png"/><Relationship Id="rId12" Type="http://schemas.openxmlformats.org/officeDocument/2006/relationships/customXml" Target="../ink/ink2065.xml"/><Relationship Id="rId17" Type="http://schemas.openxmlformats.org/officeDocument/2006/relationships/customXml" Target="../ink/ink2068.xml"/><Relationship Id="rId33" Type="http://schemas.openxmlformats.org/officeDocument/2006/relationships/image" Target="../media/image1800.png"/><Relationship Id="rId38" Type="http://schemas.openxmlformats.org/officeDocument/2006/relationships/customXml" Target="../ink/ink2080.xml"/><Relationship Id="rId59" Type="http://schemas.openxmlformats.org/officeDocument/2006/relationships/image" Target="../media/image1812.png"/><Relationship Id="rId103" Type="http://schemas.openxmlformats.org/officeDocument/2006/relationships/customXml" Target="../ink/ink2113.xml"/><Relationship Id="rId108" Type="http://schemas.openxmlformats.org/officeDocument/2006/relationships/customXml" Target="../ink/ink2116.xml"/><Relationship Id="rId124" Type="http://schemas.openxmlformats.org/officeDocument/2006/relationships/image" Target="../media/image1843.png"/><Relationship Id="rId129" Type="http://schemas.openxmlformats.org/officeDocument/2006/relationships/customXml" Target="../ink/ink2127.xml"/><Relationship Id="rId54" Type="http://schemas.openxmlformats.org/officeDocument/2006/relationships/customXml" Target="../ink/ink2088.xml"/><Relationship Id="rId70" Type="http://schemas.openxmlformats.org/officeDocument/2006/relationships/customXml" Target="../ink/ink2096.xml"/><Relationship Id="rId75" Type="http://schemas.openxmlformats.org/officeDocument/2006/relationships/image" Target="../media/image1820.png"/><Relationship Id="rId91" Type="http://schemas.openxmlformats.org/officeDocument/2006/relationships/image" Target="../media/image1828.png"/><Relationship Id="rId96" Type="http://schemas.openxmlformats.org/officeDocument/2006/relationships/customXml" Target="../ink/ink2109.xml"/><Relationship Id="rId140" Type="http://schemas.openxmlformats.org/officeDocument/2006/relationships/image" Target="../media/image1851.png"/><Relationship Id="rId145" Type="http://schemas.openxmlformats.org/officeDocument/2006/relationships/customXml" Target="../ink/ink21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62.xml"/><Relationship Id="rId23" Type="http://schemas.openxmlformats.org/officeDocument/2006/relationships/customXml" Target="../ink/ink2071.xml"/><Relationship Id="rId28" Type="http://schemas.openxmlformats.org/officeDocument/2006/relationships/image" Target="../media/image1798.png"/><Relationship Id="rId49" Type="http://schemas.openxmlformats.org/officeDocument/2006/relationships/image" Target="../media/image1807.png"/><Relationship Id="rId114" Type="http://schemas.openxmlformats.org/officeDocument/2006/relationships/customXml" Target="../ink/ink2119.xml"/><Relationship Id="rId119" Type="http://schemas.openxmlformats.org/officeDocument/2006/relationships/customXml" Target="../ink/ink2122.xml"/><Relationship Id="rId44" Type="http://schemas.openxmlformats.org/officeDocument/2006/relationships/customXml" Target="../ink/ink2083.xml"/><Relationship Id="rId60" Type="http://schemas.openxmlformats.org/officeDocument/2006/relationships/customXml" Target="../ink/ink2091.xml"/><Relationship Id="rId65" Type="http://schemas.openxmlformats.org/officeDocument/2006/relationships/image" Target="../media/image1815.png"/><Relationship Id="rId81" Type="http://schemas.openxmlformats.org/officeDocument/2006/relationships/image" Target="../media/image1823.png"/><Relationship Id="rId86" Type="http://schemas.openxmlformats.org/officeDocument/2006/relationships/customXml" Target="../ink/ink2104.xml"/><Relationship Id="rId130" Type="http://schemas.openxmlformats.org/officeDocument/2006/relationships/image" Target="../media/image1846.png"/><Relationship Id="rId135" Type="http://schemas.openxmlformats.org/officeDocument/2006/relationships/customXml" Target="../ink/ink2130.xml"/><Relationship Id="rId13" Type="http://schemas.openxmlformats.org/officeDocument/2006/relationships/image" Target="../media/image1791.png"/><Relationship Id="rId18" Type="http://schemas.openxmlformats.org/officeDocument/2006/relationships/image" Target="../media/image1793.png"/><Relationship Id="rId39" Type="http://schemas.openxmlformats.org/officeDocument/2006/relationships/image" Target="../media/image1802.png"/><Relationship Id="rId109" Type="http://schemas.openxmlformats.org/officeDocument/2006/relationships/image" Target="../media/image1836.png"/><Relationship Id="rId34" Type="http://schemas.openxmlformats.org/officeDocument/2006/relationships/customXml" Target="../ink/ink2077.xml"/><Relationship Id="rId50" Type="http://schemas.openxmlformats.org/officeDocument/2006/relationships/customXml" Target="../ink/ink2086.xml"/><Relationship Id="rId55" Type="http://schemas.openxmlformats.org/officeDocument/2006/relationships/image" Target="../media/image1810.png"/><Relationship Id="rId76" Type="http://schemas.openxmlformats.org/officeDocument/2006/relationships/customXml" Target="../ink/ink2099.xml"/><Relationship Id="rId97" Type="http://schemas.openxmlformats.org/officeDocument/2006/relationships/customXml" Target="../ink/ink2110.xml"/><Relationship Id="rId104" Type="http://schemas.openxmlformats.org/officeDocument/2006/relationships/image" Target="../media/image1834.png"/><Relationship Id="rId120" Type="http://schemas.openxmlformats.org/officeDocument/2006/relationships/image" Target="../media/image1841.png"/><Relationship Id="rId125" Type="http://schemas.openxmlformats.org/officeDocument/2006/relationships/customXml" Target="../ink/ink2125.xml"/><Relationship Id="rId141" Type="http://schemas.openxmlformats.org/officeDocument/2006/relationships/customXml" Target="../ink/ink2133.xml"/><Relationship Id="rId146" Type="http://schemas.openxmlformats.org/officeDocument/2006/relationships/image" Target="../media/image1854.png"/><Relationship Id="rId7" Type="http://schemas.openxmlformats.org/officeDocument/2006/relationships/image" Target="../media/image1788.png"/><Relationship Id="rId71" Type="http://schemas.openxmlformats.org/officeDocument/2006/relationships/image" Target="../media/image1818.png"/><Relationship Id="rId92" Type="http://schemas.openxmlformats.org/officeDocument/2006/relationships/customXml" Target="../ink/ink2107.xml"/><Relationship Id="rId2" Type="http://schemas.openxmlformats.org/officeDocument/2006/relationships/customXml" Target="../ink/ink2060.xml"/><Relationship Id="rId29" Type="http://schemas.openxmlformats.org/officeDocument/2006/relationships/customXml" Target="../ink/ink2074.xml"/><Relationship Id="rId24" Type="http://schemas.openxmlformats.org/officeDocument/2006/relationships/image" Target="../media/image1796.png"/><Relationship Id="rId40" Type="http://schemas.openxmlformats.org/officeDocument/2006/relationships/customXml" Target="../ink/ink2081.xml"/><Relationship Id="rId45" Type="http://schemas.openxmlformats.org/officeDocument/2006/relationships/image" Target="../media/image1805.png"/><Relationship Id="rId66" Type="http://schemas.openxmlformats.org/officeDocument/2006/relationships/customXml" Target="../ink/ink2094.xml"/><Relationship Id="rId87" Type="http://schemas.openxmlformats.org/officeDocument/2006/relationships/image" Target="../media/image1826.png"/><Relationship Id="rId110" Type="http://schemas.openxmlformats.org/officeDocument/2006/relationships/customXml" Target="../ink/ink2117.xml"/><Relationship Id="rId115" Type="http://schemas.openxmlformats.org/officeDocument/2006/relationships/customXml" Target="../ink/ink2120.xml"/><Relationship Id="rId131" Type="http://schemas.openxmlformats.org/officeDocument/2006/relationships/customXml" Target="../ink/ink2128.xml"/><Relationship Id="rId136" Type="http://schemas.openxmlformats.org/officeDocument/2006/relationships/image" Target="../media/image1849.png"/><Relationship Id="rId61" Type="http://schemas.openxmlformats.org/officeDocument/2006/relationships/image" Target="../media/image1813.png"/><Relationship Id="rId82" Type="http://schemas.openxmlformats.org/officeDocument/2006/relationships/customXml" Target="../ink/ink2102.xml"/><Relationship Id="rId19" Type="http://schemas.openxmlformats.org/officeDocument/2006/relationships/customXml" Target="../ink/ink2069.xml"/><Relationship Id="rId14" Type="http://schemas.openxmlformats.org/officeDocument/2006/relationships/customXml" Target="../ink/ink2066.xml"/><Relationship Id="rId30" Type="http://schemas.openxmlformats.org/officeDocument/2006/relationships/customXml" Target="../ink/ink2075.xml"/><Relationship Id="rId35" Type="http://schemas.openxmlformats.org/officeDocument/2006/relationships/image" Target="../media/image1801.png"/><Relationship Id="rId56" Type="http://schemas.openxmlformats.org/officeDocument/2006/relationships/customXml" Target="../ink/ink2089.xml"/><Relationship Id="rId77" Type="http://schemas.openxmlformats.org/officeDocument/2006/relationships/image" Target="../media/image1821.png"/><Relationship Id="rId100" Type="http://schemas.openxmlformats.org/officeDocument/2006/relationships/image" Target="../media/image1832.png"/><Relationship Id="rId105" Type="http://schemas.openxmlformats.org/officeDocument/2006/relationships/customXml" Target="../ink/ink2114.xml"/><Relationship Id="rId126" Type="http://schemas.openxmlformats.org/officeDocument/2006/relationships/image" Target="../media/image1844.png"/><Relationship Id="rId147" Type="http://schemas.openxmlformats.org/officeDocument/2006/relationships/customXml" Target="../ink/ink2136.xml"/><Relationship Id="rId8" Type="http://schemas.openxmlformats.org/officeDocument/2006/relationships/customXml" Target="../ink/ink2063.xml"/><Relationship Id="rId51" Type="http://schemas.openxmlformats.org/officeDocument/2006/relationships/image" Target="../media/image1808.png"/><Relationship Id="rId72" Type="http://schemas.openxmlformats.org/officeDocument/2006/relationships/customXml" Target="../ink/ink2097.xml"/><Relationship Id="rId93" Type="http://schemas.openxmlformats.org/officeDocument/2006/relationships/image" Target="../media/image1829.png"/><Relationship Id="rId98" Type="http://schemas.openxmlformats.org/officeDocument/2006/relationships/image" Target="../media/image1831.png"/><Relationship Id="rId121" Type="http://schemas.openxmlformats.org/officeDocument/2006/relationships/customXml" Target="../ink/ink2123.xml"/><Relationship Id="rId142" Type="http://schemas.openxmlformats.org/officeDocument/2006/relationships/image" Target="../media/image1852.png"/><Relationship Id="rId3" Type="http://schemas.openxmlformats.org/officeDocument/2006/relationships/image" Target="../media/image1786.png"/><Relationship Id="rId25" Type="http://schemas.openxmlformats.org/officeDocument/2006/relationships/customXml" Target="../ink/ink2072.xml"/><Relationship Id="rId46" Type="http://schemas.openxmlformats.org/officeDocument/2006/relationships/customXml" Target="../ink/ink2084.xml"/><Relationship Id="rId67" Type="http://schemas.openxmlformats.org/officeDocument/2006/relationships/image" Target="../media/image1816.png"/><Relationship Id="rId116" Type="http://schemas.openxmlformats.org/officeDocument/2006/relationships/image" Target="../media/image1839.png"/><Relationship Id="rId137" Type="http://schemas.openxmlformats.org/officeDocument/2006/relationships/customXml" Target="../ink/ink2131.xml"/><Relationship Id="rId20" Type="http://schemas.openxmlformats.org/officeDocument/2006/relationships/image" Target="../media/image1794.png"/><Relationship Id="rId41" Type="http://schemas.openxmlformats.org/officeDocument/2006/relationships/image" Target="../media/image1803.png"/><Relationship Id="rId62" Type="http://schemas.openxmlformats.org/officeDocument/2006/relationships/customXml" Target="../ink/ink2092.xml"/><Relationship Id="rId83" Type="http://schemas.openxmlformats.org/officeDocument/2006/relationships/image" Target="../media/image1824.png"/><Relationship Id="rId88" Type="http://schemas.openxmlformats.org/officeDocument/2006/relationships/customXml" Target="../ink/ink2105.xml"/><Relationship Id="rId111" Type="http://schemas.openxmlformats.org/officeDocument/2006/relationships/image" Target="../media/image1837.png"/><Relationship Id="rId132" Type="http://schemas.openxmlformats.org/officeDocument/2006/relationships/image" Target="../media/image1847.png"/><Relationship Id="rId15" Type="http://schemas.openxmlformats.org/officeDocument/2006/relationships/customXml" Target="../ink/ink2067.xml"/><Relationship Id="rId36" Type="http://schemas.openxmlformats.org/officeDocument/2006/relationships/customXml" Target="../ink/ink2078.xml"/><Relationship Id="rId57" Type="http://schemas.openxmlformats.org/officeDocument/2006/relationships/image" Target="../media/image1811.png"/><Relationship Id="rId106" Type="http://schemas.openxmlformats.org/officeDocument/2006/relationships/customXml" Target="../ink/ink2115.xml"/><Relationship Id="rId127" Type="http://schemas.openxmlformats.org/officeDocument/2006/relationships/customXml" Target="../ink/ink2126.xml"/><Relationship Id="rId10" Type="http://schemas.openxmlformats.org/officeDocument/2006/relationships/customXml" Target="../ink/ink2064.xml"/><Relationship Id="rId31" Type="http://schemas.openxmlformats.org/officeDocument/2006/relationships/image" Target="../media/image1799.png"/><Relationship Id="rId52" Type="http://schemas.openxmlformats.org/officeDocument/2006/relationships/customXml" Target="../ink/ink2087.xml"/><Relationship Id="rId73" Type="http://schemas.openxmlformats.org/officeDocument/2006/relationships/image" Target="../media/image1819.png"/><Relationship Id="rId78" Type="http://schemas.openxmlformats.org/officeDocument/2006/relationships/customXml" Target="../ink/ink2100.xml"/><Relationship Id="rId94" Type="http://schemas.openxmlformats.org/officeDocument/2006/relationships/customXml" Target="../ink/ink2108.xml"/><Relationship Id="rId99" Type="http://schemas.openxmlformats.org/officeDocument/2006/relationships/customXml" Target="../ink/ink2111.xml"/><Relationship Id="rId101" Type="http://schemas.openxmlformats.org/officeDocument/2006/relationships/customXml" Target="../ink/ink2112.xml"/><Relationship Id="rId122" Type="http://schemas.openxmlformats.org/officeDocument/2006/relationships/image" Target="../media/image1842.png"/><Relationship Id="rId143" Type="http://schemas.openxmlformats.org/officeDocument/2006/relationships/customXml" Target="../ink/ink2134.xml"/><Relationship Id="rId148" Type="http://schemas.openxmlformats.org/officeDocument/2006/relationships/image" Target="../media/image1855.png"/><Relationship Id="rId4" Type="http://schemas.openxmlformats.org/officeDocument/2006/relationships/customXml" Target="../ink/ink2061.xml"/><Relationship Id="rId9" Type="http://schemas.openxmlformats.org/officeDocument/2006/relationships/image" Target="../media/image1789.png"/><Relationship Id="rId26" Type="http://schemas.openxmlformats.org/officeDocument/2006/relationships/image" Target="../media/image1797.png"/><Relationship Id="rId47" Type="http://schemas.openxmlformats.org/officeDocument/2006/relationships/image" Target="../media/image1806.png"/><Relationship Id="rId68" Type="http://schemas.openxmlformats.org/officeDocument/2006/relationships/customXml" Target="../ink/ink2095.xml"/><Relationship Id="rId89" Type="http://schemas.openxmlformats.org/officeDocument/2006/relationships/image" Target="../media/image1827.png"/><Relationship Id="rId112" Type="http://schemas.openxmlformats.org/officeDocument/2006/relationships/customXml" Target="../ink/ink2118.xml"/><Relationship Id="rId133" Type="http://schemas.openxmlformats.org/officeDocument/2006/relationships/customXml" Target="../ink/ink2129.xml"/><Relationship Id="rId16" Type="http://schemas.openxmlformats.org/officeDocument/2006/relationships/image" Target="../media/image1792.png"/><Relationship Id="rId37" Type="http://schemas.openxmlformats.org/officeDocument/2006/relationships/customXml" Target="../ink/ink2079.xml"/><Relationship Id="rId58" Type="http://schemas.openxmlformats.org/officeDocument/2006/relationships/customXml" Target="../ink/ink2090.xml"/><Relationship Id="rId79" Type="http://schemas.openxmlformats.org/officeDocument/2006/relationships/image" Target="../media/image1822.png"/><Relationship Id="rId102" Type="http://schemas.openxmlformats.org/officeDocument/2006/relationships/image" Target="../media/image1833.png"/><Relationship Id="rId123" Type="http://schemas.openxmlformats.org/officeDocument/2006/relationships/customXml" Target="../ink/ink2124.xml"/><Relationship Id="rId144" Type="http://schemas.openxmlformats.org/officeDocument/2006/relationships/image" Target="../media/image1853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1.png"/><Relationship Id="rId21" Type="http://schemas.openxmlformats.org/officeDocument/2006/relationships/image" Target="../media/image1864.png"/><Relationship Id="rId63" Type="http://schemas.openxmlformats.org/officeDocument/2006/relationships/customXml" Target="../ink/ink2167.xml"/><Relationship Id="rId159" Type="http://schemas.openxmlformats.org/officeDocument/2006/relationships/image" Target="../media/image1931.png"/><Relationship Id="rId170" Type="http://schemas.openxmlformats.org/officeDocument/2006/relationships/customXml" Target="../ink/ink2222.xml"/><Relationship Id="rId226" Type="http://schemas.openxmlformats.org/officeDocument/2006/relationships/customXml" Target="../ink/ink2251.xml"/><Relationship Id="rId268" Type="http://schemas.openxmlformats.org/officeDocument/2006/relationships/customXml" Target="../ink/ink2273.xml"/><Relationship Id="rId32" Type="http://schemas.openxmlformats.org/officeDocument/2006/relationships/customXml" Target="../ink/ink2152.xml"/><Relationship Id="rId74" Type="http://schemas.openxmlformats.org/officeDocument/2006/relationships/image" Target="../media/image1891.png"/><Relationship Id="rId128" Type="http://schemas.openxmlformats.org/officeDocument/2006/relationships/customXml" Target="../ink/ink2200.xml"/><Relationship Id="rId5" Type="http://schemas.openxmlformats.org/officeDocument/2006/relationships/image" Target="../media/image1857.png"/><Relationship Id="rId181" Type="http://schemas.openxmlformats.org/officeDocument/2006/relationships/image" Target="../media/image1942.png"/><Relationship Id="rId237" Type="http://schemas.openxmlformats.org/officeDocument/2006/relationships/customXml" Target="../ink/ink2257.xml"/><Relationship Id="rId279" Type="http://schemas.openxmlformats.org/officeDocument/2006/relationships/image" Target="../media/image1989.png"/><Relationship Id="rId43" Type="http://schemas.openxmlformats.org/officeDocument/2006/relationships/customXml" Target="../ink/ink2157.xml"/><Relationship Id="rId139" Type="http://schemas.openxmlformats.org/officeDocument/2006/relationships/image" Target="../media/image1922.png"/><Relationship Id="rId290" Type="http://schemas.openxmlformats.org/officeDocument/2006/relationships/customXml" Target="../ink/ink2284.xml"/><Relationship Id="rId85" Type="http://schemas.openxmlformats.org/officeDocument/2006/relationships/customXml" Target="../ink/ink2178.xml"/><Relationship Id="rId150" Type="http://schemas.openxmlformats.org/officeDocument/2006/relationships/customXml" Target="../ink/ink2211.xml"/><Relationship Id="rId192" Type="http://schemas.openxmlformats.org/officeDocument/2006/relationships/customXml" Target="../ink/ink2234.xml"/><Relationship Id="rId206" Type="http://schemas.openxmlformats.org/officeDocument/2006/relationships/customXml" Target="../ink/ink2241.xml"/><Relationship Id="rId248" Type="http://schemas.openxmlformats.org/officeDocument/2006/relationships/image" Target="../media/image1974.png"/><Relationship Id="rId12" Type="http://schemas.openxmlformats.org/officeDocument/2006/relationships/customXml" Target="../ink/ink2142.xml"/><Relationship Id="rId33" Type="http://schemas.openxmlformats.org/officeDocument/2006/relationships/image" Target="../media/image1870.png"/><Relationship Id="rId108" Type="http://schemas.openxmlformats.org/officeDocument/2006/relationships/customXml" Target="../ink/ink2190.xml"/><Relationship Id="rId129" Type="http://schemas.openxmlformats.org/officeDocument/2006/relationships/image" Target="../media/image1917.png"/><Relationship Id="rId280" Type="http://schemas.openxmlformats.org/officeDocument/2006/relationships/customXml" Target="../ink/ink2279.xml"/><Relationship Id="rId54" Type="http://schemas.openxmlformats.org/officeDocument/2006/relationships/image" Target="../media/image1881.png"/><Relationship Id="rId75" Type="http://schemas.openxmlformats.org/officeDocument/2006/relationships/customXml" Target="../ink/ink2173.xml"/><Relationship Id="rId96" Type="http://schemas.openxmlformats.org/officeDocument/2006/relationships/customXml" Target="../ink/ink2184.xml"/><Relationship Id="rId140" Type="http://schemas.openxmlformats.org/officeDocument/2006/relationships/customXml" Target="../ink/ink2206.xml"/><Relationship Id="rId161" Type="http://schemas.openxmlformats.org/officeDocument/2006/relationships/image" Target="../media/image1932.png"/><Relationship Id="rId182" Type="http://schemas.openxmlformats.org/officeDocument/2006/relationships/customXml" Target="../ink/ink2228.xml"/><Relationship Id="rId217" Type="http://schemas.openxmlformats.org/officeDocument/2006/relationships/image" Target="../media/image1959.png"/><Relationship Id="rId6" Type="http://schemas.openxmlformats.org/officeDocument/2006/relationships/customXml" Target="../ink/ink2139.xml"/><Relationship Id="rId238" Type="http://schemas.openxmlformats.org/officeDocument/2006/relationships/image" Target="../media/image1969.png"/><Relationship Id="rId259" Type="http://schemas.openxmlformats.org/officeDocument/2006/relationships/image" Target="../media/image1979.png"/><Relationship Id="rId23" Type="http://schemas.openxmlformats.org/officeDocument/2006/relationships/image" Target="../media/image1865.png"/><Relationship Id="rId119" Type="http://schemas.openxmlformats.org/officeDocument/2006/relationships/image" Target="../media/image1912.png"/><Relationship Id="rId270" Type="http://schemas.openxmlformats.org/officeDocument/2006/relationships/customXml" Target="../ink/ink2274.xml"/><Relationship Id="rId291" Type="http://schemas.openxmlformats.org/officeDocument/2006/relationships/image" Target="../media/image1995.png"/><Relationship Id="rId44" Type="http://schemas.openxmlformats.org/officeDocument/2006/relationships/image" Target="../media/image1876.png"/><Relationship Id="rId65" Type="http://schemas.openxmlformats.org/officeDocument/2006/relationships/customXml" Target="../ink/ink2168.xml"/><Relationship Id="rId86" Type="http://schemas.openxmlformats.org/officeDocument/2006/relationships/customXml" Target="../ink/ink2179.xml"/><Relationship Id="rId130" Type="http://schemas.openxmlformats.org/officeDocument/2006/relationships/customXml" Target="../ink/ink2201.xml"/><Relationship Id="rId151" Type="http://schemas.openxmlformats.org/officeDocument/2006/relationships/customXml" Target="../ink/ink2212.xml"/><Relationship Id="rId172" Type="http://schemas.openxmlformats.org/officeDocument/2006/relationships/customXml" Target="../ink/ink2223.xml"/><Relationship Id="rId193" Type="http://schemas.openxmlformats.org/officeDocument/2006/relationships/image" Target="../media/image1947.png"/><Relationship Id="rId207" Type="http://schemas.openxmlformats.org/officeDocument/2006/relationships/image" Target="../media/image1954.png"/><Relationship Id="rId228" Type="http://schemas.openxmlformats.org/officeDocument/2006/relationships/customXml" Target="../ink/ink2252.xml"/><Relationship Id="rId249" Type="http://schemas.openxmlformats.org/officeDocument/2006/relationships/customXml" Target="../ink/ink2263.xml"/><Relationship Id="rId13" Type="http://schemas.openxmlformats.org/officeDocument/2006/relationships/image" Target="../media/image1861.png"/><Relationship Id="rId109" Type="http://schemas.openxmlformats.org/officeDocument/2006/relationships/image" Target="../media/image1907.png"/><Relationship Id="rId260" Type="http://schemas.openxmlformats.org/officeDocument/2006/relationships/customXml" Target="../ink/ink2269.xml"/><Relationship Id="rId281" Type="http://schemas.openxmlformats.org/officeDocument/2006/relationships/image" Target="../media/image1990.png"/><Relationship Id="rId34" Type="http://schemas.openxmlformats.org/officeDocument/2006/relationships/image" Target="../media/image3.emf"/><Relationship Id="rId55" Type="http://schemas.openxmlformats.org/officeDocument/2006/relationships/customXml" Target="../ink/ink2163.xml"/><Relationship Id="rId76" Type="http://schemas.openxmlformats.org/officeDocument/2006/relationships/image" Target="../media/image1892.png"/><Relationship Id="rId97" Type="http://schemas.openxmlformats.org/officeDocument/2006/relationships/image" Target="../media/image1901.png"/><Relationship Id="rId120" Type="http://schemas.openxmlformats.org/officeDocument/2006/relationships/customXml" Target="../ink/ink2196.xml"/><Relationship Id="rId141" Type="http://schemas.openxmlformats.org/officeDocument/2006/relationships/image" Target="../media/image1923.png"/><Relationship Id="rId7" Type="http://schemas.openxmlformats.org/officeDocument/2006/relationships/image" Target="../media/image1858.png"/><Relationship Id="rId162" Type="http://schemas.openxmlformats.org/officeDocument/2006/relationships/customXml" Target="../ink/ink2218.xml"/><Relationship Id="rId183" Type="http://schemas.openxmlformats.org/officeDocument/2006/relationships/image" Target="../media/image1943.png"/><Relationship Id="rId218" Type="http://schemas.openxmlformats.org/officeDocument/2006/relationships/customXml" Target="../ink/ink2247.xml"/><Relationship Id="rId239" Type="http://schemas.openxmlformats.org/officeDocument/2006/relationships/customXml" Target="../ink/ink2258.xml"/><Relationship Id="rId250" Type="http://schemas.openxmlformats.org/officeDocument/2006/relationships/image" Target="../media/image1975.png"/><Relationship Id="rId271" Type="http://schemas.openxmlformats.org/officeDocument/2006/relationships/image" Target="../media/image1985.png"/><Relationship Id="rId292" Type="http://schemas.openxmlformats.org/officeDocument/2006/relationships/customXml" Target="../ink/ink2285.xml"/><Relationship Id="rId24" Type="http://schemas.openxmlformats.org/officeDocument/2006/relationships/customXml" Target="../ink/ink2148.xml"/><Relationship Id="rId45" Type="http://schemas.openxmlformats.org/officeDocument/2006/relationships/customXml" Target="../ink/ink2158.xml"/><Relationship Id="rId66" Type="http://schemas.openxmlformats.org/officeDocument/2006/relationships/image" Target="../media/image1887.png"/><Relationship Id="rId87" Type="http://schemas.openxmlformats.org/officeDocument/2006/relationships/image" Target="../media/image1896.png"/><Relationship Id="rId110" Type="http://schemas.openxmlformats.org/officeDocument/2006/relationships/customXml" Target="../ink/ink2191.xml"/><Relationship Id="rId131" Type="http://schemas.openxmlformats.org/officeDocument/2006/relationships/image" Target="../media/image1918.png"/><Relationship Id="rId152" Type="http://schemas.openxmlformats.org/officeDocument/2006/relationships/image" Target="../media/image1928.png"/><Relationship Id="rId173" Type="http://schemas.openxmlformats.org/officeDocument/2006/relationships/image" Target="../media/image1938.png"/><Relationship Id="rId194" Type="http://schemas.openxmlformats.org/officeDocument/2006/relationships/customXml" Target="../ink/ink2235.xml"/><Relationship Id="rId208" Type="http://schemas.openxmlformats.org/officeDocument/2006/relationships/customXml" Target="../ink/ink2242.xml"/><Relationship Id="rId229" Type="http://schemas.openxmlformats.org/officeDocument/2006/relationships/image" Target="../media/image1965.png"/><Relationship Id="rId240" Type="http://schemas.openxmlformats.org/officeDocument/2006/relationships/image" Target="../media/image1970.png"/><Relationship Id="rId261" Type="http://schemas.openxmlformats.org/officeDocument/2006/relationships/image" Target="../media/image1980.png"/><Relationship Id="rId14" Type="http://schemas.openxmlformats.org/officeDocument/2006/relationships/customXml" Target="../ink/ink2143.xml"/><Relationship Id="rId35" Type="http://schemas.openxmlformats.org/officeDocument/2006/relationships/customXml" Target="../ink/ink2153.xml"/><Relationship Id="rId56" Type="http://schemas.openxmlformats.org/officeDocument/2006/relationships/image" Target="../media/image1882.png"/><Relationship Id="rId77" Type="http://schemas.openxmlformats.org/officeDocument/2006/relationships/customXml" Target="../ink/ink2174.xml"/><Relationship Id="rId100" Type="http://schemas.openxmlformats.org/officeDocument/2006/relationships/customXml" Target="../ink/ink2186.xml"/><Relationship Id="rId282" Type="http://schemas.openxmlformats.org/officeDocument/2006/relationships/customXml" Target="../ink/ink2280.xml"/><Relationship Id="rId8" Type="http://schemas.openxmlformats.org/officeDocument/2006/relationships/customXml" Target="../ink/ink2140.xml"/><Relationship Id="rId98" Type="http://schemas.openxmlformats.org/officeDocument/2006/relationships/customXml" Target="../ink/ink2185.xml"/><Relationship Id="rId121" Type="http://schemas.openxmlformats.org/officeDocument/2006/relationships/image" Target="../media/image1913.png"/><Relationship Id="rId142" Type="http://schemas.openxmlformats.org/officeDocument/2006/relationships/customXml" Target="../ink/ink2207.xml"/><Relationship Id="rId163" Type="http://schemas.openxmlformats.org/officeDocument/2006/relationships/image" Target="../media/image1933.png"/><Relationship Id="rId184" Type="http://schemas.openxmlformats.org/officeDocument/2006/relationships/customXml" Target="../ink/ink2229.xml"/><Relationship Id="rId219" Type="http://schemas.openxmlformats.org/officeDocument/2006/relationships/image" Target="../media/image1960.png"/><Relationship Id="rId230" Type="http://schemas.openxmlformats.org/officeDocument/2006/relationships/customXml" Target="../ink/ink2253.xml"/><Relationship Id="rId251" Type="http://schemas.openxmlformats.org/officeDocument/2006/relationships/customXml" Target="../ink/ink2264.xml"/><Relationship Id="rId25" Type="http://schemas.openxmlformats.org/officeDocument/2006/relationships/image" Target="../media/image1866.png"/><Relationship Id="rId46" Type="http://schemas.openxmlformats.org/officeDocument/2006/relationships/image" Target="../media/image1877.png"/><Relationship Id="rId67" Type="http://schemas.openxmlformats.org/officeDocument/2006/relationships/customXml" Target="../ink/ink2169.xml"/><Relationship Id="rId272" Type="http://schemas.openxmlformats.org/officeDocument/2006/relationships/customXml" Target="../ink/ink2275.xml"/><Relationship Id="rId293" Type="http://schemas.openxmlformats.org/officeDocument/2006/relationships/image" Target="../media/image1996.png"/><Relationship Id="rId88" Type="http://schemas.openxmlformats.org/officeDocument/2006/relationships/customXml" Target="../ink/ink2180.xml"/><Relationship Id="rId111" Type="http://schemas.openxmlformats.org/officeDocument/2006/relationships/image" Target="../media/image1908.png"/><Relationship Id="rId132" Type="http://schemas.openxmlformats.org/officeDocument/2006/relationships/customXml" Target="../ink/ink2202.xml"/><Relationship Id="rId153" Type="http://schemas.openxmlformats.org/officeDocument/2006/relationships/customXml" Target="../ink/ink2213.xml"/><Relationship Id="rId174" Type="http://schemas.openxmlformats.org/officeDocument/2006/relationships/customXml" Target="../ink/ink2224.xml"/><Relationship Id="rId195" Type="http://schemas.openxmlformats.org/officeDocument/2006/relationships/image" Target="../media/image1948.png"/><Relationship Id="rId209" Type="http://schemas.openxmlformats.org/officeDocument/2006/relationships/image" Target="../media/image1955.png"/><Relationship Id="rId220" Type="http://schemas.openxmlformats.org/officeDocument/2006/relationships/customXml" Target="../ink/ink2248.xml"/><Relationship Id="rId241" Type="http://schemas.openxmlformats.org/officeDocument/2006/relationships/customXml" Target="../ink/ink2259.xml"/><Relationship Id="rId15" Type="http://schemas.openxmlformats.org/officeDocument/2006/relationships/image" Target="../media/image1789.png"/><Relationship Id="rId36" Type="http://schemas.openxmlformats.org/officeDocument/2006/relationships/image" Target="../media/image1872.png"/><Relationship Id="rId57" Type="http://schemas.openxmlformats.org/officeDocument/2006/relationships/customXml" Target="../ink/ink2164.xml"/><Relationship Id="rId262" Type="http://schemas.openxmlformats.org/officeDocument/2006/relationships/customXml" Target="../ink/ink2270.xml"/><Relationship Id="rId283" Type="http://schemas.openxmlformats.org/officeDocument/2006/relationships/image" Target="../media/image1991.png"/><Relationship Id="rId78" Type="http://schemas.openxmlformats.org/officeDocument/2006/relationships/image" Target="../media/image1893.png"/><Relationship Id="rId99" Type="http://schemas.openxmlformats.org/officeDocument/2006/relationships/image" Target="../media/image1902.png"/><Relationship Id="rId101" Type="http://schemas.openxmlformats.org/officeDocument/2006/relationships/image" Target="../media/image1903.png"/><Relationship Id="rId122" Type="http://schemas.openxmlformats.org/officeDocument/2006/relationships/customXml" Target="../ink/ink2197.xml"/><Relationship Id="rId143" Type="http://schemas.openxmlformats.org/officeDocument/2006/relationships/image" Target="../media/image1924.png"/><Relationship Id="rId164" Type="http://schemas.openxmlformats.org/officeDocument/2006/relationships/customXml" Target="../ink/ink2219.xml"/><Relationship Id="rId185" Type="http://schemas.openxmlformats.org/officeDocument/2006/relationships/image" Target="../media/image1944.png"/><Relationship Id="rId9" Type="http://schemas.openxmlformats.org/officeDocument/2006/relationships/image" Target="../media/image1859.png"/><Relationship Id="rId210" Type="http://schemas.openxmlformats.org/officeDocument/2006/relationships/customXml" Target="../ink/ink2243.xml"/><Relationship Id="rId26" Type="http://schemas.openxmlformats.org/officeDocument/2006/relationships/customXml" Target="../ink/ink2149.xml"/><Relationship Id="rId231" Type="http://schemas.openxmlformats.org/officeDocument/2006/relationships/image" Target="../media/image1966.png"/><Relationship Id="rId252" Type="http://schemas.openxmlformats.org/officeDocument/2006/relationships/image" Target="../media/image1976.png"/><Relationship Id="rId273" Type="http://schemas.openxmlformats.org/officeDocument/2006/relationships/image" Target="../media/image1986.png"/><Relationship Id="rId47" Type="http://schemas.openxmlformats.org/officeDocument/2006/relationships/customXml" Target="../ink/ink2159.xml"/><Relationship Id="rId68" Type="http://schemas.openxmlformats.org/officeDocument/2006/relationships/image" Target="../media/image1888.png"/><Relationship Id="rId89" Type="http://schemas.openxmlformats.org/officeDocument/2006/relationships/image" Target="../media/image1897.png"/><Relationship Id="rId112" Type="http://schemas.openxmlformats.org/officeDocument/2006/relationships/customXml" Target="../ink/ink2192.xml"/><Relationship Id="rId133" Type="http://schemas.openxmlformats.org/officeDocument/2006/relationships/image" Target="../media/image1919.png"/><Relationship Id="rId154" Type="http://schemas.openxmlformats.org/officeDocument/2006/relationships/image" Target="../media/image1929.png"/><Relationship Id="rId175" Type="http://schemas.openxmlformats.org/officeDocument/2006/relationships/image" Target="../media/image1939.png"/><Relationship Id="rId196" Type="http://schemas.openxmlformats.org/officeDocument/2006/relationships/customXml" Target="../ink/ink2236.xml"/><Relationship Id="rId200" Type="http://schemas.openxmlformats.org/officeDocument/2006/relationships/customXml" Target="../ink/ink2238.xml"/><Relationship Id="rId16" Type="http://schemas.openxmlformats.org/officeDocument/2006/relationships/customXml" Target="../ink/ink2144.xml"/><Relationship Id="rId221" Type="http://schemas.openxmlformats.org/officeDocument/2006/relationships/image" Target="../media/image1961.png"/><Relationship Id="rId242" Type="http://schemas.openxmlformats.org/officeDocument/2006/relationships/image" Target="../media/image1971.png"/><Relationship Id="rId263" Type="http://schemas.openxmlformats.org/officeDocument/2006/relationships/image" Target="../media/image1981.png"/><Relationship Id="rId284" Type="http://schemas.openxmlformats.org/officeDocument/2006/relationships/customXml" Target="../ink/ink2281.xml"/><Relationship Id="rId37" Type="http://schemas.openxmlformats.org/officeDocument/2006/relationships/customXml" Target="../ink/ink2154.xml"/><Relationship Id="rId58" Type="http://schemas.openxmlformats.org/officeDocument/2006/relationships/image" Target="../media/image1883.png"/><Relationship Id="rId79" Type="http://schemas.openxmlformats.org/officeDocument/2006/relationships/customXml" Target="../ink/ink2175.xml"/><Relationship Id="rId102" Type="http://schemas.openxmlformats.org/officeDocument/2006/relationships/customXml" Target="../ink/ink2187.xml"/><Relationship Id="rId123" Type="http://schemas.openxmlformats.org/officeDocument/2006/relationships/image" Target="../media/image1914.png"/><Relationship Id="rId144" Type="http://schemas.openxmlformats.org/officeDocument/2006/relationships/customXml" Target="../ink/ink2208.xml"/><Relationship Id="rId90" Type="http://schemas.openxmlformats.org/officeDocument/2006/relationships/customXml" Target="../ink/ink2181.xml"/><Relationship Id="rId165" Type="http://schemas.openxmlformats.org/officeDocument/2006/relationships/image" Target="../media/image1934.png"/><Relationship Id="rId186" Type="http://schemas.openxmlformats.org/officeDocument/2006/relationships/customXml" Target="../ink/ink2230.xml"/><Relationship Id="rId211" Type="http://schemas.openxmlformats.org/officeDocument/2006/relationships/image" Target="../media/image1956.png"/><Relationship Id="rId232" Type="http://schemas.openxmlformats.org/officeDocument/2006/relationships/customXml" Target="../ink/ink2254.xml"/><Relationship Id="rId253" Type="http://schemas.openxmlformats.org/officeDocument/2006/relationships/customXml" Target="../ink/ink2265.xml"/><Relationship Id="rId274" Type="http://schemas.openxmlformats.org/officeDocument/2006/relationships/customXml" Target="../ink/ink2276.xml"/><Relationship Id="rId27" Type="http://schemas.openxmlformats.org/officeDocument/2006/relationships/image" Target="../media/image1867.png"/><Relationship Id="rId48" Type="http://schemas.openxmlformats.org/officeDocument/2006/relationships/image" Target="../media/image1878.png"/><Relationship Id="rId69" Type="http://schemas.openxmlformats.org/officeDocument/2006/relationships/customXml" Target="../ink/ink2170.xml"/><Relationship Id="rId113" Type="http://schemas.openxmlformats.org/officeDocument/2006/relationships/image" Target="../media/image1909.png"/><Relationship Id="rId134" Type="http://schemas.openxmlformats.org/officeDocument/2006/relationships/customXml" Target="../ink/ink2203.xml"/><Relationship Id="rId80" Type="http://schemas.openxmlformats.org/officeDocument/2006/relationships/image" Target="../media/image1894.png"/><Relationship Id="rId155" Type="http://schemas.openxmlformats.org/officeDocument/2006/relationships/customXml" Target="../ink/ink2214.xml"/><Relationship Id="rId176" Type="http://schemas.openxmlformats.org/officeDocument/2006/relationships/customXml" Target="../ink/ink2225.xml"/><Relationship Id="rId197" Type="http://schemas.openxmlformats.org/officeDocument/2006/relationships/image" Target="../media/image1949.png"/><Relationship Id="rId201" Type="http://schemas.openxmlformats.org/officeDocument/2006/relationships/image" Target="../media/image1951.png"/><Relationship Id="rId222" Type="http://schemas.openxmlformats.org/officeDocument/2006/relationships/customXml" Target="../ink/ink2249.xml"/><Relationship Id="rId243" Type="http://schemas.openxmlformats.org/officeDocument/2006/relationships/customXml" Target="../ink/ink2260.xml"/><Relationship Id="rId264" Type="http://schemas.openxmlformats.org/officeDocument/2006/relationships/customXml" Target="../ink/ink2271.xml"/><Relationship Id="rId285" Type="http://schemas.openxmlformats.org/officeDocument/2006/relationships/image" Target="../media/image1992.png"/><Relationship Id="rId17" Type="http://schemas.openxmlformats.org/officeDocument/2006/relationships/image" Target="../media/image1862.png"/><Relationship Id="rId38" Type="http://schemas.openxmlformats.org/officeDocument/2006/relationships/image" Target="../media/image1873.png"/><Relationship Id="rId59" Type="http://schemas.openxmlformats.org/officeDocument/2006/relationships/customXml" Target="../ink/ink2165.xml"/><Relationship Id="rId103" Type="http://schemas.openxmlformats.org/officeDocument/2006/relationships/image" Target="../media/image1904.png"/><Relationship Id="rId124" Type="http://schemas.openxmlformats.org/officeDocument/2006/relationships/customXml" Target="../ink/ink2198.xml"/><Relationship Id="rId70" Type="http://schemas.openxmlformats.org/officeDocument/2006/relationships/image" Target="../media/image1889.png"/><Relationship Id="rId91" Type="http://schemas.openxmlformats.org/officeDocument/2006/relationships/image" Target="../media/image1898.png"/><Relationship Id="rId145" Type="http://schemas.openxmlformats.org/officeDocument/2006/relationships/image" Target="../media/image1925.png"/><Relationship Id="rId166" Type="http://schemas.openxmlformats.org/officeDocument/2006/relationships/customXml" Target="../ink/ink2220.xml"/><Relationship Id="rId187" Type="http://schemas.openxmlformats.org/officeDocument/2006/relationships/customXml" Target="../ink/ink22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44.xml"/><Relationship Id="rId233" Type="http://schemas.openxmlformats.org/officeDocument/2006/relationships/customXml" Target="../ink/ink2255.xml"/><Relationship Id="rId254" Type="http://schemas.openxmlformats.org/officeDocument/2006/relationships/image" Target="../media/image1977.png"/><Relationship Id="rId28" Type="http://schemas.openxmlformats.org/officeDocument/2006/relationships/customXml" Target="../ink/ink2150.xml"/><Relationship Id="rId49" Type="http://schemas.openxmlformats.org/officeDocument/2006/relationships/customXml" Target="../ink/ink2160.xml"/><Relationship Id="rId114" Type="http://schemas.openxmlformats.org/officeDocument/2006/relationships/customXml" Target="../ink/ink2193.xml"/><Relationship Id="rId275" Type="http://schemas.openxmlformats.org/officeDocument/2006/relationships/image" Target="../media/image1987.png"/><Relationship Id="rId60" Type="http://schemas.openxmlformats.org/officeDocument/2006/relationships/image" Target="../media/image1884.png"/><Relationship Id="rId81" Type="http://schemas.openxmlformats.org/officeDocument/2006/relationships/customXml" Target="../ink/ink2176.xml"/><Relationship Id="rId135" Type="http://schemas.openxmlformats.org/officeDocument/2006/relationships/image" Target="../media/image1920.png"/><Relationship Id="rId156" Type="http://schemas.openxmlformats.org/officeDocument/2006/relationships/customXml" Target="../ink/ink2215.xml"/><Relationship Id="rId177" Type="http://schemas.openxmlformats.org/officeDocument/2006/relationships/image" Target="../media/image1940.png"/><Relationship Id="rId198" Type="http://schemas.openxmlformats.org/officeDocument/2006/relationships/customXml" Target="../ink/ink2237.xml"/><Relationship Id="rId202" Type="http://schemas.openxmlformats.org/officeDocument/2006/relationships/customXml" Target="../ink/ink2239.xml"/><Relationship Id="rId223" Type="http://schemas.openxmlformats.org/officeDocument/2006/relationships/image" Target="../media/image1962.png"/><Relationship Id="rId244" Type="http://schemas.openxmlformats.org/officeDocument/2006/relationships/image" Target="../media/image1972.png"/><Relationship Id="rId18" Type="http://schemas.openxmlformats.org/officeDocument/2006/relationships/customXml" Target="../ink/ink2145.xml"/><Relationship Id="rId39" Type="http://schemas.openxmlformats.org/officeDocument/2006/relationships/customXml" Target="../ink/ink2155.xml"/><Relationship Id="rId265" Type="http://schemas.openxmlformats.org/officeDocument/2006/relationships/image" Target="../media/image1982.png"/><Relationship Id="rId286" Type="http://schemas.openxmlformats.org/officeDocument/2006/relationships/customXml" Target="../ink/ink2282.xml"/><Relationship Id="rId50" Type="http://schemas.openxmlformats.org/officeDocument/2006/relationships/image" Target="../media/image1879.png"/><Relationship Id="rId104" Type="http://schemas.openxmlformats.org/officeDocument/2006/relationships/customXml" Target="../ink/ink2188.xml"/><Relationship Id="rId125" Type="http://schemas.openxmlformats.org/officeDocument/2006/relationships/image" Target="../media/image1915.png"/><Relationship Id="rId146" Type="http://schemas.openxmlformats.org/officeDocument/2006/relationships/customXml" Target="../ink/ink2209.xml"/><Relationship Id="rId167" Type="http://schemas.openxmlformats.org/officeDocument/2006/relationships/image" Target="../media/image1935.png"/><Relationship Id="rId188" Type="http://schemas.openxmlformats.org/officeDocument/2006/relationships/image" Target="../media/image1945.png"/><Relationship Id="rId71" Type="http://schemas.openxmlformats.org/officeDocument/2006/relationships/customXml" Target="../ink/ink2171.xml"/><Relationship Id="rId92" Type="http://schemas.openxmlformats.org/officeDocument/2006/relationships/customXml" Target="../ink/ink2182.xml"/><Relationship Id="rId213" Type="http://schemas.openxmlformats.org/officeDocument/2006/relationships/image" Target="../media/image1957.png"/><Relationship Id="rId234" Type="http://schemas.openxmlformats.org/officeDocument/2006/relationships/image" Target="../media/image1967.png"/><Relationship Id="rId2" Type="http://schemas.openxmlformats.org/officeDocument/2006/relationships/customXml" Target="../ink/ink2137.xml"/><Relationship Id="rId29" Type="http://schemas.openxmlformats.org/officeDocument/2006/relationships/image" Target="../media/image1868.png"/><Relationship Id="rId255" Type="http://schemas.openxmlformats.org/officeDocument/2006/relationships/customXml" Target="../ink/ink2266.xml"/><Relationship Id="rId276" Type="http://schemas.openxmlformats.org/officeDocument/2006/relationships/customXml" Target="../ink/ink2277.xml"/><Relationship Id="rId40" Type="http://schemas.openxmlformats.org/officeDocument/2006/relationships/image" Target="../media/image1874.png"/><Relationship Id="rId115" Type="http://schemas.openxmlformats.org/officeDocument/2006/relationships/image" Target="../media/image1910.png"/><Relationship Id="rId136" Type="http://schemas.openxmlformats.org/officeDocument/2006/relationships/customXml" Target="../ink/ink2204.xml"/><Relationship Id="rId157" Type="http://schemas.openxmlformats.org/officeDocument/2006/relationships/image" Target="../media/image1930.png"/><Relationship Id="rId178" Type="http://schemas.openxmlformats.org/officeDocument/2006/relationships/customXml" Target="../ink/ink2226.xml"/><Relationship Id="rId61" Type="http://schemas.openxmlformats.org/officeDocument/2006/relationships/customXml" Target="../ink/ink2166.xml"/><Relationship Id="rId82" Type="http://schemas.openxmlformats.org/officeDocument/2006/relationships/image" Target="../media/image1895.png"/><Relationship Id="rId199" Type="http://schemas.openxmlformats.org/officeDocument/2006/relationships/image" Target="../media/image1950.png"/><Relationship Id="rId203" Type="http://schemas.openxmlformats.org/officeDocument/2006/relationships/image" Target="../media/image1952.png"/><Relationship Id="rId19" Type="http://schemas.openxmlformats.org/officeDocument/2006/relationships/image" Target="../media/image1863.png"/><Relationship Id="rId224" Type="http://schemas.openxmlformats.org/officeDocument/2006/relationships/customXml" Target="../ink/ink2250.xml"/><Relationship Id="rId245" Type="http://schemas.openxmlformats.org/officeDocument/2006/relationships/customXml" Target="../ink/ink2261.xml"/><Relationship Id="rId266" Type="http://schemas.openxmlformats.org/officeDocument/2006/relationships/customXml" Target="../ink/ink2272.xml"/><Relationship Id="rId287" Type="http://schemas.openxmlformats.org/officeDocument/2006/relationships/image" Target="../media/image1993.png"/><Relationship Id="rId30" Type="http://schemas.openxmlformats.org/officeDocument/2006/relationships/customXml" Target="../ink/ink2151.xml"/><Relationship Id="rId105" Type="http://schemas.openxmlformats.org/officeDocument/2006/relationships/image" Target="../media/image1905.png"/><Relationship Id="rId126" Type="http://schemas.openxmlformats.org/officeDocument/2006/relationships/customXml" Target="../ink/ink2199.xml"/><Relationship Id="rId147" Type="http://schemas.openxmlformats.org/officeDocument/2006/relationships/image" Target="../media/image1926.png"/><Relationship Id="rId168" Type="http://schemas.openxmlformats.org/officeDocument/2006/relationships/customXml" Target="../ink/ink2221.xml"/><Relationship Id="rId51" Type="http://schemas.openxmlformats.org/officeDocument/2006/relationships/customXml" Target="../ink/ink2161.xml"/><Relationship Id="rId72" Type="http://schemas.openxmlformats.org/officeDocument/2006/relationships/image" Target="../media/image1890.png"/><Relationship Id="rId93" Type="http://schemas.openxmlformats.org/officeDocument/2006/relationships/image" Target="../media/image1899.png"/><Relationship Id="rId189" Type="http://schemas.openxmlformats.org/officeDocument/2006/relationships/customXml" Target="../ink/ink2232.xml"/><Relationship Id="rId3" Type="http://schemas.openxmlformats.org/officeDocument/2006/relationships/image" Target="../media/image1856.png"/><Relationship Id="rId214" Type="http://schemas.openxmlformats.org/officeDocument/2006/relationships/customXml" Target="../ink/ink2245.xml"/><Relationship Id="rId235" Type="http://schemas.openxmlformats.org/officeDocument/2006/relationships/customXml" Target="../ink/ink2256.xml"/><Relationship Id="rId256" Type="http://schemas.openxmlformats.org/officeDocument/2006/relationships/image" Target="../media/image1978.png"/><Relationship Id="rId277" Type="http://schemas.openxmlformats.org/officeDocument/2006/relationships/image" Target="../media/image1988.png"/><Relationship Id="rId116" Type="http://schemas.openxmlformats.org/officeDocument/2006/relationships/customXml" Target="../ink/ink2194.xml"/><Relationship Id="rId137" Type="http://schemas.openxmlformats.org/officeDocument/2006/relationships/image" Target="../media/image1921.png"/><Relationship Id="rId158" Type="http://schemas.openxmlformats.org/officeDocument/2006/relationships/customXml" Target="../ink/ink2216.xml"/><Relationship Id="rId20" Type="http://schemas.openxmlformats.org/officeDocument/2006/relationships/customXml" Target="../ink/ink2146.xml"/><Relationship Id="rId41" Type="http://schemas.openxmlformats.org/officeDocument/2006/relationships/customXml" Target="../ink/ink2156.xml"/><Relationship Id="rId62" Type="http://schemas.openxmlformats.org/officeDocument/2006/relationships/image" Target="../media/image1885.png"/><Relationship Id="rId83" Type="http://schemas.openxmlformats.org/officeDocument/2006/relationships/customXml" Target="../ink/ink2177.xml"/><Relationship Id="rId179" Type="http://schemas.openxmlformats.org/officeDocument/2006/relationships/image" Target="../media/image1941.png"/><Relationship Id="rId190" Type="http://schemas.openxmlformats.org/officeDocument/2006/relationships/customXml" Target="../ink/ink2233.xml"/><Relationship Id="rId204" Type="http://schemas.openxmlformats.org/officeDocument/2006/relationships/customXml" Target="../ink/ink2240.xml"/><Relationship Id="rId225" Type="http://schemas.openxmlformats.org/officeDocument/2006/relationships/image" Target="../media/image1963.png"/><Relationship Id="rId246" Type="http://schemas.openxmlformats.org/officeDocument/2006/relationships/image" Target="../media/image1973.png"/><Relationship Id="rId267" Type="http://schemas.openxmlformats.org/officeDocument/2006/relationships/image" Target="../media/image1983.png"/><Relationship Id="rId288" Type="http://schemas.openxmlformats.org/officeDocument/2006/relationships/customXml" Target="../ink/ink2283.xml"/><Relationship Id="rId106" Type="http://schemas.openxmlformats.org/officeDocument/2006/relationships/customXml" Target="../ink/ink2189.xml"/><Relationship Id="rId127" Type="http://schemas.openxmlformats.org/officeDocument/2006/relationships/image" Target="../media/image1916.png"/><Relationship Id="rId10" Type="http://schemas.openxmlformats.org/officeDocument/2006/relationships/customXml" Target="../ink/ink2141.xml"/><Relationship Id="rId31" Type="http://schemas.openxmlformats.org/officeDocument/2006/relationships/image" Target="../media/image1869.png"/><Relationship Id="rId52" Type="http://schemas.openxmlformats.org/officeDocument/2006/relationships/image" Target="../media/image1880.png"/><Relationship Id="rId73" Type="http://schemas.openxmlformats.org/officeDocument/2006/relationships/customXml" Target="../ink/ink2172.xml"/><Relationship Id="rId94" Type="http://schemas.openxmlformats.org/officeDocument/2006/relationships/customXml" Target="../ink/ink2183.xml"/><Relationship Id="rId148" Type="http://schemas.openxmlformats.org/officeDocument/2006/relationships/customXml" Target="../ink/ink2210.xml"/><Relationship Id="rId169" Type="http://schemas.openxmlformats.org/officeDocument/2006/relationships/image" Target="../media/image1936.png"/><Relationship Id="rId4" Type="http://schemas.openxmlformats.org/officeDocument/2006/relationships/customXml" Target="../ink/ink2138.xml"/><Relationship Id="rId180" Type="http://schemas.openxmlformats.org/officeDocument/2006/relationships/customXml" Target="../ink/ink2227.xml"/><Relationship Id="rId215" Type="http://schemas.openxmlformats.org/officeDocument/2006/relationships/image" Target="../media/image1958.png"/><Relationship Id="rId236" Type="http://schemas.openxmlformats.org/officeDocument/2006/relationships/image" Target="../media/image1968.png"/><Relationship Id="rId257" Type="http://schemas.openxmlformats.org/officeDocument/2006/relationships/customXml" Target="../ink/ink2267.xml"/><Relationship Id="rId278" Type="http://schemas.openxmlformats.org/officeDocument/2006/relationships/customXml" Target="../ink/ink2278.xml"/><Relationship Id="rId42" Type="http://schemas.openxmlformats.org/officeDocument/2006/relationships/image" Target="../media/image1875.png"/><Relationship Id="rId84" Type="http://schemas.openxmlformats.org/officeDocument/2006/relationships/image" Target="../media/image1814.png"/><Relationship Id="rId138" Type="http://schemas.openxmlformats.org/officeDocument/2006/relationships/customXml" Target="../ink/ink2205.xml"/><Relationship Id="rId191" Type="http://schemas.openxmlformats.org/officeDocument/2006/relationships/image" Target="../media/image1946.png"/><Relationship Id="rId205" Type="http://schemas.openxmlformats.org/officeDocument/2006/relationships/image" Target="../media/image1953.png"/><Relationship Id="rId247" Type="http://schemas.openxmlformats.org/officeDocument/2006/relationships/customXml" Target="../ink/ink2262.xml"/><Relationship Id="rId107" Type="http://schemas.openxmlformats.org/officeDocument/2006/relationships/image" Target="../media/image1906.png"/><Relationship Id="rId289" Type="http://schemas.openxmlformats.org/officeDocument/2006/relationships/image" Target="../media/image1994.png"/><Relationship Id="rId11" Type="http://schemas.openxmlformats.org/officeDocument/2006/relationships/image" Target="../media/image1860.png"/><Relationship Id="rId53" Type="http://schemas.openxmlformats.org/officeDocument/2006/relationships/customXml" Target="../ink/ink2162.xml"/><Relationship Id="rId149" Type="http://schemas.openxmlformats.org/officeDocument/2006/relationships/image" Target="../media/image1927.png"/><Relationship Id="rId95" Type="http://schemas.openxmlformats.org/officeDocument/2006/relationships/image" Target="../media/image1900.png"/><Relationship Id="rId160" Type="http://schemas.openxmlformats.org/officeDocument/2006/relationships/customXml" Target="../ink/ink2217.xml"/><Relationship Id="rId216" Type="http://schemas.openxmlformats.org/officeDocument/2006/relationships/customXml" Target="../ink/ink2246.xml"/><Relationship Id="rId258" Type="http://schemas.openxmlformats.org/officeDocument/2006/relationships/customXml" Target="../ink/ink2268.xml"/><Relationship Id="rId22" Type="http://schemas.openxmlformats.org/officeDocument/2006/relationships/customXml" Target="../ink/ink2147.xml"/><Relationship Id="rId64" Type="http://schemas.openxmlformats.org/officeDocument/2006/relationships/image" Target="../media/image1886.png"/><Relationship Id="rId118" Type="http://schemas.openxmlformats.org/officeDocument/2006/relationships/customXml" Target="../ink/ink2195.xml"/><Relationship Id="rId171" Type="http://schemas.openxmlformats.org/officeDocument/2006/relationships/image" Target="../media/image1937.png"/><Relationship Id="rId227" Type="http://schemas.openxmlformats.org/officeDocument/2006/relationships/image" Target="../media/image1964.png"/><Relationship Id="rId269" Type="http://schemas.openxmlformats.org/officeDocument/2006/relationships/image" Target="../media/image198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99" Type="http://schemas.openxmlformats.org/officeDocument/2006/relationships/image" Target="../media/image141.png"/><Relationship Id="rId21" Type="http://schemas.openxmlformats.org/officeDocument/2006/relationships/image" Target="../media/image9.png"/><Relationship Id="rId63" Type="http://schemas.openxmlformats.org/officeDocument/2006/relationships/image" Target="../media/image29.png"/><Relationship Id="rId159" Type="http://schemas.openxmlformats.org/officeDocument/2006/relationships/customXml" Target="../ink/ink83.xml"/><Relationship Id="rId324" Type="http://schemas.openxmlformats.org/officeDocument/2006/relationships/customXml" Target="../ink/ink170.xml"/><Relationship Id="rId366" Type="http://schemas.openxmlformats.org/officeDocument/2006/relationships/image" Target="../media/image173.png"/><Relationship Id="rId170" Type="http://schemas.openxmlformats.org/officeDocument/2006/relationships/customXml" Target="../ink/ink89.xml"/><Relationship Id="rId226" Type="http://schemas.openxmlformats.org/officeDocument/2006/relationships/customXml" Target="../ink/ink118.xml"/><Relationship Id="rId268" Type="http://schemas.openxmlformats.org/officeDocument/2006/relationships/customXml" Target="../ink/ink139.xml"/><Relationship Id="rId32" Type="http://schemas.openxmlformats.org/officeDocument/2006/relationships/image" Target="../media/image14.png"/><Relationship Id="rId74" Type="http://schemas.openxmlformats.org/officeDocument/2006/relationships/image" Target="../media/image34.png"/><Relationship Id="rId128" Type="http://schemas.openxmlformats.org/officeDocument/2006/relationships/image" Target="../media/image60.png"/><Relationship Id="rId335" Type="http://schemas.openxmlformats.org/officeDocument/2006/relationships/image" Target="../media/image158.png"/><Relationship Id="rId377" Type="http://schemas.openxmlformats.org/officeDocument/2006/relationships/customXml" Target="../ink/ink197.xml"/><Relationship Id="rId5" Type="http://schemas.openxmlformats.org/officeDocument/2006/relationships/customXml" Target="../ink/ink2.xml"/><Relationship Id="rId181" Type="http://schemas.openxmlformats.org/officeDocument/2006/relationships/image" Target="../media/image85.png"/><Relationship Id="rId237" Type="http://schemas.openxmlformats.org/officeDocument/2006/relationships/image" Target="../media/image112.png"/><Relationship Id="rId279" Type="http://schemas.openxmlformats.org/officeDocument/2006/relationships/customXml" Target="../ink/ink145.xml"/><Relationship Id="rId43" Type="http://schemas.openxmlformats.org/officeDocument/2006/relationships/customXml" Target="../ink/ink22.xml"/><Relationship Id="rId139" Type="http://schemas.openxmlformats.org/officeDocument/2006/relationships/customXml" Target="../ink/ink72.xml"/><Relationship Id="rId290" Type="http://schemas.openxmlformats.org/officeDocument/2006/relationships/image" Target="../media/image137.png"/><Relationship Id="rId304" Type="http://schemas.openxmlformats.org/officeDocument/2006/relationships/customXml" Target="../ink/ink159.xml"/><Relationship Id="rId346" Type="http://schemas.openxmlformats.org/officeDocument/2006/relationships/customXml" Target="../ink/ink181.xml"/><Relationship Id="rId388" Type="http://schemas.openxmlformats.org/officeDocument/2006/relationships/image" Target="../media/image184.png"/><Relationship Id="rId85" Type="http://schemas.openxmlformats.org/officeDocument/2006/relationships/image" Target="../media/image39.png"/><Relationship Id="rId150" Type="http://schemas.openxmlformats.org/officeDocument/2006/relationships/customXml" Target="../ink/ink78.xml"/><Relationship Id="rId192" Type="http://schemas.openxmlformats.org/officeDocument/2006/relationships/image" Target="../media/image90.png"/><Relationship Id="rId206" Type="http://schemas.openxmlformats.org/officeDocument/2006/relationships/customXml" Target="../ink/ink108.xml"/><Relationship Id="rId248" Type="http://schemas.openxmlformats.org/officeDocument/2006/relationships/customXml" Target="../ink/ink129.xml"/><Relationship Id="rId12" Type="http://schemas.openxmlformats.org/officeDocument/2006/relationships/image" Target="../media/image5.png"/><Relationship Id="rId108" Type="http://schemas.openxmlformats.org/officeDocument/2006/relationships/image" Target="../media/image50.png"/><Relationship Id="rId315" Type="http://schemas.openxmlformats.org/officeDocument/2006/relationships/image" Target="../media/image148.png"/><Relationship Id="rId357" Type="http://schemas.openxmlformats.org/officeDocument/2006/relationships/customXml" Target="../ink/ink187.xml"/><Relationship Id="rId54" Type="http://schemas.openxmlformats.org/officeDocument/2006/relationships/image" Target="../media/image25.png"/><Relationship Id="rId96" Type="http://schemas.openxmlformats.org/officeDocument/2006/relationships/customXml" Target="../ink/ink50.xml"/><Relationship Id="rId161" Type="http://schemas.openxmlformats.org/officeDocument/2006/relationships/customXml" Target="../ink/ink84.xml"/><Relationship Id="rId217" Type="http://schemas.openxmlformats.org/officeDocument/2006/relationships/image" Target="../media/image102.png"/><Relationship Id="rId259" Type="http://schemas.openxmlformats.org/officeDocument/2006/relationships/image" Target="../media/image123.png"/><Relationship Id="rId23" Type="http://schemas.openxmlformats.org/officeDocument/2006/relationships/image" Target="../media/image10.png"/><Relationship Id="rId119" Type="http://schemas.openxmlformats.org/officeDocument/2006/relationships/customXml" Target="../ink/ink62.xml"/><Relationship Id="rId270" Type="http://schemas.openxmlformats.org/officeDocument/2006/relationships/customXml" Target="../ink/ink140.xml"/><Relationship Id="rId326" Type="http://schemas.openxmlformats.org/officeDocument/2006/relationships/customXml" Target="../ink/ink171.xml"/><Relationship Id="rId65" Type="http://schemas.openxmlformats.org/officeDocument/2006/relationships/image" Target="../media/image30.png"/><Relationship Id="rId130" Type="http://schemas.openxmlformats.org/officeDocument/2006/relationships/image" Target="../media/image61.png"/><Relationship Id="rId368" Type="http://schemas.openxmlformats.org/officeDocument/2006/relationships/image" Target="../media/image174.png"/><Relationship Id="rId172" Type="http://schemas.openxmlformats.org/officeDocument/2006/relationships/customXml" Target="../ink/ink90.xml"/><Relationship Id="rId228" Type="http://schemas.openxmlformats.org/officeDocument/2006/relationships/customXml" Target="../ink/ink119.xml"/><Relationship Id="rId281" Type="http://schemas.openxmlformats.org/officeDocument/2006/relationships/customXml" Target="../ink/ink146.xml"/><Relationship Id="rId337" Type="http://schemas.openxmlformats.org/officeDocument/2006/relationships/image" Target="../media/image159.png"/><Relationship Id="rId34" Type="http://schemas.openxmlformats.org/officeDocument/2006/relationships/image" Target="../media/image15.png"/><Relationship Id="rId76" Type="http://schemas.openxmlformats.org/officeDocument/2006/relationships/image" Target="../media/image35.png"/><Relationship Id="rId141" Type="http://schemas.openxmlformats.org/officeDocument/2006/relationships/customXml" Target="../ink/ink73.xml"/><Relationship Id="rId379" Type="http://schemas.openxmlformats.org/officeDocument/2006/relationships/customXml" Target="../ink/ink198.xml"/><Relationship Id="rId7" Type="http://schemas.openxmlformats.org/officeDocument/2006/relationships/customXml" Target="../ink/ink3.xml"/><Relationship Id="rId183" Type="http://schemas.openxmlformats.org/officeDocument/2006/relationships/image" Target="../media/image86.png"/><Relationship Id="rId239" Type="http://schemas.openxmlformats.org/officeDocument/2006/relationships/image" Target="../media/image113.png"/><Relationship Id="rId250" Type="http://schemas.openxmlformats.org/officeDocument/2006/relationships/customXml" Target="../ink/ink130.xml"/><Relationship Id="rId292" Type="http://schemas.openxmlformats.org/officeDocument/2006/relationships/image" Target="../media/image138.png"/><Relationship Id="rId306" Type="http://schemas.openxmlformats.org/officeDocument/2006/relationships/customXml" Target="../ink/ink160.xml"/><Relationship Id="rId45" Type="http://schemas.openxmlformats.org/officeDocument/2006/relationships/customXml" Target="../ink/ink23.xml"/><Relationship Id="rId87" Type="http://schemas.openxmlformats.org/officeDocument/2006/relationships/image" Target="../media/image40.png"/><Relationship Id="rId110" Type="http://schemas.openxmlformats.org/officeDocument/2006/relationships/image" Target="../media/image51.png"/><Relationship Id="rId348" Type="http://schemas.openxmlformats.org/officeDocument/2006/relationships/image" Target="../media/image164.png"/><Relationship Id="rId152" Type="http://schemas.openxmlformats.org/officeDocument/2006/relationships/customXml" Target="../ink/ink79.xml"/><Relationship Id="rId194" Type="http://schemas.openxmlformats.org/officeDocument/2006/relationships/image" Target="../media/image91.png"/><Relationship Id="rId208" Type="http://schemas.openxmlformats.org/officeDocument/2006/relationships/customXml" Target="../ink/ink109.xml"/><Relationship Id="rId261" Type="http://schemas.openxmlformats.org/officeDocument/2006/relationships/image" Target="../media/image124.png"/><Relationship Id="rId14" Type="http://schemas.openxmlformats.org/officeDocument/2006/relationships/image" Target="../media/image6.png"/><Relationship Id="rId56" Type="http://schemas.openxmlformats.org/officeDocument/2006/relationships/image" Target="../media/image26.png"/><Relationship Id="rId317" Type="http://schemas.openxmlformats.org/officeDocument/2006/relationships/image" Target="../media/image149.png"/><Relationship Id="rId359" Type="http://schemas.openxmlformats.org/officeDocument/2006/relationships/customXml" Target="../ink/ink188.xml"/><Relationship Id="rId98" Type="http://schemas.openxmlformats.org/officeDocument/2006/relationships/image" Target="../media/image45.png"/><Relationship Id="rId121" Type="http://schemas.openxmlformats.org/officeDocument/2006/relationships/customXml" Target="../ink/ink63.xml"/><Relationship Id="rId163" Type="http://schemas.openxmlformats.org/officeDocument/2006/relationships/customXml" Target="../ink/ink85.xml"/><Relationship Id="rId219" Type="http://schemas.openxmlformats.org/officeDocument/2006/relationships/image" Target="../media/image103.png"/><Relationship Id="rId370" Type="http://schemas.openxmlformats.org/officeDocument/2006/relationships/image" Target="../media/image175.png"/><Relationship Id="rId230" Type="http://schemas.openxmlformats.org/officeDocument/2006/relationships/customXml" Target="../ink/ink120.xml"/><Relationship Id="rId25" Type="http://schemas.openxmlformats.org/officeDocument/2006/relationships/image" Target="../media/image11.png"/><Relationship Id="rId67" Type="http://schemas.openxmlformats.org/officeDocument/2006/relationships/image" Target="../media/image31.png"/><Relationship Id="rId272" Type="http://schemas.openxmlformats.org/officeDocument/2006/relationships/customXml" Target="../ink/ink141.xml"/><Relationship Id="rId328" Type="http://schemas.openxmlformats.org/officeDocument/2006/relationships/customXml" Target="../ink/ink172.xml"/><Relationship Id="rId132" Type="http://schemas.openxmlformats.org/officeDocument/2006/relationships/image" Target="../media/image62.png"/><Relationship Id="rId174" Type="http://schemas.openxmlformats.org/officeDocument/2006/relationships/customXml" Target="../ink/ink91.xml"/><Relationship Id="rId381" Type="http://schemas.openxmlformats.org/officeDocument/2006/relationships/customXml" Target="../ink/ink199.xml"/><Relationship Id="rId241" Type="http://schemas.openxmlformats.org/officeDocument/2006/relationships/image" Target="../media/image114.png"/><Relationship Id="rId36" Type="http://schemas.openxmlformats.org/officeDocument/2006/relationships/image" Target="../media/image16.png"/><Relationship Id="rId283" Type="http://schemas.openxmlformats.org/officeDocument/2006/relationships/customXml" Target="../ink/ink147.xml"/><Relationship Id="rId339" Type="http://schemas.openxmlformats.org/officeDocument/2006/relationships/image" Target="../media/image160.png"/><Relationship Id="rId78" Type="http://schemas.openxmlformats.org/officeDocument/2006/relationships/customXml" Target="../ink/ink41.xml"/><Relationship Id="rId101" Type="http://schemas.openxmlformats.org/officeDocument/2006/relationships/customXml" Target="../ink/ink53.xml"/><Relationship Id="rId143" Type="http://schemas.openxmlformats.org/officeDocument/2006/relationships/customXml" Target="../ink/ink74.xml"/><Relationship Id="rId185" Type="http://schemas.openxmlformats.org/officeDocument/2006/relationships/image" Target="../media/image87.png"/><Relationship Id="rId350" Type="http://schemas.openxmlformats.org/officeDocument/2006/relationships/image" Target="../media/image165.png"/><Relationship Id="rId9" Type="http://schemas.openxmlformats.org/officeDocument/2006/relationships/customXml" Target="../ink/ink4.xml"/><Relationship Id="rId210" Type="http://schemas.openxmlformats.org/officeDocument/2006/relationships/customXml" Target="../ink/ink110.xml"/><Relationship Id="rId252" Type="http://schemas.openxmlformats.org/officeDocument/2006/relationships/customXml" Target="../ink/ink131.xml"/><Relationship Id="rId294" Type="http://schemas.openxmlformats.org/officeDocument/2006/relationships/customXml" Target="../ink/ink154.xml"/><Relationship Id="rId308" Type="http://schemas.openxmlformats.org/officeDocument/2006/relationships/image" Target="../media/image145.png"/><Relationship Id="rId47" Type="http://schemas.openxmlformats.org/officeDocument/2006/relationships/customXml" Target="../ink/ink24.xml"/><Relationship Id="rId68" Type="http://schemas.openxmlformats.org/officeDocument/2006/relationships/customXml" Target="../ink/ink35.xml"/><Relationship Id="rId89" Type="http://schemas.openxmlformats.org/officeDocument/2006/relationships/image" Target="../media/image41.png"/><Relationship Id="rId112" Type="http://schemas.openxmlformats.org/officeDocument/2006/relationships/image" Target="../media/image52.png"/><Relationship Id="rId133" Type="http://schemas.openxmlformats.org/officeDocument/2006/relationships/customXml" Target="../ink/ink69.xml"/><Relationship Id="rId154" Type="http://schemas.openxmlformats.org/officeDocument/2006/relationships/customXml" Target="../ink/ink80.xml"/><Relationship Id="rId175" Type="http://schemas.openxmlformats.org/officeDocument/2006/relationships/image" Target="../media/image82.png"/><Relationship Id="rId340" Type="http://schemas.openxmlformats.org/officeDocument/2006/relationships/customXml" Target="../ink/ink178.xml"/><Relationship Id="rId361" Type="http://schemas.openxmlformats.org/officeDocument/2006/relationships/customXml" Target="../ink/ink189.xml"/><Relationship Id="rId196" Type="http://schemas.openxmlformats.org/officeDocument/2006/relationships/customXml" Target="../ink/ink103.xml"/><Relationship Id="rId200" Type="http://schemas.openxmlformats.org/officeDocument/2006/relationships/customXml" Target="../ink/ink105.xml"/><Relationship Id="rId382" Type="http://schemas.openxmlformats.org/officeDocument/2006/relationships/image" Target="../media/image181.png"/><Relationship Id="rId16" Type="http://schemas.openxmlformats.org/officeDocument/2006/relationships/image" Target="../media/image7.png"/><Relationship Id="rId221" Type="http://schemas.openxmlformats.org/officeDocument/2006/relationships/image" Target="../media/image104.png"/><Relationship Id="rId242" Type="http://schemas.openxmlformats.org/officeDocument/2006/relationships/customXml" Target="../ink/ink126.xml"/><Relationship Id="rId263" Type="http://schemas.openxmlformats.org/officeDocument/2006/relationships/image" Target="../media/image125.png"/><Relationship Id="rId284" Type="http://schemas.openxmlformats.org/officeDocument/2006/relationships/image" Target="../media/image135.png"/><Relationship Id="rId319" Type="http://schemas.openxmlformats.org/officeDocument/2006/relationships/image" Target="../media/image150.png"/><Relationship Id="rId37" Type="http://schemas.openxmlformats.org/officeDocument/2006/relationships/customXml" Target="../ink/ink19.xml"/><Relationship Id="rId58" Type="http://schemas.openxmlformats.org/officeDocument/2006/relationships/image" Target="../media/image27.png"/><Relationship Id="rId79" Type="http://schemas.openxmlformats.org/officeDocument/2006/relationships/image" Target="../media/image36.png"/><Relationship Id="rId102" Type="http://schemas.openxmlformats.org/officeDocument/2006/relationships/image" Target="../media/image47.png"/><Relationship Id="rId123" Type="http://schemas.openxmlformats.org/officeDocument/2006/relationships/customXml" Target="../ink/ink64.xml"/><Relationship Id="rId144" Type="http://schemas.openxmlformats.org/officeDocument/2006/relationships/image" Target="../media/image68.png"/><Relationship Id="rId330" Type="http://schemas.openxmlformats.org/officeDocument/2006/relationships/customXml" Target="../ink/ink173.xml"/><Relationship Id="rId90" Type="http://schemas.openxmlformats.org/officeDocument/2006/relationships/customXml" Target="../ink/ink47.xml"/><Relationship Id="rId165" Type="http://schemas.openxmlformats.org/officeDocument/2006/relationships/customXml" Target="../ink/ink86.xml"/><Relationship Id="rId186" Type="http://schemas.openxmlformats.org/officeDocument/2006/relationships/customXml" Target="../ink/ink97.xml"/><Relationship Id="rId351" Type="http://schemas.openxmlformats.org/officeDocument/2006/relationships/customXml" Target="../ink/ink184.xml"/><Relationship Id="rId372" Type="http://schemas.openxmlformats.org/officeDocument/2006/relationships/image" Target="../media/image176.png"/><Relationship Id="rId211" Type="http://schemas.openxmlformats.org/officeDocument/2006/relationships/image" Target="../media/image99.png"/><Relationship Id="rId232" Type="http://schemas.openxmlformats.org/officeDocument/2006/relationships/customXml" Target="../ink/ink121.xml"/><Relationship Id="rId253" Type="http://schemas.openxmlformats.org/officeDocument/2006/relationships/image" Target="../media/image120.png"/><Relationship Id="rId274" Type="http://schemas.openxmlformats.org/officeDocument/2006/relationships/customXml" Target="../ink/ink142.xml"/><Relationship Id="rId295" Type="http://schemas.openxmlformats.org/officeDocument/2006/relationships/image" Target="../media/image139.png"/><Relationship Id="rId309" Type="http://schemas.openxmlformats.org/officeDocument/2006/relationships/customXml" Target="../ink/ink162.xml"/><Relationship Id="rId27" Type="http://schemas.openxmlformats.org/officeDocument/2006/relationships/image" Target="../media/image12.png"/><Relationship Id="rId48" Type="http://schemas.openxmlformats.org/officeDocument/2006/relationships/image" Target="../media/image22.png"/><Relationship Id="rId69" Type="http://schemas.openxmlformats.org/officeDocument/2006/relationships/image" Target="../media/image32.png"/><Relationship Id="rId113" Type="http://schemas.openxmlformats.org/officeDocument/2006/relationships/customXml" Target="../ink/ink59.xml"/><Relationship Id="rId134" Type="http://schemas.openxmlformats.org/officeDocument/2006/relationships/image" Target="../media/image63.png"/><Relationship Id="rId320" Type="http://schemas.openxmlformats.org/officeDocument/2006/relationships/customXml" Target="../ink/ink168.xml"/><Relationship Id="rId80" Type="http://schemas.openxmlformats.org/officeDocument/2006/relationships/customXml" Target="../ink/ink42.xml"/><Relationship Id="rId155" Type="http://schemas.openxmlformats.org/officeDocument/2006/relationships/customXml" Target="../ink/ink81.xml"/><Relationship Id="rId176" Type="http://schemas.openxmlformats.org/officeDocument/2006/relationships/customXml" Target="../ink/ink92.xml"/><Relationship Id="rId197" Type="http://schemas.openxmlformats.org/officeDocument/2006/relationships/image" Target="../media/image92.png"/><Relationship Id="rId341" Type="http://schemas.openxmlformats.org/officeDocument/2006/relationships/image" Target="../media/image161.png"/><Relationship Id="rId362" Type="http://schemas.openxmlformats.org/officeDocument/2006/relationships/image" Target="../media/image171.png"/><Relationship Id="rId383" Type="http://schemas.openxmlformats.org/officeDocument/2006/relationships/customXml" Target="../ink/ink200.xml"/><Relationship Id="rId201" Type="http://schemas.openxmlformats.org/officeDocument/2006/relationships/image" Target="../media/image94.png"/><Relationship Id="rId222" Type="http://schemas.openxmlformats.org/officeDocument/2006/relationships/customXml" Target="../ink/ink116.xml"/><Relationship Id="rId243" Type="http://schemas.openxmlformats.org/officeDocument/2006/relationships/image" Target="../media/image115.png"/><Relationship Id="rId264" Type="http://schemas.openxmlformats.org/officeDocument/2006/relationships/customXml" Target="../ink/ink137.xml"/><Relationship Id="rId285" Type="http://schemas.openxmlformats.org/officeDocument/2006/relationships/customXml" Target="../ink/ink148.xml"/><Relationship Id="rId17" Type="http://schemas.openxmlformats.org/officeDocument/2006/relationships/customXml" Target="../ink/ink8.xml"/><Relationship Id="rId38" Type="http://schemas.openxmlformats.org/officeDocument/2006/relationships/image" Target="../media/image17.png"/><Relationship Id="rId59" Type="http://schemas.openxmlformats.org/officeDocument/2006/relationships/customXml" Target="../ink/ink30.xml"/><Relationship Id="rId103" Type="http://schemas.openxmlformats.org/officeDocument/2006/relationships/customXml" Target="../ink/ink54.xml"/><Relationship Id="rId124" Type="http://schemas.openxmlformats.org/officeDocument/2006/relationships/image" Target="../media/image58.png"/><Relationship Id="rId310" Type="http://schemas.openxmlformats.org/officeDocument/2006/relationships/customXml" Target="../ink/ink163.xml"/><Relationship Id="rId70" Type="http://schemas.openxmlformats.org/officeDocument/2006/relationships/customXml" Target="../ink/ink36.xml"/><Relationship Id="rId91" Type="http://schemas.openxmlformats.org/officeDocument/2006/relationships/image" Target="../media/image42.png"/><Relationship Id="rId145" Type="http://schemas.openxmlformats.org/officeDocument/2006/relationships/customXml" Target="../ink/ink75.xml"/><Relationship Id="rId166" Type="http://schemas.openxmlformats.org/officeDocument/2006/relationships/image" Target="../media/image78.png"/><Relationship Id="rId187" Type="http://schemas.openxmlformats.org/officeDocument/2006/relationships/image" Target="../media/image88.png"/><Relationship Id="rId331" Type="http://schemas.openxmlformats.org/officeDocument/2006/relationships/image" Target="../media/image156.png"/><Relationship Id="rId352" Type="http://schemas.openxmlformats.org/officeDocument/2006/relationships/image" Target="../media/image166.png"/><Relationship Id="rId373" Type="http://schemas.openxmlformats.org/officeDocument/2006/relationships/customXml" Target="../ink/ink19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1.xml"/><Relationship Id="rId233" Type="http://schemas.openxmlformats.org/officeDocument/2006/relationships/image" Target="../media/image110.png"/><Relationship Id="rId254" Type="http://schemas.openxmlformats.org/officeDocument/2006/relationships/customXml" Target="../ink/ink132.xml"/><Relationship Id="rId28" Type="http://schemas.openxmlformats.org/officeDocument/2006/relationships/customXml" Target="../ink/ink14.xml"/><Relationship Id="rId49" Type="http://schemas.openxmlformats.org/officeDocument/2006/relationships/customXml" Target="../ink/ink25.xml"/><Relationship Id="rId114" Type="http://schemas.openxmlformats.org/officeDocument/2006/relationships/image" Target="../media/image53.png"/><Relationship Id="rId275" Type="http://schemas.openxmlformats.org/officeDocument/2006/relationships/image" Target="../media/image131.png"/><Relationship Id="rId296" Type="http://schemas.openxmlformats.org/officeDocument/2006/relationships/customXml" Target="../ink/ink155.xml"/><Relationship Id="rId300" Type="http://schemas.openxmlformats.org/officeDocument/2006/relationships/customXml" Target="../ink/ink157.xml"/><Relationship Id="rId60" Type="http://schemas.openxmlformats.org/officeDocument/2006/relationships/customXml" Target="../ink/ink31.xml"/><Relationship Id="rId81" Type="http://schemas.openxmlformats.org/officeDocument/2006/relationships/image" Target="../media/image37.png"/><Relationship Id="rId135" Type="http://schemas.openxmlformats.org/officeDocument/2006/relationships/customXml" Target="../ink/ink70.xml"/><Relationship Id="rId156" Type="http://schemas.openxmlformats.org/officeDocument/2006/relationships/image" Target="../media/image73.png"/><Relationship Id="rId177" Type="http://schemas.openxmlformats.org/officeDocument/2006/relationships/image" Target="../media/image83.png"/><Relationship Id="rId198" Type="http://schemas.openxmlformats.org/officeDocument/2006/relationships/customXml" Target="../ink/ink104.xml"/><Relationship Id="rId321" Type="http://schemas.openxmlformats.org/officeDocument/2006/relationships/image" Target="../media/image151.png"/><Relationship Id="rId342" Type="http://schemas.openxmlformats.org/officeDocument/2006/relationships/customXml" Target="../ink/ink179.xml"/><Relationship Id="rId363" Type="http://schemas.openxmlformats.org/officeDocument/2006/relationships/customXml" Target="../ink/ink190.xml"/><Relationship Id="rId384" Type="http://schemas.openxmlformats.org/officeDocument/2006/relationships/image" Target="../media/image182.png"/><Relationship Id="rId202" Type="http://schemas.openxmlformats.org/officeDocument/2006/relationships/customXml" Target="../ink/ink106.xml"/><Relationship Id="rId223" Type="http://schemas.openxmlformats.org/officeDocument/2006/relationships/image" Target="../media/image105.png"/><Relationship Id="rId244" Type="http://schemas.openxmlformats.org/officeDocument/2006/relationships/customXml" Target="../ink/ink127.xml"/><Relationship Id="rId18" Type="http://schemas.openxmlformats.org/officeDocument/2006/relationships/image" Target="../media/image8.png"/><Relationship Id="rId39" Type="http://schemas.openxmlformats.org/officeDocument/2006/relationships/customXml" Target="../ink/ink20.xml"/><Relationship Id="rId265" Type="http://schemas.openxmlformats.org/officeDocument/2006/relationships/image" Target="../media/image126.png"/><Relationship Id="rId286" Type="http://schemas.openxmlformats.org/officeDocument/2006/relationships/image" Target="../media/image136.png"/><Relationship Id="rId50" Type="http://schemas.openxmlformats.org/officeDocument/2006/relationships/image" Target="../media/image23.png"/><Relationship Id="rId104" Type="http://schemas.openxmlformats.org/officeDocument/2006/relationships/image" Target="../media/image48.png"/><Relationship Id="rId125" Type="http://schemas.openxmlformats.org/officeDocument/2006/relationships/customXml" Target="../ink/ink65.xml"/><Relationship Id="rId146" Type="http://schemas.openxmlformats.org/officeDocument/2006/relationships/image" Target="../media/image69.png"/><Relationship Id="rId167" Type="http://schemas.openxmlformats.org/officeDocument/2006/relationships/customXml" Target="../ink/ink87.xml"/><Relationship Id="rId188" Type="http://schemas.openxmlformats.org/officeDocument/2006/relationships/customXml" Target="../ink/ink98.xml"/><Relationship Id="rId311" Type="http://schemas.openxmlformats.org/officeDocument/2006/relationships/image" Target="../media/image146.png"/><Relationship Id="rId332" Type="http://schemas.openxmlformats.org/officeDocument/2006/relationships/customXml" Target="../ink/ink174.xml"/><Relationship Id="rId353" Type="http://schemas.openxmlformats.org/officeDocument/2006/relationships/customXml" Target="../ink/ink185.xml"/><Relationship Id="rId374" Type="http://schemas.openxmlformats.org/officeDocument/2006/relationships/image" Target="../media/image177.png"/><Relationship Id="rId71" Type="http://schemas.openxmlformats.org/officeDocument/2006/relationships/image" Target="../media/image33.png"/><Relationship Id="rId92" Type="http://schemas.openxmlformats.org/officeDocument/2006/relationships/customXml" Target="../ink/ink48.xml"/><Relationship Id="rId213" Type="http://schemas.openxmlformats.org/officeDocument/2006/relationships/image" Target="../media/image100.png"/><Relationship Id="rId234" Type="http://schemas.openxmlformats.org/officeDocument/2006/relationships/customXml" Target="../ink/ink122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5.xml"/><Relationship Id="rId255" Type="http://schemas.openxmlformats.org/officeDocument/2006/relationships/image" Target="../media/image121.png"/><Relationship Id="rId276" Type="http://schemas.openxmlformats.org/officeDocument/2006/relationships/customXml" Target="../ink/ink143.xml"/><Relationship Id="rId297" Type="http://schemas.openxmlformats.org/officeDocument/2006/relationships/image" Target="../media/image140.png"/><Relationship Id="rId40" Type="http://schemas.openxmlformats.org/officeDocument/2006/relationships/image" Target="../media/image18.png"/><Relationship Id="rId115" Type="http://schemas.openxmlformats.org/officeDocument/2006/relationships/customXml" Target="../ink/ink60.xml"/><Relationship Id="rId136" Type="http://schemas.openxmlformats.org/officeDocument/2006/relationships/image" Target="../media/image64.png"/><Relationship Id="rId157" Type="http://schemas.openxmlformats.org/officeDocument/2006/relationships/customXml" Target="../ink/ink82.xml"/><Relationship Id="rId178" Type="http://schemas.openxmlformats.org/officeDocument/2006/relationships/customXml" Target="../ink/ink93.xml"/><Relationship Id="rId301" Type="http://schemas.openxmlformats.org/officeDocument/2006/relationships/image" Target="../media/image142.png"/><Relationship Id="rId322" Type="http://schemas.openxmlformats.org/officeDocument/2006/relationships/customXml" Target="../ink/ink169.xml"/><Relationship Id="rId343" Type="http://schemas.openxmlformats.org/officeDocument/2006/relationships/image" Target="../media/image162.png"/><Relationship Id="rId364" Type="http://schemas.openxmlformats.org/officeDocument/2006/relationships/image" Target="../media/image172.png"/><Relationship Id="rId61" Type="http://schemas.openxmlformats.org/officeDocument/2006/relationships/image" Target="../media/image28.png"/><Relationship Id="rId82" Type="http://schemas.openxmlformats.org/officeDocument/2006/relationships/customXml" Target="../ink/ink43.xml"/><Relationship Id="rId199" Type="http://schemas.openxmlformats.org/officeDocument/2006/relationships/image" Target="../media/image93.png"/><Relationship Id="rId203" Type="http://schemas.openxmlformats.org/officeDocument/2006/relationships/image" Target="../media/image95.png"/><Relationship Id="rId385" Type="http://schemas.openxmlformats.org/officeDocument/2006/relationships/customXml" Target="../ink/ink201.xml"/><Relationship Id="rId19" Type="http://schemas.openxmlformats.org/officeDocument/2006/relationships/customXml" Target="../ink/ink9.xml"/><Relationship Id="rId224" Type="http://schemas.openxmlformats.org/officeDocument/2006/relationships/customXml" Target="../ink/ink117.xml"/><Relationship Id="rId245" Type="http://schemas.openxmlformats.org/officeDocument/2006/relationships/image" Target="../media/image116.png"/><Relationship Id="rId266" Type="http://schemas.openxmlformats.org/officeDocument/2006/relationships/customXml" Target="../ink/ink138.xml"/><Relationship Id="rId287" Type="http://schemas.openxmlformats.org/officeDocument/2006/relationships/customXml" Target="../ink/ink149.xml"/><Relationship Id="rId30" Type="http://schemas.openxmlformats.org/officeDocument/2006/relationships/image" Target="../media/image13.png"/><Relationship Id="rId105" Type="http://schemas.openxmlformats.org/officeDocument/2006/relationships/customXml" Target="../ink/ink55.xml"/><Relationship Id="rId126" Type="http://schemas.openxmlformats.org/officeDocument/2006/relationships/image" Target="../media/image59.png"/><Relationship Id="rId147" Type="http://schemas.openxmlformats.org/officeDocument/2006/relationships/customXml" Target="../ink/ink76.xml"/><Relationship Id="rId168" Type="http://schemas.openxmlformats.org/officeDocument/2006/relationships/image" Target="../media/image79.png"/><Relationship Id="rId312" Type="http://schemas.openxmlformats.org/officeDocument/2006/relationships/customXml" Target="../ink/ink164.xml"/><Relationship Id="rId333" Type="http://schemas.openxmlformats.org/officeDocument/2006/relationships/image" Target="../media/image157.png"/><Relationship Id="rId354" Type="http://schemas.openxmlformats.org/officeDocument/2006/relationships/image" Target="../media/image167.png"/><Relationship Id="rId51" Type="http://schemas.openxmlformats.org/officeDocument/2006/relationships/customXml" Target="../ink/ink26.xml"/><Relationship Id="rId72" Type="http://schemas.openxmlformats.org/officeDocument/2006/relationships/customXml" Target="../ink/ink37.xml"/><Relationship Id="rId93" Type="http://schemas.openxmlformats.org/officeDocument/2006/relationships/image" Target="../media/image43.png"/><Relationship Id="rId189" Type="http://schemas.openxmlformats.org/officeDocument/2006/relationships/customXml" Target="../ink/ink99.xml"/><Relationship Id="rId375" Type="http://schemas.openxmlformats.org/officeDocument/2006/relationships/customXml" Target="../ink/ink196.xml"/><Relationship Id="rId3" Type="http://schemas.openxmlformats.org/officeDocument/2006/relationships/customXml" Target="../ink/ink1.xml"/><Relationship Id="rId214" Type="http://schemas.openxmlformats.org/officeDocument/2006/relationships/customXml" Target="../ink/ink112.xml"/><Relationship Id="rId235" Type="http://schemas.openxmlformats.org/officeDocument/2006/relationships/image" Target="../media/image111.png"/><Relationship Id="rId256" Type="http://schemas.openxmlformats.org/officeDocument/2006/relationships/customXml" Target="../ink/ink133.xml"/><Relationship Id="rId277" Type="http://schemas.openxmlformats.org/officeDocument/2006/relationships/customXml" Target="../ink/ink144.xml"/><Relationship Id="rId298" Type="http://schemas.openxmlformats.org/officeDocument/2006/relationships/customXml" Target="../ink/ink156.xml"/><Relationship Id="rId116" Type="http://schemas.openxmlformats.org/officeDocument/2006/relationships/image" Target="../media/image54.png"/><Relationship Id="rId137" Type="http://schemas.openxmlformats.org/officeDocument/2006/relationships/customXml" Target="../ink/ink71.xml"/><Relationship Id="rId158" Type="http://schemas.openxmlformats.org/officeDocument/2006/relationships/image" Target="../media/image74.png"/><Relationship Id="rId302" Type="http://schemas.openxmlformats.org/officeDocument/2006/relationships/customXml" Target="../ink/ink158.xml"/><Relationship Id="rId323" Type="http://schemas.openxmlformats.org/officeDocument/2006/relationships/image" Target="../media/image152.png"/><Relationship Id="rId344" Type="http://schemas.openxmlformats.org/officeDocument/2006/relationships/customXml" Target="../ink/ink180.xml"/><Relationship Id="rId20" Type="http://schemas.openxmlformats.org/officeDocument/2006/relationships/customXml" Target="../ink/ink10.xml"/><Relationship Id="rId41" Type="http://schemas.openxmlformats.org/officeDocument/2006/relationships/customXml" Target="../ink/ink21.xml"/><Relationship Id="rId62" Type="http://schemas.openxmlformats.org/officeDocument/2006/relationships/customXml" Target="../ink/ink32.xml"/><Relationship Id="rId83" Type="http://schemas.openxmlformats.org/officeDocument/2006/relationships/image" Target="../media/image38.png"/><Relationship Id="rId179" Type="http://schemas.openxmlformats.org/officeDocument/2006/relationships/image" Target="../media/image84.png"/><Relationship Id="rId365" Type="http://schemas.openxmlformats.org/officeDocument/2006/relationships/customXml" Target="../ink/ink191.xml"/><Relationship Id="rId386" Type="http://schemas.openxmlformats.org/officeDocument/2006/relationships/image" Target="../media/image183.png"/><Relationship Id="rId190" Type="http://schemas.openxmlformats.org/officeDocument/2006/relationships/image" Target="../media/image89.png"/><Relationship Id="rId204" Type="http://schemas.openxmlformats.org/officeDocument/2006/relationships/customXml" Target="../ink/ink107.xml"/><Relationship Id="rId225" Type="http://schemas.openxmlformats.org/officeDocument/2006/relationships/image" Target="../media/image106.png"/><Relationship Id="rId246" Type="http://schemas.openxmlformats.org/officeDocument/2006/relationships/customXml" Target="../ink/ink128.xml"/><Relationship Id="rId267" Type="http://schemas.openxmlformats.org/officeDocument/2006/relationships/image" Target="../media/image127.png"/><Relationship Id="rId288" Type="http://schemas.openxmlformats.org/officeDocument/2006/relationships/customXml" Target="../ink/ink150.xml"/><Relationship Id="rId106" Type="http://schemas.openxmlformats.org/officeDocument/2006/relationships/image" Target="../media/image49.png"/><Relationship Id="rId127" Type="http://schemas.openxmlformats.org/officeDocument/2006/relationships/customXml" Target="../ink/ink66.xml"/><Relationship Id="rId313" Type="http://schemas.openxmlformats.org/officeDocument/2006/relationships/image" Target="../media/image147.png"/><Relationship Id="rId10" Type="http://schemas.openxmlformats.org/officeDocument/2006/relationships/image" Target="../media/image4.png"/><Relationship Id="rId31" Type="http://schemas.openxmlformats.org/officeDocument/2006/relationships/customXml" Target="../ink/ink16.xml"/><Relationship Id="rId52" Type="http://schemas.openxmlformats.org/officeDocument/2006/relationships/image" Target="../media/image24.png"/><Relationship Id="rId73" Type="http://schemas.openxmlformats.org/officeDocument/2006/relationships/customXml" Target="../ink/ink38.xml"/><Relationship Id="rId94" Type="http://schemas.openxmlformats.org/officeDocument/2006/relationships/customXml" Target="../ink/ink49.xml"/><Relationship Id="rId148" Type="http://schemas.openxmlformats.org/officeDocument/2006/relationships/customXml" Target="../ink/ink77.xml"/><Relationship Id="rId169" Type="http://schemas.openxmlformats.org/officeDocument/2006/relationships/customXml" Target="../ink/ink88.xml"/><Relationship Id="rId334" Type="http://schemas.openxmlformats.org/officeDocument/2006/relationships/customXml" Target="../ink/ink175.xml"/><Relationship Id="rId355" Type="http://schemas.openxmlformats.org/officeDocument/2006/relationships/customXml" Target="../ink/ink186.xml"/><Relationship Id="rId376" Type="http://schemas.openxmlformats.org/officeDocument/2006/relationships/image" Target="../media/image178.png"/><Relationship Id="rId4" Type="http://schemas.openxmlformats.org/officeDocument/2006/relationships/image" Target="../media/image1.png"/><Relationship Id="rId180" Type="http://schemas.openxmlformats.org/officeDocument/2006/relationships/customXml" Target="../ink/ink94.xml"/><Relationship Id="rId215" Type="http://schemas.openxmlformats.org/officeDocument/2006/relationships/image" Target="../media/image101.png"/><Relationship Id="rId236" Type="http://schemas.openxmlformats.org/officeDocument/2006/relationships/customXml" Target="../ink/ink123.xml"/><Relationship Id="rId257" Type="http://schemas.openxmlformats.org/officeDocument/2006/relationships/image" Target="../media/image122.png"/><Relationship Id="rId278" Type="http://schemas.openxmlformats.org/officeDocument/2006/relationships/image" Target="../media/image132.png"/><Relationship Id="rId303" Type="http://schemas.openxmlformats.org/officeDocument/2006/relationships/image" Target="../media/image143.png"/><Relationship Id="rId42" Type="http://schemas.openxmlformats.org/officeDocument/2006/relationships/image" Target="../media/image19.png"/><Relationship Id="rId84" Type="http://schemas.openxmlformats.org/officeDocument/2006/relationships/customXml" Target="../ink/ink44.xml"/><Relationship Id="rId138" Type="http://schemas.openxmlformats.org/officeDocument/2006/relationships/image" Target="../media/image65.png"/><Relationship Id="rId345" Type="http://schemas.openxmlformats.org/officeDocument/2006/relationships/image" Target="../media/image163.png"/><Relationship Id="rId387" Type="http://schemas.openxmlformats.org/officeDocument/2006/relationships/customXml" Target="../ink/ink202.xml"/><Relationship Id="rId191" Type="http://schemas.openxmlformats.org/officeDocument/2006/relationships/customXml" Target="../ink/ink100.xml"/><Relationship Id="rId205" Type="http://schemas.openxmlformats.org/officeDocument/2006/relationships/image" Target="../media/image96.png"/><Relationship Id="rId247" Type="http://schemas.openxmlformats.org/officeDocument/2006/relationships/image" Target="../media/image117.png"/><Relationship Id="rId107" Type="http://schemas.openxmlformats.org/officeDocument/2006/relationships/customXml" Target="../ink/ink56.xml"/><Relationship Id="rId289" Type="http://schemas.openxmlformats.org/officeDocument/2006/relationships/customXml" Target="../ink/ink151.xml"/><Relationship Id="rId11" Type="http://schemas.openxmlformats.org/officeDocument/2006/relationships/customXml" Target="../ink/ink5.xml"/><Relationship Id="rId53" Type="http://schemas.openxmlformats.org/officeDocument/2006/relationships/customXml" Target="../ink/ink27.xml"/><Relationship Id="rId149" Type="http://schemas.openxmlformats.org/officeDocument/2006/relationships/image" Target="../media/image70.png"/><Relationship Id="rId314" Type="http://schemas.openxmlformats.org/officeDocument/2006/relationships/customXml" Target="../ink/ink165.xml"/><Relationship Id="rId356" Type="http://schemas.openxmlformats.org/officeDocument/2006/relationships/image" Target="../media/image168.png"/><Relationship Id="rId95" Type="http://schemas.openxmlformats.org/officeDocument/2006/relationships/image" Target="../media/image44.png"/><Relationship Id="rId160" Type="http://schemas.openxmlformats.org/officeDocument/2006/relationships/image" Target="../media/image75.png"/><Relationship Id="rId216" Type="http://schemas.openxmlformats.org/officeDocument/2006/relationships/customXml" Target="../ink/ink113.xml"/><Relationship Id="rId258" Type="http://schemas.openxmlformats.org/officeDocument/2006/relationships/customXml" Target="../ink/ink134.xml"/><Relationship Id="rId22" Type="http://schemas.openxmlformats.org/officeDocument/2006/relationships/customXml" Target="../ink/ink11.xml"/><Relationship Id="rId64" Type="http://schemas.openxmlformats.org/officeDocument/2006/relationships/customXml" Target="../ink/ink33.xml"/><Relationship Id="rId118" Type="http://schemas.openxmlformats.org/officeDocument/2006/relationships/image" Target="../media/image55.png"/><Relationship Id="rId325" Type="http://schemas.openxmlformats.org/officeDocument/2006/relationships/image" Target="../media/image153.png"/><Relationship Id="rId367" Type="http://schemas.openxmlformats.org/officeDocument/2006/relationships/customXml" Target="../ink/ink192.xml"/><Relationship Id="rId171" Type="http://schemas.openxmlformats.org/officeDocument/2006/relationships/image" Target="../media/image80.png"/><Relationship Id="rId227" Type="http://schemas.openxmlformats.org/officeDocument/2006/relationships/image" Target="../media/image107.png"/><Relationship Id="rId269" Type="http://schemas.openxmlformats.org/officeDocument/2006/relationships/image" Target="../media/image128.png"/><Relationship Id="rId33" Type="http://schemas.openxmlformats.org/officeDocument/2006/relationships/customXml" Target="../ink/ink17.xml"/><Relationship Id="rId129" Type="http://schemas.openxmlformats.org/officeDocument/2006/relationships/customXml" Target="../ink/ink67.xml"/><Relationship Id="rId280" Type="http://schemas.openxmlformats.org/officeDocument/2006/relationships/image" Target="../media/image133.png"/><Relationship Id="rId336" Type="http://schemas.openxmlformats.org/officeDocument/2006/relationships/customXml" Target="../ink/ink176.xml"/><Relationship Id="rId75" Type="http://schemas.openxmlformats.org/officeDocument/2006/relationships/customXml" Target="../ink/ink39.xml"/><Relationship Id="rId140" Type="http://schemas.openxmlformats.org/officeDocument/2006/relationships/image" Target="../media/image66.png"/><Relationship Id="rId182" Type="http://schemas.openxmlformats.org/officeDocument/2006/relationships/customXml" Target="../ink/ink95.xml"/><Relationship Id="rId378" Type="http://schemas.openxmlformats.org/officeDocument/2006/relationships/image" Target="../media/image179.png"/><Relationship Id="rId6" Type="http://schemas.openxmlformats.org/officeDocument/2006/relationships/image" Target="../media/image2.png"/><Relationship Id="rId238" Type="http://schemas.openxmlformats.org/officeDocument/2006/relationships/customXml" Target="../ink/ink124.xml"/><Relationship Id="rId291" Type="http://schemas.openxmlformats.org/officeDocument/2006/relationships/customXml" Target="../ink/ink152.xml"/><Relationship Id="rId305" Type="http://schemas.openxmlformats.org/officeDocument/2006/relationships/image" Target="../media/image144.png"/><Relationship Id="rId347" Type="http://schemas.openxmlformats.org/officeDocument/2006/relationships/customXml" Target="../ink/ink182.xml"/><Relationship Id="rId44" Type="http://schemas.openxmlformats.org/officeDocument/2006/relationships/image" Target="../media/image20.png"/><Relationship Id="rId86" Type="http://schemas.openxmlformats.org/officeDocument/2006/relationships/customXml" Target="../ink/ink45.xml"/><Relationship Id="rId151" Type="http://schemas.openxmlformats.org/officeDocument/2006/relationships/image" Target="../media/image71.png"/><Relationship Id="rId193" Type="http://schemas.openxmlformats.org/officeDocument/2006/relationships/customXml" Target="../ink/ink101.xml"/><Relationship Id="rId207" Type="http://schemas.openxmlformats.org/officeDocument/2006/relationships/image" Target="../media/image97.png"/><Relationship Id="rId249" Type="http://schemas.openxmlformats.org/officeDocument/2006/relationships/image" Target="../media/image118.png"/><Relationship Id="rId13" Type="http://schemas.openxmlformats.org/officeDocument/2006/relationships/customXml" Target="../ink/ink6.xml"/><Relationship Id="rId109" Type="http://schemas.openxmlformats.org/officeDocument/2006/relationships/customXml" Target="../ink/ink57.xml"/><Relationship Id="rId260" Type="http://schemas.openxmlformats.org/officeDocument/2006/relationships/customXml" Target="../ink/ink135.xml"/><Relationship Id="rId316" Type="http://schemas.openxmlformats.org/officeDocument/2006/relationships/customXml" Target="../ink/ink166.xml"/><Relationship Id="rId55" Type="http://schemas.openxmlformats.org/officeDocument/2006/relationships/customXml" Target="../ink/ink28.xml"/><Relationship Id="rId97" Type="http://schemas.openxmlformats.org/officeDocument/2006/relationships/customXml" Target="../ink/ink51.xml"/><Relationship Id="rId120" Type="http://schemas.openxmlformats.org/officeDocument/2006/relationships/image" Target="../media/image56.png"/><Relationship Id="rId358" Type="http://schemas.openxmlformats.org/officeDocument/2006/relationships/image" Target="../media/image169.png"/><Relationship Id="rId162" Type="http://schemas.openxmlformats.org/officeDocument/2006/relationships/image" Target="../media/image76.png"/><Relationship Id="rId218" Type="http://schemas.openxmlformats.org/officeDocument/2006/relationships/customXml" Target="../ink/ink114.xml"/><Relationship Id="rId271" Type="http://schemas.openxmlformats.org/officeDocument/2006/relationships/image" Target="../media/image129.png"/><Relationship Id="rId24" Type="http://schemas.openxmlformats.org/officeDocument/2006/relationships/customXml" Target="../ink/ink12.xml"/><Relationship Id="rId66" Type="http://schemas.openxmlformats.org/officeDocument/2006/relationships/customXml" Target="../ink/ink34.xml"/><Relationship Id="rId131" Type="http://schemas.openxmlformats.org/officeDocument/2006/relationships/customXml" Target="../ink/ink68.xml"/><Relationship Id="rId327" Type="http://schemas.openxmlformats.org/officeDocument/2006/relationships/image" Target="../media/image154.png"/><Relationship Id="rId369" Type="http://schemas.openxmlformats.org/officeDocument/2006/relationships/customXml" Target="../ink/ink193.xml"/><Relationship Id="rId173" Type="http://schemas.openxmlformats.org/officeDocument/2006/relationships/image" Target="../media/image81.png"/><Relationship Id="rId229" Type="http://schemas.openxmlformats.org/officeDocument/2006/relationships/image" Target="../media/image108.png"/><Relationship Id="rId380" Type="http://schemas.openxmlformats.org/officeDocument/2006/relationships/image" Target="../media/image180.png"/><Relationship Id="rId240" Type="http://schemas.openxmlformats.org/officeDocument/2006/relationships/customXml" Target="../ink/ink125.xml"/><Relationship Id="rId35" Type="http://schemas.openxmlformats.org/officeDocument/2006/relationships/customXml" Target="../ink/ink18.xml"/><Relationship Id="rId77" Type="http://schemas.openxmlformats.org/officeDocument/2006/relationships/customXml" Target="../ink/ink40.xml"/><Relationship Id="rId100" Type="http://schemas.openxmlformats.org/officeDocument/2006/relationships/image" Target="../media/image46.png"/><Relationship Id="rId282" Type="http://schemas.openxmlformats.org/officeDocument/2006/relationships/image" Target="../media/image134.png"/><Relationship Id="rId338" Type="http://schemas.openxmlformats.org/officeDocument/2006/relationships/customXml" Target="../ink/ink177.xml"/><Relationship Id="rId8" Type="http://schemas.openxmlformats.org/officeDocument/2006/relationships/image" Target="../media/image3.png"/><Relationship Id="rId142" Type="http://schemas.openxmlformats.org/officeDocument/2006/relationships/image" Target="../media/image67.png"/><Relationship Id="rId184" Type="http://schemas.openxmlformats.org/officeDocument/2006/relationships/customXml" Target="../ink/ink96.xml"/><Relationship Id="rId251" Type="http://schemas.openxmlformats.org/officeDocument/2006/relationships/image" Target="../media/image119.png"/><Relationship Id="rId46" Type="http://schemas.openxmlformats.org/officeDocument/2006/relationships/image" Target="../media/image21.png"/><Relationship Id="rId293" Type="http://schemas.openxmlformats.org/officeDocument/2006/relationships/customXml" Target="../ink/ink153.xml"/><Relationship Id="rId307" Type="http://schemas.openxmlformats.org/officeDocument/2006/relationships/customXml" Target="../ink/ink161.xml"/><Relationship Id="rId349" Type="http://schemas.openxmlformats.org/officeDocument/2006/relationships/customXml" Target="../ink/ink183.xml"/><Relationship Id="rId88" Type="http://schemas.openxmlformats.org/officeDocument/2006/relationships/customXml" Target="../ink/ink46.xml"/><Relationship Id="rId111" Type="http://schemas.openxmlformats.org/officeDocument/2006/relationships/customXml" Target="../ink/ink58.xml"/><Relationship Id="rId153" Type="http://schemas.openxmlformats.org/officeDocument/2006/relationships/image" Target="../media/image72.png"/><Relationship Id="rId195" Type="http://schemas.openxmlformats.org/officeDocument/2006/relationships/customXml" Target="../ink/ink102.xml"/><Relationship Id="rId209" Type="http://schemas.openxmlformats.org/officeDocument/2006/relationships/image" Target="../media/image98.png"/><Relationship Id="rId360" Type="http://schemas.openxmlformats.org/officeDocument/2006/relationships/image" Target="../media/image170.png"/><Relationship Id="rId220" Type="http://schemas.openxmlformats.org/officeDocument/2006/relationships/customXml" Target="../ink/ink115.xml"/><Relationship Id="rId15" Type="http://schemas.openxmlformats.org/officeDocument/2006/relationships/customXml" Target="../ink/ink7.xml"/><Relationship Id="rId57" Type="http://schemas.openxmlformats.org/officeDocument/2006/relationships/customXml" Target="../ink/ink29.xml"/><Relationship Id="rId262" Type="http://schemas.openxmlformats.org/officeDocument/2006/relationships/customXml" Target="../ink/ink136.xml"/><Relationship Id="rId318" Type="http://schemas.openxmlformats.org/officeDocument/2006/relationships/customXml" Target="../ink/ink167.xml"/><Relationship Id="rId99" Type="http://schemas.openxmlformats.org/officeDocument/2006/relationships/customXml" Target="../ink/ink52.xml"/><Relationship Id="rId122" Type="http://schemas.openxmlformats.org/officeDocument/2006/relationships/image" Target="../media/image57.png"/><Relationship Id="rId164" Type="http://schemas.openxmlformats.org/officeDocument/2006/relationships/image" Target="../media/image77.png"/><Relationship Id="rId371" Type="http://schemas.openxmlformats.org/officeDocument/2006/relationships/customXml" Target="../ink/ink194.xml"/><Relationship Id="rId26" Type="http://schemas.openxmlformats.org/officeDocument/2006/relationships/customXml" Target="../ink/ink13.xml"/><Relationship Id="rId231" Type="http://schemas.openxmlformats.org/officeDocument/2006/relationships/image" Target="../media/image109.png"/><Relationship Id="rId273" Type="http://schemas.openxmlformats.org/officeDocument/2006/relationships/image" Target="../media/image130.png"/><Relationship Id="rId329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.xml"/><Relationship Id="rId299" Type="http://schemas.openxmlformats.org/officeDocument/2006/relationships/customXml" Target="../ink/ink354.xml"/><Relationship Id="rId21" Type="http://schemas.openxmlformats.org/officeDocument/2006/relationships/customXml" Target="../ink/ink213.xml"/><Relationship Id="rId63" Type="http://schemas.openxmlformats.org/officeDocument/2006/relationships/image" Target="../media/image37.png"/><Relationship Id="rId159" Type="http://schemas.openxmlformats.org/officeDocument/2006/relationships/customXml" Target="../ink/ink284.xml"/><Relationship Id="rId324" Type="http://schemas.openxmlformats.org/officeDocument/2006/relationships/customXml" Target="../ink/ink367.xml"/><Relationship Id="rId366" Type="http://schemas.openxmlformats.org/officeDocument/2006/relationships/customXml" Target="../ink/ink388.xml"/><Relationship Id="rId170" Type="http://schemas.openxmlformats.org/officeDocument/2006/relationships/image" Target="../media/image220.png"/><Relationship Id="rId226" Type="http://schemas.openxmlformats.org/officeDocument/2006/relationships/image" Target="../media/image248.png"/><Relationship Id="rId433" Type="http://schemas.openxmlformats.org/officeDocument/2006/relationships/image" Target="../media/image350.png"/><Relationship Id="rId268" Type="http://schemas.openxmlformats.org/officeDocument/2006/relationships/image" Target="../media/image269.png"/><Relationship Id="rId475" Type="http://schemas.openxmlformats.org/officeDocument/2006/relationships/image" Target="../media/image370.png"/><Relationship Id="rId32" Type="http://schemas.openxmlformats.org/officeDocument/2006/relationships/customXml" Target="../ink/ink219.xml"/><Relationship Id="rId74" Type="http://schemas.openxmlformats.org/officeDocument/2006/relationships/customXml" Target="../ink/ink241.xml"/><Relationship Id="rId128" Type="http://schemas.openxmlformats.org/officeDocument/2006/relationships/image" Target="../media/image199.png"/><Relationship Id="rId335" Type="http://schemas.openxmlformats.org/officeDocument/2006/relationships/image" Target="../media/image302.png"/><Relationship Id="rId377" Type="http://schemas.openxmlformats.org/officeDocument/2006/relationships/customXml" Target="../ink/ink394.xml"/><Relationship Id="rId500" Type="http://schemas.openxmlformats.org/officeDocument/2006/relationships/customXml" Target="../ink/ink457.xml"/><Relationship Id="rId5" Type="http://schemas.openxmlformats.org/officeDocument/2006/relationships/image" Target="../media/image2.png"/><Relationship Id="rId181" Type="http://schemas.openxmlformats.org/officeDocument/2006/relationships/customXml" Target="../ink/ink295.xml"/><Relationship Id="rId237" Type="http://schemas.openxmlformats.org/officeDocument/2006/relationships/customXml" Target="../ink/ink323.xml"/><Relationship Id="rId402" Type="http://schemas.openxmlformats.org/officeDocument/2006/relationships/customXml" Target="../ink/ink407.xml"/><Relationship Id="rId279" Type="http://schemas.openxmlformats.org/officeDocument/2006/relationships/customXml" Target="../ink/ink344.xml"/><Relationship Id="rId444" Type="http://schemas.openxmlformats.org/officeDocument/2006/relationships/customXml" Target="../ink/ink428.xml"/><Relationship Id="rId486" Type="http://schemas.openxmlformats.org/officeDocument/2006/relationships/customXml" Target="../ink/ink450.xml"/><Relationship Id="rId43" Type="http://schemas.openxmlformats.org/officeDocument/2006/relationships/image" Target="../media/image25.png"/><Relationship Id="rId139" Type="http://schemas.openxmlformats.org/officeDocument/2006/relationships/customXml" Target="../ink/ink274.xml"/><Relationship Id="rId290" Type="http://schemas.openxmlformats.org/officeDocument/2006/relationships/image" Target="../media/image280.png"/><Relationship Id="rId304" Type="http://schemas.openxmlformats.org/officeDocument/2006/relationships/image" Target="../media/image287.png"/><Relationship Id="rId346" Type="http://schemas.openxmlformats.org/officeDocument/2006/relationships/customXml" Target="../ink/ink378.xml"/><Relationship Id="rId388" Type="http://schemas.openxmlformats.org/officeDocument/2006/relationships/image" Target="../media/image328.png"/><Relationship Id="rId85" Type="http://schemas.openxmlformats.org/officeDocument/2006/relationships/customXml" Target="../ink/ink247.xml"/><Relationship Id="rId150" Type="http://schemas.openxmlformats.org/officeDocument/2006/relationships/image" Target="../media/image210.png"/><Relationship Id="rId192" Type="http://schemas.openxmlformats.org/officeDocument/2006/relationships/image" Target="../media/image231.png"/><Relationship Id="rId206" Type="http://schemas.openxmlformats.org/officeDocument/2006/relationships/image" Target="../media/image238.png"/><Relationship Id="rId413" Type="http://schemas.openxmlformats.org/officeDocument/2006/relationships/image" Target="../media/image340.png"/><Relationship Id="rId248" Type="http://schemas.openxmlformats.org/officeDocument/2006/relationships/image" Target="../media/image259.png"/><Relationship Id="rId455" Type="http://schemas.openxmlformats.org/officeDocument/2006/relationships/image" Target="../media/image361.png"/><Relationship Id="rId497" Type="http://schemas.openxmlformats.org/officeDocument/2006/relationships/image" Target="../media/image381.png"/><Relationship Id="rId12" Type="http://schemas.openxmlformats.org/officeDocument/2006/relationships/customXml" Target="../ink/ink208.xml"/><Relationship Id="rId108" Type="http://schemas.openxmlformats.org/officeDocument/2006/relationships/image" Target="../media/image190.png"/><Relationship Id="rId315" Type="http://schemas.openxmlformats.org/officeDocument/2006/relationships/image" Target="../media/image292.png"/><Relationship Id="rId357" Type="http://schemas.openxmlformats.org/officeDocument/2006/relationships/image" Target="../media/image313.png"/><Relationship Id="rId54" Type="http://schemas.openxmlformats.org/officeDocument/2006/relationships/customXml" Target="../ink/ink230.xml"/><Relationship Id="rId96" Type="http://schemas.openxmlformats.org/officeDocument/2006/relationships/image" Target="../media/image54.png"/><Relationship Id="rId161" Type="http://schemas.openxmlformats.org/officeDocument/2006/relationships/customXml" Target="../ink/ink285.xml"/><Relationship Id="rId217" Type="http://schemas.openxmlformats.org/officeDocument/2006/relationships/customXml" Target="../ink/ink313.xml"/><Relationship Id="rId399" Type="http://schemas.openxmlformats.org/officeDocument/2006/relationships/image" Target="../media/image333.png"/><Relationship Id="rId259" Type="http://schemas.openxmlformats.org/officeDocument/2006/relationships/customXml" Target="../ink/ink334.xml"/><Relationship Id="rId424" Type="http://schemas.openxmlformats.org/officeDocument/2006/relationships/customXml" Target="../ink/ink418.xml"/><Relationship Id="rId466" Type="http://schemas.openxmlformats.org/officeDocument/2006/relationships/image" Target="../media/image366.png"/><Relationship Id="rId23" Type="http://schemas.openxmlformats.org/officeDocument/2006/relationships/image" Target="../media/image13.png"/><Relationship Id="rId119" Type="http://schemas.openxmlformats.org/officeDocument/2006/relationships/customXml" Target="../ink/ink264.xml"/><Relationship Id="rId270" Type="http://schemas.openxmlformats.org/officeDocument/2006/relationships/image" Target="../media/image270.png"/><Relationship Id="rId326" Type="http://schemas.openxmlformats.org/officeDocument/2006/relationships/customXml" Target="../ink/ink368.xml"/><Relationship Id="rId65" Type="http://schemas.openxmlformats.org/officeDocument/2006/relationships/image" Target="../media/image38.png"/><Relationship Id="rId130" Type="http://schemas.openxmlformats.org/officeDocument/2006/relationships/image" Target="../media/image200.png"/><Relationship Id="rId368" Type="http://schemas.openxmlformats.org/officeDocument/2006/relationships/customXml" Target="../ink/ink389.xml"/><Relationship Id="rId172" Type="http://schemas.openxmlformats.org/officeDocument/2006/relationships/image" Target="../media/image221.png"/><Relationship Id="rId228" Type="http://schemas.openxmlformats.org/officeDocument/2006/relationships/image" Target="../media/image249.png"/><Relationship Id="rId435" Type="http://schemas.openxmlformats.org/officeDocument/2006/relationships/image" Target="../media/image351.png"/><Relationship Id="rId477" Type="http://schemas.openxmlformats.org/officeDocument/2006/relationships/image" Target="../media/image371.png"/><Relationship Id="rId281" Type="http://schemas.openxmlformats.org/officeDocument/2006/relationships/customXml" Target="../ink/ink345.xml"/><Relationship Id="rId337" Type="http://schemas.openxmlformats.org/officeDocument/2006/relationships/image" Target="../media/image303.png"/><Relationship Id="rId34" Type="http://schemas.openxmlformats.org/officeDocument/2006/relationships/customXml" Target="../ink/ink220.xml"/><Relationship Id="rId76" Type="http://schemas.openxmlformats.org/officeDocument/2006/relationships/customXml" Target="../ink/ink242.xml"/><Relationship Id="rId141" Type="http://schemas.openxmlformats.org/officeDocument/2006/relationships/customXml" Target="../ink/ink275.xml"/><Relationship Id="rId379" Type="http://schemas.openxmlformats.org/officeDocument/2006/relationships/customXml" Target="../ink/ink395.xml"/><Relationship Id="rId7" Type="http://schemas.openxmlformats.org/officeDocument/2006/relationships/image" Target="../media/image3.png"/><Relationship Id="rId183" Type="http://schemas.openxmlformats.org/officeDocument/2006/relationships/customXml" Target="../ink/ink296.xml"/><Relationship Id="rId239" Type="http://schemas.openxmlformats.org/officeDocument/2006/relationships/customXml" Target="../ink/ink324.xml"/><Relationship Id="rId390" Type="http://schemas.openxmlformats.org/officeDocument/2006/relationships/customXml" Target="../ink/ink401.xml"/><Relationship Id="rId404" Type="http://schemas.openxmlformats.org/officeDocument/2006/relationships/customXml" Target="../ink/ink408.xml"/><Relationship Id="rId446" Type="http://schemas.openxmlformats.org/officeDocument/2006/relationships/customXml" Target="../ink/ink429.xml"/><Relationship Id="rId250" Type="http://schemas.openxmlformats.org/officeDocument/2006/relationships/image" Target="../media/image260.png"/><Relationship Id="rId292" Type="http://schemas.openxmlformats.org/officeDocument/2006/relationships/image" Target="../media/image281.png"/><Relationship Id="rId306" Type="http://schemas.openxmlformats.org/officeDocument/2006/relationships/image" Target="../media/image288.png"/><Relationship Id="rId488" Type="http://schemas.openxmlformats.org/officeDocument/2006/relationships/customXml" Target="../ink/ink451.xml"/><Relationship Id="rId45" Type="http://schemas.openxmlformats.org/officeDocument/2006/relationships/image" Target="../media/image26.png"/><Relationship Id="rId87" Type="http://schemas.openxmlformats.org/officeDocument/2006/relationships/customXml" Target="../ink/ink248.xml"/><Relationship Id="rId110" Type="http://schemas.openxmlformats.org/officeDocument/2006/relationships/image" Target="../media/image191.png"/><Relationship Id="rId348" Type="http://schemas.openxmlformats.org/officeDocument/2006/relationships/customXml" Target="../ink/ink379.xml"/><Relationship Id="rId152" Type="http://schemas.openxmlformats.org/officeDocument/2006/relationships/image" Target="../media/image211.png"/><Relationship Id="rId194" Type="http://schemas.openxmlformats.org/officeDocument/2006/relationships/image" Target="../media/image232.png"/><Relationship Id="rId208" Type="http://schemas.openxmlformats.org/officeDocument/2006/relationships/image" Target="../media/image239.png"/><Relationship Id="rId415" Type="http://schemas.openxmlformats.org/officeDocument/2006/relationships/image" Target="../media/image341.png"/><Relationship Id="rId457" Type="http://schemas.openxmlformats.org/officeDocument/2006/relationships/image" Target="../media/image362.png"/><Relationship Id="rId261" Type="http://schemas.openxmlformats.org/officeDocument/2006/relationships/customXml" Target="../ink/ink335.xml"/><Relationship Id="rId499" Type="http://schemas.openxmlformats.org/officeDocument/2006/relationships/image" Target="../media/image382.png"/><Relationship Id="rId14" Type="http://schemas.openxmlformats.org/officeDocument/2006/relationships/customXml" Target="../ink/ink209.xml"/><Relationship Id="rId56" Type="http://schemas.openxmlformats.org/officeDocument/2006/relationships/customXml" Target="../ink/ink231.xml"/><Relationship Id="rId317" Type="http://schemas.openxmlformats.org/officeDocument/2006/relationships/image" Target="../media/image293.png"/><Relationship Id="rId359" Type="http://schemas.openxmlformats.org/officeDocument/2006/relationships/image" Target="../media/image314.png"/><Relationship Id="rId98" Type="http://schemas.openxmlformats.org/officeDocument/2006/relationships/image" Target="../media/image185.png"/><Relationship Id="rId121" Type="http://schemas.openxmlformats.org/officeDocument/2006/relationships/customXml" Target="../ink/ink265.xml"/><Relationship Id="rId163" Type="http://schemas.openxmlformats.org/officeDocument/2006/relationships/customXml" Target="../ink/ink286.xml"/><Relationship Id="rId219" Type="http://schemas.openxmlformats.org/officeDocument/2006/relationships/customXml" Target="../ink/ink314.xml"/><Relationship Id="rId370" Type="http://schemas.openxmlformats.org/officeDocument/2006/relationships/customXml" Target="../ink/ink390.xml"/><Relationship Id="rId426" Type="http://schemas.openxmlformats.org/officeDocument/2006/relationships/customXml" Target="../ink/ink419.xml"/><Relationship Id="rId230" Type="http://schemas.openxmlformats.org/officeDocument/2006/relationships/image" Target="../media/image250.png"/><Relationship Id="rId468" Type="http://schemas.openxmlformats.org/officeDocument/2006/relationships/image" Target="../media/image367.png"/><Relationship Id="rId25" Type="http://schemas.openxmlformats.org/officeDocument/2006/relationships/image" Target="../media/image14.png"/><Relationship Id="rId67" Type="http://schemas.openxmlformats.org/officeDocument/2006/relationships/image" Target="../media/image39.png"/><Relationship Id="rId272" Type="http://schemas.openxmlformats.org/officeDocument/2006/relationships/image" Target="../media/image271.png"/><Relationship Id="rId328" Type="http://schemas.openxmlformats.org/officeDocument/2006/relationships/customXml" Target="../ink/ink369.xml"/><Relationship Id="rId132" Type="http://schemas.openxmlformats.org/officeDocument/2006/relationships/image" Target="../media/image201.png"/><Relationship Id="rId174" Type="http://schemas.openxmlformats.org/officeDocument/2006/relationships/image" Target="../media/image222.png"/><Relationship Id="rId381" Type="http://schemas.openxmlformats.org/officeDocument/2006/relationships/customXml" Target="../ink/ink396.xml"/><Relationship Id="rId241" Type="http://schemas.openxmlformats.org/officeDocument/2006/relationships/customXml" Target="../ink/ink325.xml"/><Relationship Id="rId437" Type="http://schemas.openxmlformats.org/officeDocument/2006/relationships/image" Target="../media/image352.png"/><Relationship Id="rId479" Type="http://schemas.openxmlformats.org/officeDocument/2006/relationships/image" Target="../media/image372.png"/><Relationship Id="rId36" Type="http://schemas.openxmlformats.org/officeDocument/2006/relationships/customXml" Target="../ink/ink221.xml"/><Relationship Id="rId283" Type="http://schemas.openxmlformats.org/officeDocument/2006/relationships/customXml" Target="../ink/ink346.xml"/><Relationship Id="rId339" Type="http://schemas.openxmlformats.org/officeDocument/2006/relationships/image" Target="../media/image304.png"/><Relationship Id="rId490" Type="http://schemas.openxmlformats.org/officeDocument/2006/relationships/customXml" Target="../ink/ink452.xml"/><Relationship Id="rId78" Type="http://schemas.openxmlformats.org/officeDocument/2006/relationships/image" Target="../media/image45.png"/><Relationship Id="rId101" Type="http://schemas.openxmlformats.org/officeDocument/2006/relationships/customXml" Target="../ink/ink255.xml"/><Relationship Id="rId143" Type="http://schemas.openxmlformats.org/officeDocument/2006/relationships/customXml" Target="../ink/ink276.xml"/><Relationship Id="rId185" Type="http://schemas.openxmlformats.org/officeDocument/2006/relationships/customXml" Target="../ink/ink297.xml"/><Relationship Id="rId350" Type="http://schemas.openxmlformats.org/officeDocument/2006/relationships/customXml" Target="../ink/ink380.xml"/><Relationship Id="rId406" Type="http://schemas.openxmlformats.org/officeDocument/2006/relationships/customXml" Target="../ink/ink409.xml"/><Relationship Id="rId9" Type="http://schemas.openxmlformats.org/officeDocument/2006/relationships/image" Target="../media/image4.png"/><Relationship Id="rId210" Type="http://schemas.openxmlformats.org/officeDocument/2006/relationships/image" Target="../media/image240.png"/><Relationship Id="rId392" Type="http://schemas.openxmlformats.org/officeDocument/2006/relationships/customXml" Target="../ink/ink402.xml"/><Relationship Id="rId448" Type="http://schemas.openxmlformats.org/officeDocument/2006/relationships/customXml" Target="../ink/ink430.xml"/><Relationship Id="rId252" Type="http://schemas.openxmlformats.org/officeDocument/2006/relationships/image" Target="../media/image261.png"/><Relationship Id="rId294" Type="http://schemas.openxmlformats.org/officeDocument/2006/relationships/image" Target="../media/image282.png"/><Relationship Id="rId308" Type="http://schemas.openxmlformats.org/officeDocument/2006/relationships/image" Target="../media/image289.png"/><Relationship Id="rId47" Type="http://schemas.openxmlformats.org/officeDocument/2006/relationships/image" Target="../media/image28.png"/><Relationship Id="rId89" Type="http://schemas.openxmlformats.org/officeDocument/2006/relationships/customXml" Target="../ink/ink249.xml"/><Relationship Id="rId112" Type="http://schemas.openxmlformats.org/officeDocument/2006/relationships/image" Target="../media/image192.png"/><Relationship Id="rId154" Type="http://schemas.openxmlformats.org/officeDocument/2006/relationships/image" Target="../media/image212.png"/><Relationship Id="rId361" Type="http://schemas.openxmlformats.org/officeDocument/2006/relationships/image" Target="../media/image315.png"/><Relationship Id="rId196" Type="http://schemas.openxmlformats.org/officeDocument/2006/relationships/image" Target="../media/image233.png"/><Relationship Id="rId417" Type="http://schemas.openxmlformats.org/officeDocument/2006/relationships/image" Target="../media/image342.png"/><Relationship Id="rId459" Type="http://schemas.openxmlformats.org/officeDocument/2006/relationships/customXml" Target="../ink/ink436.xml"/><Relationship Id="rId16" Type="http://schemas.openxmlformats.org/officeDocument/2006/relationships/image" Target="../media/image9.png"/><Relationship Id="rId221" Type="http://schemas.openxmlformats.org/officeDocument/2006/relationships/customXml" Target="../ink/ink315.xml"/><Relationship Id="rId263" Type="http://schemas.openxmlformats.org/officeDocument/2006/relationships/customXml" Target="../ink/ink336.xml"/><Relationship Id="rId319" Type="http://schemas.openxmlformats.org/officeDocument/2006/relationships/image" Target="../media/image294.png"/><Relationship Id="rId470" Type="http://schemas.openxmlformats.org/officeDocument/2006/relationships/customXml" Target="../ink/ink442.xml"/><Relationship Id="rId58" Type="http://schemas.openxmlformats.org/officeDocument/2006/relationships/image" Target="../media/image34.png"/><Relationship Id="rId123" Type="http://schemas.openxmlformats.org/officeDocument/2006/relationships/customXml" Target="../ink/ink266.xml"/><Relationship Id="rId330" Type="http://schemas.openxmlformats.org/officeDocument/2006/relationships/customXml" Target="../ink/ink370.xml"/><Relationship Id="rId165" Type="http://schemas.openxmlformats.org/officeDocument/2006/relationships/customXml" Target="../ink/ink287.xml"/><Relationship Id="rId372" Type="http://schemas.openxmlformats.org/officeDocument/2006/relationships/customXml" Target="../ink/ink391.xml"/><Relationship Id="rId428" Type="http://schemas.openxmlformats.org/officeDocument/2006/relationships/customXml" Target="../ink/ink420.xml"/><Relationship Id="rId232" Type="http://schemas.openxmlformats.org/officeDocument/2006/relationships/image" Target="../media/image251.png"/><Relationship Id="rId274" Type="http://schemas.openxmlformats.org/officeDocument/2006/relationships/image" Target="../media/image272.png"/><Relationship Id="rId481" Type="http://schemas.openxmlformats.org/officeDocument/2006/relationships/image" Target="../media/image373.png"/><Relationship Id="rId27" Type="http://schemas.openxmlformats.org/officeDocument/2006/relationships/image" Target="../media/image15.png"/><Relationship Id="rId69" Type="http://schemas.openxmlformats.org/officeDocument/2006/relationships/image" Target="../media/image40.png"/><Relationship Id="rId134" Type="http://schemas.openxmlformats.org/officeDocument/2006/relationships/image" Target="../media/image202.png"/><Relationship Id="rId80" Type="http://schemas.openxmlformats.org/officeDocument/2006/relationships/image" Target="../media/image46.png"/><Relationship Id="rId176" Type="http://schemas.openxmlformats.org/officeDocument/2006/relationships/image" Target="../media/image223.png"/><Relationship Id="rId341" Type="http://schemas.openxmlformats.org/officeDocument/2006/relationships/image" Target="../media/image305.png"/><Relationship Id="rId383" Type="http://schemas.openxmlformats.org/officeDocument/2006/relationships/customXml" Target="../ink/ink397.xml"/><Relationship Id="rId439" Type="http://schemas.openxmlformats.org/officeDocument/2006/relationships/image" Target="../media/image353.png"/><Relationship Id="rId201" Type="http://schemas.openxmlformats.org/officeDocument/2006/relationships/customXml" Target="../ink/ink305.xml"/><Relationship Id="rId243" Type="http://schemas.openxmlformats.org/officeDocument/2006/relationships/customXml" Target="../ink/ink326.xml"/><Relationship Id="rId285" Type="http://schemas.openxmlformats.org/officeDocument/2006/relationships/customXml" Target="../ink/ink347.xml"/><Relationship Id="rId450" Type="http://schemas.openxmlformats.org/officeDocument/2006/relationships/customXml" Target="../ink/ink431.xml"/><Relationship Id="rId38" Type="http://schemas.openxmlformats.org/officeDocument/2006/relationships/customXml" Target="../ink/ink222.xml"/><Relationship Id="rId103" Type="http://schemas.openxmlformats.org/officeDocument/2006/relationships/customXml" Target="../ink/ink256.xml"/><Relationship Id="rId310" Type="http://schemas.openxmlformats.org/officeDocument/2006/relationships/customXml" Target="../ink/ink360.xml"/><Relationship Id="rId492" Type="http://schemas.openxmlformats.org/officeDocument/2006/relationships/customXml" Target="../ink/ink453.xml"/><Relationship Id="rId91" Type="http://schemas.openxmlformats.org/officeDocument/2006/relationships/customXml" Target="../ink/ink250.xml"/><Relationship Id="rId145" Type="http://schemas.openxmlformats.org/officeDocument/2006/relationships/customXml" Target="../ink/ink277.xml"/><Relationship Id="rId187" Type="http://schemas.openxmlformats.org/officeDocument/2006/relationships/customXml" Target="../ink/ink298.xml"/><Relationship Id="rId352" Type="http://schemas.openxmlformats.org/officeDocument/2006/relationships/customXml" Target="../ink/ink381.xml"/><Relationship Id="rId394" Type="http://schemas.openxmlformats.org/officeDocument/2006/relationships/customXml" Target="../ink/ink403.xml"/><Relationship Id="rId408" Type="http://schemas.openxmlformats.org/officeDocument/2006/relationships/customXml" Target="../ink/ink410.xml"/><Relationship Id="rId212" Type="http://schemas.openxmlformats.org/officeDocument/2006/relationships/image" Target="../media/image241.png"/><Relationship Id="rId254" Type="http://schemas.openxmlformats.org/officeDocument/2006/relationships/image" Target="../media/image262.png"/><Relationship Id="rId49" Type="http://schemas.openxmlformats.org/officeDocument/2006/relationships/image" Target="../media/image29.png"/><Relationship Id="rId114" Type="http://schemas.openxmlformats.org/officeDocument/2006/relationships/image" Target="../media/image193.png"/><Relationship Id="rId296" Type="http://schemas.openxmlformats.org/officeDocument/2006/relationships/image" Target="../media/image283.png"/><Relationship Id="rId461" Type="http://schemas.openxmlformats.org/officeDocument/2006/relationships/customXml" Target="../ink/ink437.xml"/><Relationship Id="rId60" Type="http://schemas.openxmlformats.org/officeDocument/2006/relationships/customXml" Target="../ink/ink234.xml"/><Relationship Id="rId156" Type="http://schemas.openxmlformats.org/officeDocument/2006/relationships/image" Target="../media/image213.png"/><Relationship Id="rId198" Type="http://schemas.openxmlformats.org/officeDocument/2006/relationships/image" Target="../media/image234.png"/><Relationship Id="rId321" Type="http://schemas.openxmlformats.org/officeDocument/2006/relationships/image" Target="../media/image295.png"/><Relationship Id="rId363" Type="http://schemas.openxmlformats.org/officeDocument/2006/relationships/image" Target="../media/image316.png"/><Relationship Id="rId419" Type="http://schemas.openxmlformats.org/officeDocument/2006/relationships/image" Target="../media/image343.png"/><Relationship Id="rId223" Type="http://schemas.openxmlformats.org/officeDocument/2006/relationships/customXml" Target="../ink/ink316.xml"/><Relationship Id="rId430" Type="http://schemas.openxmlformats.org/officeDocument/2006/relationships/customXml" Target="../ink/ink421.xml"/><Relationship Id="rId18" Type="http://schemas.openxmlformats.org/officeDocument/2006/relationships/image" Target="../media/image10.png"/><Relationship Id="rId265" Type="http://schemas.openxmlformats.org/officeDocument/2006/relationships/customXml" Target="../ink/ink337.xml"/><Relationship Id="rId472" Type="http://schemas.openxmlformats.org/officeDocument/2006/relationships/customXml" Target="../ink/ink443.xml"/><Relationship Id="rId125" Type="http://schemas.openxmlformats.org/officeDocument/2006/relationships/customXml" Target="../ink/ink267.xml"/><Relationship Id="rId167" Type="http://schemas.openxmlformats.org/officeDocument/2006/relationships/customXml" Target="../ink/ink288.xml"/><Relationship Id="rId332" Type="http://schemas.openxmlformats.org/officeDocument/2006/relationships/customXml" Target="../ink/ink371.xml"/><Relationship Id="rId374" Type="http://schemas.openxmlformats.org/officeDocument/2006/relationships/customXml" Target="../ink/ink392.xml"/><Relationship Id="rId71" Type="http://schemas.openxmlformats.org/officeDocument/2006/relationships/image" Target="../media/image41.png"/><Relationship Id="rId234" Type="http://schemas.openxmlformats.org/officeDocument/2006/relationships/image" Target="../media/image252.png"/><Relationship Id="rId2" Type="http://schemas.openxmlformats.org/officeDocument/2006/relationships/customXml" Target="../ink/ink203.xml"/><Relationship Id="rId29" Type="http://schemas.openxmlformats.org/officeDocument/2006/relationships/image" Target="../media/image16.png"/><Relationship Id="rId276" Type="http://schemas.openxmlformats.org/officeDocument/2006/relationships/image" Target="../media/image273.png"/><Relationship Id="rId441" Type="http://schemas.openxmlformats.org/officeDocument/2006/relationships/image" Target="../media/image354.png"/><Relationship Id="rId483" Type="http://schemas.openxmlformats.org/officeDocument/2006/relationships/image" Target="../media/image374.png"/><Relationship Id="rId40" Type="http://schemas.openxmlformats.org/officeDocument/2006/relationships/customXml" Target="../ink/ink223.xml"/><Relationship Id="rId136" Type="http://schemas.openxmlformats.org/officeDocument/2006/relationships/image" Target="../media/image203.png"/><Relationship Id="rId178" Type="http://schemas.openxmlformats.org/officeDocument/2006/relationships/image" Target="../media/image224.png"/><Relationship Id="rId301" Type="http://schemas.openxmlformats.org/officeDocument/2006/relationships/customXml" Target="../ink/ink355.xml"/><Relationship Id="rId343" Type="http://schemas.openxmlformats.org/officeDocument/2006/relationships/image" Target="../media/image306.png"/><Relationship Id="rId82" Type="http://schemas.openxmlformats.org/officeDocument/2006/relationships/image" Target="../media/image47.png"/><Relationship Id="rId203" Type="http://schemas.openxmlformats.org/officeDocument/2006/relationships/customXml" Target="../ink/ink306.xml"/><Relationship Id="rId385" Type="http://schemas.openxmlformats.org/officeDocument/2006/relationships/customXml" Target="../ink/ink398.xml"/><Relationship Id="rId245" Type="http://schemas.openxmlformats.org/officeDocument/2006/relationships/customXml" Target="../ink/ink327.xml"/><Relationship Id="rId287" Type="http://schemas.openxmlformats.org/officeDocument/2006/relationships/customXml" Target="../ink/ink348.xml"/><Relationship Id="rId410" Type="http://schemas.openxmlformats.org/officeDocument/2006/relationships/customXml" Target="../ink/ink411.xml"/><Relationship Id="rId452" Type="http://schemas.openxmlformats.org/officeDocument/2006/relationships/customXml" Target="../ink/ink432.xml"/><Relationship Id="rId494" Type="http://schemas.openxmlformats.org/officeDocument/2006/relationships/customXml" Target="../ink/ink454.xml"/><Relationship Id="rId105" Type="http://schemas.openxmlformats.org/officeDocument/2006/relationships/customXml" Target="../ink/ink257.xml"/><Relationship Id="rId147" Type="http://schemas.openxmlformats.org/officeDocument/2006/relationships/customXml" Target="../ink/ink278.xml"/><Relationship Id="rId312" Type="http://schemas.openxmlformats.org/officeDocument/2006/relationships/customXml" Target="../ink/ink361.xml"/><Relationship Id="rId354" Type="http://schemas.openxmlformats.org/officeDocument/2006/relationships/customXml" Target="../ink/ink382.xml"/><Relationship Id="rId51" Type="http://schemas.openxmlformats.org/officeDocument/2006/relationships/image" Target="../media/image30.png"/><Relationship Id="rId93" Type="http://schemas.openxmlformats.org/officeDocument/2006/relationships/customXml" Target="../ink/ink251.xml"/><Relationship Id="rId189" Type="http://schemas.openxmlformats.org/officeDocument/2006/relationships/customXml" Target="../ink/ink299.xml"/><Relationship Id="rId396" Type="http://schemas.openxmlformats.org/officeDocument/2006/relationships/customXml" Target="../ink/ink404.xml"/><Relationship Id="rId214" Type="http://schemas.openxmlformats.org/officeDocument/2006/relationships/image" Target="../media/image242.png"/><Relationship Id="rId256" Type="http://schemas.openxmlformats.org/officeDocument/2006/relationships/image" Target="../media/image263.png"/><Relationship Id="rId298" Type="http://schemas.openxmlformats.org/officeDocument/2006/relationships/image" Target="../media/image284.png"/><Relationship Id="rId421" Type="http://schemas.openxmlformats.org/officeDocument/2006/relationships/image" Target="../media/image344.png"/><Relationship Id="rId463" Type="http://schemas.openxmlformats.org/officeDocument/2006/relationships/customXml" Target="../ink/ink438.xml"/><Relationship Id="rId116" Type="http://schemas.openxmlformats.org/officeDocument/2006/relationships/image" Target="../media/image194.png"/><Relationship Id="rId158" Type="http://schemas.openxmlformats.org/officeDocument/2006/relationships/image" Target="../media/image214.png"/><Relationship Id="rId323" Type="http://schemas.openxmlformats.org/officeDocument/2006/relationships/image" Target="../media/image296.png"/><Relationship Id="rId20" Type="http://schemas.openxmlformats.org/officeDocument/2006/relationships/image" Target="../media/image11.png"/><Relationship Id="rId62" Type="http://schemas.openxmlformats.org/officeDocument/2006/relationships/customXml" Target="../ink/ink235.xml"/><Relationship Id="rId365" Type="http://schemas.openxmlformats.org/officeDocument/2006/relationships/image" Target="../media/image317.png"/><Relationship Id="rId225" Type="http://schemas.openxmlformats.org/officeDocument/2006/relationships/customXml" Target="../ink/ink317.xml"/><Relationship Id="rId267" Type="http://schemas.openxmlformats.org/officeDocument/2006/relationships/customXml" Target="../ink/ink338.xml"/><Relationship Id="rId432" Type="http://schemas.openxmlformats.org/officeDocument/2006/relationships/customXml" Target="../ink/ink422.xml"/><Relationship Id="rId474" Type="http://schemas.openxmlformats.org/officeDocument/2006/relationships/customXml" Target="../ink/ink444.xml"/><Relationship Id="rId127" Type="http://schemas.openxmlformats.org/officeDocument/2006/relationships/customXml" Target="../ink/ink268.xml"/><Relationship Id="rId10" Type="http://schemas.openxmlformats.org/officeDocument/2006/relationships/customXml" Target="../ink/ink207.xml"/><Relationship Id="rId31" Type="http://schemas.openxmlformats.org/officeDocument/2006/relationships/image" Target="../media/image17.png"/><Relationship Id="rId52" Type="http://schemas.openxmlformats.org/officeDocument/2006/relationships/customXml" Target="../ink/ink229.xml"/><Relationship Id="rId73" Type="http://schemas.openxmlformats.org/officeDocument/2006/relationships/image" Target="../media/image42.png"/><Relationship Id="rId94" Type="http://schemas.openxmlformats.org/officeDocument/2006/relationships/image" Target="../media/image53.png"/><Relationship Id="rId148" Type="http://schemas.openxmlformats.org/officeDocument/2006/relationships/image" Target="../media/image209.png"/><Relationship Id="rId169" Type="http://schemas.openxmlformats.org/officeDocument/2006/relationships/customXml" Target="../ink/ink289.xml"/><Relationship Id="rId334" Type="http://schemas.openxmlformats.org/officeDocument/2006/relationships/customXml" Target="../ink/ink372.xml"/><Relationship Id="rId355" Type="http://schemas.openxmlformats.org/officeDocument/2006/relationships/image" Target="../media/image312.png"/><Relationship Id="rId376" Type="http://schemas.openxmlformats.org/officeDocument/2006/relationships/image" Target="../media/image322.png"/><Relationship Id="rId397" Type="http://schemas.openxmlformats.org/officeDocument/2006/relationships/image" Target="../media/image332.png"/><Relationship Id="rId4" Type="http://schemas.openxmlformats.org/officeDocument/2006/relationships/customXml" Target="../ink/ink204.xml"/><Relationship Id="rId180" Type="http://schemas.openxmlformats.org/officeDocument/2006/relationships/image" Target="../media/image225.png"/><Relationship Id="rId215" Type="http://schemas.openxmlformats.org/officeDocument/2006/relationships/customXml" Target="../ink/ink312.xml"/><Relationship Id="rId236" Type="http://schemas.openxmlformats.org/officeDocument/2006/relationships/image" Target="../media/image253.png"/><Relationship Id="rId257" Type="http://schemas.openxmlformats.org/officeDocument/2006/relationships/customXml" Target="../ink/ink333.xml"/><Relationship Id="rId278" Type="http://schemas.openxmlformats.org/officeDocument/2006/relationships/image" Target="../media/image274.png"/><Relationship Id="rId401" Type="http://schemas.openxmlformats.org/officeDocument/2006/relationships/image" Target="../media/image334.png"/><Relationship Id="rId422" Type="http://schemas.openxmlformats.org/officeDocument/2006/relationships/customXml" Target="../ink/ink417.xml"/><Relationship Id="rId443" Type="http://schemas.openxmlformats.org/officeDocument/2006/relationships/image" Target="../media/image355.png"/><Relationship Id="rId464" Type="http://schemas.openxmlformats.org/officeDocument/2006/relationships/image" Target="../media/image365.png"/><Relationship Id="rId303" Type="http://schemas.openxmlformats.org/officeDocument/2006/relationships/customXml" Target="../ink/ink356.xml"/><Relationship Id="rId485" Type="http://schemas.openxmlformats.org/officeDocument/2006/relationships/image" Target="../media/image375.png"/><Relationship Id="rId42" Type="http://schemas.openxmlformats.org/officeDocument/2006/relationships/customXml" Target="../ink/ink224.xml"/><Relationship Id="rId84" Type="http://schemas.openxmlformats.org/officeDocument/2006/relationships/image" Target="../media/image48.png"/><Relationship Id="rId138" Type="http://schemas.openxmlformats.org/officeDocument/2006/relationships/image" Target="../media/image204.png"/><Relationship Id="rId345" Type="http://schemas.openxmlformats.org/officeDocument/2006/relationships/image" Target="../media/image307.png"/><Relationship Id="rId387" Type="http://schemas.openxmlformats.org/officeDocument/2006/relationships/customXml" Target="../ink/ink399.xml"/><Relationship Id="rId191" Type="http://schemas.openxmlformats.org/officeDocument/2006/relationships/customXml" Target="../ink/ink300.xml"/><Relationship Id="rId205" Type="http://schemas.openxmlformats.org/officeDocument/2006/relationships/customXml" Target="../ink/ink307.xml"/><Relationship Id="rId247" Type="http://schemas.openxmlformats.org/officeDocument/2006/relationships/customXml" Target="../ink/ink328.xml"/><Relationship Id="rId412" Type="http://schemas.openxmlformats.org/officeDocument/2006/relationships/customXml" Target="../ink/ink412.xml"/><Relationship Id="rId107" Type="http://schemas.openxmlformats.org/officeDocument/2006/relationships/customXml" Target="../ink/ink258.xml"/><Relationship Id="rId289" Type="http://schemas.openxmlformats.org/officeDocument/2006/relationships/customXml" Target="../ink/ink349.xml"/><Relationship Id="rId454" Type="http://schemas.openxmlformats.org/officeDocument/2006/relationships/customXml" Target="../ink/ink433.xml"/><Relationship Id="rId496" Type="http://schemas.openxmlformats.org/officeDocument/2006/relationships/customXml" Target="../ink/ink455.xml"/><Relationship Id="rId11" Type="http://schemas.openxmlformats.org/officeDocument/2006/relationships/image" Target="../media/image6.png"/><Relationship Id="rId53" Type="http://schemas.openxmlformats.org/officeDocument/2006/relationships/image" Target="../media/image31.png"/><Relationship Id="rId149" Type="http://schemas.openxmlformats.org/officeDocument/2006/relationships/customXml" Target="../ink/ink279.xml"/><Relationship Id="rId314" Type="http://schemas.openxmlformats.org/officeDocument/2006/relationships/customXml" Target="../ink/ink362.xml"/><Relationship Id="rId356" Type="http://schemas.openxmlformats.org/officeDocument/2006/relationships/customXml" Target="../ink/ink383.xml"/><Relationship Id="rId398" Type="http://schemas.openxmlformats.org/officeDocument/2006/relationships/customXml" Target="../ink/ink405.xml"/><Relationship Id="rId95" Type="http://schemas.openxmlformats.org/officeDocument/2006/relationships/customXml" Target="../ink/ink252.xml"/><Relationship Id="rId160" Type="http://schemas.openxmlformats.org/officeDocument/2006/relationships/image" Target="../media/image215.png"/><Relationship Id="rId216" Type="http://schemas.openxmlformats.org/officeDocument/2006/relationships/image" Target="../media/image243.png"/><Relationship Id="rId423" Type="http://schemas.openxmlformats.org/officeDocument/2006/relationships/image" Target="../media/image345.png"/><Relationship Id="rId258" Type="http://schemas.openxmlformats.org/officeDocument/2006/relationships/image" Target="../media/image264.png"/><Relationship Id="rId465" Type="http://schemas.openxmlformats.org/officeDocument/2006/relationships/customXml" Target="../ink/ink439.xml"/><Relationship Id="rId22" Type="http://schemas.openxmlformats.org/officeDocument/2006/relationships/customXml" Target="../ink/ink214.xml"/><Relationship Id="rId64" Type="http://schemas.openxmlformats.org/officeDocument/2006/relationships/customXml" Target="../ink/ink236.xml"/><Relationship Id="rId118" Type="http://schemas.openxmlformats.org/officeDocument/2006/relationships/image" Target="../media/image195.png"/><Relationship Id="rId325" Type="http://schemas.openxmlformats.org/officeDocument/2006/relationships/image" Target="../media/image297.png"/><Relationship Id="rId367" Type="http://schemas.openxmlformats.org/officeDocument/2006/relationships/image" Target="../media/image318.png"/><Relationship Id="rId171" Type="http://schemas.openxmlformats.org/officeDocument/2006/relationships/customXml" Target="../ink/ink290.xml"/><Relationship Id="rId227" Type="http://schemas.openxmlformats.org/officeDocument/2006/relationships/customXml" Target="../ink/ink318.xml"/><Relationship Id="rId269" Type="http://schemas.openxmlformats.org/officeDocument/2006/relationships/customXml" Target="../ink/ink339.xml"/><Relationship Id="rId434" Type="http://schemas.openxmlformats.org/officeDocument/2006/relationships/customXml" Target="../ink/ink423.xml"/><Relationship Id="rId476" Type="http://schemas.openxmlformats.org/officeDocument/2006/relationships/customXml" Target="../ink/ink445.xml"/><Relationship Id="rId33" Type="http://schemas.openxmlformats.org/officeDocument/2006/relationships/image" Target="../media/image18.png"/><Relationship Id="rId129" Type="http://schemas.openxmlformats.org/officeDocument/2006/relationships/customXml" Target="../ink/ink269.xml"/><Relationship Id="rId280" Type="http://schemas.openxmlformats.org/officeDocument/2006/relationships/image" Target="../media/image275.png"/><Relationship Id="rId336" Type="http://schemas.openxmlformats.org/officeDocument/2006/relationships/customXml" Target="../ink/ink373.xml"/><Relationship Id="rId501" Type="http://schemas.openxmlformats.org/officeDocument/2006/relationships/image" Target="../media/image383.png"/><Relationship Id="rId75" Type="http://schemas.openxmlformats.org/officeDocument/2006/relationships/image" Target="../media/image43.png"/><Relationship Id="rId140" Type="http://schemas.openxmlformats.org/officeDocument/2006/relationships/image" Target="../media/image205.png"/><Relationship Id="rId182" Type="http://schemas.openxmlformats.org/officeDocument/2006/relationships/image" Target="../media/image226.png"/><Relationship Id="rId378" Type="http://schemas.openxmlformats.org/officeDocument/2006/relationships/image" Target="../media/image323.png"/><Relationship Id="rId403" Type="http://schemas.openxmlformats.org/officeDocument/2006/relationships/image" Target="../media/image335.png"/><Relationship Id="rId6" Type="http://schemas.openxmlformats.org/officeDocument/2006/relationships/customXml" Target="../ink/ink205.xml"/><Relationship Id="rId238" Type="http://schemas.openxmlformats.org/officeDocument/2006/relationships/image" Target="../media/image254.png"/><Relationship Id="rId445" Type="http://schemas.openxmlformats.org/officeDocument/2006/relationships/image" Target="../media/image356.png"/><Relationship Id="rId487" Type="http://schemas.openxmlformats.org/officeDocument/2006/relationships/image" Target="../media/image376.png"/><Relationship Id="rId291" Type="http://schemas.openxmlformats.org/officeDocument/2006/relationships/customXml" Target="../ink/ink350.xml"/><Relationship Id="rId305" Type="http://schemas.openxmlformats.org/officeDocument/2006/relationships/customXml" Target="../ink/ink357.xml"/><Relationship Id="rId347" Type="http://schemas.openxmlformats.org/officeDocument/2006/relationships/image" Target="../media/image308.png"/><Relationship Id="rId44" Type="http://schemas.openxmlformats.org/officeDocument/2006/relationships/customXml" Target="../ink/ink225.xml"/><Relationship Id="rId86" Type="http://schemas.openxmlformats.org/officeDocument/2006/relationships/image" Target="../media/image49.png"/><Relationship Id="rId151" Type="http://schemas.openxmlformats.org/officeDocument/2006/relationships/customXml" Target="../ink/ink280.xml"/><Relationship Id="rId389" Type="http://schemas.openxmlformats.org/officeDocument/2006/relationships/customXml" Target="../ink/ink400.xml"/><Relationship Id="rId193" Type="http://schemas.openxmlformats.org/officeDocument/2006/relationships/customXml" Target="../ink/ink301.xml"/><Relationship Id="rId207" Type="http://schemas.openxmlformats.org/officeDocument/2006/relationships/customXml" Target="../ink/ink308.xml"/><Relationship Id="rId249" Type="http://schemas.openxmlformats.org/officeDocument/2006/relationships/customXml" Target="../ink/ink329.xml"/><Relationship Id="rId414" Type="http://schemas.openxmlformats.org/officeDocument/2006/relationships/customXml" Target="../ink/ink413.xml"/><Relationship Id="rId456" Type="http://schemas.openxmlformats.org/officeDocument/2006/relationships/customXml" Target="../ink/ink434.xml"/><Relationship Id="rId498" Type="http://schemas.openxmlformats.org/officeDocument/2006/relationships/customXml" Target="../ink/ink456.xml"/><Relationship Id="rId13" Type="http://schemas.openxmlformats.org/officeDocument/2006/relationships/image" Target="../media/image7.png"/><Relationship Id="rId109" Type="http://schemas.openxmlformats.org/officeDocument/2006/relationships/customXml" Target="../ink/ink259.xml"/><Relationship Id="rId260" Type="http://schemas.openxmlformats.org/officeDocument/2006/relationships/image" Target="../media/image265.png"/><Relationship Id="rId316" Type="http://schemas.openxmlformats.org/officeDocument/2006/relationships/customXml" Target="../ink/ink363.xml"/><Relationship Id="rId55" Type="http://schemas.openxmlformats.org/officeDocument/2006/relationships/image" Target="../media/image32.png"/><Relationship Id="rId97" Type="http://schemas.openxmlformats.org/officeDocument/2006/relationships/customXml" Target="../ink/ink253.xml"/><Relationship Id="rId120" Type="http://schemas.openxmlformats.org/officeDocument/2006/relationships/image" Target="../media/image196.png"/><Relationship Id="rId358" Type="http://schemas.openxmlformats.org/officeDocument/2006/relationships/customXml" Target="../ink/ink384.xml"/><Relationship Id="rId162" Type="http://schemas.openxmlformats.org/officeDocument/2006/relationships/image" Target="../media/image216.png"/><Relationship Id="rId218" Type="http://schemas.openxmlformats.org/officeDocument/2006/relationships/image" Target="../media/image244.png"/><Relationship Id="rId425" Type="http://schemas.openxmlformats.org/officeDocument/2006/relationships/image" Target="../media/image346.png"/><Relationship Id="rId467" Type="http://schemas.openxmlformats.org/officeDocument/2006/relationships/customXml" Target="../ink/ink440.xml"/><Relationship Id="rId271" Type="http://schemas.openxmlformats.org/officeDocument/2006/relationships/customXml" Target="../ink/ink340.xml"/><Relationship Id="rId24" Type="http://schemas.openxmlformats.org/officeDocument/2006/relationships/customXml" Target="../ink/ink215.xml"/><Relationship Id="rId66" Type="http://schemas.openxmlformats.org/officeDocument/2006/relationships/customXml" Target="../ink/ink237.xml"/><Relationship Id="rId131" Type="http://schemas.openxmlformats.org/officeDocument/2006/relationships/customXml" Target="../ink/ink270.xml"/><Relationship Id="rId327" Type="http://schemas.openxmlformats.org/officeDocument/2006/relationships/image" Target="../media/image298.png"/><Relationship Id="rId369" Type="http://schemas.openxmlformats.org/officeDocument/2006/relationships/image" Target="../media/image319.png"/><Relationship Id="rId173" Type="http://schemas.openxmlformats.org/officeDocument/2006/relationships/customXml" Target="../ink/ink291.xml"/><Relationship Id="rId229" Type="http://schemas.openxmlformats.org/officeDocument/2006/relationships/customXml" Target="../ink/ink319.xml"/><Relationship Id="rId380" Type="http://schemas.openxmlformats.org/officeDocument/2006/relationships/image" Target="../media/image324.png"/><Relationship Id="rId436" Type="http://schemas.openxmlformats.org/officeDocument/2006/relationships/customXml" Target="../ink/ink424.xml"/><Relationship Id="rId240" Type="http://schemas.openxmlformats.org/officeDocument/2006/relationships/image" Target="../media/image255.png"/><Relationship Id="rId478" Type="http://schemas.openxmlformats.org/officeDocument/2006/relationships/customXml" Target="../ink/ink446.xml"/><Relationship Id="rId35" Type="http://schemas.openxmlformats.org/officeDocument/2006/relationships/image" Target="../media/image21.png"/><Relationship Id="rId77" Type="http://schemas.openxmlformats.org/officeDocument/2006/relationships/customXml" Target="../ink/ink243.xml"/><Relationship Id="rId100" Type="http://schemas.openxmlformats.org/officeDocument/2006/relationships/image" Target="../media/image186.png"/><Relationship Id="rId282" Type="http://schemas.openxmlformats.org/officeDocument/2006/relationships/image" Target="../media/image276.png"/><Relationship Id="rId338" Type="http://schemas.openxmlformats.org/officeDocument/2006/relationships/customXml" Target="../ink/ink374.xml"/><Relationship Id="rId8" Type="http://schemas.openxmlformats.org/officeDocument/2006/relationships/customXml" Target="../ink/ink206.xml"/><Relationship Id="rId142" Type="http://schemas.openxmlformats.org/officeDocument/2006/relationships/image" Target="../media/image206.png"/><Relationship Id="rId184" Type="http://schemas.openxmlformats.org/officeDocument/2006/relationships/image" Target="../media/image227.png"/><Relationship Id="rId391" Type="http://schemas.openxmlformats.org/officeDocument/2006/relationships/image" Target="../media/image329.png"/><Relationship Id="rId405" Type="http://schemas.openxmlformats.org/officeDocument/2006/relationships/image" Target="../media/image336.png"/><Relationship Id="rId447" Type="http://schemas.openxmlformats.org/officeDocument/2006/relationships/image" Target="../media/image357.png"/><Relationship Id="rId251" Type="http://schemas.openxmlformats.org/officeDocument/2006/relationships/customXml" Target="../ink/ink330.xml"/><Relationship Id="rId489" Type="http://schemas.openxmlformats.org/officeDocument/2006/relationships/image" Target="../media/image377.png"/><Relationship Id="rId46" Type="http://schemas.openxmlformats.org/officeDocument/2006/relationships/customXml" Target="../ink/ink226.xml"/><Relationship Id="rId293" Type="http://schemas.openxmlformats.org/officeDocument/2006/relationships/customXml" Target="../ink/ink351.xml"/><Relationship Id="rId307" Type="http://schemas.openxmlformats.org/officeDocument/2006/relationships/customXml" Target="../ink/ink358.xml"/><Relationship Id="rId349" Type="http://schemas.openxmlformats.org/officeDocument/2006/relationships/image" Target="../media/image309.png"/><Relationship Id="rId88" Type="http://schemas.openxmlformats.org/officeDocument/2006/relationships/image" Target="../media/image50.png"/><Relationship Id="rId111" Type="http://schemas.openxmlformats.org/officeDocument/2006/relationships/customXml" Target="../ink/ink260.xml"/><Relationship Id="rId153" Type="http://schemas.openxmlformats.org/officeDocument/2006/relationships/customXml" Target="../ink/ink281.xml"/><Relationship Id="rId195" Type="http://schemas.openxmlformats.org/officeDocument/2006/relationships/customXml" Target="../ink/ink302.xml"/><Relationship Id="rId209" Type="http://schemas.openxmlformats.org/officeDocument/2006/relationships/customXml" Target="../ink/ink309.xml"/><Relationship Id="rId360" Type="http://schemas.openxmlformats.org/officeDocument/2006/relationships/customXml" Target="../ink/ink385.xml"/><Relationship Id="rId416" Type="http://schemas.openxmlformats.org/officeDocument/2006/relationships/customXml" Target="../ink/ink414.xml"/><Relationship Id="rId220" Type="http://schemas.openxmlformats.org/officeDocument/2006/relationships/image" Target="../media/image245.png"/><Relationship Id="rId458" Type="http://schemas.openxmlformats.org/officeDocument/2006/relationships/customXml" Target="../ink/ink435.xml"/><Relationship Id="rId15" Type="http://schemas.openxmlformats.org/officeDocument/2006/relationships/customXml" Target="../ink/ink210.xml"/><Relationship Id="rId57" Type="http://schemas.openxmlformats.org/officeDocument/2006/relationships/customXml" Target="../ink/ink232.xml"/><Relationship Id="rId262" Type="http://schemas.openxmlformats.org/officeDocument/2006/relationships/image" Target="../media/image266.png"/><Relationship Id="rId318" Type="http://schemas.openxmlformats.org/officeDocument/2006/relationships/customXml" Target="../ink/ink364.xml"/><Relationship Id="rId99" Type="http://schemas.openxmlformats.org/officeDocument/2006/relationships/customXml" Target="../ink/ink254.xml"/><Relationship Id="rId122" Type="http://schemas.openxmlformats.org/officeDocument/2006/relationships/image" Target="../media/image197.png"/><Relationship Id="rId164" Type="http://schemas.openxmlformats.org/officeDocument/2006/relationships/image" Target="../media/image217.png"/><Relationship Id="rId371" Type="http://schemas.openxmlformats.org/officeDocument/2006/relationships/image" Target="../media/image320.png"/><Relationship Id="rId427" Type="http://schemas.openxmlformats.org/officeDocument/2006/relationships/image" Target="../media/image347.png"/><Relationship Id="rId469" Type="http://schemas.openxmlformats.org/officeDocument/2006/relationships/customXml" Target="../ink/ink441.xml"/><Relationship Id="rId26" Type="http://schemas.openxmlformats.org/officeDocument/2006/relationships/customXml" Target="../ink/ink216.xml"/><Relationship Id="rId231" Type="http://schemas.openxmlformats.org/officeDocument/2006/relationships/customXml" Target="../ink/ink320.xml"/><Relationship Id="rId273" Type="http://schemas.openxmlformats.org/officeDocument/2006/relationships/customXml" Target="../ink/ink341.xml"/><Relationship Id="rId329" Type="http://schemas.openxmlformats.org/officeDocument/2006/relationships/image" Target="../media/image299.png"/><Relationship Id="rId480" Type="http://schemas.openxmlformats.org/officeDocument/2006/relationships/customXml" Target="../ink/ink447.xml"/><Relationship Id="rId68" Type="http://schemas.openxmlformats.org/officeDocument/2006/relationships/customXml" Target="../ink/ink238.xml"/><Relationship Id="rId133" Type="http://schemas.openxmlformats.org/officeDocument/2006/relationships/customXml" Target="../ink/ink271.xml"/><Relationship Id="rId175" Type="http://schemas.openxmlformats.org/officeDocument/2006/relationships/customXml" Target="../ink/ink292.xml"/><Relationship Id="rId340" Type="http://schemas.openxmlformats.org/officeDocument/2006/relationships/customXml" Target="../ink/ink375.xml"/><Relationship Id="rId200" Type="http://schemas.openxmlformats.org/officeDocument/2006/relationships/image" Target="../media/image235.png"/><Relationship Id="rId382" Type="http://schemas.openxmlformats.org/officeDocument/2006/relationships/image" Target="../media/image325.png"/><Relationship Id="rId438" Type="http://schemas.openxmlformats.org/officeDocument/2006/relationships/customXml" Target="../ink/ink425.xml"/><Relationship Id="rId242" Type="http://schemas.openxmlformats.org/officeDocument/2006/relationships/image" Target="../media/image256.png"/><Relationship Id="rId284" Type="http://schemas.openxmlformats.org/officeDocument/2006/relationships/image" Target="../media/image277.png"/><Relationship Id="rId491" Type="http://schemas.openxmlformats.org/officeDocument/2006/relationships/image" Target="../media/image378.png"/><Relationship Id="rId37" Type="http://schemas.openxmlformats.org/officeDocument/2006/relationships/image" Target="../media/image22.png"/><Relationship Id="rId79" Type="http://schemas.openxmlformats.org/officeDocument/2006/relationships/customXml" Target="../ink/ink244.xml"/><Relationship Id="rId102" Type="http://schemas.openxmlformats.org/officeDocument/2006/relationships/image" Target="../media/image187.png"/><Relationship Id="rId144" Type="http://schemas.openxmlformats.org/officeDocument/2006/relationships/image" Target="../media/image207.png"/><Relationship Id="rId90" Type="http://schemas.openxmlformats.org/officeDocument/2006/relationships/image" Target="../media/image51.png"/><Relationship Id="rId186" Type="http://schemas.openxmlformats.org/officeDocument/2006/relationships/image" Target="../media/image228.png"/><Relationship Id="rId351" Type="http://schemas.openxmlformats.org/officeDocument/2006/relationships/image" Target="../media/image310.png"/><Relationship Id="rId393" Type="http://schemas.openxmlformats.org/officeDocument/2006/relationships/image" Target="../media/image330.png"/><Relationship Id="rId407" Type="http://schemas.openxmlformats.org/officeDocument/2006/relationships/image" Target="../media/image337.png"/><Relationship Id="rId449" Type="http://schemas.openxmlformats.org/officeDocument/2006/relationships/image" Target="../media/image358.png"/><Relationship Id="rId211" Type="http://schemas.openxmlformats.org/officeDocument/2006/relationships/customXml" Target="../ink/ink310.xml"/><Relationship Id="rId253" Type="http://schemas.openxmlformats.org/officeDocument/2006/relationships/customXml" Target="../ink/ink331.xml"/><Relationship Id="rId295" Type="http://schemas.openxmlformats.org/officeDocument/2006/relationships/customXml" Target="../ink/ink352.xml"/><Relationship Id="rId309" Type="http://schemas.openxmlformats.org/officeDocument/2006/relationships/customXml" Target="../ink/ink359.xml"/><Relationship Id="rId460" Type="http://schemas.openxmlformats.org/officeDocument/2006/relationships/image" Target="../media/image363.png"/><Relationship Id="rId48" Type="http://schemas.openxmlformats.org/officeDocument/2006/relationships/customXml" Target="../ink/ink227.xml"/><Relationship Id="rId113" Type="http://schemas.openxmlformats.org/officeDocument/2006/relationships/customXml" Target="../ink/ink261.xml"/><Relationship Id="rId320" Type="http://schemas.openxmlformats.org/officeDocument/2006/relationships/customXml" Target="../ink/ink365.xml"/><Relationship Id="rId155" Type="http://schemas.openxmlformats.org/officeDocument/2006/relationships/customXml" Target="../ink/ink282.xml"/><Relationship Id="rId197" Type="http://schemas.openxmlformats.org/officeDocument/2006/relationships/customXml" Target="../ink/ink303.xml"/><Relationship Id="rId362" Type="http://schemas.openxmlformats.org/officeDocument/2006/relationships/customXml" Target="../ink/ink386.xml"/><Relationship Id="rId418" Type="http://schemas.openxmlformats.org/officeDocument/2006/relationships/customXml" Target="../ink/ink415.xml"/><Relationship Id="rId222" Type="http://schemas.openxmlformats.org/officeDocument/2006/relationships/image" Target="../media/image246.png"/><Relationship Id="rId264" Type="http://schemas.openxmlformats.org/officeDocument/2006/relationships/image" Target="../media/image267.png"/><Relationship Id="rId471" Type="http://schemas.openxmlformats.org/officeDocument/2006/relationships/image" Target="../media/image368.png"/><Relationship Id="rId17" Type="http://schemas.openxmlformats.org/officeDocument/2006/relationships/customXml" Target="../ink/ink211.xml"/><Relationship Id="rId59" Type="http://schemas.openxmlformats.org/officeDocument/2006/relationships/customXml" Target="../ink/ink233.xml"/><Relationship Id="rId124" Type="http://schemas.openxmlformats.org/officeDocument/2006/relationships/image" Target="../media/image198.png"/><Relationship Id="rId70" Type="http://schemas.openxmlformats.org/officeDocument/2006/relationships/customXml" Target="../ink/ink239.xml"/><Relationship Id="rId166" Type="http://schemas.openxmlformats.org/officeDocument/2006/relationships/image" Target="../media/image218.png"/><Relationship Id="rId331" Type="http://schemas.openxmlformats.org/officeDocument/2006/relationships/image" Target="../media/image300.png"/><Relationship Id="rId373" Type="http://schemas.openxmlformats.org/officeDocument/2006/relationships/image" Target="../media/image321.png"/><Relationship Id="rId429" Type="http://schemas.openxmlformats.org/officeDocument/2006/relationships/image" Target="../media/image34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21.xml"/><Relationship Id="rId440" Type="http://schemas.openxmlformats.org/officeDocument/2006/relationships/customXml" Target="../ink/ink426.xml"/><Relationship Id="rId28" Type="http://schemas.openxmlformats.org/officeDocument/2006/relationships/customXml" Target="../ink/ink217.xml"/><Relationship Id="rId275" Type="http://schemas.openxmlformats.org/officeDocument/2006/relationships/customXml" Target="../ink/ink342.xml"/><Relationship Id="rId300" Type="http://schemas.openxmlformats.org/officeDocument/2006/relationships/image" Target="../media/image285.png"/><Relationship Id="rId482" Type="http://schemas.openxmlformats.org/officeDocument/2006/relationships/customXml" Target="../ink/ink448.xml"/><Relationship Id="rId81" Type="http://schemas.openxmlformats.org/officeDocument/2006/relationships/customXml" Target="../ink/ink245.xml"/><Relationship Id="rId135" Type="http://schemas.openxmlformats.org/officeDocument/2006/relationships/customXml" Target="../ink/ink272.xml"/><Relationship Id="rId177" Type="http://schemas.openxmlformats.org/officeDocument/2006/relationships/customXml" Target="../ink/ink293.xml"/><Relationship Id="rId342" Type="http://schemas.openxmlformats.org/officeDocument/2006/relationships/customXml" Target="../ink/ink376.xml"/><Relationship Id="rId384" Type="http://schemas.openxmlformats.org/officeDocument/2006/relationships/image" Target="../media/image326.png"/><Relationship Id="rId202" Type="http://schemas.openxmlformats.org/officeDocument/2006/relationships/image" Target="../media/image236.png"/><Relationship Id="rId244" Type="http://schemas.openxmlformats.org/officeDocument/2006/relationships/image" Target="../media/image257.png"/><Relationship Id="rId39" Type="http://schemas.openxmlformats.org/officeDocument/2006/relationships/image" Target="../media/image23.png"/><Relationship Id="rId286" Type="http://schemas.openxmlformats.org/officeDocument/2006/relationships/image" Target="../media/image278.png"/><Relationship Id="rId451" Type="http://schemas.openxmlformats.org/officeDocument/2006/relationships/image" Target="../media/image359.png"/><Relationship Id="rId493" Type="http://schemas.openxmlformats.org/officeDocument/2006/relationships/image" Target="../media/image379.png"/><Relationship Id="rId50" Type="http://schemas.openxmlformats.org/officeDocument/2006/relationships/customXml" Target="../ink/ink228.xml"/><Relationship Id="rId104" Type="http://schemas.openxmlformats.org/officeDocument/2006/relationships/image" Target="../media/image188.png"/><Relationship Id="rId146" Type="http://schemas.openxmlformats.org/officeDocument/2006/relationships/image" Target="../media/image208.png"/><Relationship Id="rId188" Type="http://schemas.openxmlformats.org/officeDocument/2006/relationships/image" Target="../media/image229.png"/><Relationship Id="rId311" Type="http://schemas.openxmlformats.org/officeDocument/2006/relationships/image" Target="../media/image290.png"/><Relationship Id="rId353" Type="http://schemas.openxmlformats.org/officeDocument/2006/relationships/image" Target="../media/image311.png"/><Relationship Id="rId395" Type="http://schemas.openxmlformats.org/officeDocument/2006/relationships/image" Target="../media/image331.png"/><Relationship Id="rId409" Type="http://schemas.openxmlformats.org/officeDocument/2006/relationships/image" Target="../media/image338.png"/><Relationship Id="rId92" Type="http://schemas.openxmlformats.org/officeDocument/2006/relationships/image" Target="../media/image52.png"/><Relationship Id="rId213" Type="http://schemas.openxmlformats.org/officeDocument/2006/relationships/customXml" Target="../ink/ink311.xml"/><Relationship Id="rId420" Type="http://schemas.openxmlformats.org/officeDocument/2006/relationships/customXml" Target="../ink/ink416.xml"/><Relationship Id="rId255" Type="http://schemas.openxmlformats.org/officeDocument/2006/relationships/customXml" Target="../ink/ink332.xml"/><Relationship Id="rId297" Type="http://schemas.openxmlformats.org/officeDocument/2006/relationships/customXml" Target="../ink/ink353.xml"/><Relationship Id="rId462" Type="http://schemas.openxmlformats.org/officeDocument/2006/relationships/image" Target="../media/image364.png"/><Relationship Id="rId115" Type="http://schemas.openxmlformats.org/officeDocument/2006/relationships/customXml" Target="../ink/ink262.xml"/><Relationship Id="rId157" Type="http://schemas.openxmlformats.org/officeDocument/2006/relationships/customXml" Target="../ink/ink283.xml"/><Relationship Id="rId322" Type="http://schemas.openxmlformats.org/officeDocument/2006/relationships/customXml" Target="../ink/ink366.xml"/><Relationship Id="rId364" Type="http://schemas.openxmlformats.org/officeDocument/2006/relationships/customXml" Target="../ink/ink387.xml"/><Relationship Id="rId61" Type="http://schemas.openxmlformats.org/officeDocument/2006/relationships/image" Target="../media/image36.png"/><Relationship Id="rId199" Type="http://schemas.openxmlformats.org/officeDocument/2006/relationships/customXml" Target="../ink/ink304.xml"/><Relationship Id="rId19" Type="http://schemas.openxmlformats.org/officeDocument/2006/relationships/customXml" Target="../ink/ink212.xml"/><Relationship Id="rId224" Type="http://schemas.openxmlformats.org/officeDocument/2006/relationships/image" Target="../media/image247.png"/><Relationship Id="rId266" Type="http://schemas.openxmlformats.org/officeDocument/2006/relationships/image" Target="../media/image268.png"/><Relationship Id="rId431" Type="http://schemas.openxmlformats.org/officeDocument/2006/relationships/image" Target="../media/image349.png"/><Relationship Id="rId473" Type="http://schemas.openxmlformats.org/officeDocument/2006/relationships/image" Target="../media/image369.png"/><Relationship Id="rId30" Type="http://schemas.openxmlformats.org/officeDocument/2006/relationships/customXml" Target="../ink/ink218.xml"/><Relationship Id="rId126" Type="http://schemas.openxmlformats.org/officeDocument/2006/relationships/image" Target="../media/image158.png"/><Relationship Id="rId168" Type="http://schemas.openxmlformats.org/officeDocument/2006/relationships/image" Target="../media/image219.png"/><Relationship Id="rId333" Type="http://schemas.openxmlformats.org/officeDocument/2006/relationships/image" Target="../media/image301.png"/><Relationship Id="rId72" Type="http://schemas.openxmlformats.org/officeDocument/2006/relationships/customXml" Target="../ink/ink240.xml"/><Relationship Id="rId375" Type="http://schemas.openxmlformats.org/officeDocument/2006/relationships/customXml" Target="../ink/ink393.xml"/><Relationship Id="rId3" Type="http://schemas.openxmlformats.org/officeDocument/2006/relationships/image" Target="../media/image1.png"/><Relationship Id="rId235" Type="http://schemas.openxmlformats.org/officeDocument/2006/relationships/customXml" Target="../ink/ink322.xml"/><Relationship Id="rId277" Type="http://schemas.openxmlformats.org/officeDocument/2006/relationships/customXml" Target="../ink/ink343.xml"/><Relationship Id="rId400" Type="http://schemas.openxmlformats.org/officeDocument/2006/relationships/customXml" Target="../ink/ink406.xml"/><Relationship Id="rId442" Type="http://schemas.openxmlformats.org/officeDocument/2006/relationships/customXml" Target="../ink/ink427.xml"/><Relationship Id="rId484" Type="http://schemas.openxmlformats.org/officeDocument/2006/relationships/customXml" Target="../ink/ink449.xml"/><Relationship Id="rId137" Type="http://schemas.openxmlformats.org/officeDocument/2006/relationships/customXml" Target="../ink/ink273.xml"/><Relationship Id="rId302" Type="http://schemas.openxmlformats.org/officeDocument/2006/relationships/image" Target="../media/image286.png"/><Relationship Id="rId344" Type="http://schemas.openxmlformats.org/officeDocument/2006/relationships/customXml" Target="../ink/ink377.xml"/><Relationship Id="rId41" Type="http://schemas.openxmlformats.org/officeDocument/2006/relationships/image" Target="../media/image24.png"/><Relationship Id="rId83" Type="http://schemas.openxmlformats.org/officeDocument/2006/relationships/customXml" Target="../ink/ink246.xml"/><Relationship Id="rId179" Type="http://schemas.openxmlformats.org/officeDocument/2006/relationships/customXml" Target="../ink/ink294.xml"/><Relationship Id="rId386" Type="http://schemas.openxmlformats.org/officeDocument/2006/relationships/image" Target="../media/image327.png"/><Relationship Id="rId190" Type="http://schemas.openxmlformats.org/officeDocument/2006/relationships/image" Target="../media/image230.png"/><Relationship Id="rId204" Type="http://schemas.openxmlformats.org/officeDocument/2006/relationships/image" Target="../media/image237.png"/><Relationship Id="rId246" Type="http://schemas.openxmlformats.org/officeDocument/2006/relationships/image" Target="../media/image258.png"/><Relationship Id="rId288" Type="http://schemas.openxmlformats.org/officeDocument/2006/relationships/image" Target="../media/image279.png"/><Relationship Id="rId411" Type="http://schemas.openxmlformats.org/officeDocument/2006/relationships/image" Target="../media/image339.png"/><Relationship Id="rId453" Type="http://schemas.openxmlformats.org/officeDocument/2006/relationships/image" Target="../media/image360.png"/><Relationship Id="rId106" Type="http://schemas.openxmlformats.org/officeDocument/2006/relationships/image" Target="../media/image189.png"/><Relationship Id="rId313" Type="http://schemas.openxmlformats.org/officeDocument/2006/relationships/image" Target="../media/image291.png"/><Relationship Id="rId495" Type="http://schemas.openxmlformats.org/officeDocument/2006/relationships/image" Target="../media/image38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6.xml"/><Relationship Id="rId21" Type="http://schemas.openxmlformats.org/officeDocument/2006/relationships/image" Target="../media/image22.png"/><Relationship Id="rId42" Type="http://schemas.openxmlformats.org/officeDocument/2006/relationships/customXml" Target="../ink/ink478.xml"/><Relationship Id="rId63" Type="http://schemas.openxmlformats.org/officeDocument/2006/relationships/customXml" Target="../ink/ink489.xml"/><Relationship Id="rId84" Type="http://schemas.openxmlformats.org/officeDocument/2006/relationships/image" Target="../media/image386.png"/><Relationship Id="rId138" Type="http://schemas.openxmlformats.org/officeDocument/2006/relationships/image" Target="../media/image412.png"/><Relationship Id="rId159" Type="http://schemas.openxmlformats.org/officeDocument/2006/relationships/customXml" Target="../ink/ink546.xml"/><Relationship Id="rId170" Type="http://schemas.openxmlformats.org/officeDocument/2006/relationships/customXml" Target="../ink/ink556.xml"/><Relationship Id="rId191" Type="http://schemas.openxmlformats.org/officeDocument/2006/relationships/customXml" Target="../ink/ink566.xml"/><Relationship Id="rId205" Type="http://schemas.openxmlformats.org/officeDocument/2006/relationships/customXml" Target="../ink/ink573.xml"/><Relationship Id="rId226" Type="http://schemas.openxmlformats.org/officeDocument/2006/relationships/image" Target="../media/image442.png"/><Relationship Id="rId107" Type="http://schemas.openxmlformats.org/officeDocument/2006/relationships/customXml" Target="../ink/ink511.xml"/><Relationship Id="rId11" Type="http://schemas.openxmlformats.org/officeDocument/2006/relationships/image" Target="../media/image7.png"/><Relationship Id="rId32" Type="http://schemas.openxmlformats.org/officeDocument/2006/relationships/customXml" Target="../ink/ink473.xml"/><Relationship Id="rId53" Type="http://schemas.openxmlformats.org/officeDocument/2006/relationships/image" Target="../media/image41.png"/><Relationship Id="rId74" Type="http://schemas.openxmlformats.org/officeDocument/2006/relationships/image" Target="../media/image52.png"/><Relationship Id="rId128" Type="http://schemas.openxmlformats.org/officeDocument/2006/relationships/image" Target="../media/image408.png"/><Relationship Id="rId149" Type="http://schemas.openxmlformats.org/officeDocument/2006/relationships/customXml" Target="../ink/ink536.xml"/><Relationship Id="rId5" Type="http://schemas.openxmlformats.org/officeDocument/2006/relationships/image" Target="../media/image2.png"/><Relationship Id="rId95" Type="http://schemas.openxmlformats.org/officeDocument/2006/relationships/customXml" Target="../ink/ink505.xml"/><Relationship Id="rId160" Type="http://schemas.openxmlformats.org/officeDocument/2006/relationships/customXml" Target="../ink/ink547.xml"/><Relationship Id="rId181" Type="http://schemas.openxmlformats.org/officeDocument/2006/relationships/customXml" Target="../ink/ink561.xml"/><Relationship Id="rId216" Type="http://schemas.openxmlformats.org/officeDocument/2006/relationships/image" Target="../media/image437.png"/><Relationship Id="rId237" Type="http://schemas.openxmlformats.org/officeDocument/2006/relationships/customXml" Target="../ink/ink589.xml"/><Relationship Id="rId22" Type="http://schemas.openxmlformats.org/officeDocument/2006/relationships/customXml" Target="../ink/ink468.xml"/><Relationship Id="rId43" Type="http://schemas.openxmlformats.org/officeDocument/2006/relationships/image" Target="../media/image36.png"/><Relationship Id="rId64" Type="http://schemas.openxmlformats.org/officeDocument/2006/relationships/image" Target="../media/image47.png"/><Relationship Id="rId118" Type="http://schemas.openxmlformats.org/officeDocument/2006/relationships/image" Target="../media/image403.png"/><Relationship Id="rId139" Type="http://schemas.openxmlformats.org/officeDocument/2006/relationships/customXml" Target="../ink/ink527.xml"/><Relationship Id="rId85" Type="http://schemas.openxmlformats.org/officeDocument/2006/relationships/customXml" Target="../ink/ink500.xml"/><Relationship Id="rId150" Type="http://schemas.openxmlformats.org/officeDocument/2006/relationships/customXml" Target="../ink/ink537.xml"/><Relationship Id="rId171" Type="http://schemas.openxmlformats.org/officeDocument/2006/relationships/image" Target="../media/image415.png"/><Relationship Id="rId192" Type="http://schemas.openxmlformats.org/officeDocument/2006/relationships/image" Target="../media/image425.png"/><Relationship Id="rId206" Type="http://schemas.openxmlformats.org/officeDocument/2006/relationships/image" Target="../media/image432.png"/><Relationship Id="rId227" Type="http://schemas.openxmlformats.org/officeDocument/2006/relationships/customXml" Target="../ink/ink584.xml"/><Relationship Id="rId12" Type="http://schemas.openxmlformats.org/officeDocument/2006/relationships/customXml" Target="../ink/ink463.xml"/><Relationship Id="rId33" Type="http://schemas.openxmlformats.org/officeDocument/2006/relationships/image" Target="../media/image29.png"/><Relationship Id="rId108" Type="http://schemas.openxmlformats.org/officeDocument/2006/relationships/image" Target="../media/image398.png"/><Relationship Id="rId129" Type="http://schemas.openxmlformats.org/officeDocument/2006/relationships/customXml" Target="../ink/ink522.xml"/><Relationship Id="rId54" Type="http://schemas.openxmlformats.org/officeDocument/2006/relationships/customXml" Target="../ink/ink484.xml"/><Relationship Id="rId75" Type="http://schemas.openxmlformats.org/officeDocument/2006/relationships/customXml" Target="../ink/ink495.xml"/><Relationship Id="rId96" Type="http://schemas.openxmlformats.org/officeDocument/2006/relationships/image" Target="../media/image392.png"/><Relationship Id="rId140" Type="http://schemas.openxmlformats.org/officeDocument/2006/relationships/image" Target="../media/image413.png"/><Relationship Id="rId161" Type="http://schemas.openxmlformats.org/officeDocument/2006/relationships/customXml" Target="../ink/ink548.xml"/><Relationship Id="rId182" Type="http://schemas.openxmlformats.org/officeDocument/2006/relationships/image" Target="../media/image63.png"/><Relationship Id="rId217" Type="http://schemas.openxmlformats.org/officeDocument/2006/relationships/customXml" Target="../ink/ink579.xml"/><Relationship Id="rId6" Type="http://schemas.openxmlformats.org/officeDocument/2006/relationships/customXml" Target="../ink/ink460.xml"/><Relationship Id="rId238" Type="http://schemas.openxmlformats.org/officeDocument/2006/relationships/image" Target="../media/image448.png"/><Relationship Id="rId23" Type="http://schemas.openxmlformats.org/officeDocument/2006/relationships/image" Target="../media/image23.png"/><Relationship Id="rId119" Type="http://schemas.openxmlformats.org/officeDocument/2006/relationships/customXml" Target="../ink/ink517.xml"/><Relationship Id="rId44" Type="http://schemas.openxmlformats.org/officeDocument/2006/relationships/customXml" Target="../ink/ink479.xml"/><Relationship Id="rId65" Type="http://schemas.openxmlformats.org/officeDocument/2006/relationships/customXml" Target="../ink/ink490.xml"/><Relationship Id="rId86" Type="http://schemas.openxmlformats.org/officeDocument/2006/relationships/image" Target="../media/image387.png"/><Relationship Id="rId130" Type="http://schemas.openxmlformats.org/officeDocument/2006/relationships/image" Target="../media/image222.png"/><Relationship Id="rId151" Type="http://schemas.openxmlformats.org/officeDocument/2006/relationships/customXml" Target="../ink/ink538.xml"/><Relationship Id="rId172" Type="http://schemas.openxmlformats.org/officeDocument/2006/relationships/image" Target="../media/image1.emf"/><Relationship Id="rId193" Type="http://schemas.openxmlformats.org/officeDocument/2006/relationships/customXml" Target="../ink/ink567.xml"/><Relationship Id="rId207" Type="http://schemas.openxmlformats.org/officeDocument/2006/relationships/customXml" Target="../ink/ink574.xml"/><Relationship Id="rId228" Type="http://schemas.openxmlformats.org/officeDocument/2006/relationships/image" Target="../media/image443.png"/><Relationship Id="rId13" Type="http://schemas.openxmlformats.org/officeDocument/2006/relationships/image" Target="../media/image9.png"/><Relationship Id="rId109" Type="http://schemas.openxmlformats.org/officeDocument/2006/relationships/customXml" Target="../ink/ink512.xml"/><Relationship Id="rId34" Type="http://schemas.openxmlformats.org/officeDocument/2006/relationships/customXml" Target="../ink/ink474.xml"/><Relationship Id="rId55" Type="http://schemas.openxmlformats.org/officeDocument/2006/relationships/image" Target="../media/image42.png"/><Relationship Id="rId76" Type="http://schemas.openxmlformats.org/officeDocument/2006/relationships/image" Target="../media/image53.png"/><Relationship Id="rId97" Type="http://schemas.openxmlformats.org/officeDocument/2006/relationships/customXml" Target="../ink/ink506.xml"/><Relationship Id="rId120" Type="http://schemas.openxmlformats.org/officeDocument/2006/relationships/image" Target="../media/image404.png"/><Relationship Id="rId141" Type="http://schemas.openxmlformats.org/officeDocument/2006/relationships/customXml" Target="../ink/ink528.xml"/><Relationship Id="rId7" Type="http://schemas.openxmlformats.org/officeDocument/2006/relationships/image" Target="../media/image3.png"/><Relationship Id="rId162" Type="http://schemas.openxmlformats.org/officeDocument/2006/relationships/customXml" Target="../ink/ink549.xml"/><Relationship Id="rId183" Type="http://schemas.openxmlformats.org/officeDocument/2006/relationships/customXml" Target="../ink/ink562.xml"/><Relationship Id="rId218" Type="http://schemas.openxmlformats.org/officeDocument/2006/relationships/image" Target="../media/image438.png"/><Relationship Id="rId239" Type="http://schemas.openxmlformats.org/officeDocument/2006/relationships/customXml" Target="../ink/ink590.xml"/><Relationship Id="rId24" Type="http://schemas.openxmlformats.org/officeDocument/2006/relationships/customXml" Target="../ink/ink469.xml"/><Relationship Id="rId45" Type="http://schemas.openxmlformats.org/officeDocument/2006/relationships/image" Target="../media/image37.png"/><Relationship Id="rId66" Type="http://schemas.openxmlformats.org/officeDocument/2006/relationships/image" Target="../media/image48.png"/><Relationship Id="rId87" Type="http://schemas.openxmlformats.org/officeDocument/2006/relationships/customXml" Target="../ink/ink501.xml"/><Relationship Id="rId110" Type="http://schemas.openxmlformats.org/officeDocument/2006/relationships/image" Target="../media/image399.png"/><Relationship Id="rId131" Type="http://schemas.openxmlformats.org/officeDocument/2006/relationships/customXml" Target="../ink/ink523.xml"/><Relationship Id="rId152" Type="http://schemas.openxmlformats.org/officeDocument/2006/relationships/customXml" Target="../ink/ink539.xml"/><Relationship Id="rId173" Type="http://schemas.openxmlformats.org/officeDocument/2006/relationships/customXml" Target="../ink/ink557.xml"/><Relationship Id="rId194" Type="http://schemas.openxmlformats.org/officeDocument/2006/relationships/image" Target="../media/image426.png"/><Relationship Id="rId208" Type="http://schemas.openxmlformats.org/officeDocument/2006/relationships/image" Target="../media/image433.png"/><Relationship Id="rId229" Type="http://schemas.openxmlformats.org/officeDocument/2006/relationships/customXml" Target="../ink/ink585.xml"/><Relationship Id="rId240" Type="http://schemas.openxmlformats.org/officeDocument/2006/relationships/image" Target="../media/image449.png"/><Relationship Id="rId14" Type="http://schemas.openxmlformats.org/officeDocument/2006/relationships/customXml" Target="../ink/ink464.xml"/><Relationship Id="rId35" Type="http://schemas.openxmlformats.org/officeDocument/2006/relationships/image" Target="../media/image30.png"/><Relationship Id="rId56" Type="http://schemas.openxmlformats.org/officeDocument/2006/relationships/customXml" Target="../ink/ink485.xml"/><Relationship Id="rId77" Type="http://schemas.openxmlformats.org/officeDocument/2006/relationships/customXml" Target="../ink/ink496.xml"/><Relationship Id="rId100" Type="http://schemas.openxmlformats.org/officeDocument/2006/relationships/image" Target="../media/image394.png"/><Relationship Id="rId8" Type="http://schemas.openxmlformats.org/officeDocument/2006/relationships/customXml" Target="../ink/ink461.xml"/><Relationship Id="rId98" Type="http://schemas.openxmlformats.org/officeDocument/2006/relationships/image" Target="../media/image393.png"/><Relationship Id="rId121" Type="http://schemas.openxmlformats.org/officeDocument/2006/relationships/customXml" Target="../ink/ink518.xml"/><Relationship Id="rId142" Type="http://schemas.openxmlformats.org/officeDocument/2006/relationships/customXml" Target="../ink/ink529.xml"/><Relationship Id="rId163" Type="http://schemas.openxmlformats.org/officeDocument/2006/relationships/customXml" Target="../ink/ink550.xml"/><Relationship Id="rId184" Type="http://schemas.openxmlformats.org/officeDocument/2006/relationships/image" Target="../media/image421.png"/><Relationship Id="rId219" Type="http://schemas.openxmlformats.org/officeDocument/2006/relationships/customXml" Target="../ink/ink580.xml"/><Relationship Id="rId230" Type="http://schemas.openxmlformats.org/officeDocument/2006/relationships/image" Target="../media/image444.png"/><Relationship Id="rId25" Type="http://schemas.openxmlformats.org/officeDocument/2006/relationships/image" Target="../media/image24.png"/><Relationship Id="rId46" Type="http://schemas.openxmlformats.org/officeDocument/2006/relationships/customXml" Target="../ink/ink480.xml"/><Relationship Id="rId67" Type="http://schemas.openxmlformats.org/officeDocument/2006/relationships/customXml" Target="../ink/ink491.xml"/><Relationship Id="rId88" Type="http://schemas.openxmlformats.org/officeDocument/2006/relationships/image" Target="../media/image388.png"/><Relationship Id="rId111" Type="http://schemas.openxmlformats.org/officeDocument/2006/relationships/customXml" Target="../ink/ink513.xml"/><Relationship Id="rId132" Type="http://schemas.openxmlformats.org/officeDocument/2006/relationships/image" Target="../media/image409.png"/><Relationship Id="rId153" Type="http://schemas.openxmlformats.org/officeDocument/2006/relationships/customXml" Target="../ink/ink540.xml"/><Relationship Id="rId174" Type="http://schemas.openxmlformats.org/officeDocument/2006/relationships/image" Target="../media/image417.png"/><Relationship Id="rId195" Type="http://schemas.openxmlformats.org/officeDocument/2006/relationships/customXml" Target="../ink/ink568.xml"/><Relationship Id="rId209" Type="http://schemas.openxmlformats.org/officeDocument/2006/relationships/customXml" Target="../ink/ink575.xml"/><Relationship Id="rId190" Type="http://schemas.openxmlformats.org/officeDocument/2006/relationships/image" Target="../media/image424.png"/><Relationship Id="rId204" Type="http://schemas.openxmlformats.org/officeDocument/2006/relationships/image" Target="../media/image431.png"/><Relationship Id="rId220" Type="http://schemas.openxmlformats.org/officeDocument/2006/relationships/image" Target="../media/image439.png"/><Relationship Id="rId225" Type="http://schemas.openxmlformats.org/officeDocument/2006/relationships/customXml" Target="../ink/ink583.xml"/><Relationship Id="rId15" Type="http://schemas.openxmlformats.org/officeDocument/2006/relationships/image" Target="../media/image6.png"/><Relationship Id="rId36" Type="http://schemas.openxmlformats.org/officeDocument/2006/relationships/customXml" Target="../ink/ink475.xml"/><Relationship Id="rId57" Type="http://schemas.openxmlformats.org/officeDocument/2006/relationships/image" Target="../media/image43.png"/><Relationship Id="rId106" Type="http://schemas.openxmlformats.org/officeDocument/2006/relationships/image" Target="../media/image397.png"/><Relationship Id="rId127" Type="http://schemas.openxmlformats.org/officeDocument/2006/relationships/customXml" Target="../ink/ink521.xml"/><Relationship Id="rId10" Type="http://schemas.openxmlformats.org/officeDocument/2006/relationships/customXml" Target="../ink/ink462.xml"/><Relationship Id="rId31" Type="http://schemas.openxmlformats.org/officeDocument/2006/relationships/image" Target="../media/image28.png"/><Relationship Id="rId52" Type="http://schemas.openxmlformats.org/officeDocument/2006/relationships/customXml" Target="../ink/ink483.xml"/><Relationship Id="rId73" Type="http://schemas.openxmlformats.org/officeDocument/2006/relationships/customXml" Target="../ink/ink494.xml"/><Relationship Id="rId78" Type="http://schemas.openxmlformats.org/officeDocument/2006/relationships/image" Target="../media/image54.png"/><Relationship Id="rId94" Type="http://schemas.openxmlformats.org/officeDocument/2006/relationships/image" Target="../media/image391.png"/><Relationship Id="rId99" Type="http://schemas.openxmlformats.org/officeDocument/2006/relationships/customXml" Target="../ink/ink507.xml"/><Relationship Id="rId101" Type="http://schemas.openxmlformats.org/officeDocument/2006/relationships/customXml" Target="../ink/ink508.xml"/><Relationship Id="rId122" Type="http://schemas.openxmlformats.org/officeDocument/2006/relationships/image" Target="../media/image405.png"/><Relationship Id="rId143" Type="http://schemas.openxmlformats.org/officeDocument/2006/relationships/customXml" Target="../ink/ink530.xml"/><Relationship Id="rId148" Type="http://schemas.openxmlformats.org/officeDocument/2006/relationships/customXml" Target="../ink/ink535.xml"/><Relationship Id="rId164" Type="http://schemas.openxmlformats.org/officeDocument/2006/relationships/customXml" Target="../ink/ink551.xml"/><Relationship Id="rId169" Type="http://schemas.openxmlformats.org/officeDocument/2006/relationships/image" Target="../media/image414.png"/><Relationship Id="rId185" Type="http://schemas.openxmlformats.org/officeDocument/2006/relationships/customXml" Target="../ink/ink563.xml"/><Relationship Id="rId4" Type="http://schemas.openxmlformats.org/officeDocument/2006/relationships/customXml" Target="../ink/ink459.xml"/><Relationship Id="rId9" Type="http://schemas.openxmlformats.org/officeDocument/2006/relationships/image" Target="../media/image4.png"/><Relationship Id="rId180" Type="http://schemas.openxmlformats.org/officeDocument/2006/relationships/image" Target="../media/image420.png"/><Relationship Id="rId210" Type="http://schemas.openxmlformats.org/officeDocument/2006/relationships/image" Target="../media/image434.png"/><Relationship Id="rId215" Type="http://schemas.openxmlformats.org/officeDocument/2006/relationships/customXml" Target="../ink/ink578.xml"/><Relationship Id="rId236" Type="http://schemas.openxmlformats.org/officeDocument/2006/relationships/image" Target="../media/image447.png"/><Relationship Id="rId26" Type="http://schemas.openxmlformats.org/officeDocument/2006/relationships/customXml" Target="../ink/ink470.xml"/><Relationship Id="rId231" Type="http://schemas.openxmlformats.org/officeDocument/2006/relationships/customXml" Target="../ink/ink586.xml"/><Relationship Id="rId47" Type="http://schemas.openxmlformats.org/officeDocument/2006/relationships/image" Target="../media/image38.png"/><Relationship Id="rId68" Type="http://schemas.openxmlformats.org/officeDocument/2006/relationships/image" Target="../media/image49.png"/><Relationship Id="rId89" Type="http://schemas.openxmlformats.org/officeDocument/2006/relationships/customXml" Target="../ink/ink502.xml"/><Relationship Id="rId112" Type="http://schemas.openxmlformats.org/officeDocument/2006/relationships/image" Target="../media/image400.png"/><Relationship Id="rId133" Type="http://schemas.openxmlformats.org/officeDocument/2006/relationships/customXml" Target="../ink/ink524.xml"/><Relationship Id="rId154" Type="http://schemas.openxmlformats.org/officeDocument/2006/relationships/customXml" Target="../ink/ink541.xml"/><Relationship Id="rId175" Type="http://schemas.openxmlformats.org/officeDocument/2006/relationships/customXml" Target="../ink/ink558.xml"/><Relationship Id="rId196" Type="http://schemas.openxmlformats.org/officeDocument/2006/relationships/image" Target="../media/image427.png"/><Relationship Id="rId200" Type="http://schemas.openxmlformats.org/officeDocument/2006/relationships/image" Target="../media/image429.png"/><Relationship Id="rId16" Type="http://schemas.openxmlformats.org/officeDocument/2006/relationships/customXml" Target="../ink/ink465.xml"/><Relationship Id="rId221" Type="http://schemas.openxmlformats.org/officeDocument/2006/relationships/customXml" Target="../ink/ink581.xml"/><Relationship Id="rId37" Type="http://schemas.openxmlformats.org/officeDocument/2006/relationships/image" Target="../media/image31.png"/><Relationship Id="rId58" Type="http://schemas.openxmlformats.org/officeDocument/2006/relationships/customXml" Target="../ink/ink486.xml"/><Relationship Id="rId79" Type="http://schemas.openxmlformats.org/officeDocument/2006/relationships/customXml" Target="../ink/ink497.xml"/><Relationship Id="rId102" Type="http://schemas.openxmlformats.org/officeDocument/2006/relationships/image" Target="../media/image395.png"/><Relationship Id="rId123" Type="http://schemas.openxmlformats.org/officeDocument/2006/relationships/customXml" Target="../ink/ink519.xml"/><Relationship Id="rId144" Type="http://schemas.openxmlformats.org/officeDocument/2006/relationships/customXml" Target="../ink/ink531.xml"/><Relationship Id="rId90" Type="http://schemas.openxmlformats.org/officeDocument/2006/relationships/image" Target="../media/image389.png"/><Relationship Id="rId165" Type="http://schemas.openxmlformats.org/officeDocument/2006/relationships/customXml" Target="../ink/ink552.xml"/><Relationship Id="rId186" Type="http://schemas.openxmlformats.org/officeDocument/2006/relationships/image" Target="../media/image422.png"/><Relationship Id="rId211" Type="http://schemas.openxmlformats.org/officeDocument/2006/relationships/customXml" Target="../ink/ink576.xml"/><Relationship Id="rId232" Type="http://schemas.openxmlformats.org/officeDocument/2006/relationships/image" Target="../media/image445.png"/><Relationship Id="rId27" Type="http://schemas.openxmlformats.org/officeDocument/2006/relationships/image" Target="../media/image25.png"/><Relationship Id="rId48" Type="http://schemas.openxmlformats.org/officeDocument/2006/relationships/customXml" Target="../ink/ink481.xml"/><Relationship Id="rId69" Type="http://schemas.openxmlformats.org/officeDocument/2006/relationships/customXml" Target="../ink/ink492.xml"/><Relationship Id="rId113" Type="http://schemas.openxmlformats.org/officeDocument/2006/relationships/customXml" Target="../ink/ink514.xml"/><Relationship Id="rId134" Type="http://schemas.openxmlformats.org/officeDocument/2006/relationships/image" Target="../media/image410.png"/><Relationship Id="rId80" Type="http://schemas.openxmlformats.org/officeDocument/2006/relationships/image" Target="../media/image384.png"/><Relationship Id="rId155" Type="http://schemas.openxmlformats.org/officeDocument/2006/relationships/customXml" Target="../ink/ink542.xml"/><Relationship Id="rId176" Type="http://schemas.openxmlformats.org/officeDocument/2006/relationships/image" Target="../media/image418.png"/><Relationship Id="rId197" Type="http://schemas.openxmlformats.org/officeDocument/2006/relationships/customXml" Target="../ink/ink569.xml"/><Relationship Id="rId201" Type="http://schemas.openxmlformats.org/officeDocument/2006/relationships/customXml" Target="../ink/ink571.xml"/><Relationship Id="rId222" Type="http://schemas.openxmlformats.org/officeDocument/2006/relationships/image" Target="../media/image440.png"/><Relationship Id="rId17" Type="http://schemas.openxmlformats.org/officeDocument/2006/relationships/image" Target="../media/image18.png"/><Relationship Id="rId38" Type="http://schemas.openxmlformats.org/officeDocument/2006/relationships/customXml" Target="../ink/ink476.xml"/><Relationship Id="rId59" Type="http://schemas.openxmlformats.org/officeDocument/2006/relationships/customXml" Target="../ink/ink487.xml"/><Relationship Id="rId103" Type="http://schemas.openxmlformats.org/officeDocument/2006/relationships/customXml" Target="../ink/ink509.xml"/><Relationship Id="rId124" Type="http://schemas.openxmlformats.org/officeDocument/2006/relationships/image" Target="../media/image406.png"/><Relationship Id="rId70" Type="http://schemas.openxmlformats.org/officeDocument/2006/relationships/image" Target="../media/image50.png"/><Relationship Id="rId91" Type="http://schemas.openxmlformats.org/officeDocument/2006/relationships/customXml" Target="../ink/ink503.xml"/><Relationship Id="rId145" Type="http://schemas.openxmlformats.org/officeDocument/2006/relationships/customXml" Target="../ink/ink532.xml"/><Relationship Id="rId166" Type="http://schemas.openxmlformats.org/officeDocument/2006/relationships/customXml" Target="../ink/ink553.xml"/><Relationship Id="rId187" Type="http://schemas.openxmlformats.org/officeDocument/2006/relationships/customXml" Target="../ink/ink56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35.png"/><Relationship Id="rId233" Type="http://schemas.openxmlformats.org/officeDocument/2006/relationships/customXml" Target="../ink/ink587.xml"/><Relationship Id="rId28" Type="http://schemas.openxmlformats.org/officeDocument/2006/relationships/customXml" Target="../ink/ink471.xml"/><Relationship Id="rId49" Type="http://schemas.openxmlformats.org/officeDocument/2006/relationships/image" Target="../media/image39.png"/><Relationship Id="rId114" Type="http://schemas.openxmlformats.org/officeDocument/2006/relationships/image" Target="../media/image401.png"/><Relationship Id="rId60" Type="http://schemas.openxmlformats.org/officeDocument/2006/relationships/image" Target="../media/image45.png"/><Relationship Id="rId81" Type="http://schemas.openxmlformats.org/officeDocument/2006/relationships/customXml" Target="../ink/ink498.xml"/><Relationship Id="rId135" Type="http://schemas.openxmlformats.org/officeDocument/2006/relationships/customXml" Target="../ink/ink525.xml"/><Relationship Id="rId156" Type="http://schemas.openxmlformats.org/officeDocument/2006/relationships/customXml" Target="../ink/ink543.xml"/><Relationship Id="rId177" Type="http://schemas.openxmlformats.org/officeDocument/2006/relationships/customXml" Target="../ink/ink559.xml"/><Relationship Id="rId198" Type="http://schemas.openxmlformats.org/officeDocument/2006/relationships/image" Target="../media/image428.png"/><Relationship Id="rId202" Type="http://schemas.openxmlformats.org/officeDocument/2006/relationships/image" Target="../media/image430.png"/><Relationship Id="rId223" Type="http://schemas.openxmlformats.org/officeDocument/2006/relationships/customXml" Target="../ink/ink582.xml"/><Relationship Id="rId18" Type="http://schemas.openxmlformats.org/officeDocument/2006/relationships/customXml" Target="../ink/ink466.xml"/><Relationship Id="rId39" Type="http://schemas.openxmlformats.org/officeDocument/2006/relationships/image" Target="../media/image32.png"/><Relationship Id="rId50" Type="http://schemas.openxmlformats.org/officeDocument/2006/relationships/customXml" Target="../ink/ink482.xml"/><Relationship Id="rId104" Type="http://schemas.openxmlformats.org/officeDocument/2006/relationships/image" Target="../media/image396.png"/><Relationship Id="rId125" Type="http://schemas.openxmlformats.org/officeDocument/2006/relationships/customXml" Target="../ink/ink520.xml"/><Relationship Id="rId146" Type="http://schemas.openxmlformats.org/officeDocument/2006/relationships/customXml" Target="../ink/ink533.xml"/><Relationship Id="rId167" Type="http://schemas.openxmlformats.org/officeDocument/2006/relationships/customXml" Target="../ink/ink554.xml"/><Relationship Id="rId188" Type="http://schemas.openxmlformats.org/officeDocument/2006/relationships/image" Target="../media/image423.png"/><Relationship Id="rId71" Type="http://schemas.openxmlformats.org/officeDocument/2006/relationships/customXml" Target="../ink/ink493.xml"/><Relationship Id="rId92" Type="http://schemas.openxmlformats.org/officeDocument/2006/relationships/image" Target="../media/image390.png"/><Relationship Id="rId213" Type="http://schemas.openxmlformats.org/officeDocument/2006/relationships/customXml" Target="../ink/ink577.xml"/><Relationship Id="rId234" Type="http://schemas.openxmlformats.org/officeDocument/2006/relationships/image" Target="../media/image446.png"/><Relationship Id="rId2" Type="http://schemas.openxmlformats.org/officeDocument/2006/relationships/customXml" Target="../ink/ink458.xml"/><Relationship Id="rId29" Type="http://schemas.openxmlformats.org/officeDocument/2006/relationships/image" Target="../media/image26.png"/><Relationship Id="rId40" Type="http://schemas.openxmlformats.org/officeDocument/2006/relationships/customXml" Target="../ink/ink477.xml"/><Relationship Id="rId115" Type="http://schemas.openxmlformats.org/officeDocument/2006/relationships/customXml" Target="../ink/ink515.xml"/><Relationship Id="rId136" Type="http://schemas.openxmlformats.org/officeDocument/2006/relationships/image" Target="../media/image411.png"/><Relationship Id="rId157" Type="http://schemas.openxmlformats.org/officeDocument/2006/relationships/customXml" Target="../ink/ink544.xml"/><Relationship Id="rId178" Type="http://schemas.openxmlformats.org/officeDocument/2006/relationships/image" Target="../media/image419.png"/><Relationship Id="rId61" Type="http://schemas.openxmlformats.org/officeDocument/2006/relationships/customXml" Target="../ink/ink488.xml"/><Relationship Id="rId82" Type="http://schemas.openxmlformats.org/officeDocument/2006/relationships/image" Target="../media/image385.png"/><Relationship Id="rId199" Type="http://schemas.openxmlformats.org/officeDocument/2006/relationships/customXml" Target="../ink/ink570.xml"/><Relationship Id="rId203" Type="http://schemas.openxmlformats.org/officeDocument/2006/relationships/customXml" Target="../ink/ink572.xml"/><Relationship Id="rId19" Type="http://schemas.openxmlformats.org/officeDocument/2006/relationships/image" Target="../media/image21.png"/><Relationship Id="rId224" Type="http://schemas.openxmlformats.org/officeDocument/2006/relationships/image" Target="../media/image441.png"/><Relationship Id="rId30" Type="http://schemas.openxmlformats.org/officeDocument/2006/relationships/customXml" Target="../ink/ink472.xml"/><Relationship Id="rId105" Type="http://schemas.openxmlformats.org/officeDocument/2006/relationships/customXml" Target="../ink/ink510.xml"/><Relationship Id="rId126" Type="http://schemas.openxmlformats.org/officeDocument/2006/relationships/image" Target="../media/image407.png"/><Relationship Id="rId147" Type="http://schemas.openxmlformats.org/officeDocument/2006/relationships/customXml" Target="../ink/ink534.xml"/><Relationship Id="rId168" Type="http://schemas.openxmlformats.org/officeDocument/2006/relationships/customXml" Target="../ink/ink555.xml"/><Relationship Id="rId51" Type="http://schemas.openxmlformats.org/officeDocument/2006/relationships/image" Target="../media/image40.png"/><Relationship Id="rId72" Type="http://schemas.openxmlformats.org/officeDocument/2006/relationships/image" Target="../media/image51.png"/><Relationship Id="rId93" Type="http://schemas.openxmlformats.org/officeDocument/2006/relationships/customXml" Target="../ink/ink504.xml"/><Relationship Id="rId189" Type="http://schemas.openxmlformats.org/officeDocument/2006/relationships/customXml" Target="../ink/ink565.xml"/><Relationship Id="rId3" Type="http://schemas.openxmlformats.org/officeDocument/2006/relationships/image" Target="../media/image1.png"/><Relationship Id="rId214" Type="http://schemas.openxmlformats.org/officeDocument/2006/relationships/image" Target="../media/image436.png"/><Relationship Id="rId235" Type="http://schemas.openxmlformats.org/officeDocument/2006/relationships/customXml" Target="../ink/ink588.xml"/><Relationship Id="rId116" Type="http://schemas.openxmlformats.org/officeDocument/2006/relationships/image" Target="../media/image402.png"/><Relationship Id="rId137" Type="http://schemas.openxmlformats.org/officeDocument/2006/relationships/customXml" Target="../ink/ink526.xml"/><Relationship Id="rId158" Type="http://schemas.openxmlformats.org/officeDocument/2006/relationships/customXml" Target="../ink/ink545.xml"/><Relationship Id="rId20" Type="http://schemas.openxmlformats.org/officeDocument/2006/relationships/customXml" Target="../ink/ink467.xml"/><Relationship Id="rId41" Type="http://schemas.openxmlformats.org/officeDocument/2006/relationships/image" Target="../media/image34.png"/><Relationship Id="rId62" Type="http://schemas.openxmlformats.org/officeDocument/2006/relationships/image" Target="../media/image46.png"/><Relationship Id="rId83" Type="http://schemas.openxmlformats.org/officeDocument/2006/relationships/customXml" Target="../ink/ink499.xml"/><Relationship Id="rId179" Type="http://schemas.openxmlformats.org/officeDocument/2006/relationships/customXml" Target="../ink/ink56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0.xml"/><Relationship Id="rId671" Type="http://schemas.openxmlformats.org/officeDocument/2006/relationships/image" Target="../media/image749.png"/><Relationship Id="rId21" Type="http://schemas.openxmlformats.org/officeDocument/2006/relationships/customXml" Target="../ink/ink601.xml"/><Relationship Id="rId324" Type="http://schemas.openxmlformats.org/officeDocument/2006/relationships/customXml" Target="../ink/ink756.xml"/><Relationship Id="rId531" Type="http://schemas.openxmlformats.org/officeDocument/2006/relationships/customXml" Target="../ink/ink861.xml"/><Relationship Id="rId629" Type="http://schemas.openxmlformats.org/officeDocument/2006/relationships/customXml" Target="../ink/ink910.xml"/><Relationship Id="rId170" Type="http://schemas.openxmlformats.org/officeDocument/2006/relationships/image" Target="../media/image507.png"/><Relationship Id="rId268" Type="http://schemas.openxmlformats.org/officeDocument/2006/relationships/customXml" Target="../ink/ink727.xml"/><Relationship Id="rId475" Type="http://schemas.openxmlformats.org/officeDocument/2006/relationships/customXml" Target="../ink/ink833.xml"/><Relationship Id="rId682" Type="http://schemas.openxmlformats.org/officeDocument/2006/relationships/customXml" Target="../ink/ink938.xml"/><Relationship Id="rId32" Type="http://schemas.openxmlformats.org/officeDocument/2006/relationships/customXml" Target="../ink/ink607.xml"/><Relationship Id="rId128" Type="http://schemas.openxmlformats.org/officeDocument/2006/relationships/image" Target="../media/image486.png"/><Relationship Id="rId335" Type="http://schemas.openxmlformats.org/officeDocument/2006/relationships/image" Target="../media/image586.png"/><Relationship Id="rId542" Type="http://schemas.openxmlformats.org/officeDocument/2006/relationships/image" Target="../media/image688.png"/><Relationship Id="rId181" Type="http://schemas.openxmlformats.org/officeDocument/2006/relationships/customXml" Target="../ink/ink682.xml"/><Relationship Id="rId402" Type="http://schemas.openxmlformats.org/officeDocument/2006/relationships/customXml" Target="../ink/ink796.xml"/><Relationship Id="rId279" Type="http://schemas.openxmlformats.org/officeDocument/2006/relationships/customXml" Target="../ink/ink733.xml"/><Relationship Id="rId486" Type="http://schemas.openxmlformats.org/officeDocument/2006/relationships/image" Target="../media/image660.png"/><Relationship Id="rId43" Type="http://schemas.openxmlformats.org/officeDocument/2006/relationships/image" Target="../media/image51.png"/><Relationship Id="rId139" Type="http://schemas.openxmlformats.org/officeDocument/2006/relationships/customXml" Target="../ink/ink661.xml"/><Relationship Id="rId346" Type="http://schemas.openxmlformats.org/officeDocument/2006/relationships/image" Target="../media/image591.png"/><Relationship Id="rId553" Type="http://schemas.openxmlformats.org/officeDocument/2006/relationships/customXml" Target="../ink/ink872.xml"/><Relationship Id="rId192" Type="http://schemas.openxmlformats.org/officeDocument/2006/relationships/image" Target="../media/image518.png"/><Relationship Id="rId206" Type="http://schemas.openxmlformats.org/officeDocument/2006/relationships/image" Target="../media/image524.png"/><Relationship Id="rId413" Type="http://schemas.openxmlformats.org/officeDocument/2006/relationships/image" Target="../media/image624.png"/><Relationship Id="rId497" Type="http://schemas.openxmlformats.org/officeDocument/2006/relationships/customXml" Target="../ink/ink844.xml"/><Relationship Id="rId620" Type="http://schemas.openxmlformats.org/officeDocument/2006/relationships/image" Target="../media/image726.png"/><Relationship Id="rId357" Type="http://schemas.openxmlformats.org/officeDocument/2006/relationships/customXml" Target="../ink/ink773.xml"/><Relationship Id="rId54" Type="http://schemas.openxmlformats.org/officeDocument/2006/relationships/customXml" Target="../ink/ink618.xml"/><Relationship Id="rId217" Type="http://schemas.openxmlformats.org/officeDocument/2006/relationships/customXml" Target="../ink/ink700.xml"/><Relationship Id="rId564" Type="http://schemas.openxmlformats.org/officeDocument/2006/relationships/image" Target="../media/image699.png"/><Relationship Id="rId424" Type="http://schemas.openxmlformats.org/officeDocument/2006/relationships/image" Target="../media/image629.png"/><Relationship Id="rId631" Type="http://schemas.openxmlformats.org/officeDocument/2006/relationships/customXml" Target="../ink/ink911.xml"/><Relationship Id="rId270" Type="http://schemas.openxmlformats.org/officeDocument/2006/relationships/customXml" Target="../ink/ink728.xml"/><Relationship Id="rId65" Type="http://schemas.openxmlformats.org/officeDocument/2006/relationships/image" Target="../media/image455.png"/><Relationship Id="rId130" Type="http://schemas.openxmlformats.org/officeDocument/2006/relationships/image" Target="../media/image487.png"/><Relationship Id="rId368" Type="http://schemas.openxmlformats.org/officeDocument/2006/relationships/customXml" Target="../ink/ink779.xml"/><Relationship Id="rId575" Type="http://schemas.openxmlformats.org/officeDocument/2006/relationships/customXml" Target="../ink/ink883.xml"/><Relationship Id="rId228" Type="http://schemas.openxmlformats.org/officeDocument/2006/relationships/image" Target="../media/image535.png"/><Relationship Id="rId435" Type="http://schemas.openxmlformats.org/officeDocument/2006/relationships/customXml" Target="../ink/ink813.xml"/><Relationship Id="rId642" Type="http://schemas.openxmlformats.org/officeDocument/2006/relationships/customXml" Target="../ink/ink917.xml"/><Relationship Id="rId281" Type="http://schemas.openxmlformats.org/officeDocument/2006/relationships/customXml" Target="../ink/ink734.xml"/><Relationship Id="rId502" Type="http://schemas.openxmlformats.org/officeDocument/2006/relationships/image" Target="../media/image668.png"/><Relationship Id="rId76" Type="http://schemas.openxmlformats.org/officeDocument/2006/relationships/image" Target="../media/image460.png"/><Relationship Id="rId141" Type="http://schemas.openxmlformats.org/officeDocument/2006/relationships/customXml" Target="../ink/ink662.xml"/><Relationship Id="rId379" Type="http://schemas.openxmlformats.org/officeDocument/2006/relationships/image" Target="../media/image607.png"/><Relationship Id="rId586" Type="http://schemas.openxmlformats.org/officeDocument/2006/relationships/image" Target="../media/image710.png"/><Relationship Id="rId7" Type="http://schemas.openxmlformats.org/officeDocument/2006/relationships/image" Target="../media/image32.png"/><Relationship Id="rId239" Type="http://schemas.openxmlformats.org/officeDocument/2006/relationships/image" Target="../media/image540.png"/><Relationship Id="rId446" Type="http://schemas.openxmlformats.org/officeDocument/2006/relationships/image" Target="../media/image640.png"/><Relationship Id="rId653" Type="http://schemas.openxmlformats.org/officeDocument/2006/relationships/customXml" Target="../ink/ink923.xml"/><Relationship Id="rId292" Type="http://schemas.openxmlformats.org/officeDocument/2006/relationships/image" Target="../media/image565.png"/><Relationship Id="rId306" Type="http://schemas.openxmlformats.org/officeDocument/2006/relationships/customXml" Target="../ink/ink747.xml"/><Relationship Id="rId87" Type="http://schemas.openxmlformats.org/officeDocument/2006/relationships/customXml" Target="../ink/ink635.xml"/><Relationship Id="rId513" Type="http://schemas.openxmlformats.org/officeDocument/2006/relationships/customXml" Target="../ink/ink852.xml"/><Relationship Id="rId597" Type="http://schemas.openxmlformats.org/officeDocument/2006/relationships/customXml" Target="../ink/ink894.xml"/><Relationship Id="rId152" Type="http://schemas.openxmlformats.org/officeDocument/2006/relationships/image" Target="../media/image498.png"/><Relationship Id="rId457" Type="http://schemas.openxmlformats.org/officeDocument/2006/relationships/customXml" Target="../ink/ink824.xml"/><Relationship Id="rId664" Type="http://schemas.openxmlformats.org/officeDocument/2006/relationships/customXml" Target="../ink/ink929.xml"/><Relationship Id="rId14" Type="http://schemas.openxmlformats.org/officeDocument/2006/relationships/image" Target="../media/image36.png"/><Relationship Id="rId317" Type="http://schemas.openxmlformats.org/officeDocument/2006/relationships/image" Target="../media/image577.png"/><Relationship Id="rId524" Type="http://schemas.openxmlformats.org/officeDocument/2006/relationships/image" Target="../media/image679.png"/><Relationship Id="rId98" Type="http://schemas.openxmlformats.org/officeDocument/2006/relationships/image" Target="../media/image471.png"/><Relationship Id="rId163" Type="http://schemas.openxmlformats.org/officeDocument/2006/relationships/customXml" Target="../ink/ink673.xml"/><Relationship Id="rId370" Type="http://schemas.openxmlformats.org/officeDocument/2006/relationships/customXml" Target="../ink/ink780.xml"/><Relationship Id="rId230" Type="http://schemas.openxmlformats.org/officeDocument/2006/relationships/image" Target="../media/image536.png"/><Relationship Id="rId468" Type="http://schemas.openxmlformats.org/officeDocument/2006/relationships/image" Target="../media/image651.png"/><Relationship Id="rId675" Type="http://schemas.openxmlformats.org/officeDocument/2006/relationships/image" Target="../media/image751.png"/><Relationship Id="rId25" Type="http://schemas.openxmlformats.org/officeDocument/2006/relationships/customXml" Target="../ink/ink603.xml"/><Relationship Id="rId328" Type="http://schemas.openxmlformats.org/officeDocument/2006/relationships/customXml" Target="../ink/ink758.xml"/><Relationship Id="rId535" Type="http://schemas.openxmlformats.org/officeDocument/2006/relationships/customXml" Target="../ink/ink863.xml"/><Relationship Id="rId174" Type="http://schemas.openxmlformats.org/officeDocument/2006/relationships/image" Target="../media/image509.png"/><Relationship Id="rId381" Type="http://schemas.openxmlformats.org/officeDocument/2006/relationships/image" Target="../media/image608.png"/><Relationship Id="rId602" Type="http://schemas.openxmlformats.org/officeDocument/2006/relationships/image" Target="../media/image718.png"/><Relationship Id="rId241" Type="http://schemas.openxmlformats.org/officeDocument/2006/relationships/image" Target="../media/image541.png"/><Relationship Id="rId479" Type="http://schemas.openxmlformats.org/officeDocument/2006/relationships/customXml" Target="../ink/ink835.xml"/><Relationship Id="rId686" Type="http://schemas.openxmlformats.org/officeDocument/2006/relationships/customXml" Target="../ink/ink940.xml"/><Relationship Id="rId36" Type="http://schemas.openxmlformats.org/officeDocument/2006/relationships/customXml" Target="../ink/ink609.xml"/><Relationship Id="rId339" Type="http://schemas.openxmlformats.org/officeDocument/2006/relationships/image" Target="../media/image588.png"/><Relationship Id="rId546" Type="http://schemas.openxmlformats.org/officeDocument/2006/relationships/image" Target="../media/image690.png"/><Relationship Id="rId101" Type="http://schemas.openxmlformats.org/officeDocument/2006/relationships/customXml" Target="../ink/ink642.xml"/><Relationship Id="rId185" Type="http://schemas.openxmlformats.org/officeDocument/2006/relationships/customXml" Target="../ink/ink684.xml"/><Relationship Id="rId406" Type="http://schemas.openxmlformats.org/officeDocument/2006/relationships/customXml" Target="../ink/ink798.xml"/><Relationship Id="rId392" Type="http://schemas.openxmlformats.org/officeDocument/2006/relationships/customXml" Target="../ink/ink791.xml"/><Relationship Id="rId613" Type="http://schemas.openxmlformats.org/officeDocument/2006/relationships/customXml" Target="../ink/ink902.xml"/><Relationship Id="rId252" Type="http://schemas.openxmlformats.org/officeDocument/2006/relationships/image" Target="../media/image546.png"/><Relationship Id="rId47" Type="http://schemas.openxmlformats.org/officeDocument/2006/relationships/image" Target="../media/image53.png"/><Relationship Id="rId112" Type="http://schemas.openxmlformats.org/officeDocument/2006/relationships/image" Target="../media/image478.png"/><Relationship Id="rId557" Type="http://schemas.openxmlformats.org/officeDocument/2006/relationships/customXml" Target="../ink/ink874.xml"/><Relationship Id="rId196" Type="http://schemas.openxmlformats.org/officeDocument/2006/relationships/image" Target="../media/image520.png"/><Relationship Id="rId417" Type="http://schemas.openxmlformats.org/officeDocument/2006/relationships/customXml" Target="../ink/ink804.xml"/><Relationship Id="rId624" Type="http://schemas.openxmlformats.org/officeDocument/2006/relationships/image" Target="../media/image728.png"/><Relationship Id="rId263" Type="http://schemas.openxmlformats.org/officeDocument/2006/relationships/image" Target="../media/image551.png"/><Relationship Id="rId470" Type="http://schemas.openxmlformats.org/officeDocument/2006/relationships/image" Target="../media/image652.png"/><Relationship Id="rId58" Type="http://schemas.openxmlformats.org/officeDocument/2006/relationships/customXml" Target="../ink/ink620.xml"/><Relationship Id="rId123" Type="http://schemas.openxmlformats.org/officeDocument/2006/relationships/customXml" Target="../ink/ink653.xml"/><Relationship Id="rId330" Type="http://schemas.openxmlformats.org/officeDocument/2006/relationships/customXml" Target="../ink/ink759.xml"/><Relationship Id="rId568" Type="http://schemas.openxmlformats.org/officeDocument/2006/relationships/image" Target="../media/image701.png"/><Relationship Id="rId428" Type="http://schemas.openxmlformats.org/officeDocument/2006/relationships/image" Target="../media/image631.png"/><Relationship Id="rId635" Type="http://schemas.openxmlformats.org/officeDocument/2006/relationships/customXml" Target="../ink/ink913.xml"/><Relationship Id="rId274" Type="http://schemas.openxmlformats.org/officeDocument/2006/relationships/customXml" Target="../ink/ink730.xml"/><Relationship Id="rId481" Type="http://schemas.openxmlformats.org/officeDocument/2006/relationships/customXml" Target="../ink/ink836.xml"/><Relationship Id="rId69" Type="http://schemas.openxmlformats.org/officeDocument/2006/relationships/image" Target="../media/image457.png"/><Relationship Id="rId134" Type="http://schemas.openxmlformats.org/officeDocument/2006/relationships/image" Target="../media/image489.png"/><Relationship Id="rId579" Type="http://schemas.openxmlformats.org/officeDocument/2006/relationships/customXml" Target="../ink/ink885.xml"/><Relationship Id="rId341" Type="http://schemas.openxmlformats.org/officeDocument/2006/relationships/image" Target="../media/image589.png"/><Relationship Id="rId439" Type="http://schemas.openxmlformats.org/officeDocument/2006/relationships/customXml" Target="../ink/ink815.xml"/><Relationship Id="rId646" Type="http://schemas.openxmlformats.org/officeDocument/2006/relationships/image" Target="../media/image738.png"/><Relationship Id="rId201" Type="http://schemas.openxmlformats.org/officeDocument/2006/relationships/customXml" Target="../ink/ink692.xml"/><Relationship Id="rId285" Type="http://schemas.openxmlformats.org/officeDocument/2006/relationships/customXml" Target="../ink/ink736.xml"/><Relationship Id="rId506" Type="http://schemas.openxmlformats.org/officeDocument/2006/relationships/image" Target="../media/image670.png"/><Relationship Id="rId492" Type="http://schemas.openxmlformats.org/officeDocument/2006/relationships/image" Target="../media/image663.png"/><Relationship Id="rId145" Type="http://schemas.openxmlformats.org/officeDocument/2006/relationships/customXml" Target="../ink/ink664.xml"/><Relationship Id="rId352" Type="http://schemas.openxmlformats.org/officeDocument/2006/relationships/image" Target="../media/image594.png"/><Relationship Id="rId212" Type="http://schemas.openxmlformats.org/officeDocument/2006/relationships/image" Target="../media/image527.png"/><Relationship Id="rId254" Type="http://schemas.openxmlformats.org/officeDocument/2006/relationships/image" Target="../media/image547.png"/><Relationship Id="rId657" Type="http://schemas.openxmlformats.org/officeDocument/2006/relationships/image" Target="../media/image742.png"/><Relationship Id="rId49" Type="http://schemas.openxmlformats.org/officeDocument/2006/relationships/image" Target="../media/image54.png"/><Relationship Id="rId114" Type="http://schemas.openxmlformats.org/officeDocument/2006/relationships/image" Target="../media/image479.png"/><Relationship Id="rId296" Type="http://schemas.openxmlformats.org/officeDocument/2006/relationships/customXml" Target="../ink/ink742.xml"/><Relationship Id="rId461" Type="http://schemas.openxmlformats.org/officeDocument/2006/relationships/customXml" Target="../ink/ink826.xml"/><Relationship Id="rId517" Type="http://schemas.openxmlformats.org/officeDocument/2006/relationships/customXml" Target="../ink/ink854.xml"/><Relationship Id="rId559" Type="http://schemas.openxmlformats.org/officeDocument/2006/relationships/customXml" Target="../ink/ink875.xml"/><Relationship Id="rId60" Type="http://schemas.openxmlformats.org/officeDocument/2006/relationships/customXml" Target="../ink/ink621.xml"/><Relationship Id="rId156" Type="http://schemas.openxmlformats.org/officeDocument/2006/relationships/image" Target="../media/image500.png"/><Relationship Id="rId198" Type="http://schemas.openxmlformats.org/officeDocument/2006/relationships/image" Target="../media/image521.png"/><Relationship Id="rId321" Type="http://schemas.openxmlformats.org/officeDocument/2006/relationships/image" Target="../media/image579.png"/><Relationship Id="rId363" Type="http://schemas.openxmlformats.org/officeDocument/2006/relationships/customXml" Target="../ink/ink776.xml"/><Relationship Id="rId419" Type="http://schemas.openxmlformats.org/officeDocument/2006/relationships/customXml" Target="../ink/ink805.xml"/><Relationship Id="rId570" Type="http://schemas.openxmlformats.org/officeDocument/2006/relationships/image" Target="../media/image702.png"/><Relationship Id="rId626" Type="http://schemas.openxmlformats.org/officeDocument/2006/relationships/image" Target="../media/image729.png"/><Relationship Id="rId223" Type="http://schemas.openxmlformats.org/officeDocument/2006/relationships/customXml" Target="../ink/ink703.xml"/><Relationship Id="rId430" Type="http://schemas.openxmlformats.org/officeDocument/2006/relationships/image" Target="../media/image632.png"/><Relationship Id="rId668" Type="http://schemas.openxmlformats.org/officeDocument/2006/relationships/customXml" Target="../ink/ink931.xml"/><Relationship Id="rId18" Type="http://schemas.openxmlformats.org/officeDocument/2006/relationships/image" Target="../media/image38.png"/><Relationship Id="rId265" Type="http://schemas.openxmlformats.org/officeDocument/2006/relationships/image" Target="../media/image552.png"/><Relationship Id="rId472" Type="http://schemas.openxmlformats.org/officeDocument/2006/relationships/image" Target="../media/image653.png"/><Relationship Id="rId528" Type="http://schemas.openxmlformats.org/officeDocument/2006/relationships/image" Target="../media/image681.png"/><Relationship Id="rId125" Type="http://schemas.openxmlformats.org/officeDocument/2006/relationships/customXml" Target="../ink/ink654.xml"/><Relationship Id="rId167" Type="http://schemas.openxmlformats.org/officeDocument/2006/relationships/customXml" Target="../ink/ink675.xml"/><Relationship Id="rId332" Type="http://schemas.openxmlformats.org/officeDocument/2006/relationships/customXml" Target="../ink/ink760.xml"/><Relationship Id="rId374" Type="http://schemas.openxmlformats.org/officeDocument/2006/relationships/customXml" Target="../ink/ink782.xml"/><Relationship Id="rId581" Type="http://schemas.openxmlformats.org/officeDocument/2006/relationships/customXml" Target="../ink/ink886.xml"/><Relationship Id="rId71" Type="http://schemas.openxmlformats.org/officeDocument/2006/relationships/customXml" Target="../ink/ink627.xml"/><Relationship Id="rId234" Type="http://schemas.openxmlformats.org/officeDocument/2006/relationships/customXml" Target="../ink/ink709.xml"/><Relationship Id="rId637" Type="http://schemas.openxmlformats.org/officeDocument/2006/relationships/customXml" Target="../ink/ink914.xml"/><Relationship Id="rId679" Type="http://schemas.openxmlformats.org/officeDocument/2006/relationships/image" Target="../media/image753.png"/><Relationship Id="rId2" Type="http://schemas.openxmlformats.org/officeDocument/2006/relationships/customXml" Target="../ink/ink591.xml"/><Relationship Id="rId29" Type="http://schemas.openxmlformats.org/officeDocument/2006/relationships/customXml" Target="../ink/ink605.xml"/><Relationship Id="rId276" Type="http://schemas.openxmlformats.org/officeDocument/2006/relationships/customXml" Target="../ink/ink731.xml"/><Relationship Id="rId441" Type="http://schemas.openxmlformats.org/officeDocument/2006/relationships/customXml" Target="../ink/ink816.xml"/><Relationship Id="rId483" Type="http://schemas.openxmlformats.org/officeDocument/2006/relationships/customXml" Target="../ink/ink837.xml"/><Relationship Id="rId539" Type="http://schemas.openxmlformats.org/officeDocument/2006/relationships/customXml" Target="../ink/ink865.xml"/><Relationship Id="rId40" Type="http://schemas.openxmlformats.org/officeDocument/2006/relationships/customXml" Target="../ink/ink611.xml"/><Relationship Id="rId136" Type="http://schemas.openxmlformats.org/officeDocument/2006/relationships/image" Target="../media/image490.png"/><Relationship Id="rId178" Type="http://schemas.openxmlformats.org/officeDocument/2006/relationships/image" Target="../media/image511.png"/><Relationship Id="rId301" Type="http://schemas.openxmlformats.org/officeDocument/2006/relationships/image" Target="../media/image569.png"/><Relationship Id="rId343" Type="http://schemas.openxmlformats.org/officeDocument/2006/relationships/image" Target="../media/image590.png"/><Relationship Id="rId550" Type="http://schemas.openxmlformats.org/officeDocument/2006/relationships/image" Target="../media/image692.png"/><Relationship Id="rId82" Type="http://schemas.openxmlformats.org/officeDocument/2006/relationships/image" Target="../media/image463.png"/><Relationship Id="rId203" Type="http://schemas.openxmlformats.org/officeDocument/2006/relationships/customXml" Target="../ink/ink693.xml"/><Relationship Id="rId385" Type="http://schemas.openxmlformats.org/officeDocument/2006/relationships/image" Target="../media/image610.png"/><Relationship Id="rId592" Type="http://schemas.openxmlformats.org/officeDocument/2006/relationships/image" Target="../media/image713.png"/><Relationship Id="rId606" Type="http://schemas.openxmlformats.org/officeDocument/2006/relationships/image" Target="../media/image720.png"/><Relationship Id="rId648" Type="http://schemas.openxmlformats.org/officeDocument/2006/relationships/image" Target="../media/image739.png"/><Relationship Id="rId245" Type="http://schemas.openxmlformats.org/officeDocument/2006/relationships/image" Target="../media/image543.png"/><Relationship Id="rId287" Type="http://schemas.openxmlformats.org/officeDocument/2006/relationships/customXml" Target="../ink/ink737.xml"/><Relationship Id="rId410" Type="http://schemas.openxmlformats.org/officeDocument/2006/relationships/customXml" Target="../ink/ink800.xml"/><Relationship Id="rId452" Type="http://schemas.openxmlformats.org/officeDocument/2006/relationships/image" Target="../media/image643.png"/><Relationship Id="rId494" Type="http://schemas.openxmlformats.org/officeDocument/2006/relationships/image" Target="../media/image664.png"/><Relationship Id="rId508" Type="http://schemas.openxmlformats.org/officeDocument/2006/relationships/image" Target="../media/image671.png"/><Relationship Id="rId105" Type="http://schemas.openxmlformats.org/officeDocument/2006/relationships/customXml" Target="../ink/ink644.xml"/><Relationship Id="rId147" Type="http://schemas.openxmlformats.org/officeDocument/2006/relationships/customXml" Target="../ink/ink665.xml"/><Relationship Id="rId312" Type="http://schemas.openxmlformats.org/officeDocument/2006/relationships/customXml" Target="../ink/ink750.xml"/><Relationship Id="rId354" Type="http://schemas.openxmlformats.org/officeDocument/2006/relationships/image" Target="../media/image595.png"/><Relationship Id="rId51" Type="http://schemas.openxmlformats.org/officeDocument/2006/relationships/image" Target="../media/image414.png"/><Relationship Id="rId93" Type="http://schemas.openxmlformats.org/officeDocument/2006/relationships/customXml" Target="../ink/ink638.xml"/><Relationship Id="rId189" Type="http://schemas.openxmlformats.org/officeDocument/2006/relationships/customXml" Target="../ink/ink686.xml"/><Relationship Id="rId396" Type="http://schemas.openxmlformats.org/officeDocument/2006/relationships/customXml" Target="../ink/ink793.xml"/><Relationship Id="rId561" Type="http://schemas.openxmlformats.org/officeDocument/2006/relationships/customXml" Target="../ink/ink876.xml"/><Relationship Id="rId617" Type="http://schemas.openxmlformats.org/officeDocument/2006/relationships/customXml" Target="../ink/ink904.xml"/><Relationship Id="rId659" Type="http://schemas.openxmlformats.org/officeDocument/2006/relationships/image" Target="../media/image743.png"/><Relationship Id="rId214" Type="http://schemas.openxmlformats.org/officeDocument/2006/relationships/image" Target="../media/image528.png"/><Relationship Id="rId256" Type="http://schemas.openxmlformats.org/officeDocument/2006/relationships/customXml" Target="../ink/ink721.xml"/><Relationship Id="rId298" Type="http://schemas.openxmlformats.org/officeDocument/2006/relationships/customXml" Target="../ink/ink743.xml"/><Relationship Id="rId421" Type="http://schemas.openxmlformats.org/officeDocument/2006/relationships/customXml" Target="../ink/ink806.xml"/><Relationship Id="rId463" Type="http://schemas.openxmlformats.org/officeDocument/2006/relationships/customXml" Target="../ink/ink827.xml"/><Relationship Id="rId519" Type="http://schemas.openxmlformats.org/officeDocument/2006/relationships/customXml" Target="../ink/ink855.xml"/><Relationship Id="rId670" Type="http://schemas.openxmlformats.org/officeDocument/2006/relationships/customXml" Target="../ink/ink932.xml"/><Relationship Id="rId116" Type="http://schemas.openxmlformats.org/officeDocument/2006/relationships/image" Target="../media/image480.png"/><Relationship Id="rId158" Type="http://schemas.openxmlformats.org/officeDocument/2006/relationships/image" Target="../media/image501.png"/><Relationship Id="rId323" Type="http://schemas.openxmlformats.org/officeDocument/2006/relationships/image" Target="../media/image580.png"/><Relationship Id="rId530" Type="http://schemas.openxmlformats.org/officeDocument/2006/relationships/image" Target="../media/image682.png"/><Relationship Id="rId20" Type="http://schemas.openxmlformats.org/officeDocument/2006/relationships/image" Target="../media/image39.png"/><Relationship Id="rId62" Type="http://schemas.openxmlformats.org/officeDocument/2006/relationships/customXml" Target="../ink/ink622.xml"/><Relationship Id="rId365" Type="http://schemas.openxmlformats.org/officeDocument/2006/relationships/customXml" Target="../ink/ink777.xml"/><Relationship Id="rId572" Type="http://schemas.openxmlformats.org/officeDocument/2006/relationships/image" Target="../media/image703.png"/><Relationship Id="rId628" Type="http://schemas.openxmlformats.org/officeDocument/2006/relationships/image" Target="../media/image730.png"/><Relationship Id="rId225" Type="http://schemas.openxmlformats.org/officeDocument/2006/relationships/customXml" Target="../ink/ink704.xml"/><Relationship Id="rId267" Type="http://schemas.openxmlformats.org/officeDocument/2006/relationships/image" Target="../media/image553.png"/><Relationship Id="rId432" Type="http://schemas.openxmlformats.org/officeDocument/2006/relationships/image" Target="../media/image633.png"/><Relationship Id="rId474" Type="http://schemas.openxmlformats.org/officeDocument/2006/relationships/image" Target="../media/image654.png"/><Relationship Id="rId127" Type="http://schemas.openxmlformats.org/officeDocument/2006/relationships/customXml" Target="../ink/ink655.xml"/><Relationship Id="rId681" Type="http://schemas.openxmlformats.org/officeDocument/2006/relationships/image" Target="../media/image754.png"/><Relationship Id="rId31" Type="http://schemas.openxmlformats.org/officeDocument/2006/relationships/image" Target="../media/image45.png"/><Relationship Id="rId73" Type="http://schemas.openxmlformats.org/officeDocument/2006/relationships/customXml" Target="../ink/ink628.xml"/><Relationship Id="rId169" Type="http://schemas.openxmlformats.org/officeDocument/2006/relationships/customXml" Target="../ink/ink676.xml"/><Relationship Id="rId334" Type="http://schemas.openxmlformats.org/officeDocument/2006/relationships/customXml" Target="../ink/ink761.xml"/><Relationship Id="rId376" Type="http://schemas.openxmlformats.org/officeDocument/2006/relationships/customXml" Target="../ink/ink783.xml"/><Relationship Id="rId541" Type="http://schemas.openxmlformats.org/officeDocument/2006/relationships/customXml" Target="../ink/ink866.xml"/><Relationship Id="rId583" Type="http://schemas.openxmlformats.org/officeDocument/2006/relationships/customXml" Target="../ink/ink887.xml"/><Relationship Id="rId639" Type="http://schemas.openxmlformats.org/officeDocument/2006/relationships/customXml" Target="../ink/ink915.xml"/><Relationship Id="rId4" Type="http://schemas.openxmlformats.org/officeDocument/2006/relationships/customXml" Target="../ink/ink592.xml"/><Relationship Id="rId180" Type="http://schemas.openxmlformats.org/officeDocument/2006/relationships/image" Target="../media/image512.png"/><Relationship Id="rId236" Type="http://schemas.openxmlformats.org/officeDocument/2006/relationships/customXml" Target="../ink/ink710.xml"/><Relationship Id="rId278" Type="http://schemas.openxmlformats.org/officeDocument/2006/relationships/customXml" Target="../ink/ink732.xml"/><Relationship Id="rId401" Type="http://schemas.openxmlformats.org/officeDocument/2006/relationships/image" Target="../media/image618.png"/><Relationship Id="rId443" Type="http://schemas.openxmlformats.org/officeDocument/2006/relationships/customXml" Target="../ink/ink817.xml"/><Relationship Id="rId650" Type="http://schemas.openxmlformats.org/officeDocument/2006/relationships/image" Target="../media/image740.png"/><Relationship Id="rId303" Type="http://schemas.openxmlformats.org/officeDocument/2006/relationships/image" Target="../media/image570.png"/><Relationship Id="rId485" Type="http://schemas.openxmlformats.org/officeDocument/2006/relationships/customXml" Target="../ink/ink838.xml"/><Relationship Id="rId42" Type="http://schemas.openxmlformats.org/officeDocument/2006/relationships/customXml" Target="../ink/ink612.xml"/><Relationship Id="rId84" Type="http://schemas.openxmlformats.org/officeDocument/2006/relationships/image" Target="../media/image464.png"/><Relationship Id="rId138" Type="http://schemas.openxmlformats.org/officeDocument/2006/relationships/image" Target="../media/image491.png"/><Relationship Id="rId345" Type="http://schemas.openxmlformats.org/officeDocument/2006/relationships/customXml" Target="../ink/ink767.xml"/><Relationship Id="rId387" Type="http://schemas.openxmlformats.org/officeDocument/2006/relationships/image" Target="../media/image611.png"/><Relationship Id="rId510" Type="http://schemas.openxmlformats.org/officeDocument/2006/relationships/image" Target="../media/image672.png"/><Relationship Id="rId552" Type="http://schemas.openxmlformats.org/officeDocument/2006/relationships/image" Target="../media/image693.png"/><Relationship Id="rId594" Type="http://schemas.openxmlformats.org/officeDocument/2006/relationships/image" Target="../media/image714.png"/><Relationship Id="rId608" Type="http://schemas.openxmlformats.org/officeDocument/2006/relationships/image" Target="../media/image63.png"/><Relationship Id="rId191" Type="http://schemas.openxmlformats.org/officeDocument/2006/relationships/customXml" Target="../ink/ink687.xml"/><Relationship Id="rId205" Type="http://schemas.openxmlformats.org/officeDocument/2006/relationships/customXml" Target="../ink/ink694.xml"/><Relationship Id="rId247" Type="http://schemas.openxmlformats.org/officeDocument/2006/relationships/customXml" Target="../ink/ink716.xml"/><Relationship Id="rId412" Type="http://schemas.openxmlformats.org/officeDocument/2006/relationships/customXml" Target="../ink/ink801.xml"/><Relationship Id="rId107" Type="http://schemas.openxmlformats.org/officeDocument/2006/relationships/customXml" Target="../ink/ink645.xml"/><Relationship Id="rId289" Type="http://schemas.openxmlformats.org/officeDocument/2006/relationships/customXml" Target="../ink/ink738.xml"/><Relationship Id="rId454" Type="http://schemas.openxmlformats.org/officeDocument/2006/relationships/image" Target="../media/image644.png"/><Relationship Id="rId496" Type="http://schemas.openxmlformats.org/officeDocument/2006/relationships/image" Target="../media/image665.png"/><Relationship Id="rId661" Type="http://schemas.openxmlformats.org/officeDocument/2006/relationships/image" Target="../media/image744.png"/><Relationship Id="rId11" Type="http://schemas.openxmlformats.org/officeDocument/2006/relationships/image" Target="../media/image34.png"/><Relationship Id="rId53" Type="http://schemas.openxmlformats.org/officeDocument/2006/relationships/image" Target="../media/image415.png"/><Relationship Id="rId149" Type="http://schemas.openxmlformats.org/officeDocument/2006/relationships/customXml" Target="../ink/ink666.xml"/><Relationship Id="rId314" Type="http://schemas.openxmlformats.org/officeDocument/2006/relationships/customXml" Target="../ink/ink751.xml"/><Relationship Id="rId356" Type="http://schemas.openxmlformats.org/officeDocument/2006/relationships/image" Target="../media/image596.png"/><Relationship Id="rId398" Type="http://schemas.openxmlformats.org/officeDocument/2006/relationships/customXml" Target="../ink/ink794.xml"/><Relationship Id="rId521" Type="http://schemas.openxmlformats.org/officeDocument/2006/relationships/customXml" Target="../ink/ink856.xml"/><Relationship Id="rId563" Type="http://schemas.openxmlformats.org/officeDocument/2006/relationships/customXml" Target="../ink/ink877.xml"/><Relationship Id="rId619" Type="http://schemas.openxmlformats.org/officeDocument/2006/relationships/customXml" Target="../ink/ink905.xml"/><Relationship Id="rId95" Type="http://schemas.openxmlformats.org/officeDocument/2006/relationships/customXml" Target="../ink/ink639.xml"/><Relationship Id="rId160" Type="http://schemas.openxmlformats.org/officeDocument/2006/relationships/image" Target="../media/image502.png"/><Relationship Id="rId216" Type="http://schemas.openxmlformats.org/officeDocument/2006/relationships/image" Target="../media/image529.png"/><Relationship Id="rId423" Type="http://schemas.openxmlformats.org/officeDocument/2006/relationships/customXml" Target="../ink/ink807.xml"/><Relationship Id="rId258" Type="http://schemas.openxmlformats.org/officeDocument/2006/relationships/customXml" Target="../ink/ink722.xml"/><Relationship Id="rId465" Type="http://schemas.openxmlformats.org/officeDocument/2006/relationships/customXml" Target="../ink/ink828.xml"/><Relationship Id="rId630" Type="http://schemas.openxmlformats.org/officeDocument/2006/relationships/image" Target="../media/image731.png"/><Relationship Id="rId672" Type="http://schemas.openxmlformats.org/officeDocument/2006/relationships/customXml" Target="../ink/ink933.xml"/><Relationship Id="rId22" Type="http://schemas.openxmlformats.org/officeDocument/2006/relationships/image" Target="../media/image40.png"/><Relationship Id="rId64" Type="http://schemas.openxmlformats.org/officeDocument/2006/relationships/customXml" Target="../ink/ink623.xml"/><Relationship Id="rId118" Type="http://schemas.openxmlformats.org/officeDocument/2006/relationships/image" Target="../media/image481.png"/><Relationship Id="rId325" Type="http://schemas.openxmlformats.org/officeDocument/2006/relationships/image" Target="../media/image581.png"/><Relationship Id="rId367" Type="http://schemas.openxmlformats.org/officeDocument/2006/relationships/image" Target="../media/image601.png"/><Relationship Id="rId532" Type="http://schemas.openxmlformats.org/officeDocument/2006/relationships/image" Target="../media/image683.png"/><Relationship Id="rId574" Type="http://schemas.openxmlformats.org/officeDocument/2006/relationships/image" Target="../media/image704.png"/><Relationship Id="rId171" Type="http://schemas.openxmlformats.org/officeDocument/2006/relationships/customXml" Target="../ink/ink677.xml"/><Relationship Id="rId227" Type="http://schemas.openxmlformats.org/officeDocument/2006/relationships/customXml" Target="../ink/ink705.xml"/><Relationship Id="rId269" Type="http://schemas.openxmlformats.org/officeDocument/2006/relationships/image" Target="../media/image554.png"/><Relationship Id="rId434" Type="http://schemas.openxmlformats.org/officeDocument/2006/relationships/image" Target="../media/image634.png"/><Relationship Id="rId476" Type="http://schemas.openxmlformats.org/officeDocument/2006/relationships/image" Target="../media/image655.png"/><Relationship Id="rId641" Type="http://schemas.openxmlformats.org/officeDocument/2006/relationships/image" Target="../media/image736.png"/><Relationship Id="rId683" Type="http://schemas.openxmlformats.org/officeDocument/2006/relationships/image" Target="../media/image755.png"/><Relationship Id="rId33" Type="http://schemas.openxmlformats.org/officeDocument/2006/relationships/image" Target="../media/image46.png"/><Relationship Id="rId129" Type="http://schemas.openxmlformats.org/officeDocument/2006/relationships/customXml" Target="../ink/ink656.xml"/><Relationship Id="rId280" Type="http://schemas.openxmlformats.org/officeDocument/2006/relationships/image" Target="../media/image559.png"/><Relationship Id="rId336" Type="http://schemas.openxmlformats.org/officeDocument/2006/relationships/customXml" Target="../ink/ink762.xml"/><Relationship Id="rId501" Type="http://schemas.openxmlformats.org/officeDocument/2006/relationships/customXml" Target="../ink/ink846.xml"/><Relationship Id="rId543" Type="http://schemas.openxmlformats.org/officeDocument/2006/relationships/customXml" Target="../ink/ink867.xml"/><Relationship Id="rId75" Type="http://schemas.openxmlformats.org/officeDocument/2006/relationships/customXml" Target="../ink/ink629.xml"/><Relationship Id="rId140" Type="http://schemas.openxmlformats.org/officeDocument/2006/relationships/image" Target="../media/image492.png"/><Relationship Id="rId182" Type="http://schemas.openxmlformats.org/officeDocument/2006/relationships/image" Target="../media/image513.png"/><Relationship Id="rId378" Type="http://schemas.openxmlformats.org/officeDocument/2006/relationships/customXml" Target="../ink/ink784.xml"/><Relationship Id="rId403" Type="http://schemas.openxmlformats.org/officeDocument/2006/relationships/image" Target="../media/image619.png"/><Relationship Id="rId585" Type="http://schemas.openxmlformats.org/officeDocument/2006/relationships/customXml" Target="../ink/ink888.xml"/><Relationship Id="rId6" Type="http://schemas.openxmlformats.org/officeDocument/2006/relationships/customXml" Target="../ink/ink593.xml"/><Relationship Id="rId238" Type="http://schemas.openxmlformats.org/officeDocument/2006/relationships/customXml" Target="../ink/ink711.xml"/><Relationship Id="rId445" Type="http://schemas.openxmlformats.org/officeDocument/2006/relationships/customXml" Target="../ink/ink818.xml"/><Relationship Id="rId487" Type="http://schemas.openxmlformats.org/officeDocument/2006/relationships/customXml" Target="../ink/ink839.xml"/><Relationship Id="rId610" Type="http://schemas.openxmlformats.org/officeDocument/2006/relationships/image" Target="../media/image721.png"/><Relationship Id="rId652" Type="http://schemas.openxmlformats.org/officeDocument/2006/relationships/image" Target="../media/image158.png"/><Relationship Id="rId291" Type="http://schemas.openxmlformats.org/officeDocument/2006/relationships/customXml" Target="../ink/ink739.xml"/><Relationship Id="rId305" Type="http://schemas.openxmlformats.org/officeDocument/2006/relationships/image" Target="../media/image571.png"/><Relationship Id="rId347" Type="http://schemas.openxmlformats.org/officeDocument/2006/relationships/customXml" Target="../ink/ink768.xml"/><Relationship Id="rId512" Type="http://schemas.openxmlformats.org/officeDocument/2006/relationships/image" Target="../media/image673.png"/><Relationship Id="rId44" Type="http://schemas.openxmlformats.org/officeDocument/2006/relationships/customXml" Target="../ink/ink613.xml"/><Relationship Id="rId86" Type="http://schemas.openxmlformats.org/officeDocument/2006/relationships/image" Target="../media/image465.png"/><Relationship Id="rId151" Type="http://schemas.openxmlformats.org/officeDocument/2006/relationships/customXml" Target="../ink/ink667.xml"/><Relationship Id="rId389" Type="http://schemas.openxmlformats.org/officeDocument/2006/relationships/image" Target="../media/image612.png"/><Relationship Id="rId554" Type="http://schemas.openxmlformats.org/officeDocument/2006/relationships/image" Target="../media/image694.png"/><Relationship Id="rId596" Type="http://schemas.openxmlformats.org/officeDocument/2006/relationships/image" Target="../media/image715.png"/><Relationship Id="rId193" Type="http://schemas.openxmlformats.org/officeDocument/2006/relationships/customXml" Target="../ink/ink688.xml"/><Relationship Id="rId207" Type="http://schemas.openxmlformats.org/officeDocument/2006/relationships/customXml" Target="../ink/ink695.xml"/><Relationship Id="rId249" Type="http://schemas.openxmlformats.org/officeDocument/2006/relationships/customXml" Target="../ink/ink717.xml"/><Relationship Id="rId414" Type="http://schemas.openxmlformats.org/officeDocument/2006/relationships/customXml" Target="../ink/ink802.xml"/><Relationship Id="rId456" Type="http://schemas.openxmlformats.org/officeDocument/2006/relationships/image" Target="../media/image645.png"/><Relationship Id="rId498" Type="http://schemas.openxmlformats.org/officeDocument/2006/relationships/image" Target="../media/image666.png"/><Relationship Id="rId621" Type="http://schemas.openxmlformats.org/officeDocument/2006/relationships/customXml" Target="../ink/ink906.xml"/><Relationship Id="rId663" Type="http://schemas.openxmlformats.org/officeDocument/2006/relationships/image" Target="../media/image745.png"/><Relationship Id="rId13" Type="http://schemas.openxmlformats.org/officeDocument/2006/relationships/customXml" Target="../ink/ink597.xml"/><Relationship Id="rId109" Type="http://schemas.openxmlformats.org/officeDocument/2006/relationships/customXml" Target="../ink/ink646.xml"/><Relationship Id="rId260" Type="http://schemas.openxmlformats.org/officeDocument/2006/relationships/customXml" Target="../ink/ink723.xml"/><Relationship Id="rId316" Type="http://schemas.openxmlformats.org/officeDocument/2006/relationships/customXml" Target="../ink/ink752.xml"/><Relationship Id="rId523" Type="http://schemas.openxmlformats.org/officeDocument/2006/relationships/customXml" Target="../ink/ink857.xml"/><Relationship Id="rId55" Type="http://schemas.openxmlformats.org/officeDocument/2006/relationships/image" Target="../media/image450.png"/><Relationship Id="rId97" Type="http://schemas.openxmlformats.org/officeDocument/2006/relationships/customXml" Target="../ink/ink640.xml"/><Relationship Id="rId120" Type="http://schemas.openxmlformats.org/officeDocument/2006/relationships/image" Target="../media/image482.png"/><Relationship Id="rId358" Type="http://schemas.openxmlformats.org/officeDocument/2006/relationships/image" Target="../media/image597.png"/><Relationship Id="rId565" Type="http://schemas.openxmlformats.org/officeDocument/2006/relationships/customXml" Target="../ink/ink878.xml"/><Relationship Id="rId162" Type="http://schemas.openxmlformats.org/officeDocument/2006/relationships/image" Target="../media/image503.png"/><Relationship Id="rId218" Type="http://schemas.openxmlformats.org/officeDocument/2006/relationships/image" Target="../media/image530.png"/><Relationship Id="rId425" Type="http://schemas.openxmlformats.org/officeDocument/2006/relationships/customXml" Target="../ink/ink808.xml"/><Relationship Id="rId467" Type="http://schemas.openxmlformats.org/officeDocument/2006/relationships/customXml" Target="../ink/ink829.xml"/><Relationship Id="rId632" Type="http://schemas.openxmlformats.org/officeDocument/2006/relationships/image" Target="../media/image732.png"/><Relationship Id="rId271" Type="http://schemas.openxmlformats.org/officeDocument/2006/relationships/image" Target="../media/image555.png"/><Relationship Id="rId674" Type="http://schemas.openxmlformats.org/officeDocument/2006/relationships/customXml" Target="../ink/ink934.xml"/><Relationship Id="rId24" Type="http://schemas.openxmlformats.org/officeDocument/2006/relationships/image" Target="../media/image41.png"/><Relationship Id="rId66" Type="http://schemas.openxmlformats.org/officeDocument/2006/relationships/customXml" Target="../ink/ink624.xml"/><Relationship Id="rId131" Type="http://schemas.openxmlformats.org/officeDocument/2006/relationships/customXml" Target="../ink/ink657.xml"/><Relationship Id="rId327" Type="http://schemas.openxmlformats.org/officeDocument/2006/relationships/image" Target="../media/image582.png"/><Relationship Id="rId369" Type="http://schemas.openxmlformats.org/officeDocument/2006/relationships/image" Target="../media/image602.png"/><Relationship Id="rId534" Type="http://schemas.openxmlformats.org/officeDocument/2006/relationships/image" Target="../media/image684.png"/><Relationship Id="rId576" Type="http://schemas.openxmlformats.org/officeDocument/2006/relationships/image" Target="../media/image705.png"/><Relationship Id="rId173" Type="http://schemas.openxmlformats.org/officeDocument/2006/relationships/customXml" Target="../ink/ink678.xml"/><Relationship Id="rId229" Type="http://schemas.openxmlformats.org/officeDocument/2006/relationships/customXml" Target="../ink/ink706.xml"/><Relationship Id="rId380" Type="http://schemas.openxmlformats.org/officeDocument/2006/relationships/customXml" Target="../ink/ink785.xml"/><Relationship Id="rId436" Type="http://schemas.openxmlformats.org/officeDocument/2006/relationships/image" Target="../media/image635.png"/><Relationship Id="rId601" Type="http://schemas.openxmlformats.org/officeDocument/2006/relationships/customXml" Target="../ink/ink896.xml"/><Relationship Id="rId643" Type="http://schemas.openxmlformats.org/officeDocument/2006/relationships/customXml" Target="../ink/ink918.xml"/><Relationship Id="rId240" Type="http://schemas.openxmlformats.org/officeDocument/2006/relationships/customXml" Target="../ink/ink712.xml"/><Relationship Id="rId478" Type="http://schemas.openxmlformats.org/officeDocument/2006/relationships/image" Target="../media/image656.png"/><Relationship Id="rId685" Type="http://schemas.openxmlformats.org/officeDocument/2006/relationships/image" Target="../media/image756.png"/><Relationship Id="rId35" Type="http://schemas.openxmlformats.org/officeDocument/2006/relationships/image" Target="../media/image47.png"/><Relationship Id="rId77" Type="http://schemas.openxmlformats.org/officeDocument/2006/relationships/customXml" Target="../ink/ink630.xml"/><Relationship Id="rId100" Type="http://schemas.openxmlformats.org/officeDocument/2006/relationships/image" Target="../media/image472.png"/><Relationship Id="rId282" Type="http://schemas.openxmlformats.org/officeDocument/2006/relationships/image" Target="../media/image560.png"/><Relationship Id="rId338" Type="http://schemas.openxmlformats.org/officeDocument/2006/relationships/customXml" Target="../ink/ink763.xml"/><Relationship Id="rId503" Type="http://schemas.openxmlformats.org/officeDocument/2006/relationships/customXml" Target="../ink/ink847.xml"/><Relationship Id="rId545" Type="http://schemas.openxmlformats.org/officeDocument/2006/relationships/customXml" Target="../ink/ink868.xml"/><Relationship Id="rId587" Type="http://schemas.openxmlformats.org/officeDocument/2006/relationships/customXml" Target="../ink/ink889.xml"/><Relationship Id="rId8" Type="http://schemas.openxmlformats.org/officeDocument/2006/relationships/customXml" Target="../ink/ink594.xml"/><Relationship Id="rId142" Type="http://schemas.openxmlformats.org/officeDocument/2006/relationships/image" Target="../media/image493.png"/><Relationship Id="rId184" Type="http://schemas.openxmlformats.org/officeDocument/2006/relationships/image" Target="../media/image514.png"/><Relationship Id="rId391" Type="http://schemas.openxmlformats.org/officeDocument/2006/relationships/image" Target="../media/image613.png"/><Relationship Id="rId405" Type="http://schemas.openxmlformats.org/officeDocument/2006/relationships/image" Target="../media/image620.png"/><Relationship Id="rId447" Type="http://schemas.openxmlformats.org/officeDocument/2006/relationships/customXml" Target="../ink/ink819.xml"/><Relationship Id="rId612" Type="http://schemas.openxmlformats.org/officeDocument/2006/relationships/image" Target="../media/image722.png"/><Relationship Id="rId251" Type="http://schemas.openxmlformats.org/officeDocument/2006/relationships/customXml" Target="../ink/ink718.xml"/><Relationship Id="rId489" Type="http://schemas.openxmlformats.org/officeDocument/2006/relationships/customXml" Target="../ink/ink840.xml"/><Relationship Id="rId654" Type="http://schemas.openxmlformats.org/officeDocument/2006/relationships/image" Target="../media/image741.png"/><Relationship Id="rId46" Type="http://schemas.openxmlformats.org/officeDocument/2006/relationships/customXml" Target="../ink/ink614.xml"/><Relationship Id="rId293" Type="http://schemas.openxmlformats.org/officeDocument/2006/relationships/customXml" Target="../ink/ink740.xml"/><Relationship Id="rId307" Type="http://schemas.openxmlformats.org/officeDocument/2006/relationships/image" Target="../media/image572.png"/><Relationship Id="rId349" Type="http://schemas.openxmlformats.org/officeDocument/2006/relationships/customXml" Target="../ink/ink769.xml"/><Relationship Id="rId514" Type="http://schemas.openxmlformats.org/officeDocument/2006/relationships/image" Target="../media/image674.png"/><Relationship Id="rId556" Type="http://schemas.openxmlformats.org/officeDocument/2006/relationships/image" Target="../media/image695.png"/><Relationship Id="rId88" Type="http://schemas.openxmlformats.org/officeDocument/2006/relationships/image" Target="../media/image466.png"/><Relationship Id="rId111" Type="http://schemas.openxmlformats.org/officeDocument/2006/relationships/customXml" Target="../ink/ink647.xml"/><Relationship Id="rId153" Type="http://schemas.openxmlformats.org/officeDocument/2006/relationships/customXml" Target="../ink/ink668.xml"/><Relationship Id="rId195" Type="http://schemas.openxmlformats.org/officeDocument/2006/relationships/customXml" Target="../ink/ink689.xml"/><Relationship Id="rId209" Type="http://schemas.openxmlformats.org/officeDocument/2006/relationships/customXml" Target="../ink/ink696.xml"/><Relationship Id="rId360" Type="http://schemas.openxmlformats.org/officeDocument/2006/relationships/image" Target="../media/image598.png"/><Relationship Id="rId416" Type="http://schemas.openxmlformats.org/officeDocument/2006/relationships/image" Target="../media/image625.png"/><Relationship Id="rId598" Type="http://schemas.openxmlformats.org/officeDocument/2006/relationships/image" Target="../media/image716.png"/><Relationship Id="rId220" Type="http://schemas.openxmlformats.org/officeDocument/2006/relationships/image" Target="../media/image531.png"/><Relationship Id="rId458" Type="http://schemas.openxmlformats.org/officeDocument/2006/relationships/image" Target="../media/image646.png"/><Relationship Id="rId623" Type="http://schemas.openxmlformats.org/officeDocument/2006/relationships/customXml" Target="../ink/ink907.xml"/><Relationship Id="rId665" Type="http://schemas.openxmlformats.org/officeDocument/2006/relationships/image" Target="../media/image746.png"/><Relationship Id="rId15" Type="http://schemas.openxmlformats.org/officeDocument/2006/relationships/customXml" Target="../ink/ink598.xml"/><Relationship Id="rId57" Type="http://schemas.openxmlformats.org/officeDocument/2006/relationships/image" Target="../media/image451.png"/><Relationship Id="rId262" Type="http://schemas.openxmlformats.org/officeDocument/2006/relationships/customXml" Target="../ink/ink724.xml"/><Relationship Id="rId318" Type="http://schemas.openxmlformats.org/officeDocument/2006/relationships/customXml" Target="../ink/ink753.xml"/><Relationship Id="rId525" Type="http://schemas.openxmlformats.org/officeDocument/2006/relationships/customXml" Target="../ink/ink858.xml"/><Relationship Id="rId567" Type="http://schemas.openxmlformats.org/officeDocument/2006/relationships/customXml" Target="../ink/ink879.xml"/><Relationship Id="rId99" Type="http://schemas.openxmlformats.org/officeDocument/2006/relationships/customXml" Target="../ink/ink641.xml"/><Relationship Id="rId122" Type="http://schemas.openxmlformats.org/officeDocument/2006/relationships/image" Target="../media/image483.png"/><Relationship Id="rId164" Type="http://schemas.openxmlformats.org/officeDocument/2006/relationships/image" Target="../media/image504.png"/><Relationship Id="rId371" Type="http://schemas.openxmlformats.org/officeDocument/2006/relationships/image" Target="../media/image603.png"/><Relationship Id="rId427" Type="http://schemas.openxmlformats.org/officeDocument/2006/relationships/customXml" Target="../ink/ink809.xml"/><Relationship Id="rId469" Type="http://schemas.openxmlformats.org/officeDocument/2006/relationships/customXml" Target="../ink/ink830.xml"/><Relationship Id="rId634" Type="http://schemas.openxmlformats.org/officeDocument/2006/relationships/image" Target="../media/image733.png"/><Relationship Id="rId676" Type="http://schemas.openxmlformats.org/officeDocument/2006/relationships/customXml" Target="../ink/ink935.xml"/><Relationship Id="rId26" Type="http://schemas.openxmlformats.org/officeDocument/2006/relationships/image" Target="../media/image42.png"/><Relationship Id="rId231" Type="http://schemas.openxmlformats.org/officeDocument/2006/relationships/customXml" Target="../ink/ink707.xml"/><Relationship Id="rId273" Type="http://schemas.openxmlformats.org/officeDocument/2006/relationships/image" Target="../media/image556.png"/><Relationship Id="rId329" Type="http://schemas.openxmlformats.org/officeDocument/2006/relationships/image" Target="../media/image583.png"/><Relationship Id="rId480" Type="http://schemas.openxmlformats.org/officeDocument/2006/relationships/image" Target="../media/image657.png"/><Relationship Id="rId536" Type="http://schemas.openxmlformats.org/officeDocument/2006/relationships/image" Target="../media/image685.png"/><Relationship Id="rId68" Type="http://schemas.openxmlformats.org/officeDocument/2006/relationships/customXml" Target="../ink/ink625.xml"/><Relationship Id="rId133" Type="http://schemas.openxmlformats.org/officeDocument/2006/relationships/customXml" Target="../ink/ink658.xml"/><Relationship Id="rId175" Type="http://schemas.openxmlformats.org/officeDocument/2006/relationships/customXml" Target="../ink/ink679.xml"/><Relationship Id="rId340" Type="http://schemas.openxmlformats.org/officeDocument/2006/relationships/customXml" Target="../ink/ink764.xml"/><Relationship Id="rId578" Type="http://schemas.openxmlformats.org/officeDocument/2006/relationships/image" Target="../media/image706.png"/><Relationship Id="rId200" Type="http://schemas.openxmlformats.org/officeDocument/2006/relationships/image" Target="../media/image86.png"/><Relationship Id="rId382" Type="http://schemas.openxmlformats.org/officeDocument/2006/relationships/customXml" Target="../ink/ink786.xml"/><Relationship Id="rId438" Type="http://schemas.openxmlformats.org/officeDocument/2006/relationships/image" Target="../media/image636.png"/><Relationship Id="rId603" Type="http://schemas.openxmlformats.org/officeDocument/2006/relationships/customXml" Target="../ink/ink897.xml"/><Relationship Id="rId645" Type="http://schemas.openxmlformats.org/officeDocument/2006/relationships/customXml" Target="../ink/ink919.xml"/><Relationship Id="rId687" Type="http://schemas.openxmlformats.org/officeDocument/2006/relationships/image" Target="../media/image757.png"/><Relationship Id="rId242" Type="http://schemas.openxmlformats.org/officeDocument/2006/relationships/customXml" Target="../ink/ink713.xml"/><Relationship Id="rId284" Type="http://schemas.openxmlformats.org/officeDocument/2006/relationships/image" Target="../media/image561.png"/><Relationship Id="rId491" Type="http://schemas.openxmlformats.org/officeDocument/2006/relationships/customXml" Target="../ink/ink841.xml"/><Relationship Id="rId505" Type="http://schemas.openxmlformats.org/officeDocument/2006/relationships/customXml" Target="../ink/ink848.xml"/><Relationship Id="rId37" Type="http://schemas.openxmlformats.org/officeDocument/2006/relationships/image" Target="../media/image48.png"/><Relationship Id="rId79" Type="http://schemas.openxmlformats.org/officeDocument/2006/relationships/customXml" Target="../ink/ink631.xml"/><Relationship Id="rId102" Type="http://schemas.openxmlformats.org/officeDocument/2006/relationships/image" Target="../media/image473.png"/><Relationship Id="rId144" Type="http://schemas.openxmlformats.org/officeDocument/2006/relationships/image" Target="../media/image494.png"/><Relationship Id="rId547" Type="http://schemas.openxmlformats.org/officeDocument/2006/relationships/customXml" Target="../ink/ink869.xml"/><Relationship Id="rId589" Type="http://schemas.openxmlformats.org/officeDocument/2006/relationships/customXml" Target="../ink/ink890.xml"/><Relationship Id="rId90" Type="http://schemas.openxmlformats.org/officeDocument/2006/relationships/image" Target="../media/image467.png"/><Relationship Id="rId186" Type="http://schemas.openxmlformats.org/officeDocument/2006/relationships/image" Target="../media/image515.png"/><Relationship Id="rId351" Type="http://schemas.openxmlformats.org/officeDocument/2006/relationships/customXml" Target="../ink/ink770.xml"/><Relationship Id="rId393" Type="http://schemas.openxmlformats.org/officeDocument/2006/relationships/image" Target="../media/image614.png"/><Relationship Id="rId407" Type="http://schemas.openxmlformats.org/officeDocument/2006/relationships/image" Target="../media/image621.png"/><Relationship Id="rId449" Type="http://schemas.openxmlformats.org/officeDocument/2006/relationships/customXml" Target="../ink/ink820.xml"/><Relationship Id="rId614" Type="http://schemas.openxmlformats.org/officeDocument/2006/relationships/image" Target="../media/image723.png"/><Relationship Id="rId656" Type="http://schemas.openxmlformats.org/officeDocument/2006/relationships/customXml" Target="../ink/ink925.xml"/><Relationship Id="rId211" Type="http://schemas.openxmlformats.org/officeDocument/2006/relationships/customXml" Target="../ink/ink697.xml"/><Relationship Id="rId253" Type="http://schemas.openxmlformats.org/officeDocument/2006/relationships/customXml" Target="../ink/ink719.xml"/><Relationship Id="rId295" Type="http://schemas.openxmlformats.org/officeDocument/2006/relationships/customXml" Target="../ink/ink741.xml"/><Relationship Id="rId309" Type="http://schemas.openxmlformats.org/officeDocument/2006/relationships/image" Target="../media/image573.png"/><Relationship Id="rId460" Type="http://schemas.openxmlformats.org/officeDocument/2006/relationships/image" Target="../media/image647.png"/><Relationship Id="rId516" Type="http://schemas.openxmlformats.org/officeDocument/2006/relationships/image" Target="../media/image675.png"/><Relationship Id="rId48" Type="http://schemas.openxmlformats.org/officeDocument/2006/relationships/customXml" Target="../ink/ink615.xml"/><Relationship Id="rId113" Type="http://schemas.openxmlformats.org/officeDocument/2006/relationships/customXml" Target="../ink/ink648.xml"/><Relationship Id="rId320" Type="http://schemas.openxmlformats.org/officeDocument/2006/relationships/customXml" Target="../ink/ink754.xml"/><Relationship Id="rId558" Type="http://schemas.openxmlformats.org/officeDocument/2006/relationships/image" Target="../media/image696.png"/><Relationship Id="rId155" Type="http://schemas.openxmlformats.org/officeDocument/2006/relationships/customXml" Target="../ink/ink669.xml"/><Relationship Id="rId197" Type="http://schemas.openxmlformats.org/officeDocument/2006/relationships/customXml" Target="../ink/ink690.xml"/><Relationship Id="rId362" Type="http://schemas.openxmlformats.org/officeDocument/2006/relationships/image" Target="../media/image599.png"/><Relationship Id="rId418" Type="http://schemas.openxmlformats.org/officeDocument/2006/relationships/image" Target="../media/image626.png"/><Relationship Id="rId625" Type="http://schemas.openxmlformats.org/officeDocument/2006/relationships/customXml" Target="../ink/ink908.xml"/><Relationship Id="rId222" Type="http://schemas.openxmlformats.org/officeDocument/2006/relationships/image" Target="../media/image532.png"/><Relationship Id="rId264" Type="http://schemas.openxmlformats.org/officeDocument/2006/relationships/customXml" Target="../ink/ink725.xml"/><Relationship Id="rId471" Type="http://schemas.openxmlformats.org/officeDocument/2006/relationships/customXml" Target="../ink/ink831.xml"/><Relationship Id="rId667" Type="http://schemas.openxmlformats.org/officeDocument/2006/relationships/image" Target="../media/image747.png"/><Relationship Id="rId17" Type="http://schemas.openxmlformats.org/officeDocument/2006/relationships/customXml" Target="../ink/ink599.xml"/><Relationship Id="rId59" Type="http://schemas.openxmlformats.org/officeDocument/2006/relationships/image" Target="../media/image452.png"/><Relationship Id="rId124" Type="http://schemas.openxmlformats.org/officeDocument/2006/relationships/image" Target="../media/image484.png"/><Relationship Id="rId527" Type="http://schemas.openxmlformats.org/officeDocument/2006/relationships/customXml" Target="../ink/ink859.xml"/><Relationship Id="rId569" Type="http://schemas.openxmlformats.org/officeDocument/2006/relationships/customXml" Target="../ink/ink880.xml"/><Relationship Id="rId70" Type="http://schemas.openxmlformats.org/officeDocument/2006/relationships/customXml" Target="../ink/ink626.xml"/><Relationship Id="rId166" Type="http://schemas.openxmlformats.org/officeDocument/2006/relationships/image" Target="../media/image505.png"/><Relationship Id="rId331" Type="http://schemas.openxmlformats.org/officeDocument/2006/relationships/image" Target="../media/image584.png"/><Relationship Id="rId373" Type="http://schemas.openxmlformats.org/officeDocument/2006/relationships/image" Target="../media/image604.png"/><Relationship Id="rId429" Type="http://schemas.openxmlformats.org/officeDocument/2006/relationships/customXml" Target="../ink/ink810.xml"/><Relationship Id="rId580" Type="http://schemas.openxmlformats.org/officeDocument/2006/relationships/image" Target="../media/image707.png"/><Relationship Id="rId636" Type="http://schemas.openxmlformats.org/officeDocument/2006/relationships/image" Target="../media/image73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37.png"/><Relationship Id="rId440" Type="http://schemas.openxmlformats.org/officeDocument/2006/relationships/image" Target="../media/image637.png"/><Relationship Id="rId678" Type="http://schemas.openxmlformats.org/officeDocument/2006/relationships/customXml" Target="../ink/ink936.xml"/><Relationship Id="rId28" Type="http://schemas.openxmlformats.org/officeDocument/2006/relationships/image" Target="../media/image43.png"/><Relationship Id="rId275" Type="http://schemas.openxmlformats.org/officeDocument/2006/relationships/image" Target="../media/image557.png"/><Relationship Id="rId300" Type="http://schemas.openxmlformats.org/officeDocument/2006/relationships/customXml" Target="../ink/ink744.xml"/><Relationship Id="rId482" Type="http://schemas.openxmlformats.org/officeDocument/2006/relationships/image" Target="../media/image658.png"/><Relationship Id="rId538" Type="http://schemas.openxmlformats.org/officeDocument/2006/relationships/image" Target="../media/image686.png"/><Relationship Id="rId81" Type="http://schemas.openxmlformats.org/officeDocument/2006/relationships/customXml" Target="../ink/ink632.xml"/><Relationship Id="rId135" Type="http://schemas.openxmlformats.org/officeDocument/2006/relationships/customXml" Target="../ink/ink659.xml"/><Relationship Id="rId177" Type="http://schemas.openxmlformats.org/officeDocument/2006/relationships/customXml" Target="../ink/ink680.xml"/><Relationship Id="rId342" Type="http://schemas.openxmlformats.org/officeDocument/2006/relationships/customXml" Target="../ink/ink765.xml"/><Relationship Id="rId384" Type="http://schemas.openxmlformats.org/officeDocument/2006/relationships/customXml" Target="../ink/ink787.xml"/><Relationship Id="rId591" Type="http://schemas.openxmlformats.org/officeDocument/2006/relationships/customXml" Target="../ink/ink891.xml"/><Relationship Id="rId605" Type="http://schemas.openxmlformats.org/officeDocument/2006/relationships/customXml" Target="../ink/ink898.xml"/><Relationship Id="rId202" Type="http://schemas.openxmlformats.org/officeDocument/2006/relationships/image" Target="../media/image522.png"/><Relationship Id="rId244" Type="http://schemas.openxmlformats.org/officeDocument/2006/relationships/customXml" Target="../ink/ink714.xml"/><Relationship Id="rId647" Type="http://schemas.openxmlformats.org/officeDocument/2006/relationships/customXml" Target="../ink/ink920.xml"/><Relationship Id="rId39" Type="http://schemas.openxmlformats.org/officeDocument/2006/relationships/image" Target="../media/image49.png"/><Relationship Id="rId286" Type="http://schemas.openxmlformats.org/officeDocument/2006/relationships/image" Target="../media/image562.png"/><Relationship Id="rId451" Type="http://schemas.openxmlformats.org/officeDocument/2006/relationships/customXml" Target="../ink/ink821.xml"/><Relationship Id="rId493" Type="http://schemas.openxmlformats.org/officeDocument/2006/relationships/customXml" Target="../ink/ink842.xml"/><Relationship Id="rId507" Type="http://schemas.openxmlformats.org/officeDocument/2006/relationships/customXml" Target="../ink/ink849.xml"/><Relationship Id="rId549" Type="http://schemas.openxmlformats.org/officeDocument/2006/relationships/customXml" Target="../ink/ink870.xml"/><Relationship Id="rId50" Type="http://schemas.openxmlformats.org/officeDocument/2006/relationships/customXml" Target="../ink/ink616.xml"/><Relationship Id="rId104" Type="http://schemas.openxmlformats.org/officeDocument/2006/relationships/image" Target="../media/image474.png"/><Relationship Id="rId146" Type="http://schemas.openxmlformats.org/officeDocument/2006/relationships/image" Target="../media/image495.png"/><Relationship Id="rId188" Type="http://schemas.openxmlformats.org/officeDocument/2006/relationships/image" Target="../media/image516.png"/><Relationship Id="rId311" Type="http://schemas.openxmlformats.org/officeDocument/2006/relationships/image" Target="../media/image574.png"/><Relationship Id="rId353" Type="http://schemas.openxmlformats.org/officeDocument/2006/relationships/customXml" Target="../ink/ink771.xml"/><Relationship Id="rId395" Type="http://schemas.openxmlformats.org/officeDocument/2006/relationships/image" Target="../media/image615.png"/><Relationship Id="rId409" Type="http://schemas.openxmlformats.org/officeDocument/2006/relationships/image" Target="../media/image622.png"/><Relationship Id="rId560" Type="http://schemas.openxmlformats.org/officeDocument/2006/relationships/image" Target="../media/image697.png"/><Relationship Id="rId92" Type="http://schemas.openxmlformats.org/officeDocument/2006/relationships/image" Target="../media/image468.png"/><Relationship Id="rId213" Type="http://schemas.openxmlformats.org/officeDocument/2006/relationships/customXml" Target="../ink/ink698.xml"/><Relationship Id="rId420" Type="http://schemas.openxmlformats.org/officeDocument/2006/relationships/image" Target="../media/image627.png"/><Relationship Id="rId616" Type="http://schemas.openxmlformats.org/officeDocument/2006/relationships/image" Target="../media/image724.png"/><Relationship Id="rId658" Type="http://schemas.openxmlformats.org/officeDocument/2006/relationships/customXml" Target="../ink/ink926.xml"/><Relationship Id="rId255" Type="http://schemas.openxmlformats.org/officeDocument/2006/relationships/customXml" Target="../ink/ink720.xml"/><Relationship Id="rId297" Type="http://schemas.openxmlformats.org/officeDocument/2006/relationships/image" Target="../media/image567.png"/><Relationship Id="rId462" Type="http://schemas.openxmlformats.org/officeDocument/2006/relationships/image" Target="../media/image648.png"/><Relationship Id="rId518" Type="http://schemas.openxmlformats.org/officeDocument/2006/relationships/image" Target="../media/image676.png"/><Relationship Id="rId115" Type="http://schemas.openxmlformats.org/officeDocument/2006/relationships/customXml" Target="../ink/ink649.xml"/><Relationship Id="rId157" Type="http://schemas.openxmlformats.org/officeDocument/2006/relationships/customXml" Target="../ink/ink670.xml"/><Relationship Id="rId322" Type="http://schemas.openxmlformats.org/officeDocument/2006/relationships/customXml" Target="../ink/ink755.xml"/><Relationship Id="rId364" Type="http://schemas.openxmlformats.org/officeDocument/2006/relationships/image" Target="../media/image600.png"/><Relationship Id="rId61" Type="http://schemas.openxmlformats.org/officeDocument/2006/relationships/image" Target="../media/image453.png"/><Relationship Id="rId199" Type="http://schemas.openxmlformats.org/officeDocument/2006/relationships/customXml" Target="../ink/ink691.xml"/><Relationship Id="rId571" Type="http://schemas.openxmlformats.org/officeDocument/2006/relationships/customXml" Target="../ink/ink881.xml"/><Relationship Id="rId627" Type="http://schemas.openxmlformats.org/officeDocument/2006/relationships/customXml" Target="../ink/ink909.xml"/><Relationship Id="rId669" Type="http://schemas.openxmlformats.org/officeDocument/2006/relationships/image" Target="../media/image748.png"/><Relationship Id="rId19" Type="http://schemas.openxmlformats.org/officeDocument/2006/relationships/customXml" Target="../ink/ink600.xml"/><Relationship Id="rId224" Type="http://schemas.openxmlformats.org/officeDocument/2006/relationships/image" Target="../media/image533.png"/><Relationship Id="rId266" Type="http://schemas.openxmlformats.org/officeDocument/2006/relationships/customXml" Target="../ink/ink726.xml"/><Relationship Id="rId431" Type="http://schemas.openxmlformats.org/officeDocument/2006/relationships/customXml" Target="../ink/ink811.xml"/><Relationship Id="rId473" Type="http://schemas.openxmlformats.org/officeDocument/2006/relationships/customXml" Target="../ink/ink832.xml"/><Relationship Id="rId529" Type="http://schemas.openxmlformats.org/officeDocument/2006/relationships/customXml" Target="../ink/ink860.xml"/><Relationship Id="rId680" Type="http://schemas.openxmlformats.org/officeDocument/2006/relationships/customXml" Target="../ink/ink937.xml"/><Relationship Id="rId30" Type="http://schemas.openxmlformats.org/officeDocument/2006/relationships/customXml" Target="../ink/ink606.xml"/><Relationship Id="rId126" Type="http://schemas.openxmlformats.org/officeDocument/2006/relationships/image" Target="../media/image485.png"/><Relationship Id="rId168" Type="http://schemas.openxmlformats.org/officeDocument/2006/relationships/image" Target="../media/image506.png"/><Relationship Id="rId333" Type="http://schemas.openxmlformats.org/officeDocument/2006/relationships/image" Target="../media/image585.png"/><Relationship Id="rId540" Type="http://schemas.openxmlformats.org/officeDocument/2006/relationships/image" Target="../media/image687.png"/><Relationship Id="rId72" Type="http://schemas.openxmlformats.org/officeDocument/2006/relationships/image" Target="../media/image458.png"/><Relationship Id="rId375" Type="http://schemas.openxmlformats.org/officeDocument/2006/relationships/image" Target="../media/image605.png"/><Relationship Id="rId582" Type="http://schemas.openxmlformats.org/officeDocument/2006/relationships/image" Target="../media/image708.png"/><Relationship Id="rId638" Type="http://schemas.openxmlformats.org/officeDocument/2006/relationships/image" Target="../media/image735.png"/><Relationship Id="rId3" Type="http://schemas.openxmlformats.org/officeDocument/2006/relationships/image" Target="../media/image30.png"/><Relationship Id="rId235" Type="http://schemas.openxmlformats.org/officeDocument/2006/relationships/image" Target="../media/image538.png"/><Relationship Id="rId277" Type="http://schemas.openxmlformats.org/officeDocument/2006/relationships/image" Target="../media/image558.png"/><Relationship Id="rId400" Type="http://schemas.openxmlformats.org/officeDocument/2006/relationships/customXml" Target="../ink/ink795.xml"/><Relationship Id="rId442" Type="http://schemas.openxmlformats.org/officeDocument/2006/relationships/image" Target="../media/image638.png"/><Relationship Id="rId484" Type="http://schemas.openxmlformats.org/officeDocument/2006/relationships/image" Target="../media/image659.png"/><Relationship Id="rId137" Type="http://schemas.openxmlformats.org/officeDocument/2006/relationships/customXml" Target="../ink/ink660.xml"/><Relationship Id="rId302" Type="http://schemas.openxmlformats.org/officeDocument/2006/relationships/customXml" Target="../ink/ink745.xml"/><Relationship Id="rId344" Type="http://schemas.openxmlformats.org/officeDocument/2006/relationships/customXml" Target="../ink/ink766.xml"/><Relationship Id="rId41" Type="http://schemas.openxmlformats.org/officeDocument/2006/relationships/image" Target="../media/image50.png"/><Relationship Id="rId83" Type="http://schemas.openxmlformats.org/officeDocument/2006/relationships/customXml" Target="../ink/ink633.xml"/><Relationship Id="rId179" Type="http://schemas.openxmlformats.org/officeDocument/2006/relationships/customXml" Target="../ink/ink681.xml"/><Relationship Id="rId386" Type="http://schemas.openxmlformats.org/officeDocument/2006/relationships/customXml" Target="../ink/ink788.xml"/><Relationship Id="rId551" Type="http://schemas.openxmlformats.org/officeDocument/2006/relationships/customXml" Target="../ink/ink871.xml"/><Relationship Id="rId593" Type="http://schemas.openxmlformats.org/officeDocument/2006/relationships/customXml" Target="../ink/ink892.xml"/><Relationship Id="rId607" Type="http://schemas.openxmlformats.org/officeDocument/2006/relationships/customXml" Target="../ink/ink899.xml"/><Relationship Id="rId649" Type="http://schemas.openxmlformats.org/officeDocument/2006/relationships/customXml" Target="../ink/ink921.xml"/><Relationship Id="rId190" Type="http://schemas.openxmlformats.org/officeDocument/2006/relationships/image" Target="../media/image517.png"/><Relationship Id="rId204" Type="http://schemas.openxmlformats.org/officeDocument/2006/relationships/image" Target="../media/image523.png"/><Relationship Id="rId246" Type="http://schemas.openxmlformats.org/officeDocument/2006/relationships/customXml" Target="../ink/ink715.xml"/><Relationship Id="rId288" Type="http://schemas.openxmlformats.org/officeDocument/2006/relationships/image" Target="../media/image563.png"/><Relationship Id="rId411" Type="http://schemas.openxmlformats.org/officeDocument/2006/relationships/image" Target="../media/image623.png"/><Relationship Id="rId453" Type="http://schemas.openxmlformats.org/officeDocument/2006/relationships/customXml" Target="../ink/ink822.xml"/><Relationship Id="rId509" Type="http://schemas.openxmlformats.org/officeDocument/2006/relationships/customXml" Target="../ink/ink850.xml"/><Relationship Id="rId660" Type="http://schemas.openxmlformats.org/officeDocument/2006/relationships/customXml" Target="../ink/ink927.xml"/><Relationship Id="rId106" Type="http://schemas.openxmlformats.org/officeDocument/2006/relationships/image" Target="../media/image475.png"/><Relationship Id="rId313" Type="http://schemas.openxmlformats.org/officeDocument/2006/relationships/image" Target="../media/image575.png"/><Relationship Id="rId495" Type="http://schemas.openxmlformats.org/officeDocument/2006/relationships/customXml" Target="../ink/ink843.xml"/><Relationship Id="rId10" Type="http://schemas.openxmlformats.org/officeDocument/2006/relationships/customXml" Target="../ink/ink595.xml"/><Relationship Id="rId52" Type="http://schemas.openxmlformats.org/officeDocument/2006/relationships/customXml" Target="../ink/ink617.xml"/><Relationship Id="rId94" Type="http://schemas.openxmlformats.org/officeDocument/2006/relationships/image" Target="../media/image469.png"/><Relationship Id="rId148" Type="http://schemas.openxmlformats.org/officeDocument/2006/relationships/image" Target="../media/image496.png"/><Relationship Id="rId355" Type="http://schemas.openxmlformats.org/officeDocument/2006/relationships/customXml" Target="../ink/ink772.xml"/><Relationship Id="rId397" Type="http://schemas.openxmlformats.org/officeDocument/2006/relationships/image" Target="../media/image616.png"/><Relationship Id="rId520" Type="http://schemas.openxmlformats.org/officeDocument/2006/relationships/image" Target="../media/image677.png"/><Relationship Id="rId562" Type="http://schemas.openxmlformats.org/officeDocument/2006/relationships/image" Target="../media/image698.png"/><Relationship Id="rId618" Type="http://schemas.openxmlformats.org/officeDocument/2006/relationships/image" Target="../media/image725.png"/><Relationship Id="rId215" Type="http://schemas.openxmlformats.org/officeDocument/2006/relationships/customXml" Target="../ink/ink699.xml"/><Relationship Id="rId257" Type="http://schemas.openxmlformats.org/officeDocument/2006/relationships/image" Target="../media/image548.png"/><Relationship Id="rId422" Type="http://schemas.openxmlformats.org/officeDocument/2006/relationships/image" Target="../media/image628.png"/><Relationship Id="rId464" Type="http://schemas.openxmlformats.org/officeDocument/2006/relationships/image" Target="../media/image649.png"/><Relationship Id="rId299" Type="http://schemas.openxmlformats.org/officeDocument/2006/relationships/image" Target="../media/image568.png"/><Relationship Id="rId63" Type="http://schemas.openxmlformats.org/officeDocument/2006/relationships/image" Target="../media/image454.png"/><Relationship Id="rId159" Type="http://schemas.openxmlformats.org/officeDocument/2006/relationships/customXml" Target="../ink/ink671.xml"/><Relationship Id="rId366" Type="http://schemas.openxmlformats.org/officeDocument/2006/relationships/customXml" Target="../ink/ink778.xml"/><Relationship Id="rId573" Type="http://schemas.openxmlformats.org/officeDocument/2006/relationships/customXml" Target="../ink/ink882.xml"/><Relationship Id="rId226" Type="http://schemas.openxmlformats.org/officeDocument/2006/relationships/image" Target="../media/image534.png"/><Relationship Id="rId433" Type="http://schemas.openxmlformats.org/officeDocument/2006/relationships/customXml" Target="../ink/ink812.xml"/><Relationship Id="rId640" Type="http://schemas.openxmlformats.org/officeDocument/2006/relationships/customXml" Target="../ink/ink916.xml"/><Relationship Id="rId74" Type="http://schemas.openxmlformats.org/officeDocument/2006/relationships/image" Target="../media/image459.png"/><Relationship Id="rId377" Type="http://schemas.openxmlformats.org/officeDocument/2006/relationships/image" Target="../media/image606.png"/><Relationship Id="rId500" Type="http://schemas.openxmlformats.org/officeDocument/2006/relationships/image" Target="../media/image667.png"/><Relationship Id="rId584" Type="http://schemas.openxmlformats.org/officeDocument/2006/relationships/image" Target="../media/image709.png"/><Relationship Id="rId5" Type="http://schemas.openxmlformats.org/officeDocument/2006/relationships/image" Target="../media/image31.png"/><Relationship Id="rId237" Type="http://schemas.openxmlformats.org/officeDocument/2006/relationships/image" Target="../media/image539.png"/><Relationship Id="rId444" Type="http://schemas.openxmlformats.org/officeDocument/2006/relationships/image" Target="../media/image639.png"/><Relationship Id="rId651" Type="http://schemas.openxmlformats.org/officeDocument/2006/relationships/customXml" Target="../ink/ink922.xml"/><Relationship Id="rId290" Type="http://schemas.openxmlformats.org/officeDocument/2006/relationships/image" Target="../media/image564.png"/><Relationship Id="rId304" Type="http://schemas.openxmlformats.org/officeDocument/2006/relationships/customXml" Target="../ink/ink746.xml"/><Relationship Id="rId388" Type="http://schemas.openxmlformats.org/officeDocument/2006/relationships/customXml" Target="../ink/ink789.xml"/><Relationship Id="rId511" Type="http://schemas.openxmlformats.org/officeDocument/2006/relationships/customXml" Target="../ink/ink851.xml"/><Relationship Id="rId609" Type="http://schemas.openxmlformats.org/officeDocument/2006/relationships/customXml" Target="../ink/ink900.xml"/><Relationship Id="rId85" Type="http://schemas.openxmlformats.org/officeDocument/2006/relationships/customXml" Target="../ink/ink634.xml"/><Relationship Id="rId150" Type="http://schemas.openxmlformats.org/officeDocument/2006/relationships/image" Target="../media/image497.png"/><Relationship Id="rId595" Type="http://schemas.openxmlformats.org/officeDocument/2006/relationships/customXml" Target="../ink/ink893.xml"/><Relationship Id="rId248" Type="http://schemas.openxmlformats.org/officeDocument/2006/relationships/image" Target="../media/image544.png"/><Relationship Id="rId455" Type="http://schemas.openxmlformats.org/officeDocument/2006/relationships/customXml" Target="../ink/ink823.xml"/><Relationship Id="rId662" Type="http://schemas.openxmlformats.org/officeDocument/2006/relationships/customXml" Target="../ink/ink928.xml"/><Relationship Id="rId12" Type="http://schemas.openxmlformats.org/officeDocument/2006/relationships/customXml" Target="../ink/ink596.xml"/><Relationship Id="rId108" Type="http://schemas.openxmlformats.org/officeDocument/2006/relationships/image" Target="../media/image476.png"/><Relationship Id="rId315" Type="http://schemas.openxmlformats.org/officeDocument/2006/relationships/image" Target="../media/image576.png"/><Relationship Id="rId522" Type="http://schemas.openxmlformats.org/officeDocument/2006/relationships/image" Target="../media/image678.png"/><Relationship Id="rId96" Type="http://schemas.openxmlformats.org/officeDocument/2006/relationships/image" Target="../media/image470.png"/><Relationship Id="rId161" Type="http://schemas.openxmlformats.org/officeDocument/2006/relationships/customXml" Target="../ink/ink672.xml"/><Relationship Id="rId399" Type="http://schemas.openxmlformats.org/officeDocument/2006/relationships/image" Target="../media/image617.png"/><Relationship Id="rId259" Type="http://schemas.openxmlformats.org/officeDocument/2006/relationships/image" Target="../media/image549.png"/><Relationship Id="rId466" Type="http://schemas.openxmlformats.org/officeDocument/2006/relationships/image" Target="../media/image650.png"/><Relationship Id="rId673" Type="http://schemas.openxmlformats.org/officeDocument/2006/relationships/image" Target="../media/image750.png"/><Relationship Id="rId23" Type="http://schemas.openxmlformats.org/officeDocument/2006/relationships/customXml" Target="../ink/ink602.xml"/><Relationship Id="rId119" Type="http://schemas.openxmlformats.org/officeDocument/2006/relationships/customXml" Target="../ink/ink651.xml"/><Relationship Id="rId326" Type="http://schemas.openxmlformats.org/officeDocument/2006/relationships/customXml" Target="../ink/ink757.xml"/><Relationship Id="rId533" Type="http://schemas.openxmlformats.org/officeDocument/2006/relationships/customXml" Target="../ink/ink862.xml"/><Relationship Id="rId172" Type="http://schemas.openxmlformats.org/officeDocument/2006/relationships/image" Target="../media/image508.png"/><Relationship Id="rId477" Type="http://schemas.openxmlformats.org/officeDocument/2006/relationships/customXml" Target="../ink/ink834.xml"/><Relationship Id="rId600" Type="http://schemas.openxmlformats.org/officeDocument/2006/relationships/image" Target="../media/image717.png"/><Relationship Id="rId684" Type="http://schemas.openxmlformats.org/officeDocument/2006/relationships/customXml" Target="../ink/ink939.xml"/><Relationship Id="rId337" Type="http://schemas.openxmlformats.org/officeDocument/2006/relationships/image" Target="../media/image587.png"/><Relationship Id="rId34" Type="http://schemas.openxmlformats.org/officeDocument/2006/relationships/customXml" Target="../ink/ink608.xml"/><Relationship Id="rId544" Type="http://schemas.openxmlformats.org/officeDocument/2006/relationships/image" Target="../media/image689.png"/><Relationship Id="rId183" Type="http://schemas.openxmlformats.org/officeDocument/2006/relationships/customXml" Target="../ink/ink683.xml"/><Relationship Id="rId390" Type="http://schemas.openxmlformats.org/officeDocument/2006/relationships/customXml" Target="../ink/ink790.xml"/><Relationship Id="rId404" Type="http://schemas.openxmlformats.org/officeDocument/2006/relationships/customXml" Target="../ink/ink797.xml"/><Relationship Id="rId611" Type="http://schemas.openxmlformats.org/officeDocument/2006/relationships/customXml" Target="../ink/ink901.xml"/><Relationship Id="rId250" Type="http://schemas.openxmlformats.org/officeDocument/2006/relationships/image" Target="../media/image545.png"/><Relationship Id="rId488" Type="http://schemas.openxmlformats.org/officeDocument/2006/relationships/image" Target="../media/image661.png"/><Relationship Id="rId45" Type="http://schemas.openxmlformats.org/officeDocument/2006/relationships/image" Target="../media/image52.png"/><Relationship Id="rId110" Type="http://schemas.openxmlformats.org/officeDocument/2006/relationships/image" Target="../media/image477.png"/><Relationship Id="rId348" Type="http://schemas.openxmlformats.org/officeDocument/2006/relationships/image" Target="../media/image592.png"/><Relationship Id="rId555" Type="http://schemas.openxmlformats.org/officeDocument/2006/relationships/customXml" Target="../ink/ink873.xml"/><Relationship Id="rId194" Type="http://schemas.openxmlformats.org/officeDocument/2006/relationships/image" Target="../media/image519.png"/><Relationship Id="rId208" Type="http://schemas.openxmlformats.org/officeDocument/2006/relationships/image" Target="../media/image525.png"/><Relationship Id="rId415" Type="http://schemas.openxmlformats.org/officeDocument/2006/relationships/customXml" Target="../ink/ink803.xml"/><Relationship Id="rId622" Type="http://schemas.openxmlformats.org/officeDocument/2006/relationships/image" Target="../media/image727.png"/><Relationship Id="rId261" Type="http://schemas.openxmlformats.org/officeDocument/2006/relationships/image" Target="../media/image550.png"/><Relationship Id="rId499" Type="http://schemas.openxmlformats.org/officeDocument/2006/relationships/customXml" Target="../ink/ink845.xml"/><Relationship Id="rId56" Type="http://schemas.openxmlformats.org/officeDocument/2006/relationships/customXml" Target="../ink/ink619.xml"/><Relationship Id="rId359" Type="http://schemas.openxmlformats.org/officeDocument/2006/relationships/customXml" Target="../ink/ink774.xml"/><Relationship Id="rId566" Type="http://schemas.openxmlformats.org/officeDocument/2006/relationships/image" Target="../media/image700.png"/><Relationship Id="rId121" Type="http://schemas.openxmlformats.org/officeDocument/2006/relationships/customXml" Target="../ink/ink652.xml"/><Relationship Id="rId219" Type="http://schemas.openxmlformats.org/officeDocument/2006/relationships/customXml" Target="../ink/ink701.xml"/><Relationship Id="rId426" Type="http://schemas.openxmlformats.org/officeDocument/2006/relationships/image" Target="../media/image630.png"/><Relationship Id="rId633" Type="http://schemas.openxmlformats.org/officeDocument/2006/relationships/customXml" Target="../ink/ink912.xml"/><Relationship Id="rId67" Type="http://schemas.openxmlformats.org/officeDocument/2006/relationships/image" Target="../media/image456.png"/><Relationship Id="rId272" Type="http://schemas.openxmlformats.org/officeDocument/2006/relationships/customXml" Target="../ink/ink729.xml"/><Relationship Id="rId577" Type="http://schemas.openxmlformats.org/officeDocument/2006/relationships/customXml" Target="../ink/ink884.xml"/><Relationship Id="rId132" Type="http://schemas.openxmlformats.org/officeDocument/2006/relationships/image" Target="../media/image488.png"/><Relationship Id="rId437" Type="http://schemas.openxmlformats.org/officeDocument/2006/relationships/customXml" Target="../ink/ink814.xml"/><Relationship Id="rId644" Type="http://schemas.openxmlformats.org/officeDocument/2006/relationships/image" Target="../media/image737.png"/><Relationship Id="rId283" Type="http://schemas.openxmlformats.org/officeDocument/2006/relationships/customXml" Target="../ink/ink735.xml"/><Relationship Id="rId490" Type="http://schemas.openxmlformats.org/officeDocument/2006/relationships/image" Target="../media/image662.png"/><Relationship Id="rId504" Type="http://schemas.openxmlformats.org/officeDocument/2006/relationships/image" Target="../media/image669.png"/><Relationship Id="rId78" Type="http://schemas.openxmlformats.org/officeDocument/2006/relationships/image" Target="../media/image461.png"/><Relationship Id="rId143" Type="http://schemas.openxmlformats.org/officeDocument/2006/relationships/customXml" Target="../ink/ink663.xml"/><Relationship Id="rId350" Type="http://schemas.openxmlformats.org/officeDocument/2006/relationships/image" Target="../media/image593.png"/><Relationship Id="rId588" Type="http://schemas.openxmlformats.org/officeDocument/2006/relationships/image" Target="../media/image711.png"/><Relationship Id="rId9" Type="http://schemas.openxmlformats.org/officeDocument/2006/relationships/image" Target="../media/image6.png"/><Relationship Id="rId210" Type="http://schemas.openxmlformats.org/officeDocument/2006/relationships/image" Target="../media/image526.png"/><Relationship Id="rId448" Type="http://schemas.openxmlformats.org/officeDocument/2006/relationships/image" Target="../media/image641.png"/><Relationship Id="rId655" Type="http://schemas.openxmlformats.org/officeDocument/2006/relationships/customXml" Target="../ink/ink924.xml"/><Relationship Id="rId294" Type="http://schemas.openxmlformats.org/officeDocument/2006/relationships/image" Target="../media/image566.png"/><Relationship Id="rId308" Type="http://schemas.openxmlformats.org/officeDocument/2006/relationships/customXml" Target="../ink/ink748.xml"/><Relationship Id="rId515" Type="http://schemas.openxmlformats.org/officeDocument/2006/relationships/customXml" Target="../ink/ink853.xml"/><Relationship Id="rId89" Type="http://schemas.openxmlformats.org/officeDocument/2006/relationships/customXml" Target="../ink/ink636.xml"/><Relationship Id="rId154" Type="http://schemas.openxmlformats.org/officeDocument/2006/relationships/image" Target="../media/image499.png"/><Relationship Id="rId361" Type="http://schemas.openxmlformats.org/officeDocument/2006/relationships/customXml" Target="../ink/ink775.xml"/><Relationship Id="rId599" Type="http://schemas.openxmlformats.org/officeDocument/2006/relationships/customXml" Target="../ink/ink895.xml"/><Relationship Id="rId459" Type="http://schemas.openxmlformats.org/officeDocument/2006/relationships/customXml" Target="../ink/ink825.xml"/><Relationship Id="rId666" Type="http://schemas.openxmlformats.org/officeDocument/2006/relationships/customXml" Target="../ink/ink930.xml"/><Relationship Id="rId16" Type="http://schemas.openxmlformats.org/officeDocument/2006/relationships/image" Target="../media/image37.png"/><Relationship Id="rId221" Type="http://schemas.openxmlformats.org/officeDocument/2006/relationships/customXml" Target="../ink/ink702.xml"/><Relationship Id="rId319" Type="http://schemas.openxmlformats.org/officeDocument/2006/relationships/image" Target="../media/image578.png"/><Relationship Id="rId526" Type="http://schemas.openxmlformats.org/officeDocument/2006/relationships/image" Target="../media/image680.png"/><Relationship Id="rId165" Type="http://schemas.openxmlformats.org/officeDocument/2006/relationships/customXml" Target="../ink/ink674.xml"/><Relationship Id="rId372" Type="http://schemas.openxmlformats.org/officeDocument/2006/relationships/customXml" Target="../ink/ink781.xml"/><Relationship Id="rId677" Type="http://schemas.openxmlformats.org/officeDocument/2006/relationships/image" Target="../media/image752.png"/><Relationship Id="rId232" Type="http://schemas.openxmlformats.org/officeDocument/2006/relationships/customXml" Target="../ink/ink708.xml"/><Relationship Id="rId27" Type="http://schemas.openxmlformats.org/officeDocument/2006/relationships/customXml" Target="../ink/ink604.xml"/><Relationship Id="rId537" Type="http://schemas.openxmlformats.org/officeDocument/2006/relationships/customXml" Target="../ink/ink864.xml"/><Relationship Id="rId80" Type="http://schemas.openxmlformats.org/officeDocument/2006/relationships/image" Target="../media/image462.png"/><Relationship Id="rId176" Type="http://schemas.openxmlformats.org/officeDocument/2006/relationships/image" Target="../media/image510.png"/><Relationship Id="rId383" Type="http://schemas.openxmlformats.org/officeDocument/2006/relationships/image" Target="../media/image609.png"/><Relationship Id="rId590" Type="http://schemas.openxmlformats.org/officeDocument/2006/relationships/image" Target="../media/image712.png"/><Relationship Id="rId604" Type="http://schemas.openxmlformats.org/officeDocument/2006/relationships/image" Target="../media/image719.png"/><Relationship Id="rId243" Type="http://schemas.openxmlformats.org/officeDocument/2006/relationships/image" Target="../media/image542.png"/><Relationship Id="rId450" Type="http://schemas.openxmlformats.org/officeDocument/2006/relationships/image" Target="../media/image642.png"/><Relationship Id="rId38" Type="http://schemas.openxmlformats.org/officeDocument/2006/relationships/customXml" Target="../ink/ink610.xml"/><Relationship Id="rId103" Type="http://schemas.openxmlformats.org/officeDocument/2006/relationships/customXml" Target="../ink/ink643.xml"/><Relationship Id="rId310" Type="http://schemas.openxmlformats.org/officeDocument/2006/relationships/customXml" Target="../ink/ink749.xml"/><Relationship Id="rId548" Type="http://schemas.openxmlformats.org/officeDocument/2006/relationships/image" Target="../media/image691.png"/><Relationship Id="rId91" Type="http://schemas.openxmlformats.org/officeDocument/2006/relationships/customXml" Target="../ink/ink637.xml"/><Relationship Id="rId187" Type="http://schemas.openxmlformats.org/officeDocument/2006/relationships/customXml" Target="../ink/ink685.xml"/><Relationship Id="rId394" Type="http://schemas.openxmlformats.org/officeDocument/2006/relationships/customXml" Target="../ink/ink792.xml"/><Relationship Id="rId408" Type="http://schemas.openxmlformats.org/officeDocument/2006/relationships/customXml" Target="../ink/ink799.xml"/><Relationship Id="rId615" Type="http://schemas.openxmlformats.org/officeDocument/2006/relationships/customXml" Target="../ink/ink90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9.xml"/><Relationship Id="rId299" Type="http://schemas.openxmlformats.org/officeDocument/2006/relationships/customXml" Target="../ink/ink1091.xml"/><Relationship Id="rId21" Type="http://schemas.openxmlformats.org/officeDocument/2006/relationships/image" Target="../media/image698.png"/><Relationship Id="rId63" Type="http://schemas.openxmlformats.org/officeDocument/2006/relationships/customXml" Target="../ink/ink972.xml"/><Relationship Id="rId159" Type="http://schemas.openxmlformats.org/officeDocument/2006/relationships/customXml" Target="../ink/ink1020.xml"/><Relationship Id="rId324" Type="http://schemas.openxmlformats.org/officeDocument/2006/relationships/image" Target="../media/image900.png"/><Relationship Id="rId366" Type="http://schemas.openxmlformats.org/officeDocument/2006/relationships/image" Target="../media/image921.png"/><Relationship Id="rId170" Type="http://schemas.openxmlformats.org/officeDocument/2006/relationships/image" Target="../media/image825.png"/><Relationship Id="rId226" Type="http://schemas.openxmlformats.org/officeDocument/2006/relationships/customXml" Target="../ink/ink1053.xml"/><Relationship Id="rId433" Type="http://schemas.openxmlformats.org/officeDocument/2006/relationships/customXml" Target="../ink/ink1158.xml"/><Relationship Id="rId268" Type="http://schemas.openxmlformats.org/officeDocument/2006/relationships/customXml" Target="../ink/ink1075.xml"/><Relationship Id="rId475" Type="http://schemas.openxmlformats.org/officeDocument/2006/relationships/image" Target="../media/image975.png"/><Relationship Id="rId32" Type="http://schemas.openxmlformats.org/officeDocument/2006/relationships/customXml" Target="../ink/ink956.xml"/><Relationship Id="rId74" Type="http://schemas.openxmlformats.org/officeDocument/2006/relationships/image" Target="../media/image778.png"/><Relationship Id="rId128" Type="http://schemas.openxmlformats.org/officeDocument/2006/relationships/image" Target="../media/image803.png"/><Relationship Id="rId335" Type="http://schemas.openxmlformats.org/officeDocument/2006/relationships/customXml" Target="../ink/ink1109.xml"/><Relationship Id="rId377" Type="http://schemas.openxmlformats.org/officeDocument/2006/relationships/customXml" Target="../ink/ink1130.xml"/><Relationship Id="rId500" Type="http://schemas.openxmlformats.org/officeDocument/2006/relationships/image" Target="../media/image987.png"/><Relationship Id="rId5" Type="http://schemas.openxmlformats.org/officeDocument/2006/relationships/image" Target="../media/image690.png"/><Relationship Id="rId181" Type="http://schemas.openxmlformats.org/officeDocument/2006/relationships/image" Target="../media/image830.png"/><Relationship Id="rId237" Type="http://schemas.openxmlformats.org/officeDocument/2006/relationships/image" Target="../media/image857.png"/><Relationship Id="rId402" Type="http://schemas.openxmlformats.org/officeDocument/2006/relationships/image" Target="../media/image939.png"/><Relationship Id="rId279" Type="http://schemas.openxmlformats.org/officeDocument/2006/relationships/customXml" Target="../ink/ink1081.xml"/><Relationship Id="rId444" Type="http://schemas.openxmlformats.org/officeDocument/2006/relationships/image" Target="../media/image960.png"/><Relationship Id="rId486" Type="http://schemas.openxmlformats.org/officeDocument/2006/relationships/customXml" Target="../ink/ink1185.xml"/><Relationship Id="rId43" Type="http://schemas.openxmlformats.org/officeDocument/2006/relationships/image" Target="../media/image63.png"/><Relationship Id="rId139" Type="http://schemas.openxmlformats.org/officeDocument/2006/relationships/customXml" Target="../ink/ink1010.xml"/><Relationship Id="rId290" Type="http://schemas.openxmlformats.org/officeDocument/2006/relationships/image" Target="../media/image883.png"/><Relationship Id="rId304" Type="http://schemas.openxmlformats.org/officeDocument/2006/relationships/image" Target="../media/image890.png"/><Relationship Id="rId346" Type="http://schemas.openxmlformats.org/officeDocument/2006/relationships/image" Target="../media/image911.png"/><Relationship Id="rId388" Type="http://schemas.openxmlformats.org/officeDocument/2006/relationships/image" Target="../media/image932.png"/><Relationship Id="rId85" Type="http://schemas.openxmlformats.org/officeDocument/2006/relationships/customXml" Target="../ink/ink983.xml"/><Relationship Id="rId150" Type="http://schemas.openxmlformats.org/officeDocument/2006/relationships/image" Target="../media/image815.png"/><Relationship Id="rId192" Type="http://schemas.openxmlformats.org/officeDocument/2006/relationships/customXml" Target="../ink/ink1036.xml"/><Relationship Id="rId206" Type="http://schemas.openxmlformats.org/officeDocument/2006/relationships/customXml" Target="../ink/ink1043.xml"/><Relationship Id="rId413" Type="http://schemas.openxmlformats.org/officeDocument/2006/relationships/customXml" Target="../ink/ink1148.xml"/><Relationship Id="rId248" Type="http://schemas.openxmlformats.org/officeDocument/2006/relationships/customXml" Target="../ink/ink1065.xml"/><Relationship Id="rId455" Type="http://schemas.openxmlformats.org/officeDocument/2006/relationships/customXml" Target="../ink/ink1169.xml"/><Relationship Id="rId497" Type="http://schemas.openxmlformats.org/officeDocument/2006/relationships/customXml" Target="../ink/ink1191.xml"/><Relationship Id="rId12" Type="http://schemas.openxmlformats.org/officeDocument/2006/relationships/customXml" Target="../ink/ink946.xml"/><Relationship Id="rId108" Type="http://schemas.openxmlformats.org/officeDocument/2006/relationships/image" Target="../media/image794.png"/><Relationship Id="rId315" Type="http://schemas.openxmlformats.org/officeDocument/2006/relationships/customXml" Target="../ink/ink1099.xml"/><Relationship Id="rId357" Type="http://schemas.openxmlformats.org/officeDocument/2006/relationships/customXml" Target="../ink/ink1120.xml"/><Relationship Id="rId54" Type="http://schemas.openxmlformats.org/officeDocument/2006/relationships/image" Target="../media/image768.png"/><Relationship Id="rId96" Type="http://schemas.openxmlformats.org/officeDocument/2006/relationships/image" Target="../media/image788.png"/><Relationship Id="rId161" Type="http://schemas.openxmlformats.org/officeDocument/2006/relationships/customXml" Target="../ink/ink1021.xml"/><Relationship Id="rId217" Type="http://schemas.openxmlformats.org/officeDocument/2006/relationships/image" Target="../media/image848.png"/><Relationship Id="rId399" Type="http://schemas.openxmlformats.org/officeDocument/2006/relationships/customXml" Target="../ink/ink1141.xml"/><Relationship Id="rId259" Type="http://schemas.openxmlformats.org/officeDocument/2006/relationships/image" Target="../media/image868.png"/><Relationship Id="rId424" Type="http://schemas.openxmlformats.org/officeDocument/2006/relationships/image" Target="../media/image950.png"/><Relationship Id="rId466" Type="http://schemas.openxmlformats.org/officeDocument/2006/relationships/customXml" Target="../ink/ink1175.xml"/><Relationship Id="rId23" Type="http://schemas.openxmlformats.org/officeDocument/2006/relationships/image" Target="../media/image699.png"/><Relationship Id="rId119" Type="http://schemas.openxmlformats.org/officeDocument/2006/relationships/customXml" Target="../ink/ink1000.xml"/><Relationship Id="rId270" Type="http://schemas.openxmlformats.org/officeDocument/2006/relationships/customXml" Target="../ink/ink1076.xml"/><Relationship Id="rId326" Type="http://schemas.openxmlformats.org/officeDocument/2006/relationships/image" Target="../media/image901.png"/><Relationship Id="rId65" Type="http://schemas.openxmlformats.org/officeDocument/2006/relationships/customXml" Target="../ink/ink973.xml"/><Relationship Id="rId130" Type="http://schemas.openxmlformats.org/officeDocument/2006/relationships/image" Target="../media/image805.png"/><Relationship Id="rId368" Type="http://schemas.openxmlformats.org/officeDocument/2006/relationships/image" Target="../media/image922.png"/><Relationship Id="rId172" Type="http://schemas.openxmlformats.org/officeDocument/2006/relationships/image" Target="../media/image826.png"/><Relationship Id="rId228" Type="http://schemas.openxmlformats.org/officeDocument/2006/relationships/customXml" Target="../ink/ink1054.xml"/><Relationship Id="rId435" Type="http://schemas.openxmlformats.org/officeDocument/2006/relationships/customXml" Target="../ink/ink1159.xml"/><Relationship Id="rId477" Type="http://schemas.openxmlformats.org/officeDocument/2006/relationships/image" Target="../media/image976.png"/><Relationship Id="rId281" Type="http://schemas.openxmlformats.org/officeDocument/2006/relationships/customXml" Target="../ink/ink1082.xml"/><Relationship Id="rId337" Type="http://schemas.openxmlformats.org/officeDocument/2006/relationships/customXml" Target="../ink/ink1110.xml"/><Relationship Id="rId502" Type="http://schemas.openxmlformats.org/officeDocument/2006/relationships/image" Target="../media/image988.png"/><Relationship Id="rId34" Type="http://schemas.openxmlformats.org/officeDocument/2006/relationships/customXml" Target="../ink/ink957.xml"/><Relationship Id="rId76" Type="http://schemas.openxmlformats.org/officeDocument/2006/relationships/image" Target="../media/image779.png"/><Relationship Id="rId141" Type="http://schemas.openxmlformats.org/officeDocument/2006/relationships/customXml" Target="../ink/ink1011.xml"/><Relationship Id="rId379" Type="http://schemas.openxmlformats.org/officeDocument/2006/relationships/customXml" Target="../ink/ink1131.xml"/><Relationship Id="rId7" Type="http://schemas.openxmlformats.org/officeDocument/2006/relationships/image" Target="../media/image691.png"/><Relationship Id="rId183" Type="http://schemas.openxmlformats.org/officeDocument/2006/relationships/image" Target="../media/image831.png"/><Relationship Id="rId239" Type="http://schemas.openxmlformats.org/officeDocument/2006/relationships/image" Target="../media/image858.png"/><Relationship Id="rId390" Type="http://schemas.openxmlformats.org/officeDocument/2006/relationships/image" Target="../media/image933.png"/><Relationship Id="rId404" Type="http://schemas.openxmlformats.org/officeDocument/2006/relationships/image" Target="../media/image940.png"/><Relationship Id="rId446" Type="http://schemas.openxmlformats.org/officeDocument/2006/relationships/image" Target="../media/image961.png"/><Relationship Id="rId250" Type="http://schemas.openxmlformats.org/officeDocument/2006/relationships/customXml" Target="../ink/ink1066.xml"/><Relationship Id="rId292" Type="http://schemas.openxmlformats.org/officeDocument/2006/relationships/image" Target="../media/image884.png"/><Relationship Id="rId306" Type="http://schemas.openxmlformats.org/officeDocument/2006/relationships/image" Target="../media/image891.png"/><Relationship Id="rId488" Type="http://schemas.openxmlformats.org/officeDocument/2006/relationships/customXml" Target="../ink/ink1186.xml"/><Relationship Id="rId45" Type="http://schemas.openxmlformats.org/officeDocument/2006/relationships/image" Target="../media/image764.png"/><Relationship Id="rId87" Type="http://schemas.openxmlformats.org/officeDocument/2006/relationships/customXml" Target="../ink/ink984.xml"/><Relationship Id="rId110" Type="http://schemas.openxmlformats.org/officeDocument/2006/relationships/image" Target="../media/image795.png"/><Relationship Id="rId348" Type="http://schemas.openxmlformats.org/officeDocument/2006/relationships/image" Target="../media/image912.png"/><Relationship Id="rId152" Type="http://schemas.openxmlformats.org/officeDocument/2006/relationships/image" Target="../media/image816.png"/><Relationship Id="rId194" Type="http://schemas.openxmlformats.org/officeDocument/2006/relationships/customXml" Target="../ink/ink1037.xml"/><Relationship Id="rId208" Type="http://schemas.openxmlformats.org/officeDocument/2006/relationships/customXml" Target="../ink/ink1044.xml"/><Relationship Id="rId415" Type="http://schemas.openxmlformats.org/officeDocument/2006/relationships/customXml" Target="../ink/ink1149.xml"/><Relationship Id="rId457" Type="http://schemas.openxmlformats.org/officeDocument/2006/relationships/customXml" Target="../ink/ink1170.xml"/><Relationship Id="rId261" Type="http://schemas.openxmlformats.org/officeDocument/2006/relationships/image" Target="../media/image869.png"/><Relationship Id="rId499" Type="http://schemas.openxmlformats.org/officeDocument/2006/relationships/customXml" Target="../ink/ink1192.xml"/><Relationship Id="rId14" Type="http://schemas.openxmlformats.org/officeDocument/2006/relationships/customXml" Target="../ink/ink947.xml"/><Relationship Id="rId56" Type="http://schemas.openxmlformats.org/officeDocument/2006/relationships/image" Target="../media/image769.png"/><Relationship Id="rId317" Type="http://schemas.openxmlformats.org/officeDocument/2006/relationships/customXml" Target="../ink/ink1100.xml"/><Relationship Id="rId359" Type="http://schemas.openxmlformats.org/officeDocument/2006/relationships/customXml" Target="../ink/ink1121.xml"/><Relationship Id="rId98" Type="http://schemas.openxmlformats.org/officeDocument/2006/relationships/image" Target="../media/image789.png"/><Relationship Id="rId121" Type="http://schemas.openxmlformats.org/officeDocument/2006/relationships/customXml" Target="../ink/ink1001.xml"/><Relationship Id="rId163" Type="http://schemas.openxmlformats.org/officeDocument/2006/relationships/customXml" Target="../ink/ink1022.xml"/><Relationship Id="rId219" Type="http://schemas.openxmlformats.org/officeDocument/2006/relationships/image" Target="../media/image849.png"/><Relationship Id="rId370" Type="http://schemas.openxmlformats.org/officeDocument/2006/relationships/image" Target="../media/image923.png"/><Relationship Id="rId426" Type="http://schemas.openxmlformats.org/officeDocument/2006/relationships/image" Target="../media/image951.png"/><Relationship Id="rId230" Type="http://schemas.openxmlformats.org/officeDocument/2006/relationships/customXml" Target="../ink/ink1055.xml"/><Relationship Id="rId468" Type="http://schemas.openxmlformats.org/officeDocument/2006/relationships/customXml" Target="../ink/ink1176.xml"/><Relationship Id="rId25" Type="http://schemas.openxmlformats.org/officeDocument/2006/relationships/image" Target="../media/image700.png"/><Relationship Id="rId67" Type="http://schemas.openxmlformats.org/officeDocument/2006/relationships/customXml" Target="../ink/ink974.xml"/><Relationship Id="rId272" Type="http://schemas.openxmlformats.org/officeDocument/2006/relationships/image" Target="../media/image874.png"/><Relationship Id="rId328" Type="http://schemas.openxmlformats.org/officeDocument/2006/relationships/image" Target="../media/image902.png"/><Relationship Id="rId132" Type="http://schemas.openxmlformats.org/officeDocument/2006/relationships/image" Target="../media/image806.png"/><Relationship Id="rId174" Type="http://schemas.openxmlformats.org/officeDocument/2006/relationships/image" Target="../media/image827.png"/><Relationship Id="rId381" Type="http://schemas.openxmlformats.org/officeDocument/2006/relationships/customXml" Target="../ink/ink1132.xml"/><Relationship Id="rId241" Type="http://schemas.openxmlformats.org/officeDocument/2006/relationships/image" Target="../media/image859.png"/><Relationship Id="rId437" Type="http://schemas.openxmlformats.org/officeDocument/2006/relationships/customXml" Target="../ink/ink1160.xml"/><Relationship Id="rId479" Type="http://schemas.openxmlformats.org/officeDocument/2006/relationships/image" Target="../media/image977.png"/><Relationship Id="rId36" Type="http://schemas.openxmlformats.org/officeDocument/2006/relationships/customXml" Target="../ink/ink958.xml"/><Relationship Id="rId283" Type="http://schemas.openxmlformats.org/officeDocument/2006/relationships/customXml" Target="../ink/ink1083.xml"/><Relationship Id="rId339" Type="http://schemas.openxmlformats.org/officeDocument/2006/relationships/customXml" Target="../ink/ink1111.xml"/><Relationship Id="rId490" Type="http://schemas.openxmlformats.org/officeDocument/2006/relationships/customXml" Target="../ink/ink1187.xml"/><Relationship Id="rId504" Type="http://schemas.openxmlformats.org/officeDocument/2006/relationships/image" Target="../media/image989.png"/><Relationship Id="rId78" Type="http://schemas.openxmlformats.org/officeDocument/2006/relationships/image" Target="../media/image780.png"/><Relationship Id="rId101" Type="http://schemas.openxmlformats.org/officeDocument/2006/relationships/customXml" Target="../ink/ink991.xml"/><Relationship Id="rId143" Type="http://schemas.openxmlformats.org/officeDocument/2006/relationships/customXml" Target="../ink/ink1012.xml"/><Relationship Id="rId185" Type="http://schemas.openxmlformats.org/officeDocument/2006/relationships/image" Target="../media/image832.png"/><Relationship Id="rId350" Type="http://schemas.openxmlformats.org/officeDocument/2006/relationships/image" Target="../media/image913.png"/><Relationship Id="rId406" Type="http://schemas.openxmlformats.org/officeDocument/2006/relationships/image" Target="../media/image941.png"/><Relationship Id="rId9" Type="http://schemas.openxmlformats.org/officeDocument/2006/relationships/image" Target="../media/image692.png"/><Relationship Id="rId210" Type="http://schemas.openxmlformats.org/officeDocument/2006/relationships/customXml" Target="../ink/ink1045.xml"/><Relationship Id="rId392" Type="http://schemas.openxmlformats.org/officeDocument/2006/relationships/image" Target="../media/image934.png"/><Relationship Id="rId448" Type="http://schemas.openxmlformats.org/officeDocument/2006/relationships/image" Target="../media/image962.png"/><Relationship Id="rId252" Type="http://schemas.openxmlformats.org/officeDocument/2006/relationships/customXml" Target="../ink/ink1067.xml"/><Relationship Id="rId294" Type="http://schemas.openxmlformats.org/officeDocument/2006/relationships/image" Target="../media/image885.png"/><Relationship Id="rId308" Type="http://schemas.openxmlformats.org/officeDocument/2006/relationships/image" Target="../media/image892.png"/><Relationship Id="rId47" Type="http://schemas.openxmlformats.org/officeDocument/2006/relationships/customXml" Target="../ink/ink964.xml"/><Relationship Id="rId89" Type="http://schemas.openxmlformats.org/officeDocument/2006/relationships/customXml" Target="../ink/ink985.xml"/><Relationship Id="rId112" Type="http://schemas.openxmlformats.org/officeDocument/2006/relationships/image" Target="../media/image796.png"/><Relationship Id="rId154" Type="http://schemas.openxmlformats.org/officeDocument/2006/relationships/image" Target="../media/image817.png"/><Relationship Id="rId361" Type="http://schemas.openxmlformats.org/officeDocument/2006/relationships/customXml" Target="../ink/ink1122.xml"/><Relationship Id="rId196" Type="http://schemas.openxmlformats.org/officeDocument/2006/relationships/customXml" Target="../ink/ink1038.xml"/><Relationship Id="rId417" Type="http://schemas.openxmlformats.org/officeDocument/2006/relationships/customXml" Target="../ink/ink1150.xml"/><Relationship Id="rId459" Type="http://schemas.openxmlformats.org/officeDocument/2006/relationships/customXml" Target="../ink/ink1171.xml"/><Relationship Id="rId16" Type="http://schemas.openxmlformats.org/officeDocument/2006/relationships/customXml" Target="../ink/ink948.xml"/><Relationship Id="rId221" Type="http://schemas.openxmlformats.org/officeDocument/2006/relationships/image" Target="../media/image850.png"/><Relationship Id="rId263" Type="http://schemas.openxmlformats.org/officeDocument/2006/relationships/image" Target="../media/image870.png"/><Relationship Id="rId319" Type="http://schemas.openxmlformats.org/officeDocument/2006/relationships/customXml" Target="../ink/ink1101.xml"/><Relationship Id="rId470" Type="http://schemas.openxmlformats.org/officeDocument/2006/relationships/customXml" Target="../ink/ink1177.xml"/><Relationship Id="rId58" Type="http://schemas.openxmlformats.org/officeDocument/2006/relationships/image" Target="../media/image770.png"/><Relationship Id="rId123" Type="http://schemas.openxmlformats.org/officeDocument/2006/relationships/customXml" Target="../ink/ink1002.xml"/><Relationship Id="rId330" Type="http://schemas.openxmlformats.org/officeDocument/2006/relationships/image" Target="../media/image903.png"/><Relationship Id="rId165" Type="http://schemas.openxmlformats.org/officeDocument/2006/relationships/customXml" Target="../ink/ink1023.xml"/><Relationship Id="rId372" Type="http://schemas.openxmlformats.org/officeDocument/2006/relationships/image" Target="../media/image924.png"/><Relationship Id="rId428" Type="http://schemas.openxmlformats.org/officeDocument/2006/relationships/image" Target="../media/image952.png"/><Relationship Id="rId232" Type="http://schemas.openxmlformats.org/officeDocument/2006/relationships/customXml" Target="../ink/ink1056.xml"/><Relationship Id="rId274" Type="http://schemas.openxmlformats.org/officeDocument/2006/relationships/image" Target="../media/image875.png"/><Relationship Id="rId481" Type="http://schemas.openxmlformats.org/officeDocument/2006/relationships/image" Target="../media/image978.png"/><Relationship Id="rId27" Type="http://schemas.openxmlformats.org/officeDocument/2006/relationships/image" Target="../media/image701.png"/><Relationship Id="rId69" Type="http://schemas.openxmlformats.org/officeDocument/2006/relationships/customXml" Target="../ink/ink975.xml"/><Relationship Id="rId134" Type="http://schemas.openxmlformats.org/officeDocument/2006/relationships/image" Target="../media/image807.png"/><Relationship Id="rId80" Type="http://schemas.openxmlformats.org/officeDocument/2006/relationships/image" Target="../media/image781.png"/><Relationship Id="rId176" Type="http://schemas.openxmlformats.org/officeDocument/2006/relationships/image" Target="../media/image828.png"/><Relationship Id="rId341" Type="http://schemas.openxmlformats.org/officeDocument/2006/relationships/customXml" Target="../ink/ink1112.xml"/><Relationship Id="rId383" Type="http://schemas.openxmlformats.org/officeDocument/2006/relationships/customXml" Target="../ink/ink1133.xml"/><Relationship Id="rId439" Type="http://schemas.openxmlformats.org/officeDocument/2006/relationships/customXml" Target="../ink/ink1161.xml"/><Relationship Id="rId201" Type="http://schemas.openxmlformats.org/officeDocument/2006/relationships/image" Target="../media/image840.png"/><Relationship Id="rId243" Type="http://schemas.openxmlformats.org/officeDocument/2006/relationships/image" Target="../media/image860.png"/><Relationship Id="rId285" Type="http://schemas.openxmlformats.org/officeDocument/2006/relationships/customXml" Target="../ink/ink1084.xml"/><Relationship Id="rId450" Type="http://schemas.openxmlformats.org/officeDocument/2006/relationships/image" Target="../media/image963.png"/><Relationship Id="rId38" Type="http://schemas.openxmlformats.org/officeDocument/2006/relationships/customXml" Target="../ink/ink959.xml"/><Relationship Id="rId103" Type="http://schemas.openxmlformats.org/officeDocument/2006/relationships/customXml" Target="../ink/ink992.xml"/><Relationship Id="rId310" Type="http://schemas.openxmlformats.org/officeDocument/2006/relationships/image" Target="../media/image893.png"/><Relationship Id="rId492" Type="http://schemas.openxmlformats.org/officeDocument/2006/relationships/customXml" Target="../ink/ink1188.xml"/><Relationship Id="rId91" Type="http://schemas.openxmlformats.org/officeDocument/2006/relationships/customXml" Target="../ink/ink986.xml"/><Relationship Id="rId145" Type="http://schemas.openxmlformats.org/officeDocument/2006/relationships/customXml" Target="../ink/ink1013.xml"/><Relationship Id="rId187" Type="http://schemas.openxmlformats.org/officeDocument/2006/relationships/image" Target="../media/image833.png"/><Relationship Id="rId352" Type="http://schemas.openxmlformats.org/officeDocument/2006/relationships/image" Target="../media/image914.png"/><Relationship Id="rId394" Type="http://schemas.openxmlformats.org/officeDocument/2006/relationships/image" Target="../media/image935.png"/><Relationship Id="rId408" Type="http://schemas.openxmlformats.org/officeDocument/2006/relationships/image" Target="../media/image942.png"/><Relationship Id="rId212" Type="http://schemas.openxmlformats.org/officeDocument/2006/relationships/customXml" Target="../ink/ink1046.xml"/><Relationship Id="rId254" Type="http://schemas.openxmlformats.org/officeDocument/2006/relationships/customXml" Target="../ink/ink1068.xml"/><Relationship Id="rId49" Type="http://schemas.openxmlformats.org/officeDocument/2006/relationships/customXml" Target="../ink/ink965.xml"/><Relationship Id="rId114" Type="http://schemas.openxmlformats.org/officeDocument/2006/relationships/image" Target="../media/image797.png"/><Relationship Id="rId296" Type="http://schemas.openxmlformats.org/officeDocument/2006/relationships/image" Target="../media/image886.png"/><Relationship Id="rId461" Type="http://schemas.openxmlformats.org/officeDocument/2006/relationships/customXml" Target="../ink/ink1172.xml"/><Relationship Id="rId60" Type="http://schemas.openxmlformats.org/officeDocument/2006/relationships/image" Target="../media/image771.png"/><Relationship Id="rId156" Type="http://schemas.openxmlformats.org/officeDocument/2006/relationships/image" Target="../media/image818.png"/><Relationship Id="rId198" Type="http://schemas.openxmlformats.org/officeDocument/2006/relationships/customXml" Target="../ink/ink1039.xml"/><Relationship Id="rId321" Type="http://schemas.openxmlformats.org/officeDocument/2006/relationships/customXml" Target="../ink/ink1102.xml"/><Relationship Id="rId363" Type="http://schemas.openxmlformats.org/officeDocument/2006/relationships/customXml" Target="../ink/ink1123.xml"/><Relationship Id="rId419" Type="http://schemas.openxmlformats.org/officeDocument/2006/relationships/customXml" Target="../ink/ink1151.xml"/><Relationship Id="rId223" Type="http://schemas.openxmlformats.org/officeDocument/2006/relationships/image" Target="../media/image851.png"/><Relationship Id="rId430" Type="http://schemas.openxmlformats.org/officeDocument/2006/relationships/image" Target="../media/image953.png"/><Relationship Id="rId18" Type="http://schemas.openxmlformats.org/officeDocument/2006/relationships/customXml" Target="../ink/ink949.xml"/><Relationship Id="rId265" Type="http://schemas.openxmlformats.org/officeDocument/2006/relationships/image" Target="../media/image871.png"/><Relationship Id="rId472" Type="http://schemas.openxmlformats.org/officeDocument/2006/relationships/customXml" Target="../ink/ink1178.xml"/><Relationship Id="rId125" Type="http://schemas.openxmlformats.org/officeDocument/2006/relationships/customXml" Target="../ink/ink1003.xml"/><Relationship Id="rId167" Type="http://schemas.openxmlformats.org/officeDocument/2006/relationships/customXml" Target="../ink/ink1024.xml"/><Relationship Id="rId332" Type="http://schemas.openxmlformats.org/officeDocument/2006/relationships/image" Target="../media/image904.png"/><Relationship Id="rId374" Type="http://schemas.openxmlformats.org/officeDocument/2006/relationships/image" Target="../media/image925.png"/><Relationship Id="rId71" Type="http://schemas.openxmlformats.org/officeDocument/2006/relationships/customXml" Target="../ink/ink976.xml"/><Relationship Id="rId234" Type="http://schemas.openxmlformats.org/officeDocument/2006/relationships/customXml" Target="../ink/ink1057.xml"/><Relationship Id="rId2" Type="http://schemas.openxmlformats.org/officeDocument/2006/relationships/customXml" Target="../ink/ink941.xml"/><Relationship Id="rId29" Type="http://schemas.openxmlformats.org/officeDocument/2006/relationships/image" Target="../media/image702.png"/><Relationship Id="rId276" Type="http://schemas.openxmlformats.org/officeDocument/2006/relationships/image" Target="../media/image876.png"/><Relationship Id="rId441" Type="http://schemas.openxmlformats.org/officeDocument/2006/relationships/customXml" Target="../ink/ink1162.xml"/><Relationship Id="rId483" Type="http://schemas.openxmlformats.org/officeDocument/2006/relationships/image" Target="../media/image979.png"/><Relationship Id="rId40" Type="http://schemas.openxmlformats.org/officeDocument/2006/relationships/customXml" Target="../ink/ink960.xml"/><Relationship Id="rId136" Type="http://schemas.openxmlformats.org/officeDocument/2006/relationships/image" Target="../media/image808.png"/><Relationship Id="rId178" Type="http://schemas.openxmlformats.org/officeDocument/2006/relationships/image" Target="../media/image829.png"/><Relationship Id="rId301" Type="http://schemas.openxmlformats.org/officeDocument/2006/relationships/customXml" Target="../ink/ink1092.xml"/><Relationship Id="rId343" Type="http://schemas.openxmlformats.org/officeDocument/2006/relationships/customXml" Target="../ink/ink1113.xml"/><Relationship Id="rId82" Type="http://schemas.openxmlformats.org/officeDocument/2006/relationships/image" Target="../media/image416.png"/><Relationship Id="rId203" Type="http://schemas.openxmlformats.org/officeDocument/2006/relationships/image" Target="../media/image841.png"/><Relationship Id="rId385" Type="http://schemas.openxmlformats.org/officeDocument/2006/relationships/customXml" Target="../ink/ink1134.xml"/><Relationship Id="rId245" Type="http://schemas.openxmlformats.org/officeDocument/2006/relationships/image" Target="../media/image861.png"/><Relationship Id="rId287" Type="http://schemas.openxmlformats.org/officeDocument/2006/relationships/customXml" Target="../ink/ink1085.xml"/><Relationship Id="rId410" Type="http://schemas.openxmlformats.org/officeDocument/2006/relationships/image" Target="../media/image943.png"/><Relationship Id="rId452" Type="http://schemas.openxmlformats.org/officeDocument/2006/relationships/image" Target="../media/image964.png"/><Relationship Id="rId494" Type="http://schemas.openxmlformats.org/officeDocument/2006/relationships/customXml" Target="../ink/ink1189.xml"/><Relationship Id="rId105" Type="http://schemas.openxmlformats.org/officeDocument/2006/relationships/customXml" Target="../ink/ink993.xml"/><Relationship Id="rId147" Type="http://schemas.openxmlformats.org/officeDocument/2006/relationships/customXml" Target="../ink/ink1014.xml"/><Relationship Id="rId312" Type="http://schemas.openxmlformats.org/officeDocument/2006/relationships/image" Target="../media/image894.png"/><Relationship Id="rId354" Type="http://schemas.openxmlformats.org/officeDocument/2006/relationships/image" Target="../media/image915.png"/><Relationship Id="rId51" Type="http://schemas.openxmlformats.org/officeDocument/2006/relationships/customXml" Target="../ink/ink966.xml"/><Relationship Id="rId93" Type="http://schemas.openxmlformats.org/officeDocument/2006/relationships/customXml" Target="../ink/ink987.xml"/><Relationship Id="rId189" Type="http://schemas.openxmlformats.org/officeDocument/2006/relationships/image" Target="../media/image834.png"/><Relationship Id="rId396" Type="http://schemas.openxmlformats.org/officeDocument/2006/relationships/image" Target="../media/image936.png"/><Relationship Id="rId214" Type="http://schemas.openxmlformats.org/officeDocument/2006/relationships/customXml" Target="../ink/ink1047.xml"/><Relationship Id="rId256" Type="http://schemas.openxmlformats.org/officeDocument/2006/relationships/customXml" Target="../ink/ink1069.xml"/><Relationship Id="rId298" Type="http://schemas.openxmlformats.org/officeDocument/2006/relationships/image" Target="../media/image887.png"/><Relationship Id="rId421" Type="http://schemas.openxmlformats.org/officeDocument/2006/relationships/customXml" Target="../ink/ink1152.xml"/><Relationship Id="rId463" Type="http://schemas.openxmlformats.org/officeDocument/2006/relationships/customXml" Target="../ink/ink1173.xml"/><Relationship Id="rId116" Type="http://schemas.openxmlformats.org/officeDocument/2006/relationships/image" Target="../media/image798.png"/><Relationship Id="rId158" Type="http://schemas.openxmlformats.org/officeDocument/2006/relationships/image" Target="../media/image819.png"/><Relationship Id="rId323" Type="http://schemas.openxmlformats.org/officeDocument/2006/relationships/customXml" Target="../ink/ink1103.xml"/><Relationship Id="rId20" Type="http://schemas.openxmlformats.org/officeDocument/2006/relationships/customXml" Target="../ink/ink950.xml"/><Relationship Id="rId62" Type="http://schemas.openxmlformats.org/officeDocument/2006/relationships/image" Target="../media/image772.png"/><Relationship Id="rId365" Type="http://schemas.openxmlformats.org/officeDocument/2006/relationships/customXml" Target="../ink/ink1124.xml"/><Relationship Id="rId225" Type="http://schemas.openxmlformats.org/officeDocument/2006/relationships/image" Target="../media/image852.png"/><Relationship Id="rId267" Type="http://schemas.openxmlformats.org/officeDocument/2006/relationships/image" Target="../media/image872.png"/><Relationship Id="rId432" Type="http://schemas.openxmlformats.org/officeDocument/2006/relationships/image" Target="../media/image954.png"/><Relationship Id="rId474" Type="http://schemas.openxmlformats.org/officeDocument/2006/relationships/customXml" Target="../ink/ink1179.xml"/><Relationship Id="rId127" Type="http://schemas.openxmlformats.org/officeDocument/2006/relationships/customXml" Target="../ink/ink1004.xml"/><Relationship Id="rId10" Type="http://schemas.openxmlformats.org/officeDocument/2006/relationships/customXml" Target="../ink/ink945.xml"/><Relationship Id="rId31" Type="http://schemas.openxmlformats.org/officeDocument/2006/relationships/image" Target="../media/image758.png"/><Relationship Id="rId52" Type="http://schemas.openxmlformats.org/officeDocument/2006/relationships/image" Target="../media/image767.png"/><Relationship Id="rId73" Type="http://schemas.openxmlformats.org/officeDocument/2006/relationships/customXml" Target="../ink/ink977.xml"/><Relationship Id="rId94" Type="http://schemas.openxmlformats.org/officeDocument/2006/relationships/image" Target="../media/image787.png"/><Relationship Id="rId148" Type="http://schemas.openxmlformats.org/officeDocument/2006/relationships/image" Target="../media/image814.png"/><Relationship Id="rId169" Type="http://schemas.openxmlformats.org/officeDocument/2006/relationships/customXml" Target="../ink/ink1025.xml"/><Relationship Id="rId334" Type="http://schemas.openxmlformats.org/officeDocument/2006/relationships/image" Target="../media/image905.png"/><Relationship Id="rId355" Type="http://schemas.openxmlformats.org/officeDocument/2006/relationships/customXml" Target="../ink/ink1119.xml"/><Relationship Id="rId376" Type="http://schemas.openxmlformats.org/officeDocument/2006/relationships/image" Target="../media/image926.png"/><Relationship Id="rId397" Type="http://schemas.openxmlformats.org/officeDocument/2006/relationships/customXml" Target="../ink/ink1140.xml"/><Relationship Id="rId4" Type="http://schemas.openxmlformats.org/officeDocument/2006/relationships/customXml" Target="../ink/ink942.xml"/><Relationship Id="rId180" Type="http://schemas.openxmlformats.org/officeDocument/2006/relationships/customXml" Target="../ink/ink1030.xml"/><Relationship Id="rId215" Type="http://schemas.openxmlformats.org/officeDocument/2006/relationships/image" Target="../media/image847.png"/><Relationship Id="rId236" Type="http://schemas.openxmlformats.org/officeDocument/2006/relationships/customXml" Target="../ink/ink1059.xml"/><Relationship Id="rId257" Type="http://schemas.openxmlformats.org/officeDocument/2006/relationships/image" Target="../media/image867.png"/><Relationship Id="rId278" Type="http://schemas.openxmlformats.org/officeDocument/2006/relationships/image" Target="../media/image877.png"/><Relationship Id="rId401" Type="http://schemas.openxmlformats.org/officeDocument/2006/relationships/customXml" Target="../ink/ink1142.xml"/><Relationship Id="rId422" Type="http://schemas.openxmlformats.org/officeDocument/2006/relationships/image" Target="../media/image949.png"/><Relationship Id="rId443" Type="http://schemas.openxmlformats.org/officeDocument/2006/relationships/customXml" Target="../ink/ink1163.xml"/><Relationship Id="rId464" Type="http://schemas.openxmlformats.org/officeDocument/2006/relationships/image" Target="../media/image970.png"/><Relationship Id="rId303" Type="http://schemas.openxmlformats.org/officeDocument/2006/relationships/customXml" Target="../ink/ink1093.xml"/><Relationship Id="rId485" Type="http://schemas.openxmlformats.org/officeDocument/2006/relationships/image" Target="../media/image980.png"/><Relationship Id="rId42" Type="http://schemas.openxmlformats.org/officeDocument/2006/relationships/customXml" Target="../ink/ink961.xml"/><Relationship Id="rId84" Type="http://schemas.openxmlformats.org/officeDocument/2006/relationships/image" Target="../media/image782.png"/><Relationship Id="rId138" Type="http://schemas.openxmlformats.org/officeDocument/2006/relationships/image" Target="../media/image809.png"/><Relationship Id="rId345" Type="http://schemas.openxmlformats.org/officeDocument/2006/relationships/customXml" Target="../ink/ink1114.xml"/><Relationship Id="rId387" Type="http://schemas.openxmlformats.org/officeDocument/2006/relationships/customXml" Target="../ink/ink1135.xml"/><Relationship Id="rId191" Type="http://schemas.openxmlformats.org/officeDocument/2006/relationships/image" Target="../media/image835.png"/><Relationship Id="rId205" Type="http://schemas.openxmlformats.org/officeDocument/2006/relationships/image" Target="../media/image842.png"/><Relationship Id="rId247" Type="http://schemas.openxmlformats.org/officeDocument/2006/relationships/image" Target="../media/image862.png"/><Relationship Id="rId412" Type="http://schemas.openxmlformats.org/officeDocument/2006/relationships/image" Target="../media/image944.png"/><Relationship Id="rId107" Type="http://schemas.openxmlformats.org/officeDocument/2006/relationships/customXml" Target="../ink/ink994.xml"/><Relationship Id="rId289" Type="http://schemas.openxmlformats.org/officeDocument/2006/relationships/customXml" Target="../ink/ink1086.xml"/><Relationship Id="rId454" Type="http://schemas.openxmlformats.org/officeDocument/2006/relationships/image" Target="../media/image965.png"/><Relationship Id="rId496" Type="http://schemas.openxmlformats.org/officeDocument/2006/relationships/customXml" Target="../ink/ink1190.xml"/><Relationship Id="rId11" Type="http://schemas.openxmlformats.org/officeDocument/2006/relationships/image" Target="../media/image693.png"/><Relationship Id="rId53" Type="http://schemas.openxmlformats.org/officeDocument/2006/relationships/customXml" Target="../ink/ink967.xml"/><Relationship Id="rId149" Type="http://schemas.openxmlformats.org/officeDocument/2006/relationships/customXml" Target="../ink/ink1015.xml"/><Relationship Id="rId314" Type="http://schemas.openxmlformats.org/officeDocument/2006/relationships/image" Target="../media/image895.png"/><Relationship Id="rId356" Type="http://schemas.openxmlformats.org/officeDocument/2006/relationships/image" Target="../media/image916.png"/><Relationship Id="rId398" Type="http://schemas.openxmlformats.org/officeDocument/2006/relationships/image" Target="../media/image937.png"/><Relationship Id="rId95" Type="http://schemas.openxmlformats.org/officeDocument/2006/relationships/customXml" Target="../ink/ink988.xml"/><Relationship Id="rId160" Type="http://schemas.openxmlformats.org/officeDocument/2006/relationships/image" Target="../media/image820.png"/><Relationship Id="rId216" Type="http://schemas.openxmlformats.org/officeDocument/2006/relationships/customXml" Target="../ink/ink1048.xml"/><Relationship Id="rId423" Type="http://schemas.openxmlformats.org/officeDocument/2006/relationships/customXml" Target="../ink/ink1153.xml"/><Relationship Id="rId258" Type="http://schemas.openxmlformats.org/officeDocument/2006/relationships/customXml" Target="../ink/ink1070.xml"/><Relationship Id="rId465" Type="http://schemas.openxmlformats.org/officeDocument/2006/relationships/customXml" Target="../ink/ink1174.xml"/><Relationship Id="rId22" Type="http://schemas.openxmlformats.org/officeDocument/2006/relationships/customXml" Target="../ink/ink951.xml"/><Relationship Id="rId64" Type="http://schemas.openxmlformats.org/officeDocument/2006/relationships/image" Target="../media/image773.png"/><Relationship Id="rId118" Type="http://schemas.openxmlformats.org/officeDocument/2006/relationships/image" Target="../media/image799.png"/><Relationship Id="rId325" Type="http://schemas.openxmlformats.org/officeDocument/2006/relationships/customXml" Target="../ink/ink1104.xml"/><Relationship Id="rId367" Type="http://schemas.openxmlformats.org/officeDocument/2006/relationships/customXml" Target="../ink/ink1125.xml"/><Relationship Id="rId171" Type="http://schemas.openxmlformats.org/officeDocument/2006/relationships/customXml" Target="../ink/ink1026.xml"/><Relationship Id="rId227" Type="http://schemas.openxmlformats.org/officeDocument/2006/relationships/image" Target="../media/image853.png"/><Relationship Id="rId269" Type="http://schemas.openxmlformats.org/officeDocument/2006/relationships/image" Target="../media/image873.png"/><Relationship Id="rId434" Type="http://schemas.openxmlformats.org/officeDocument/2006/relationships/image" Target="../media/image955.png"/><Relationship Id="rId476" Type="http://schemas.openxmlformats.org/officeDocument/2006/relationships/customXml" Target="../ink/ink1180.xml"/><Relationship Id="rId33" Type="http://schemas.openxmlformats.org/officeDocument/2006/relationships/image" Target="../media/image759.png"/><Relationship Id="rId129" Type="http://schemas.openxmlformats.org/officeDocument/2006/relationships/customXml" Target="../ink/ink1005.xml"/><Relationship Id="rId280" Type="http://schemas.openxmlformats.org/officeDocument/2006/relationships/image" Target="../media/image878.png"/><Relationship Id="rId336" Type="http://schemas.openxmlformats.org/officeDocument/2006/relationships/image" Target="../media/image906.png"/><Relationship Id="rId501" Type="http://schemas.openxmlformats.org/officeDocument/2006/relationships/customXml" Target="../ink/ink1193.xml"/><Relationship Id="rId75" Type="http://schemas.openxmlformats.org/officeDocument/2006/relationships/customXml" Target="../ink/ink978.xml"/><Relationship Id="rId140" Type="http://schemas.openxmlformats.org/officeDocument/2006/relationships/image" Target="../media/image810.png"/><Relationship Id="rId182" Type="http://schemas.openxmlformats.org/officeDocument/2006/relationships/customXml" Target="../ink/ink1031.xml"/><Relationship Id="rId378" Type="http://schemas.openxmlformats.org/officeDocument/2006/relationships/image" Target="../media/image927.png"/><Relationship Id="rId403" Type="http://schemas.openxmlformats.org/officeDocument/2006/relationships/customXml" Target="../ink/ink1143.xml"/><Relationship Id="rId6" Type="http://schemas.openxmlformats.org/officeDocument/2006/relationships/customXml" Target="../ink/ink943.xml"/><Relationship Id="rId238" Type="http://schemas.openxmlformats.org/officeDocument/2006/relationships/customXml" Target="../ink/ink1060.xml"/><Relationship Id="rId445" Type="http://schemas.openxmlformats.org/officeDocument/2006/relationships/customXml" Target="../ink/ink1164.xml"/><Relationship Id="rId487" Type="http://schemas.openxmlformats.org/officeDocument/2006/relationships/image" Target="../media/image981.png"/><Relationship Id="rId291" Type="http://schemas.openxmlformats.org/officeDocument/2006/relationships/customXml" Target="../ink/ink1087.xml"/><Relationship Id="rId305" Type="http://schemas.openxmlformats.org/officeDocument/2006/relationships/customXml" Target="../ink/ink1094.xml"/><Relationship Id="rId347" Type="http://schemas.openxmlformats.org/officeDocument/2006/relationships/customXml" Target="../ink/ink1115.xml"/><Relationship Id="rId44" Type="http://schemas.openxmlformats.org/officeDocument/2006/relationships/customXml" Target="../ink/ink962.xml"/><Relationship Id="rId86" Type="http://schemas.openxmlformats.org/officeDocument/2006/relationships/image" Target="../media/image783.png"/><Relationship Id="rId151" Type="http://schemas.openxmlformats.org/officeDocument/2006/relationships/customXml" Target="../ink/ink1016.xml"/><Relationship Id="rId389" Type="http://schemas.openxmlformats.org/officeDocument/2006/relationships/customXml" Target="../ink/ink1136.xml"/><Relationship Id="rId193" Type="http://schemas.openxmlformats.org/officeDocument/2006/relationships/image" Target="../media/image836.png"/><Relationship Id="rId207" Type="http://schemas.openxmlformats.org/officeDocument/2006/relationships/image" Target="../media/image843.png"/><Relationship Id="rId249" Type="http://schemas.openxmlformats.org/officeDocument/2006/relationships/image" Target="../media/image863.png"/><Relationship Id="rId414" Type="http://schemas.openxmlformats.org/officeDocument/2006/relationships/image" Target="../media/image945.png"/><Relationship Id="rId456" Type="http://schemas.openxmlformats.org/officeDocument/2006/relationships/image" Target="../media/image966.png"/><Relationship Id="rId498" Type="http://schemas.openxmlformats.org/officeDocument/2006/relationships/image" Target="../media/image986.png"/><Relationship Id="rId13" Type="http://schemas.openxmlformats.org/officeDocument/2006/relationships/image" Target="../media/image694.png"/><Relationship Id="rId109" Type="http://schemas.openxmlformats.org/officeDocument/2006/relationships/customXml" Target="../ink/ink995.xml"/><Relationship Id="rId260" Type="http://schemas.openxmlformats.org/officeDocument/2006/relationships/customXml" Target="../ink/ink1071.xml"/><Relationship Id="rId316" Type="http://schemas.openxmlformats.org/officeDocument/2006/relationships/image" Target="../media/image896.png"/><Relationship Id="rId55" Type="http://schemas.openxmlformats.org/officeDocument/2006/relationships/customXml" Target="../ink/ink968.xml"/><Relationship Id="rId97" Type="http://schemas.openxmlformats.org/officeDocument/2006/relationships/customXml" Target="../ink/ink989.xml"/><Relationship Id="rId120" Type="http://schemas.openxmlformats.org/officeDocument/2006/relationships/image" Target="../media/image800.png"/><Relationship Id="rId358" Type="http://schemas.openxmlformats.org/officeDocument/2006/relationships/image" Target="../media/image917.png"/><Relationship Id="rId162" Type="http://schemas.openxmlformats.org/officeDocument/2006/relationships/image" Target="../media/image821.png"/><Relationship Id="rId218" Type="http://schemas.openxmlformats.org/officeDocument/2006/relationships/customXml" Target="../ink/ink1049.xml"/><Relationship Id="rId425" Type="http://schemas.openxmlformats.org/officeDocument/2006/relationships/customXml" Target="../ink/ink1154.xml"/><Relationship Id="rId467" Type="http://schemas.openxmlformats.org/officeDocument/2006/relationships/image" Target="../media/image971.png"/><Relationship Id="rId271" Type="http://schemas.openxmlformats.org/officeDocument/2006/relationships/customXml" Target="../ink/ink1077.xml"/><Relationship Id="rId24" Type="http://schemas.openxmlformats.org/officeDocument/2006/relationships/customXml" Target="../ink/ink952.xml"/><Relationship Id="rId66" Type="http://schemas.openxmlformats.org/officeDocument/2006/relationships/image" Target="../media/image774.png"/><Relationship Id="rId131" Type="http://schemas.openxmlformats.org/officeDocument/2006/relationships/customXml" Target="../ink/ink1006.xml"/><Relationship Id="rId327" Type="http://schemas.openxmlformats.org/officeDocument/2006/relationships/customXml" Target="../ink/ink1105.xml"/><Relationship Id="rId369" Type="http://schemas.openxmlformats.org/officeDocument/2006/relationships/customXml" Target="../ink/ink1126.xml"/><Relationship Id="rId173" Type="http://schemas.openxmlformats.org/officeDocument/2006/relationships/customXml" Target="../ink/ink1027.xml"/><Relationship Id="rId229" Type="http://schemas.openxmlformats.org/officeDocument/2006/relationships/image" Target="../media/image854.png"/><Relationship Id="rId380" Type="http://schemas.openxmlformats.org/officeDocument/2006/relationships/image" Target="../media/image928.png"/><Relationship Id="rId436" Type="http://schemas.openxmlformats.org/officeDocument/2006/relationships/image" Target="../media/image956.png"/><Relationship Id="rId240" Type="http://schemas.openxmlformats.org/officeDocument/2006/relationships/customXml" Target="../ink/ink1061.xml"/><Relationship Id="rId478" Type="http://schemas.openxmlformats.org/officeDocument/2006/relationships/customXml" Target="../ink/ink1181.xml"/><Relationship Id="rId35" Type="http://schemas.openxmlformats.org/officeDocument/2006/relationships/image" Target="../media/image760.png"/><Relationship Id="rId77" Type="http://schemas.openxmlformats.org/officeDocument/2006/relationships/customXml" Target="../ink/ink979.xml"/><Relationship Id="rId100" Type="http://schemas.openxmlformats.org/officeDocument/2006/relationships/image" Target="../media/image790.png"/><Relationship Id="rId282" Type="http://schemas.openxmlformats.org/officeDocument/2006/relationships/image" Target="../media/image879.png"/><Relationship Id="rId338" Type="http://schemas.openxmlformats.org/officeDocument/2006/relationships/image" Target="../media/image907.png"/><Relationship Id="rId503" Type="http://schemas.openxmlformats.org/officeDocument/2006/relationships/customXml" Target="../ink/ink1194.xml"/><Relationship Id="rId8" Type="http://schemas.openxmlformats.org/officeDocument/2006/relationships/customXml" Target="../ink/ink944.xml"/><Relationship Id="rId142" Type="http://schemas.openxmlformats.org/officeDocument/2006/relationships/image" Target="../media/image811.png"/><Relationship Id="rId184" Type="http://schemas.openxmlformats.org/officeDocument/2006/relationships/customXml" Target="../ink/ink1032.xml"/><Relationship Id="rId391" Type="http://schemas.openxmlformats.org/officeDocument/2006/relationships/customXml" Target="../ink/ink1137.xml"/><Relationship Id="rId405" Type="http://schemas.openxmlformats.org/officeDocument/2006/relationships/customXml" Target="../ink/ink1144.xml"/><Relationship Id="rId447" Type="http://schemas.openxmlformats.org/officeDocument/2006/relationships/customXml" Target="../ink/ink1165.xml"/><Relationship Id="rId251" Type="http://schemas.openxmlformats.org/officeDocument/2006/relationships/image" Target="../media/image864.png"/><Relationship Id="rId489" Type="http://schemas.openxmlformats.org/officeDocument/2006/relationships/image" Target="../media/image982.png"/><Relationship Id="rId46" Type="http://schemas.openxmlformats.org/officeDocument/2006/relationships/customXml" Target="../ink/ink963.xml"/><Relationship Id="rId293" Type="http://schemas.openxmlformats.org/officeDocument/2006/relationships/customXml" Target="../ink/ink1088.xml"/><Relationship Id="rId307" Type="http://schemas.openxmlformats.org/officeDocument/2006/relationships/customXml" Target="../ink/ink1095.xml"/><Relationship Id="rId349" Type="http://schemas.openxmlformats.org/officeDocument/2006/relationships/customXml" Target="../ink/ink1116.xml"/><Relationship Id="rId88" Type="http://schemas.openxmlformats.org/officeDocument/2006/relationships/image" Target="../media/image784.png"/><Relationship Id="rId111" Type="http://schemas.openxmlformats.org/officeDocument/2006/relationships/customXml" Target="../ink/ink996.xml"/><Relationship Id="rId153" Type="http://schemas.openxmlformats.org/officeDocument/2006/relationships/customXml" Target="../ink/ink1017.xml"/><Relationship Id="rId195" Type="http://schemas.openxmlformats.org/officeDocument/2006/relationships/image" Target="../media/image837.png"/><Relationship Id="rId209" Type="http://schemas.openxmlformats.org/officeDocument/2006/relationships/image" Target="../media/image844.png"/><Relationship Id="rId360" Type="http://schemas.openxmlformats.org/officeDocument/2006/relationships/image" Target="../media/image918.png"/><Relationship Id="rId416" Type="http://schemas.openxmlformats.org/officeDocument/2006/relationships/image" Target="../media/image946.png"/><Relationship Id="rId220" Type="http://schemas.openxmlformats.org/officeDocument/2006/relationships/customXml" Target="../ink/ink1050.xml"/><Relationship Id="rId458" Type="http://schemas.openxmlformats.org/officeDocument/2006/relationships/image" Target="../media/image967.png"/><Relationship Id="rId15" Type="http://schemas.openxmlformats.org/officeDocument/2006/relationships/image" Target="../media/image695.png"/><Relationship Id="rId57" Type="http://schemas.openxmlformats.org/officeDocument/2006/relationships/customXml" Target="../ink/ink969.xml"/><Relationship Id="rId262" Type="http://schemas.openxmlformats.org/officeDocument/2006/relationships/customXml" Target="../ink/ink1072.xml"/><Relationship Id="rId318" Type="http://schemas.openxmlformats.org/officeDocument/2006/relationships/image" Target="../media/image897.png"/><Relationship Id="rId99" Type="http://schemas.openxmlformats.org/officeDocument/2006/relationships/customXml" Target="../ink/ink990.xml"/><Relationship Id="rId122" Type="http://schemas.openxmlformats.org/officeDocument/2006/relationships/image" Target="../media/image801.png"/><Relationship Id="rId164" Type="http://schemas.openxmlformats.org/officeDocument/2006/relationships/image" Target="../media/image822.png"/><Relationship Id="rId371" Type="http://schemas.openxmlformats.org/officeDocument/2006/relationships/customXml" Target="../ink/ink1127.xml"/><Relationship Id="rId427" Type="http://schemas.openxmlformats.org/officeDocument/2006/relationships/customXml" Target="../ink/ink1155.xml"/><Relationship Id="rId469" Type="http://schemas.openxmlformats.org/officeDocument/2006/relationships/image" Target="../media/image972.png"/><Relationship Id="rId26" Type="http://schemas.openxmlformats.org/officeDocument/2006/relationships/customXml" Target="../ink/ink953.xml"/><Relationship Id="rId231" Type="http://schemas.openxmlformats.org/officeDocument/2006/relationships/image" Target="../media/image855.png"/><Relationship Id="rId273" Type="http://schemas.openxmlformats.org/officeDocument/2006/relationships/customXml" Target="../ink/ink1078.xml"/><Relationship Id="rId329" Type="http://schemas.openxmlformats.org/officeDocument/2006/relationships/customXml" Target="../ink/ink1106.xml"/><Relationship Id="rId480" Type="http://schemas.openxmlformats.org/officeDocument/2006/relationships/customXml" Target="../ink/ink1182.xml"/><Relationship Id="rId68" Type="http://schemas.openxmlformats.org/officeDocument/2006/relationships/image" Target="../media/image775.png"/><Relationship Id="rId133" Type="http://schemas.openxmlformats.org/officeDocument/2006/relationships/customXml" Target="../ink/ink1007.xml"/><Relationship Id="rId175" Type="http://schemas.openxmlformats.org/officeDocument/2006/relationships/customXml" Target="../ink/ink1028.xml"/><Relationship Id="rId340" Type="http://schemas.openxmlformats.org/officeDocument/2006/relationships/image" Target="../media/image908.png"/><Relationship Id="rId200" Type="http://schemas.openxmlformats.org/officeDocument/2006/relationships/customXml" Target="../ink/ink1040.xml"/><Relationship Id="rId382" Type="http://schemas.openxmlformats.org/officeDocument/2006/relationships/image" Target="../media/image929.png"/><Relationship Id="rId438" Type="http://schemas.openxmlformats.org/officeDocument/2006/relationships/image" Target="../media/image957.png"/><Relationship Id="rId242" Type="http://schemas.openxmlformats.org/officeDocument/2006/relationships/customXml" Target="../ink/ink1062.xml"/><Relationship Id="rId284" Type="http://schemas.openxmlformats.org/officeDocument/2006/relationships/image" Target="../media/image880.png"/><Relationship Id="rId491" Type="http://schemas.openxmlformats.org/officeDocument/2006/relationships/image" Target="../media/image983.png"/><Relationship Id="rId37" Type="http://schemas.openxmlformats.org/officeDocument/2006/relationships/image" Target="../media/image761.png"/><Relationship Id="rId79" Type="http://schemas.openxmlformats.org/officeDocument/2006/relationships/customXml" Target="../ink/ink980.xml"/><Relationship Id="rId102" Type="http://schemas.openxmlformats.org/officeDocument/2006/relationships/image" Target="../media/image791.png"/><Relationship Id="rId144" Type="http://schemas.openxmlformats.org/officeDocument/2006/relationships/image" Target="../media/image812.png"/><Relationship Id="rId90" Type="http://schemas.openxmlformats.org/officeDocument/2006/relationships/image" Target="../media/image785.png"/><Relationship Id="rId186" Type="http://schemas.openxmlformats.org/officeDocument/2006/relationships/customXml" Target="../ink/ink1033.xml"/><Relationship Id="rId351" Type="http://schemas.openxmlformats.org/officeDocument/2006/relationships/customXml" Target="../ink/ink1117.xml"/><Relationship Id="rId393" Type="http://schemas.openxmlformats.org/officeDocument/2006/relationships/customXml" Target="../ink/ink1138.xml"/><Relationship Id="rId407" Type="http://schemas.openxmlformats.org/officeDocument/2006/relationships/customXml" Target="../ink/ink1145.xml"/><Relationship Id="rId449" Type="http://schemas.openxmlformats.org/officeDocument/2006/relationships/customXml" Target="../ink/ink1166.xml"/><Relationship Id="rId211" Type="http://schemas.openxmlformats.org/officeDocument/2006/relationships/image" Target="../media/image845.png"/><Relationship Id="rId253" Type="http://schemas.openxmlformats.org/officeDocument/2006/relationships/image" Target="../media/image865.png"/><Relationship Id="rId295" Type="http://schemas.openxmlformats.org/officeDocument/2006/relationships/customXml" Target="../ink/ink1089.xml"/><Relationship Id="rId309" Type="http://schemas.openxmlformats.org/officeDocument/2006/relationships/customXml" Target="../ink/ink1096.xml"/><Relationship Id="rId460" Type="http://schemas.openxmlformats.org/officeDocument/2006/relationships/image" Target="../media/image968.png"/><Relationship Id="rId48" Type="http://schemas.openxmlformats.org/officeDocument/2006/relationships/image" Target="../media/image765.png"/><Relationship Id="rId113" Type="http://schemas.openxmlformats.org/officeDocument/2006/relationships/customXml" Target="../ink/ink997.xml"/><Relationship Id="rId320" Type="http://schemas.openxmlformats.org/officeDocument/2006/relationships/image" Target="../media/image898.png"/><Relationship Id="rId155" Type="http://schemas.openxmlformats.org/officeDocument/2006/relationships/customXml" Target="../ink/ink1018.xml"/><Relationship Id="rId197" Type="http://schemas.openxmlformats.org/officeDocument/2006/relationships/image" Target="../media/image838.png"/><Relationship Id="rId362" Type="http://schemas.openxmlformats.org/officeDocument/2006/relationships/image" Target="../media/image919.png"/><Relationship Id="rId418" Type="http://schemas.openxmlformats.org/officeDocument/2006/relationships/image" Target="../media/image947.png"/><Relationship Id="rId222" Type="http://schemas.openxmlformats.org/officeDocument/2006/relationships/customXml" Target="../ink/ink1051.xml"/><Relationship Id="rId264" Type="http://schemas.openxmlformats.org/officeDocument/2006/relationships/customXml" Target="../ink/ink1073.xml"/><Relationship Id="rId471" Type="http://schemas.openxmlformats.org/officeDocument/2006/relationships/image" Target="../media/image973.png"/><Relationship Id="rId17" Type="http://schemas.openxmlformats.org/officeDocument/2006/relationships/image" Target="../media/image696.png"/><Relationship Id="rId59" Type="http://schemas.openxmlformats.org/officeDocument/2006/relationships/customXml" Target="../ink/ink970.xml"/><Relationship Id="rId124" Type="http://schemas.openxmlformats.org/officeDocument/2006/relationships/image" Target="../media/image802.png"/><Relationship Id="rId70" Type="http://schemas.openxmlformats.org/officeDocument/2006/relationships/image" Target="../media/image776.png"/><Relationship Id="rId166" Type="http://schemas.openxmlformats.org/officeDocument/2006/relationships/image" Target="../media/image823.png"/><Relationship Id="rId331" Type="http://schemas.openxmlformats.org/officeDocument/2006/relationships/customXml" Target="../ink/ink1107.xml"/><Relationship Id="rId373" Type="http://schemas.openxmlformats.org/officeDocument/2006/relationships/customXml" Target="../ink/ink1128.xml"/><Relationship Id="rId429" Type="http://schemas.openxmlformats.org/officeDocument/2006/relationships/customXml" Target="../ink/ink115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56.png"/><Relationship Id="rId440" Type="http://schemas.openxmlformats.org/officeDocument/2006/relationships/image" Target="../media/image958.png"/><Relationship Id="rId28" Type="http://schemas.openxmlformats.org/officeDocument/2006/relationships/customXml" Target="../ink/ink954.xml"/><Relationship Id="rId275" Type="http://schemas.openxmlformats.org/officeDocument/2006/relationships/customXml" Target="../ink/ink1079.xml"/><Relationship Id="rId300" Type="http://schemas.openxmlformats.org/officeDocument/2006/relationships/image" Target="../media/image888.png"/><Relationship Id="rId482" Type="http://schemas.openxmlformats.org/officeDocument/2006/relationships/customXml" Target="../ink/ink1183.xml"/><Relationship Id="rId81" Type="http://schemas.openxmlformats.org/officeDocument/2006/relationships/customXml" Target="../ink/ink981.xml"/><Relationship Id="rId135" Type="http://schemas.openxmlformats.org/officeDocument/2006/relationships/customXml" Target="../ink/ink1008.xml"/><Relationship Id="rId177" Type="http://schemas.openxmlformats.org/officeDocument/2006/relationships/customXml" Target="../ink/ink1029.xml"/><Relationship Id="rId342" Type="http://schemas.openxmlformats.org/officeDocument/2006/relationships/image" Target="../media/image909.png"/><Relationship Id="rId384" Type="http://schemas.openxmlformats.org/officeDocument/2006/relationships/image" Target="../media/image930.png"/><Relationship Id="rId202" Type="http://schemas.openxmlformats.org/officeDocument/2006/relationships/customXml" Target="../ink/ink1041.xml"/><Relationship Id="rId244" Type="http://schemas.openxmlformats.org/officeDocument/2006/relationships/customXml" Target="../ink/ink1063.xml"/><Relationship Id="rId39" Type="http://schemas.openxmlformats.org/officeDocument/2006/relationships/image" Target="../media/image762.png"/><Relationship Id="rId286" Type="http://schemas.openxmlformats.org/officeDocument/2006/relationships/image" Target="../media/image881.png"/><Relationship Id="rId451" Type="http://schemas.openxmlformats.org/officeDocument/2006/relationships/customXml" Target="../ink/ink1167.xml"/><Relationship Id="rId493" Type="http://schemas.openxmlformats.org/officeDocument/2006/relationships/image" Target="../media/image984.png"/><Relationship Id="rId50" Type="http://schemas.openxmlformats.org/officeDocument/2006/relationships/image" Target="../media/image766.png"/><Relationship Id="rId104" Type="http://schemas.openxmlformats.org/officeDocument/2006/relationships/image" Target="../media/image792.png"/><Relationship Id="rId146" Type="http://schemas.openxmlformats.org/officeDocument/2006/relationships/image" Target="../media/image813.png"/><Relationship Id="rId188" Type="http://schemas.openxmlformats.org/officeDocument/2006/relationships/customXml" Target="../ink/ink1034.xml"/><Relationship Id="rId311" Type="http://schemas.openxmlformats.org/officeDocument/2006/relationships/customXml" Target="../ink/ink1097.xml"/><Relationship Id="rId353" Type="http://schemas.openxmlformats.org/officeDocument/2006/relationships/customXml" Target="../ink/ink1118.xml"/><Relationship Id="rId395" Type="http://schemas.openxmlformats.org/officeDocument/2006/relationships/customXml" Target="../ink/ink1139.xml"/><Relationship Id="rId409" Type="http://schemas.openxmlformats.org/officeDocument/2006/relationships/customXml" Target="../ink/ink1146.xml"/><Relationship Id="rId92" Type="http://schemas.openxmlformats.org/officeDocument/2006/relationships/image" Target="../media/image786.png"/><Relationship Id="rId213" Type="http://schemas.openxmlformats.org/officeDocument/2006/relationships/image" Target="../media/image846.png"/><Relationship Id="rId420" Type="http://schemas.openxmlformats.org/officeDocument/2006/relationships/image" Target="../media/image948.png"/><Relationship Id="rId255" Type="http://schemas.openxmlformats.org/officeDocument/2006/relationships/image" Target="../media/image866.png"/><Relationship Id="rId297" Type="http://schemas.openxmlformats.org/officeDocument/2006/relationships/customXml" Target="../ink/ink1090.xml"/><Relationship Id="rId462" Type="http://schemas.openxmlformats.org/officeDocument/2006/relationships/image" Target="../media/image969.png"/><Relationship Id="rId115" Type="http://schemas.openxmlformats.org/officeDocument/2006/relationships/customXml" Target="../ink/ink998.xml"/><Relationship Id="rId157" Type="http://schemas.openxmlformats.org/officeDocument/2006/relationships/customXml" Target="../ink/ink1019.xml"/><Relationship Id="rId322" Type="http://schemas.openxmlformats.org/officeDocument/2006/relationships/image" Target="../media/image899.png"/><Relationship Id="rId364" Type="http://schemas.openxmlformats.org/officeDocument/2006/relationships/image" Target="../media/image920.png"/><Relationship Id="rId61" Type="http://schemas.openxmlformats.org/officeDocument/2006/relationships/customXml" Target="../ink/ink971.xml"/><Relationship Id="rId199" Type="http://schemas.openxmlformats.org/officeDocument/2006/relationships/image" Target="../media/image839.png"/><Relationship Id="rId19" Type="http://schemas.openxmlformats.org/officeDocument/2006/relationships/image" Target="../media/image697.png"/><Relationship Id="rId224" Type="http://schemas.openxmlformats.org/officeDocument/2006/relationships/customXml" Target="../ink/ink1052.xml"/><Relationship Id="rId266" Type="http://schemas.openxmlformats.org/officeDocument/2006/relationships/customXml" Target="../ink/ink1074.xml"/><Relationship Id="rId431" Type="http://schemas.openxmlformats.org/officeDocument/2006/relationships/customXml" Target="../ink/ink1157.xml"/><Relationship Id="rId473" Type="http://schemas.openxmlformats.org/officeDocument/2006/relationships/image" Target="../media/image974.png"/><Relationship Id="rId30" Type="http://schemas.openxmlformats.org/officeDocument/2006/relationships/customXml" Target="../ink/ink955.xml"/><Relationship Id="rId126" Type="http://schemas.openxmlformats.org/officeDocument/2006/relationships/image" Target="../media/image804.png"/><Relationship Id="rId168" Type="http://schemas.openxmlformats.org/officeDocument/2006/relationships/image" Target="../media/image824.png"/><Relationship Id="rId333" Type="http://schemas.openxmlformats.org/officeDocument/2006/relationships/customXml" Target="../ink/ink1108.xml"/><Relationship Id="rId72" Type="http://schemas.openxmlformats.org/officeDocument/2006/relationships/image" Target="../media/image777.png"/><Relationship Id="rId375" Type="http://schemas.openxmlformats.org/officeDocument/2006/relationships/customXml" Target="../ink/ink1129.xml"/><Relationship Id="rId3" Type="http://schemas.openxmlformats.org/officeDocument/2006/relationships/image" Target="../media/image689.png"/><Relationship Id="rId235" Type="http://schemas.openxmlformats.org/officeDocument/2006/relationships/customXml" Target="../ink/ink1058.xml"/><Relationship Id="rId277" Type="http://schemas.openxmlformats.org/officeDocument/2006/relationships/customXml" Target="../ink/ink1080.xml"/><Relationship Id="rId400" Type="http://schemas.openxmlformats.org/officeDocument/2006/relationships/image" Target="../media/image938.png"/><Relationship Id="rId442" Type="http://schemas.openxmlformats.org/officeDocument/2006/relationships/image" Target="../media/image959.png"/><Relationship Id="rId484" Type="http://schemas.openxmlformats.org/officeDocument/2006/relationships/customXml" Target="../ink/ink1184.xml"/><Relationship Id="rId137" Type="http://schemas.openxmlformats.org/officeDocument/2006/relationships/customXml" Target="../ink/ink1009.xml"/><Relationship Id="rId302" Type="http://schemas.openxmlformats.org/officeDocument/2006/relationships/image" Target="../media/image889.png"/><Relationship Id="rId344" Type="http://schemas.openxmlformats.org/officeDocument/2006/relationships/image" Target="../media/image910.png"/><Relationship Id="rId41" Type="http://schemas.openxmlformats.org/officeDocument/2006/relationships/image" Target="../media/image763.png"/><Relationship Id="rId83" Type="http://schemas.openxmlformats.org/officeDocument/2006/relationships/customXml" Target="../ink/ink982.xml"/><Relationship Id="rId179" Type="http://schemas.openxmlformats.org/officeDocument/2006/relationships/image" Target="../media/image1.emf"/><Relationship Id="rId386" Type="http://schemas.openxmlformats.org/officeDocument/2006/relationships/image" Target="../media/image931.png"/><Relationship Id="rId190" Type="http://schemas.openxmlformats.org/officeDocument/2006/relationships/customXml" Target="../ink/ink1035.xml"/><Relationship Id="rId204" Type="http://schemas.openxmlformats.org/officeDocument/2006/relationships/customXml" Target="../ink/ink1042.xml"/><Relationship Id="rId246" Type="http://schemas.openxmlformats.org/officeDocument/2006/relationships/customXml" Target="../ink/ink1064.xml"/><Relationship Id="rId288" Type="http://schemas.openxmlformats.org/officeDocument/2006/relationships/image" Target="../media/image882.png"/><Relationship Id="rId411" Type="http://schemas.openxmlformats.org/officeDocument/2006/relationships/customXml" Target="../ink/ink1147.xml"/><Relationship Id="rId453" Type="http://schemas.openxmlformats.org/officeDocument/2006/relationships/customXml" Target="../ink/ink1168.xml"/><Relationship Id="rId106" Type="http://schemas.openxmlformats.org/officeDocument/2006/relationships/image" Target="../media/image793.png"/><Relationship Id="rId313" Type="http://schemas.openxmlformats.org/officeDocument/2006/relationships/customXml" Target="../ink/ink1098.xml"/><Relationship Id="rId495" Type="http://schemas.openxmlformats.org/officeDocument/2006/relationships/image" Target="../media/image98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52.xml"/><Relationship Id="rId21" Type="http://schemas.openxmlformats.org/officeDocument/2006/relationships/image" Target="../media/image999.png"/><Relationship Id="rId42" Type="http://schemas.openxmlformats.org/officeDocument/2006/relationships/customXml" Target="../ink/ink1215.xml"/><Relationship Id="rId63" Type="http://schemas.openxmlformats.org/officeDocument/2006/relationships/image" Target="../media/image1020.png"/><Relationship Id="rId84" Type="http://schemas.openxmlformats.org/officeDocument/2006/relationships/image" Target="../media/image1030.png"/><Relationship Id="rId138" Type="http://schemas.openxmlformats.org/officeDocument/2006/relationships/image" Target="../media/image1056.png"/><Relationship Id="rId159" Type="http://schemas.openxmlformats.org/officeDocument/2006/relationships/customXml" Target="../ink/ink1273.xml"/><Relationship Id="rId170" Type="http://schemas.openxmlformats.org/officeDocument/2006/relationships/image" Target="../media/image1072.png"/><Relationship Id="rId191" Type="http://schemas.openxmlformats.org/officeDocument/2006/relationships/customXml" Target="../ink/ink1289.xml"/><Relationship Id="rId205" Type="http://schemas.openxmlformats.org/officeDocument/2006/relationships/image" Target="../media/image1088.png"/><Relationship Id="rId226" Type="http://schemas.openxmlformats.org/officeDocument/2006/relationships/customXml" Target="../ink/ink1308.xml"/><Relationship Id="rId247" Type="http://schemas.openxmlformats.org/officeDocument/2006/relationships/image" Target="../media/image1108.png"/><Relationship Id="rId107" Type="http://schemas.openxmlformats.org/officeDocument/2006/relationships/customXml" Target="../ink/ink1247.xml"/><Relationship Id="rId11" Type="http://schemas.openxmlformats.org/officeDocument/2006/relationships/image" Target="../media/image994.png"/><Relationship Id="rId32" Type="http://schemas.openxmlformats.org/officeDocument/2006/relationships/customXml" Target="../ink/ink1210.xml"/><Relationship Id="rId53" Type="http://schemas.openxmlformats.org/officeDocument/2006/relationships/image" Target="../media/image1015.png"/><Relationship Id="rId74" Type="http://schemas.openxmlformats.org/officeDocument/2006/relationships/image" Target="../media/image1025.png"/><Relationship Id="rId128" Type="http://schemas.openxmlformats.org/officeDocument/2006/relationships/image" Target="../media/image1051.png"/><Relationship Id="rId149" Type="http://schemas.openxmlformats.org/officeDocument/2006/relationships/customXml" Target="../ink/ink1268.xml"/><Relationship Id="rId5" Type="http://schemas.openxmlformats.org/officeDocument/2006/relationships/image" Target="../media/image991.png"/><Relationship Id="rId95" Type="http://schemas.openxmlformats.org/officeDocument/2006/relationships/customXml" Target="../ink/ink1241.xml"/><Relationship Id="rId160" Type="http://schemas.openxmlformats.org/officeDocument/2006/relationships/image" Target="../media/image1067.png"/><Relationship Id="rId181" Type="http://schemas.openxmlformats.org/officeDocument/2006/relationships/customXml" Target="../ink/ink1284.xml"/><Relationship Id="rId216" Type="http://schemas.openxmlformats.org/officeDocument/2006/relationships/customXml" Target="../ink/ink1303.xml"/><Relationship Id="rId237" Type="http://schemas.openxmlformats.org/officeDocument/2006/relationships/image" Target="../media/image1103.png"/><Relationship Id="rId22" Type="http://schemas.openxmlformats.org/officeDocument/2006/relationships/customXml" Target="../ink/ink1205.xml"/><Relationship Id="rId43" Type="http://schemas.openxmlformats.org/officeDocument/2006/relationships/image" Target="../media/image1010.png"/><Relationship Id="rId64" Type="http://schemas.openxmlformats.org/officeDocument/2006/relationships/customXml" Target="../ink/ink1226.xml"/><Relationship Id="rId118" Type="http://schemas.openxmlformats.org/officeDocument/2006/relationships/image" Target="../media/image1047.png"/><Relationship Id="rId139" Type="http://schemas.openxmlformats.org/officeDocument/2006/relationships/customXml" Target="../ink/ink1263.xml"/><Relationship Id="rId85" Type="http://schemas.openxmlformats.org/officeDocument/2006/relationships/customXml" Target="../ink/ink1236.xml"/><Relationship Id="rId150" Type="http://schemas.openxmlformats.org/officeDocument/2006/relationships/image" Target="../media/image1062.png"/><Relationship Id="rId171" Type="http://schemas.openxmlformats.org/officeDocument/2006/relationships/customXml" Target="../ink/ink1279.xml"/><Relationship Id="rId192" Type="http://schemas.openxmlformats.org/officeDocument/2006/relationships/image" Target="../media/image1083.png"/><Relationship Id="rId206" Type="http://schemas.openxmlformats.org/officeDocument/2006/relationships/customXml" Target="../ink/ink1297.xml"/><Relationship Id="rId227" Type="http://schemas.openxmlformats.org/officeDocument/2006/relationships/image" Target="../media/image1098.png"/><Relationship Id="rId12" Type="http://schemas.openxmlformats.org/officeDocument/2006/relationships/customXml" Target="../ink/ink1200.xml"/><Relationship Id="rId33" Type="http://schemas.openxmlformats.org/officeDocument/2006/relationships/image" Target="../media/image1005.png"/><Relationship Id="rId108" Type="http://schemas.openxmlformats.org/officeDocument/2006/relationships/image" Target="../media/image1042.png"/><Relationship Id="rId129" Type="http://schemas.openxmlformats.org/officeDocument/2006/relationships/customXml" Target="../ink/ink1258.xml"/><Relationship Id="rId54" Type="http://schemas.openxmlformats.org/officeDocument/2006/relationships/customXml" Target="../ink/ink1221.xml"/><Relationship Id="rId75" Type="http://schemas.openxmlformats.org/officeDocument/2006/relationships/customXml" Target="../ink/ink1231.xml"/><Relationship Id="rId96" Type="http://schemas.openxmlformats.org/officeDocument/2006/relationships/image" Target="../media/image1036.png"/><Relationship Id="rId140" Type="http://schemas.openxmlformats.org/officeDocument/2006/relationships/image" Target="../media/image1057.png"/><Relationship Id="rId161" Type="http://schemas.openxmlformats.org/officeDocument/2006/relationships/customXml" Target="../ink/ink1274.xml"/><Relationship Id="rId182" Type="http://schemas.openxmlformats.org/officeDocument/2006/relationships/image" Target="../media/image1078.png"/><Relationship Id="rId217" Type="http://schemas.openxmlformats.org/officeDocument/2006/relationships/image" Target="../media/image1093.png"/><Relationship Id="rId6" Type="http://schemas.openxmlformats.org/officeDocument/2006/relationships/customXml" Target="../ink/ink1197.xml"/><Relationship Id="rId238" Type="http://schemas.openxmlformats.org/officeDocument/2006/relationships/customXml" Target="../ink/ink1314.xml"/><Relationship Id="rId23" Type="http://schemas.openxmlformats.org/officeDocument/2006/relationships/image" Target="../media/image1000.png"/><Relationship Id="rId119" Type="http://schemas.openxmlformats.org/officeDocument/2006/relationships/customXml" Target="../ink/ink1253.xml"/><Relationship Id="rId44" Type="http://schemas.openxmlformats.org/officeDocument/2006/relationships/customXml" Target="../ink/ink1216.xml"/><Relationship Id="rId65" Type="http://schemas.openxmlformats.org/officeDocument/2006/relationships/image" Target="../media/image1021.png"/><Relationship Id="rId86" Type="http://schemas.openxmlformats.org/officeDocument/2006/relationships/image" Target="../media/image1031.png"/><Relationship Id="rId130" Type="http://schemas.openxmlformats.org/officeDocument/2006/relationships/image" Target="../media/image1052.png"/><Relationship Id="rId151" Type="http://schemas.openxmlformats.org/officeDocument/2006/relationships/customXml" Target="../ink/ink1269.xml"/><Relationship Id="rId172" Type="http://schemas.openxmlformats.org/officeDocument/2006/relationships/image" Target="../media/image1073.png"/><Relationship Id="rId193" Type="http://schemas.openxmlformats.org/officeDocument/2006/relationships/customXml" Target="../ink/ink1290.xml"/><Relationship Id="rId207" Type="http://schemas.openxmlformats.org/officeDocument/2006/relationships/customXml" Target="../ink/ink1298.xml"/><Relationship Id="rId228" Type="http://schemas.openxmlformats.org/officeDocument/2006/relationships/customXml" Target="../ink/ink1309.xml"/><Relationship Id="rId13" Type="http://schemas.openxmlformats.org/officeDocument/2006/relationships/image" Target="../media/image995.png"/><Relationship Id="rId109" Type="http://schemas.openxmlformats.org/officeDocument/2006/relationships/customXml" Target="../ink/ink1248.xml"/><Relationship Id="rId34" Type="http://schemas.openxmlformats.org/officeDocument/2006/relationships/customXml" Target="../ink/ink1211.xml"/><Relationship Id="rId55" Type="http://schemas.openxmlformats.org/officeDocument/2006/relationships/image" Target="../media/image1016.png"/><Relationship Id="rId76" Type="http://schemas.openxmlformats.org/officeDocument/2006/relationships/image" Target="../media/image1026.png"/><Relationship Id="rId97" Type="http://schemas.openxmlformats.org/officeDocument/2006/relationships/customXml" Target="../ink/ink1242.xml"/><Relationship Id="rId120" Type="http://schemas.openxmlformats.org/officeDocument/2006/relationships/image" Target="../media/image1048.png"/><Relationship Id="rId141" Type="http://schemas.openxmlformats.org/officeDocument/2006/relationships/customXml" Target="../ink/ink1264.xml"/><Relationship Id="rId7" Type="http://schemas.openxmlformats.org/officeDocument/2006/relationships/image" Target="../media/image992.png"/><Relationship Id="rId162" Type="http://schemas.openxmlformats.org/officeDocument/2006/relationships/image" Target="../media/image1068.png"/><Relationship Id="rId183" Type="http://schemas.openxmlformats.org/officeDocument/2006/relationships/customXml" Target="../ink/ink1285.xml"/><Relationship Id="rId218" Type="http://schemas.openxmlformats.org/officeDocument/2006/relationships/customXml" Target="../ink/ink1304.xml"/><Relationship Id="rId239" Type="http://schemas.openxmlformats.org/officeDocument/2006/relationships/image" Target="../media/image1104.png"/><Relationship Id="rId24" Type="http://schemas.openxmlformats.org/officeDocument/2006/relationships/customXml" Target="../ink/ink1206.xml"/><Relationship Id="rId45" Type="http://schemas.openxmlformats.org/officeDocument/2006/relationships/image" Target="../media/image1011.png"/><Relationship Id="rId66" Type="http://schemas.openxmlformats.org/officeDocument/2006/relationships/customXml" Target="../ink/ink1227.xml"/><Relationship Id="rId87" Type="http://schemas.openxmlformats.org/officeDocument/2006/relationships/customXml" Target="../ink/ink1237.xml"/><Relationship Id="rId110" Type="http://schemas.openxmlformats.org/officeDocument/2006/relationships/image" Target="../media/image1043.png"/><Relationship Id="rId131" Type="http://schemas.openxmlformats.org/officeDocument/2006/relationships/customXml" Target="../ink/ink1259.xml"/><Relationship Id="rId152" Type="http://schemas.openxmlformats.org/officeDocument/2006/relationships/image" Target="../media/image1063.png"/><Relationship Id="rId173" Type="http://schemas.openxmlformats.org/officeDocument/2006/relationships/customXml" Target="../ink/ink1280.xml"/><Relationship Id="rId194" Type="http://schemas.openxmlformats.org/officeDocument/2006/relationships/image" Target="../media/image1084.png"/><Relationship Id="rId208" Type="http://schemas.openxmlformats.org/officeDocument/2006/relationships/customXml" Target="../ink/ink1299.xml"/><Relationship Id="rId229" Type="http://schemas.openxmlformats.org/officeDocument/2006/relationships/image" Target="../media/image1099.png"/><Relationship Id="rId240" Type="http://schemas.openxmlformats.org/officeDocument/2006/relationships/customXml" Target="../ink/ink1315.xml"/><Relationship Id="rId14" Type="http://schemas.openxmlformats.org/officeDocument/2006/relationships/customXml" Target="../ink/ink1201.xml"/><Relationship Id="rId35" Type="http://schemas.openxmlformats.org/officeDocument/2006/relationships/image" Target="../media/image1006.png"/><Relationship Id="rId56" Type="http://schemas.openxmlformats.org/officeDocument/2006/relationships/customXml" Target="../ink/ink1222.xml"/><Relationship Id="rId77" Type="http://schemas.openxmlformats.org/officeDocument/2006/relationships/customXml" Target="../ink/ink1232.xml"/><Relationship Id="rId100" Type="http://schemas.openxmlformats.org/officeDocument/2006/relationships/image" Target="../media/image1038.png"/><Relationship Id="rId8" Type="http://schemas.openxmlformats.org/officeDocument/2006/relationships/customXml" Target="../ink/ink1198.xml"/><Relationship Id="rId98" Type="http://schemas.openxmlformats.org/officeDocument/2006/relationships/image" Target="../media/image1037.png"/><Relationship Id="rId121" Type="http://schemas.openxmlformats.org/officeDocument/2006/relationships/customXml" Target="../ink/ink1254.xml"/><Relationship Id="rId142" Type="http://schemas.openxmlformats.org/officeDocument/2006/relationships/image" Target="../media/image1058.png"/><Relationship Id="rId163" Type="http://schemas.openxmlformats.org/officeDocument/2006/relationships/customXml" Target="../ink/ink1275.xml"/><Relationship Id="rId184" Type="http://schemas.openxmlformats.org/officeDocument/2006/relationships/image" Target="../media/image1079.png"/><Relationship Id="rId219" Type="http://schemas.openxmlformats.org/officeDocument/2006/relationships/image" Target="../media/image1094.png"/><Relationship Id="rId230" Type="http://schemas.openxmlformats.org/officeDocument/2006/relationships/customXml" Target="../ink/ink1310.xml"/><Relationship Id="rId25" Type="http://schemas.openxmlformats.org/officeDocument/2006/relationships/image" Target="../media/image1001.png"/><Relationship Id="rId46" Type="http://schemas.openxmlformats.org/officeDocument/2006/relationships/customXml" Target="../ink/ink1217.xml"/><Relationship Id="rId67" Type="http://schemas.openxmlformats.org/officeDocument/2006/relationships/image" Target="../media/image1022.png"/><Relationship Id="rId88" Type="http://schemas.openxmlformats.org/officeDocument/2006/relationships/image" Target="../media/image1032.png"/><Relationship Id="rId111" Type="http://schemas.openxmlformats.org/officeDocument/2006/relationships/customXml" Target="../ink/ink1249.xml"/><Relationship Id="rId132" Type="http://schemas.openxmlformats.org/officeDocument/2006/relationships/image" Target="../media/image1053.png"/><Relationship Id="rId153" Type="http://schemas.openxmlformats.org/officeDocument/2006/relationships/customXml" Target="../ink/ink1270.xml"/><Relationship Id="rId174" Type="http://schemas.openxmlformats.org/officeDocument/2006/relationships/image" Target="../media/image1074.png"/><Relationship Id="rId195" Type="http://schemas.openxmlformats.org/officeDocument/2006/relationships/customXml" Target="../ink/ink1291.xml"/><Relationship Id="rId209" Type="http://schemas.openxmlformats.org/officeDocument/2006/relationships/image" Target="../media/image1089.png"/><Relationship Id="rId220" Type="http://schemas.openxmlformats.org/officeDocument/2006/relationships/customXml" Target="../ink/ink1305.xml"/><Relationship Id="rId241" Type="http://schemas.openxmlformats.org/officeDocument/2006/relationships/image" Target="../media/image1105.png"/><Relationship Id="rId15" Type="http://schemas.openxmlformats.org/officeDocument/2006/relationships/image" Target="../media/image996.png"/><Relationship Id="rId36" Type="http://schemas.openxmlformats.org/officeDocument/2006/relationships/customXml" Target="../ink/ink1212.xml"/><Relationship Id="rId57" Type="http://schemas.openxmlformats.org/officeDocument/2006/relationships/image" Target="../media/image1017.png"/><Relationship Id="rId10" Type="http://schemas.openxmlformats.org/officeDocument/2006/relationships/customXml" Target="../ink/ink1199.xml"/><Relationship Id="rId31" Type="http://schemas.openxmlformats.org/officeDocument/2006/relationships/image" Target="../media/image1004.png"/><Relationship Id="rId52" Type="http://schemas.openxmlformats.org/officeDocument/2006/relationships/customXml" Target="../ink/ink1220.xml"/><Relationship Id="rId73" Type="http://schemas.openxmlformats.org/officeDocument/2006/relationships/customXml" Target="../ink/ink1230.xml"/><Relationship Id="rId78" Type="http://schemas.openxmlformats.org/officeDocument/2006/relationships/image" Target="../media/image1027.png"/><Relationship Id="rId94" Type="http://schemas.openxmlformats.org/officeDocument/2006/relationships/image" Target="../media/image1035.png"/><Relationship Id="rId99" Type="http://schemas.openxmlformats.org/officeDocument/2006/relationships/customXml" Target="../ink/ink1243.xml"/><Relationship Id="rId101" Type="http://schemas.openxmlformats.org/officeDocument/2006/relationships/customXml" Target="../ink/ink1244.xml"/><Relationship Id="rId122" Type="http://schemas.openxmlformats.org/officeDocument/2006/relationships/image" Target="../media/image1049.png"/><Relationship Id="rId143" Type="http://schemas.openxmlformats.org/officeDocument/2006/relationships/customXml" Target="../ink/ink1265.xml"/><Relationship Id="rId148" Type="http://schemas.openxmlformats.org/officeDocument/2006/relationships/image" Target="../media/image1061.png"/><Relationship Id="rId164" Type="http://schemas.openxmlformats.org/officeDocument/2006/relationships/image" Target="../media/image1069.png"/><Relationship Id="rId169" Type="http://schemas.openxmlformats.org/officeDocument/2006/relationships/customXml" Target="../ink/ink1278.xml"/><Relationship Id="rId185" Type="http://schemas.openxmlformats.org/officeDocument/2006/relationships/customXml" Target="../ink/ink1286.xml"/><Relationship Id="rId4" Type="http://schemas.openxmlformats.org/officeDocument/2006/relationships/customXml" Target="../ink/ink1196.xml"/><Relationship Id="rId9" Type="http://schemas.openxmlformats.org/officeDocument/2006/relationships/image" Target="../media/image993.png"/><Relationship Id="rId180" Type="http://schemas.openxmlformats.org/officeDocument/2006/relationships/image" Target="../media/image1077.png"/><Relationship Id="rId210" Type="http://schemas.openxmlformats.org/officeDocument/2006/relationships/customXml" Target="../ink/ink1300.xml"/><Relationship Id="rId215" Type="http://schemas.openxmlformats.org/officeDocument/2006/relationships/image" Target="../media/image1092.png"/><Relationship Id="rId236" Type="http://schemas.openxmlformats.org/officeDocument/2006/relationships/customXml" Target="../ink/ink1313.xml"/><Relationship Id="rId26" Type="http://schemas.openxmlformats.org/officeDocument/2006/relationships/customXml" Target="../ink/ink1207.xml"/><Relationship Id="rId231" Type="http://schemas.openxmlformats.org/officeDocument/2006/relationships/image" Target="../media/image1100.png"/><Relationship Id="rId47" Type="http://schemas.openxmlformats.org/officeDocument/2006/relationships/image" Target="../media/image1012.png"/><Relationship Id="rId68" Type="http://schemas.openxmlformats.org/officeDocument/2006/relationships/customXml" Target="../ink/ink1228.xml"/><Relationship Id="rId89" Type="http://schemas.openxmlformats.org/officeDocument/2006/relationships/customXml" Target="../ink/ink1238.xml"/><Relationship Id="rId112" Type="http://schemas.openxmlformats.org/officeDocument/2006/relationships/image" Target="../media/image1044.png"/><Relationship Id="rId133" Type="http://schemas.openxmlformats.org/officeDocument/2006/relationships/customXml" Target="../ink/ink1260.xml"/><Relationship Id="rId154" Type="http://schemas.openxmlformats.org/officeDocument/2006/relationships/image" Target="../media/image1064.png"/><Relationship Id="rId175" Type="http://schemas.openxmlformats.org/officeDocument/2006/relationships/customXml" Target="../ink/ink1281.xml"/><Relationship Id="rId196" Type="http://schemas.openxmlformats.org/officeDocument/2006/relationships/image" Target="../media/image1085.png"/><Relationship Id="rId200" Type="http://schemas.openxmlformats.org/officeDocument/2006/relationships/image" Target="../media/image1086.png"/><Relationship Id="rId16" Type="http://schemas.openxmlformats.org/officeDocument/2006/relationships/customXml" Target="../ink/ink1202.xml"/><Relationship Id="rId221" Type="http://schemas.openxmlformats.org/officeDocument/2006/relationships/image" Target="../media/image1095.png"/><Relationship Id="rId242" Type="http://schemas.openxmlformats.org/officeDocument/2006/relationships/customXml" Target="../ink/ink1316.xml"/><Relationship Id="rId37" Type="http://schemas.openxmlformats.org/officeDocument/2006/relationships/image" Target="../media/image1007.png"/><Relationship Id="rId58" Type="http://schemas.openxmlformats.org/officeDocument/2006/relationships/customXml" Target="../ink/ink1223.xml"/><Relationship Id="rId79" Type="http://schemas.openxmlformats.org/officeDocument/2006/relationships/customXml" Target="../ink/ink1233.xml"/><Relationship Id="rId102" Type="http://schemas.openxmlformats.org/officeDocument/2006/relationships/image" Target="../media/image1039.png"/><Relationship Id="rId123" Type="http://schemas.openxmlformats.org/officeDocument/2006/relationships/customXml" Target="../ink/ink1255.xml"/><Relationship Id="rId144" Type="http://schemas.openxmlformats.org/officeDocument/2006/relationships/image" Target="../media/image1059.png"/><Relationship Id="rId90" Type="http://schemas.openxmlformats.org/officeDocument/2006/relationships/image" Target="../media/image1033.png"/><Relationship Id="rId165" Type="http://schemas.openxmlformats.org/officeDocument/2006/relationships/customXml" Target="../ink/ink1276.xml"/><Relationship Id="rId186" Type="http://schemas.openxmlformats.org/officeDocument/2006/relationships/image" Target="../media/image1080.png"/><Relationship Id="rId211" Type="http://schemas.openxmlformats.org/officeDocument/2006/relationships/image" Target="../media/image1090.png"/><Relationship Id="rId232" Type="http://schemas.openxmlformats.org/officeDocument/2006/relationships/customXml" Target="../ink/ink1311.xml"/><Relationship Id="rId27" Type="http://schemas.openxmlformats.org/officeDocument/2006/relationships/image" Target="../media/image1002.png"/><Relationship Id="rId48" Type="http://schemas.openxmlformats.org/officeDocument/2006/relationships/customXml" Target="../ink/ink1218.xml"/><Relationship Id="rId69" Type="http://schemas.openxmlformats.org/officeDocument/2006/relationships/image" Target="../media/image1023.png"/><Relationship Id="rId113" Type="http://schemas.openxmlformats.org/officeDocument/2006/relationships/customXml" Target="../ink/ink1250.xml"/><Relationship Id="rId134" Type="http://schemas.openxmlformats.org/officeDocument/2006/relationships/image" Target="../media/image1054.png"/><Relationship Id="rId80" Type="http://schemas.openxmlformats.org/officeDocument/2006/relationships/image" Target="../media/image1028.png"/><Relationship Id="rId155" Type="http://schemas.openxmlformats.org/officeDocument/2006/relationships/customXml" Target="../ink/ink1271.xml"/><Relationship Id="rId176" Type="http://schemas.openxmlformats.org/officeDocument/2006/relationships/image" Target="../media/image1075.png"/><Relationship Id="rId197" Type="http://schemas.openxmlformats.org/officeDocument/2006/relationships/customXml" Target="../ink/ink1292.xml"/><Relationship Id="rId201" Type="http://schemas.openxmlformats.org/officeDocument/2006/relationships/customXml" Target="../ink/ink1294.xml"/><Relationship Id="rId222" Type="http://schemas.openxmlformats.org/officeDocument/2006/relationships/customXml" Target="../ink/ink1306.xml"/><Relationship Id="rId243" Type="http://schemas.openxmlformats.org/officeDocument/2006/relationships/image" Target="../media/image1106.png"/><Relationship Id="rId17" Type="http://schemas.openxmlformats.org/officeDocument/2006/relationships/image" Target="../media/image997.png"/><Relationship Id="rId38" Type="http://schemas.openxmlformats.org/officeDocument/2006/relationships/customXml" Target="../ink/ink1213.xml"/><Relationship Id="rId59" Type="http://schemas.openxmlformats.org/officeDocument/2006/relationships/image" Target="../media/image1018.png"/><Relationship Id="rId103" Type="http://schemas.openxmlformats.org/officeDocument/2006/relationships/customXml" Target="../ink/ink1245.xml"/><Relationship Id="rId124" Type="http://schemas.openxmlformats.org/officeDocument/2006/relationships/image" Target="../media/image1050.png"/><Relationship Id="rId70" Type="http://schemas.openxmlformats.org/officeDocument/2006/relationships/image" Target="../media/image1.emf"/><Relationship Id="rId91" Type="http://schemas.openxmlformats.org/officeDocument/2006/relationships/customXml" Target="../ink/ink1239.xml"/><Relationship Id="rId145" Type="http://schemas.openxmlformats.org/officeDocument/2006/relationships/customXml" Target="../ink/ink1266.xml"/><Relationship Id="rId166" Type="http://schemas.openxmlformats.org/officeDocument/2006/relationships/image" Target="../media/image1070.png"/><Relationship Id="rId187" Type="http://schemas.openxmlformats.org/officeDocument/2006/relationships/customXml" Target="../ink/ink128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01.xml"/><Relationship Id="rId233" Type="http://schemas.openxmlformats.org/officeDocument/2006/relationships/image" Target="../media/image1101.png"/><Relationship Id="rId28" Type="http://schemas.openxmlformats.org/officeDocument/2006/relationships/customXml" Target="../ink/ink1208.xml"/><Relationship Id="rId49" Type="http://schemas.openxmlformats.org/officeDocument/2006/relationships/image" Target="../media/image1013.png"/><Relationship Id="rId114" Type="http://schemas.openxmlformats.org/officeDocument/2006/relationships/image" Target="../media/image1045.png"/><Relationship Id="rId60" Type="http://schemas.openxmlformats.org/officeDocument/2006/relationships/customXml" Target="../ink/ink1224.xml"/><Relationship Id="rId81" Type="http://schemas.openxmlformats.org/officeDocument/2006/relationships/customXml" Target="../ink/ink1234.xml"/><Relationship Id="rId135" Type="http://schemas.openxmlformats.org/officeDocument/2006/relationships/customXml" Target="../ink/ink1261.xml"/><Relationship Id="rId156" Type="http://schemas.openxmlformats.org/officeDocument/2006/relationships/image" Target="../media/image1065.png"/><Relationship Id="rId177" Type="http://schemas.openxmlformats.org/officeDocument/2006/relationships/customXml" Target="../ink/ink1282.xml"/><Relationship Id="rId198" Type="http://schemas.openxmlformats.org/officeDocument/2006/relationships/image" Target="../media/image915.png"/><Relationship Id="rId202" Type="http://schemas.openxmlformats.org/officeDocument/2006/relationships/image" Target="../media/image1087.png"/><Relationship Id="rId223" Type="http://schemas.openxmlformats.org/officeDocument/2006/relationships/image" Target="../media/image1096.png"/><Relationship Id="rId244" Type="http://schemas.openxmlformats.org/officeDocument/2006/relationships/customXml" Target="../ink/ink1317.xml"/><Relationship Id="rId18" Type="http://schemas.openxmlformats.org/officeDocument/2006/relationships/customXml" Target="../ink/ink1203.xml"/><Relationship Id="rId39" Type="http://schemas.openxmlformats.org/officeDocument/2006/relationships/image" Target="../media/image1008.png"/><Relationship Id="rId50" Type="http://schemas.openxmlformats.org/officeDocument/2006/relationships/customXml" Target="../ink/ink1219.xml"/><Relationship Id="rId104" Type="http://schemas.openxmlformats.org/officeDocument/2006/relationships/image" Target="../media/image1040.png"/><Relationship Id="rId125" Type="http://schemas.openxmlformats.org/officeDocument/2006/relationships/customXml" Target="../ink/ink1256.xml"/><Relationship Id="rId146" Type="http://schemas.openxmlformats.org/officeDocument/2006/relationships/image" Target="../media/image1060.png"/><Relationship Id="rId167" Type="http://schemas.openxmlformats.org/officeDocument/2006/relationships/customXml" Target="../ink/ink1277.xml"/><Relationship Id="rId188" Type="http://schemas.openxmlformats.org/officeDocument/2006/relationships/image" Target="../media/image1081.png"/><Relationship Id="rId71" Type="http://schemas.openxmlformats.org/officeDocument/2006/relationships/customXml" Target="../ink/ink1229.xml"/><Relationship Id="rId92" Type="http://schemas.openxmlformats.org/officeDocument/2006/relationships/image" Target="../media/image1034.png"/><Relationship Id="rId213" Type="http://schemas.openxmlformats.org/officeDocument/2006/relationships/image" Target="../media/image1091.png"/><Relationship Id="rId234" Type="http://schemas.openxmlformats.org/officeDocument/2006/relationships/customXml" Target="../ink/ink1312.xml"/><Relationship Id="rId2" Type="http://schemas.openxmlformats.org/officeDocument/2006/relationships/customXml" Target="../ink/ink1195.xml"/><Relationship Id="rId29" Type="http://schemas.openxmlformats.org/officeDocument/2006/relationships/image" Target="../media/image1003.png"/><Relationship Id="rId40" Type="http://schemas.openxmlformats.org/officeDocument/2006/relationships/customXml" Target="../ink/ink1214.xml"/><Relationship Id="rId115" Type="http://schemas.openxmlformats.org/officeDocument/2006/relationships/customXml" Target="../ink/ink1251.xml"/><Relationship Id="rId136" Type="http://schemas.openxmlformats.org/officeDocument/2006/relationships/image" Target="../media/image1055.png"/><Relationship Id="rId157" Type="http://schemas.openxmlformats.org/officeDocument/2006/relationships/customXml" Target="../ink/ink1272.xml"/><Relationship Id="rId178" Type="http://schemas.openxmlformats.org/officeDocument/2006/relationships/image" Target="../media/image1076.png"/><Relationship Id="rId61" Type="http://schemas.openxmlformats.org/officeDocument/2006/relationships/image" Target="../media/image1019.png"/><Relationship Id="rId82" Type="http://schemas.openxmlformats.org/officeDocument/2006/relationships/image" Target="../media/image1029.png"/><Relationship Id="rId199" Type="http://schemas.openxmlformats.org/officeDocument/2006/relationships/customXml" Target="../ink/ink1293.xml"/><Relationship Id="rId203" Type="http://schemas.openxmlformats.org/officeDocument/2006/relationships/customXml" Target="../ink/ink1295.xml"/><Relationship Id="rId19" Type="http://schemas.openxmlformats.org/officeDocument/2006/relationships/image" Target="../media/image998.png"/><Relationship Id="rId224" Type="http://schemas.openxmlformats.org/officeDocument/2006/relationships/customXml" Target="../ink/ink1307.xml"/><Relationship Id="rId245" Type="http://schemas.openxmlformats.org/officeDocument/2006/relationships/image" Target="../media/image1107.png"/><Relationship Id="rId30" Type="http://schemas.openxmlformats.org/officeDocument/2006/relationships/customXml" Target="../ink/ink1209.xml"/><Relationship Id="rId105" Type="http://schemas.openxmlformats.org/officeDocument/2006/relationships/customXml" Target="../ink/ink1246.xml"/><Relationship Id="rId126" Type="http://schemas.openxmlformats.org/officeDocument/2006/relationships/image" Target="../media/image989.png"/><Relationship Id="rId147" Type="http://schemas.openxmlformats.org/officeDocument/2006/relationships/customXml" Target="../ink/ink1267.xml"/><Relationship Id="rId168" Type="http://schemas.openxmlformats.org/officeDocument/2006/relationships/image" Target="../media/image1071.png"/><Relationship Id="rId51" Type="http://schemas.openxmlformats.org/officeDocument/2006/relationships/image" Target="../media/image1014.png"/><Relationship Id="rId72" Type="http://schemas.openxmlformats.org/officeDocument/2006/relationships/image" Target="../media/image1024.png"/><Relationship Id="rId93" Type="http://schemas.openxmlformats.org/officeDocument/2006/relationships/customXml" Target="../ink/ink1240.xml"/><Relationship Id="rId189" Type="http://schemas.openxmlformats.org/officeDocument/2006/relationships/customXml" Target="../ink/ink1288.xml"/><Relationship Id="rId3" Type="http://schemas.openxmlformats.org/officeDocument/2006/relationships/image" Target="../media/image990.png"/><Relationship Id="rId214" Type="http://schemas.openxmlformats.org/officeDocument/2006/relationships/customXml" Target="../ink/ink1302.xml"/><Relationship Id="rId235" Type="http://schemas.openxmlformats.org/officeDocument/2006/relationships/image" Target="../media/image1102.png"/><Relationship Id="rId116" Type="http://schemas.openxmlformats.org/officeDocument/2006/relationships/image" Target="../media/image1046.png"/><Relationship Id="rId137" Type="http://schemas.openxmlformats.org/officeDocument/2006/relationships/customXml" Target="../ink/ink1262.xml"/><Relationship Id="rId158" Type="http://schemas.openxmlformats.org/officeDocument/2006/relationships/image" Target="../media/image1066.png"/><Relationship Id="rId20" Type="http://schemas.openxmlformats.org/officeDocument/2006/relationships/customXml" Target="../ink/ink1204.xml"/><Relationship Id="rId41" Type="http://schemas.openxmlformats.org/officeDocument/2006/relationships/image" Target="../media/image1009.png"/><Relationship Id="rId62" Type="http://schemas.openxmlformats.org/officeDocument/2006/relationships/customXml" Target="../ink/ink1225.xml"/><Relationship Id="rId83" Type="http://schemas.openxmlformats.org/officeDocument/2006/relationships/customXml" Target="../ink/ink1235.xml"/><Relationship Id="rId179" Type="http://schemas.openxmlformats.org/officeDocument/2006/relationships/customXml" Target="../ink/ink1283.xml"/><Relationship Id="rId190" Type="http://schemas.openxmlformats.org/officeDocument/2006/relationships/image" Target="../media/image1082.png"/><Relationship Id="rId204" Type="http://schemas.openxmlformats.org/officeDocument/2006/relationships/customXml" Target="../ink/ink1296.xml"/><Relationship Id="rId225" Type="http://schemas.openxmlformats.org/officeDocument/2006/relationships/image" Target="../media/image1097.png"/><Relationship Id="rId246" Type="http://schemas.openxmlformats.org/officeDocument/2006/relationships/customXml" Target="../ink/ink1318.xml"/><Relationship Id="rId106" Type="http://schemas.openxmlformats.org/officeDocument/2006/relationships/image" Target="../media/image1041.png"/><Relationship Id="rId127" Type="http://schemas.openxmlformats.org/officeDocument/2006/relationships/customXml" Target="../ink/ink125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5.png"/><Relationship Id="rId299" Type="http://schemas.openxmlformats.org/officeDocument/2006/relationships/customXml" Target="../ink/ink1468.xml"/><Relationship Id="rId21" Type="http://schemas.openxmlformats.org/officeDocument/2006/relationships/image" Target="../media/image1118.png"/><Relationship Id="rId63" Type="http://schemas.openxmlformats.org/officeDocument/2006/relationships/image" Target="../media/image1139.png"/><Relationship Id="rId159" Type="http://schemas.openxmlformats.org/officeDocument/2006/relationships/image" Target="../media/image1186.png"/><Relationship Id="rId324" Type="http://schemas.openxmlformats.org/officeDocument/2006/relationships/image" Target="../media/image1267.png"/><Relationship Id="rId170" Type="http://schemas.openxmlformats.org/officeDocument/2006/relationships/customXml" Target="../ink/ink1403.xml"/><Relationship Id="rId226" Type="http://schemas.openxmlformats.org/officeDocument/2006/relationships/customXml" Target="../ink/ink1431.xml"/><Relationship Id="rId268" Type="http://schemas.openxmlformats.org/officeDocument/2006/relationships/customXml" Target="../ink/ink1452.xml"/><Relationship Id="rId32" Type="http://schemas.openxmlformats.org/officeDocument/2006/relationships/customXml" Target="../ink/ink1334.xml"/><Relationship Id="rId74" Type="http://schemas.openxmlformats.org/officeDocument/2006/relationships/customXml" Target="../ink/ink1355.xml"/><Relationship Id="rId128" Type="http://schemas.openxmlformats.org/officeDocument/2006/relationships/customXml" Target="../ink/ink1382.xml"/><Relationship Id="rId335" Type="http://schemas.openxmlformats.org/officeDocument/2006/relationships/customXml" Target="../ink/ink1486.xml"/><Relationship Id="rId5" Type="http://schemas.openxmlformats.org/officeDocument/2006/relationships/image" Target="../media/image1110.png"/><Relationship Id="rId181" Type="http://schemas.openxmlformats.org/officeDocument/2006/relationships/image" Target="../media/image1197.png"/><Relationship Id="rId237" Type="http://schemas.openxmlformats.org/officeDocument/2006/relationships/image" Target="../media/image1225.png"/><Relationship Id="rId279" Type="http://schemas.openxmlformats.org/officeDocument/2006/relationships/image" Target="../media/image1246.png"/><Relationship Id="rId43" Type="http://schemas.openxmlformats.org/officeDocument/2006/relationships/image" Target="../media/image1129.png"/><Relationship Id="rId139" Type="http://schemas.openxmlformats.org/officeDocument/2006/relationships/image" Target="../media/image1176.png"/><Relationship Id="rId290" Type="http://schemas.openxmlformats.org/officeDocument/2006/relationships/customXml" Target="../ink/ink1463.xml"/><Relationship Id="rId304" Type="http://schemas.openxmlformats.org/officeDocument/2006/relationships/image" Target="../media/image1257.png"/><Relationship Id="rId346" Type="http://schemas.openxmlformats.org/officeDocument/2006/relationships/image" Target="../media/image1108.png"/><Relationship Id="rId85" Type="http://schemas.openxmlformats.org/officeDocument/2006/relationships/image" Target="../media/image1149.png"/><Relationship Id="rId150" Type="http://schemas.openxmlformats.org/officeDocument/2006/relationships/customXml" Target="../ink/ink1393.xml"/><Relationship Id="rId192" Type="http://schemas.openxmlformats.org/officeDocument/2006/relationships/customXml" Target="../ink/ink1414.xml"/><Relationship Id="rId206" Type="http://schemas.openxmlformats.org/officeDocument/2006/relationships/customXml" Target="../ink/ink1421.xml"/><Relationship Id="rId248" Type="http://schemas.openxmlformats.org/officeDocument/2006/relationships/customXml" Target="../ink/ink1442.xml"/><Relationship Id="rId12" Type="http://schemas.openxmlformats.org/officeDocument/2006/relationships/customXml" Target="../ink/ink1324.xml"/><Relationship Id="rId108" Type="http://schemas.openxmlformats.org/officeDocument/2006/relationships/customXml" Target="../ink/ink1372.xml"/><Relationship Id="rId315" Type="http://schemas.openxmlformats.org/officeDocument/2006/relationships/customXml" Target="../ink/ink1476.xml"/><Relationship Id="rId357" Type="http://schemas.openxmlformats.org/officeDocument/2006/relationships/customXml" Target="../ink/ink1497.xml"/><Relationship Id="rId54" Type="http://schemas.openxmlformats.org/officeDocument/2006/relationships/customXml" Target="../ink/ink1345.xml"/><Relationship Id="rId96" Type="http://schemas.openxmlformats.org/officeDocument/2006/relationships/customXml" Target="../ink/ink1366.xml"/><Relationship Id="rId161" Type="http://schemas.openxmlformats.org/officeDocument/2006/relationships/image" Target="../media/image1187.png"/><Relationship Id="rId217" Type="http://schemas.openxmlformats.org/officeDocument/2006/relationships/image" Target="../media/image1215.png"/><Relationship Id="rId259" Type="http://schemas.openxmlformats.org/officeDocument/2006/relationships/image" Target="../media/image1236.png"/><Relationship Id="rId23" Type="http://schemas.openxmlformats.org/officeDocument/2006/relationships/image" Target="../media/image1119.png"/><Relationship Id="rId119" Type="http://schemas.openxmlformats.org/officeDocument/2006/relationships/image" Target="../media/image1166.png"/><Relationship Id="rId270" Type="http://schemas.openxmlformats.org/officeDocument/2006/relationships/customXml" Target="../ink/ink1453.xml"/><Relationship Id="rId326" Type="http://schemas.openxmlformats.org/officeDocument/2006/relationships/image" Target="../media/image1268.png"/><Relationship Id="rId65" Type="http://schemas.openxmlformats.org/officeDocument/2006/relationships/image" Target="../media/image1140.png"/><Relationship Id="rId130" Type="http://schemas.openxmlformats.org/officeDocument/2006/relationships/customXml" Target="../ink/ink1383.xml"/><Relationship Id="rId172" Type="http://schemas.openxmlformats.org/officeDocument/2006/relationships/customXml" Target="../ink/ink1404.xml"/><Relationship Id="rId228" Type="http://schemas.openxmlformats.org/officeDocument/2006/relationships/customXml" Target="../ink/ink1432.xml"/><Relationship Id="rId281" Type="http://schemas.openxmlformats.org/officeDocument/2006/relationships/image" Target="../media/image1247.png"/><Relationship Id="rId337" Type="http://schemas.openxmlformats.org/officeDocument/2006/relationships/customXml" Target="../ink/ink1487.xml"/><Relationship Id="rId34" Type="http://schemas.openxmlformats.org/officeDocument/2006/relationships/customXml" Target="../ink/ink1335.xml"/><Relationship Id="rId76" Type="http://schemas.openxmlformats.org/officeDocument/2006/relationships/customXml" Target="../ink/ink1356.xml"/><Relationship Id="rId141" Type="http://schemas.openxmlformats.org/officeDocument/2006/relationships/image" Target="../media/image1177.png"/><Relationship Id="rId7" Type="http://schemas.openxmlformats.org/officeDocument/2006/relationships/image" Target="../media/image1111.png"/><Relationship Id="rId183" Type="http://schemas.openxmlformats.org/officeDocument/2006/relationships/image" Target="../media/image1198.png"/><Relationship Id="rId239" Type="http://schemas.openxmlformats.org/officeDocument/2006/relationships/image" Target="../media/image1226.png"/><Relationship Id="rId250" Type="http://schemas.openxmlformats.org/officeDocument/2006/relationships/customXml" Target="../ink/ink1443.xml"/><Relationship Id="rId292" Type="http://schemas.openxmlformats.org/officeDocument/2006/relationships/image" Target="../media/image1251.png"/><Relationship Id="rId306" Type="http://schemas.openxmlformats.org/officeDocument/2006/relationships/image" Target="../media/image1258.png"/><Relationship Id="rId45" Type="http://schemas.openxmlformats.org/officeDocument/2006/relationships/image" Target="../media/image1130.png"/><Relationship Id="rId87" Type="http://schemas.openxmlformats.org/officeDocument/2006/relationships/image" Target="../media/image1150.png"/><Relationship Id="rId110" Type="http://schemas.openxmlformats.org/officeDocument/2006/relationships/customXml" Target="../ink/ink1373.xml"/><Relationship Id="rId348" Type="http://schemas.openxmlformats.org/officeDocument/2006/relationships/image" Target="../media/image1278.png"/><Relationship Id="rId152" Type="http://schemas.openxmlformats.org/officeDocument/2006/relationships/customXml" Target="../ink/ink1394.xml"/><Relationship Id="rId194" Type="http://schemas.openxmlformats.org/officeDocument/2006/relationships/customXml" Target="../ink/ink1415.xml"/><Relationship Id="rId208" Type="http://schemas.openxmlformats.org/officeDocument/2006/relationships/customXml" Target="../ink/ink1422.xml"/><Relationship Id="rId261" Type="http://schemas.openxmlformats.org/officeDocument/2006/relationships/image" Target="../media/image1237.png"/><Relationship Id="rId14" Type="http://schemas.openxmlformats.org/officeDocument/2006/relationships/customXml" Target="../ink/ink1325.xml"/><Relationship Id="rId56" Type="http://schemas.openxmlformats.org/officeDocument/2006/relationships/customXml" Target="../ink/ink1346.xml"/><Relationship Id="rId317" Type="http://schemas.openxmlformats.org/officeDocument/2006/relationships/customXml" Target="../ink/ink1477.xml"/><Relationship Id="rId359" Type="http://schemas.openxmlformats.org/officeDocument/2006/relationships/image" Target="../media/image1.emf"/><Relationship Id="rId98" Type="http://schemas.openxmlformats.org/officeDocument/2006/relationships/customXml" Target="../ink/ink1367.xml"/><Relationship Id="rId121" Type="http://schemas.openxmlformats.org/officeDocument/2006/relationships/image" Target="../media/image1167.png"/><Relationship Id="rId163" Type="http://schemas.openxmlformats.org/officeDocument/2006/relationships/image" Target="../media/image1188.png"/><Relationship Id="rId219" Type="http://schemas.openxmlformats.org/officeDocument/2006/relationships/image" Target="../media/image1216.png"/><Relationship Id="rId230" Type="http://schemas.openxmlformats.org/officeDocument/2006/relationships/customXml" Target="../ink/ink1433.xml"/><Relationship Id="rId25" Type="http://schemas.openxmlformats.org/officeDocument/2006/relationships/image" Target="../media/image1120.png"/><Relationship Id="rId67" Type="http://schemas.openxmlformats.org/officeDocument/2006/relationships/image" Target="../media/image1141.png"/><Relationship Id="rId272" Type="http://schemas.openxmlformats.org/officeDocument/2006/relationships/customXml" Target="../ink/ink1454.xml"/><Relationship Id="rId328" Type="http://schemas.openxmlformats.org/officeDocument/2006/relationships/image" Target="../media/image1269.png"/><Relationship Id="rId88" Type="http://schemas.openxmlformats.org/officeDocument/2006/relationships/customXml" Target="../ink/ink1362.xml"/><Relationship Id="rId111" Type="http://schemas.openxmlformats.org/officeDocument/2006/relationships/image" Target="../media/image1162.png"/><Relationship Id="rId132" Type="http://schemas.openxmlformats.org/officeDocument/2006/relationships/customXml" Target="../ink/ink1384.xml"/><Relationship Id="rId153" Type="http://schemas.openxmlformats.org/officeDocument/2006/relationships/image" Target="../media/image1183.png"/><Relationship Id="rId174" Type="http://schemas.openxmlformats.org/officeDocument/2006/relationships/customXml" Target="../ink/ink1405.xml"/><Relationship Id="rId195" Type="http://schemas.openxmlformats.org/officeDocument/2006/relationships/image" Target="../media/image1204.png"/><Relationship Id="rId209" Type="http://schemas.openxmlformats.org/officeDocument/2006/relationships/image" Target="../media/image1211.png"/><Relationship Id="rId360" Type="http://schemas.openxmlformats.org/officeDocument/2006/relationships/customXml" Target="../ink/ink1498.xml"/><Relationship Id="rId220" Type="http://schemas.openxmlformats.org/officeDocument/2006/relationships/customXml" Target="../ink/ink1428.xml"/><Relationship Id="rId241" Type="http://schemas.openxmlformats.org/officeDocument/2006/relationships/image" Target="../media/image1227.png"/><Relationship Id="rId15" Type="http://schemas.openxmlformats.org/officeDocument/2006/relationships/image" Target="../media/image1115.png"/><Relationship Id="rId36" Type="http://schemas.openxmlformats.org/officeDocument/2006/relationships/customXml" Target="../ink/ink1336.xml"/><Relationship Id="rId57" Type="http://schemas.openxmlformats.org/officeDocument/2006/relationships/image" Target="../media/image1136.png"/><Relationship Id="rId262" Type="http://schemas.openxmlformats.org/officeDocument/2006/relationships/customXml" Target="../ink/ink1449.xml"/><Relationship Id="rId283" Type="http://schemas.openxmlformats.org/officeDocument/2006/relationships/image" Target="../media/image1248.png"/><Relationship Id="rId318" Type="http://schemas.openxmlformats.org/officeDocument/2006/relationships/image" Target="../media/image1264.png"/><Relationship Id="rId339" Type="http://schemas.openxmlformats.org/officeDocument/2006/relationships/customXml" Target="../ink/ink1488.xml"/><Relationship Id="rId78" Type="http://schemas.openxmlformats.org/officeDocument/2006/relationships/customXml" Target="../ink/ink1357.xml"/><Relationship Id="rId99" Type="http://schemas.openxmlformats.org/officeDocument/2006/relationships/image" Target="../media/image1156.png"/><Relationship Id="rId101" Type="http://schemas.openxmlformats.org/officeDocument/2006/relationships/image" Target="../media/image1157.png"/><Relationship Id="rId122" Type="http://schemas.openxmlformats.org/officeDocument/2006/relationships/customXml" Target="../ink/ink1379.xml"/><Relationship Id="rId143" Type="http://schemas.openxmlformats.org/officeDocument/2006/relationships/image" Target="../media/image1178.png"/><Relationship Id="rId164" Type="http://schemas.openxmlformats.org/officeDocument/2006/relationships/customXml" Target="../ink/ink1400.xml"/><Relationship Id="rId185" Type="http://schemas.openxmlformats.org/officeDocument/2006/relationships/image" Target="../media/image1199.png"/><Relationship Id="rId350" Type="http://schemas.openxmlformats.org/officeDocument/2006/relationships/image" Target="../media/image1279.png"/><Relationship Id="rId9" Type="http://schemas.openxmlformats.org/officeDocument/2006/relationships/image" Target="../media/image1112.png"/><Relationship Id="rId210" Type="http://schemas.openxmlformats.org/officeDocument/2006/relationships/customXml" Target="../ink/ink1423.xml"/><Relationship Id="rId26" Type="http://schemas.openxmlformats.org/officeDocument/2006/relationships/customXml" Target="../ink/ink1331.xml"/><Relationship Id="rId231" Type="http://schemas.openxmlformats.org/officeDocument/2006/relationships/image" Target="../media/image1222.png"/><Relationship Id="rId252" Type="http://schemas.openxmlformats.org/officeDocument/2006/relationships/customXml" Target="../ink/ink1444.xml"/><Relationship Id="rId273" Type="http://schemas.openxmlformats.org/officeDocument/2006/relationships/image" Target="../media/image1243.png"/><Relationship Id="rId294" Type="http://schemas.openxmlformats.org/officeDocument/2006/relationships/image" Target="../media/image1252.png"/><Relationship Id="rId308" Type="http://schemas.openxmlformats.org/officeDocument/2006/relationships/image" Target="../media/image1259.png"/><Relationship Id="rId329" Type="http://schemas.openxmlformats.org/officeDocument/2006/relationships/customXml" Target="../ink/ink1483.xml"/><Relationship Id="rId47" Type="http://schemas.openxmlformats.org/officeDocument/2006/relationships/image" Target="../media/image1131.png"/><Relationship Id="rId68" Type="http://schemas.openxmlformats.org/officeDocument/2006/relationships/customXml" Target="../ink/ink1352.xml"/><Relationship Id="rId89" Type="http://schemas.openxmlformats.org/officeDocument/2006/relationships/image" Target="../media/image1151.png"/><Relationship Id="rId112" Type="http://schemas.openxmlformats.org/officeDocument/2006/relationships/customXml" Target="../ink/ink1374.xml"/><Relationship Id="rId133" Type="http://schemas.openxmlformats.org/officeDocument/2006/relationships/image" Target="../media/image1173.png"/><Relationship Id="rId154" Type="http://schemas.openxmlformats.org/officeDocument/2006/relationships/customXml" Target="../ink/ink1395.xml"/><Relationship Id="rId175" Type="http://schemas.openxmlformats.org/officeDocument/2006/relationships/image" Target="../media/image1194.png"/><Relationship Id="rId340" Type="http://schemas.openxmlformats.org/officeDocument/2006/relationships/image" Target="../media/image1275.png"/><Relationship Id="rId361" Type="http://schemas.openxmlformats.org/officeDocument/2006/relationships/image" Target="../media/image1284.png"/><Relationship Id="rId196" Type="http://schemas.openxmlformats.org/officeDocument/2006/relationships/customXml" Target="../ink/ink1416.xml"/><Relationship Id="rId200" Type="http://schemas.openxmlformats.org/officeDocument/2006/relationships/customXml" Target="../ink/ink1418.xml"/><Relationship Id="rId16" Type="http://schemas.openxmlformats.org/officeDocument/2006/relationships/customXml" Target="../ink/ink1326.xml"/><Relationship Id="rId221" Type="http://schemas.openxmlformats.org/officeDocument/2006/relationships/image" Target="../media/image1217.png"/><Relationship Id="rId242" Type="http://schemas.openxmlformats.org/officeDocument/2006/relationships/customXml" Target="../ink/ink1439.xml"/><Relationship Id="rId263" Type="http://schemas.openxmlformats.org/officeDocument/2006/relationships/image" Target="../media/image1238.png"/><Relationship Id="rId284" Type="http://schemas.openxmlformats.org/officeDocument/2006/relationships/customXml" Target="../ink/ink1460.xml"/><Relationship Id="rId319" Type="http://schemas.openxmlformats.org/officeDocument/2006/relationships/customXml" Target="../ink/ink1478.xml"/><Relationship Id="rId37" Type="http://schemas.openxmlformats.org/officeDocument/2006/relationships/image" Target="../media/image1126.png"/><Relationship Id="rId58" Type="http://schemas.openxmlformats.org/officeDocument/2006/relationships/customXml" Target="../ink/ink1347.xml"/><Relationship Id="rId79" Type="http://schemas.openxmlformats.org/officeDocument/2006/relationships/image" Target="../media/image1146.png"/><Relationship Id="rId102" Type="http://schemas.openxmlformats.org/officeDocument/2006/relationships/customXml" Target="../ink/ink1369.xml"/><Relationship Id="rId123" Type="http://schemas.openxmlformats.org/officeDocument/2006/relationships/image" Target="../media/image1168.png"/><Relationship Id="rId144" Type="http://schemas.openxmlformats.org/officeDocument/2006/relationships/customXml" Target="../ink/ink1390.xml"/><Relationship Id="rId330" Type="http://schemas.openxmlformats.org/officeDocument/2006/relationships/image" Target="../media/image1270.png"/><Relationship Id="rId90" Type="http://schemas.openxmlformats.org/officeDocument/2006/relationships/customXml" Target="../ink/ink1363.xml"/><Relationship Id="rId165" Type="http://schemas.openxmlformats.org/officeDocument/2006/relationships/image" Target="../media/image1189.png"/><Relationship Id="rId186" Type="http://schemas.openxmlformats.org/officeDocument/2006/relationships/customXml" Target="../ink/ink1411.xml"/><Relationship Id="rId351" Type="http://schemas.openxmlformats.org/officeDocument/2006/relationships/customXml" Target="../ink/ink1494.xml"/><Relationship Id="rId211" Type="http://schemas.openxmlformats.org/officeDocument/2006/relationships/image" Target="../media/image1212.png"/><Relationship Id="rId232" Type="http://schemas.openxmlformats.org/officeDocument/2006/relationships/customXml" Target="../ink/ink1434.xml"/><Relationship Id="rId253" Type="http://schemas.openxmlformats.org/officeDocument/2006/relationships/image" Target="../media/image1233.png"/><Relationship Id="rId274" Type="http://schemas.openxmlformats.org/officeDocument/2006/relationships/customXml" Target="../ink/ink1455.xml"/><Relationship Id="rId295" Type="http://schemas.openxmlformats.org/officeDocument/2006/relationships/customXml" Target="../ink/ink1466.xml"/><Relationship Id="rId309" Type="http://schemas.openxmlformats.org/officeDocument/2006/relationships/customXml" Target="../ink/ink1473.xml"/><Relationship Id="rId27" Type="http://schemas.openxmlformats.org/officeDocument/2006/relationships/image" Target="../media/image1121.png"/><Relationship Id="rId48" Type="http://schemas.openxmlformats.org/officeDocument/2006/relationships/customXml" Target="../ink/ink1342.xml"/><Relationship Id="rId69" Type="http://schemas.openxmlformats.org/officeDocument/2006/relationships/image" Target="../media/image1142.png"/><Relationship Id="rId113" Type="http://schemas.openxmlformats.org/officeDocument/2006/relationships/image" Target="../media/image1163.png"/><Relationship Id="rId134" Type="http://schemas.openxmlformats.org/officeDocument/2006/relationships/customXml" Target="../ink/ink1385.xml"/><Relationship Id="rId320" Type="http://schemas.openxmlformats.org/officeDocument/2006/relationships/image" Target="../media/image1265.png"/><Relationship Id="rId80" Type="http://schemas.openxmlformats.org/officeDocument/2006/relationships/customXml" Target="../ink/ink1358.xml"/><Relationship Id="rId155" Type="http://schemas.openxmlformats.org/officeDocument/2006/relationships/image" Target="../media/image1184.png"/><Relationship Id="rId176" Type="http://schemas.openxmlformats.org/officeDocument/2006/relationships/customXml" Target="../ink/ink1406.xml"/><Relationship Id="rId197" Type="http://schemas.openxmlformats.org/officeDocument/2006/relationships/image" Target="../media/image1205.png"/><Relationship Id="rId341" Type="http://schemas.openxmlformats.org/officeDocument/2006/relationships/customXml" Target="../ink/ink1489.xml"/><Relationship Id="rId201" Type="http://schemas.openxmlformats.org/officeDocument/2006/relationships/image" Target="../media/image1207.png"/><Relationship Id="rId222" Type="http://schemas.openxmlformats.org/officeDocument/2006/relationships/customXml" Target="../ink/ink1429.xml"/><Relationship Id="rId243" Type="http://schemas.openxmlformats.org/officeDocument/2006/relationships/image" Target="../media/image1228.png"/><Relationship Id="rId264" Type="http://schemas.openxmlformats.org/officeDocument/2006/relationships/customXml" Target="../ink/ink1450.xml"/><Relationship Id="rId285" Type="http://schemas.openxmlformats.org/officeDocument/2006/relationships/image" Target="../media/image1249.png"/><Relationship Id="rId17" Type="http://schemas.openxmlformats.org/officeDocument/2006/relationships/image" Target="../media/image1116.png"/><Relationship Id="rId38" Type="http://schemas.openxmlformats.org/officeDocument/2006/relationships/customXml" Target="../ink/ink1337.xml"/><Relationship Id="rId59" Type="http://schemas.openxmlformats.org/officeDocument/2006/relationships/image" Target="../media/image1137.png"/><Relationship Id="rId103" Type="http://schemas.openxmlformats.org/officeDocument/2006/relationships/image" Target="../media/image1158.png"/><Relationship Id="rId124" Type="http://schemas.openxmlformats.org/officeDocument/2006/relationships/customXml" Target="../ink/ink1380.xml"/><Relationship Id="rId310" Type="http://schemas.openxmlformats.org/officeDocument/2006/relationships/image" Target="../media/image1260.png"/><Relationship Id="rId70" Type="http://schemas.openxmlformats.org/officeDocument/2006/relationships/customXml" Target="../ink/ink1353.xml"/><Relationship Id="rId91" Type="http://schemas.openxmlformats.org/officeDocument/2006/relationships/image" Target="../media/image1152.png"/><Relationship Id="rId145" Type="http://schemas.openxmlformats.org/officeDocument/2006/relationships/image" Target="../media/image1179.png"/><Relationship Id="rId166" Type="http://schemas.openxmlformats.org/officeDocument/2006/relationships/customXml" Target="../ink/ink1401.xml"/><Relationship Id="rId187" Type="http://schemas.openxmlformats.org/officeDocument/2006/relationships/image" Target="../media/image1200.png"/><Relationship Id="rId331" Type="http://schemas.openxmlformats.org/officeDocument/2006/relationships/customXml" Target="../ink/ink1484.xml"/><Relationship Id="rId352" Type="http://schemas.openxmlformats.org/officeDocument/2006/relationships/image" Target="../media/image128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24.xml"/><Relationship Id="rId233" Type="http://schemas.openxmlformats.org/officeDocument/2006/relationships/image" Target="../media/image1223.png"/><Relationship Id="rId254" Type="http://schemas.openxmlformats.org/officeDocument/2006/relationships/customXml" Target="../ink/ink1445.xml"/><Relationship Id="rId28" Type="http://schemas.openxmlformats.org/officeDocument/2006/relationships/customXml" Target="../ink/ink1332.xml"/><Relationship Id="rId49" Type="http://schemas.openxmlformats.org/officeDocument/2006/relationships/image" Target="../media/image1132.png"/><Relationship Id="rId114" Type="http://schemas.openxmlformats.org/officeDocument/2006/relationships/customXml" Target="../ink/ink1375.xml"/><Relationship Id="rId275" Type="http://schemas.openxmlformats.org/officeDocument/2006/relationships/image" Target="../media/image1244.png"/><Relationship Id="rId296" Type="http://schemas.openxmlformats.org/officeDocument/2006/relationships/image" Target="../media/image1253.png"/><Relationship Id="rId300" Type="http://schemas.openxmlformats.org/officeDocument/2006/relationships/image" Target="../media/image1255.png"/><Relationship Id="rId60" Type="http://schemas.openxmlformats.org/officeDocument/2006/relationships/customXml" Target="../ink/ink1348.xml"/><Relationship Id="rId81" Type="http://schemas.openxmlformats.org/officeDocument/2006/relationships/image" Target="../media/image1147.png"/><Relationship Id="rId135" Type="http://schemas.openxmlformats.org/officeDocument/2006/relationships/image" Target="../media/image1174.png"/><Relationship Id="rId156" Type="http://schemas.openxmlformats.org/officeDocument/2006/relationships/customXml" Target="../ink/ink1396.xml"/><Relationship Id="rId177" Type="http://schemas.openxmlformats.org/officeDocument/2006/relationships/image" Target="../media/image1195.png"/><Relationship Id="rId198" Type="http://schemas.openxmlformats.org/officeDocument/2006/relationships/customXml" Target="../ink/ink1417.xml"/><Relationship Id="rId321" Type="http://schemas.openxmlformats.org/officeDocument/2006/relationships/customXml" Target="../ink/ink1479.xml"/><Relationship Id="rId342" Type="http://schemas.openxmlformats.org/officeDocument/2006/relationships/image" Target="../media/image1276.png"/><Relationship Id="rId202" Type="http://schemas.openxmlformats.org/officeDocument/2006/relationships/customXml" Target="../ink/ink1419.xml"/><Relationship Id="rId223" Type="http://schemas.openxmlformats.org/officeDocument/2006/relationships/image" Target="../media/image1218.png"/><Relationship Id="rId244" Type="http://schemas.openxmlformats.org/officeDocument/2006/relationships/customXml" Target="../ink/ink1440.xml"/><Relationship Id="rId18" Type="http://schemas.openxmlformats.org/officeDocument/2006/relationships/customXml" Target="../ink/ink1327.xml"/><Relationship Id="rId39" Type="http://schemas.openxmlformats.org/officeDocument/2006/relationships/image" Target="../media/image1127.png"/><Relationship Id="rId265" Type="http://schemas.openxmlformats.org/officeDocument/2006/relationships/image" Target="../media/image1239.png"/><Relationship Id="rId286" Type="http://schemas.openxmlformats.org/officeDocument/2006/relationships/customXml" Target="../ink/ink1461.xml"/><Relationship Id="rId50" Type="http://schemas.openxmlformats.org/officeDocument/2006/relationships/customXml" Target="../ink/ink1343.xml"/><Relationship Id="rId104" Type="http://schemas.openxmlformats.org/officeDocument/2006/relationships/customXml" Target="../ink/ink1370.xml"/><Relationship Id="rId125" Type="http://schemas.openxmlformats.org/officeDocument/2006/relationships/image" Target="../media/image1169.png"/><Relationship Id="rId146" Type="http://schemas.openxmlformats.org/officeDocument/2006/relationships/customXml" Target="../ink/ink1391.xml"/><Relationship Id="rId167" Type="http://schemas.openxmlformats.org/officeDocument/2006/relationships/image" Target="../media/image1190.png"/><Relationship Id="rId188" Type="http://schemas.openxmlformats.org/officeDocument/2006/relationships/customXml" Target="../ink/ink1412.xml"/><Relationship Id="rId311" Type="http://schemas.openxmlformats.org/officeDocument/2006/relationships/customXml" Target="../ink/ink1474.xml"/><Relationship Id="rId332" Type="http://schemas.openxmlformats.org/officeDocument/2006/relationships/image" Target="../media/image1271.png"/><Relationship Id="rId353" Type="http://schemas.openxmlformats.org/officeDocument/2006/relationships/customXml" Target="../ink/ink1495.xml"/><Relationship Id="rId71" Type="http://schemas.openxmlformats.org/officeDocument/2006/relationships/image" Target="../media/image989.png"/><Relationship Id="rId92" Type="http://schemas.openxmlformats.org/officeDocument/2006/relationships/customXml" Target="../ink/ink1364.xml"/><Relationship Id="rId213" Type="http://schemas.openxmlformats.org/officeDocument/2006/relationships/image" Target="../media/image1213.png"/><Relationship Id="rId234" Type="http://schemas.openxmlformats.org/officeDocument/2006/relationships/customXml" Target="../ink/ink1435.xml"/><Relationship Id="rId2" Type="http://schemas.openxmlformats.org/officeDocument/2006/relationships/customXml" Target="../ink/ink1319.xml"/><Relationship Id="rId29" Type="http://schemas.openxmlformats.org/officeDocument/2006/relationships/image" Target="../media/image1122.png"/><Relationship Id="rId255" Type="http://schemas.openxmlformats.org/officeDocument/2006/relationships/image" Target="../media/image1234.png"/><Relationship Id="rId276" Type="http://schemas.openxmlformats.org/officeDocument/2006/relationships/customXml" Target="../ink/ink1456.xml"/><Relationship Id="rId297" Type="http://schemas.openxmlformats.org/officeDocument/2006/relationships/customXml" Target="../ink/ink1467.xml"/><Relationship Id="rId40" Type="http://schemas.openxmlformats.org/officeDocument/2006/relationships/customXml" Target="../ink/ink1338.xml"/><Relationship Id="rId115" Type="http://schemas.openxmlformats.org/officeDocument/2006/relationships/image" Target="../media/image1164.png"/><Relationship Id="rId136" Type="http://schemas.openxmlformats.org/officeDocument/2006/relationships/customXml" Target="../ink/ink1386.xml"/><Relationship Id="rId157" Type="http://schemas.openxmlformats.org/officeDocument/2006/relationships/image" Target="../media/image1185.png"/><Relationship Id="rId178" Type="http://schemas.openxmlformats.org/officeDocument/2006/relationships/customXml" Target="../ink/ink1407.xml"/><Relationship Id="rId301" Type="http://schemas.openxmlformats.org/officeDocument/2006/relationships/customXml" Target="../ink/ink1469.xml"/><Relationship Id="rId322" Type="http://schemas.openxmlformats.org/officeDocument/2006/relationships/image" Target="../media/image1266.png"/><Relationship Id="rId343" Type="http://schemas.openxmlformats.org/officeDocument/2006/relationships/customXml" Target="../ink/ink1490.xml"/><Relationship Id="rId61" Type="http://schemas.openxmlformats.org/officeDocument/2006/relationships/image" Target="../media/image1138.png"/><Relationship Id="rId82" Type="http://schemas.openxmlformats.org/officeDocument/2006/relationships/customXml" Target="../ink/ink1359.xml"/><Relationship Id="rId199" Type="http://schemas.openxmlformats.org/officeDocument/2006/relationships/image" Target="../media/image1206.png"/><Relationship Id="rId203" Type="http://schemas.openxmlformats.org/officeDocument/2006/relationships/image" Target="../media/image1208.png"/><Relationship Id="rId19" Type="http://schemas.openxmlformats.org/officeDocument/2006/relationships/image" Target="../media/image1117.png"/><Relationship Id="rId224" Type="http://schemas.openxmlformats.org/officeDocument/2006/relationships/customXml" Target="../ink/ink1430.xml"/><Relationship Id="rId245" Type="http://schemas.openxmlformats.org/officeDocument/2006/relationships/image" Target="../media/image1229.png"/><Relationship Id="rId266" Type="http://schemas.openxmlformats.org/officeDocument/2006/relationships/customXml" Target="../ink/ink1451.xml"/><Relationship Id="rId287" Type="http://schemas.openxmlformats.org/officeDocument/2006/relationships/image" Target="../media/image829.png"/><Relationship Id="rId30" Type="http://schemas.openxmlformats.org/officeDocument/2006/relationships/customXml" Target="../ink/ink1333.xml"/><Relationship Id="rId105" Type="http://schemas.openxmlformats.org/officeDocument/2006/relationships/image" Target="../media/image1159.png"/><Relationship Id="rId126" Type="http://schemas.openxmlformats.org/officeDocument/2006/relationships/customXml" Target="../ink/ink1381.xml"/><Relationship Id="rId147" Type="http://schemas.openxmlformats.org/officeDocument/2006/relationships/image" Target="../media/image1180.png"/><Relationship Id="rId168" Type="http://schemas.openxmlformats.org/officeDocument/2006/relationships/customXml" Target="../ink/ink1402.xml"/><Relationship Id="rId312" Type="http://schemas.openxmlformats.org/officeDocument/2006/relationships/image" Target="../media/image1261.png"/><Relationship Id="rId333" Type="http://schemas.openxmlformats.org/officeDocument/2006/relationships/customXml" Target="../ink/ink1485.xml"/><Relationship Id="rId354" Type="http://schemas.openxmlformats.org/officeDocument/2006/relationships/image" Target="../media/image1281.png"/><Relationship Id="rId51" Type="http://schemas.openxmlformats.org/officeDocument/2006/relationships/image" Target="../media/image1133.png"/><Relationship Id="rId72" Type="http://schemas.openxmlformats.org/officeDocument/2006/relationships/customXml" Target="../ink/ink1354.xml"/><Relationship Id="rId93" Type="http://schemas.openxmlformats.org/officeDocument/2006/relationships/image" Target="../media/image1153.png"/><Relationship Id="rId189" Type="http://schemas.openxmlformats.org/officeDocument/2006/relationships/image" Target="../media/image1201.png"/><Relationship Id="rId3" Type="http://schemas.openxmlformats.org/officeDocument/2006/relationships/image" Target="../media/image1109.png"/><Relationship Id="rId214" Type="http://schemas.openxmlformats.org/officeDocument/2006/relationships/customXml" Target="../ink/ink1425.xml"/><Relationship Id="rId235" Type="http://schemas.openxmlformats.org/officeDocument/2006/relationships/image" Target="../media/image1224.png"/><Relationship Id="rId256" Type="http://schemas.openxmlformats.org/officeDocument/2006/relationships/customXml" Target="../ink/ink1446.xml"/><Relationship Id="rId277" Type="http://schemas.openxmlformats.org/officeDocument/2006/relationships/image" Target="../media/image1245.png"/><Relationship Id="rId298" Type="http://schemas.openxmlformats.org/officeDocument/2006/relationships/image" Target="../media/image1254.png"/><Relationship Id="rId116" Type="http://schemas.openxmlformats.org/officeDocument/2006/relationships/customXml" Target="../ink/ink1376.xml"/><Relationship Id="rId137" Type="http://schemas.openxmlformats.org/officeDocument/2006/relationships/image" Target="../media/image1175.png"/><Relationship Id="rId158" Type="http://schemas.openxmlformats.org/officeDocument/2006/relationships/customXml" Target="../ink/ink1397.xml"/><Relationship Id="rId302" Type="http://schemas.openxmlformats.org/officeDocument/2006/relationships/image" Target="../media/image1256.png"/><Relationship Id="rId323" Type="http://schemas.openxmlformats.org/officeDocument/2006/relationships/customXml" Target="../ink/ink1480.xml"/><Relationship Id="rId344" Type="http://schemas.openxmlformats.org/officeDocument/2006/relationships/image" Target="../media/image1277.png"/><Relationship Id="rId20" Type="http://schemas.openxmlformats.org/officeDocument/2006/relationships/customXml" Target="../ink/ink1328.xml"/><Relationship Id="rId41" Type="http://schemas.openxmlformats.org/officeDocument/2006/relationships/image" Target="../media/image1128.png"/><Relationship Id="rId62" Type="http://schemas.openxmlformats.org/officeDocument/2006/relationships/customXml" Target="../ink/ink1349.xml"/><Relationship Id="rId83" Type="http://schemas.openxmlformats.org/officeDocument/2006/relationships/image" Target="../media/image1148.png"/><Relationship Id="rId179" Type="http://schemas.openxmlformats.org/officeDocument/2006/relationships/image" Target="../media/image1196.png"/><Relationship Id="rId190" Type="http://schemas.openxmlformats.org/officeDocument/2006/relationships/customXml" Target="../ink/ink1413.xml"/><Relationship Id="rId204" Type="http://schemas.openxmlformats.org/officeDocument/2006/relationships/customXml" Target="../ink/ink1420.xml"/><Relationship Id="rId225" Type="http://schemas.openxmlformats.org/officeDocument/2006/relationships/image" Target="../media/image1219.png"/><Relationship Id="rId246" Type="http://schemas.openxmlformats.org/officeDocument/2006/relationships/customXml" Target="../ink/ink1441.xml"/><Relationship Id="rId267" Type="http://schemas.openxmlformats.org/officeDocument/2006/relationships/image" Target="../media/image1240.png"/><Relationship Id="rId288" Type="http://schemas.openxmlformats.org/officeDocument/2006/relationships/customXml" Target="../ink/ink1462.xml"/><Relationship Id="rId106" Type="http://schemas.openxmlformats.org/officeDocument/2006/relationships/customXml" Target="../ink/ink1371.xml"/><Relationship Id="rId127" Type="http://schemas.openxmlformats.org/officeDocument/2006/relationships/image" Target="../media/image1170.png"/><Relationship Id="rId313" Type="http://schemas.openxmlformats.org/officeDocument/2006/relationships/customXml" Target="../ink/ink1475.xml"/><Relationship Id="rId10" Type="http://schemas.openxmlformats.org/officeDocument/2006/relationships/customXml" Target="../ink/ink1323.xml"/><Relationship Id="rId31" Type="http://schemas.openxmlformats.org/officeDocument/2006/relationships/image" Target="../media/image1123.png"/><Relationship Id="rId52" Type="http://schemas.openxmlformats.org/officeDocument/2006/relationships/customXml" Target="../ink/ink1344.xml"/><Relationship Id="rId73" Type="http://schemas.openxmlformats.org/officeDocument/2006/relationships/image" Target="../media/image1143.png"/><Relationship Id="rId94" Type="http://schemas.openxmlformats.org/officeDocument/2006/relationships/customXml" Target="../ink/ink1365.xml"/><Relationship Id="rId148" Type="http://schemas.openxmlformats.org/officeDocument/2006/relationships/customXml" Target="../ink/ink1392.xml"/><Relationship Id="rId169" Type="http://schemas.openxmlformats.org/officeDocument/2006/relationships/image" Target="../media/image1191.png"/><Relationship Id="rId334" Type="http://schemas.openxmlformats.org/officeDocument/2006/relationships/image" Target="../media/image1272.png"/><Relationship Id="rId355" Type="http://schemas.openxmlformats.org/officeDocument/2006/relationships/customXml" Target="../ink/ink1496.xml"/><Relationship Id="rId4" Type="http://schemas.openxmlformats.org/officeDocument/2006/relationships/customXml" Target="../ink/ink1320.xml"/><Relationship Id="rId180" Type="http://schemas.openxmlformats.org/officeDocument/2006/relationships/customXml" Target="../ink/ink1408.xml"/><Relationship Id="rId215" Type="http://schemas.openxmlformats.org/officeDocument/2006/relationships/image" Target="../media/image1214.png"/><Relationship Id="rId236" Type="http://schemas.openxmlformats.org/officeDocument/2006/relationships/customXml" Target="../ink/ink1436.xml"/><Relationship Id="rId257" Type="http://schemas.openxmlformats.org/officeDocument/2006/relationships/image" Target="../media/image1235.png"/><Relationship Id="rId278" Type="http://schemas.openxmlformats.org/officeDocument/2006/relationships/customXml" Target="../ink/ink1457.xml"/><Relationship Id="rId303" Type="http://schemas.openxmlformats.org/officeDocument/2006/relationships/customXml" Target="../ink/ink1470.xml"/><Relationship Id="rId42" Type="http://schemas.openxmlformats.org/officeDocument/2006/relationships/customXml" Target="../ink/ink1339.xml"/><Relationship Id="rId84" Type="http://schemas.openxmlformats.org/officeDocument/2006/relationships/customXml" Target="../ink/ink1360.xml"/><Relationship Id="rId138" Type="http://schemas.openxmlformats.org/officeDocument/2006/relationships/customXml" Target="../ink/ink1387.xml"/><Relationship Id="rId345" Type="http://schemas.openxmlformats.org/officeDocument/2006/relationships/customXml" Target="../ink/ink1491.xml"/><Relationship Id="rId191" Type="http://schemas.openxmlformats.org/officeDocument/2006/relationships/image" Target="../media/image1202.png"/><Relationship Id="rId205" Type="http://schemas.openxmlformats.org/officeDocument/2006/relationships/image" Target="../media/image1209.png"/><Relationship Id="rId247" Type="http://schemas.openxmlformats.org/officeDocument/2006/relationships/image" Target="../media/image1230.png"/><Relationship Id="rId107" Type="http://schemas.openxmlformats.org/officeDocument/2006/relationships/image" Target="../media/image1160.png"/><Relationship Id="rId289" Type="http://schemas.openxmlformats.org/officeDocument/2006/relationships/image" Target="../media/image1250.png"/><Relationship Id="rId11" Type="http://schemas.openxmlformats.org/officeDocument/2006/relationships/image" Target="../media/image1113.png"/><Relationship Id="rId53" Type="http://schemas.openxmlformats.org/officeDocument/2006/relationships/image" Target="../media/image1134.png"/><Relationship Id="rId149" Type="http://schemas.openxmlformats.org/officeDocument/2006/relationships/image" Target="../media/image1181.png"/><Relationship Id="rId314" Type="http://schemas.openxmlformats.org/officeDocument/2006/relationships/image" Target="../media/image1262.png"/><Relationship Id="rId356" Type="http://schemas.openxmlformats.org/officeDocument/2006/relationships/image" Target="../media/image1282.png"/><Relationship Id="rId95" Type="http://schemas.openxmlformats.org/officeDocument/2006/relationships/image" Target="../media/image1154.png"/><Relationship Id="rId160" Type="http://schemas.openxmlformats.org/officeDocument/2006/relationships/customXml" Target="../ink/ink1398.xml"/><Relationship Id="rId216" Type="http://schemas.openxmlformats.org/officeDocument/2006/relationships/customXml" Target="../ink/ink1426.xml"/><Relationship Id="rId258" Type="http://schemas.openxmlformats.org/officeDocument/2006/relationships/customXml" Target="../ink/ink1447.xml"/><Relationship Id="rId22" Type="http://schemas.openxmlformats.org/officeDocument/2006/relationships/customXml" Target="../ink/ink1329.xml"/><Relationship Id="rId64" Type="http://schemas.openxmlformats.org/officeDocument/2006/relationships/customXml" Target="../ink/ink1350.xml"/><Relationship Id="rId118" Type="http://schemas.openxmlformats.org/officeDocument/2006/relationships/customXml" Target="../ink/ink1377.xml"/><Relationship Id="rId325" Type="http://schemas.openxmlformats.org/officeDocument/2006/relationships/customXml" Target="../ink/ink1481.xml"/><Relationship Id="rId171" Type="http://schemas.openxmlformats.org/officeDocument/2006/relationships/image" Target="../media/image1192.png"/><Relationship Id="rId227" Type="http://schemas.openxmlformats.org/officeDocument/2006/relationships/image" Target="../media/image1220.png"/><Relationship Id="rId269" Type="http://schemas.openxmlformats.org/officeDocument/2006/relationships/image" Target="../media/image1241.png"/><Relationship Id="rId33" Type="http://schemas.openxmlformats.org/officeDocument/2006/relationships/image" Target="../media/image1124.png"/><Relationship Id="rId129" Type="http://schemas.openxmlformats.org/officeDocument/2006/relationships/image" Target="../media/image1171.png"/><Relationship Id="rId280" Type="http://schemas.openxmlformats.org/officeDocument/2006/relationships/customXml" Target="../ink/ink1458.xml"/><Relationship Id="rId336" Type="http://schemas.openxmlformats.org/officeDocument/2006/relationships/image" Target="../media/image1273.png"/><Relationship Id="rId75" Type="http://schemas.openxmlformats.org/officeDocument/2006/relationships/image" Target="../media/image1144.png"/><Relationship Id="rId140" Type="http://schemas.openxmlformats.org/officeDocument/2006/relationships/customXml" Target="../ink/ink1388.xml"/><Relationship Id="rId182" Type="http://schemas.openxmlformats.org/officeDocument/2006/relationships/customXml" Target="../ink/ink1409.xml"/><Relationship Id="rId6" Type="http://schemas.openxmlformats.org/officeDocument/2006/relationships/customXml" Target="../ink/ink1321.xml"/><Relationship Id="rId238" Type="http://schemas.openxmlformats.org/officeDocument/2006/relationships/customXml" Target="../ink/ink1437.xml"/><Relationship Id="rId291" Type="http://schemas.openxmlformats.org/officeDocument/2006/relationships/customXml" Target="../ink/ink1464.xml"/><Relationship Id="rId305" Type="http://schemas.openxmlformats.org/officeDocument/2006/relationships/customXml" Target="../ink/ink1471.xml"/><Relationship Id="rId347" Type="http://schemas.openxmlformats.org/officeDocument/2006/relationships/customXml" Target="../ink/ink1492.xml"/><Relationship Id="rId44" Type="http://schemas.openxmlformats.org/officeDocument/2006/relationships/customXml" Target="../ink/ink1340.xml"/><Relationship Id="rId86" Type="http://schemas.openxmlformats.org/officeDocument/2006/relationships/customXml" Target="../ink/ink1361.xml"/><Relationship Id="rId151" Type="http://schemas.openxmlformats.org/officeDocument/2006/relationships/image" Target="../media/image1182.png"/><Relationship Id="rId193" Type="http://schemas.openxmlformats.org/officeDocument/2006/relationships/image" Target="../media/image1203.png"/><Relationship Id="rId207" Type="http://schemas.openxmlformats.org/officeDocument/2006/relationships/image" Target="../media/image1210.png"/><Relationship Id="rId249" Type="http://schemas.openxmlformats.org/officeDocument/2006/relationships/image" Target="../media/image1231.png"/><Relationship Id="rId13" Type="http://schemas.openxmlformats.org/officeDocument/2006/relationships/image" Target="../media/image1114.png"/><Relationship Id="rId109" Type="http://schemas.openxmlformats.org/officeDocument/2006/relationships/image" Target="../media/image1161.png"/><Relationship Id="rId260" Type="http://schemas.openxmlformats.org/officeDocument/2006/relationships/customXml" Target="../ink/ink1448.xml"/><Relationship Id="rId316" Type="http://schemas.openxmlformats.org/officeDocument/2006/relationships/image" Target="../media/image1263.png"/><Relationship Id="rId55" Type="http://schemas.openxmlformats.org/officeDocument/2006/relationships/image" Target="../media/image1135.png"/><Relationship Id="rId97" Type="http://schemas.openxmlformats.org/officeDocument/2006/relationships/image" Target="../media/image1155.png"/><Relationship Id="rId120" Type="http://schemas.openxmlformats.org/officeDocument/2006/relationships/customXml" Target="../ink/ink1378.xml"/><Relationship Id="rId358" Type="http://schemas.openxmlformats.org/officeDocument/2006/relationships/image" Target="../media/image1283.png"/><Relationship Id="rId162" Type="http://schemas.openxmlformats.org/officeDocument/2006/relationships/customXml" Target="../ink/ink1399.xml"/><Relationship Id="rId218" Type="http://schemas.openxmlformats.org/officeDocument/2006/relationships/customXml" Target="../ink/ink1427.xml"/><Relationship Id="rId271" Type="http://schemas.openxmlformats.org/officeDocument/2006/relationships/image" Target="../media/image1242.png"/><Relationship Id="rId24" Type="http://schemas.openxmlformats.org/officeDocument/2006/relationships/customXml" Target="../ink/ink1330.xml"/><Relationship Id="rId66" Type="http://schemas.openxmlformats.org/officeDocument/2006/relationships/customXml" Target="../ink/ink1351.xml"/><Relationship Id="rId131" Type="http://schemas.openxmlformats.org/officeDocument/2006/relationships/image" Target="../media/image1172.png"/><Relationship Id="rId327" Type="http://schemas.openxmlformats.org/officeDocument/2006/relationships/customXml" Target="../ink/ink1482.xml"/><Relationship Id="rId173" Type="http://schemas.openxmlformats.org/officeDocument/2006/relationships/image" Target="../media/image1193.png"/><Relationship Id="rId229" Type="http://schemas.openxmlformats.org/officeDocument/2006/relationships/image" Target="../media/image1221.png"/><Relationship Id="rId240" Type="http://schemas.openxmlformats.org/officeDocument/2006/relationships/customXml" Target="../ink/ink1438.xml"/><Relationship Id="rId35" Type="http://schemas.openxmlformats.org/officeDocument/2006/relationships/image" Target="../media/image1125.png"/><Relationship Id="rId77" Type="http://schemas.openxmlformats.org/officeDocument/2006/relationships/image" Target="../media/image1145.png"/><Relationship Id="rId100" Type="http://schemas.openxmlformats.org/officeDocument/2006/relationships/customXml" Target="../ink/ink1368.xml"/><Relationship Id="rId282" Type="http://schemas.openxmlformats.org/officeDocument/2006/relationships/customXml" Target="../ink/ink1459.xml"/><Relationship Id="rId338" Type="http://schemas.openxmlformats.org/officeDocument/2006/relationships/image" Target="../media/image1274.png"/><Relationship Id="rId8" Type="http://schemas.openxmlformats.org/officeDocument/2006/relationships/customXml" Target="../ink/ink1322.xml"/><Relationship Id="rId142" Type="http://schemas.openxmlformats.org/officeDocument/2006/relationships/customXml" Target="../ink/ink1389.xml"/><Relationship Id="rId184" Type="http://schemas.openxmlformats.org/officeDocument/2006/relationships/customXml" Target="../ink/ink1410.xml"/><Relationship Id="rId251" Type="http://schemas.openxmlformats.org/officeDocument/2006/relationships/image" Target="../media/image1232.png"/><Relationship Id="rId46" Type="http://schemas.openxmlformats.org/officeDocument/2006/relationships/customXml" Target="../ink/ink1341.xml"/><Relationship Id="rId293" Type="http://schemas.openxmlformats.org/officeDocument/2006/relationships/customXml" Target="../ink/ink1465.xml"/><Relationship Id="rId307" Type="http://schemas.openxmlformats.org/officeDocument/2006/relationships/customXml" Target="../ink/ink1472.xml"/><Relationship Id="rId349" Type="http://schemas.openxmlformats.org/officeDocument/2006/relationships/customXml" Target="../ink/ink149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6.xml"/><Relationship Id="rId299" Type="http://schemas.openxmlformats.org/officeDocument/2006/relationships/image" Target="../media/image1415.png"/><Relationship Id="rId21" Type="http://schemas.openxmlformats.org/officeDocument/2006/relationships/customXml" Target="../ink/ink1508.xml"/><Relationship Id="rId63" Type="http://schemas.openxmlformats.org/officeDocument/2006/relationships/customXml" Target="../ink/ink1529.xml"/><Relationship Id="rId159" Type="http://schemas.openxmlformats.org/officeDocument/2006/relationships/customXml" Target="../ink/ink1577.xml"/><Relationship Id="rId324" Type="http://schemas.openxmlformats.org/officeDocument/2006/relationships/customXml" Target="../ink/ink1661.xml"/><Relationship Id="rId170" Type="http://schemas.openxmlformats.org/officeDocument/2006/relationships/image" Target="../media/image1353.png"/><Relationship Id="rId226" Type="http://schemas.openxmlformats.org/officeDocument/2006/relationships/image" Target="../media/image1381.png"/><Relationship Id="rId268" Type="http://schemas.openxmlformats.org/officeDocument/2006/relationships/image" Target="../media/image1400.png"/><Relationship Id="rId32" Type="http://schemas.openxmlformats.org/officeDocument/2006/relationships/image" Target="../media/image1298.png"/><Relationship Id="rId74" Type="http://schemas.openxmlformats.org/officeDocument/2006/relationships/image" Target="../media/image1174.png"/><Relationship Id="rId128" Type="http://schemas.openxmlformats.org/officeDocument/2006/relationships/image" Target="../media/image1333.png"/><Relationship Id="rId5" Type="http://schemas.openxmlformats.org/officeDocument/2006/relationships/customXml" Target="../ink/ink1500.xml"/><Relationship Id="rId181" Type="http://schemas.openxmlformats.org/officeDocument/2006/relationships/customXml" Target="../ink/ink1588.xml"/><Relationship Id="rId237" Type="http://schemas.openxmlformats.org/officeDocument/2006/relationships/customXml" Target="../ink/ink1616.xml"/><Relationship Id="rId279" Type="http://schemas.openxmlformats.org/officeDocument/2006/relationships/customXml" Target="../ink/ink1638.xml"/><Relationship Id="rId43" Type="http://schemas.openxmlformats.org/officeDocument/2006/relationships/customXml" Target="../ink/ink1519.xml"/><Relationship Id="rId139" Type="http://schemas.openxmlformats.org/officeDocument/2006/relationships/customXml" Target="../ink/ink1567.xml"/><Relationship Id="rId290" Type="http://schemas.openxmlformats.org/officeDocument/2006/relationships/customXml" Target="../ink/ink1644.xml"/><Relationship Id="rId304" Type="http://schemas.openxmlformats.org/officeDocument/2006/relationships/customXml" Target="../ink/ink1651.xml"/><Relationship Id="rId85" Type="http://schemas.openxmlformats.org/officeDocument/2006/relationships/customXml" Target="../ink/ink1540.xml"/><Relationship Id="rId150" Type="http://schemas.openxmlformats.org/officeDocument/2006/relationships/image" Target="../media/image1108.png"/><Relationship Id="rId192" Type="http://schemas.openxmlformats.org/officeDocument/2006/relationships/image" Target="../media/image1364.png"/><Relationship Id="rId206" Type="http://schemas.openxmlformats.org/officeDocument/2006/relationships/image" Target="../media/image1371.png"/><Relationship Id="rId248" Type="http://schemas.openxmlformats.org/officeDocument/2006/relationships/image" Target="../media/image1390.png"/><Relationship Id="rId12" Type="http://schemas.openxmlformats.org/officeDocument/2006/relationships/image" Target="../media/image1289.png"/><Relationship Id="rId108" Type="http://schemas.openxmlformats.org/officeDocument/2006/relationships/image" Target="../media/image1323.png"/><Relationship Id="rId315" Type="http://schemas.openxmlformats.org/officeDocument/2006/relationships/image" Target="../media/image1423.png"/><Relationship Id="rId54" Type="http://schemas.openxmlformats.org/officeDocument/2006/relationships/image" Target="../media/image1309.png"/><Relationship Id="rId96" Type="http://schemas.openxmlformats.org/officeDocument/2006/relationships/image" Target="../media/image1228.png"/><Relationship Id="rId161" Type="http://schemas.openxmlformats.org/officeDocument/2006/relationships/customXml" Target="../ink/ink1578.xml"/><Relationship Id="rId217" Type="http://schemas.openxmlformats.org/officeDocument/2006/relationships/customXml" Target="../ink/ink1606.xml"/><Relationship Id="rId259" Type="http://schemas.openxmlformats.org/officeDocument/2006/relationships/customXml" Target="../ink/ink1628.xml"/><Relationship Id="rId23" Type="http://schemas.openxmlformats.org/officeDocument/2006/relationships/customXml" Target="../ink/ink1509.xml"/><Relationship Id="rId119" Type="http://schemas.openxmlformats.org/officeDocument/2006/relationships/customXml" Target="../ink/ink1557.xml"/><Relationship Id="rId270" Type="http://schemas.openxmlformats.org/officeDocument/2006/relationships/image" Target="../media/image1401.png"/><Relationship Id="rId326" Type="http://schemas.openxmlformats.org/officeDocument/2006/relationships/customXml" Target="../ink/ink1662.xml"/><Relationship Id="rId65" Type="http://schemas.openxmlformats.org/officeDocument/2006/relationships/customXml" Target="../ink/ink1530.xml"/><Relationship Id="rId130" Type="http://schemas.openxmlformats.org/officeDocument/2006/relationships/image" Target="../media/image1334.png"/><Relationship Id="rId172" Type="http://schemas.openxmlformats.org/officeDocument/2006/relationships/image" Target="../media/image1354.png"/><Relationship Id="rId228" Type="http://schemas.openxmlformats.org/officeDocument/2006/relationships/image" Target="../media/image1382.png"/><Relationship Id="rId281" Type="http://schemas.openxmlformats.org/officeDocument/2006/relationships/customXml" Target="../ink/ink1639.xml"/><Relationship Id="rId34" Type="http://schemas.openxmlformats.org/officeDocument/2006/relationships/image" Target="../media/image1299.png"/><Relationship Id="rId76" Type="http://schemas.openxmlformats.org/officeDocument/2006/relationships/image" Target="../media/image1175.png"/><Relationship Id="rId141" Type="http://schemas.openxmlformats.org/officeDocument/2006/relationships/customXml" Target="../ink/ink1568.xml"/><Relationship Id="rId7" Type="http://schemas.openxmlformats.org/officeDocument/2006/relationships/customXml" Target="../ink/ink1501.xml"/><Relationship Id="rId183" Type="http://schemas.openxmlformats.org/officeDocument/2006/relationships/customXml" Target="../ink/ink1589.xml"/><Relationship Id="rId239" Type="http://schemas.openxmlformats.org/officeDocument/2006/relationships/customXml" Target="../ink/ink1617.xml"/><Relationship Id="rId250" Type="http://schemas.openxmlformats.org/officeDocument/2006/relationships/image" Target="../media/image1391.png"/><Relationship Id="rId292" Type="http://schemas.openxmlformats.org/officeDocument/2006/relationships/customXml" Target="../ink/ink1645.xml"/><Relationship Id="rId306" Type="http://schemas.openxmlformats.org/officeDocument/2006/relationships/customXml" Target="../ink/ink1652.xml"/><Relationship Id="rId24" Type="http://schemas.openxmlformats.org/officeDocument/2006/relationships/image" Target="../media/image1295.png"/><Relationship Id="rId45" Type="http://schemas.openxmlformats.org/officeDocument/2006/relationships/customXml" Target="../ink/ink1520.xml"/><Relationship Id="rId66" Type="http://schemas.openxmlformats.org/officeDocument/2006/relationships/image" Target="../media/image1315.png"/><Relationship Id="rId87" Type="http://schemas.openxmlformats.org/officeDocument/2006/relationships/customXml" Target="../ink/ink1541.xml"/><Relationship Id="rId110" Type="http://schemas.openxmlformats.org/officeDocument/2006/relationships/image" Target="../media/image1324.png"/><Relationship Id="rId131" Type="http://schemas.openxmlformats.org/officeDocument/2006/relationships/customXml" Target="../ink/ink1563.xml"/><Relationship Id="rId327" Type="http://schemas.openxmlformats.org/officeDocument/2006/relationships/image" Target="../media/image1429.png"/><Relationship Id="rId152" Type="http://schemas.openxmlformats.org/officeDocument/2006/relationships/image" Target="../media/image1344.png"/><Relationship Id="rId173" Type="http://schemas.openxmlformats.org/officeDocument/2006/relationships/customXml" Target="../ink/ink1584.xml"/><Relationship Id="rId194" Type="http://schemas.openxmlformats.org/officeDocument/2006/relationships/image" Target="../media/image1365.png"/><Relationship Id="rId208" Type="http://schemas.openxmlformats.org/officeDocument/2006/relationships/image" Target="../media/image1372.png"/><Relationship Id="rId229" Type="http://schemas.openxmlformats.org/officeDocument/2006/relationships/customXml" Target="../ink/ink1612.xml"/><Relationship Id="rId240" Type="http://schemas.openxmlformats.org/officeDocument/2006/relationships/customXml" Target="../ink/ink1618.xml"/><Relationship Id="rId261" Type="http://schemas.openxmlformats.org/officeDocument/2006/relationships/customXml" Target="../ink/ink1629.xml"/><Relationship Id="rId14" Type="http://schemas.openxmlformats.org/officeDocument/2006/relationships/image" Target="../media/image1290.png"/><Relationship Id="rId35" Type="http://schemas.openxmlformats.org/officeDocument/2006/relationships/customXml" Target="../ink/ink1515.xml"/><Relationship Id="rId56" Type="http://schemas.openxmlformats.org/officeDocument/2006/relationships/image" Target="../media/image1310.png"/><Relationship Id="rId77" Type="http://schemas.openxmlformats.org/officeDocument/2006/relationships/customXml" Target="../ink/ink1536.xml"/><Relationship Id="rId100" Type="http://schemas.openxmlformats.org/officeDocument/2006/relationships/image" Target="../media/image1319.png"/><Relationship Id="rId282" Type="http://schemas.openxmlformats.org/officeDocument/2006/relationships/image" Target="../media/image1407.png"/><Relationship Id="rId317" Type="http://schemas.openxmlformats.org/officeDocument/2006/relationships/image" Target="../media/image1424.png"/><Relationship Id="rId8" Type="http://schemas.openxmlformats.org/officeDocument/2006/relationships/image" Target="../media/image1287.png"/><Relationship Id="rId98" Type="http://schemas.openxmlformats.org/officeDocument/2006/relationships/image" Target="../media/image1229.png"/><Relationship Id="rId121" Type="http://schemas.openxmlformats.org/officeDocument/2006/relationships/customXml" Target="../ink/ink1558.xml"/><Relationship Id="rId142" Type="http://schemas.openxmlformats.org/officeDocument/2006/relationships/image" Target="../media/image1340.png"/><Relationship Id="rId163" Type="http://schemas.openxmlformats.org/officeDocument/2006/relationships/customXml" Target="../ink/ink1579.xml"/><Relationship Id="rId184" Type="http://schemas.openxmlformats.org/officeDocument/2006/relationships/image" Target="../media/image1360.png"/><Relationship Id="rId219" Type="http://schemas.openxmlformats.org/officeDocument/2006/relationships/customXml" Target="../ink/ink1607.xml"/><Relationship Id="rId230" Type="http://schemas.openxmlformats.org/officeDocument/2006/relationships/image" Target="../media/image1383.png"/><Relationship Id="rId251" Type="http://schemas.openxmlformats.org/officeDocument/2006/relationships/customXml" Target="../ink/ink1624.xml"/><Relationship Id="rId25" Type="http://schemas.openxmlformats.org/officeDocument/2006/relationships/customXml" Target="../ink/ink1510.xml"/><Relationship Id="rId46" Type="http://schemas.openxmlformats.org/officeDocument/2006/relationships/image" Target="../media/image1305.png"/><Relationship Id="rId67" Type="http://schemas.openxmlformats.org/officeDocument/2006/relationships/customXml" Target="../ink/ink1531.xml"/><Relationship Id="rId272" Type="http://schemas.openxmlformats.org/officeDocument/2006/relationships/image" Target="../media/image1402.png"/><Relationship Id="rId293" Type="http://schemas.openxmlformats.org/officeDocument/2006/relationships/image" Target="../media/image1412.png"/><Relationship Id="rId307" Type="http://schemas.openxmlformats.org/officeDocument/2006/relationships/image" Target="../media/image1419.png"/><Relationship Id="rId328" Type="http://schemas.openxmlformats.org/officeDocument/2006/relationships/customXml" Target="../ink/ink1663.xml"/><Relationship Id="rId88" Type="http://schemas.openxmlformats.org/officeDocument/2006/relationships/image" Target="../media/image1208.png"/><Relationship Id="rId111" Type="http://schemas.openxmlformats.org/officeDocument/2006/relationships/customXml" Target="../ink/ink1553.xml"/><Relationship Id="rId132" Type="http://schemas.openxmlformats.org/officeDocument/2006/relationships/image" Target="../media/image1335.png"/><Relationship Id="rId153" Type="http://schemas.openxmlformats.org/officeDocument/2006/relationships/customXml" Target="../ink/ink1574.xml"/><Relationship Id="rId174" Type="http://schemas.openxmlformats.org/officeDocument/2006/relationships/image" Target="../media/image1355.png"/><Relationship Id="rId195" Type="http://schemas.openxmlformats.org/officeDocument/2006/relationships/customXml" Target="../ink/ink1595.xml"/><Relationship Id="rId209" Type="http://schemas.openxmlformats.org/officeDocument/2006/relationships/customXml" Target="../ink/ink1602.xml"/><Relationship Id="rId220" Type="http://schemas.openxmlformats.org/officeDocument/2006/relationships/image" Target="../media/image1378.png"/><Relationship Id="rId241" Type="http://schemas.openxmlformats.org/officeDocument/2006/relationships/customXml" Target="../ink/ink1619.xml"/><Relationship Id="rId15" Type="http://schemas.openxmlformats.org/officeDocument/2006/relationships/customXml" Target="../ink/ink1505.xml"/><Relationship Id="rId36" Type="http://schemas.openxmlformats.org/officeDocument/2006/relationships/image" Target="../media/image1300.png"/><Relationship Id="rId57" Type="http://schemas.openxmlformats.org/officeDocument/2006/relationships/customXml" Target="../ink/ink1526.xml"/><Relationship Id="rId262" Type="http://schemas.openxmlformats.org/officeDocument/2006/relationships/image" Target="../media/image1397.png"/><Relationship Id="rId283" Type="http://schemas.openxmlformats.org/officeDocument/2006/relationships/customXml" Target="../ink/ink1640.xml"/><Relationship Id="rId318" Type="http://schemas.openxmlformats.org/officeDocument/2006/relationships/customXml" Target="../ink/ink1658.xml"/><Relationship Id="rId78" Type="http://schemas.openxmlformats.org/officeDocument/2006/relationships/image" Target="../media/image1176.png"/><Relationship Id="rId99" Type="http://schemas.openxmlformats.org/officeDocument/2006/relationships/customXml" Target="../ink/ink1547.xml"/><Relationship Id="rId101" Type="http://schemas.openxmlformats.org/officeDocument/2006/relationships/customXml" Target="../ink/ink1548.xml"/><Relationship Id="rId122" Type="http://schemas.openxmlformats.org/officeDocument/2006/relationships/image" Target="../media/image1330.png"/><Relationship Id="rId143" Type="http://schemas.openxmlformats.org/officeDocument/2006/relationships/customXml" Target="../ink/ink1569.xml"/><Relationship Id="rId164" Type="http://schemas.openxmlformats.org/officeDocument/2006/relationships/image" Target="../media/image1350.png"/><Relationship Id="rId185" Type="http://schemas.openxmlformats.org/officeDocument/2006/relationships/customXml" Target="../ink/ink1590.xml"/><Relationship Id="rId9" Type="http://schemas.openxmlformats.org/officeDocument/2006/relationships/customXml" Target="../ink/ink1502.xml"/><Relationship Id="rId210" Type="http://schemas.openxmlformats.org/officeDocument/2006/relationships/image" Target="../media/image1373.png"/><Relationship Id="rId26" Type="http://schemas.openxmlformats.org/officeDocument/2006/relationships/image" Target="../media/image989.png"/><Relationship Id="rId231" Type="http://schemas.openxmlformats.org/officeDocument/2006/relationships/customXml" Target="../ink/ink1613.xml"/><Relationship Id="rId252" Type="http://schemas.openxmlformats.org/officeDocument/2006/relationships/image" Target="../media/image1392.png"/><Relationship Id="rId273" Type="http://schemas.openxmlformats.org/officeDocument/2006/relationships/customXml" Target="../ink/ink1635.xml"/><Relationship Id="rId294" Type="http://schemas.openxmlformats.org/officeDocument/2006/relationships/customXml" Target="../ink/ink1646.xml"/><Relationship Id="rId308" Type="http://schemas.openxmlformats.org/officeDocument/2006/relationships/customXml" Target="../ink/ink1653.xml"/><Relationship Id="rId329" Type="http://schemas.openxmlformats.org/officeDocument/2006/relationships/image" Target="../media/image1430.png"/><Relationship Id="rId47" Type="http://schemas.openxmlformats.org/officeDocument/2006/relationships/customXml" Target="../ink/ink1521.xml"/><Relationship Id="rId68" Type="http://schemas.openxmlformats.org/officeDocument/2006/relationships/image" Target="../media/image1316.png"/><Relationship Id="rId89" Type="http://schemas.openxmlformats.org/officeDocument/2006/relationships/customXml" Target="../ink/ink1542.xml"/><Relationship Id="rId112" Type="http://schemas.openxmlformats.org/officeDocument/2006/relationships/image" Target="../media/image1325.png"/><Relationship Id="rId133" Type="http://schemas.openxmlformats.org/officeDocument/2006/relationships/customXml" Target="../ink/ink1564.xml"/><Relationship Id="rId154" Type="http://schemas.openxmlformats.org/officeDocument/2006/relationships/image" Target="../media/image1345.png"/><Relationship Id="rId175" Type="http://schemas.openxmlformats.org/officeDocument/2006/relationships/customXml" Target="../ink/ink1585.xml"/><Relationship Id="rId196" Type="http://schemas.openxmlformats.org/officeDocument/2006/relationships/image" Target="../media/image1366.png"/><Relationship Id="rId200" Type="http://schemas.openxmlformats.org/officeDocument/2006/relationships/image" Target="../media/image1368.png"/><Relationship Id="rId16" Type="http://schemas.openxmlformats.org/officeDocument/2006/relationships/image" Target="../media/image1291.png"/><Relationship Id="rId221" Type="http://schemas.openxmlformats.org/officeDocument/2006/relationships/customXml" Target="../ink/ink1608.xml"/><Relationship Id="rId242" Type="http://schemas.openxmlformats.org/officeDocument/2006/relationships/image" Target="../media/image1387.png"/><Relationship Id="rId263" Type="http://schemas.openxmlformats.org/officeDocument/2006/relationships/customXml" Target="../ink/ink1630.xml"/><Relationship Id="rId284" Type="http://schemas.openxmlformats.org/officeDocument/2006/relationships/customXml" Target="../ink/ink1641.xml"/><Relationship Id="rId319" Type="http://schemas.openxmlformats.org/officeDocument/2006/relationships/image" Target="../media/image1425.png"/><Relationship Id="rId37" Type="http://schemas.openxmlformats.org/officeDocument/2006/relationships/customXml" Target="../ink/ink1516.xml"/><Relationship Id="rId58" Type="http://schemas.openxmlformats.org/officeDocument/2006/relationships/image" Target="../media/image1311.png"/><Relationship Id="rId79" Type="http://schemas.openxmlformats.org/officeDocument/2006/relationships/customXml" Target="../ink/ink1537.xml"/><Relationship Id="rId102" Type="http://schemas.openxmlformats.org/officeDocument/2006/relationships/image" Target="../media/image1320.png"/><Relationship Id="rId123" Type="http://schemas.openxmlformats.org/officeDocument/2006/relationships/customXml" Target="../ink/ink1559.xml"/><Relationship Id="rId144" Type="http://schemas.openxmlformats.org/officeDocument/2006/relationships/image" Target="../media/image1341.png"/><Relationship Id="rId330" Type="http://schemas.openxmlformats.org/officeDocument/2006/relationships/customXml" Target="../ink/ink1664.xml"/><Relationship Id="rId90" Type="http://schemas.openxmlformats.org/officeDocument/2006/relationships/image" Target="../media/image1209.png"/><Relationship Id="rId165" Type="http://schemas.openxmlformats.org/officeDocument/2006/relationships/customXml" Target="../ink/ink1580.xml"/><Relationship Id="rId186" Type="http://schemas.openxmlformats.org/officeDocument/2006/relationships/image" Target="../media/image1361.png"/><Relationship Id="rId211" Type="http://schemas.openxmlformats.org/officeDocument/2006/relationships/customXml" Target="../ink/ink1603.xml"/><Relationship Id="rId232" Type="http://schemas.openxmlformats.org/officeDocument/2006/relationships/image" Target="../media/image1384.png"/><Relationship Id="rId253" Type="http://schemas.openxmlformats.org/officeDocument/2006/relationships/customXml" Target="../ink/ink1625.xml"/><Relationship Id="rId274" Type="http://schemas.openxmlformats.org/officeDocument/2006/relationships/image" Target="../media/image1403.png"/><Relationship Id="rId295" Type="http://schemas.openxmlformats.org/officeDocument/2006/relationships/image" Target="../media/image1413.png"/><Relationship Id="rId309" Type="http://schemas.openxmlformats.org/officeDocument/2006/relationships/image" Target="../media/image1420.png"/><Relationship Id="rId27" Type="http://schemas.openxmlformats.org/officeDocument/2006/relationships/customXml" Target="../ink/ink1511.xml"/><Relationship Id="rId48" Type="http://schemas.openxmlformats.org/officeDocument/2006/relationships/image" Target="../media/image1306.png"/><Relationship Id="rId69" Type="http://schemas.openxmlformats.org/officeDocument/2006/relationships/customXml" Target="../ink/ink1532.xml"/><Relationship Id="rId113" Type="http://schemas.openxmlformats.org/officeDocument/2006/relationships/customXml" Target="../ink/ink1554.xml"/><Relationship Id="rId134" Type="http://schemas.openxmlformats.org/officeDocument/2006/relationships/image" Target="../media/image1336.png"/><Relationship Id="rId320" Type="http://schemas.openxmlformats.org/officeDocument/2006/relationships/customXml" Target="../ink/ink1659.xml"/><Relationship Id="rId80" Type="http://schemas.openxmlformats.org/officeDocument/2006/relationships/image" Target="../media/image1177.png"/><Relationship Id="rId155" Type="http://schemas.openxmlformats.org/officeDocument/2006/relationships/customXml" Target="../ink/ink1575.xml"/><Relationship Id="rId176" Type="http://schemas.openxmlformats.org/officeDocument/2006/relationships/image" Target="../media/image1356.png"/><Relationship Id="rId197" Type="http://schemas.openxmlformats.org/officeDocument/2006/relationships/customXml" Target="../ink/ink1596.xml"/><Relationship Id="rId201" Type="http://schemas.openxmlformats.org/officeDocument/2006/relationships/customXml" Target="../ink/ink1598.xml"/><Relationship Id="rId222" Type="http://schemas.openxmlformats.org/officeDocument/2006/relationships/image" Target="../media/image1379.png"/><Relationship Id="rId243" Type="http://schemas.openxmlformats.org/officeDocument/2006/relationships/customXml" Target="../ink/ink1620.xml"/><Relationship Id="rId264" Type="http://schemas.openxmlformats.org/officeDocument/2006/relationships/image" Target="../media/image1398.png"/><Relationship Id="rId285" Type="http://schemas.openxmlformats.org/officeDocument/2006/relationships/image" Target="../media/image1408.png"/><Relationship Id="rId17" Type="http://schemas.openxmlformats.org/officeDocument/2006/relationships/customXml" Target="../ink/ink1506.xml"/><Relationship Id="rId38" Type="http://schemas.openxmlformats.org/officeDocument/2006/relationships/image" Target="../media/image1301.png"/><Relationship Id="rId59" Type="http://schemas.openxmlformats.org/officeDocument/2006/relationships/customXml" Target="../ink/ink1527.xml"/><Relationship Id="rId103" Type="http://schemas.openxmlformats.org/officeDocument/2006/relationships/customXml" Target="../ink/ink1549.xml"/><Relationship Id="rId124" Type="http://schemas.openxmlformats.org/officeDocument/2006/relationships/image" Target="../media/image1331.png"/><Relationship Id="rId310" Type="http://schemas.openxmlformats.org/officeDocument/2006/relationships/customXml" Target="../ink/ink1654.xml"/><Relationship Id="rId70" Type="http://schemas.openxmlformats.org/officeDocument/2006/relationships/image" Target="../media/image1317.png"/><Relationship Id="rId91" Type="http://schemas.openxmlformats.org/officeDocument/2006/relationships/customXml" Target="../ink/ink1543.xml"/><Relationship Id="rId145" Type="http://schemas.openxmlformats.org/officeDocument/2006/relationships/customXml" Target="../ink/ink1570.xml"/><Relationship Id="rId166" Type="http://schemas.openxmlformats.org/officeDocument/2006/relationships/image" Target="../media/image1351.png"/><Relationship Id="rId187" Type="http://schemas.openxmlformats.org/officeDocument/2006/relationships/customXml" Target="../ink/ink1591.xml"/><Relationship Id="rId331" Type="http://schemas.openxmlformats.org/officeDocument/2006/relationships/image" Target="../media/image143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74.png"/><Relationship Id="rId233" Type="http://schemas.openxmlformats.org/officeDocument/2006/relationships/customXml" Target="../ink/ink1614.xml"/><Relationship Id="rId254" Type="http://schemas.openxmlformats.org/officeDocument/2006/relationships/image" Target="../media/image1393.png"/><Relationship Id="rId28" Type="http://schemas.openxmlformats.org/officeDocument/2006/relationships/image" Target="../media/image1296.png"/><Relationship Id="rId49" Type="http://schemas.openxmlformats.org/officeDocument/2006/relationships/customXml" Target="../ink/ink1522.xml"/><Relationship Id="rId114" Type="http://schemas.openxmlformats.org/officeDocument/2006/relationships/image" Target="../media/image1326.png"/><Relationship Id="rId275" Type="http://schemas.openxmlformats.org/officeDocument/2006/relationships/customXml" Target="../ink/ink1636.xml"/><Relationship Id="rId296" Type="http://schemas.openxmlformats.org/officeDocument/2006/relationships/customXml" Target="../ink/ink1647.xml"/><Relationship Id="rId300" Type="http://schemas.openxmlformats.org/officeDocument/2006/relationships/customXml" Target="../ink/ink1649.xml"/><Relationship Id="rId60" Type="http://schemas.openxmlformats.org/officeDocument/2006/relationships/image" Target="../media/image1312.png"/><Relationship Id="rId81" Type="http://schemas.openxmlformats.org/officeDocument/2006/relationships/customXml" Target="../ink/ink1538.xml"/><Relationship Id="rId135" Type="http://schemas.openxmlformats.org/officeDocument/2006/relationships/customXml" Target="../ink/ink1565.xml"/><Relationship Id="rId156" Type="http://schemas.openxmlformats.org/officeDocument/2006/relationships/image" Target="../media/image1346.png"/><Relationship Id="rId177" Type="http://schemas.openxmlformats.org/officeDocument/2006/relationships/customXml" Target="../ink/ink1586.xml"/><Relationship Id="rId198" Type="http://schemas.openxmlformats.org/officeDocument/2006/relationships/image" Target="../media/image1367.png"/><Relationship Id="rId321" Type="http://schemas.openxmlformats.org/officeDocument/2006/relationships/image" Target="../media/image1426.png"/><Relationship Id="rId202" Type="http://schemas.openxmlformats.org/officeDocument/2006/relationships/image" Target="../media/image1369.png"/><Relationship Id="rId223" Type="http://schemas.openxmlformats.org/officeDocument/2006/relationships/customXml" Target="../ink/ink1609.xml"/><Relationship Id="rId244" Type="http://schemas.openxmlformats.org/officeDocument/2006/relationships/image" Target="../media/image1388.png"/><Relationship Id="rId18" Type="http://schemas.openxmlformats.org/officeDocument/2006/relationships/image" Target="../media/image1292.png"/><Relationship Id="rId39" Type="http://schemas.openxmlformats.org/officeDocument/2006/relationships/customXml" Target="../ink/ink1517.xml"/><Relationship Id="rId265" Type="http://schemas.openxmlformats.org/officeDocument/2006/relationships/customXml" Target="../ink/ink1631.xml"/><Relationship Id="rId286" Type="http://schemas.openxmlformats.org/officeDocument/2006/relationships/customXml" Target="../ink/ink1642.xml"/><Relationship Id="rId50" Type="http://schemas.openxmlformats.org/officeDocument/2006/relationships/image" Target="../media/image1307.png"/><Relationship Id="rId104" Type="http://schemas.openxmlformats.org/officeDocument/2006/relationships/image" Target="../media/image1321.png"/><Relationship Id="rId125" Type="http://schemas.openxmlformats.org/officeDocument/2006/relationships/customXml" Target="../ink/ink1560.xml"/><Relationship Id="rId146" Type="http://schemas.openxmlformats.org/officeDocument/2006/relationships/image" Target="../media/image1342.png"/><Relationship Id="rId167" Type="http://schemas.openxmlformats.org/officeDocument/2006/relationships/customXml" Target="../ink/ink1581.xml"/><Relationship Id="rId188" Type="http://schemas.openxmlformats.org/officeDocument/2006/relationships/image" Target="../media/image1362.png"/><Relationship Id="rId311" Type="http://schemas.openxmlformats.org/officeDocument/2006/relationships/image" Target="../media/image1421.png"/><Relationship Id="rId332" Type="http://schemas.openxmlformats.org/officeDocument/2006/relationships/customXml" Target="../ink/ink1665.xml"/><Relationship Id="rId71" Type="http://schemas.openxmlformats.org/officeDocument/2006/relationships/customXml" Target="../ink/ink1533.xml"/><Relationship Id="rId92" Type="http://schemas.openxmlformats.org/officeDocument/2006/relationships/image" Target="../media/image1226.png"/><Relationship Id="rId213" Type="http://schemas.openxmlformats.org/officeDocument/2006/relationships/customXml" Target="../ink/ink1604.xml"/><Relationship Id="rId234" Type="http://schemas.openxmlformats.org/officeDocument/2006/relationships/image" Target="../media/image1385.png"/><Relationship Id="rId2" Type="http://schemas.openxmlformats.org/officeDocument/2006/relationships/image" Target="../media/image1.emf"/><Relationship Id="rId29" Type="http://schemas.openxmlformats.org/officeDocument/2006/relationships/customXml" Target="../ink/ink1512.xml"/><Relationship Id="rId255" Type="http://schemas.openxmlformats.org/officeDocument/2006/relationships/customXml" Target="../ink/ink1626.xml"/><Relationship Id="rId276" Type="http://schemas.openxmlformats.org/officeDocument/2006/relationships/image" Target="../media/image1404.png"/><Relationship Id="rId297" Type="http://schemas.openxmlformats.org/officeDocument/2006/relationships/image" Target="../media/image1414.png"/><Relationship Id="rId40" Type="http://schemas.openxmlformats.org/officeDocument/2006/relationships/image" Target="../media/image1302.png"/><Relationship Id="rId115" Type="http://schemas.openxmlformats.org/officeDocument/2006/relationships/customXml" Target="../ink/ink1555.xml"/><Relationship Id="rId136" Type="http://schemas.openxmlformats.org/officeDocument/2006/relationships/image" Target="../media/image1337.png"/><Relationship Id="rId157" Type="http://schemas.openxmlformats.org/officeDocument/2006/relationships/customXml" Target="../ink/ink1576.xml"/><Relationship Id="rId178" Type="http://schemas.openxmlformats.org/officeDocument/2006/relationships/image" Target="../media/image1357.png"/><Relationship Id="rId301" Type="http://schemas.openxmlformats.org/officeDocument/2006/relationships/image" Target="../media/image1416.png"/><Relationship Id="rId322" Type="http://schemas.openxmlformats.org/officeDocument/2006/relationships/customXml" Target="../ink/ink1660.xml"/><Relationship Id="rId61" Type="http://schemas.openxmlformats.org/officeDocument/2006/relationships/customXml" Target="../ink/ink1528.xml"/><Relationship Id="rId82" Type="http://schemas.openxmlformats.org/officeDocument/2006/relationships/image" Target="../media/image1205.png"/><Relationship Id="rId199" Type="http://schemas.openxmlformats.org/officeDocument/2006/relationships/customXml" Target="../ink/ink1597.xml"/><Relationship Id="rId203" Type="http://schemas.openxmlformats.org/officeDocument/2006/relationships/customXml" Target="../ink/ink1599.xml"/><Relationship Id="rId19" Type="http://schemas.openxmlformats.org/officeDocument/2006/relationships/customXml" Target="../ink/ink1507.xml"/><Relationship Id="rId224" Type="http://schemas.openxmlformats.org/officeDocument/2006/relationships/image" Target="../media/image1380.png"/><Relationship Id="rId245" Type="http://schemas.openxmlformats.org/officeDocument/2006/relationships/customXml" Target="../ink/ink1621.xml"/><Relationship Id="rId266" Type="http://schemas.openxmlformats.org/officeDocument/2006/relationships/image" Target="../media/image1399.png"/><Relationship Id="rId287" Type="http://schemas.openxmlformats.org/officeDocument/2006/relationships/image" Target="../media/image1409.png"/><Relationship Id="rId30" Type="http://schemas.openxmlformats.org/officeDocument/2006/relationships/image" Target="../media/image1297.png"/><Relationship Id="rId105" Type="http://schemas.openxmlformats.org/officeDocument/2006/relationships/customXml" Target="../ink/ink1550.xml"/><Relationship Id="rId126" Type="http://schemas.openxmlformats.org/officeDocument/2006/relationships/image" Target="../media/image1332.png"/><Relationship Id="rId147" Type="http://schemas.openxmlformats.org/officeDocument/2006/relationships/customXml" Target="../ink/ink1571.xml"/><Relationship Id="rId168" Type="http://schemas.openxmlformats.org/officeDocument/2006/relationships/image" Target="../media/image1352.png"/><Relationship Id="rId312" Type="http://schemas.openxmlformats.org/officeDocument/2006/relationships/customXml" Target="../ink/ink1655.xml"/><Relationship Id="rId333" Type="http://schemas.openxmlformats.org/officeDocument/2006/relationships/image" Target="../media/image1432.png"/><Relationship Id="rId51" Type="http://schemas.openxmlformats.org/officeDocument/2006/relationships/customXml" Target="../ink/ink1523.xml"/><Relationship Id="rId72" Type="http://schemas.openxmlformats.org/officeDocument/2006/relationships/image" Target="../media/image1318.png"/><Relationship Id="rId93" Type="http://schemas.openxmlformats.org/officeDocument/2006/relationships/customXml" Target="../ink/ink1544.xml"/><Relationship Id="rId189" Type="http://schemas.openxmlformats.org/officeDocument/2006/relationships/customXml" Target="../ink/ink1592.xml"/><Relationship Id="rId3" Type="http://schemas.openxmlformats.org/officeDocument/2006/relationships/customXml" Target="../ink/ink1499.xml"/><Relationship Id="rId214" Type="http://schemas.openxmlformats.org/officeDocument/2006/relationships/image" Target="../media/image1375.png"/><Relationship Id="rId235" Type="http://schemas.openxmlformats.org/officeDocument/2006/relationships/customXml" Target="../ink/ink1615.xml"/><Relationship Id="rId256" Type="http://schemas.openxmlformats.org/officeDocument/2006/relationships/image" Target="../media/image1394.png"/><Relationship Id="rId277" Type="http://schemas.openxmlformats.org/officeDocument/2006/relationships/customXml" Target="../ink/ink1637.xml"/><Relationship Id="rId298" Type="http://schemas.openxmlformats.org/officeDocument/2006/relationships/customXml" Target="../ink/ink1648.xml"/><Relationship Id="rId116" Type="http://schemas.openxmlformats.org/officeDocument/2006/relationships/image" Target="../media/image1327.png"/><Relationship Id="rId137" Type="http://schemas.openxmlformats.org/officeDocument/2006/relationships/customXml" Target="../ink/ink1566.xml"/><Relationship Id="rId158" Type="http://schemas.openxmlformats.org/officeDocument/2006/relationships/image" Target="../media/image1347.png"/><Relationship Id="rId302" Type="http://schemas.openxmlformats.org/officeDocument/2006/relationships/customXml" Target="../ink/ink1650.xml"/><Relationship Id="rId323" Type="http://schemas.openxmlformats.org/officeDocument/2006/relationships/image" Target="../media/image1427.png"/><Relationship Id="rId20" Type="http://schemas.openxmlformats.org/officeDocument/2006/relationships/image" Target="../media/image1293.png"/><Relationship Id="rId41" Type="http://schemas.openxmlformats.org/officeDocument/2006/relationships/customXml" Target="../ink/ink1518.xml"/><Relationship Id="rId62" Type="http://schemas.openxmlformats.org/officeDocument/2006/relationships/image" Target="../media/image1313.png"/><Relationship Id="rId83" Type="http://schemas.openxmlformats.org/officeDocument/2006/relationships/customXml" Target="../ink/ink1539.xml"/><Relationship Id="rId179" Type="http://schemas.openxmlformats.org/officeDocument/2006/relationships/customXml" Target="../ink/ink1587.xml"/><Relationship Id="rId190" Type="http://schemas.openxmlformats.org/officeDocument/2006/relationships/image" Target="../media/image1363.png"/><Relationship Id="rId204" Type="http://schemas.openxmlformats.org/officeDocument/2006/relationships/image" Target="../media/image1370.png"/><Relationship Id="rId225" Type="http://schemas.openxmlformats.org/officeDocument/2006/relationships/customXml" Target="../ink/ink1610.xml"/><Relationship Id="rId246" Type="http://schemas.openxmlformats.org/officeDocument/2006/relationships/image" Target="../media/image1389.png"/><Relationship Id="rId267" Type="http://schemas.openxmlformats.org/officeDocument/2006/relationships/customXml" Target="../ink/ink1632.xml"/><Relationship Id="rId288" Type="http://schemas.openxmlformats.org/officeDocument/2006/relationships/customXml" Target="../ink/ink1643.xml"/><Relationship Id="rId106" Type="http://schemas.openxmlformats.org/officeDocument/2006/relationships/image" Target="../media/image1322.png"/><Relationship Id="rId127" Type="http://schemas.openxmlformats.org/officeDocument/2006/relationships/customXml" Target="../ink/ink1561.xml"/><Relationship Id="rId313" Type="http://schemas.openxmlformats.org/officeDocument/2006/relationships/image" Target="../media/image1422.png"/><Relationship Id="rId10" Type="http://schemas.openxmlformats.org/officeDocument/2006/relationships/image" Target="../media/image1288.png"/><Relationship Id="rId31" Type="http://schemas.openxmlformats.org/officeDocument/2006/relationships/customXml" Target="../ink/ink1513.xml"/><Relationship Id="rId52" Type="http://schemas.openxmlformats.org/officeDocument/2006/relationships/image" Target="../media/image1308.png"/><Relationship Id="rId73" Type="http://schemas.openxmlformats.org/officeDocument/2006/relationships/customXml" Target="../ink/ink1534.xml"/><Relationship Id="rId94" Type="http://schemas.openxmlformats.org/officeDocument/2006/relationships/image" Target="../media/image1227.png"/><Relationship Id="rId148" Type="http://schemas.openxmlformats.org/officeDocument/2006/relationships/image" Target="../media/image1343.png"/><Relationship Id="rId169" Type="http://schemas.openxmlformats.org/officeDocument/2006/relationships/customXml" Target="../ink/ink1582.xml"/><Relationship Id="rId4" Type="http://schemas.openxmlformats.org/officeDocument/2006/relationships/image" Target="../media/image1285.png"/><Relationship Id="rId180" Type="http://schemas.openxmlformats.org/officeDocument/2006/relationships/image" Target="../media/image1358.png"/><Relationship Id="rId215" Type="http://schemas.openxmlformats.org/officeDocument/2006/relationships/customXml" Target="../ink/ink1605.xml"/><Relationship Id="rId236" Type="http://schemas.openxmlformats.org/officeDocument/2006/relationships/image" Target="../media/image1386.png"/><Relationship Id="rId257" Type="http://schemas.openxmlformats.org/officeDocument/2006/relationships/customXml" Target="../ink/ink1627.xml"/><Relationship Id="rId278" Type="http://schemas.openxmlformats.org/officeDocument/2006/relationships/image" Target="../media/image1405.png"/><Relationship Id="rId303" Type="http://schemas.openxmlformats.org/officeDocument/2006/relationships/image" Target="../media/image1417.png"/><Relationship Id="rId42" Type="http://schemas.openxmlformats.org/officeDocument/2006/relationships/image" Target="../media/image1303.png"/><Relationship Id="rId84" Type="http://schemas.openxmlformats.org/officeDocument/2006/relationships/image" Target="../media/image1206.png"/><Relationship Id="rId138" Type="http://schemas.openxmlformats.org/officeDocument/2006/relationships/image" Target="../media/image1338.png"/><Relationship Id="rId191" Type="http://schemas.openxmlformats.org/officeDocument/2006/relationships/customXml" Target="../ink/ink1593.xml"/><Relationship Id="rId205" Type="http://schemas.openxmlformats.org/officeDocument/2006/relationships/customXml" Target="../ink/ink1600.xml"/><Relationship Id="rId247" Type="http://schemas.openxmlformats.org/officeDocument/2006/relationships/customXml" Target="../ink/ink1622.xml"/><Relationship Id="rId107" Type="http://schemas.openxmlformats.org/officeDocument/2006/relationships/customXml" Target="../ink/ink1551.xml"/><Relationship Id="rId289" Type="http://schemas.openxmlformats.org/officeDocument/2006/relationships/image" Target="../media/image1410.png"/><Relationship Id="rId11" Type="http://schemas.openxmlformats.org/officeDocument/2006/relationships/customXml" Target="../ink/ink1503.xml"/><Relationship Id="rId53" Type="http://schemas.openxmlformats.org/officeDocument/2006/relationships/customXml" Target="../ink/ink1524.xml"/><Relationship Id="rId149" Type="http://schemas.openxmlformats.org/officeDocument/2006/relationships/customXml" Target="../ink/ink1572.xml"/><Relationship Id="rId314" Type="http://schemas.openxmlformats.org/officeDocument/2006/relationships/customXml" Target="../ink/ink1656.xml"/><Relationship Id="rId95" Type="http://schemas.openxmlformats.org/officeDocument/2006/relationships/customXml" Target="../ink/ink1545.xml"/><Relationship Id="rId160" Type="http://schemas.openxmlformats.org/officeDocument/2006/relationships/image" Target="../media/image1348.png"/><Relationship Id="rId216" Type="http://schemas.openxmlformats.org/officeDocument/2006/relationships/image" Target="../media/image1376.png"/><Relationship Id="rId258" Type="http://schemas.openxmlformats.org/officeDocument/2006/relationships/image" Target="../media/image1395.png"/><Relationship Id="rId22" Type="http://schemas.openxmlformats.org/officeDocument/2006/relationships/image" Target="../media/image1294.png"/><Relationship Id="rId64" Type="http://schemas.openxmlformats.org/officeDocument/2006/relationships/image" Target="../media/image1314.png"/><Relationship Id="rId118" Type="http://schemas.openxmlformats.org/officeDocument/2006/relationships/image" Target="../media/image1328.png"/><Relationship Id="rId325" Type="http://schemas.openxmlformats.org/officeDocument/2006/relationships/image" Target="../media/image1428.png"/><Relationship Id="rId171" Type="http://schemas.openxmlformats.org/officeDocument/2006/relationships/customXml" Target="../ink/ink1583.xml"/><Relationship Id="rId227" Type="http://schemas.openxmlformats.org/officeDocument/2006/relationships/customXml" Target="../ink/ink1611.xml"/><Relationship Id="rId269" Type="http://schemas.openxmlformats.org/officeDocument/2006/relationships/customXml" Target="../ink/ink1633.xml"/><Relationship Id="rId33" Type="http://schemas.openxmlformats.org/officeDocument/2006/relationships/customXml" Target="../ink/ink1514.xml"/><Relationship Id="rId129" Type="http://schemas.openxmlformats.org/officeDocument/2006/relationships/customXml" Target="../ink/ink1562.xml"/><Relationship Id="rId280" Type="http://schemas.openxmlformats.org/officeDocument/2006/relationships/image" Target="../media/image1406.png"/><Relationship Id="rId75" Type="http://schemas.openxmlformats.org/officeDocument/2006/relationships/customXml" Target="../ink/ink1535.xml"/><Relationship Id="rId140" Type="http://schemas.openxmlformats.org/officeDocument/2006/relationships/image" Target="../media/image1339.png"/><Relationship Id="rId182" Type="http://schemas.openxmlformats.org/officeDocument/2006/relationships/image" Target="../media/image1359.png"/><Relationship Id="rId6" Type="http://schemas.openxmlformats.org/officeDocument/2006/relationships/image" Target="../media/image1286.png"/><Relationship Id="rId238" Type="http://schemas.openxmlformats.org/officeDocument/2006/relationships/image" Target="../media/image915.png"/><Relationship Id="rId291" Type="http://schemas.openxmlformats.org/officeDocument/2006/relationships/image" Target="../media/image1411.png"/><Relationship Id="rId305" Type="http://schemas.openxmlformats.org/officeDocument/2006/relationships/image" Target="../media/image1418.png"/><Relationship Id="rId44" Type="http://schemas.openxmlformats.org/officeDocument/2006/relationships/image" Target="../media/image1304.png"/><Relationship Id="rId86" Type="http://schemas.openxmlformats.org/officeDocument/2006/relationships/image" Target="../media/image1207.png"/><Relationship Id="rId151" Type="http://schemas.openxmlformats.org/officeDocument/2006/relationships/customXml" Target="../ink/ink1573.xml"/><Relationship Id="rId193" Type="http://schemas.openxmlformats.org/officeDocument/2006/relationships/customXml" Target="../ink/ink1594.xml"/><Relationship Id="rId207" Type="http://schemas.openxmlformats.org/officeDocument/2006/relationships/customXml" Target="../ink/ink1601.xml"/><Relationship Id="rId249" Type="http://schemas.openxmlformats.org/officeDocument/2006/relationships/customXml" Target="../ink/ink1623.xml"/><Relationship Id="rId13" Type="http://schemas.openxmlformats.org/officeDocument/2006/relationships/customXml" Target="../ink/ink1504.xml"/><Relationship Id="rId109" Type="http://schemas.openxmlformats.org/officeDocument/2006/relationships/customXml" Target="../ink/ink1552.xml"/><Relationship Id="rId260" Type="http://schemas.openxmlformats.org/officeDocument/2006/relationships/image" Target="../media/image1396.png"/><Relationship Id="rId316" Type="http://schemas.openxmlformats.org/officeDocument/2006/relationships/customXml" Target="../ink/ink1657.xml"/><Relationship Id="rId55" Type="http://schemas.openxmlformats.org/officeDocument/2006/relationships/customXml" Target="../ink/ink1525.xml"/><Relationship Id="rId97" Type="http://schemas.openxmlformats.org/officeDocument/2006/relationships/customXml" Target="../ink/ink1546.xml"/><Relationship Id="rId120" Type="http://schemas.openxmlformats.org/officeDocument/2006/relationships/image" Target="../media/image1329.png"/><Relationship Id="rId162" Type="http://schemas.openxmlformats.org/officeDocument/2006/relationships/image" Target="../media/image1349.png"/><Relationship Id="rId218" Type="http://schemas.openxmlformats.org/officeDocument/2006/relationships/image" Target="../media/image1377.png"/><Relationship Id="rId271" Type="http://schemas.openxmlformats.org/officeDocument/2006/relationships/customXml" Target="../ink/ink16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3DE3-BAE4-3694-85C6-A767C21F5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4CAB3-A9B2-5077-9EEC-09753EF3F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3.4 Fluid drifts perpendicular to </a:t>
            </a:r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4047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E66A5-5768-9A1E-DFBD-0D1AED85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778" y="1953491"/>
            <a:ext cx="7350678" cy="49045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DFD332-C60A-1AF6-2C29-764BB6C9DC1C}"/>
              </a:ext>
            </a:extLst>
          </p:cNvPr>
          <p:cNvGrpSpPr/>
          <p:nvPr/>
        </p:nvGrpSpPr>
        <p:grpSpPr>
          <a:xfrm>
            <a:off x="361566" y="69645"/>
            <a:ext cx="6057000" cy="563040"/>
            <a:chOff x="361566" y="69645"/>
            <a:chExt cx="605700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489D04-F4D6-0AA1-FB97-4D7693393B1E}"/>
                    </a:ext>
                  </a:extLst>
                </p14:cNvPr>
                <p14:cNvContentPartPr/>
                <p14:nvPr/>
              </p14:nvContentPartPr>
              <p14:xfrm>
                <a:off x="361566" y="177645"/>
                <a:ext cx="245520" cy="207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489D04-F4D6-0AA1-FB97-4D7693393B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2926" y="169005"/>
                  <a:ext cx="263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44535F-2BDC-02F9-D56C-CADD41F170E6}"/>
                    </a:ext>
                  </a:extLst>
                </p14:cNvPr>
                <p14:cNvContentPartPr/>
                <p14:nvPr/>
              </p14:nvContentPartPr>
              <p14:xfrm>
                <a:off x="613206" y="270885"/>
                <a:ext cx="899640" cy="328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44535F-2BDC-02F9-D56C-CADD41F170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4566" y="262245"/>
                  <a:ext cx="9172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8B9482-5FDC-7316-D0C8-A9E14E13238A}"/>
                    </a:ext>
                  </a:extLst>
                </p14:cNvPr>
                <p14:cNvContentPartPr/>
                <p14:nvPr/>
              </p14:nvContentPartPr>
              <p14:xfrm>
                <a:off x="1307646" y="271965"/>
                <a:ext cx="13320" cy="2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8B9482-5FDC-7316-D0C8-A9E14E1323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99006" y="262965"/>
                  <a:ext cx="3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9336E4D-95A1-FFCC-3C8E-9D30B5D93C39}"/>
                    </a:ext>
                  </a:extLst>
                </p14:cNvPr>
                <p14:cNvContentPartPr/>
                <p14:nvPr/>
              </p14:nvContentPartPr>
              <p14:xfrm>
                <a:off x="920286" y="171165"/>
                <a:ext cx="36720" cy="1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9336E4D-95A1-FFCC-3C8E-9D30B5D93C3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1286" y="162165"/>
                  <a:ext cx="54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5FE5AB-6A6A-2C93-CE2C-6C91B1511E29}"/>
                    </a:ext>
                  </a:extLst>
                </p14:cNvPr>
                <p14:cNvContentPartPr/>
                <p14:nvPr/>
              </p14:nvContentPartPr>
              <p14:xfrm>
                <a:off x="1733886" y="107085"/>
                <a:ext cx="330480" cy="52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5FE5AB-6A6A-2C93-CE2C-6C91B1511E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24886" y="98085"/>
                  <a:ext cx="3481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A96EBF-1957-1D26-FBF9-2EA1108A05D0}"/>
                    </a:ext>
                  </a:extLst>
                </p14:cNvPr>
                <p14:cNvContentPartPr/>
                <p14:nvPr/>
              </p14:nvContentPartPr>
              <p14:xfrm>
                <a:off x="2185686" y="69645"/>
                <a:ext cx="617040" cy="42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A96EBF-1957-1D26-FBF9-2EA1108A05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6686" y="60645"/>
                  <a:ext cx="6346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B7FF89-6072-FC26-B470-48B831282B10}"/>
                    </a:ext>
                  </a:extLst>
                </p14:cNvPr>
                <p14:cNvContentPartPr/>
                <p14:nvPr/>
              </p14:nvContentPartPr>
              <p14:xfrm>
                <a:off x="2256606" y="244245"/>
                <a:ext cx="234720" cy="6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B7FF89-6072-FC26-B470-48B831282B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7966" y="235605"/>
                  <a:ext cx="252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4D1776-10A8-F3C2-84ED-FD91F3BB8437}"/>
                    </a:ext>
                  </a:extLst>
                </p14:cNvPr>
                <p14:cNvContentPartPr/>
                <p14:nvPr/>
              </p14:nvContentPartPr>
              <p14:xfrm>
                <a:off x="3025926" y="117165"/>
                <a:ext cx="2139120" cy="49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4D1776-10A8-F3C2-84ED-FD91F3BB84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16926" y="108165"/>
                  <a:ext cx="21567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2FC7D4-C98E-DCDE-BCCC-E30B6325CC38}"/>
                    </a:ext>
                  </a:extLst>
                </p14:cNvPr>
                <p14:cNvContentPartPr/>
                <p14:nvPr/>
              </p14:nvContentPartPr>
              <p14:xfrm>
                <a:off x="5036886" y="28852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2FC7D4-C98E-DCDE-BCCC-E30B6325CC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27886" y="27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B6D101-7329-FA3C-9915-C446AFE887E0}"/>
                    </a:ext>
                  </a:extLst>
                </p14:cNvPr>
                <p14:cNvContentPartPr/>
                <p14:nvPr/>
              </p14:nvContentPartPr>
              <p14:xfrm>
                <a:off x="4624686" y="267645"/>
                <a:ext cx="303480" cy="2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B6D101-7329-FA3C-9915-C446AFE887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5686" y="258645"/>
                  <a:ext cx="321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AA9D58-4984-EC13-69AF-A2CAF03C070B}"/>
                    </a:ext>
                  </a:extLst>
                </p14:cNvPr>
                <p14:cNvContentPartPr/>
                <p14:nvPr/>
              </p14:nvContentPartPr>
              <p14:xfrm>
                <a:off x="3349206" y="248565"/>
                <a:ext cx="42480" cy="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AA9D58-4984-EC13-69AF-A2CAF03C07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0566" y="239925"/>
                  <a:ext cx="60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A331C3-9697-B56D-E88B-F84C27A59DD0}"/>
                    </a:ext>
                  </a:extLst>
                </p14:cNvPr>
                <p14:cNvContentPartPr/>
                <p14:nvPr/>
              </p14:nvContentPartPr>
              <p14:xfrm>
                <a:off x="5430366" y="85845"/>
                <a:ext cx="935640" cy="49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A331C3-9697-B56D-E88B-F84C27A59D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21366" y="76845"/>
                  <a:ext cx="9532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519C6D-BE17-6856-7EDD-66A64D9B0B65}"/>
                    </a:ext>
                  </a:extLst>
                </p14:cNvPr>
                <p14:cNvContentPartPr/>
                <p14:nvPr/>
              </p14:nvContentPartPr>
              <p14:xfrm>
                <a:off x="6204006" y="280605"/>
                <a:ext cx="214560" cy="2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519C6D-BE17-6856-7EDD-66A64D9B0B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95366" y="271605"/>
                  <a:ext cx="23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9A5689-BFCB-0506-27E9-DD3B0A907B7D}"/>
                    </a:ext>
                  </a:extLst>
                </p14:cNvPr>
                <p14:cNvContentPartPr/>
                <p14:nvPr/>
              </p14:nvContentPartPr>
              <p14:xfrm>
                <a:off x="6000246" y="25504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9A5689-BFCB-0506-27E9-DD3B0A907B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1246" y="24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3363C6-3B8E-50ED-FAEE-2DE0ED1E8BA1}"/>
              </a:ext>
            </a:extLst>
          </p:cNvPr>
          <p:cNvGrpSpPr/>
          <p:nvPr/>
        </p:nvGrpSpPr>
        <p:grpSpPr>
          <a:xfrm>
            <a:off x="6835086" y="581565"/>
            <a:ext cx="809640" cy="316440"/>
            <a:chOff x="6835086" y="581565"/>
            <a:chExt cx="8096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6B8E86-B747-DECE-4FA7-C96826C6F526}"/>
                    </a:ext>
                  </a:extLst>
                </p14:cNvPr>
                <p14:cNvContentPartPr/>
                <p14:nvPr/>
              </p14:nvContentPartPr>
              <p14:xfrm>
                <a:off x="6835086" y="716565"/>
                <a:ext cx="809640" cy="18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6B8E86-B747-DECE-4FA7-C96826C6F5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26446" y="707925"/>
                  <a:ext cx="827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2B081C-A2B4-AAB8-6547-444A1DF98C2F}"/>
                    </a:ext>
                  </a:extLst>
                </p14:cNvPr>
                <p14:cNvContentPartPr/>
                <p14:nvPr/>
              </p14:nvContentPartPr>
              <p14:xfrm>
                <a:off x="6907806" y="581565"/>
                <a:ext cx="58320" cy="48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2B081C-A2B4-AAB8-6547-444A1DF98C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99166" y="572925"/>
                  <a:ext cx="759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C9FC37-D70E-F4B7-06D8-B332F43764B3}"/>
              </a:ext>
            </a:extLst>
          </p:cNvPr>
          <p:cNvGrpSpPr/>
          <p:nvPr/>
        </p:nvGrpSpPr>
        <p:grpSpPr>
          <a:xfrm>
            <a:off x="7852446" y="459165"/>
            <a:ext cx="3356280" cy="661680"/>
            <a:chOff x="7852446" y="459165"/>
            <a:chExt cx="33562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1C09CD-2DD3-5CE6-3C48-3BEDE6B93FA5}"/>
                    </a:ext>
                  </a:extLst>
                </p14:cNvPr>
                <p14:cNvContentPartPr/>
                <p14:nvPr/>
              </p14:nvContentPartPr>
              <p14:xfrm>
                <a:off x="7852446" y="459165"/>
                <a:ext cx="1311480" cy="62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1C09CD-2DD3-5CE6-3C48-3BEDE6B93F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43806" y="450165"/>
                  <a:ext cx="132912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818FCEC-BAE8-A098-6871-AA7A3D37F194}"/>
                    </a:ext>
                  </a:extLst>
                </p14:cNvPr>
                <p14:cNvContentPartPr/>
                <p14:nvPr/>
              </p14:nvContentPartPr>
              <p14:xfrm>
                <a:off x="8899326" y="712245"/>
                <a:ext cx="19800" cy="3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818FCEC-BAE8-A098-6871-AA7A3D37F1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90326" y="703245"/>
                  <a:ext cx="3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534273-661E-61D3-369E-6D15B1A04B0D}"/>
                    </a:ext>
                  </a:extLst>
                </p14:cNvPr>
                <p14:cNvContentPartPr/>
                <p14:nvPr/>
              </p14:nvContentPartPr>
              <p14:xfrm>
                <a:off x="8537886" y="661125"/>
                <a:ext cx="449280" cy="36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534273-661E-61D3-369E-6D15B1A04B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29246" y="652125"/>
                  <a:ext cx="466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BA9999-49CF-8367-8545-8597AF1257EA}"/>
                    </a:ext>
                  </a:extLst>
                </p14:cNvPr>
                <p14:cNvContentPartPr/>
                <p14:nvPr/>
              </p14:nvContentPartPr>
              <p14:xfrm>
                <a:off x="9397566" y="779565"/>
                <a:ext cx="338400" cy="162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BA9999-49CF-8367-8545-8597AF1257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88926" y="770925"/>
                  <a:ext cx="356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812A4D-6D6C-459B-345C-79DEFA7935A7}"/>
                    </a:ext>
                  </a:extLst>
                </p14:cNvPr>
                <p14:cNvContentPartPr/>
                <p14:nvPr/>
              </p14:nvContentPartPr>
              <p14:xfrm>
                <a:off x="9481086" y="688845"/>
                <a:ext cx="69120" cy="1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812A4D-6D6C-459B-345C-79DEFA7935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72446" y="680205"/>
                  <a:ext cx="86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D67DD3-FD7F-D92E-9A3D-9940EE1062E5}"/>
                    </a:ext>
                  </a:extLst>
                </p14:cNvPr>
                <p14:cNvContentPartPr/>
                <p14:nvPr/>
              </p14:nvContentPartPr>
              <p14:xfrm>
                <a:off x="10021086" y="714765"/>
                <a:ext cx="190080" cy="27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D67DD3-FD7F-D92E-9A3D-9940EE1062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12086" y="706125"/>
                  <a:ext cx="207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0B24F0-5EAE-D01A-9B9A-E18C9BAD3FDA}"/>
                    </a:ext>
                  </a:extLst>
                </p14:cNvPr>
                <p14:cNvContentPartPr/>
                <p14:nvPr/>
              </p14:nvContentPartPr>
              <p14:xfrm>
                <a:off x="10304766" y="868845"/>
                <a:ext cx="14328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0B24F0-5EAE-D01A-9B9A-E18C9BAD3F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5766" y="860205"/>
                  <a:ext cx="160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282284-97F5-F773-FAD2-E059513C77C0}"/>
                    </a:ext>
                  </a:extLst>
                </p14:cNvPr>
                <p14:cNvContentPartPr/>
                <p14:nvPr/>
              </p14:nvContentPartPr>
              <p14:xfrm>
                <a:off x="10467846" y="632685"/>
                <a:ext cx="240480" cy="47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282284-97F5-F773-FAD2-E059513C77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59206" y="624045"/>
                  <a:ext cx="2581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FFBA56-96DE-8397-2E5B-61D5BA96CCD8}"/>
                    </a:ext>
                  </a:extLst>
                </p14:cNvPr>
                <p14:cNvContentPartPr/>
                <p14:nvPr/>
              </p14:nvContentPartPr>
              <p14:xfrm>
                <a:off x="10713006" y="81808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FFBA56-96DE-8397-2E5B-61D5BA96CC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04366" y="80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530025-CB9D-4350-D2CE-93FB1F2F4C00}"/>
                    </a:ext>
                  </a:extLst>
                </p14:cNvPr>
                <p14:cNvContentPartPr/>
                <p14:nvPr/>
              </p14:nvContentPartPr>
              <p14:xfrm>
                <a:off x="10730646" y="566805"/>
                <a:ext cx="478080" cy="55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530025-CB9D-4350-D2CE-93FB1F2F4C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21646" y="558165"/>
                  <a:ext cx="495720" cy="57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F6EAB3-F9D9-E778-CB53-FB90838C85DC}"/>
              </a:ext>
            </a:extLst>
          </p:cNvPr>
          <p:cNvGrpSpPr/>
          <p:nvPr/>
        </p:nvGrpSpPr>
        <p:grpSpPr>
          <a:xfrm>
            <a:off x="10950966" y="1394085"/>
            <a:ext cx="807120" cy="347400"/>
            <a:chOff x="10950966" y="1394085"/>
            <a:chExt cx="8071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4561C8-9595-25F2-4F83-74554F6F2C8F}"/>
                    </a:ext>
                  </a:extLst>
                </p14:cNvPr>
                <p14:cNvContentPartPr/>
                <p14:nvPr/>
              </p14:nvContentPartPr>
              <p14:xfrm>
                <a:off x="10950966" y="1394085"/>
                <a:ext cx="554400" cy="309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4561C8-9595-25F2-4F83-74554F6F2C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42326" y="1385445"/>
                  <a:ext cx="572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AF2E19-7FA2-F8D8-BF32-B5E9552F5F24}"/>
                    </a:ext>
                  </a:extLst>
                </p14:cNvPr>
                <p14:cNvContentPartPr/>
                <p14:nvPr/>
              </p14:nvContentPartPr>
              <p14:xfrm>
                <a:off x="11615166" y="1605405"/>
                <a:ext cx="14292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AF2E19-7FA2-F8D8-BF32-B5E9552F5F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06526" y="1596405"/>
                  <a:ext cx="1605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002CAB-E012-A9B1-FB15-B3994A862CE3}"/>
              </a:ext>
            </a:extLst>
          </p:cNvPr>
          <p:cNvGrpSpPr/>
          <p:nvPr/>
        </p:nvGrpSpPr>
        <p:grpSpPr>
          <a:xfrm>
            <a:off x="6934086" y="1303365"/>
            <a:ext cx="601920" cy="547200"/>
            <a:chOff x="6934086" y="1303365"/>
            <a:chExt cx="6019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9EF6F1-185F-D94C-F52F-CAD52DAEBD96}"/>
                    </a:ext>
                  </a:extLst>
                </p14:cNvPr>
                <p14:cNvContentPartPr/>
                <p14:nvPr/>
              </p14:nvContentPartPr>
              <p14:xfrm>
                <a:off x="6934086" y="1303365"/>
                <a:ext cx="169200" cy="32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9EF6F1-185F-D94C-F52F-CAD52DAEBD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5086" y="1294725"/>
                  <a:ext cx="186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20CA57-0FBA-153C-324A-D151FD6CC5F7}"/>
                    </a:ext>
                  </a:extLst>
                </p14:cNvPr>
                <p14:cNvContentPartPr/>
                <p14:nvPr/>
              </p14:nvContentPartPr>
              <p14:xfrm>
                <a:off x="7190046" y="1529085"/>
                <a:ext cx="11160" cy="12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20CA57-0FBA-153C-324A-D151FD6CC5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81046" y="1520445"/>
                  <a:ext cx="2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2230D6-4358-DAC0-F59C-BF1126ABC97A}"/>
                    </a:ext>
                  </a:extLst>
                </p14:cNvPr>
                <p14:cNvContentPartPr/>
                <p14:nvPr/>
              </p14:nvContentPartPr>
              <p14:xfrm>
                <a:off x="7192206" y="1462485"/>
                <a:ext cx="24480" cy="190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2230D6-4358-DAC0-F59C-BF1126ABC9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83566" y="1453485"/>
                  <a:ext cx="42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1B79CD-3D48-D176-A486-18A851595D32}"/>
                    </a:ext>
                  </a:extLst>
                </p14:cNvPr>
                <p14:cNvContentPartPr/>
                <p14:nvPr/>
              </p14:nvContentPartPr>
              <p14:xfrm>
                <a:off x="7247286" y="1579845"/>
                <a:ext cx="102600" cy="270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1B79CD-3D48-D176-A486-18A851595D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38646" y="1571205"/>
                  <a:ext cx="120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29B13B-E7B5-BA3E-7E51-AB9CC663FF46}"/>
                    </a:ext>
                  </a:extLst>
                </p14:cNvPr>
                <p14:cNvContentPartPr/>
                <p14:nvPr/>
              </p14:nvContentPartPr>
              <p14:xfrm>
                <a:off x="7446366" y="1407045"/>
                <a:ext cx="89640" cy="29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29B13B-E7B5-BA3E-7E51-AB9CC663FF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37726" y="1398405"/>
                  <a:ext cx="107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45779F-06B4-50BB-C4C8-9383E0B4D204}"/>
                    </a:ext>
                  </a:extLst>
                </p14:cNvPr>
                <p14:cNvContentPartPr/>
                <p14:nvPr/>
              </p14:nvContentPartPr>
              <p14:xfrm>
                <a:off x="7238646" y="1611525"/>
                <a:ext cx="111240" cy="11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45779F-06B4-50BB-C4C8-9383E0B4D2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29646" y="1602885"/>
                  <a:ext cx="12888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4555C9A-837F-C23B-9355-8C1CC2E7C510}"/>
                  </a:ext>
                </a:extLst>
              </p14:cNvPr>
              <p14:cNvContentPartPr/>
              <p14:nvPr/>
            </p14:nvContentPartPr>
            <p14:xfrm>
              <a:off x="7707366" y="1555365"/>
              <a:ext cx="156600" cy="162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4555C9A-837F-C23B-9355-8C1CC2E7C51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98366" y="1546725"/>
                <a:ext cx="1742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A94EBE8-FBEA-2789-EA99-E38B0114FA66}"/>
                  </a:ext>
                </a:extLst>
              </p14:cNvPr>
              <p14:cNvContentPartPr/>
              <p14:nvPr/>
            </p14:nvContentPartPr>
            <p14:xfrm>
              <a:off x="1113563" y="753537"/>
              <a:ext cx="304" cy="258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A94EBE8-FBEA-2789-EA99-E38B0114FA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05963" y="747087"/>
                <a:ext cx="15200" cy="12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4203A0E-E6A8-E79F-91B1-48A36DF4FB27}"/>
                  </a:ext>
                </a:extLst>
              </p14:cNvPr>
              <p14:cNvContentPartPr/>
              <p14:nvPr/>
            </p14:nvContentPartPr>
            <p14:xfrm>
              <a:off x="2507353" y="836971"/>
              <a:ext cx="976717" cy="264226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4203A0E-E6A8-E79F-91B1-48A36DF4FB2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98353" y="827971"/>
                <a:ext cx="994358" cy="281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5034991-D8A0-73C9-EDEF-43B9834C09FB}"/>
                  </a:ext>
                </a:extLst>
              </p14:cNvPr>
              <p14:cNvContentPartPr/>
              <p14:nvPr/>
            </p14:nvContentPartPr>
            <p14:xfrm>
              <a:off x="8416926" y="2442405"/>
              <a:ext cx="325080" cy="30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5034991-D8A0-73C9-EDEF-43B9834C09F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80926" y="2370765"/>
                <a:ext cx="3967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81BE20-BF84-C277-335D-0C6A03855893}"/>
                  </a:ext>
                </a:extLst>
              </p14:cNvPr>
              <p14:cNvContentPartPr/>
              <p14:nvPr/>
            </p14:nvContentPartPr>
            <p14:xfrm>
              <a:off x="8594046" y="2557605"/>
              <a:ext cx="61920" cy="88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81BE20-BF84-C277-335D-0C6A0385589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58046" y="2485605"/>
                <a:ext cx="1335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5D25A9E-1CF2-451E-FDA5-B4C55D2B3261}"/>
                  </a:ext>
                </a:extLst>
              </p14:cNvPr>
              <p14:cNvContentPartPr/>
              <p14:nvPr/>
            </p14:nvContentPartPr>
            <p14:xfrm>
              <a:off x="172333" y="2337020"/>
              <a:ext cx="41278" cy="185477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5D25A9E-1CF2-451E-FDA5-B4C55D2B326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3360" y="2328016"/>
                <a:ext cx="58866" cy="203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278433C-BB16-19C0-6E76-4861C816D16B}"/>
                  </a:ext>
                </a:extLst>
              </p14:cNvPr>
              <p14:cNvContentPartPr/>
              <p14:nvPr/>
            </p14:nvContentPartPr>
            <p14:xfrm>
              <a:off x="96932" y="2334819"/>
              <a:ext cx="227856" cy="10182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278433C-BB16-19C0-6E76-4861C816D16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933" y="2326092"/>
                <a:ext cx="245494" cy="2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DB5FB7A-1A19-87CF-5FC5-5CD0AAB729E0}"/>
                  </a:ext>
                </a:extLst>
              </p14:cNvPr>
              <p14:cNvContentPartPr/>
              <p14:nvPr/>
            </p14:nvContentPartPr>
            <p14:xfrm>
              <a:off x="332768" y="2301521"/>
              <a:ext cx="394069" cy="247944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DB5FB7A-1A19-87CF-5FC5-5CD0AAB729E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3771" y="2292524"/>
                <a:ext cx="411703" cy="265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3D79C5B-D079-DA35-F4F4-EA832C7E5807}"/>
                  </a:ext>
                </a:extLst>
              </p14:cNvPr>
              <p14:cNvContentPartPr/>
              <p14:nvPr/>
            </p14:nvContentPartPr>
            <p14:xfrm>
              <a:off x="760410" y="2299319"/>
              <a:ext cx="17612" cy="88335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3D79C5B-D079-DA35-F4F4-EA832C7E580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1424" y="2290342"/>
                <a:ext cx="35224" cy="10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D226CD6-B11D-D7DB-9977-04C426A0AD9C}"/>
                  </a:ext>
                </a:extLst>
              </p14:cNvPr>
              <p14:cNvContentPartPr/>
              <p14:nvPr/>
            </p14:nvContentPartPr>
            <p14:xfrm>
              <a:off x="809944" y="2433611"/>
              <a:ext cx="116404" cy="116404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D226CD6-B11D-D7DB-9977-04C426A0AD9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1321" y="2424629"/>
                <a:ext cx="134008" cy="134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E21996F-D022-D5B3-C803-1559BE5E7347}"/>
                  </a:ext>
                </a:extLst>
              </p14:cNvPr>
              <p14:cNvContentPartPr/>
              <p14:nvPr/>
            </p14:nvContentPartPr>
            <p14:xfrm>
              <a:off x="1108523" y="2446270"/>
              <a:ext cx="175570" cy="78704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E21996F-D022-D5B3-C803-1559BE5E734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99529" y="2437286"/>
                <a:ext cx="193199" cy="96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296E753-84E8-36C5-928E-7B74F9BC3716}"/>
                  </a:ext>
                </a:extLst>
              </p14:cNvPr>
              <p14:cNvContentPartPr/>
              <p14:nvPr/>
            </p14:nvContentPartPr>
            <p14:xfrm>
              <a:off x="2764375" y="2208232"/>
              <a:ext cx="628804" cy="346186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296E753-84E8-36C5-928E-7B74F9BC371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55377" y="2199235"/>
                <a:ext cx="646441" cy="363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CE22C31-0B6D-1D2F-EAE6-D20229EE2FB8}"/>
                  </a:ext>
                </a:extLst>
              </p14:cNvPr>
              <p14:cNvContentPartPr/>
              <p14:nvPr/>
            </p14:nvContentPartPr>
            <p14:xfrm>
              <a:off x="3302643" y="2325187"/>
              <a:ext cx="176671" cy="34398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CE22C31-0B6D-1D2F-EAE6-D20229EE2F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293648" y="2316497"/>
                <a:ext cx="194302" cy="52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26B95D3-590E-4AB0-F86E-7F44B3E1A9F4}"/>
                  </a:ext>
                </a:extLst>
              </p14:cNvPr>
              <p14:cNvContentPartPr/>
              <p14:nvPr/>
            </p14:nvContentPartPr>
            <p14:xfrm>
              <a:off x="3103407" y="2278680"/>
              <a:ext cx="5779" cy="18713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26B95D3-590E-4AB0-F86E-7F44B3E1A9F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094377" y="2269683"/>
                <a:ext cx="23477" cy="36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EE8ED3-4F3D-7053-1710-14D1AC491E5D}"/>
                  </a:ext>
                </a:extLst>
              </p14:cNvPr>
              <p14:cNvContentPartPr/>
              <p14:nvPr/>
            </p14:nvContentPartPr>
            <p14:xfrm>
              <a:off x="3678274" y="2201628"/>
              <a:ext cx="1189087" cy="304358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EE8ED3-4F3D-7053-1710-14D1AC491E5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69274" y="2192634"/>
                <a:ext cx="1206727" cy="32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68C6560-29CE-2E1E-9328-4AF1674F3477}"/>
                  </a:ext>
                </a:extLst>
              </p14:cNvPr>
              <p14:cNvContentPartPr/>
              <p14:nvPr/>
            </p14:nvContentPartPr>
            <p14:xfrm>
              <a:off x="183891" y="2793281"/>
              <a:ext cx="272161" cy="184376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68C6560-29CE-2E1E-9328-4AF1674F34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74891" y="2784296"/>
                <a:ext cx="289801" cy="201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9F656C2-317E-9B15-A6C5-33EB9E320F1D}"/>
                  </a:ext>
                </a:extLst>
              </p14:cNvPr>
              <p14:cNvContentPartPr/>
              <p14:nvPr/>
            </p14:nvContentPartPr>
            <p14:xfrm>
              <a:off x="415875" y="2982060"/>
              <a:ext cx="109800" cy="107048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9F656C2-317E-9B15-A6C5-33EB9E320F1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7235" y="2973079"/>
                <a:ext cx="127440" cy="124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22D2131-917B-55D8-3715-A64837B9E46B}"/>
                  </a:ext>
                </a:extLst>
              </p14:cNvPr>
              <p14:cNvContentPartPr/>
              <p14:nvPr/>
            </p14:nvContentPartPr>
            <p14:xfrm>
              <a:off x="184992" y="2726961"/>
              <a:ext cx="235836" cy="29995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22D2131-917B-55D8-3715-A64837B9E46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75991" y="2718034"/>
                <a:ext cx="253479" cy="4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5CECA28-4BA2-A364-5C5F-A74D7F8A33FE}"/>
                  </a:ext>
                </a:extLst>
              </p14:cNvPr>
              <p14:cNvContentPartPr/>
              <p14:nvPr/>
            </p14:nvContentPartPr>
            <p14:xfrm>
              <a:off x="746375" y="2812820"/>
              <a:ext cx="263905" cy="232534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5CECA28-4BA2-A364-5C5F-A74D7F8A33F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7734" y="2803821"/>
                <a:ext cx="281547" cy="250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4D9540D-B0E7-B81C-B130-9F4BD06252BA}"/>
                  </a:ext>
                </a:extLst>
              </p14:cNvPr>
              <p14:cNvContentPartPr/>
              <p14:nvPr/>
            </p14:nvContentPartPr>
            <p14:xfrm>
              <a:off x="1246116" y="2831808"/>
              <a:ext cx="191806" cy="191806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4D9540D-B0E7-B81C-B130-9F4BD06252B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237119" y="2822811"/>
                <a:ext cx="209439" cy="209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F9F61BA-2455-04BE-AA6E-9F94368560B8}"/>
                  </a:ext>
                </a:extLst>
              </p14:cNvPr>
              <p14:cNvContentPartPr/>
              <p14:nvPr/>
            </p14:nvContentPartPr>
            <p14:xfrm>
              <a:off x="1231532" y="2767414"/>
              <a:ext cx="202538" cy="22565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F9F61BA-2455-04BE-AA6E-9F94368560B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222538" y="2758460"/>
                <a:ext cx="220166" cy="4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BB29568-A89E-DF7B-D984-A63197DCDD91}"/>
                  </a:ext>
                </a:extLst>
              </p14:cNvPr>
              <p14:cNvContentPartPr/>
              <p14:nvPr/>
            </p14:nvContentPartPr>
            <p14:xfrm>
              <a:off x="1502316" y="2900054"/>
              <a:ext cx="115029" cy="116404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BB29568-A89E-DF7B-D984-A63197DCDD9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93689" y="2891072"/>
                <a:ext cx="132643" cy="134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1F31A61-50DB-432A-13BB-ACCD294E1255}"/>
                  </a:ext>
                </a:extLst>
              </p14:cNvPr>
              <p14:cNvContentPartPr/>
              <p14:nvPr/>
            </p14:nvContentPartPr>
            <p14:xfrm>
              <a:off x="2043336" y="2671373"/>
              <a:ext cx="304633" cy="368201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1F31A61-50DB-432A-13BB-ACCD294E125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034704" y="2662735"/>
                <a:ext cx="322256" cy="385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69583B1-E7BF-68CC-8914-DB4024F51583}"/>
                  </a:ext>
                </a:extLst>
              </p14:cNvPr>
              <p14:cNvContentPartPr/>
              <p14:nvPr/>
            </p14:nvContentPartPr>
            <p14:xfrm>
              <a:off x="2685074" y="2747325"/>
              <a:ext cx="305183" cy="204465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69583B1-E7BF-68CC-8914-DB4024F5158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76077" y="2738686"/>
                <a:ext cx="322817" cy="222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2F1E630-71D9-5B29-7EB6-25A0BE303780}"/>
                  </a:ext>
                </a:extLst>
              </p14:cNvPr>
              <p14:cNvContentPartPr/>
              <p14:nvPr/>
            </p14:nvContentPartPr>
            <p14:xfrm>
              <a:off x="2918433" y="2927023"/>
              <a:ext cx="167314" cy="150253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2F1E630-71D9-5B29-7EB6-25A0BE30378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909797" y="2918375"/>
                <a:ext cx="184945" cy="167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F6705A9-6B41-946D-181F-C83ED65FADC2}"/>
                  </a:ext>
                </a:extLst>
              </p14:cNvPr>
              <p14:cNvContentPartPr/>
              <p14:nvPr/>
            </p14:nvContentPartPr>
            <p14:xfrm>
              <a:off x="2713968" y="2696415"/>
              <a:ext cx="205015" cy="3027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F6705A9-6B41-946D-181F-C83ED65FADC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04960" y="2688007"/>
                <a:ext cx="222670" cy="19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5FB06E6-3BBF-E27C-1C8B-B4C51F42FD8E}"/>
                  </a:ext>
                </a:extLst>
              </p14:cNvPr>
              <p14:cNvContentPartPr/>
              <p14:nvPr/>
            </p14:nvContentPartPr>
            <p14:xfrm>
              <a:off x="3292964" y="2742096"/>
              <a:ext cx="310137" cy="243816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5FB06E6-3BBF-E27C-1C8B-B4C51F42FD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83959" y="2733106"/>
                <a:ext cx="327787" cy="261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F085F60-A2C9-9DBA-C336-C2B4CFE67C4F}"/>
                  </a:ext>
                </a:extLst>
              </p14:cNvPr>
              <p14:cNvContentPartPr/>
              <p14:nvPr/>
            </p14:nvContentPartPr>
            <p14:xfrm>
              <a:off x="3738493" y="2733290"/>
              <a:ext cx="181899" cy="23501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F085F60-A2C9-9DBA-C336-C2B4CFE67C4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729848" y="2724653"/>
                <a:ext cx="199549" cy="252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CE83ED0-000C-C3AC-D62E-26552F64A1F7}"/>
                  </a:ext>
                </a:extLst>
              </p14:cNvPr>
              <p14:cNvContentPartPr/>
              <p14:nvPr/>
            </p14:nvContentPartPr>
            <p14:xfrm>
              <a:off x="3688409" y="2653486"/>
              <a:ext cx="210519" cy="18162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CE83ED0-000C-C3AC-D62E-26552F64A1F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79412" y="2644583"/>
                <a:ext cx="228152" cy="35612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396DAA7-C5CA-DD7C-8D52-C1F98B09F86C}"/>
              </a:ext>
            </a:extLst>
          </p:cNvPr>
          <p:cNvGrpSpPr/>
          <p:nvPr/>
        </p:nvGrpSpPr>
        <p:grpSpPr>
          <a:xfrm>
            <a:off x="111242" y="3214869"/>
            <a:ext cx="1000308" cy="270785"/>
            <a:chOff x="111242" y="3214869"/>
            <a:chExt cx="1000308" cy="2707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DA5014-9B2A-7A86-0224-F3323DD5EA73}"/>
                    </a:ext>
                  </a:extLst>
                </p14:cNvPr>
                <p14:cNvContentPartPr/>
                <p14:nvPr/>
              </p14:nvContentPartPr>
              <p14:xfrm>
                <a:off x="111242" y="3329897"/>
                <a:ext cx="539093" cy="147776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DA5014-9B2A-7A86-0224-F3323DD5EA7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245" y="3321268"/>
                  <a:ext cx="556727" cy="165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9E6DC40-B948-3FFB-A9A7-EC1C929921E9}"/>
                    </a:ext>
                  </a:extLst>
                </p14:cNvPr>
                <p14:cNvContentPartPr/>
                <p14:nvPr/>
              </p14:nvContentPartPr>
              <p14:xfrm>
                <a:off x="868834" y="3214869"/>
                <a:ext cx="242716" cy="270785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9E6DC40-B948-3FFB-A9A7-EC1C929921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9845" y="3206227"/>
                  <a:ext cx="260335" cy="288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8BB81F-3B8E-BF82-60AF-8BB509D82365}"/>
                    </a:ext>
                  </a:extLst>
                </p14:cNvPr>
                <p14:cNvContentPartPr/>
                <p14:nvPr/>
              </p14:nvContentPartPr>
              <p14:xfrm>
                <a:off x="875438" y="3258624"/>
                <a:ext cx="55313" cy="5229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8BB81F-3B8E-BF82-60AF-8BB509D8236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6459" y="3250258"/>
                  <a:ext cx="72913" cy="223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2C984FC-C726-9460-8FC7-A3A0DB83E6FB}"/>
              </a:ext>
            </a:extLst>
          </p:cNvPr>
          <p:cNvGrpSpPr/>
          <p:nvPr/>
        </p:nvGrpSpPr>
        <p:grpSpPr>
          <a:xfrm>
            <a:off x="1378482" y="3182122"/>
            <a:ext cx="796394" cy="328849"/>
            <a:chOff x="1378482" y="3182122"/>
            <a:chExt cx="796394" cy="3288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9B0CFE9-B048-AE73-AFDE-01B8B09BA469}"/>
                    </a:ext>
                  </a:extLst>
                </p14:cNvPr>
                <p14:cNvContentPartPr/>
                <p14:nvPr/>
              </p14:nvContentPartPr>
              <p14:xfrm>
                <a:off x="1378482" y="3182122"/>
                <a:ext cx="796394" cy="328849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9B0CFE9-B048-AE73-AFDE-01B8B09BA4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69841" y="3173127"/>
                  <a:ext cx="814036" cy="346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38EAEC-0FD1-9A1C-49DE-37368F46E1A6}"/>
                    </a:ext>
                  </a:extLst>
                </p14:cNvPr>
                <p14:cNvContentPartPr/>
                <p14:nvPr/>
              </p14:nvContentPartPr>
              <p14:xfrm>
                <a:off x="1933536" y="3258624"/>
                <a:ext cx="275" cy="275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38EAEC-0FD1-9A1C-49DE-37368F46E1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26936" y="3252024"/>
                  <a:ext cx="13750" cy="13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908C06F-0229-EF0F-027D-2A28989D9C81}"/>
                    </a:ext>
                  </a:extLst>
                </p14:cNvPr>
                <p14:cNvContentPartPr/>
                <p14:nvPr/>
              </p14:nvContentPartPr>
              <p14:xfrm>
                <a:off x="1660825" y="3244314"/>
                <a:ext cx="59165" cy="20364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908C06F-0229-EF0F-027D-2A28989D9C8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51806" y="3235223"/>
                  <a:ext cx="76842" cy="381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C091C12-04EF-FC3F-A048-8B8288EB55E7}"/>
              </a:ext>
            </a:extLst>
          </p:cNvPr>
          <p:cNvGrpSpPr/>
          <p:nvPr/>
        </p:nvGrpSpPr>
        <p:grpSpPr>
          <a:xfrm>
            <a:off x="2363930" y="3152677"/>
            <a:ext cx="2461280" cy="297477"/>
            <a:chOff x="2363930" y="3152677"/>
            <a:chExt cx="2461280" cy="2974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584B097-1606-F618-68B8-04FFCFA89B88}"/>
                    </a:ext>
                  </a:extLst>
                </p14:cNvPr>
                <p14:cNvContentPartPr/>
                <p14:nvPr/>
              </p14:nvContentPartPr>
              <p14:xfrm>
                <a:off x="2363930" y="3163959"/>
                <a:ext cx="978018" cy="286195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584B097-1606-F618-68B8-04FFCFA89B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54931" y="3154959"/>
                  <a:ext cx="995656" cy="303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138103C-2FB5-EED4-8DD3-A6B662E3EDCB}"/>
                    </a:ext>
                  </a:extLst>
                </p14:cNvPr>
                <p14:cNvContentPartPr/>
                <p14:nvPr/>
              </p14:nvContentPartPr>
              <p14:xfrm>
                <a:off x="2732131" y="3231655"/>
                <a:ext cx="367376" cy="50635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138103C-2FB5-EED4-8DD3-A6B662E3ED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23495" y="3222677"/>
                  <a:ext cx="385007" cy="68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6590BFC-1C03-9C50-7F7F-CC170D4AFCFA}"/>
                    </a:ext>
                  </a:extLst>
                </p14:cNvPr>
                <p14:cNvContentPartPr/>
                <p14:nvPr/>
              </p14:nvContentPartPr>
              <p14:xfrm>
                <a:off x="3512839" y="3320816"/>
                <a:ext cx="451308" cy="111451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6590BFC-1C03-9C50-7F7F-CC170D4AFC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03842" y="3311828"/>
                  <a:ext cx="468943" cy="129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DE89634-DF3F-525A-DC0F-168A646F337F}"/>
                    </a:ext>
                  </a:extLst>
                </p14:cNvPr>
                <p14:cNvContentPartPr/>
                <p14:nvPr/>
              </p14:nvContentPartPr>
              <p14:xfrm>
                <a:off x="4156778" y="3162583"/>
                <a:ext cx="395720" cy="283719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DE89634-DF3F-525A-DC0F-168A646F337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48136" y="3153582"/>
                  <a:ext cx="413364" cy="301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02B01F-B431-1F92-965F-F5F6390CBB2E}"/>
                    </a:ext>
                  </a:extLst>
                </p14:cNvPr>
                <p14:cNvContentPartPr/>
                <p14:nvPr/>
              </p14:nvContentPartPr>
              <p14:xfrm>
                <a:off x="4455357" y="3288069"/>
                <a:ext cx="92738" cy="121633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02B01F-B431-1F92-965F-F5F6390CBB2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46371" y="3279432"/>
                  <a:ext cx="110351" cy="139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86817FD-B8D2-AB98-015C-F2220ABF4168}"/>
                    </a:ext>
                  </a:extLst>
                </p14:cNvPr>
                <p14:cNvContentPartPr/>
                <p14:nvPr/>
              </p14:nvContentPartPr>
              <p14:xfrm>
                <a:off x="4574514" y="3214319"/>
                <a:ext cx="250696" cy="208868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86817FD-B8D2-AB98-015C-F2220ABF41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65522" y="3205316"/>
                  <a:ext cx="268320" cy="2265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9C281CB-4916-3DF8-75C7-30342CF1BFFD}"/>
                    </a:ext>
                  </a:extLst>
                </p14:cNvPr>
                <p14:cNvContentPartPr/>
                <p14:nvPr/>
              </p14:nvContentPartPr>
              <p14:xfrm>
                <a:off x="4375278" y="3152677"/>
                <a:ext cx="14585" cy="23666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9C281CB-4916-3DF8-75C7-30342CF1BF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66740" y="3144071"/>
                  <a:ext cx="32016" cy="412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3D9B8F2-ABBF-2391-9544-36028799F794}"/>
              </a:ext>
            </a:extLst>
          </p:cNvPr>
          <p:cNvGrpSpPr/>
          <p:nvPr/>
        </p:nvGrpSpPr>
        <p:grpSpPr>
          <a:xfrm>
            <a:off x="1113563" y="769948"/>
            <a:ext cx="7141363" cy="1514417"/>
            <a:chOff x="1113563" y="769948"/>
            <a:chExt cx="7141363" cy="151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D4F39A-88CE-36F5-C244-25F58940A9B8}"/>
                    </a:ext>
                  </a:extLst>
                </p14:cNvPr>
                <p14:cNvContentPartPr/>
                <p14:nvPr/>
              </p14:nvContentPartPr>
              <p14:xfrm>
                <a:off x="1184696" y="878731"/>
                <a:ext cx="142267" cy="21988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D4F39A-88CE-36F5-C244-25F58940A9B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76052" y="869734"/>
                  <a:ext cx="159915" cy="237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4A23E26-FEEF-CC9C-9433-E211228C4604}"/>
                    </a:ext>
                  </a:extLst>
                </p14:cNvPr>
                <p14:cNvContentPartPr/>
                <p14:nvPr/>
              </p14:nvContentPartPr>
              <p14:xfrm>
                <a:off x="1113563" y="853211"/>
                <a:ext cx="214920" cy="40472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4A23E26-FEEF-CC9C-9433-E211228C460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4563" y="844615"/>
                  <a:ext cx="232560" cy="58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D6602D-7FB3-23B0-0646-A67539B07C17}"/>
                    </a:ext>
                  </a:extLst>
                </p14:cNvPr>
                <p14:cNvContentPartPr/>
                <p14:nvPr/>
              </p14:nvContentPartPr>
              <p14:xfrm>
                <a:off x="1357970" y="1013551"/>
                <a:ext cx="163850" cy="118064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D6602D-7FB3-23B0-0646-A67539B07C1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49327" y="1004912"/>
                  <a:ext cx="181495" cy="135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0BA13C-E0FC-AB7D-8A47-C3F286EA4525}"/>
                    </a:ext>
                  </a:extLst>
                </p14:cNvPr>
                <p14:cNvContentPartPr/>
                <p14:nvPr/>
              </p14:nvContentPartPr>
              <p14:xfrm>
                <a:off x="1791763" y="836713"/>
                <a:ext cx="362355" cy="35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0BA13C-E0FC-AB7D-8A47-C3F286EA452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83127" y="827718"/>
                  <a:ext cx="379987" cy="373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DD23EA-E6FE-CA6A-930F-290B287DA7E5}"/>
                    </a:ext>
                  </a:extLst>
                </p14:cNvPr>
                <p14:cNvContentPartPr/>
                <p14:nvPr/>
              </p14:nvContentPartPr>
              <p14:xfrm>
                <a:off x="2008203" y="971017"/>
                <a:ext cx="183305" cy="13971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DD23EA-E6FE-CA6A-930F-290B287DA7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99560" y="962015"/>
                  <a:ext cx="200951" cy="157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C986AF-B46B-3AC9-56B7-E21F833C6DC7}"/>
                    </a:ext>
                  </a:extLst>
                </p14:cNvPr>
                <p14:cNvContentPartPr/>
                <p14:nvPr/>
              </p14:nvContentPartPr>
              <p14:xfrm>
                <a:off x="2148342" y="769948"/>
                <a:ext cx="234680" cy="383836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C986AF-B46B-3AC9-56B7-E21F833C6DC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39344" y="760946"/>
                  <a:ext cx="252317" cy="40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F094F3-4705-6750-9025-813CB3350D10}"/>
                    </a:ext>
                  </a:extLst>
                </p14:cNvPr>
                <p14:cNvContentPartPr/>
                <p14:nvPr/>
              </p14:nvContentPartPr>
              <p14:xfrm>
                <a:off x="2045898" y="929772"/>
                <a:ext cx="304" cy="258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F094F3-4705-6750-9025-813CB3350D1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38602" y="923580"/>
                  <a:ext cx="15200" cy="12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9CCCED-B13E-658F-0CFD-4F89F485C36C}"/>
                    </a:ext>
                  </a:extLst>
                </p14:cNvPr>
                <p14:cNvContentPartPr/>
                <p14:nvPr/>
              </p14:nvContentPartPr>
              <p14:xfrm>
                <a:off x="3674672" y="818874"/>
                <a:ext cx="1004988" cy="313462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9CCCED-B13E-658F-0CFD-4F89F485C3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65673" y="809877"/>
                  <a:ext cx="1022626" cy="3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E1BCDE-FE5D-578C-3317-8EEB5232B5D3}"/>
                    </a:ext>
                  </a:extLst>
                </p14:cNvPr>
                <p14:cNvContentPartPr/>
                <p14:nvPr/>
              </p14:nvContentPartPr>
              <p14:xfrm>
                <a:off x="4511554" y="884092"/>
                <a:ext cx="243799" cy="41245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E1BCDE-FE5D-578C-3317-8EEB5232B5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02911" y="875126"/>
                  <a:ext cx="261445" cy="58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EDBB4E-15BA-9952-012A-DF870A4F94E4}"/>
                    </a:ext>
                  </a:extLst>
                </p14:cNvPr>
                <p14:cNvContentPartPr/>
                <p14:nvPr/>
              </p14:nvContentPartPr>
              <p14:xfrm>
                <a:off x="1177401" y="1302213"/>
                <a:ext cx="555084" cy="157762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EDBB4E-15BA-9952-012A-DF870A4F94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8762" y="1293229"/>
                  <a:ext cx="572723" cy="175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7AC720-9B44-9038-4A3B-7718F902D4C3}"/>
                    </a:ext>
                  </a:extLst>
                </p14:cNvPr>
                <p14:cNvContentPartPr/>
                <p14:nvPr/>
              </p14:nvContentPartPr>
              <p14:xfrm>
                <a:off x="1878704" y="1345521"/>
                <a:ext cx="526509" cy="1348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7AC720-9B44-9038-4A3B-7718F902D4C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69707" y="1336533"/>
                  <a:ext cx="544143" cy="152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5928DD3-2B5C-4154-DB2C-00B4CCCEC5BA}"/>
                    </a:ext>
                  </a:extLst>
                </p14:cNvPr>
                <p14:cNvContentPartPr/>
                <p14:nvPr/>
              </p14:nvContentPartPr>
              <p14:xfrm>
                <a:off x="1952877" y="1267928"/>
                <a:ext cx="24927" cy="20107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5928DD3-2B5C-4154-DB2C-00B4CCCEC5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43845" y="1258952"/>
                  <a:ext cx="42629" cy="37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4D03A5-B055-6280-BC43-1CB10CED8071}"/>
                    </a:ext>
                  </a:extLst>
                </p14:cNvPr>
                <p14:cNvContentPartPr/>
                <p14:nvPr/>
              </p14:nvContentPartPr>
              <p14:xfrm>
                <a:off x="2585174" y="1349130"/>
                <a:ext cx="741430" cy="160082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4D03A5-B055-6280-BC43-1CB10CED807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76176" y="1340137"/>
                  <a:ext cx="759066" cy="177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E4281F-8B39-E848-D37A-FCAF4A9F979B}"/>
                    </a:ext>
                  </a:extLst>
                </p14:cNvPr>
                <p14:cNvContentPartPr/>
                <p14:nvPr/>
              </p14:nvContentPartPr>
              <p14:xfrm>
                <a:off x="3504134" y="1220497"/>
                <a:ext cx="713463" cy="244634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E4281F-8B39-E848-D37A-FCAF4A9F97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95135" y="1211503"/>
                  <a:ext cx="731102" cy="262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B06B97-C253-66FC-0295-CFEC5D86DF98}"/>
                    </a:ext>
                  </a:extLst>
                </p14:cNvPr>
                <p14:cNvContentPartPr/>
                <p14:nvPr/>
              </p14:nvContentPartPr>
              <p14:xfrm>
                <a:off x="1166153" y="1578812"/>
                <a:ext cx="679416" cy="237674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B06B97-C253-66FC-0295-CFEC5D86DF9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7156" y="1569809"/>
                  <a:ext cx="697049" cy="25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B0AB9E-E6D7-348D-1934-E5FD7B2630B5}"/>
                    </a:ext>
                  </a:extLst>
                </p14:cNvPr>
                <p14:cNvContentPartPr/>
                <p14:nvPr/>
              </p14:nvContentPartPr>
              <p14:xfrm>
                <a:off x="1203544" y="1680378"/>
                <a:ext cx="360531" cy="25263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B0AB9E-E6D7-348D-1934-E5FD7B2630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94549" y="1671355"/>
                  <a:ext cx="378162" cy="42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BC9376-D52A-E386-3DAF-136EDC255376}"/>
                    </a:ext>
                  </a:extLst>
                </p14:cNvPr>
                <p14:cNvContentPartPr/>
                <p14:nvPr/>
              </p14:nvContentPartPr>
              <p14:xfrm>
                <a:off x="2025226" y="1696361"/>
                <a:ext cx="298821" cy="170393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BC9376-D52A-E386-3DAF-136EDC25537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16596" y="1687374"/>
                  <a:ext cx="316441" cy="188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B4BD11D-F314-B324-D0A9-FD4E831014FA}"/>
                    </a:ext>
                  </a:extLst>
                </p14:cNvPr>
                <p14:cNvContentPartPr/>
                <p14:nvPr/>
              </p14:nvContentPartPr>
              <p14:xfrm>
                <a:off x="4804686" y="1195005"/>
                <a:ext cx="3450240" cy="108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B4BD11D-F314-B324-D0A9-FD4E831014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95686" y="1186365"/>
                  <a:ext cx="3467880" cy="11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1734CAC-7DA5-4D16-FC06-0E6DEF0792F5}"/>
                  </a:ext>
                </a:extLst>
              </p14:cNvPr>
              <p14:cNvContentPartPr/>
              <p14:nvPr/>
            </p14:nvContentPartPr>
            <p14:xfrm>
              <a:off x="4991844" y="2407444"/>
              <a:ext cx="56689" cy="149427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1734CAC-7DA5-4D16-FC06-0E6DEF0792F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83233" y="2398464"/>
                <a:ext cx="74270" cy="167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A244FCA-5383-C238-6909-3805907E72F1}"/>
                  </a:ext>
                </a:extLst>
              </p14:cNvPr>
              <p14:cNvContentPartPr/>
              <p14:nvPr/>
            </p14:nvContentPartPr>
            <p14:xfrm>
              <a:off x="4108719" y="2899205"/>
              <a:ext cx="65495" cy="157683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A244FCA-5383-C238-6909-3805907E72F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100082" y="2890565"/>
                <a:ext cx="83128" cy="175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C4ADD98-14A8-3136-5958-27C2BEF10CB0}"/>
                  </a:ext>
                </a:extLst>
              </p14:cNvPr>
              <p14:cNvContentPartPr/>
              <p14:nvPr/>
            </p14:nvContentPartPr>
            <p14:xfrm>
              <a:off x="2579775" y="3087984"/>
              <a:ext cx="18713" cy="1926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C4ADD98-14A8-3136-5958-27C2BEF10CB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570778" y="3080280"/>
                <a:ext cx="36346" cy="17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9F04958-7EA0-7F91-F72C-F13712513396}"/>
                  </a:ext>
                </a:extLst>
              </p14:cNvPr>
              <p14:cNvContentPartPr/>
              <p14:nvPr/>
            </p14:nvContentPartPr>
            <p14:xfrm>
              <a:off x="244459" y="3834387"/>
              <a:ext cx="31911" cy="250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9F04958-7EA0-7F91-F72C-F1371251339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35495" y="3825381"/>
                <a:ext cx="49480" cy="268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53F217E-E060-C43C-0590-BDA285F1F369}"/>
                  </a:ext>
                </a:extLst>
              </p14:cNvPr>
              <p14:cNvContentPartPr/>
              <p14:nvPr/>
            </p14:nvContentPartPr>
            <p14:xfrm>
              <a:off x="231695" y="3864268"/>
              <a:ext cx="189148" cy="13345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53F217E-E060-C43C-0590-BDA285F1F36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2705" y="3855251"/>
                <a:ext cx="206768" cy="3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A1C292C-72A3-C112-2070-9BAB7A9D7F44}"/>
                  </a:ext>
                </a:extLst>
              </p14:cNvPr>
              <p14:cNvContentPartPr/>
              <p14:nvPr/>
            </p14:nvContentPartPr>
            <p14:xfrm>
              <a:off x="257804" y="3962323"/>
              <a:ext cx="150854" cy="22628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A1C292C-72A3-C112-2070-9BAB7A9D7F4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49163" y="3953344"/>
                <a:ext cx="168496" cy="40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6DAC8BB-D73F-F9B6-A637-755645932BA7}"/>
                  </a:ext>
                </a:extLst>
              </p14:cNvPr>
              <p14:cNvContentPartPr/>
              <p14:nvPr/>
            </p14:nvContentPartPr>
            <p14:xfrm>
              <a:off x="439699" y="3961163"/>
              <a:ext cx="219029" cy="94574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6DAC8BB-D73F-F9B6-A637-755645932BA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31053" y="3952173"/>
                <a:ext cx="236681" cy="112194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9397013-950B-D483-5E81-CAD5BC27305A}"/>
              </a:ext>
            </a:extLst>
          </p:cNvPr>
          <p:cNvGrpSpPr/>
          <p:nvPr/>
        </p:nvGrpSpPr>
        <p:grpSpPr>
          <a:xfrm>
            <a:off x="873115" y="3726178"/>
            <a:ext cx="2360289" cy="443280"/>
            <a:chOff x="873115" y="3726178"/>
            <a:chExt cx="2360289" cy="4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2FA2CB-50A7-78F1-DE0D-F45AE76065C0}"/>
                    </a:ext>
                  </a:extLst>
                </p14:cNvPr>
                <p14:cNvContentPartPr/>
                <p14:nvPr/>
              </p14:nvContentPartPr>
              <p14:xfrm>
                <a:off x="873115" y="3726178"/>
                <a:ext cx="1134018" cy="353927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2FA2CB-50A7-78F1-DE0D-F45AE76065C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4115" y="3717537"/>
                  <a:ext cx="1151658" cy="371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77D021D-4AEC-FF36-72FC-0CEE5FAD1C0A}"/>
                    </a:ext>
                  </a:extLst>
                </p14:cNvPr>
                <p14:cNvContentPartPr/>
                <p14:nvPr/>
              </p14:nvContentPartPr>
              <p14:xfrm>
                <a:off x="1317265" y="3810019"/>
                <a:ext cx="293586" cy="5599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77D021D-4AEC-FF36-72FC-0CEE5FAD1C0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08630" y="3801046"/>
                  <a:ext cx="311216" cy="73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EA2537C-F4A9-00A2-7CDB-57A481365938}"/>
                    </a:ext>
                  </a:extLst>
                </p14:cNvPr>
                <p14:cNvContentPartPr/>
                <p14:nvPr/>
              </p14:nvContentPartPr>
              <p14:xfrm>
                <a:off x="2056741" y="4042392"/>
                <a:ext cx="96315" cy="127066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EA2537C-F4A9-00A2-7CDB-57A4813659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47756" y="4033753"/>
                  <a:ext cx="113925" cy="144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454690-CA4B-0AAE-AB89-85DC5D471FA3}"/>
                    </a:ext>
                  </a:extLst>
                </p14:cNvPr>
                <p14:cNvContentPartPr/>
                <p14:nvPr/>
              </p14:nvContentPartPr>
              <p14:xfrm>
                <a:off x="2352067" y="3832067"/>
                <a:ext cx="304609" cy="190599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454690-CA4B-0AAE-AB89-85DC5D471FA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43426" y="3823436"/>
                  <a:ext cx="322252" cy="208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CCFA453-E32B-6282-61C6-21C1E6D70B1F}"/>
                    </a:ext>
                  </a:extLst>
                </p14:cNvPr>
                <p14:cNvContentPartPr/>
                <p14:nvPr/>
              </p14:nvContentPartPr>
              <p14:xfrm>
                <a:off x="2592563" y="4004969"/>
                <a:ext cx="144472" cy="152305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CCFA453-E32B-6282-61C6-21C1E6D70B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83556" y="3995968"/>
                  <a:ext cx="162126" cy="169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8A06E01-85DB-5380-F327-B68E315AEA3F}"/>
                    </a:ext>
                  </a:extLst>
                </p14:cNvPr>
                <p14:cNvContentPartPr/>
                <p14:nvPr/>
              </p14:nvContentPartPr>
              <p14:xfrm>
                <a:off x="2429234" y="3748516"/>
                <a:ext cx="191759" cy="15085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8A06E01-85DB-5380-F327-B68E315AEA3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20599" y="3739537"/>
                  <a:ext cx="209388" cy="32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9B7532E-65C5-9BF3-50A1-5BCDE5612EF1}"/>
                    </a:ext>
                  </a:extLst>
                </p14:cNvPr>
                <p14:cNvContentPartPr/>
                <p14:nvPr/>
              </p14:nvContentPartPr>
              <p14:xfrm>
                <a:off x="2894562" y="3911845"/>
                <a:ext cx="338842" cy="141861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9B7532E-65C5-9BF3-50A1-5BCDE5612EF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85920" y="3903204"/>
                  <a:ext cx="356486" cy="159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4E0BE63-AC84-A0B8-E4F9-26BE96682634}"/>
                    </a:ext>
                  </a:extLst>
                </p14:cNvPr>
                <p14:cNvContentPartPr/>
                <p14:nvPr/>
              </p14:nvContentPartPr>
              <p14:xfrm>
                <a:off x="3054989" y="3782749"/>
                <a:ext cx="54540" cy="24369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E0BE63-AC84-A0B8-E4F9-26BE9668263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46019" y="3774148"/>
                  <a:ext cx="72122" cy="419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177F5ED-8C8B-864F-58D2-44A55E43AAFA}"/>
              </a:ext>
            </a:extLst>
          </p:cNvPr>
          <p:cNvGrpSpPr/>
          <p:nvPr/>
        </p:nvGrpSpPr>
        <p:grpSpPr>
          <a:xfrm>
            <a:off x="3515965" y="3660905"/>
            <a:ext cx="1113710" cy="536983"/>
            <a:chOff x="3515965" y="3660905"/>
            <a:chExt cx="1113710" cy="5369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E8C33C9-8D1D-DA89-2292-F88DE8CDF390}"/>
                    </a:ext>
                  </a:extLst>
                </p14:cNvPr>
                <p14:cNvContentPartPr/>
                <p14:nvPr/>
              </p14:nvContentPartPr>
              <p14:xfrm>
                <a:off x="3515965" y="3660905"/>
                <a:ext cx="1113710" cy="536983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E8C33C9-8D1D-DA89-2292-F88DE8CDF39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06966" y="3651907"/>
                  <a:ext cx="1131348" cy="554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6881D7B-92ED-0615-2D75-C24D937EF924}"/>
                    </a:ext>
                  </a:extLst>
                </p14:cNvPr>
                <p14:cNvContentPartPr/>
                <p14:nvPr/>
              </p14:nvContentPartPr>
              <p14:xfrm>
                <a:off x="4332899" y="3761281"/>
                <a:ext cx="232664" cy="2727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6881D7B-92ED-0615-2D75-C24D937EF9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23895" y="3752311"/>
                  <a:ext cx="250312" cy="44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D6C0E7F-0E58-DE8D-5A01-048955AB60DE}"/>
                    </a:ext>
                  </a:extLst>
                </p14:cNvPr>
                <p14:cNvContentPartPr/>
                <p14:nvPr/>
              </p14:nvContentPartPr>
              <p14:xfrm>
                <a:off x="4212505" y="3713414"/>
                <a:ext cx="18277" cy="16536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D6C0E7F-0E58-DE8D-5A01-048955AB60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03546" y="3704427"/>
                  <a:ext cx="35837" cy="341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61B5EC-DCDA-9F03-9458-5DF9EB410CE9}"/>
              </a:ext>
            </a:extLst>
          </p:cNvPr>
          <p:cNvGrpSpPr/>
          <p:nvPr/>
        </p:nvGrpSpPr>
        <p:grpSpPr>
          <a:xfrm>
            <a:off x="129868" y="4230090"/>
            <a:ext cx="1360589" cy="383518"/>
            <a:chOff x="129868" y="4230090"/>
            <a:chExt cx="1360589" cy="3835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0B79A57-6E9D-FDB2-3B61-52120F72F966}"/>
                    </a:ext>
                  </a:extLst>
                </p14:cNvPr>
                <p14:cNvContentPartPr/>
                <p14:nvPr/>
              </p14:nvContentPartPr>
              <p14:xfrm>
                <a:off x="129868" y="4230090"/>
                <a:ext cx="481573" cy="380907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0B79A57-6E9D-FDB2-3B61-52120F72F96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0870" y="4221449"/>
                  <a:ext cx="499209" cy="39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0D2BCE-0149-69C1-9ACA-83CDE1B84F29}"/>
                    </a:ext>
                  </a:extLst>
                </p14:cNvPr>
                <p14:cNvContentPartPr/>
                <p14:nvPr/>
              </p14:nvContentPartPr>
              <p14:xfrm>
                <a:off x="726322" y="4447378"/>
                <a:ext cx="764135" cy="16623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0D2BCE-0149-69C1-9ACA-83CDE1B84F2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7324" y="4438383"/>
                  <a:ext cx="781772" cy="183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3682E1-17F0-6E08-98F8-01F739575C1B}"/>
                    </a:ext>
                  </a:extLst>
                </p14:cNvPr>
                <p14:cNvContentPartPr/>
                <p14:nvPr/>
              </p14:nvContentPartPr>
              <p14:xfrm>
                <a:off x="574888" y="4470876"/>
                <a:ext cx="190599" cy="11053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3682E1-17F0-6E08-98F8-01F739575C1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5897" y="4461875"/>
                  <a:ext cx="208220" cy="1281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A7BC855-6875-EEF5-B8A4-236B8124A5BE}"/>
              </a:ext>
            </a:extLst>
          </p:cNvPr>
          <p:cNvGrpSpPr/>
          <p:nvPr/>
        </p:nvGrpSpPr>
        <p:grpSpPr>
          <a:xfrm>
            <a:off x="1787234" y="4277667"/>
            <a:ext cx="1784722" cy="466488"/>
            <a:chOff x="1787234" y="4277667"/>
            <a:chExt cx="1784722" cy="4664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4CBEF49-CAD7-41EF-9AAA-BDEA1B8BEBD0}"/>
                    </a:ext>
                  </a:extLst>
                </p14:cNvPr>
                <p14:cNvContentPartPr/>
                <p14:nvPr/>
              </p14:nvContentPartPr>
              <p14:xfrm>
                <a:off x="1787234" y="4277667"/>
                <a:ext cx="1306340" cy="466488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4CBEF49-CAD7-41EF-9AAA-BDEA1B8BEB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78595" y="4269028"/>
                  <a:ext cx="1323979" cy="484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DE4E700-0E4B-89A3-A3D0-9B981AB4E802}"/>
                    </a:ext>
                  </a:extLst>
                </p14:cNvPr>
                <p14:cNvContentPartPr/>
                <p14:nvPr/>
              </p14:nvContentPartPr>
              <p14:xfrm>
                <a:off x="2819715" y="4429971"/>
                <a:ext cx="290" cy="29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DE4E700-0E4B-89A3-A3D0-9B981AB4E8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2755" y="4423011"/>
                  <a:ext cx="14500" cy="1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94C9CFB-3E01-7DC5-9959-D7FCDC963623}"/>
                    </a:ext>
                  </a:extLst>
                </p14:cNvPr>
                <p14:cNvContentPartPr/>
                <p14:nvPr/>
              </p14:nvContentPartPr>
              <p14:xfrm>
                <a:off x="2449832" y="4349903"/>
                <a:ext cx="445310" cy="91963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94C9CFB-3E01-7DC5-9959-D7FCDC96362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40832" y="4341281"/>
                  <a:ext cx="462950" cy="109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012DF7-CA66-27CC-69B9-EA2EE2E927FD}"/>
                    </a:ext>
                  </a:extLst>
                </p14:cNvPr>
                <p14:cNvContentPartPr/>
                <p14:nvPr/>
              </p14:nvContentPartPr>
              <p14:xfrm>
                <a:off x="3267056" y="4509750"/>
                <a:ext cx="304900" cy="131997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012DF7-CA66-27CC-69B9-EA2EE2E927F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58057" y="4501118"/>
                  <a:ext cx="322539" cy="149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A41A94E-E35F-398B-B66C-908DDDEF7CA2}"/>
                    </a:ext>
                  </a:extLst>
                </p14:cNvPr>
                <p14:cNvContentPartPr/>
                <p14:nvPr/>
              </p14:nvContentPartPr>
              <p14:xfrm>
                <a:off x="3332619" y="4376302"/>
                <a:ext cx="18857" cy="6092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A41A94E-E35F-398B-B66C-908DDDEF7C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23724" y="4367343"/>
                  <a:ext cx="36291" cy="236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2CC793B-2284-E5B9-792F-F6645C75630C}"/>
              </a:ext>
            </a:extLst>
          </p:cNvPr>
          <p:cNvGrpSpPr/>
          <p:nvPr/>
        </p:nvGrpSpPr>
        <p:grpSpPr>
          <a:xfrm>
            <a:off x="3721359" y="4300295"/>
            <a:ext cx="1143881" cy="495788"/>
            <a:chOff x="3721359" y="4300295"/>
            <a:chExt cx="1143881" cy="4957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FF54AF-1F5C-2F42-1E0A-6087E4B5AD6E}"/>
                    </a:ext>
                  </a:extLst>
                </p14:cNvPr>
                <p14:cNvContentPartPr/>
                <p14:nvPr/>
              </p14:nvContentPartPr>
              <p14:xfrm>
                <a:off x="3721359" y="4305807"/>
                <a:ext cx="1143881" cy="490276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FF54AF-1F5C-2F42-1E0A-6087E4B5AD6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12358" y="4297168"/>
                  <a:ext cx="1161523" cy="507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B6376D-2286-6333-82B1-4FEE97091BB6}"/>
                    </a:ext>
                  </a:extLst>
                </p14:cNvPr>
                <p14:cNvContentPartPr/>
                <p14:nvPr/>
              </p14:nvContentPartPr>
              <p14:xfrm>
                <a:off x="4570784" y="4446507"/>
                <a:ext cx="237886" cy="17116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B6376D-2286-6333-82B1-4FEE97091BB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62147" y="4437592"/>
                  <a:ext cx="255521" cy="34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D19B2CE-DF61-4361-BF63-2632FC4CEA70}"/>
                    </a:ext>
                  </a:extLst>
                </p14:cNvPr>
                <p14:cNvContentPartPr/>
                <p14:nvPr/>
              </p14:nvContentPartPr>
              <p14:xfrm>
                <a:off x="4403104" y="4300295"/>
                <a:ext cx="290" cy="29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D19B2CE-DF61-4361-BF63-2632FC4CEA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95854" y="4293045"/>
                  <a:ext cx="14500" cy="145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548AD82-1CE1-CF4A-AA04-312A49D9EC85}"/>
                  </a:ext>
                </a:extLst>
              </p14:cNvPr>
              <p14:cNvContentPartPr/>
              <p14:nvPr/>
            </p14:nvContentPartPr>
            <p14:xfrm>
              <a:off x="1267657" y="2457303"/>
              <a:ext cx="147226" cy="88886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548AD82-1CE1-CF4A-AA04-312A49D9EC8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258658" y="2448306"/>
                <a:ext cx="164864" cy="106519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87C7430-A163-790B-751F-02F1116E649A}"/>
              </a:ext>
            </a:extLst>
          </p:cNvPr>
          <p:cNvGrpSpPr/>
          <p:nvPr/>
        </p:nvGrpSpPr>
        <p:grpSpPr>
          <a:xfrm>
            <a:off x="1516977" y="2188969"/>
            <a:ext cx="1055345" cy="387216"/>
            <a:chOff x="1516977" y="2188969"/>
            <a:chExt cx="1055345" cy="3872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1D5D11-A237-F04F-B1A0-21E9975993E9}"/>
                    </a:ext>
                  </a:extLst>
                </p14:cNvPr>
                <p14:cNvContentPartPr/>
                <p14:nvPr/>
              </p14:nvContentPartPr>
              <p14:xfrm>
                <a:off x="1986694" y="2188969"/>
                <a:ext cx="541845" cy="37920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1D5D11-A237-F04F-B1A0-21E9975993E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77693" y="2179966"/>
                  <a:ext cx="559486" cy="396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77302C-E997-866D-1B26-8102EEB300ED}"/>
                    </a:ext>
                  </a:extLst>
                </p14:cNvPr>
                <p14:cNvContentPartPr/>
                <p14:nvPr/>
              </p14:nvContentPartPr>
              <p14:xfrm>
                <a:off x="2405255" y="2323536"/>
                <a:ext cx="275" cy="275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77302C-E997-866D-1B26-8102EEB300E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98380" y="2316661"/>
                  <a:ext cx="13750" cy="13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E78355A-99CA-7CE2-1038-E7206213CB4C}"/>
                    </a:ext>
                  </a:extLst>
                </p14:cNvPr>
                <p14:cNvContentPartPr/>
                <p14:nvPr/>
              </p14:nvContentPartPr>
              <p14:xfrm>
                <a:off x="1516977" y="2404467"/>
                <a:ext cx="325272" cy="129063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E78355A-99CA-7CE2-1038-E7206213CB4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07982" y="2395839"/>
                  <a:ext cx="342903" cy="146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FF306F-D9B0-8948-488C-83CA13CFA8BB}"/>
                    </a:ext>
                  </a:extLst>
                </p14:cNvPr>
                <p14:cNvContentPartPr/>
                <p14:nvPr/>
              </p14:nvContentPartPr>
              <p14:xfrm>
                <a:off x="1565960" y="2249261"/>
                <a:ext cx="33573" cy="37426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FF306F-D9B0-8948-488C-83CA13CFA8B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56935" y="2240624"/>
                  <a:ext cx="51262" cy="55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93FE36-4ED4-8E70-AA9A-1E0085FF5A90}"/>
                    </a:ext>
                  </a:extLst>
                </p14:cNvPr>
                <p14:cNvContentPartPr/>
                <p14:nvPr/>
              </p14:nvContentPartPr>
              <p14:xfrm>
                <a:off x="2078360" y="2518120"/>
                <a:ext cx="493962" cy="58065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93FE36-4ED4-8E70-AA9A-1E0085FF5A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069359" y="2509159"/>
                  <a:ext cx="511604" cy="756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F67DD8C-56CD-54C9-4B1D-31FE01357A28}"/>
                  </a:ext>
                </a:extLst>
              </p14:cNvPr>
              <p14:cNvContentPartPr/>
              <p14:nvPr/>
            </p14:nvContentPartPr>
            <p14:xfrm>
              <a:off x="3840246" y="5012445"/>
              <a:ext cx="1011240" cy="182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F67DD8C-56CD-54C9-4B1D-31FE01357A2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831606" y="5003805"/>
                <a:ext cx="102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6649BA-5C4E-0D2D-1C2E-7C8105C2936A}"/>
                  </a:ext>
                </a:extLst>
              </p14:cNvPr>
              <p14:cNvContentPartPr/>
              <p14:nvPr/>
            </p14:nvContentPartPr>
            <p14:xfrm>
              <a:off x="3365046" y="5383245"/>
              <a:ext cx="132480" cy="1882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6649BA-5C4E-0D2D-1C2E-7C8105C2936A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356046" y="5374245"/>
                <a:ext cx="1501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5501FF5-372F-AE3F-9AA3-67D85BF5ED6F}"/>
                  </a:ext>
                </a:extLst>
              </p14:cNvPr>
              <p14:cNvContentPartPr/>
              <p14:nvPr/>
            </p14:nvContentPartPr>
            <p14:xfrm>
              <a:off x="2195406" y="4843245"/>
              <a:ext cx="885960" cy="448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5501FF5-372F-AE3F-9AA3-67D85BF5ED6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186766" y="4834605"/>
                <a:ext cx="90360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98326E1-EBCF-AB2E-49D7-E4A3B951B779}"/>
                  </a:ext>
                </a:extLst>
              </p14:cNvPr>
              <p14:cNvContentPartPr/>
              <p14:nvPr/>
            </p14:nvContentPartPr>
            <p14:xfrm>
              <a:off x="3245886" y="4996965"/>
              <a:ext cx="364320" cy="1296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98326E1-EBCF-AB2E-49D7-E4A3B951B77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236886" y="4988325"/>
                <a:ext cx="3819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9C8A682-17E8-A334-EF02-2F814EEA6AD2}"/>
                  </a:ext>
                </a:extLst>
              </p14:cNvPr>
              <p14:cNvContentPartPr/>
              <p14:nvPr/>
            </p14:nvContentPartPr>
            <p14:xfrm>
              <a:off x="194526" y="4983285"/>
              <a:ext cx="278640" cy="2023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9C8A682-17E8-A334-EF02-2F814EEA6AD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85886" y="4974285"/>
                <a:ext cx="296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00065D4-6074-02D2-8143-7D0B87B145A0}"/>
                  </a:ext>
                </a:extLst>
              </p14:cNvPr>
              <p14:cNvContentPartPr/>
              <p14:nvPr/>
            </p14:nvContentPartPr>
            <p14:xfrm>
              <a:off x="442566" y="5168685"/>
              <a:ext cx="120960" cy="1548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00065D4-6074-02D2-8143-7D0B87B145A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33926" y="5160045"/>
                <a:ext cx="138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78EAEC7-563D-CD97-D7C5-F63244FF1EBD}"/>
                  </a:ext>
                </a:extLst>
              </p14:cNvPr>
              <p14:cNvContentPartPr/>
              <p14:nvPr/>
            </p14:nvContentPartPr>
            <p14:xfrm>
              <a:off x="777726" y="4906245"/>
              <a:ext cx="594720" cy="2923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78EAEC7-563D-CD97-D7C5-F63244FF1EB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68726" y="4897245"/>
                <a:ext cx="612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C61689D-534C-C701-936C-F95FB0EC8E1C}"/>
                  </a:ext>
                </a:extLst>
              </p14:cNvPr>
              <p14:cNvContentPartPr/>
              <p14:nvPr/>
            </p14:nvContentPartPr>
            <p14:xfrm>
              <a:off x="1526526" y="4878525"/>
              <a:ext cx="466200" cy="3218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C61689D-534C-C701-936C-F95FB0EC8E1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517886" y="4869885"/>
                <a:ext cx="4838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D3B355A-8F8F-866B-1BA9-10CA80DE785C}"/>
                  </a:ext>
                </a:extLst>
              </p14:cNvPr>
              <p14:cNvContentPartPr/>
              <p14:nvPr/>
            </p14:nvContentPartPr>
            <p14:xfrm>
              <a:off x="1824966" y="4977885"/>
              <a:ext cx="198000" cy="54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D3B355A-8F8F-866B-1BA9-10CA80DE785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815966" y="4969245"/>
                <a:ext cx="215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7CEC378-9F22-2AA1-C505-5CA2DB79515B}"/>
                  </a:ext>
                </a:extLst>
              </p14:cNvPr>
              <p14:cNvContentPartPr/>
              <p14:nvPr/>
            </p14:nvContentPartPr>
            <p14:xfrm>
              <a:off x="683406" y="5291805"/>
              <a:ext cx="940320" cy="3754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7CEC378-9F22-2AA1-C505-5CA2DB79515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74406" y="5283165"/>
                <a:ext cx="9579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845661A-91BA-EE24-207D-3C24F397847D}"/>
                  </a:ext>
                </a:extLst>
              </p14:cNvPr>
              <p14:cNvContentPartPr/>
              <p14:nvPr/>
            </p14:nvContentPartPr>
            <p14:xfrm>
              <a:off x="1356246" y="5372805"/>
              <a:ext cx="7200" cy="378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845661A-91BA-EE24-207D-3C24F397847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347246" y="5364165"/>
                <a:ext cx="248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B3B4F36-4381-1D32-5357-98A471B4EEB6}"/>
                  </a:ext>
                </a:extLst>
              </p14:cNvPr>
              <p14:cNvContentPartPr/>
              <p14:nvPr/>
            </p14:nvContentPartPr>
            <p14:xfrm>
              <a:off x="1148166" y="5323485"/>
              <a:ext cx="263880" cy="619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B3B4F36-4381-1D32-5357-98A471B4EEB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39166" y="5314845"/>
                <a:ext cx="2815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97B938C-1EF9-8787-4475-2799303EB08D}"/>
                  </a:ext>
                </a:extLst>
              </p14:cNvPr>
              <p14:cNvContentPartPr/>
              <p14:nvPr/>
            </p14:nvContentPartPr>
            <p14:xfrm>
              <a:off x="1757646" y="5238885"/>
              <a:ext cx="837000" cy="3852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97B938C-1EF9-8787-4475-2799303EB08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748646" y="5230245"/>
                <a:ext cx="8546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E3CC24C-211A-A171-2EA5-5F9E8C1411FF}"/>
                  </a:ext>
                </a:extLst>
              </p14:cNvPr>
              <p14:cNvContentPartPr/>
              <p14:nvPr/>
            </p14:nvContentPartPr>
            <p14:xfrm>
              <a:off x="2363166" y="5347245"/>
              <a:ext cx="138600" cy="33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E3CC24C-211A-A171-2EA5-5F9E8C1411F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354526" y="5338245"/>
                <a:ext cx="156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BDE9191-88DF-4463-DF02-182C634F2194}"/>
                  </a:ext>
                </a:extLst>
              </p14:cNvPr>
              <p14:cNvContentPartPr/>
              <p14:nvPr/>
            </p14:nvContentPartPr>
            <p14:xfrm>
              <a:off x="2288646" y="5257965"/>
              <a:ext cx="11880" cy="226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BDE9191-88DF-4463-DF02-182C634F219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279646" y="5249325"/>
                <a:ext cx="29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1C0E0C8-47BE-440A-50B3-D29071BE22EF}"/>
                  </a:ext>
                </a:extLst>
              </p14:cNvPr>
              <p14:cNvContentPartPr/>
              <p14:nvPr/>
            </p14:nvContentPartPr>
            <p14:xfrm>
              <a:off x="2729646" y="5448765"/>
              <a:ext cx="291960" cy="1213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1C0E0C8-47BE-440A-50B3-D29071BE22E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721006" y="5440125"/>
                <a:ext cx="309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136D2CB-49E2-358B-1BE4-51051B6BEA9A}"/>
                  </a:ext>
                </a:extLst>
              </p14:cNvPr>
              <p14:cNvContentPartPr/>
              <p14:nvPr/>
            </p14:nvContentPartPr>
            <p14:xfrm>
              <a:off x="2775366" y="5350845"/>
              <a:ext cx="26280" cy="158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136D2CB-49E2-358B-1BE4-51051B6BEA9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766726" y="5342205"/>
                <a:ext cx="43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AA38760-CEC2-5D03-F775-2D139CB8AD84}"/>
                  </a:ext>
                </a:extLst>
              </p14:cNvPr>
              <p14:cNvContentPartPr/>
              <p14:nvPr/>
            </p14:nvContentPartPr>
            <p14:xfrm>
              <a:off x="3605166" y="5389365"/>
              <a:ext cx="17640" cy="1605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AA38760-CEC2-5D03-F775-2D139CB8AD84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596526" y="5380725"/>
                <a:ext cx="35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AE9089A-068C-534F-04A9-700F12B3776E}"/>
                  </a:ext>
                </a:extLst>
              </p14:cNvPr>
              <p14:cNvContentPartPr/>
              <p14:nvPr/>
            </p14:nvContentPartPr>
            <p14:xfrm>
              <a:off x="3619206" y="5384325"/>
              <a:ext cx="114120" cy="1663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AE9089A-068C-534F-04A9-700F12B3776E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610566" y="5375685"/>
                <a:ext cx="1317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BA052A5-EC27-DE37-7E46-569CC7D81BD2}"/>
                  </a:ext>
                </a:extLst>
              </p14:cNvPr>
              <p14:cNvContentPartPr/>
              <p14:nvPr/>
            </p14:nvContentPartPr>
            <p14:xfrm>
              <a:off x="3828726" y="5417085"/>
              <a:ext cx="34560" cy="135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BA052A5-EC27-DE37-7E46-569CC7D81BD2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820086" y="5408085"/>
                <a:ext cx="52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092764B5-3C48-D2DE-31BA-7FD587B421E6}"/>
                  </a:ext>
                </a:extLst>
              </p14:cNvPr>
              <p14:cNvContentPartPr/>
              <p14:nvPr/>
            </p14:nvContentPartPr>
            <p14:xfrm>
              <a:off x="3762126" y="5391885"/>
              <a:ext cx="168840" cy="212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092764B5-3C48-D2DE-31BA-7FD587B421E6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753126" y="5382885"/>
                <a:ext cx="186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080415B8-8440-CE3E-9331-3A1DDEABAC75}"/>
                  </a:ext>
                </a:extLst>
              </p14:cNvPr>
              <p14:cNvContentPartPr/>
              <p14:nvPr/>
            </p14:nvContentPartPr>
            <p14:xfrm>
              <a:off x="3402126" y="5621565"/>
              <a:ext cx="468720" cy="410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80415B8-8440-CE3E-9331-3A1DDEABAC7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393486" y="5612565"/>
                <a:ext cx="486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9310F8F5-FD53-6075-0224-7EF711DF3C21}"/>
                  </a:ext>
                </a:extLst>
              </p14:cNvPr>
              <p14:cNvContentPartPr/>
              <p14:nvPr/>
            </p14:nvContentPartPr>
            <p14:xfrm>
              <a:off x="3592206" y="5738205"/>
              <a:ext cx="222480" cy="1094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9310F8F5-FD53-6075-0224-7EF711DF3C2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583566" y="5729565"/>
                <a:ext cx="240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8CAF0F7-C7DF-EF1F-AFDE-A2FA5EE2D7A4}"/>
                  </a:ext>
                </a:extLst>
              </p14:cNvPr>
              <p14:cNvContentPartPr/>
              <p14:nvPr/>
            </p14:nvContentPartPr>
            <p14:xfrm>
              <a:off x="3104046" y="5264445"/>
              <a:ext cx="863280" cy="5947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8CAF0F7-C7DF-EF1F-AFDE-A2FA5EE2D7A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095046" y="5255445"/>
                <a:ext cx="88092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DCD67CF-352A-C7F7-F7A7-6E325D1D5161}"/>
                  </a:ext>
                </a:extLst>
              </p14:cNvPr>
              <p14:cNvContentPartPr/>
              <p14:nvPr/>
            </p14:nvContentPartPr>
            <p14:xfrm>
              <a:off x="705726" y="5845845"/>
              <a:ext cx="872640" cy="3949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DCD67CF-352A-C7F7-F7A7-6E325D1D516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97086" y="5837205"/>
                <a:ext cx="8902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AFFCA28-026E-1841-DE8B-250AA0B6CB35}"/>
                  </a:ext>
                </a:extLst>
              </p14:cNvPr>
              <p14:cNvContentPartPr/>
              <p14:nvPr/>
            </p14:nvContentPartPr>
            <p14:xfrm>
              <a:off x="1412766" y="5966805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AFFCA28-026E-1841-DE8B-250AA0B6CB3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04126" y="59581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8F76184-FD59-6154-F52B-602A8B777800}"/>
                  </a:ext>
                </a:extLst>
              </p14:cNvPr>
              <p14:cNvContentPartPr/>
              <p14:nvPr/>
            </p14:nvContentPartPr>
            <p14:xfrm>
              <a:off x="1143846" y="5889405"/>
              <a:ext cx="326160" cy="360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8F76184-FD59-6154-F52B-602A8B77780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134846" y="5880405"/>
                <a:ext cx="3438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98DBF58C-72A6-D4C0-8264-0CEF68AD3E02}"/>
                  </a:ext>
                </a:extLst>
              </p14:cNvPr>
              <p14:cNvContentPartPr/>
              <p14:nvPr/>
            </p14:nvContentPartPr>
            <p14:xfrm>
              <a:off x="1738566" y="6007125"/>
              <a:ext cx="114480" cy="1407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98DBF58C-72A6-D4C0-8264-0CEF68AD3E0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729926" y="5998125"/>
                <a:ext cx="132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78749C4-0F27-989D-9DE5-13B6961091AF}"/>
                  </a:ext>
                </a:extLst>
              </p14:cNvPr>
              <p14:cNvContentPartPr/>
              <p14:nvPr/>
            </p14:nvContentPartPr>
            <p14:xfrm>
              <a:off x="1894086" y="6073725"/>
              <a:ext cx="128880" cy="939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78749C4-0F27-989D-9DE5-13B6961091A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885446" y="6064725"/>
                <a:ext cx="1465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2E20AF69-CBEF-BC8C-82F5-A67A48B0A14D}"/>
                  </a:ext>
                </a:extLst>
              </p14:cNvPr>
              <p14:cNvContentPartPr/>
              <p14:nvPr/>
            </p14:nvContentPartPr>
            <p14:xfrm>
              <a:off x="2051046" y="5913165"/>
              <a:ext cx="80280" cy="2656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2E20AF69-CBEF-BC8C-82F5-A67A48B0A14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042406" y="5904165"/>
                <a:ext cx="979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89257B1-987E-C37C-860F-C48DD170B6C6}"/>
                  </a:ext>
                </a:extLst>
              </p14:cNvPr>
              <p14:cNvContentPartPr/>
              <p14:nvPr/>
            </p14:nvContentPartPr>
            <p14:xfrm>
              <a:off x="2188566" y="6066885"/>
              <a:ext cx="22680" cy="990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89257B1-987E-C37C-860F-C48DD170B6C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179566" y="6058245"/>
                <a:ext cx="40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C89D340-6D23-9783-EB50-04DE18CEC160}"/>
                  </a:ext>
                </a:extLst>
              </p14:cNvPr>
              <p14:cNvContentPartPr/>
              <p14:nvPr/>
            </p14:nvContentPartPr>
            <p14:xfrm>
              <a:off x="2192886" y="6004605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C89D340-6D23-9783-EB50-04DE18CEC1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83886" y="59959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DEB19648-7300-CA14-8AD6-B00A305F6A9F}"/>
                  </a:ext>
                </a:extLst>
              </p14:cNvPr>
              <p14:cNvContentPartPr/>
              <p14:nvPr/>
            </p14:nvContentPartPr>
            <p14:xfrm>
              <a:off x="2257326" y="6051045"/>
              <a:ext cx="65160" cy="1303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DEB19648-7300-CA14-8AD6-B00A305F6A9F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248326" y="6042405"/>
                <a:ext cx="82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726DC45-B71A-5EB3-64E4-ACA87D47FC45}"/>
                  </a:ext>
                </a:extLst>
              </p14:cNvPr>
              <p14:cNvContentPartPr/>
              <p14:nvPr/>
            </p14:nvContentPartPr>
            <p14:xfrm>
              <a:off x="2370006" y="6061845"/>
              <a:ext cx="86760" cy="950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726DC45-B71A-5EB3-64E4-ACA87D47FC45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361366" y="6053205"/>
                <a:ext cx="104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B6A653E-1ECD-9F84-1CF4-936CD0A3749A}"/>
                  </a:ext>
                </a:extLst>
              </p14:cNvPr>
              <p14:cNvContentPartPr/>
              <p14:nvPr/>
            </p14:nvContentPartPr>
            <p14:xfrm>
              <a:off x="2742966" y="6147525"/>
              <a:ext cx="60120" cy="759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B6A653E-1ECD-9F84-1CF4-936CD0A3749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733966" y="6138885"/>
                <a:ext cx="777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8543C1E-0C99-8C25-F5B7-DEA17FBC097A}"/>
                  </a:ext>
                </a:extLst>
              </p14:cNvPr>
              <p14:cNvContentPartPr/>
              <p14:nvPr/>
            </p14:nvContentPartPr>
            <p14:xfrm>
              <a:off x="2744766" y="6013965"/>
              <a:ext cx="37440" cy="20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8543C1E-0C99-8C25-F5B7-DEA17FBC097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736126" y="6005325"/>
                <a:ext cx="55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5EB4E37-A61F-411B-7EDB-DD44B23BF058}"/>
                  </a:ext>
                </a:extLst>
              </p14:cNvPr>
              <p14:cNvContentPartPr/>
              <p14:nvPr/>
            </p14:nvContentPartPr>
            <p14:xfrm>
              <a:off x="2867886" y="6110445"/>
              <a:ext cx="61200" cy="108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5EB4E37-A61F-411B-7EDB-DD44B23BF05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858886" y="6101805"/>
                <a:ext cx="78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45AEE80A-4621-909A-5DD3-58124EC26A07}"/>
                  </a:ext>
                </a:extLst>
              </p14:cNvPr>
              <p14:cNvContentPartPr/>
              <p14:nvPr/>
            </p14:nvContentPartPr>
            <p14:xfrm>
              <a:off x="2904966" y="6100005"/>
              <a:ext cx="42120" cy="406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45AEE80A-4621-909A-5DD3-58124EC26A0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895966" y="6091005"/>
                <a:ext cx="5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05A82B11-CA45-FD40-4DCE-D28BD75334CC}"/>
                  </a:ext>
                </a:extLst>
              </p14:cNvPr>
              <p14:cNvContentPartPr/>
              <p14:nvPr/>
            </p14:nvContentPartPr>
            <p14:xfrm>
              <a:off x="4088646" y="6310605"/>
              <a:ext cx="101160" cy="1998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05A82B11-CA45-FD40-4DCE-D28BD75334CC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080006" y="6301605"/>
                <a:ext cx="118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82821CF-EE13-42C2-6519-DEBE66FF00A0}"/>
                  </a:ext>
                </a:extLst>
              </p14:cNvPr>
              <p14:cNvContentPartPr/>
              <p14:nvPr/>
            </p14:nvContentPartPr>
            <p14:xfrm>
              <a:off x="4698486" y="6106845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82821CF-EE13-42C2-6519-DEBE66FF00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89846" y="60982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817C99F-994D-C3E6-AEE2-3380365FBCBF}"/>
              </a:ext>
            </a:extLst>
          </p:cNvPr>
          <p:cNvGrpSpPr/>
          <p:nvPr/>
        </p:nvGrpSpPr>
        <p:grpSpPr>
          <a:xfrm>
            <a:off x="4201686" y="5287845"/>
            <a:ext cx="977400" cy="344160"/>
            <a:chOff x="4201686" y="5287845"/>
            <a:chExt cx="9774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B225AB-7029-4128-3206-8DB00E3A0226}"/>
                    </a:ext>
                  </a:extLst>
                </p14:cNvPr>
                <p14:cNvContentPartPr/>
                <p14:nvPr/>
              </p14:nvContentPartPr>
              <p14:xfrm>
                <a:off x="4201686" y="5538765"/>
                <a:ext cx="212400" cy="66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B225AB-7029-4128-3206-8DB00E3A022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93046" y="5530125"/>
                  <a:ext cx="230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958D184-8416-33CA-CA07-8D6A7B0D95EC}"/>
                    </a:ext>
                  </a:extLst>
                </p14:cNvPr>
                <p14:cNvContentPartPr/>
                <p14:nvPr/>
              </p14:nvContentPartPr>
              <p14:xfrm>
                <a:off x="4566006" y="5493405"/>
                <a:ext cx="194760" cy="138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958D184-8416-33CA-CA07-8D6A7B0D95E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57006" y="5484405"/>
                  <a:ext cx="212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9570A64-88F3-993E-E907-F2B301329868}"/>
                    </a:ext>
                  </a:extLst>
                </p14:cNvPr>
                <p14:cNvContentPartPr/>
                <p14:nvPr/>
              </p14:nvContentPartPr>
              <p14:xfrm>
                <a:off x="4737726" y="5398725"/>
                <a:ext cx="132480" cy="13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9570A64-88F3-993E-E907-F2B30132986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29086" y="5390085"/>
                  <a:ext cx="150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644C2E5-7B9B-5ADE-98E0-7C0030BC9DE4}"/>
                    </a:ext>
                  </a:extLst>
                </p14:cNvPr>
                <p14:cNvContentPartPr/>
                <p14:nvPr/>
              </p14:nvContentPartPr>
              <p14:xfrm>
                <a:off x="4900446" y="5287845"/>
                <a:ext cx="26640" cy="145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644C2E5-7B9B-5ADE-98E0-7C0030BC9DE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91446" y="5278845"/>
                  <a:ext cx="4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8F36BD9-E968-1096-83E0-16E51B6EFA45}"/>
                    </a:ext>
                  </a:extLst>
                </p14:cNvPr>
                <p14:cNvContentPartPr/>
                <p14:nvPr/>
              </p14:nvContentPartPr>
              <p14:xfrm>
                <a:off x="4952286" y="5315565"/>
                <a:ext cx="97920" cy="178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8F36BD9-E968-1096-83E0-16E51B6EFA4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43646" y="5306565"/>
                  <a:ext cx="115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64143AE-FEC1-FBBE-B7BA-C7BF97B85B47}"/>
                    </a:ext>
                  </a:extLst>
                </p14:cNvPr>
                <p14:cNvContentPartPr/>
                <p14:nvPr/>
              </p14:nvContentPartPr>
              <p14:xfrm>
                <a:off x="5052006" y="5401965"/>
                <a:ext cx="127080" cy="120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64143AE-FEC1-FBBE-B7BA-C7BF97B85B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43006" y="5393325"/>
                  <a:ext cx="1447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3B22F65-ABAB-46D8-908D-1856F5FB6944}"/>
              </a:ext>
            </a:extLst>
          </p:cNvPr>
          <p:cNvGrpSpPr/>
          <p:nvPr/>
        </p:nvGrpSpPr>
        <p:grpSpPr>
          <a:xfrm>
            <a:off x="3219966" y="5843685"/>
            <a:ext cx="2192760" cy="533160"/>
            <a:chOff x="3219966" y="5843685"/>
            <a:chExt cx="219276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0080DDC-7F42-F896-6128-4B3200727427}"/>
                    </a:ext>
                  </a:extLst>
                </p14:cNvPr>
                <p14:cNvContentPartPr/>
                <p14:nvPr/>
              </p14:nvContentPartPr>
              <p14:xfrm>
                <a:off x="3219966" y="6104325"/>
                <a:ext cx="160560" cy="133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0080DDC-7F42-F896-6128-4B320072742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11326" y="6095325"/>
                  <a:ext cx="178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A32D6CF-EF64-2C63-618A-2D240B72FBCC}"/>
                    </a:ext>
                  </a:extLst>
                </p14:cNvPr>
                <p14:cNvContentPartPr/>
                <p14:nvPr/>
              </p14:nvContentPartPr>
              <p14:xfrm>
                <a:off x="3358566" y="6267405"/>
                <a:ext cx="112680" cy="109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A32D6CF-EF64-2C63-618A-2D240B72FBC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49926" y="6258405"/>
                  <a:ext cx="130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2EF26AA-8F9C-61C5-C190-8D80D61745AB}"/>
                    </a:ext>
                  </a:extLst>
                </p14:cNvPr>
                <p14:cNvContentPartPr/>
                <p14:nvPr/>
              </p14:nvContentPartPr>
              <p14:xfrm>
                <a:off x="3573486" y="6149325"/>
                <a:ext cx="144720" cy="17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2EF26AA-8F9C-61C5-C190-8D80D61745A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564486" y="6140325"/>
                  <a:ext cx="162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3A1B3CA-60D4-F885-BDBD-1422D99334A6}"/>
                    </a:ext>
                  </a:extLst>
                </p14:cNvPr>
                <p14:cNvContentPartPr/>
                <p14:nvPr/>
              </p14:nvContentPartPr>
              <p14:xfrm>
                <a:off x="3549366" y="6210885"/>
                <a:ext cx="178560" cy="32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3A1B3CA-60D4-F885-BDBD-1422D99334A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40726" y="6202245"/>
                  <a:ext cx="196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1EA3327-E58E-B5A2-F065-889C09C8C303}"/>
                    </a:ext>
                  </a:extLst>
                </p14:cNvPr>
                <p14:cNvContentPartPr/>
                <p14:nvPr/>
              </p14:nvContentPartPr>
              <p14:xfrm>
                <a:off x="3923046" y="6014685"/>
                <a:ext cx="220320" cy="110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1EA3327-E58E-B5A2-F065-889C09C8C30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14406" y="6005685"/>
                  <a:ext cx="237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73D3372-98F8-1287-C8AA-9EB649952435}"/>
                    </a:ext>
                  </a:extLst>
                </p14:cNvPr>
                <p14:cNvContentPartPr/>
                <p14:nvPr/>
              </p14:nvContentPartPr>
              <p14:xfrm>
                <a:off x="4208526" y="5931525"/>
                <a:ext cx="19440" cy="204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73D3372-98F8-1287-C8AA-9EB64995243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99886" y="5922525"/>
                  <a:ext cx="37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C02FFE1-BA88-B6A1-212A-1C88AF215D3F}"/>
                    </a:ext>
                  </a:extLst>
                </p14:cNvPr>
                <p14:cNvContentPartPr/>
                <p14:nvPr/>
              </p14:nvContentPartPr>
              <p14:xfrm>
                <a:off x="4206726" y="5929365"/>
                <a:ext cx="131040" cy="221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C02FFE1-BA88-B6A1-212A-1C88AF215D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98086" y="5920725"/>
                  <a:ext cx="148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079DEAB-CDD8-5114-8D43-39BD62DA929B}"/>
                    </a:ext>
                  </a:extLst>
                </p14:cNvPr>
                <p14:cNvContentPartPr/>
                <p14:nvPr/>
              </p14:nvContentPartPr>
              <p14:xfrm>
                <a:off x="3973086" y="6200805"/>
                <a:ext cx="406800" cy="29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079DEAB-CDD8-5114-8D43-39BD62DA929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64446" y="6191805"/>
                  <a:ext cx="424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7041E51-972E-2617-AF5D-62FF3B0C4227}"/>
                    </a:ext>
                  </a:extLst>
                </p14:cNvPr>
                <p14:cNvContentPartPr/>
                <p14:nvPr/>
              </p14:nvContentPartPr>
              <p14:xfrm>
                <a:off x="4503366" y="6068685"/>
                <a:ext cx="233640" cy="101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7041E51-972E-2617-AF5D-62FF3B0C422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94726" y="6060045"/>
                  <a:ext cx="25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66A53EF-980A-200C-0BCD-D9628C4B9D2E}"/>
                    </a:ext>
                  </a:extLst>
                </p14:cNvPr>
                <p14:cNvContentPartPr/>
                <p14:nvPr/>
              </p14:nvContentPartPr>
              <p14:xfrm>
                <a:off x="4883526" y="6056085"/>
                <a:ext cx="186120" cy="127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66A53EF-980A-200C-0BCD-D9628C4B9D2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74886" y="6047445"/>
                  <a:ext cx="203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57A9451-E30F-EC01-3313-ECAA20B4A982}"/>
                    </a:ext>
                  </a:extLst>
                </p14:cNvPr>
                <p14:cNvContentPartPr/>
                <p14:nvPr/>
              </p14:nvContentPartPr>
              <p14:xfrm>
                <a:off x="5102766" y="5844405"/>
                <a:ext cx="12240" cy="120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57A9451-E30F-EC01-3313-ECAA20B4A98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93766" y="5835405"/>
                  <a:ext cx="2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50886D7-0C1C-791F-B479-71E951BB9731}"/>
                    </a:ext>
                  </a:extLst>
                </p14:cNvPr>
                <p14:cNvContentPartPr/>
                <p14:nvPr/>
              </p14:nvContentPartPr>
              <p14:xfrm>
                <a:off x="5165046" y="5843685"/>
                <a:ext cx="133920" cy="239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50886D7-0C1C-791F-B479-71E951BB973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56046" y="5834685"/>
                  <a:ext cx="151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B9F4E2D-F7B5-F8F9-E853-E40AFF9A5E46}"/>
                    </a:ext>
                  </a:extLst>
                </p14:cNvPr>
                <p14:cNvContentPartPr/>
                <p14:nvPr/>
              </p14:nvContentPartPr>
              <p14:xfrm>
                <a:off x="5273406" y="5960685"/>
                <a:ext cx="139320" cy="133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B9F4E2D-F7B5-F8F9-E853-E40AFF9A5E4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64406" y="5952045"/>
                  <a:ext cx="1569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C916AE7-2805-7912-A62C-A502F3B0CEA7}"/>
              </a:ext>
            </a:extLst>
          </p:cNvPr>
          <p:cNvGrpSpPr/>
          <p:nvPr/>
        </p:nvGrpSpPr>
        <p:grpSpPr>
          <a:xfrm>
            <a:off x="5672286" y="5877525"/>
            <a:ext cx="975960" cy="373320"/>
            <a:chOff x="5672286" y="5877525"/>
            <a:chExt cx="9759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DFA94B2-A52F-8F84-939E-34F489B09499}"/>
                    </a:ext>
                  </a:extLst>
                </p14:cNvPr>
                <p14:cNvContentPartPr/>
                <p14:nvPr/>
              </p14:nvContentPartPr>
              <p14:xfrm>
                <a:off x="5672286" y="5877525"/>
                <a:ext cx="536040" cy="293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DFA94B2-A52F-8F84-939E-34F489B0949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63286" y="5868525"/>
                  <a:ext cx="553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F204B8E-360E-1527-E793-D01041B48767}"/>
                    </a:ext>
                  </a:extLst>
                </p14:cNvPr>
                <p14:cNvContentPartPr/>
                <p14:nvPr/>
              </p14:nvContentPartPr>
              <p14:xfrm>
                <a:off x="6256566" y="5932965"/>
                <a:ext cx="240840" cy="222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F204B8E-360E-1527-E793-D01041B4876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47566" y="5923965"/>
                  <a:ext cx="258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8EA294D-F1AD-B3DD-DDFB-0FC2CCCFC13A}"/>
                    </a:ext>
                  </a:extLst>
                </p14:cNvPr>
                <p14:cNvContentPartPr/>
                <p14:nvPr/>
              </p14:nvContentPartPr>
              <p14:xfrm>
                <a:off x="6525486" y="5951325"/>
                <a:ext cx="122760" cy="299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8EA294D-F1AD-B3DD-DDFB-0FC2CCCFC1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16486" y="5942325"/>
                  <a:ext cx="1404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1E252AEF-CCBA-F61D-C613-6A0E1E780800}"/>
                  </a:ext>
                </a:extLst>
              </p14:cNvPr>
              <p14:cNvContentPartPr/>
              <p14:nvPr/>
            </p14:nvContentPartPr>
            <p14:xfrm>
              <a:off x="5596686" y="6256605"/>
              <a:ext cx="1101600" cy="360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1E252AEF-CCBA-F61D-C613-6A0E1E78080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588046" y="6247965"/>
                <a:ext cx="111924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7D517F4-2B7A-0243-3AE1-42B33E8801CE}"/>
              </a:ext>
            </a:extLst>
          </p:cNvPr>
          <p:cNvGrpSpPr/>
          <p:nvPr/>
        </p:nvGrpSpPr>
        <p:grpSpPr>
          <a:xfrm>
            <a:off x="5501286" y="4790325"/>
            <a:ext cx="1607400" cy="793800"/>
            <a:chOff x="5501286" y="4790325"/>
            <a:chExt cx="160740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18B7EFC-0DE2-1033-BEEC-9C3E70FFD541}"/>
                    </a:ext>
                  </a:extLst>
                </p14:cNvPr>
                <p14:cNvContentPartPr/>
                <p14:nvPr/>
              </p14:nvContentPartPr>
              <p14:xfrm>
                <a:off x="5501286" y="4927125"/>
                <a:ext cx="123840" cy="137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18B7EFC-0DE2-1033-BEEC-9C3E70FFD54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92286" y="4918485"/>
                  <a:ext cx="14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B3383FC-7146-26FA-6851-A2B540A3458C}"/>
                    </a:ext>
                  </a:extLst>
                </p14:cNvPr>
                <p14:cNvContentPartPr/>
                <p14:nvPr/>
              </p14:nvContentPartPr>
              <p14:xfrm>
                <a:off x="5686686" y="4923525"/>
                <a:ext cx="176400" cy="120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B3383FC-7146-26FA-6851-A2B540A345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78046" y="4914885"/>
                  <a:ext cx="194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3D9B1AF-D395-99D4-BA41-5F1C9CA91619}"/>
                    </a:ext>
                  </a:extLst>
                </p14:cNvPr>
                <p14:cNvContentPartPr/>
                <p14:nvPr/>
              </p14:nvContentPartPr>
              <p14:xfrm>
                <a:off x="5878566" y="4940445"/>
                <a:ext cx="116640" cy="101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3D9B1AF-D395-99D4-BA41-5F1C9CA9161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869926" y="4931445"/>
                  <a:ext cx="134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04D61F1-17F9-95C9-924D-593F468617C6}"/>
                    </a:ext>
                  </a:extLst>
                </p14:cNvPr>
                <p14:cNvContentPartPr/>
                <p14:nvPr/>
              </p14:nvContentPartPr>
              <p14:xfrm>
                <a:off x="6028326" y="4796805"/>
                <a:ext cx="32760" cy="237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04D61F1-17F9-95C9-924D-593F468617C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19686" y="4787805"/>
                  <a:ext cx="50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1753DCF-67A6-3A81-DD1D-5EB1CE473DB4}"/>
                    </a:ext>
                  </a:extLst>
                </p14:cNvPr>
                <p14:cNvContentPartPr/>
                <p14:nvPr/>
              </p14:nvContentPartPr>
              <p14:xfrm>
                <a:off x="6088086" y="4790325"/>
                <a:ext cx="27720" cy="269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1753DCF-67A6-3A81-DD1D-5EB1CE473DB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079086" y="4781325"/>
                  <a:ext cx="45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1C5244A-36A0-230A-4C5D-6A339BC75D2D}"/>
                    </a:ext>
                  </a:extLst>
                </p14:cNvPr>
                <p14:cNvContentPartPr/>
                <p14:nvPr/>
              </p14:nvContentPartPr>
              <p14:xfrm>
                <a:off x="6151806" y="4944765"/>
                <a:ext cx="214560" cy="82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1C5244A-36A0-230A-4C5D-6A339BC75D2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143166" y="4935765"/>
                  <a:ext cx="232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ED22577-7873-B27A-5A3C-34012612CC10}"/>
                    </a:ext>
                  </a:extLst>
                </p14:cNvPr>
                <p14:cNvContentPartPr/>
                <p14:nvPr/>
              </p14:nvContentPartPr>
              <p14:xfrm>
                <a:off x="6493446" y="4887165"/>
                <a:ext cx="162360" cy="134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ED22577-7873-B27A-5A3C-34012612CC1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84806" y="4878165"/>
                  <a:ext cx="180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53F9ADC-6E10-BF73-E293-5DA05510E06F}"/>
                    </a:ext>
                  </a:extLst>
                </p14:cNvPr>
                <p14:cNvContentPartPr/>
                <p14:nvPr/>
              </p14:nvContentPartPr>
              <p14:xfrm>
                <a:off x="5566446" y="5241405"/>
                <a:ext cx="360" cy="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53F9ADC-6E10-BF73-E293-5DA05510E06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57446" y="523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62589CD-34C3-A5DB-234A-B68C7375D6A0}"/>
                    </a:ext>
                  </a:extLst>
                </p14:cNvPr>
                <p14:cNvContentPartPr/>
                <p14:nvPr/>
              </p14:nvContentPartPr>
              <p14:xfrm>
                <a:off x="5563566" y="5218005"/>
                <a:ext cx="74520" cy="241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62589CD-34C3-A5DB-234A-B68C7375D6A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54566" y="5209005"/>
                  <a:ext cx="92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D9BA247-F4B1-20DA-3AC8-25BE9A7C6EBB}"/>
                    </a:ext>
                  </a:extLst>
                </p14:cNvPr>
                <p14:cNvContentPartPr/>
                <p14:nvPr/>
              </p14:nvContentPartPr>
              <p14:xfrm>
                <a:off x="5528646" y="5346165"/>
                <a:ext cx="174240" cy="18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D9BA247-F4B1-20DA-3AC8-25BE9A7C6EB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19646" y="5337525"/>
                  <a:ext cx="191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7B7A4F7-3F5A-FB1E-A8F2-DA5F97155E68}"/>
                    </a:ext>
                  </a:extLst>
                </p14:cNvPr>
                <p14:cNvContentPartPr/>
                <p14:nvPr/>
              </p14:nvContentPartPr>
              <p14:xfrm>
                <a:off x="5702886" y="5367765"/>
                <a:ext cx="132840" cy="78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7B7A4F7-3F5A-FB1E-A8F2-DA5F97155E6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694246" y="5358765"/>
                  <a:ext cx="15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F9329B7-6709-19F8-112E-04D0E054BC41}"/>
                    </a:ext>
                  </a:extLst>
                </p14:cNvPr>
                <p14:cNvContentPartPr/>
                <p14:nvPr/>
              </p14:nvContentPartPr>
              <p14:xfrm>
                <a:off x="5864886" y="5348685"/>
                <a:ext cx="75960" cy="106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F9329B7-6709-19F8-112E-04D0E054BC4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855886" y="5340045"/>
                  <a:ext cx="93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A74872E-1516-EF2B-5C01-055EBFB03F18}"/>
                    </a:ext>
                  </a:extLst>
                </p14:cNvPr>
                <p14:cNvContentPartPr/>
                <p14:nvPr/>
              </p14:nvContentPartPr>
              <p14:xfrm>
                <a:off x="5954526" y="5204325"/>
                <a:ext cx="27000" cy="246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A74872E-1516-EF2B-5C01-055EBFB03F1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45526" y="5195685"/>
                  <a:ext cx="44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7A9937D-8CF6-230C-2CB1-693E324AE8CB}"/>
                    </a:ext>
                  </a:extLst>
                </p14:cNvPr>
                <p14:cNvContentPartPr/>
                <p14:nvPr/>
              </p14:nvContentPartPr>
              <p14:xfrm>
                <a:off x="5886126" y="5285685"/>
                <a:ext cx="157320" cy="9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7A9937D-8CF6-230C-2CB1-693E324AE8C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77486" y="5277045"/>
                  <a:ext cx="174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6B014D6-60D4-BE82-74F9-8EDF078E66B0}"/>
                    </a:ext>
                  </a:extLst>
                </p14:cNvPr>
                <p14:cNvContentPartPr/>
                <p14:nvPr/>
              </p14:nvContentPartPr>
              <p14:xfrm>
                <a:off x="6029046" y="5368125"/>
                <a:ext cx="190440" cy="97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6B014D6-60D4-BE82-74F9-8EDF078E66B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020046" y="5359125"/>
                  <a:ext cx="20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07067D8-B38C-6041-1174-30F6F4B925F5}"/>
                    </a:ext>
                  </a:extLst>
                </p14:cNvPr>
                <p14:cNvContentPartPr/>
                <p14:nvPr/>
              </p14:nvContentPartPr>
              <p14:xfrm>
                <a:off x="6300486" y="5334285"/>
                <a:ext cx="142560" cy="249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07067D8-B38C-6041-1174-30F6F4B925F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291486" y="5325285"/>
                  <a:ext cx="160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306730F-3BFD-D8FF-7749-6DF58DA0A641}"/>
                    </a:ext>
                  </a:extLst>
                </p14:cNvPr>
                <p14:cNvContentPartPr/>
                <p14:nvPr/>
              </p14:nvContentPartPr>
              <p14:xfrm>
                <a:off x="6474366" y="5322045"/>
                <a:ext cx="63360" cy="164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306730F-3BFD-D8FF-7749-6DF58DA0A64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65366" y="5313045"/>
                  <a:ext cx="81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85D0F4F-4B6D-97F2-2D7A-B8A47DC0CAD7}"/>
                    </a:ext>
                  </a:extLst>
                </p14:cNvPr>
                <p14:cNvContentPartPr/>
                <p14:nvPr/>
              </p14:nvContentPartPr>
              <p14:xfrm>
                <a:off x="6451326" y="5331405"/>
                <a:ext cx="72360" cy="76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85D0F4F-4B6D-97F2-2D7A-B8A47DC0CAD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442686" y="5322405"/>
                  <a:ext cx="90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AC0ED7B-353C-4245-5053-42107C24ADDF}"/>
                    </a:ext>
                  </a:extLst>
                </p14:cNvPr>
                <p14:cNvContentPartPr/>
                <p14:nvPr/>
              </p14:nvContentPartPr>
              <p14:xfrm>
                <a:off x="6571926" y="5272005"/>
                <a:ext cx="124560" cy="118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AC0ED7B-353C-4245-5053-42107C24ADD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62926" y="5263005"/>
                  <a:ext cx="142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5F71B1C-36A4-8FF6-4694-079698585024}"/>
                    </a:ext>
                  </a:extLst>
                </p14:cNvPr>
                <p14:cNvContentPartPr/>
                <p14:nvPr/>
              </p14:nvContentPartPr>
              <p14:xfrm>
                <a:off x="6682086" y="5287845"/>
                <a:ext cx="85680" cy="121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5F71B1C-36A4-8FF6-4694-0796985850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673086" y="5278845"/>
                  <a:ext cx="103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B5C309D-7BC1-C745-BF7E-4B588C7C4659}"/>
                    </a:ext>
                  </a:extLst>
                </p14:cNvPr>
                <p14:cNvContentPartPr/>
                <p14:nvPr/>
              </p14:nvContentPartPr>
              <p14:xfrm>
                <a:off x="6749766" y="5117925"/>
                <a:ext cx="57600" cy="216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B5C309D-7BC1-C745-BF7E-4B588C7C465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40766" y="5109285"/>
                  <a:ext cx="75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E4DDF21-9E8B-F674-5C7D-8E28E6A2DD6F}"/>
                    </a:ext>
                  </a:extLst>
                </p14:cNvPr>
                <p14:cNvContentPartPr/>
                <p14:nvPr/>
              </p14:nvContentPartPr>
              <p14:xfrm>
                <a:off x="6714846" y="5227725"/>
                <a:ext cx="168840" cy="109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E4DDF21-9E8B-F674-5C7D-8E28E6A2DD6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05846" y="5218725"/>
                  <a:ext cx="186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9715994-2E02-47BA-8F29-83319099677D}"/>
                    </a:ext>
                  </a:extLst>
                </p14:cNvPr>
                <p14:cNvContentPartPr/>
                <p14:nvPr/>
              </p14:nvContentPartPr>
              <p14:xfrm>
                <a:off x="6875046" y="5213685"/>
                <a:ext cx="75600" cy="99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9715994-2E02-47BA-8F29-83319099677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66406" y="5205045"/>
                  <a:ext cx="93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8D87A1A-E966-E97B-25E4-619D6F9F8CCA}"/>
                    </a:ext>
                  </a:extLst>
                </p14:cNvPr>
                <p14:cNvContentPartPr/>
                <p14:nvPr/>
              </p14:nvContentPartPr>
              <p14:xfrm>
                <a:off x="7017246" y="5256525"/>
                <a:ext cx="91440" cy="85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8D87A1A-E966-E97B-25E4-619D6F9F8CC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008606" y="5247885"/>
                  <a:ext cx="109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EFC47D0-075E-363D-447C-A9E0BDBCF6C2}"/>
                    </a:ext>
                  </a:extLst>
                </p14:cNvPr>
                <p14:cNvContentPartPr/>
                <p14:nvPr/>
              </p14:nvContentPartPr>
              <p14:xfrm>
                <a:off x="6742566" y="5374245"/>
                <a:ext cx="360" cy="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EFC47D0-075E-363D-447C-A9E0BDBCF6C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33566" y="536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463EF03-ADFA-AE22-9C59-1BC97F995742}"/>
                    </a:ext>
                  </a:extLst>
                </p14:cNvPr>
                <p14:cNvContentPartPr/>
                <p14:nvPr/>
              </p14:nvContentPartPr>
              <p14:xfrm>
                <a:off x="6721326" y="5340045"/>
                <a:ext cx="13320" cy="81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463EF03-ADFA-AE22-9C59-1BC97F99574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712686" y="5331405"/>
                  <a:ext cx="30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BE05CB4-770D-3ADB-3EE7-709989A86CFE}"/>
                    </a:ext>
                  </a:extLst>
                </p14:cNvPr>
                <p14:cNvContentPartPr/>
                <p14:nvPr/>
              </p14:nvContentPartPr>
              <p14:xfrm>
                <a:off x="5571486" y="5100285"/>
                <a:ext cx="708480" cy="58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BE05CB4-770D-3ADB-3EE7-709989A86CF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62486" y="5091645"/>
                  <a:ext cx="726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E154F77-78BF-9D50-9403-C04F16535A82}"/>
                    </a:ext>
                  </a:extLst>
                </p14:cNvPr>
                <p14:cNvContentPartPr/>
                <p14:nvPr/>
              </p14:nvContentPartPr>
              <p14:xfrm>
                <a:off x="6399486" y="5067525"/>
                <a:ext cx="347760" cy="69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E154F77-78BF-9D50-9403-C04F16535A8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90486" y="5058885"/>
                  <a:ext cx="3654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FE534458-A6EC-2D22-F1AF-93DA1383E94D}"/>
              </a:ext>
            </a:extLst>
          </p:cNvPr>
          <p:cNvGrpSpPr/>
          <p:nvPr/>
        </p:nvGrpSpPr>
        <p:grpSpPr>
          <a:xfrm>
            <a:off x="194526" y="6364965"/>
            <a:ext cx="4017240" cy="458280"/>
            <a:chOff x="194526" y="6364965"/>
            <a:chExt cx="401724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051A892-0774-0DF6-9E9B-EBA95EE61F84}"/>
                    </a:ext>
                  </a:extLst>
                </p14:cNvPr>
                <p14:cNvContentPartPr/>
                <p14:nvPr/>
              </p14:nvContentPartPr>
              <p14:xfrm>
                <a:off x="194526" y="6364965"/>
                <a:ext cx="889560" cy="458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051A892-0774-0DF6-9E9B-EBA95EE61F8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85526" y="6356325"/>
                  <a:ext cx="9072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08F4E83-937A-2071-3788-24189188D6FC}"/>
                    </a:ext>
                  </a:extLst>
                </p14:cNvPr>
                <p14:cNvContentPartPr/>
                <p14:nvPr/>
              </p14:nvContentPartPr>
              <p14:xfrm>
                <a:off x="805446" y="6471525"/>
                <a:ext cx="337680" cy="19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08F4E83-937A-2071-3788-24189188D6F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96806" y="6462885"/>
                  <a:ext cx="355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7B0366D-ABA0-8B3E-00D1-455F04A93409}"/>
                    </a:ext>
                  </a:extLst>
                </p14:cNvPr>
                <p14:cNvContentPartPr/>
                <p14:nvPr/>
              </p14:nvContentPartPr>
              <p14:xfrm>
                <a:off x="1246806" y="6395925"/>
                <a:ext cx="317160" cy="366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7B0366D-ABA0-8B3E-00D1-455F04A9340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238166" y="6386925"/>
                  <a:ext cx="3348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09BFFD1-4E39-D81C-30EE-20D8EB210F81}"/>
                    </a:ext>
                  </a:extLst>
                </p14:cNvPr>
                <p14:cNvContentPartPr/>
                <p14:nvPr/>
              </p14:nvContentPartPr>
              <p14:xfrm>
                <a:off x="1783566" y="6527325"/>
                <a:ext cx="808200" cy="178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09BFFD1-4E39-D81C-30EE-20D8EB210F8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774926" y="6518325"/>
                  <a:ext cx="825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E66319A-39DD-900D-089B-CB0512C1AECC}"/>
                    </a:ext>
                  </a:extLst>
                </p14:cNvPr>
                <p14:cNvContentPartPr/>
                <p14:nvPr/>
              </p14:nvContentPartPr>
              <p14:xfrm>
                <a:off x="2820726" y="6419685"/>
                <a:ext cx="1244520" cy="335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E66319A-39DD-900D-089B-CB0512C1AEC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12086" y="6410685"/>
                  <a:ext cx="12621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D8198D4-E00A-57E5-86B7-BC5FB482A344}"/>
                    </a:ext>
                  </a:extLst>
                </p14:cNvPr>
                <p14:cNvContentPartPr/>
                <p14:nvPr/>
              </p14:nvContentPartPr>
              <p14:xfrm>
                <a:off x="4185126" y="6730005"/>
                <a:ext cx="26640" cy="14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D8198D4-E00A-57E5-86B7-BC5FB482A34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76126" y="6721365"/>
                  <a:ext cx="4428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890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07713E-1829-46C9-4299-25CDA039D705}"/>
              </a:ext>
            </a:extLst>
          </p:cNvPr>
          <p:cNvGrpSpPr/>
          <p:nvPr/>
        </p:nvGrpSpPr>
        <p:grpSpPr>
          <a:xfrm>
            <a:off x="447726" y="190965"/>
            <a:ext cx="3754731" cy="568026"/>
            <a:chOff x="447726" y="190965"/>
            <a:chExt cx="3754731" cy="5680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0375C10-97BC-431B-1DBB-F2F9F37C7F08}"/>
                    </a:ext>
                  </a:extLst>
                </p14:cNvPr>
                <p14:cNvContentPartPr/>
                <p14:nvPr/>
              </p14:nvContentPartPr>
              <p14:xfrm>
                <a:off x="447726" y="199482"/>
                <a:ext cx="2006890" cy="559509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0375C10-97BC-431B-1DBB-F2F9F37C7F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8726" y="190487"/>
                  <a:ext cx="2024529" cy="577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3C496F-F338-0372-1AFC-BD672CE863B8}"/>
                    </a:ext>
                  </a:extLst>
                </p14:cNvPr>
                <p14:cNvContentPartPr/>
                <p14:nvPr/>
              </p14:nvContentPartPr>
              <p14:xfrm>
                <a:off x="2338896" y="353972"/>
                <a:ext cx="294" cy="294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3C496F-F338-0372-1AFC-BD672CE863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1840" y="346916"/>
                  <a:ext cx="14700" cy="14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555401-C1FC-3AC1-359F-7C12E3BE3A8C}"/>
                    </a:ext>
                  </a:extLst>
                </p14:cNvPr>
                <p14:cNvContentPartPr/>
                <p14:nvPr/>
              </p14:nvContentPartPr>
              <p14:xfrm>
                <a:off x="2115092" y="285832"/>
                <a:ext cx="219985" cy="64322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555401-C1FC-3AC1-359F-7C12E3BE3A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06451" y="277208"/>
                  <a:ext cx="237627" cy="81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174404-7B20-53A8-2851-104E227C75D1}"/>
                    </a:ext>
                  </a:extLst>
                </p14:cNvPr>
                <p14:cNvContentPartPr/>
                <p14:nvPr/>
              </p14:nvContentPartPr>
              <p14:xfrm>
                <a:off x="715292" y="262335"/>
                <a:ext cx="294" cy="29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174404-7B20-53A8-2851-104E227C75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8236" y="254985"/>
                  <a:ext cx="14700" cy="14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BBDCA8-3D02-071D-3FEE-39644F112207}"/>
                    </a:ext>
                  </a:extLst>
                </p14:cNvPr>
                <p14:cNvContentPartPr/>
                <p14:nvPr/>
              </p14:nvContentPartPr>
              <p14:xfrm>
                <a:off x="2768881" y="190965"/>
                <a:ext cx="1320794" cy="31367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BBDCA8-3D02-071D-3FEE-39644F1122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59881" y="181962"/>
                  <a:ext cx="1338433" cy="33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E81D22-1DAD-A62C-9DD4-6DE9F9A1B5EC}"/>
                    </a:ext>
                  </a:extLst>
                </p14:cNvPr>
                <p14:cNvContentPartPr/>
                <p14:nvPr/>
              </p14:nvContentPartPr>
              <p14:xfrm>
                <a:off x="3891423" y="252056"/>
                <a:ext cx="311034" cy="3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E81D22-1DAD-A62C-9DD4-6DE9F9A1B5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2783" y="243405"/>
                  <a:ext cx="328674" cy="493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2CB9E8-14F1-B24A-269D-CA99AB63734B}"/>
                  </a:ext>
                </a:extLst>
              </p14:cNvPr>
              <p14:cNvContentPartPr/>
              <p14:nvPr/>
            </p14:nvContentPartPr>
            <p14:xfrm>
              <a:off x="3664683" y="744600"/>
              <a:ext cx="614138" cy="270797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2CB9E8-14F1-B24A-269D-CA99AB6373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6043" y="735597"/>
                <a:ext cx="631777" cy="288442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B1FF27A-25CB-822E-174B-7664E3148D10}"/>
              </a:ext>
            </a:extLst>
          </p:cNvPr>
          <p:cNvGrpSpPr/>
          <p:nvPr/>
        </p:nvGrpSpPr>
        <p:grpSpPr>
          <a:xfrm>
            <a:off x="2084547" y="671761"/>
            <a:ext cx="6614836" cy="1076137"/>
            <a:chOff x="2084547" y="671761"/>
            <a:chExt cx="6614836" cy="10761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48D883-BF47-AFD0-494A-9627ED4D33E7}"/>
                    </a:ext>
                  </a:extLst>
                </p14:cNvPr>
                <p14:cNvContentPartPr/>
                <p14:nvPr/>
              </p14:nvContentPartPr>
              <p14:xfrm>
                <a:off x="2084547" y="697607"/>
                <a:ext cx="1431815" cy="392097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48D883-BF47-AFD0-494A-9627ED4D33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75549" y="688614"/>
                  <a:ext cx="1449452" cy="409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27065C-34BD-0A91-5765-08876F55269C}"/>
                    </a:ext>
                  </a:extLst>
                </p14:cNvPr>
                <p14:cNvContentPartPr/>
                <p14:nvPr/>
              </p14:nvContentPartPr>
              <p14:xfrm>
                <a:off x="2806475" y="819789"/>
                <a:ext cx="305747" cy="31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27065C-34BD-0A91-5765-08876F5526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7832" y="811138"/>
                  <a:ext cx="323393" cy="49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8D379C-2051-988E-27F3-57310ABD5E95}"/>
                    </a:ext>
                  </a:extLst>
                </p14:cNvPr>
                <p14:cNvContentPartPr/>
                <p14:nvPr/>
              </p14:nvContentPartPr>
              <p14:xfrm>
                <a:off x="4421268" y="866194"/>
                <a:ext cx="683747" cy="17446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8D379C-2051-988E-27F3-57310ABD5E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12271" y="857561"/>
                  <a:ext cx="701380" cy="192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FFE876-30E5-7575-A60C-A7BDBAB0FC92}"/>
                    </a:ext>
                  </a:extLst>
                </p14:cNvPr>
                <p14:cNvContentPartPr/>
                <p14:nvPr/>
              </p14:nvContentPartPr>
              <p14:xfrm>
                <a:off x="4623044" y="740488"/>
                <a:ext cx="37007" cy="36419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FFE876-30E5-7575-A60C-A7BDBAB0FC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421" y="731473"/>
                  <a:ext cx="54612" cy="54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ACD9DD-FC03-D336-F7D0-8EC9B7DA7BFC}"/>
                    </a:ext>
                  </a:extLst>
                </p14:cNvPr>
                <p14:cNvContentPartPr/>
                <p14:nvPr/>
              </p14:nvContentPartPr>
              <p14:xfrm>
                <a:off x="5379336" y="671761"/>
                <a:ext cx="2064456" cy="53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ACD9DD-FC03-D336-F7D0-8EC9B7DA7B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70337" y="662764"/>
                  <a:ext cx="2082095" cy="554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32659E-6870-DB1A-992D-EE7D66B320BC}"/>
                    </a:ext>
                  </a:extLst>
                </p14:cNvPr>
                <p14:cNvContentPartPr/>
                <p14:nvPr/>
              </p14:nvContentPartPr>
              <p14:xfrm>
                <a:off x="7311624" y="842404"/>
                <a:ext cx="25259" cy="88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32659E-6870-DB1A-992D-EE7D66B320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02603" y="835062"/>
                  <a:ext cx="42940" cy="15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816943-3C4D-3705-CB8E-B30BF8880572}"/>
                    </a:ext>
                  </a:extLst>
                </p14:cNvPr>
                <p14:cNvContentPartPr/>
                <p14:nvPr/>
              </p14:nvContentPartPr>
              <p14:xfrm>
                <a:off x="6946842" y="775439"/>
                <a:ext cx="405020" cy="3641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816943-3C4D-3705-CB8E-B30BF88805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38209" y="766424"/>
                  <a:ext cx="422645" cy="54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4A77D4-78A8-734E-93E1-6ECEC172A1E9}"/>
                    </a:ext>
                  </a:extLst>
                </p14:cNvPr>
                <p14:cNvContentPartPr/>
                <p14:nvPr/>
              </p14:nvContentPartPr>
              <p14:xfrm>
                <a:off x="7731330" y="689090"/>
                <a:ext cx="968053" cy="446432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4A77D4-78A8-734E-93E1-6ECEC172A1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22690" y="680097"/>
                  <a:ext cx="985693" cy="464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C287CF-3E15-5DDD-1A56-1EE174BE7DA5}"/>
                    </a:ext>
                  </a:extLst>
                </p14:cNvPr>
                <p14:cNvContentPartPr/>
                <p14:nvPr/>
              </p14:nvContentPartPr>
              <p14:xfrm>
                <a:off x="8470880" y="897327"/>
                <a:ext cx="191790" cy="793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C287CF-3E15-5DDD-1A56-1EE174BE7D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62244" y="888676"/>
                  <a:ext cx="209422" cy="25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9FE17F-18D5-347D-E3D9-960BC22CC663}"/>
                    </a:ext>
                  </a:extLst>
                </p14:cNvPr>
                <p14:cNvContentPartPr/>
                <p14:nvPr/>
              </p14:nvContentPartPr>
              <p14:xfrm>
                <a:off x="8242083" y="773089"/>
                <a:ext cx="50517" cy="1086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9FE17F-18D5-347D-E3D9-960BC22CC6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33126" y="764325"/>
                  <a:ext cx="68073" cy="28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E18C02-CA3B-02CB-13C0-E953E8953BA4}"/>
                    </a:ext>
                  </a:extLst>
                </p14:cNvPr>
                <p14:cNvContentPartPr/>
                <p14:nvPr/>
              </p14:nvContentPartPr>
              <p14:xfrm>
                <a:off x="2176477" y="1398095"/>
                <a:ext cx="540418" cy="172405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E18C02-CA3B-02CB-13C0-E953E8953B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67476" y="1389097"/>
                  <a:ext cx="558060" cy="190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6024E2-A946-85CC-D86F-808BC0C82EF3}"/>
                    </a:ext>
                  </a:extLst>
                </p14:cNvPr>
                <p14:cNvContentPartPr/>
                <p14:nvPr/>
              </p14:nvContentPartPr>
              <p14:xfrm>
                <a:off x="2963901" y="1427759"/>
                <a:ext cx="509873" cy="18444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6024E2-A946-85CC-D86F-808BC0C82E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55265" y="1418753"/>
                  <a:ext cx="527504" cy="202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72CD31-A11F-AA72-DAD2-0037287EF163}"/>
                    </a:ext>
                  </a:extLst>
                </p14:cNvPr>
                <p14:cNvContentPartPr/>
                <p14:nvPr/>
              </p14:nvContentPartPr>
              <p14:xfrm>
                <a:off x="3148642" y="1304109"/>
                <a:ext cx="28783" cy="20559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72CD31-A11F-AA72-DAD2-0037287EF1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39647" y="1295092"/>
                  <a:ext cx="46413" cy="38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4E79FD-221E-C590-A39A-EC8A568541E5}"/>
                    </a:ext>
                  </a:extLst>
                </p14:cNvPr>
                <p14:cNvContentPartPr/>
                <p14:nvPr/>
              </p14:nvContentPartPr>
              <p14:xfrm>
                <a:off x="3741340" y="1198081"/>
                <a:ext cx="1567506" cy="549817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4E79FD-221E-C590-A39A-EC8A568541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32342" y="1189079"/>
                  <a:ext cx="1585143" cy="567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E500D17-BC2A-0EF3-58B4-90271D7D3EE8}"/>
                    </a:ext>
                  </a:extLst>
                </p14:cNvPr>
                <p14:cNvContentPartPr/>
                <p14:nvPr/>
              </p14:nvContentPartPr>
              <p14:xfrm>
                <a:off x="4926148" y="1317620"/>
                <a:ext cx="323957" cy="12042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E500D17-BC2A-0EF3-58B4-90271D7D3E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17149" y="1308497"/>
                  <a:ext cx="341595" cy="29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ED4593-217F-0578-EB1F-D838B4FE8D61}"/>
                    </a:ext>
                  </a:extLst>
                </p14:cNvPr>
                <p14:cNvContentPartPr/>
                <p14:nvPr/>
              </p14:nvContentPartPr>
              <p14:xfrm>
                <a:off x="4758736" y="1229508"/>
                <a:ext cx="39357" cy="2290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ED4593-217F-0578-EB1F-D838B4FE8D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49791" y="1220417"/>
                  <a:ext cx="56889" cy="40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CB8AB22-5495-5264-40B6-A633FFCDBC83}"/>
                    </a:ext>
                  </a:extLst>
                </p14:cNvPr>
                <p14:cNvContentPartPr/>
                <p14:nvPr/>
              </p14:nvContentPartPr>
              <p14:xfrm>
                <a:off x="5643083" y="1193382"/>
                <a:ext cx="1961366" cy="378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B8AB22-5495-5264-40B6-A633FFCDBC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34084" y="1184387"/>
                  <a:ext cx="1979004" cy="39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FDCA43-EF42-2106-B1D8-71F87BEEB095}"/>
                    </a:ext>
                  </a:extLst>
                </p14:cNvPr>
                <p14:cNvContentPartPr/>
                <p14:nvPr/>
              </p14:nvContentPartPr>
              <p14:xfrm>
                <a:off x="6813793" y="1402794"/>
                <a:ext cx="65496" cy="21147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FDCA43-EF42-2106-B1D8-71F87BEEB09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04796" y="1394192"/>
                  <a:ext cx="83130" cy="38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17B717-1752-C5D8-F4A7-BAAD440E5DE2}"/>
                    </a:ext>
                  </a:extLst>
                </p14:cNvPr>
                <p14:cNvContentPartPr/>
                <p14:nvPr/>
              </p14:nvContentPartPr>
              <p14:xfrm>
                <a:off x="6512452" y="1316445"/>
                <a:ext cx="324545" cy="21147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17B717-1752-C5D8-F4A7-BAAD440E5D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03457" y="1307484"/>
                  <a:ext cx="342175" cy="38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FD970C-4620-101E-3B36-4E87D31F6AA9}"/>
                    </a:ext>
                  </a:extLst>
                </p14:cNvPr>
                <p14:cNvContentPartPr/>
                <p14:nvPr/>
              </p14:nvContentPartPr>
              <p14:xfrm>
                <a:off x="5957935" y="1299703"/>
                <a:ext cx="76657" cy="27021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FD970C-4620-101E-3B36-4E87D31F6A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48938" y="1291056"/>
                  <a:ext cx="94292" cy="446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6A4784-1967-D4FE-11E6-561F881858A5}"/>
              </a:ext>
            </a:extLst>
          </p:cNvPr>
          <p:cNvGrpSpPr/>
          <p:nvPr/>
        </p:nvGrpSpPr>
        <p:grpSpPr>
          <a:xfrm>
            <a:off x="1642079" y="1986797"/>
            <a:ext cx="3748565" cy="875536"/>
            <a:chOff x="7152409" y="628015"/>
            <a:chExt cx="3748565" cy="875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51B48C-8152-EEA9-9F70-92EE2ABAC65B}"/>
                    </a:ext>
                  </a:extLst>
                </p14:cNvPr>
                <p14:cNvContentPartPr/>
                <p14:nvPr/>
              </p14:nvContentPartPr>
              <p14:xfrm>
                <a:off x="7152409" y="903510"/>
                <a:ext cx="236727" cy="25904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51B48C-8152-EEA9-9F70-92EE2ABAC6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43428" y="894515"/>
                  <a:ext cx="254329" cy="276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2892A4-0A5C-229C-0B99-12A1918F7E77}"/>
                    </a:ext>
                  </a:extLst>
                </p14:cNvPr>
                <p14:cNvContentPartPr/>
                <p14:nvPr/>
              </p14:nvContentPartPr>
              <p14:xfrm>
                <a:off x="7426143" y="1006014"/>
                <a:ext cx="181510" cy="3906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2892A4-0A5C-229C-0B99-12A1918F7E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17140" y="997055"/>
                  <a:ext cx="199157" cy="56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229BFF-1833-945F-5B89-6529384C9B72}"/>
                    </a:ext>
                  </a:extLst>
                </p14:cNvPr>
                <p14:cNvContentPartPr/>
                <p14:nvPr/>
              </p14:nvContentPartPr>
              <p14:xfrm>
                <a:off x="7427318" y="1101762"/>
                <a:ext cx="214111" cy="31133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229BFF-1833-945F-5B89-6529384C9B7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18322" y="1092816"/>
                  <a:ext cx="231744" cy="48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AC0FF0-9A41-BB59-A5F5-E0327F307A77}"/>
                    </a:ext>
                  </a:extLst>
                </p14:cNvPr>
                <p14:cNvContentPartPr/>
                <p14:nvPr/>
              </p14:nvContentPartPr>
              <p14:xfrm>
                <a:off x="7972435" y="798070"/>
                <a:ext cx="155370" cy="143916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AC0FF0-9A41-BB59-A5F5-E0327F307A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63464" y="789053"/>
                  <a:ext cx="172952" cy="161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ADF58C-37EA-795C-EAA6-62A2A293C06E}"/>
                    </a:ext>
                  </a:extLst>
                </p14:cNvPr>
                <p14:cNvContentPartPr/>
                <p14:nvPr/>
              </p14:nvContentPartPr>
              <p14:xfrm>
                <a:off x="8224435" y="866797"/>
                <a:ext cx="117482" cy="18004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ADF58C-37EA-795C-EAA6-62A2A293C06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15426" y="857777"/>
                  <a:ext cx="135140" cy="197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882490-ABBA-CB36-B13B-BB6726C66290}"/>
                    </a:ext>
                  </a:extLst>
                </p14:cNvPr>
                <p14:cNvContentPartPr/>
                <p14:nvPr/>
              </p14:nvContentPartPr>
              <p14:xfrm>
                <a:off x="7914869" y="1075622"/>
                <a:ext cx="553048" cy="2437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882490-ABBA-CB36-B13B-BB6726C662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05868" y="1066659"/>
                  <a:ext cx="570691" cy="41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1D60E1-9D8A-BE9E-5157-0153FDF40BA9}"/>
                    </a:ext>
                  </a:extLst>
                </p14:cNvPr>
                <p14:cNvContentPartPr/>
                <p14:nvPr/>
              </p14:nvContentPartPr>
              <p14:xfrm>
                <a:off x="7985652" y="1244796"/>
                <a:ext cx="175049" cy="14244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1D60E1-9D8A-BE9E-5157-0153FDF40B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6647" y="1235803"/>
                  <a:ext cx="192698" cy="160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8B8D56-63B1-C7A8-3C44-26088BCF20C5}"/>
                    </a:ext>
                  </a:extLst>
                </p14:cNvPr>
                <p14:cNvContentPartPr/>
                <p14:nvPr/>
              </p14:nvContentPartPr>
              <p14:xfrm>
                <a:off x="8244113" y="1330558"/>
                <a:ext cx="116601" cy="172993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8B8D56-63B1-C7A8-3C44-26088BCF20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35116" y="1321567"/>
                  <a:ext cx="134235" cy="190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9C5654-6B6B-5139-9821-2DFA6B17723E}"/>
                    </a:ext>
                  </a:extLst>
                </p14:cNvPr>
                <p14:cNvContentPartPr/>
                <p14:nvPr/>
              </p14:nvContentPartPr>
              <p14:xfrm>
                <a:off x="8873230" y="1032447"/>
                <a:ext cx="148909" cy="24671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9C5654-6B6B-5139-9821-2DFA6B1772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64238" y="1023377"/>
                  <a:ext cx="166533" cy="4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0714D6-14E3-B547-9D24-BF52D8C739CC}"/>
                    </a:ext>
                  </a:extLst>
                </p14:cNvPr>
                <p14:cNvContentPartPr/>
                <p14:nvPr/>
              </p14:nvContentPartPr>
              <p14:xfrm>
                <a:off x="8852377" y="1109104"/>
                <a:ext cx="198545" cy="12336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0714D6-14E3-B547-9D24-BF52D8C739C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43385" y="1100033"/>
                  <a:ext cx="216169" cy="30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43EAFF-37EC-B109-444B-D276AACAE7E3}"/>
                    </a:ext>
                  </a:extLst>
                </p14:cNvPr>
                <p14:cNvContentPartPr/>
                <p14:nvPr/>
              </p14:nvContentPartPr>
              <p14:xfrm>
                <a:off x="9216572" y="628015"/>
                <a:ext cx="713998" cy="323957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43EAFF-37EC-B109-444B-D276AACAE7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07575" y="619016"/>
                  <a:ext cx="731632" cy="34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4921FD-BAE0-8AE5-5484-9BAF846F9C9F}"/>
                    </a:ext>
                  </a:extLst>
                </p14:cNvPr>
                <p14:cNvContentPartPr/>
                <p14:nvPr/>
              </p14:nvContentPartPr>
              <p14:xfrm>
                <a:off x="9756990" y="747847"/>
                <a:ext cx="19091" cy="910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4921FD-BAE0-8AE5-5484-9BAF846F9C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48152" y="738742"/>
                  <a:ext cx="36414" cy="26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6559249-BEE5-6B12-B4A7-D655B720E0B7}"/>
                    </a:ext>
                  </a:extLst>
                </p14:cNvPr>
                <p14:cNvContentPartPr/>
                <p14:nvPr/>
              </p14:nvContentPartPr>
              <p14:xfrm>
                <a:off x="9457410" y="731693"/>
                <a:ext cx="370950" cy="21147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6559249-BEE5-6B12-B4A7-D655B720E0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48415" y="722578"/>
                  <a:ext cx="388580" cy="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BE0950A-5B4F-6C95-99D1-6B427665A691}"/>
                    </a:ext>
                  </a:extLst>
                </p14:cNvPr>
                <p14:cNvContentPartPr/>
                <p14:nvPr/>
              </p14:nvContentPartPr>
              <p14:xfrm>
                <a:off x="10141157" y="635945"/>
                <a:ext cx="331594" cy="332475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BE0950A-5B4F-6C95-99D1-6B427665A6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32156" y="626949"/>
                  <a:ext cx="349236" cy="350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EBD8D0-4E59-C3FF-1F0A-88A8E8889B78}"/>
                    </a:ext>
                  </a:extLst>
                </p14:cNvPr>
                <p14:cNvContentPartPr/>
                <p14:nvPr/>
              </p14:nvContentPartPr>
              <p14:xfrm>
                <a:off x="9196894" y="1011300"/>
                <a:ext cx="965704" cy="393565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EBD8D0-4E59-C3FF-1F0A-88A8E8889B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87896" y="1002298"/>
                  <a:ext cx="983341" cy="411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800F39-2EBC-42EB-FE13-2C608F3B4332}"/>
                    </a:ext>
                  </a:extLst>
                </p14:cNvPr>
                <p14:cNvContentPartPr/>
                <p14:nvPr/>
              </p14:nvContentPartPr>
              <p14:xfrm>
                <a:off x="10077717" y="1130251"/>
                <a:ext cx="294" cy="294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800F39-2EBC-42EB-FE13-2C608F3B43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70367" y="1122901"/>
                  <a:ext cx="14700" cy="14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457450-47D7-E05B-29F1-A236B98C2F6C}"/>
                    </a:ext>
                  </a:extLst>
                </p14:cNvPr>
                <p14:cNvContentPartPr/>
                <p14:nvPr/>
              </p14:nvContentPartPr>
              <p14:xfrm>
                <a:off x="9724389" y="1103524"/>
                <a:ext cx="82531" cy="8517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457450-47D7-E05B-29F1-A236B98C2F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15379" y="1095007"/>
                  <a:ext cx="100190" cy="25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9DD4C2-F3DB-B503-0376-EDCFA3CEB7A5}"/>
                    </a:ext>
                  </a:extLst>
                </p14:cNvPr>
                <p14:cNvContentPartPr/>
                <p14:nvPr/>
              </p14:nvContentPartPr>
              <p14:xfrm>
                <a:off x="10310038" y="1012475"/>
                <a:ext cx="590936" cy="280783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9DD4C2-F3DB-B503-0376-EDCFA3CEB7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01041" y="1003476"/>
                  <a:ext cx="608571" cy="298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D10A43E-FA96-2B86-E997-B51DBA14D409}"/>
                    </a:ext>
                  </a:extLst>
                </p14:cNvPr>
                <p14:cNvContentPartPr/>
                <p14:nvPr/>
              </p14:nvContentPartPr>
              <p14:xfrm>
                <a:off x="10669533" y="1102055"/>
                <a:ext cx="120126" cy="17035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D10A43E-FA96-2B86-E997-B51DBA14D4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60515" y="1093183"/>
                  <a:ext cx="137802" cy="344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F5FA9F7-B8BD-A673-A5E3-B77A0E159235}"/>
              </a:ext>
            </a:extLst>
          </p:cNvPr>
          <p:cNvGrpSpPr/>
          <p:nvPr/>
        </p:nvGrpSpPr>
        <p:grpSpPr>
          <a:xfrm>
            <a:off x="5605783" y="2093590"/>
            <a:ext cx="657019" cy="342461"/>
            <a:chOff x="5605783" y="2093590"/>
            <a:chExt cx="657019" cy="3424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F412F6-6DCE-AE24-04D0-F82CDD7EAC40}"/>
                    </a:ext>
                  </a:extLst>
                </p14:cNvPr>
                <p14:cNvContentPartPr/>
                <p14:nvPr/>
              </p14:nvContentPartPr>
              <p14:xfrm>
                <a:off x="5605783" y="2241617"/>
                <a:ext cx="265510" cy="10573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F412F6-6DCE-AE24-04D0-F82CDD7EAC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96789" y="2232806"/>
                  <a:ext cx="283139" cy="27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F5B0DEF-1B35-89EA-0878-42A6F7F50FD7}"/>
                    </a:ext>
                  </a:extLst>
                </p14:cNvPr>
                <p14:cNvContentPartPr/>
                <p14:nvPr/>
              </p14:nvContentPartPr>
              <p14:xfrm>
                <a:off x="5650132" y="2319743"/>
                <a:ext cx="207650" cy="10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F5B0DEF-1B35-89EA-0878-42A6F7F50F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41135" y="2310932"/>
                  <a:ext cx="225284" cy="28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DC09FE-1BF7-F2D4-A470-90B20EC78F56}"/>
                    </a:ext>
                  </a:extLst>
                </p14:cNvPr>
                <p14:cNvContentPartPr/>
                <p14:nvPr/>
              </p14:nvContentPartPr>
              <p14:xfrm>
                <a:off x="6102145" y="2093590"/>
                <a:ext cx="160657" cy="342461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DC09FE-1BF7-F2D4-A470-90B20EC78F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93519" y="2084587"/>
                  <a:ext cx="178268" cy="3601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05DEA0F-ECB2-CB2B-AA37-AD03B6D3636F}"/>
              </a:ext>
            </a:extLst>
          </p:cNvPr>
          <p:cNvGrpSpPr/>
          <p:nvPr/>
        </p:nvGrpSpPr>
        <p:grpSpPr>
          <a:xfrm>
            <a:off x="383404" y="2158205"/>
            <a:ext cx="323957" cy="371244"/>
            <a:chOff x="383404" y="2158205"/>
            <a:chExt cx="323957" cy="3712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DF32A1-EAA2-EB67-81B9-56713843EC92}"/>
                    </a:ext>
                  </a:extLst>
                </p14:cNvPr>
                <p14:cNvContentPartPr/>
                <p14:nvPr/>
              </p14:nvContentPartPr>
              <p14:xfrm>
                <a:off x="383404" y="2165254"/>
                <a:ext cx="34657" cy="301048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DF32A1-EAA2-EB67-81B9-56713843EC9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4379" y="2156251"/>
                  <a:ext cx="52347" cy="318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0D5247-C899-1724-864B-FEFC570FCBD7}"/>
                    </a:ext>
                  </a:extLst>
                </p14:cNvPr>
                <p14:cNvContentPartPr/>
                <p14:nvPr/>
              </p14:nvContentPartPr>
              <p14:xfrm>
                <a:off x="539362" y="2158205"/>
                <a:ext cx="119244" cy="371244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0D5247-C899-1724-864B-FEFC570FCB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0356" y="2149563"/>
                  <a:ext cx="136896" cy="388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B06C90-35AC-8FCD-8E93-83D743F764EA}"/>
                    </a:ext>
                  </a:extLst>
                </p14:cNvPr>
                <p14:cNvContentPartPr/>
                <p14:nvPr/>
              </p14:nvContentPartPr>
              <p14:xfrm>
                <a:off x="495893" y="2314750"/>
                <a:ext cx="211468" cy="67552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B06C90-35AC-8FCD-8E93-83D743F764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6887" y="2305767"/>
                  <a:ext cx="229120" cy="851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261A593-2BCB-4552-AC5A-0D0A9BC6ACA9}"/>
                  </a:ext>
                </a:extLst>
              </p14:cNvPr>
              <p14:cNvContentPartPr/>
              <p14:nvPr/>
            </p14:nvContentPartPr>
            <p14:xfrm>
              <a:off x="1569387" y="3267824"/>
              <a:ext cx="425873" cy="294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261A593-2BCB-4552-AC5A-0D0A9BC6ACA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60387" y="3259183"/>
                <a:ext cx="443513" cy="312522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DBBCAA07-1AF2-7550-7FF9-09C1C0CCE1A8}"/>
              </a:ext>
            </a:extLst>
          </p:cNvPr>
          <p:cNvGrpSpPr/>
          <p:nvPr/>
        </p:nvGrpSpPr>
        <p:grpSpPr>
          <a:xfrm>
            <a:off x="2377959" y="3340957"/>
            <a:ext cx="1227689" cy="202069"/>
            <a:chOff x="2377959" y="3340957"/>
            <a:chExt cx="1227689" cy="2020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7B4D76-AB10-23DE-32F0-63556D3F0995}"/>
                    </a:ext>
                  </a:extLst>
                </p14:cNvPr>
                <p14:cNvContentPartPr/>
                <p14:nvPr/>
              </p14:nvContentPartPr>
              <p14:xfrm>
                <a:off x="2384420" y="3390887"/>
                <a:ext cx="212055" cy="25259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7B4D76-AB10-23DE-32F0-63556D3F09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75794" y="3381993"/>
                  <a:ext cx="229666" cy="42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B2ACAD-4D68-7D35-ED5D-23A20F17F46E}"/>
                    </a:ext>
                  </a:extLst>
                </p14:cNvPr>
                <p14:cNvContentPartPr/>
                <p14:nvPr/>
              </p14:nvContentPartPr>
              <p14:xfrm>
                <a:off x="2377959" y="3474593"/>
                <a:ext cx="250531" cy="3407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B2ACAD-4D68-7D35-ED5D-23A20F17F4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69320" y="3465532"/>
                  <a:ext cx="268169" cy="51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BB245A-3E5C-597A-B9F9-E4B0DCDF2E3A}"/>
                    </a:ext>
                  </a:extLst>
                </p14:cNvPr>
                <p14:cNvContentPartPr/>
                <p14:nvPr/>
              </p14:nvContentPartPr>
              <p14:xfrm>
                <a:off x="2994153" y="3340957"/>
                <a:ext cx="611495" cy="202069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BB245A-3E5C-597A-B9F9-E4B0DCDF2E3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85155" y="3331952"/>
                  <a:ext cx="629131" cy="2197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BD9CC91-D5A6-90EF-B9F9-291E5DF8DFE1}"/>
                  </a:ext>
                </a:extLst>
              </p14:cNvPr>
              <p14:cNvContentPartPr/>
              <p14:nvPr/>
            </p14:nvContentPartPr>
            <p14:xfrm>
              <a:off x="3822109" y="3139475"/>
              <a:ext cx="931047" cy="513397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BD9CC91-D5A6-90EF-B9F9-291E5DF8DFE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13472" y="3130474"/>
                <a:ext cx="948682" cy="531038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E014068-D6E0-E765-11AD-1F212C6B2CBB}"/>
              </a:ext>
            </a:extLst>
          </p:cNvPr>
          <p:cNvGrpSpPr/>
          <p:nvPr/>
        </p:nvGrpSpPr>
        <p:grpSpPr>
          <a:xfrm>
            <a:off x="5223965" y="3232286"/>
            <a:ext cx="886697" cy="296936"/>
            <a:chOff x="5223965" y="3232286"/>
            <a:chExt cx="886697" cy="296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92E0EC-14D2-5119-F90B-B06D39FAF1C3}"/>
                    </a:ext>
                  </a:extLst>
                </p14:cNvPr>
                <p14:cNvContentPartPr/>
                <p14:nvPr/>
              </p14:nvContentPartPr>
              <p14:xfrm>
                <a:off x="5223965" y="3428775"/>
                <a:ext cx="310740" cy="15566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92E0EC-14D2-5119-F90B-B06D39FAF1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14963" y="3419931"/>
                  <a:ext cx="328383" cy="32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928EA9-AFD5-528B-6C62-54408EE0D32A}"/>
                    </a:ext>
                  </a:extLst>
                </p14:cNvPr>
                <p14:cNvContentPartPr/>
                <p14:nvPr/>
              </p14:nvContentPartPr>
              <p14:xfrm>
                <a:off x="5249811" y="3500439"/>
                <a:ext cx="326894" cy="17916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928EA9-AFD5-528B-6C62-54408EE0D3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41171" y="3491839"/>
                  <a:ext cx="344535" cy="35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7AED1D-ECD1-0A4A-BFBA-ED12D9ADE86B}"/>
                    </a:ext>
                  </a:extLst>
                </p14:cNvPr>
                <p14:cNvContentPartPr/>
                <p14:nvPr/>
              </p14:nvContentPartPr>
              <p14:xfrm>
                <a:off x="5874523" y="3232286"/>
                <a:ext cx="236139" cy="296936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7AED1D-ECD1-0A4A-BFBA-ED12D9ADE86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65884" y="3223288"/>
                  <a:ext cx="253777" cy="3145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6996BF0-F7C6-410A-A946-D57739AB64CA}"/>
                  </a:ext>
                </a:extLst>
              </p14:cNvPr>
              <p14:cNvContentPartPr/>
              <p14:nvPr/>
            </p14:nvContentPartPr>
            <p14:xfrm>
              <a:off x="3175663" y="3215839"/>
              <a:ext cx="11748" cy="16154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6996BF0-F7C6-410A-A946-D57739AB64C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67119" y="3207224"/>
                <a:ext cx="29192" cy="33744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6E140B7-B37E-8660-652E-A19C28863560}"/>
              </a:ext>
            </a:extLst>
          </p:cNvPr>
          <p:cNvGrpSpPr/>
          <p:nvPr/>
        </p:nvGrpSpPr>
        <p:grpSpPr>
          <a:xfrm>
            <a:off x="363726" y="3854942"/>
            <a:ext cx="765985" cy="350978"/>
            <a:chOff x="363726" y="3854942"/>
            <a:chExt cx="765985" cy="3509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7AD1D5-7859-262A-8F91-47F606DFF668}"/>
                    </a:ext>
                  </a:extLst>
                </p14:cNvPr>
                <p14:cNvContentPartPr/>
                <p14:nvPr/>
              </p14:nvContentPartPr>
              <p14:xfrm>
                <a:off x="432453" y="3980648"/>
                <a:ext cx="115720" cy="225272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7AD1D5-7859-262A-8F91-47F606DFF6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3469" y="3971652"/>
                  <a:ext cx="133330" cy="242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CF0A88-B4C9-F869-DFAE-386097506A4E}"/>
                    </a:ext>
                  </a:extLst>
                </p14:cNvPr>
                <p14:cNvContentPartPr/>
                <p14:nvPr/>
              </p14:nvContentPartPr>
              <p14:xfrm>
                <a:off x="363726" y="3935711"/>
                <a:ext cx="308978" cy="61091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CF0A88-B4C9-F869-DFAE-386097506A4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5083" y="3926727"/>
                  <a:ext cx="326624" cy="78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EE2A500-3332-3F41-3933-3BFD27640B74}"/>
                    </a:ext>
                  </a:extLst>
                </p14:cNvPr>
                <p14:cNvContentPartPr/>
                <p14:nvPr/>
              </p14:nvContentPartPr>
              <p14:xfrm>
                <a:off x="634523" y="3854942"/>
                <a:ext cx="495188" cy="342461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EE2A500-3332-3F41-3933-3BFD27640B7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5526" y="3846309"/>
                  <a:ext cx="512822" cy="360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D321895-8DB9-82F8-F4F7-09DED1B2BE1B}"/>
              </a:ext>
            </a:extLst>
          </p:cNvPr>
          <p:cNvGrpSpPr/>
          <p:nvPr/>
        </p:nvGrpSpPr>
        <p:grpSpPr>
          <a:xfrm>
            <a:off x="1622254" y="4055543"/>
            <a:ext cx="189734" cy="401789"/>
            <a:chOff x="1622254" y="4055543"/>
            <a:chExt cx="189734" cy="4017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4E258C-B5C6-68E4-3A84-0B84DC81EE44}"/>
                    </a:ext>
                  </a:extLst>
                </p14:cNvPr>
                <p14:cNvContentPartPr/>
                <p14:nvPr/>
              </p14:nvContentPartPr>
              <p14:xfrm>
                <a:off x="1663373" y="4129557"/>
                <a:ext cx="147146" cy="327775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4E258C-B5C6-68E4-3A84-0B84DC81EE4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54379" y="4120912"/>
                  <a:ext cx="164775" cy="345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083BAF-3440-AD0A-9C2C-9B8042C562D6}"/>
                    </a:ext>
                  </a:extLst>
                </p14:cNvPr>
                <p14:cNvContentPartPr/>
                <p14:nvPr/>
              </p14:nvContentPartPr>
              <p14:xfrm>
                <a:off x="1622254" y="4055543"/>
                <a:ext cx="189734" cy="11748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083BAF-3440-AD0A-9C2C-9B8042C562D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13253" y="4046999"/>
                  <a:ext cx="207375" cy="2919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A94D017-05F7-21D0-F440-63412F2E1526}"/>
                  </a:ext>
                </a:extLst>
              </p14:cNvPr>
              <p14:cNvContentPartPr/>
              <p14:nvPr/>
            </p14:nvContentPartPr>
            <p14:xfrm>
              <a:off x="2270756" y="4234409"/>
              <a:ext cx="226447" cy="11161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A94D017-05F7-21D0-F440-63412F2E152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62129" y="4225408"/>
                <a:ext cx="244060" cy="28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0A52C12-2BB7-4E03-5E4F-E60764BC4197}"/>
                  </a:ext>
                </a:extLst>
              </p14:cNvPr>
              <p14:cNvContentPartPr/>
              <p14:nvPr/>
            </p14:nvContentPartPr>
            <p14:xfrm>
              <a:off x="1913023" y="4393598"/>
              <a:ext cx="138629" cy="206769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0A52C12-2BB7-4E03-5E4F-E60764BC419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904021" y="4384968"/>
                <a:ext cx="156273" cy="224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07425A3-E76B-3626-42CF-C3961F429694}"/>
                  </a:ext>
                </a:extLst>
              </p14:cNvPr>
              <p14:cNvContentPartPr/>
              <p14:nvPr/>
            </p14:nvContentPartPr>
            <p14:xfrm>
              <a:off x="2272518" y="4356004"/>
              <a:ext cx="264629" cy="261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07425A3-E76B-3626-42CF-C3961F42969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263877" y="4347052"/>
                <a:ext cx="282271" cy="43686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2777F7A-C8BF-5416-7829-F6EF6C66331F}"/>
              </a:ext>
            </a:extLst>
          </p:cNvPr>
          <p:cNvGrpSpPr/>
          <p:nvPr/>
        </p:nvGrpSpPr>
        <p:grpSpPr>
          <a:xfrm>
            <a:off x="2782097" y="4050256"/>
            <a:ext cx="2299128" cy="562446"/>
            <a:chOff x="2782097" y="4050256"/>
            <a:chExt cx="2299128" cy="562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929BC56-B807-8130-5848-B553D9E68EBE}"/>
                    </a:ext>
                  </a:extLst>
                </p14:cNvPr>
                <p14:cNvContentPartPr/>
                <p14:nvPr/>
              </p14:nvContentPartPr>
              <p14:xfrm>
                <a:off x="2782097" y="4175081"/>
                <a:ext cx="132755" cy="205888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929BC56-B807-8130-5848-B553D9E68E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73103" y="4166082"/>
                  <a:ext cx="150384" cy="223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F08530-5BCB-B394-DDAE-E877A9CA07A1}"/>
                    </a:ext>
                  </a:extLst>
                </p14:cNvPr>
                <p14:cNvContentPartPr/>
                <p14:nvPr/>
              </p14:nvContentPartPr>
              <p14:xfrm>
                <a:off x="3010894" y="4225011"/>
                <a:ext cx="202363" cy="15390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F08530-5BCB-B394-DDAE-E877A9CA07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02268" y="4216381"/>
                  <a:ext cx="219975" cy="171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25A991-1087-3392-1B61-EE74DE1B0DB4}"/>
                    </a:ext>
                  </a:extLst>
                </p14:cNvPr>
                <p14:cNvContentPartPr/>
                <p14:nvPr/>
              </p14:nvContentPartPr>
              <p14:xfrm>
                <a:off x="3242628" y="4050256"/>
                <a:ext cx="132461" cy="425286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25A991-1087-3392-1B61-EE74DE1B0D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33989" y="4041613"/>
                  <a:ext cx="150098" cy="442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C3C2FAA-D88B-E7AF-56EC-FC39A0B5B04C}"/>
                    </a:ext>
                  </a:extLst>
                </p14:cNvPr>
                <p14:cNvContentPartPr/>
                <p14:nvPr/>
              </p14:nvContentPartPr>
              <p14:xfrm>
                <a:off x="3420907" y="4169207"/>
                <a:ext cx="269328" cy="172993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C3C2FAA-D88B-E7AF-56EC-FC39A0B5B0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12265" y="4160575"/>
                  <a:ext cx="286971" cy="190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D2B5D81-0B36-3E73-5352-C01B5862E14D}"/>
                    </a:ext>
                  </a:extLst>
                </p14:cNvPr>
                <p14:cNvContentPartPr/>
                <p14:nvPr/>
              </p14:nvContentPartPr>
              <p14:xfrm>
                <a:off x="3627382" y="4355710"/>
                <a:ext cx="144797" cy="136279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D2B5D81-0B36-3E73-5352-C01B5862E1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18377" y="4347080"/>
                  <a:ext cx="162446" cy="15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FD022FF-F224-BC8B-0F20-555EB0FF197F}"/>
                    </a:ext>
                  </a:extLst>
                </p14:cNvPr>
                <p14:cNvContentPartPr/>
                <p14:nvPr/>
              </p14:nvContentPartPr>
              <p14:xfrm>
                <a:off x="3861759" y="4349248"/>
                <a:ext cx="92517" cy="112196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FD022FF-F224-BC8B-0F20-555EB0FF197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53119" y="4340258"/>
                  <a:ext cx="110156" cy="129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48E042-4003-B087-55FA-E643ED4C6D08}"/>
                    </a:ext>
                  </a:extLst>
                </p14:cNvPr>
                <p14:cNvContentPartPr/>
                <p14:nvPr/>
              </p14:nvContentPartPr>
              <p14:xfrm>
                <a:off x="3869983" y="4264074"/>
                <a:ext cx="33189" cy="57566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48E042-4003-B087-55FA-E643ED4C6D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61418" y="4255079"/>
                  <a:ext cx="50676" cy="75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B43D09-8CF7-3BCC-9FD7-51054ECBF87D}"/>
                    </a:ext>
                  </a:extLst>
                </p14:cNvPr>
                <p14:cNvContentPartPr/>
                <p14:nvPr/>
              </p14:nvContentPartPr>
              <p14:xfrm>
                <a:off x="4151353" y="4299906"/>
                <a:ext cx="151258" cy="1174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B43D09-8CF7-3BCC-9FD7-51054ECBF8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42350" y="4291362"/>
                  <a:ext cx="168905" cy="29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4493377-0398-6D89-65DD-E7AA0CB73E28}"/>
                    </a:ext>
                  </a:extLst>
                </p14:cNvPr>
                <p14:cNvContentPartPr/>
                <p14:nvPr/>
              </p14:nvContentPartPr>
              <p14:xfrm>
                <a:off x="4413632" y="4210619"/>
                <a:ext cx="317496" cy="196195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4493377-0398-6D89-65DD-E7AA0CB73E2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04633" y="4201979"/>
                  <a:ext cx="335135" cy="213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0A684F-6679-5CB7-B7AC-3BBAD90479B7}"/>
                    </a:ext>
                  </a:extLst>
                </p14:cNvPr>
                <p14:cNvContentPartPr/>
                <p14:nvPr/>
              </p14:nvContentPartPr>
              <p14:xfrm>
                <a:off x="4563128" y="4396535"/>
                <a:ext cx="166531" cy="13745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0A684F-6679-5CB7-B7AC-3BBAD90479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54496" y="4387539"/>
                  <a:ext cx="184155" cy="155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EEFFA3-39BC-9E0C-DA66-55B8108EF5FB}"/>
                    </a:ext>
                  </a:extLst>
                </p14:cNvPr>
                <p14:cNvContentPartPr/>
                <p14:nvPr/>
              </p14:nvContentPartPr>
              <p14:xfrm>
                <a:off x="4790750" y="4420619"/>
                <a:ext cx="153314" cy="116895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EEFFA3-39BC-9E0C-DA66-55B8108EF5F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82113" y="4411987"/>
                  <a:ext cx="170949" cy="134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C165A7F-5E89-7B67-C7D3-A1E9F6C91C64}"/>
                    </a:ext>
                  </a:extLst>
                </p14:cNvPr>
                <p14:cNvContentPartPr/>
                <p14:nvPr/>
              </p14:nvContentPartPr>
              <p14:xfrm>
                <a:off x="4894428" y="4110759"/>
                <a:ext cx="186797" cy="501943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C165A7F-5E89-7B67-C7D3-A1E9F6C91C6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85790" y="4101757"/>
                  <a:ext cx="204433" cy="5195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019EE51-F30C-2AB9-2529-AD5E1996581D}"/>
              </a:ext>
            </a:extLst>
          </p:cNvPr>
          <p:cNvGrpSpPr/>
          <p:nvPr/>
        </p:nvGrpSpPr>
        <p:grpSpPr>
          <a:xfrm>
            <a:off x="2328322" y="5092323"/>
            <a:ext cx="333356" cy="125118"/>
            <a:chOff x="2328322" y="5092323"/>
            <a:chExt cx="333356" cy="1251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AD3103-9466-2B81-CDEB-789AFC6CDDDF}"/>
                    </a:ext>
                  </a:extLst>
                </p14:cNvPr>
                <p14:cNvContentPartPr/>
                <p14:nvPr/>
              </p14:nvContentPartPr>
              <p14:xfrm>
                <a:off x="2328322" y="5092323"/>
                <a:ext cx="245832" cy="36126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AD3103-9466-2B81-CDEB-789AFC6CDD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19324" y="5083381"/>
                  <a:ext cx="263469" cy="53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06AE8D-1752-2EC6-39DE-0553E42FEFD0}"/>
                    </a:ext>
                  </a:extLst>
                </p14:cNvPr>
                <p14:cNvContentPartPr/>
                <p14:nvPr/>
              </p14:nvContentPartPr>
              <p14:xfrm>
                <a:off x="2354462" y="5171036"/>
                <a:ext cx="307216" cy="46405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06AE8D-1752-2EC6-39DE-0553E42FEFD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45469" y="5162403"/>
                  <a:ext cx="324843" cy="640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5A6743F-853B-AD4E-1055-6AC302968FE2}"/>
              </a:ext>
            </a:extLst>
          </p:cNvPr>
          <p:cNvGrpSpPr/>
          <p:nvPr/>
        </p:nvGrpSpPr>
        <p:grpSpPr>
          <a:xfrm>
            <a:off x="3664683" y="4744976"/>
            <a:ext cx="1946240" cy="731290"/>
            <a:chOff x="1655163" y="3713130"/>
            <a:chExt cx="1946240" cy="7312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41C68C3-4CCD-9811-F970-8F48866AFFFF}"/>
                    </a:ext>
                  </a:extLst>
                </p14:cNvPr>
                <p14:cNvContentPartPr/>
                <p14:nvPr/>
              </p14:nvContentPartPr>
              <p14:xfrm>
                <a:off x="2911488" y="3923423"/>
                <a:ext cx="130405" cy="139216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41C68C3-4CCD-9811-F970-8F48866AFFF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02482" y="3914453"/>
                  <a:ext cx="148057" cy="156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CA6C32-9C57-B29E-2D16-E7C80DBB1BD3}"/>
                    </a:ext>
                  </a:extLst>
                </p14:cNvPr>
                <p14:cNvContentPartPr/>
                <p14:nvPr/>
              </p14:nvContentPartPr>
              <p14:xfrm>
                <a:off x="2899740" y="3924598"/>
                <a:ext cx="157132" cy="133342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CA6C32-9C57-B29E-2D16-E7C80DBB1BD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90730" y="3915613"/>
                  <a:ext cx="174791" cy="150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024582B-2DAA-E1CB-8EC8-DB86D2EC6BD3}"/>
                    </a:ext>
                  </a:extLst>
                </p14:cNvPr>
                <p14:cNvContentPartPr/>
                <p14:nvPr/>
              </p14:nvContentPartPr>
              <p14:xfrm>
                <a:off x="3202844" y="3810934"/>
                <a:ext cx="215286" cy="238489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024582B-2DAA-E1CB-8EC8-DB86D2EC6BD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93844" y="3801941"/>
                  <a:ext cx="232926" cy="256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133A661-CA8F-A923-A327-83A448875784}"/>
                    </a:ext>
                  </a:extLst>
                </p14:cNvPr>
                <p14:cNvContentPartPr/>
                <p14:nvPr/>
              </p14:nvContentPartPr>
              <p14:xfrm>
                <a:off x="3180816" y="3713130"/>
                <a:ext cx="206769" cy="14685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133A661-CA8F-A923-A327-83A4488757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71810" y="3704176"/>
                  <a:ext cx="224420" cy="32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7FF13BD-9904-5819-4460-B5FD08BBF6F3}"/>
                    </a:ext>
                  </a:extLst>
                </p14:cNvPr>
                <p14:cNvContentPartPr/>
                <p14:nvPr/>
              </p14:nvContentPartPr>
              <p14:xfrm>
                <a:off x="3473934" y="3926360"/>
                <a:ext cx="121300" cy="120126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7FF13BD-9904-5819-4460-B5FD08BBF6F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64935" y="3917342"/>
                  <a:ext cx="138937" cy="13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9498F38-A957-C9BA-A1C6-81BC986779CA}"/>
                    </a:ext>
                  </a:extLst>
                </p14:cNvPr>
                <p14:cNvContentPartPr/>
                <p14:nvPr/>
              </p14:nvContentPartPr>
              <p14:xfrm>
                <a:off x="2582538" y="4124611"/>
                <a:ext cx="1018865" cy="80182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9498F38-A957-C9BA-A1C6-81BC986779C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73537" y="4115622"/>
                  <a:ext cx="1036506" cy="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879CF21-FEA6-D76E-C8A4-86281EBAA4E6}"/>
                    </a:ext>
                  </a:extLst>
                </p14:cNvPr>
                <p14:cNvContentPartPr/>
                <p14:nvPr/>
              </p14:nvContentPartPr>
              <p14:xfrm>
                <a:off x="3043656" y="4245324"/>
                <a:ext cx="178573" cy="153902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879CF21-FEA6-D76E-C8A4-86281EBAA4E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34655" y="4236334"/>
                  <a:ext cx="196214" cy="171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82B614A-1576-0043-7747-BC30F0D3C01D}"/>
                    </a:ext>
                  </a:extLst>
                </p14:cNvPr>
                <p14:cNvContentPartPr/>
                <p14:nvPr/>
              </p14:nvContentPartPr>
              <p14:xfrm>
                <a:off x="1791442" y="3840856"/>
                <a:ext cx="102210" cy="209118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82B614A-1576-0043-7747-BC30F0D3C0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82445" y="3831873"/>
                  <a:ext cx="119845" cy="226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FB43924-AAAC-DD2B-3C9A-41701BFE8013}"/>
                    </a:ext>
                  </a:extLst>
                </p14:cNvPr>
                <p14:cNvContentPartPr/>
                <p14:nvPr/>
              </p14:nvContentPartPr>
              <p14:xfrm>
                <a:off x="1999385" y="3832045"/>
                <a:ext cx="35538" cy="219398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FB43924-AAAC-DD2B-3C9A-41701BFE80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90319" y="3823053"/>
                  <a:ext cx="53307" cy="237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5F61B3E-B9A5-36A2-AC63-F6B05E5234BC}"/>
                    </a:ext>
                  </a:extLst>
                </p14:cNvPr>
                <p14:cNvContentPartPr/>
                <p14:nvPr/>
              </p14:nvContentPartPr>
              <p14:xfrm>
                <a:off x="2042266" y="3854954"/>
                <a:ext cx="106321" cy="192083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5F61B3E-B9A5-36A2-AC63-F6B05E5234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33286" y="3845961"/>
                  <a:ext cx="123921" cy="209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BA30415-689B-A78D-7C9C-70B7AFBB55C7}"/>
                    </a:ext>
                  </a:extLst>
                </p14:cNvPr>
                <p14:cNvContentPartPr/>
                <p14:nvPr/>
              </p14:nvContentPartPr>
              <p14:xfrm>
                <a:off x="2287217" y="3823527"/>
                <a:ext cx="16741" cy="188265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BA30415-689B-A78D-7C9C-70B7AFBB55C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78312" y="3814510"/>
                  <a:ext cx="34194" cy="205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EB5A934-68BD-51B7-D379-078CEACDF07C}"/>
                    </a:ext>
                  </a:extLst>
                </p14:cNvPr>
                <p14:cNvContentPartPr/>
                <p14:nvPr/>
              </p14:nvContentPartPr>
              <p14:xfrm>
                <a:off x="2209972" y="3785933"/>
                <a:ext cx="180629" cy="43762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EB5A934-68BD-51B7-D379-078CEACDF0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00977" y="3776965"/>
                  <a:ext cx="198260" cy="61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B14A52-05B7-B0BC-BBA7-B0392C41C07D}"/>
                    </a:ext>
                  </a:extLst>
                </p14:cNvPr>
                <p14:cNvContentPartPr/>
                <p14:nvPr/>
              </p14:nvContentPartPr>
              <p14:xfrm>
                <a:off x="1846365" y="4158058"/>
                <a:ext cx="537187" cy="61091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B14A52-05B7-B0BC-BBA7-B0392C41C07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37364" y="4149074"/>
                  <a:ext cx="554829" cy="78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7C9D73-9C8D-62D0-398A-64A679058ADC}"/>
                    </a:ext>
                  </a:extLst>
                </p14:cNvPr>
                <p14:cNvContentPartPr/>
                <p14:nvPr/>
              </p14:nvContentPartPr>
              <p14:xfrm>
                <a:off x="2049315" y="4245288"/>
                <a:ext cx="163594" cy="199132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7C9D73-9C8D-62D0-398A-64A679058AD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40326" y="4236286"/>
                  <a:ext cx="181212" cy="216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8B3527-0282-B30C-F465-736A7AFEEC2F}"/>
                    </a:ext>
                  </a:extLst>
                </p14:cNvPr>
                <p14:cNvContentPartPr/>
                <p14:nvPr/>
              </p14:nvContentPartPr>
              <p14:xfrm>
                <a:off x="1754141" y="4328994"/>
                <a:ext cx="170349" cy="11337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8B3527-0282-B30C-F465-736A7AFEEC2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45156" y="4319996"/>
                  <a:ext cx="187959" cy="131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96AC9F-A256-75AD-16CD-62749A7AFDCD}"/>
                    </a:ext>
                  </a:extLst>
                </p14:cNvPr>
                <p14:cNvContentPartPr/>
                <p14:nvPr/>
              </p14:nvContentPartPr>
              <p14:xfrm>
                <a:off x="1655163" y="4188309"/>
                <a:ext cx="563915" cy="36419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96AC9F-A256-75AD-16CD-62749A7AFD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46161" y="4179294"/>
                  <a:ext cx="581560" cy="54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CA685C-73EE-DFE9-EAD3-FE4484071AFF}"/>
              </a:ext>
            </a:extLst>
          </p:cNvPr>
          <p:cNvGrpSpPr/>
          <p:nvPr/>
        </p:nvGrpSpPr>
        <p:grpSpPr>
          <a:xfrm>
            <a:off x="6369262" y="4705051"/>
            <a:ext cx="1946240" cy="731291"/>
            <a:chOff x="1044692" y="3722141"/>
            <a:chExt cx="1946240" cy="7312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5ACB02D-4B37-F5B5-5813-A523762139E0}"/>
                    </a:ext>
                  </a:extLst>
                </p14:cNvPr>
                <p14:cNvContentPartPr/>
                <p14:nvPr/>
              </p14:nvContentPartPr>
              <p14:xfrm>
                <a:off x="2301017" y="3932435"/>
                <a:ext cx="130405" cy="139216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5ACB02D-4B37-F5B5-5813-A523762139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92011" y="3923465"/>
                  <a:ext cx="148057" cy="156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273C3BA-82BD-B73F-971D-5395D2C0626F}"/>
                    </a:ext>
                  </a:extLst>
                </p14:cNvPr>
                <p14:cNvContentPartPr/>
                <p14:nvPr/>
              </p14:nvContentPartPr>
              <p14:xfrm>
                <a:off x="2289269" y="3933609"/>
                <a:ext cx="157132" cy="133342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273C3BA-82BD-B73F-971D-5395D2C0626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80259" y="3924624"/>
                  <a:ext cx="174791" cy="150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6759356-1334-A1BF-C3F0-BB45E0FB3191}"/>
                    </a:ext>
                  </a:extLst>
                </p14:cNvPr>
                <p14:cNvContentPartPr/>
                <p14:nvPr/>
              </p14:nvContentPartPr>
              <p14:xfrm>
                <a:off x="2592373" y="3819945"/>
                <a:ext cx="215286" cy="238489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6759356-1334-A1BF-C3F0-BB45E0FB31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83373" y="3810952"/>
                  <a:ext cx="232926" cy="256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31233C0-AAAD-C1C0-894E-2A538B612706}"/>
                    </a:ext>
                  </a:extLst>
                </p14:cNvPr>
                <p14:cNvContentPartPr/>
                <p14:nvPr/>
              </p14:nvContentPartPr>
              <p14:xfrm>
                <a:off x="2570345" y="3722141"/>
                <a:ext cx="206769" cy="14685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31233C0-AAAD-C1C0-894E-2A538B6127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61339" y="3713187"/>
                  <a:ext cx="224420" cy="32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9EB3F62-F876-CFF9-26F3-27450D779687}"/>
                    </a:ext>
                  </a:extLst>
                </p14:cNvPr>
                <p14:cNvContentPartPr/>
                <p14:nvPr/>
              </p14:nvContentPartPr>
              <p14:xfrm>
                <a:off x="2863463" y="3935372"/>
                <a:ext cx="121300" cy="120126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9EB3F62-F876-CFF9-26F3-27450D77968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54464" y="3926354"/>
                  <a:ext cx="138937" cy="13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5314369-E14B-21AF-1214-77BF3BC56881}"/>
                    </a:ext>
                  </a:extLst>
                </p14:cNvPr>
                <p14:cNvContentPartPr/>
                <p14:nvPr/>
              </p14:nvContentPartPr>
              <p14:xfrm>
                <a:off x="1972067" y="4133623"/>
                <a:ext cx="1018865" cy="80182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5314369-E14B-21AF-1214-77BF3BC568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63066" y="4124634"/>
                  <a:ext cx="1036506" cy="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7CBAA8D-F7CA-0B0C-0EBE-FA5D2AC18E60}"/>
                    </a:ext>
                  </a:extLst>
                </p14:cNvPr>
                <p14:cNvContentPartPr/>
                <p14:nvPr/>
              </p14:nvContentPartPr>
              <p14:xfrm>
                <a:off x="2433185" y="4254336"/>
                <a:ext cx="178573" cy="153902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7CBAA8D-F7CA-0B0C-0EBE-FA5D2AC18E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24184" y="4245346"/>
                  <a:ext cx="196214" cy="171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EFBC97C-3DBB-891E-CF84-0BC0B4BB23F1}"/>
                    </a:ext>
                  </a:extLst>
                </p14:cNvPr>
                <p14:cNvContentPartPr/>
                <p14:nvPr/>
              </p14:nvContentPartPr>
              <p14:xfrm>
                <a:off x="1180971" y="3849867"/>
                <a:ext cx="102210" cy="209118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EFBC97C-3DBB-891E-CF84-0BC0B4BB23F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71974" y="3840884"/>
                  <a:ext cx="119845" cy="226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5D6039-9FC9-AE73-ACC9-C4BFE35BD09E}"/>
                    </a:ext>
                  </a:extLst>
                </p14:cNvPr>
                <p14:cNvContentPartPr/>
                <p14:nvPr/>
              </p14:nvContentPartPr>
              <p14:xfrm>
                <a:off x="1388915" y="3841056"/>
                <a:ext cx="35538" cy="219398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5D6039-9FC9-AE73-ACC9-C4BFE35BD0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79849" y="3832064"/>
                  <a:ext cx="53307" cy="237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4414DB7-2D53-6D34-D0F8-59EEA55B0809}"/>
                    </a:ext>
                  </a:extLst>
                </p14:cNvPr>
                <p14:cNvContentPartPr/>
                <p14:nvPr/>
              </p14:nvContentPartPr>
              <p14:xfrm>
                <a:off x="1431796" y="3863965"/>
                <a:ext cx="106321" cy="192083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4414DB7-2D53-6D34-D0F8-59EEA55B08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22816" y="3854972"/>
                  <a:ext cx="123921" cy="209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BF4375A-DAD5-D27B-D8D9-34EE48109D1C}"/>
                    </a:ext>
                  </a:extLst>
                </p14:cNvPr>
                <p14:cNvContentPartPr/>
                <p14:nvPr/>
              </p14:nvContentPartPr>
              <p14:xfrm>
                <a:off x="1676746" y="3832539"/>
                <a:ext cx="16741" cy="188265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BF4375A-DAD5-D27B-D8D9-34EE48109D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667841" y="3823522"/>
                  <a:ext cx="34194" cy="205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3290F8-B5AA-1E53-266C-A5354742B3A7}"/>
                    </a:ext>
                  </a:extLst>
                </p14:cNvPr>
                <p14:cNvContentPartPr/>
                <p14:nvPr/>
              </p14:nvContentPartPr>
              <p14:xfrm>
                <a:off x="1599502" y="3794944"/>
                <a:ext cx="180629" cy="43762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3290F8-B5AA-1E53-266C-A5354742B3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90507" y="3785976"/>
                  <a:ext cx="198260" cy="61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1A001A-36F9-AF6A-EE24-D54BBAB57105}"/>
                    </a:ext>
                  </a:extLst>
                </p14:cNvPr>
                <p14:cNvContentPartPr/>
                <p14:nvPr/>
              </p14:nvContentPartPr>
              <p14:xfrm>
                <a:off x="1235894" y="4167069"/>
                <a:ext cx="537187" cy="61091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1A001A-36F9-AF6A-EE24-D54BBAB5710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26893" y="4158085"/>
                  <a:ext cx="554829" cy="78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EF4D816-08F2-EC5B-16CE-D95264C6840C}"/>
                    </a:ext>
                  </a:extLst>
                </p14:cNvPr>
                <p14:cNvContentPartPr/>
                <p14:nvPr/>
              </p14:nvContentPartPr>
              <p14:xfrm>
                <a:off x="1438845" y="4254300"/>
                <a:ext cx="163594" cy="199132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EF4D816-08F2-EC5B-16CE-D95264C6840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29856" y="4245298"/>
                  <a:ext cx="181212" cy="216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2C88763-DE5D-E0D9-9CAF-1248AF8E0FA3}"/>
                    </a:ext>
                  </a:extLst>
                </p14:cNvPr>
                <p14:cNvContentPartPr/>
                <p14:nvPr/>
              </p14:nvContentPartPr>
              <p14:xfrm>
                <a:off x="1143671" y="4338006"/>
                <a:ext cx="170349" cy="11337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2C88763-DE5D-E0D9-9CAF-1248AF8E0FA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4686" y="4329008"/>
                  <a:ext cx="187959" cy="131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8AD7AB4-D616-4E06-3833-D58CCA68B1F7}"/>
                    </a:ext>
                  </a:extLst>
                </p14:cNvPr>
                <p14:cNvContentPartPr/>
                <p14:nvPr/>
              </p14:nvContentPartPr>
              <p14:xfrm>
                <a:off x="1044692" y="4197321"/>
                <a:ext cx="563915" cy="36419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8AD7AB4-D616-4E06-3833-D58CCA68B1F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5690" y="4188306"/>
                  <a:ext cx="581560" cy="54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F124529-1755-F005-6CD7-19066F92542D}"/>
              </a:ext>
            </a:extLst>
          </p:cNvPr>
          <p:cNvGrpSpPr/>
          <p:nvPr/>
        </p:nvGrpSpPr>
        <p:grpSpPr>
          <a:xfrm>
            <a:off x="7320435" y="4701401"/>
            <a:ext cx="206769" cy="328363"/>
            <a:chOff x="7320435" y="4701401"/>
            <a:chExt cx="206769" cy="3283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549C746-85F6-E4A6-31B0-1C9DAA79F9D8}"/>
                    </a:ext>
                  </a:extLst>
                </p14:cNvPr>
                <p14:cNvContentPartPr/>
                <p14:nvPr/>
              </p14:nvContentPartPr>
              <p14:xfrm>
                <a:off x="7324254" y="4798030"/>
                <a:ext cx="194727" cy="231734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549C746-85F6-E4A6-31B0-1C9DAA79F9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15256" y="4789034"/>
                  <a:ext cx="212364" cy="249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C1F9FA0-26F4-8A35-7B2E-556C8E7F97C3}"/>
                    </a:ext>
                  </a:extLst>
                </p14:cNvPr>
                <p14:cNvContentPartPr/>
                <p14:nvPr/>
              </p14:nvContentPartPr>
              <p14:xfrm>
                <a:off x="7320435" y="4701401"/>
                <a:ext cx="206769" cy="22322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C1F9FA0-26F4-8A35-7B2E-556C8E7F97C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11445" y="4692400"/>
                  <a:ext cx="224389" cy="399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C4CBBA5-9776-BFE6-231C-1D6D4CF5BD38}"/>
                  </a:ext>
                </a:extLst>
              </p14:cNvPr>
              <p14:cNvContentPartPr/>
              <p14:nvPr/>
            </p14:nvContentPartPr>
            <p14:xfrm>
              <a:off x="6970632" y="5224785"/>
              <a:ext cx="93986" cy="737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C4CBBA5-9776-BFE6-231C-1D6D4CF5BD3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962023" y="5215795"/>
                <a:ext cx="111564" cy="91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34FA575-5857-ACE2-22FA-2A4BF7BF642F}"/>
                  </a:ext>
                </a:extLst>
              </p14:cNvPr>
              <p14:cNvContentPartPr/>
              <p14:nvPr/>
            </p14:nvContentPartPr>
            <p14:xfrm>
              <a:off x="4266779" y="5271777"/>
              <a:ext cx="79300" cy="81356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34FA575-5857-ACE2-22FA-2A4BF7BF642F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257768" y="5262777"/>
                <a:ext cx="96962" cy="98995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F721FFE-EA7C-8CD2-42BA-ECE054B5907D}"/>
              </a:ext>
            </a:extLst>
          </p:cNvPr>
          <p:cNvGrpSpPr/>
          <p:nvPr/>
        </p:nvGrpSpPr>
        <p:grpSpPr>
          <a:xfrm>
            <a:off x="4348429" y="4835918"/>
            <a:ext cx="410013" cy="291650"/>
            <a:chOff x="4348429" y="4835918"/>
            <a:chExt cx="410013" cy="2916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EE3C599-525F-0158-8476-2F44BDBF9723}"/>
                    </a:ext>
                  </a:extLst>
                </p14:cNvPr>
                <p14:cNvContentPartPr/>
                <p14:nvPr/>
              </p14:nvContentPartPr>
              <p14:xfrm>
                <a:off x="4579869" y="4895834"/>
                <a:ext cx="178573" cy="231734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EE3C599-525F-0158-8476-2F44BDBF97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70868" y="4886838"/>
                  <a:ext cx="196214" cy="249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1165878-F52C-F163-9BC0-DAA3BDA358BE}"/>
                    </a:ext>
                  </a:extLst>
                </p14:cNvPr>
                <p14:cNvContentPartPr/>
                <p14:nvPr/>
              </p14:nvContentPartPr>
              <p14:xfrm>
                <a:off x="4581631" y="4835918"/>
                <a:ext cx="167706" cy="17329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1165878-F52C-F163-9BC0-DAA3BDA358B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72634" y="4826892"/>
                  <a:ext cx="185340" cy="35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6C55FF0-E1B0-EA8C-762A-12B82F782582}"/>
                    </a:ext>
                  </a:extLst>
                </p14:cNvPr>
                <p14:cNvContentPartPr/>
                <p14:nvPr/>
              </p14:nvContentPartPr>
              <p14:xfrm>
                <a:off x="4348429" y="5019191"/>
                <a:ext cx="58741" cy="91636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6C55FF0-E1B0-EA8C-762A-12B82F7825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39420" y="5010566"/>
                  <a:ext cx="76399" cy="10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E7BB536-075A-F8A1-D5B6-52B099FE9879}"/>
                    </a:ext>
                  </a:extLst>
                </p14:cNvPr>
                <p14:cNvContentPartPr/>
                <p14:nvPr/>
              </p14:nvContentPartPr>
              <p14:xfrm>
                <a:off x="4393366" y="4933135"/>
                <a:ext cx="27315" cy="36126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E7BB536-075A-F8A1-D5B6-52B099FE987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84740" y="4924103"/>
                  <a:ext cx="44926" cy="538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759B901-B227-A013-67F2-1541CF29650A}"/>
                  </a:ext>
                </a:extLst>
              </p14:cNvPr>
              <p14:cNvContentPartPr/>
              <p14:nvPr/>
            </p14:nvContentPartPr>
            <p14:xfrm>
              <a:off x="5880985" y="5129330"/>
              <a:ext cx="184447" cy="48168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759B901-B227-A013-67F2-1541CF29650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871996" y="5120343"/>
                <a:ext cx="202065" cy="65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6AA543F8-F7C7-FAE0-2BC5-71BDF1C2221B}"/>
                  </a:ext>
                </a:extLst>
              </p14:cNvPr>
              <p14:cNvContentPartPr/>
              <p14:nvPr/>
            </p14:nvContentPartPr>
            <p14:xfrm>
              <a:off x="6246061" y="5369288"/>
              <a:ext cx="166237" cy="19385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6AA543F8-F7C7-FAE0-2BC5-71BDF1C2221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237065" y="5360672"/>
                <a:ext cx="183868" cy="36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5586C63A-D574-F951-80E1-AC820F0ED43C}"/>
                  </a:ext>
                </a:extLst>
              </p14:cNvPr>
              <p14:cNvContentPartPr/>
              <p14:nvPr/>
            </p14:nvContentPartPr>
            <p14:xfrm>
              <a:off x="7048464" y="4990408"/>
              <a:ext cx="150965" cy="83119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5586C63A-D574-F951-80E1-AC820F0ED43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039837" y="4981412"/>
                <a:ext cx="168578" cy="10075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DBD5030-F411-AD60-A906-D5C95DFFC993}"/>
              </a:ext>
            </a:extLst>
          </p:cNvPr>
          <p:cNvGrpSpPr/>
          <p:nvPr/>
        </p:nvGrpSpPr>
        <p:grpSpPr>
          <a:xfrm>
            <a:off x="3644711" y="4652940"/>
            <a:ext cx="523970" cy="440852"/>
            <a:chOff x="3644711" y="4652940"/>
            <a:chExt cx="523970" cy="4408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704B78D-5E27-09F6-7F26-7DC69E63ECB3}"/>
                    </a:ext>
                  </a:extLst>
                </p14:cNvPr>
                <p14:cNvContentPartPr/>
                <p14:nvPr/>
              </p14:nvContentPartPr>
              <p14:xfrm>
                <a:off x="3644711" y="4789219"/>
                <a:ext cx="441439" cy="304573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704B78D-5E27-09F6-7F26-7DC69E63ECB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35709" y="4780219"/>
                  <a:ext cx="459082" cy="322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4C87F48-007E-CDED-877E-7BEA84996217}"/>
                    </a:ext>
                  </a:extLst>
                </p14:cNvPr>
                <p14:cNvContentPartPr/>
                <p14:nvPr/>
              </p14:nvContentPartPr>
              <p14:xfrm>
                <a:off x="4161926" y="4652940"/>
                <a:ext cx="6755" cy="162419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4C87F48-007E-CDED-877E-7BEA8499621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53393" y="4643937"/>
                  <a:ext cx="24176" cy="1800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A6BDCDB-54F3-98AC-5E63-EAC83C56CFEC}"/>
              </a:ext>
            </a:extLst>
          </p:cNvPr>
          <p:cNvGrpSpPr/>
          <p:nvPr/>
        </p:nvGrpSpPr>
        <p:grpSpPr>
          <a:xfrm>
            <a:off x="6298634" y="4563653"/>
            <a:ext cx="644390" cy="538950"/>
            <a:chOff x="6298634" y="4563653"/>
            <a:chExt cx="644390" cy="5389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5062DD-FA37-61FA-8922-3967BEA3D0AF}"/>
                    </a:ext>
                  </a:extLst>
                </p14:cNvPr>
                <p14:cNvContentPartPr/>
                <p14:nvPr/>
              </p14:nvContentPartPr>
              <p14:xfrm>
                <a:off x="6298634" y="4710800"/>
                <a:ext cx="522208" cy="391803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5062DD-FA37-61FA-8922-3967BEA3D0A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89997" y="4701797"/>
                  <a:ext cx="539843" cy="409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574F20-F438-220B-1EA1-174BA560B51B}"/>
                    </a:ext>
                  </a:extLst>
                </p14:cNvPr>
                <p14:cNvContentPartPr/>
                <p14:nvPr/>
              </p14:nvContentPartPr>
              <p14:xfrm>
                <a:off x="6926283" y="4563653"/>
                <a:ext cx="16741" cy="143622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574F20-F438-220B-1EA1-174BA560B51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17378" y="4554654"/>
                  <a:ext cx="34194" cy="1612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FA59A0C-C1B5-9D70-A111-8D06F55CCA34}"/>
                  </a:ext>
                </a:extLst>
              </p14:cNvPr>
              <p14:cNvContentPartPr/>
              <p14:nvPr/>
            </p14:nvContentPartPr>
            <p14:xfrm>
              <a:off x="3474068" y="4716674"/>
              <a:ext cx="210881" cy="778026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FA59A0C-C1B5-9D70-A111-8D06F55CCA3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465431" y="4708033"/>
                <a:ext cx="228514" cy="795667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6E655D1-7616-AD50-2BAB-58451A1B123B}"/>
              </a:ext>
            </a:extLst>
          </p:cNvPr>
          <p:cNvGrpSpPr/>
          <p:nvPr/>
        </p:nvGrpSpPr>
        <p:grpSpPr>
          <a:xfrm>
            <a:off x="2884013" y="4998631"/>
            <a:ext cx="450251" cy="206475"/>
            <a:chOff x="2884013" y="4998631"/>
            <a:chExt cx="450251" cy="2064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7F866E1-05C4-E477-6B2B-989E2D0243BF}"/>
                    </a:ext>
                  </a:extLst>
                </p14:cNvPr>
                <p14:cNvContentPartPr/>
                <p14:nvPr/>
              </p14:nvContentPartPr>
              <p14:xfrm>
                <a:off x="2884013" y="4998631"/>
                <a:ext cx="136279" cy="168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7F866E1-05C4-E477-6B2B-989E2D0243B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75383" y="4989997"/>
                  <a:ext cx="153898" cy="18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D9DBF1B-6434-9286-B969-4B6399FAF318}"/>
                    </a:ext>
                  </a:extLst>
                </p14:cNvPr>
                <p14:cNvContentPartPr/>
                <p14:nvPr/>
              </p14:nvContentPartPr>
              <p14:xfrm>
                <a:off x="3138069" y="5023596"/>
                <a:ext cx="196195" cy="18151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D9DBF1B-6434-9286-B969-4B6399FAF31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129069" y="5014610"/>
                  <a:ext cx="213835" cy="1991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27C54E3-A006-4882-8841-CF547002A8DF}"/>
                  </a:ext>
                </a:extLst>
              </p14:cNvPr>
              <p14:cNvContentPartPr/>
              <p14:nvPr/>
            </p14:nvContentPartPr>
            <p14:xfrm>
              <a:off x="8356446" y="4549125"/>
              <a:ext cx="212040" cy="9172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27C54E3-A006-4882-8841-CF547002A8D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347446" y="4540125"/>
                <a:ext cx="229680" cy="9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0261333-7C84-548B-F1FD-BD04717C8C06}"/>
              </a:ext>
            </a:extLst>
          </p:cNvPr>
          <p:cNvGrpSpPr/>
          <p:nvPr/>
        </p:nvGrpSpPr>
        <p:grpSpPr>
          <a:xfrm>
            <a:off x="1073286" y="5664405"/>
            <a:ext cx="5927040" cy="1081800"/>
            <a:chOff x="1073286" y="5664405"/>
            <a:chExt cx="5927040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3E43B29-A377-DD68-8ACD-A2D6E35BF8C1}"/>
                    </a:ext>
                  </a:extLst>
                </p14:cNvPr>
                <p14:cNvContentPartPr/>
                <p14:nvPr/>
              </p14:nvContentPartPr>
              <p14:xfrm>
                <a:off x="1130526" y="5664405"/>
                <a:ext cx="5869800" cy="1081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3E43B29-A377-DD68-8ACD-A2D6E35BF8C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1886" y="5655405"/>
                  <a:ext cx="5887440" cy="10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41DA84C-D87C-E522-394E-812EF06CD109}"/>
                    </a:ext>
                  </a:extLst>
                </p14:cNvPr>
                <p14:cNvContentPartPr/>
                <p14:nvPr/>
              </p14:nvContentPartPr>
              <p14:xfrm>
                <a:off x="2337966" y="6125925"/>
                <a:ext cx="265320" cy="20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41DA84C-D87C-E522-394E-812EF06CD10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28966" y="6116925"/>
                  <a:ext cx="282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750B5CF-CFA6-18FF-0EED-36EDD7A6386D}"/>
                    </a:ext>
                  </a:extLst>
                </p14:cNvPr>
                <p14:cNvContentPartPr/>
                <p14:nvPr/>
              </p14:nvContentPartPr>
              <p14:xfrm>
                <a:off x="2340126" y="6242205"/>
                <a:ext cx="321480" cy="18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750B5CF-CFA6-18FF-0EED-36EDD7A6386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31126" y="6233565"/>
                  <a:ext cx="33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7AC5689-7359-D149-AA39-9CB1F6E4BD4B}"/>
                    </a:ext>
                  </a:extLst>
                </p14:cNvPr>
                <p14:cNvContentPartPr/>
                <p14:nvPr/>
              </p14:nvContentPartPr>
              <p14:xfrm>
                <a:off x="3127806" y="6009645"/>
                <a:ext cx="25920" cy="288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7AC5689-7359-D149-AA39-9CB1F6E4BD4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19166" y="6001005"/>
                  <a:ext cx="43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8024EFE-1592-D6BE-AF11-90D5796782EE}"/>
                    </a:ext>
                  </a:extLst>
                </p14:cNvPr>
                <p14:cNvContentPartPr/>
                <p14:nvPr/>
              </p14:nvContentPartPr>
              <p14:xfrm>
                <a:off x="3151566" y="6033045"/>
                <a:ext cx="200880" cy="286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8024EFE-1592-D6BE-AF11-90D5796782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42926" y="6024045"/>
                  <a:ext cx="218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90E5CDB-5D40-9048-80AB-7CEC43214EAC}"/>
                    </a:ext>
                  </a:extLst>
                </p14:cNvPr>
                <p14:cNvContentPartPr/>
                <p14:nvPr/>
              </p14:nvContentPartPr>
              <p14:xfrm>
                <a:off x="3502206" y="6001005"/>
                <a:ext cx="18720" cy="242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90E5CDB-5D40-9048-80AB-7CEC43214EA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93566" y="5992005"/>
                  <a:ext cx="36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C6E3DCB-6C2D-96D8-F9B3-E3BEBEE52E82}"/>
                    </a:ext>
                  </a:extLst>
                </p14:cNvPr>
                <p14:cNvContentPartPr/>
                <p14:nvPr/>
              </p14:nvContentPartPr>
              <p14:xfrm>
                <a:off x="3414366" y="5969685"/>
                <a:ext cx="248760" cy="45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C6E3DCB-6C2D-96D8-F9B3-E3BEBEE52E8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05726" y="5961045"/>
                  <a:ext cx="266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1CD5A39-A1A7-1069-41F4-209DE290E769}"/>
                    </a:ext>
                  </a:extLst>
                </p14:cNvPr>
                <p14:cNvContentPartPr/>
                <p14:nvPr/>
              </p14:nvContentPartPr>
              <p14:xfrm>
                <a:off x="3614166" y="6273885"/>
                <a:ext cx="111240" cy="120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1CD5A39-A1A7-1069-41F4-209DE290E76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05166" y="6264885"/>
                  <a:ext cx="128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6B08771-9C9C-CFDF-804B-E343F7301AE5}"/>
                    </a:ext>
                  </a:extLst>
                </p14:cNvPr>
                <p14:cNvContentPartPr/>
                <p14:nvPr/>
              </p14:nvContentPartPr>
              <p14:xfrm>
                <a:off x="3675726" y="6170205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6B08771-9C9C-CFDF-804B-E343F7301AE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66726" y="6161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51E8C4-885F-DC3A-57FF-4B618DC4439F}"/>
                    </a:ext>
                  </a:extLst>
                </p14:cNvPr>
                <p14:cNvContentPartPr/>
                <p14:nvPr/>
              </p14:nvContentPartPr>
              <p14:xfrm>
                <a:off x="2848806" y="5901645"/>
                <a:ext cx="214920" cy="612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51E8C4-885F-DC3A-57FF-4B618DC4439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40166" y="5892645"/>
                  <a:ext cx="2325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6AC8C54-7AD6-EFE3-E885-FA96DC2F589A}"/>
                    </a:ext>
                  </a:extLst>
                </p14:cNvPr>
                <p14:cNvContentPartPr/>
                <p14:nvPr/>
              </p14:nvContentPartPr>
              <p14:xfrm>
                <a:off x="3966606" y="6128445"/>
                <a:ext cx="249120" cy="12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6AC8C54-7AD6-EFE3-E885-FA96DC2F589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57966" y="6119445"/>
                  <a:ext cx="266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F317351-B8C8-C42F-90E1-BCF02F32DCA1}"/>
                    </a:ext>
                  </a:extLst>
                </p14:cNvPr>
                <p14:cNvContentPartPr/>
                <p14:nvPr/>
              </p14:nvContentPartPr>
              <p14:xfrm>
                <a:off x="4108086" y="6056085"/>
                <a:ext cx="50040" cy="186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F317351-B8C8-C42F-90E1-BCF02F32DCA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099446" y="6047445"/>
                  <a:ext cx="67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5F7CE0A-BDAB-0B2C-9774-9D315869D64A}"/>
                    </a:ext>
                  </a:extLst>
                </p14:cNvPr>
                <p14:cNvContentPartPr/>
                <p14:nvPr/>
              </p14:nvContentPartPr>
              <p14:xfrm>
                <a:off x="4406526" y="5988045"/>
                <a:ext cx="19800" cy="304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5F7CE0A-BDAB-0B2C-9774-9D315869D64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397526" y="5979045"/>
                  <a:ext cx="37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C738F9B-61B0-C74E-A5B8-CE893E2F277D}"/>
                    </a:ext>
                  </a:extLst>
                </p14:cNvPr>
                <p14:cNvContentPartPr/>
                <p14:nvPr/>
              </p14:nvContentPartPr>
              <p14:xfrm>
                <a:off x="4425246" y="6026565"/>
                <a:ext cx="189000" cy="271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C738F9B-61B0-C74E-A5B8-CE893E2F277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16246" y="6017565"/>
                  <a:ext cx="206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2474A49-93C0-F5E3-702D-D9097A41A0BE}"/>
                    </a:ext>
                  </a:extLst>
                </p14:cNvPr>
                <p14:cNvContentPartPr/>
                <p14:nvPr/>
              </p14:nvContentPartPr>
              <p14:xfrm>
                <a:off x="4798206" y="6020445"/>
                <a:ext cx="19440" cy="236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2474A49-93C0-F5E3-702D-D9097A41A0B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89206" y="6011805"/>
                  <a:ext cx="37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23A22F4-A082-57AF-B9C3-D642C6EE5809}"/>
                    </a:ext>
                  </a:extLst>
                </p14:cNvPr>
                <p14:cNvContentPartPr/>
                <p14:nvPr/>
              </p14:nvContentPartPr>
              <p14:xfrm>
                <a:off x="4662486" y="5975445"/>
                <a:ext cx="278280" cy="14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23A22F4-A082-57AF-B9C3-D642C6EE580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53486" y="5966805"/>
                  <a:ext cx="29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4410BC6-3570-DF87-B3BB-2C0CDCA8EB1B}"/>
                    </a:ext>
                  </a:extLst>
                </p14:cNvPr>
                <p14:cNvContentPartPr/>
                <p14:nvPr/>
              </p14:nvContentPartPr>
              <p14:xfrm>
                <a:off x="4919526" y="6213765"/>
                <a:ext cx="205200" cy="136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4410BC6-3570-DF87-B3BB-2C0CDCA8EB1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10886" y="6205125"/>
                  <a:ext cx="222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074CB44-F40A-D172-F902-EC62FF6D1993}"/>
                    </a:ext>
                  </a:extLst>
                </p14:cNvPr>
                <p14:cNvContentPartPr/>
                <p14:nvPr/>
              </p14:nvContentPartPr>
              <p14:xfrm>
                <a:off x="5117886" y="5907405"/>
                <a:ext cx="219600" cy="696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074CB44-F40A-D172-F902-EC62FF6D199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08886" y="5898765"/>
                  <a:ext cx="23724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DF154CA-6EC6-A88E-5FA4-0A3F0F548653}"/>
                    </a:ext>
                  </a:extLst>
                </p14:cNvPr>
                <p14:cNvContentPartPr/>
                <p14:nvPr/>
              </p14:nvContentPartPr>
              <p14:xfrm>
                <a:off x="5612526" y="5926485"/>
                <a:ext cx="246960" cy="328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DF154CA-6EC6-A88E-5FA4-0A3F0F54865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03886" y="5917845"/>
                  <a:ext cx="264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076EEA0-EF81-201A-51AA-B48B3CD2027C}"/>
                    </a:ext>
                  </a:extLst>
                </p14:cNvPr>
                <p14:cNvContentPartPr/>
                <p14:nvPr/>
              </p14:nvContentPartPr>
              <p14:xfrm>
                <a:off x="5532966" y="5853045"/>
                <a:ext cx="295560" cy="16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076EEA0-EF81-201A-51AA-B48B3CD2027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24326" y="5844045"/>
                  <a:ext cx="31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2310E8E-34BC-7CAC-2A3F-FFE78E3DE87B}"/>
                    </a:ext>
                  </a:extLst>
                </p14:cNvPr>
                <p14:cNvContentPartPr/>
                <p14:nvPr/>
              </p14:nvContentPartPr>
              <p14:xfrm>
                <a:off x="6011046" y="5961045"/>
                <a:ext cx="216360" cy="249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2310E8E-34BC-7CAC-2A3F-FFE78E3DE87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02406" y="5952405"/>
                  <a:ext cx="234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31C56E3-3622-2131-B5F4-2C924D963962}"/>
                    </a:ext>
                  </a:extLst>
                </p14:cNvPr>
                <p14:cNvContentPartPr/>
                <p14:nvPr/>
              </p14:nvContentPartPr>
              <p14:xfrm>
                <a:off x="5996286" y="6007485"/>
                <a:ext cx="221040" cy="163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31C56E3-3622-2131-B5F4-2C924D96396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87646" y="5998845"/>
                  <a:ext cx="238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440B49A-08B7-E92F-7CD2-0B1AA0ED0474}"/>
                    </a:ext>
                  </a:extLst>
                </p14:cNvPr>
                <p14:cNvContentPartPr/>
                <p14:nvPr/>
              </p14:nvContentPartPr>
              <p14:xfrm>
                <a:off x="6423246" y="5924685"/>
                <a:ext cx="219600" cy="264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440B49A-08B7-E92F-7CD2-0B1AA0ED04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14246" y="5915685"/>
                  <a:ext cx="237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BD32493-5611-47FD-7BE7-318B29D2758A}"/>
                    </a:ext>
                  </a:extLst>
                </p14:cNvPr>
                <p14:cNvContentPartPr/>
                <p14:nvPr/>
              </p14:nvContentPartPr>
              <p14:xfrm>
                <a:off x="6402726" y="5835045"/>
                <a:ext cx="232560" cy="34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BD32493-5611-47FD-7BE7-318B29D2758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94086" y="5826045"/>
                  <a:ext cx="250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C0BF3DF-0789-575C-6158-1EFCE8D68066}"/>
                    </a:ext>
                  </a:extLst>
                </p14:cNvPr>
                <p14:cNvContentPartPr/>
                <p14:nvPr/>
              </p14:nvContentPartPr>
              <p14:xfrm>
                <a:off x="6726366" y="5979405"/>
                <a:ext cx="138960" cy="192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C0BF3DF-0789-575C-6158-1EFCE8D6806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17366" y="5970765"/>
                  <a:ext cx="156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CD07E3C-DC6B-6D2A-12AA-9F7A7EC11956}"/>
                    </a:ext>
                  </a:extLst>
                </p14:cNvPr>
                <p14:cNvContentPartPr/>
                <p14:nvPr/>
              </p14:nvContentPartPr>
              <p14:xfrm>
                <a:off x="5538726" y="6334725"/>
                <a:ext cx="1242360" cy="21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CD07E3C-DC6B-6D2A-12AA-9F7A7EC1195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30086" y="6325725"/>
                  <a:ext cx="1260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63BCF87-2AE2-3165-E078-BF13A16C7DD6}"/>
                    </a:ext>
                  </a:extLst>
                </p14:cNvPr>
                <p14:cNvContentPartPr/>
                <p14:nvPr/>
              </p14:nvContentPartPr>
              <p14:xfrm>
                <a:off x="6043806" y="6462885"/>
                <a:ext cx="228600" cy="252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63BCF87-2AE2-3165-E078-BF13A16C7D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34806" y="6454245"/>
                  <a:ext cx="246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47EAE03-318F-C5B2-12C5-2FFBED1D178F}"/>
                    </a:ext>
                  </a:extLst>
                </p14:cNvPr>
                <p14:cNvContentPartPr/>
                <p14:nvPr/>
              </p14:nvContentPartPr>
              <p14:xfrm>
                <a:off x="6269526" y="6474405"/>
                <a:ext cx="205200" cy="114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47EAE03-318F-C5B2-12C5-2FFBED1D17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60526" y="6465765"/>
                  <a:ext cx="222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2780405-C651-C5A9-3C7F-2FC99889D637}"/>
                    </a:ext>
                  </a:extLst>
                </p14:cNvPr>
                <p14:cNvContentPartPr/>
                <p14:nvPr/>
              </p14:nvContentPartPr>
              <p14:xfrm>
                <a:off x="1647486" y="6032325"/>
                <a:ext cx="155880" cy="435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2780405-C651-C5A9-3C7F-2FC99889D63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38846" y="6023685"/>
                  <a:ext cx="1735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0AFEE80-2D40-7F52-BA6D-A1D3C29BD0B5}"/>
                    </a:ext>
                  </a:extLst>
                </p14:cNvPr>
                <p14:cNvContentPartPr/>
                <p14:nvPr/>
              </p14:nvContentPartPr>
              <p14:xfrm>
                <a:off x="1901646" y="6296925"/>
                <a:ext cx="189000" cy="193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0AFEE80-2D40-7F52-BA6D-A1D3C29BD0B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93006" y="6287925"/>
                  <a:ext cx="20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4C5C97-89D1-B3DC-9A50-8B1CD5828CF8}"/>
                    </a:ext>
                  </a:extLst>
                </p14:cNvPr>
                <p14:cNvContentPartPr/>
                <p14:nvPr/>
              </p14:nvContentPartPr>
              <p14:xfrm>
                <a:off x="1550646" y="5923965"/>
                <a:ext cx="257400" cy="21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4C5C97-89D1-B3DC-9A50-8B1CD5828CF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542006" y="5915325"/>
                  <a:ext cx="275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C2718C-53EE-3AC2-A567-85333FCD30F3}"/>
                    </a:ext>
                  </a:extLst>
                </p14:cNvPr>
                <p14:cNvContentPartPr/>
                <p14:nvPr/>
              </p14:nvContentPartPr>
              <p14:xfrm>
                <a:off x="1073286" y="5706525"/>
                <a:ext cx="91080" cy="893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C2718C-53EE-3AC2-A567-85333FCD30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4646" y="5697525"/>
                  <a:ext cx="108720" cy="9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2DF891C-A6E5-5571-6079-27AC1C6A87F0}"/>
                    </a:ext>
                  </a:extLst>
                </p14:cNvPr>
                <p14:cNvContentPartPr/>
                <p14:nvPr/>
              </p14:nvContentPartPr>
              <p14:xfrm>
                <a:off x="1146006" y="5873925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2DF891C-A6E5-5571-6079-27AC1C6A87F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7006" y="5865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35B75D0-2C14-50E3-AD59-BD974DA1C02D}"/>
                  </a:ext>
                </a:extLst>
              </p14:cNvPr>
              <p14:cNvContentPartPr/>
              <p14:nvPr/>
            </p14:nvContentPartPr>
            <p14:xfrm>
              <a:off x="1158246" y="6474765"/>
              <a:ext cx="5853960" cy="269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35B75D0-2C14-50E3-AD59-BD974DA1C02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49246" y="6465765"/>
                <a:ext cx="5871600" cy="2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42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61AC406-D765-6B9C-84D8-D83E7EABDE85}"/>
                  </a:ext>
                </a:extLst>
              </p14:cNvPr>
              <p14:cNvContentPartPr/>
              <p14:nvPr/>
            </p14:nvContentPartPr>
            <p14:xfrm>
              <a:off x="9128646" y="244965"/>
              <a:ext cx="1486440" cy="46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61AC406-D765-6B9C-84D8-D83E7EABDE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0006" y="235965"/>
                <a:ext cx="150408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EB93955-1038-6670-600E-F22058E8E4E9}"/>
              </a:ext>
            </a:extLst>
          </p:cNvPr>
          <p:cNvGrpSpPr/>
          <p:nvPr/>
        </p:nvGrpSpPr>
        <p:grpSpPr>
          <a:xfrm>
            <a:off x="538326" y="208965"/>
            <a:ext cx="9629280" cy="1336320"/>
            <a:chOff x="538326" y="208965"/>
            <a:chExt cx="9629280" cy="13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2C6977-F428-A758-86AB-AAAB46A9F893}"/>
                    </a:ext>
                  </a:extLst>
                </p14:cNvPr>
                <p14:cNvContentPartPr/>
                <p14:nvPr/>
              </p14:nvContentPartPr>
              <p14:xfrm>
                <a:off x="538326" y="264045"/>
                <a:ext cx="248400" cy="338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2C6977-F428-A758-86AB-AAAB46A9F8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9326" y="255045"/>
                  <a:ext cx="266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208338-D82C-BE2F-9E6F-B8BD2E38C0F6}"/>
                    </a:ext>
                  </a:extLst>
                </p14:cNvPr>
                <p14:cNvContentPartPr/>
                <p14:nvPr/>
              </p14:nvContentPartPr>
              <p14:xfrm>
                <a:off x="567486" y="291405"/>
                <a:ext cx="259920" cy="3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208338-D82C-BE2F-9E6F-B8BD2E38C0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8846" y="282405"/>
                  <a:ext cx="277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B814C9-F293-2B62-35D1-D401D11E8119}"/>
                    </a:ext>
                  </a:extLst>
                </p14:cNvPr>
                <p14:cNvContentPartPr/>
                <p14:nvPr/>
              </p14:nvContentPartPr>
              <p14:xfrm>
                <a:off x="932526" y="61936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B814C9-F293-2B62-35D1-D401D11E81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3886" y="610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D26570-58A3-A96D-DEAC-525ECE99DA78}"/>
                    </a:ext>
                  </a:extLst>
                </p14:cNvPr>
                <p14:cNvContentPartPr/>
                <p14:nvPr/>
              </p14:nvContentPartPr>
              <p14:xfrm>
                <a:off x="924606" y="429285"/>
                <a:ext cx="320040" cy="18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D26570-58A3-A96D-DEAC-525ECE99DA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5606" y="420645"/>
                  <a:ext cx="337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CEA55E-9948-A09E-3ADE-C7F1FA6BFD40}"/>
                    </a:ext>
                  </a:extLst>
                </p14:cNvPr>
                <p14:cNvContentPartPr/>
                <p14:nvPr/>
              </p14:nvContentPartPr>
              <p14:xfrm>
                <a:off x="1530486" y="208965"/>
                <a:ext cx="1341720" cy="58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CEA55E-9948-A09E-3ADE-C7F1FA6BFD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1486" y="199965"/>
                  <a:ext cx="135936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D0F89D-4BEE-2191-CD53-CF480C2958E4}"/>
                    </a:ext>
                  </a:extLst>
                </p14:cNvPr>
                <p14:cNvContentPartPr/>
                <p14:nvPr/>
              </p14:nvContentPartPr>
              <p14:xfrm>
                <a:off x="2343726" y="39940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D0F89D-4BEE-2191-CD53-CF480C2958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4726" y="39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BD321D-53CE-43F0-1311-05724917EE2C}"/>
                    </a:ext>
                  </a:extLst>
                </p14:cNvPr>
                <p14:cNvContentPartPr/>
                <p14:nvPr/>
              </p14:nvContentPartPr>
              <p14:xfrm>
                <a:off x="2034486" y="358005"/>
                <a:ext cx="452520" cy="8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BD321D-53CE-43F0-1311-05724917EE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25846" y="349365"/>
                  <a:ext cx="470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2C4542-1698-F506-CEB0-CCF33433F99E}"/>
                    </a:ext>
                  </a:extLst>
                </p14:cNvPr>
                <p14:cNvContentPartPr/>
                <p14:nvPr/>
              </p14:nvContentPartPr>
              <p14:xfrm>
                <a:off x="3181086" y="219765"/>
                <a:ext cx="1344240" cy="55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2C4542-1698-F506-CEB0-CCF33433F9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2086" y="210765"/>
                  <a:ext cx="136188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1F26E2-CD2E-6A05-8C74-20C56941FCFE}"/>
                    </a:ext>
                  </a:extLst>
                </p14:cNvPr>
                <p14:cNvContentPartPr/>
                <p14:nvPr/>
              </p14:nvContentPartPr>
              <p14:xfrm>
                <a:off x="3767886" y="334245"/>
                <a:ext cx="262800" cy="37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1F26E2-CD2E-6A05-8C74-20C56941FC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58886" y="325605"/>
                  <a:ext cx="280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BAF1FB-ACBF-3217-94D5-5247719D1701}"/>
                    </a:ext>
                  </a:extLst>
                </p14:cNvPr>
                <p14:cNvContentPartPr/>
                <p14:nvPr/>
              </p14:nvContentPartPr>
              <p14:xfrm>
                <a:off x="3548646" y="284205"/>
                <a:ext cx="44640" cy="3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BAF1FB-ACBF-3217-94D5-5247719D17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40006" y="275205"/>
                  <a:ext cx="62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A4F29E-BED2-B2DF-6B01-76A007048428}"/>
                    </a:ext>
                  </a:extLst>
                </p14:cNvPr>
                <p14:cNvContentPartPr/>
                <p14:nvPr/>
              </p14:nvContentPartPr>
              <p14:xfrm>
                <a:off x="4626486" y="557805"/>
                <a:ext cx="150120" cy="16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A4F29E-BED2-B2DF-6B01-76A0070484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17486" y="548805"/>
                  <a:ext cx="167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ABF105-392C-5316-D40E-CC042A83197C}"/>
                    </a:ext>
                  </a:extLst>
                </p14:cNvPr>
                <p14:cNvContentPartPr/>
                <p14:nvPr/>
              </p14:nvContentPartPr>
              <p14:xfrm>
                <a:off x="5038326" y="427125"/>
                <a:ext cx="730080" cy="17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ABF105-392C-5316-D40E-CC042A8319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29326" y="418125"/>
                  <a:ext cx="747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9E1DF0-C8AB-EBDB-03A1-F4C9FE4C8FB2}"/>
                    </a:ext>
                  </a:extLst>
                </p14:cNvPr>
                <p14:cNvContentPartPr/>
                <p14:nvPr/>
              </p14:nvContentPartPr>
              <p14:xfrm>
                <a:off x="6013566" y="283125"/>
                <a:ext cx="970200" cy="39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9E1DF0-C8AB-EBDB-03A1-F4C9FE4C8F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04566" y="274125"/>
                  <a:ext cx="987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D0B671-9D94-F9D7-8B6F-D99A327FE923}"/>
                    </a:ext>
                  </a:extLst>
                </p14:cNvPr>
                <p14:cNvContentPartPr/>
                <p14:nvPr/>
              </p14:nvContentPartPr>
              <p14:xfrm>
                <a:off x="6564006" y="37852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D0B671-9D94-F9D7-8B6F-D99A327FE9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5006" y="36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88DA55-00C0-5515-ECF5-70EBF69BC3C8}"/>
                    </a:ext>
                  </a:extLst>
                </p14:cNvPr>
                <p14:cNvContentPartPr/>
                <p14:nvPr/>
              </p14:nvContentPartPr>
              <p14:xfrm>
                <a:off x="7233606" y="387525"/>
                <a:ext cx="1485360" cy="31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88DA55-00C0-5515-ECF5-70EBF69BC3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24966" y="378525"/>
                  <a:ext cx="1503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404D966-569B-F16E-8A9E-B1B0F0A8DAD4}"/>
                    </a:ext>
                  </a:extLst>
                </p14:cNvPr>
                <p14:cNvContentPartPr/>
                <p14:nvPr/>
              </p14:nvContentPartPr>
              <p14:xfrm>
                <a:off x="8527806" y="523605"/>
                <a:ext cx="240840" cy="4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404D966-569B-F16E-8A9E-B1B0F0A8DA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19166" y="514965"/>
                  <a:ext cx="258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BF156E-473A-9921-CB0D-2762539A5382}"/>
                    </a:ext>
                  </a:extLst>
                </p14:cNvPr>
                <p14:cNvContentPartPr/>
                <p14:nvPr/>
              </p14:nvContentPartPr>
              <p14:xfrm>
                <a:off x="5083686" y="943725"/>
                <a:ext cx="1408680" cy="60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BF156E-473A-9921-CB0D-2762539A53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75046" y="935085"/>
                  <a:ext cx="142632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8DA4FF-F7D7-F4EB-2B3B-8701D1EA6D15}"/>
                    </a:ext>
                  </a:extLst>
                </p14:cNvPr>
                <p14:cNvContentPartPr/>
                <p14:nvPr/>
              </p14:nvContentPartPr>
              <p14:xfrm>
                <a:off x="6145326" y="111256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8DA4FF-F7D7-F4EB-2B3B-8701D1EA6D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6326" y="1103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BCA034-831C-0D37-3E66-399E4D222915}"/>
                    </a:ext>
                  </a:extLst>
                </p14:cNvPr>
                <p14:cNvContentPartPr/>
                <p14:nvPr/>
              </p14:nvContentPartPr>
              <p14:xfrm>
                <a:off x="5619366" y="99808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BCA034-831C-0D37-3E66-399E4D2229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10366" y="98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C13611-D0A5-51E3-5358-72CBA3F6D368}"/>
                    </a:ext>
                  </a:extLst>
                </p14:cNvPr>
                <p14:cNvContentPartPr/>
                <p14:nvPr/>
              </p14:nvContentPartPr>
              <p14:xfrm>
                <a:off x="6861366" y="835005"/>
                <a:ext cx="1563480" cy="45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C13611-D0A5-51E3-5358-72CBA3F6D3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2726" y="826365"/>
                  <a:ext cx="1581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DD4935-E912-721F-1C50-C6847CA09A22}"/>
                    </a:ext>
                  </a:extLst>
                </p14:cNvPr>
                <p14:cNvContentPartPr/>
                <p14:nvPr/>
              </p14:nvContentPartPr>
              <p14:xfrm>
                <a:off x="7415766" y="1053885"/>
                <a:ext cx="720720" cy="3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DD4935-E912-721F-1C50-C6847CA09A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06766" y="1045245"/>
                  <a:ext cx="738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9395FC-83D7-046D-9678-2A312B3A2383}"/>
                    </a:ext>
                  </a:extLst>
                </p14:cNvPr>
                <p14:cNvContentPartPr/>
                <p14:nvPr/>
              </p14:nvContentPartPr>
              <p14:xfrm>
                <a:off x="8749206" y="1077285"/>
                <a:ext cx="1237680" cy="245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9395FC-83D7-046D-9678-2A312B3A23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40206" y="1068285"/>
                  <a:ext cx="1255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2EB064-1C54-A387-67E7-CE25C3D89545}"/>
                    </a:ext>
                  </a:extLst>
                </p14:cNvPr>
                <p14:cNvContentPartPr/>
                <p14:nvPr/>
              </p14:nvContentPartPr>
              <p14:xfrm>
                <a:off x="10147806" y="1264125"/>
                <a:ext cx="19800" cy="73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2EB064-1C54-A387-67E7-CE25C3D895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39166" y="1255485"/>
                  <a:ext cx="3744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BBAEFE3-AF45-3AC6-8846-52E77302A452}"/>
                  </a:ext>
                </a:extLst>
              </p14:cNvPr>
              <p14:cNvContentPartPr/>
              <p14:nvPr/>
            </p14:nvContentPartPr>
            <p14:xfrm>
              <a:off x="8414406" y="2148645"/>
              <a:ext cx="1640160" cy="234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BBAEFE3-AF45-3AC6-8846-52E77302A45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05406" y="2139645"/>
                <a:ext cx="16578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CAE058-E0B2-B2FE-52D0-9E1FF66BF71C}"/>
                  </a:ext>
                </a:extLst>
              </p14:cNvPr>
              <p14:cNvContentPartPr/>
              <p14:nvPr/>
            </p14:nvContentPartPr>
            <p14:xfrm>
              <a:off x="7653006" y="2762805"/>
              <a:ext cx="1793880" cy="461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CAE058-E0B2-B2FE-52D0-9E1FF66BF71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4006" y="2754165"/>
                <a:ext cx="181152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BD684EC-2853-B8DD-C83D-9F7329D6D382}"/>
              </a:ext>
            </a:extLst>
          </p:cNvPr>
          <p:cNvGrpSpPr/>
          <p:nvPr/>
        </p:nvGrpSpPr>
        <p:grpSpPr>
          <a:xfrm>
            <a:off x="488646" y="1911765"/>
            <a:ext cx="11309400" cy="2003400"/>
            <a:chOff x="488646" y="1911765"/>
            <a:chExt cx="11309400" cy="20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08C69B-E847-FFC2-477E-DEABB4DB1795}"/>
                    </a:ext>
                  </a:extLst>
                </p14:cNvPr>
                <p14:cNvContentPartPr/>
                <p14:nvPr/>
              </p14:nvContentPartPr>
              <p14:xfrm>
                <a:off x="10320606" y="1938765"/>
                <a:ext cx="479520" cy="55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08C69B-E847-FFC2-477E-DEABB4DB17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11606" y="1930125"/>
                  <a:ext cx="4971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F680A5-462E-65F9-B950-055111D90C8D}"/>
                    </a:ext>
                  </a:extLst>
                </p14:cNvPr>
                <p14:cNvContentPartPr/>
                <p14:nvPr/>
              </p14:nvContentPartPr>
              <p14:xfrm>
                <a:off x="10534446" y="2100765"/>
                <a:ext cx="43200" cy="32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F680A5-462E-65F9-B950-055111D90C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25806" y="2092125"/>
                  <a:ext cx="60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0385EA-81BE-4904-6E07-ABC74B0BE461}"/>
                    </a:ext>
                  </a:extLst>
                </p14:cNvPr>
                <p14:cNvContentPartPr/>
                <p14:nvPr/>
              </p14:nvContentPartPr>
              <p14:xfrm>
                <a:off x="488646" y="2112645"/>
                <a:ext cx="280080" cy="30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0385EA-81BE-4904-6E07-ABC74B0BE4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0006" y="2103645"/>
                  <a:ext cx="297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0D92EA2-44A3-96D1-8AF5-455651D29D24}"/>
                    </a:ext>
                  </a:extLst>
                </p14:cNvPr>
                <p14:cNvContentPartPr/>
                <p14:nvPr/>
              </p14:nvContentPartPr>
              <p14:xfrm>
                <a:off x="518166" y="2032005"/>
                <a:ext cx="339120" cy="90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0D92EA2-44A3-96D1-8AF5-455651D29D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526" y="2023365"/>
                  <a:ext cx="35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EE4565-56B3-01F8-9F5E-0B5BE252268D}"/>
                    </a:ext>
                  </a:extLst>
                </p14:cNvPr>
                <p14:cNvContentPartPr/>
                <p14:nvPr/>
              </p14:nvContentPartPr>
              <p14:xfrm>
                <a:off x="825246" y="2276445"/>
                <a:ext cx="352440" cy="20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EE4565-56B3-01F8-9F5E-0B5BE25226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6246" y="2267805"/>
                  <a:ext cx="370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CCD8A9-124A-27A7-347D-6CB134767F54}"/>
                    </a:ext>
                  </a:extLst>
                </p14:cNvPr>
                <p14:cNvContentPartPr/>
                <p14:nvPr/>
              </p14:nvContentPartPr>
              <p14:xfrm>
                <a:off x="1431846" y="2026245"/>
                <a:ext cx="1117080" cy="577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CCD8A9-124A-27A7-347D-6CB134767F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23206" y="2017605"/>
                  <a:ext cx="11347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966F78-00D3-FE66-6E55-A7544BDC0DF5}"/>
                    </a:ext>
                  </a:extLst>
                </p14:cNvPr>
                <p14:cNvContentPartPr/>
                <p14:nvPr/>
              </p14:nvContentPartPr>
              <p14:xfrm>
                <a:off x="2232126" y="219796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966F78-00D3-FE66-6E55-A7544BDC0D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23126" y="218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BE3A987-53FE-8468-8CE8-4A89AD0C8EBF}"/>
                    </a:ext>
                  </a:extLst>
                </p14:cNvPr>
                <p14:cNvContentPartPr/>
                <p14:nvPr/>
              </p14:nvContentPartPr>
              <p14:xfrm>
                <a:off x="6493446" y="1911765"/>
                <a:ext cx="1612800" cy="42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BE3A987-53FE-8468-8CE8-4A89AD0C8E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84806" y="1903125"/>
                  <a:ext cx="1630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C89283-AF37-471D-57B1-FD9B6729E21D}"/>
                    </a:ext>
                  </a:extLst>
                </p14:cNvPr>
                <p14:cNvContentPartPr/>
                <p14:nvPr/>
              </p14:nvContentPartPr>
              <p14:xfrm>
                <a:off x="7842366" y="2093565"/>
                <a:ext cx="274320" cy="3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C89283-AF37-471D-57B1-FD9B6729E2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33366" y="2084925"/>
                  <a:ext cx="291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DECF10-0D18-4F9D-D349-FB26235AD689}"/>
                    </a:ext>
                  </a:extLst>
                </p14:cNvPr>
                <p14:cNvContentPartPr/>
                <p14:nvPr/>
              </p14:nvContentPartPr>
              <p14:xfrm>
                <a:off x="2872566" y="1953165"/>
                <a:ext cx="1599840" cy="671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DECF10-0D18-4F9D-D349-FB26235AD6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63926" y="1944525"/>
                  <a:ext cx="161748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D7520D-CE23-3711-B727-80627B7F315D}"/>
                    </a:ext>
                  </a:extLst>
                </p14:cNvPr>
                <p14:cNvContentPartPr/>
                <p14:nvPr/>
              </p14:nvContentPartPr>
              <p14:xfrm>
                <a:off x="3502926" y="2057565"/>
                <a:ext cx="463320" cy="44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D7520D-CE23-3711-B727-80627B7F31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4286" y="2048925"/>
                  <a:ext cx="480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CF6C87-D086-4ED8-F34C-D89D5C2CD67A}"/>
                    </a:ext>
                  </a:extLst>
                </p14:cNvPr>
                <p14:cNvContentPartPr/>
                <p14:nvPr/>
              </p14:nvContentPartPr>
              <p14:xfrm>
                <a:off x="3360006" y="1982685"/>
                <a:ext cx="39600" cy="44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CF6C87-D086-4ED8-F34C-D89D5C2CD6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51366" y="1973685"/>
                  <a:ext cx="57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2A15A5-BDEB-DE64-AD84-A3AF82B0F4D4}"/>
                    </a:ext>
                  </a:extLst>
                </p14:cNvPr>
                <p14:cNvContentPartPr/>
                <p14:nvPr/>
              </p14:nvContentPartPr>
              <p14:xfrm>
                <a:off x="4555566" y="2440245"/>
                <a:ext cx="78120" cy="10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2A15A5-BDEB-DE64-AD84-A3AF82B0F4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46926" y="2431605"/>
                  <a:ext cx="95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33368F-55EE-280C-6F46-A5323908C514}"/>
                    </a:ext>
                  </a:extLst>
                </p14:cNvPr>
                <p14:cNvContentPartPr/>
                <p14:nvPr/>
              </p14:nvContentPartPr>
              <p14:xfrm>
                <a:off x="5092326" y="1928325"/>
                <a:ext cx="1068120" cy="56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33368F-55EE-280C-6F46-A5323908C5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83686" y="1919325"/>
                  <a:ext cx="108576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C7E687-3EDE-B8CD-D2C3-56D33F914828}"/>
                    </a:ext>
                  </a:extLst>
                </p14:cNvPr>
                <p14:cNvContentPartPr/>
                <p14:nvPr/>
              </p14:nvContentPartPr>
              <p14:xfrm>
                <a:off x="5961006" y="2200845"/>
                <a:ext cx="238320" cy="3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C7E687-3EDE-B8CD-D2C3-56D33F9148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52366" y="2192205"/>
                  <a:ext cx="255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988874-349E-9A5F-1445-8D205400951E}"/>
                    </a:ext>
                  </a:extLst>
                </p14:cNvPr>
                <p14:cNvContentPartPr/>
                <p14:nvPr/>
              </p14:nvContentPartPr>
              <p14:xfrm>
                <a:off x="5748606" y="2020125"/>
                <a:ext cx="67680" cy="61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988874-349E-9A5F-1445-8D20540095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39606" y="2011485"/>
                  <a:ext cx="85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09932D-C866-1DA5-B7AA-623EC07E5D98}"/>
                    </a:ext>
                  </a:extLst>
                </p14:cNvPr>
                <p14:cNvContentPartPr/>
                <p14:nvPr/>
              </p14:nvContentPartPr>
              <p14:xfrm>
                <a:off x="4898286" y="2581725"/>
                <a:ext cx="1154520" cy="516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09932D-C866-1DA5-B7AA-623EC07E5D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89286" y="2573085"/>
                  <a:ext cx="11721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9B1D04-C82B-E323-E51D-9087194049C8}"/>
                    </a:ext>
                  </a:extLst>
                </p14:cNvPr>
                <p14:cNvContentPartPr/>
                <p14:nvPr/>
              </p14:nvContentPartPr>
              <p14:xfrm>
                <a:off x="4988286" y="2830125"/>
                <a:ext cx="344160" cy="2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9B1D04-C82B-E323-E51D-9087194049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79286" y="2821485"/>
                  <a:ext cx="361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BA0F272-BA62-B8BC-03A6-3C766C385CD7}"/>
                    </a:ext>
                  </a:extLst>
                </p14:cNvPr>
                <p14:cNvContentPartPr/>
                <p14:nvPr/>
              </p14:nvContentPartPr>
              <p14:xfrm>
                <a:off x="6153246" y="2847765"/>
                <a:ext cx="556920" cy="272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BA0F272-BA62-B8BC-03A6-3C766C385C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44606" y="2838765"/>
                  <a:ext cx="574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AA6376-4347-41BE-6CD5-2BCAD5FDEDC7}"/>
                    </a:ext>
                  </a:extLst>
                </p14:cNvPr>
                <p14:cNvContentPartPr/>
                <p14:nvPr/>
              </p14:nvContentPartPr>
              <p14:xfrm>
                <a:off x="6413886" y="2763885"/>
                <a:ext cx="25200" cy="2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AA6376-4347-41BE-6CD5-2BCAD5FDED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4886" y="2754885"/>
                  <a:ext cx="42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231114-F98E-C9BF-B78E-B30D084CA10B}"/>
                    </a:ext>
                  </a:extLst>
                </p14:cNvPr>
                <p14:cNvContentPartPr/>
                <p14:nvPr/>
              </p14:nvContentPartPr>
              <p14:xfrm>
                <a:off x="7013286" y="2888085"/>
                <a:ext cx="323640" cy="118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231114-F98E-C9BF-B78E-B30D084CA10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04646" y="2879445"/>
                  <a:ext cx="341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7007E6-9A53-2393-70CC-509594A20189}"/>
                    </a:ext>
                  </a:extLst>
                </p14:cNvPr>
                <p14:cNvContentPartPr/>
                <p14:nvPr/>
              </p14:nvContentPartPr>
              <p14:xfrm>
                <a:off x="9766926" y="2638605"/>
                <a:ext cx="2003400" cy="614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7007E6-9A53-2393-70CC-509594A201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57926" y="2629605"/>
                  <a:ext cx="202104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6258EF-658D-739F-C893-0EAE6F6E9352}"/>
                    </a:ext>
                  </a:extLst>
                </p14:cNvPr>
                <p14:cNvContentPartPr/>
                <p14:nvPr/>
              </p14:nvContentPartPr>
              <p14:xfrm>
                <a:off x="11477646" y="2821125"/>
                <a:ext cx="279720" cy="3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6258EF-658D-739F-C893-0EAE6F6E935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69006" y="2812485"/>
                  <a:ext cx="297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975123-6769-55C5-76D5-83EAF850C4E9}"/>
                    </a:ext>
                  </a:extLst>
                </p14:cNvPr>
                <p14:cNvContentPartPr/>
                <p14:nvPr/>
              </p14:nvContentPartPr>
              <p14:xfrm>
                <a:off x="11190366" y="263320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975123-6769-55C5-76D5-83EAF850C4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81726" y="262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221EE1-CBE9-8C31-9F02-4BCBA70E3C32}"/>
                    </a:ext>
                  </a:extLst>
                </p14:cNvPr>
                <p14:cNvContentPartPr/>
                <p14:nvPr/>
              </p14:nvContentPartPr>
              <p14:xfrm>
                <a:off x="11792646" y="3123885"/>
                <a:ext cx="5400" cy="33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221EE1-CBE9-8C31-9F02-4BCBA70E3C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83646" y="3114885"/>
                  <a:ext cx="23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83E3A1-BB89-9C20-F12A-0A77D1BEEDEE}"/>
                    </a:ext>
                  </a:extLst>
                </p14:cNvPr>
                <p14:cNvContentPartPr/>
                <p14:nvPr/>
              </p14:nvContentPartPr>
              <p14:xfrm>
                <a:off x="5049126" y="3279405"/>
                <a:ext cx="380520" cy="433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83E3A1-BB89-9C20-F12A-0A77D1BEED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40126" y="3270405"/>
                  <a:ext cx="3981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8E5F41-141E-4CF8-DE02-2EB0711E8E48}"/>
                    </a:ext>
                  </a:extLst>
                </p14:cNvPr>
                <p14:cNvContentPartPr/>
                <p14:nvPr/>
              </p14:nvContentPartPr>
              <p14:xfrm>
                <a:off x="5421366" y="3520605"/>
                <a:ext cx="139320" cy="136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8E5F41-141E-4CF8-DE02-2EB0711E8E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12726" y="3511965"/>
                  <a:ext cx="156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852622-4BBE-F496-9401-8680039415F4}"/>
                    </a:ext>
                  </a:extLst>
                </p14:cNvPr>
                <p14:cNvContentPartPr/>
                <p14:nvPr/>
              </p14:nvContentPartPr>
              <p14:xfrm>
                <a:off x="5854806" y="3328365"/>
                <a:ext cx="1280520" cy="586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852622-4BBE-F496-9401-8680039415F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46166" y="3319725"/>
                  <a:ext cx="129816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657ED9-7264-61D8-96C7-BEF7AD98D2E3}"/>
                    </a:ext>
                  </a:extLst>
                </p14:cNvPr>
                <p14:cNvContentPartPr/>
                <p14:nvPr/>
              </p14:nvContentPartPr>
              <p14:xfrm>
                <a:off x="6869286" y="346696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657ED9-7264-61D8-96C7-BEF7AD98D2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60646" y="3457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8D2B146-5265-DC6A-3559-F3D0ADE73CFD}"/>
                    </a:ext>
                  </a:extLst>
                </p14:cNvPr>
                <p14:cNvContentPartPr/>
                <p14:nvPr/>
              </p14:nvContentPartPr>
              <p14:xfrm>
                <a:off x="6273846" y="3371925"/>
                <a:ext cx="41040" cy="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8D2B146-5265-DC6A-3559-F3D0ADE73C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64846" y="3362925"/>
                  <a:ext cx="58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2CF353-7B4E-75AC-8D1F-F84ECE5D2F2A}"/>
                    </a:ext>
                  </a:extLst>
                </p14:cNvPr>
                <p14:cNvContentPartPr/>
                <p14:nvPr/>
              </p14:nvContentPartPr>
              <p14:xfrm>
                <a:off x="7377246" y="3314325"/>
                <a:ext cx="1142640" cy="388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2CF353-7B4E-75AC-8D1F-F84ECE5D2F2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8606" y="3305325"/>
                  <a:ext cx="11602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253C5F-3FBB-D7C0-85C8-66EE3BEA59F5}"/>
                    </a:ext>
                  </a:extLst>
                </p14:cNvPr>
                <p14:cNvContentPartPr/>
                <p14:nvPr/>
              </p14:nvContentPartPr>
              <p14:xfrm>
                <a:off x="7941726" y="3421965"/>
                <a:ext cx="469080" cy="1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253C5F-3FBB-D7C0-85C8-66EE3BEA59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32726" y="3412965"/>
                  <a:ext cx="486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00D0A3-C1D9-D8DC-0591-48E4B60054C2}"/>
                    </a:ext>
                  </a:extLst>
                </p14:cNvPr>
                <p14:cNvContentPartPr/>
                <p14:nvPr/>
              </p14:nvContentPartPr>
              <p14:xfrm>
                <a:off x="8668566" y="3347445"/>
                <a:ext cx="1177200" cy="40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00D0A3-C1D9-D8DC-0591-48E4B60054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59926" y="3338445"/>
                  <a:ext cx="11948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31F525-5FA0-7B7D-1EF1-EC68818EB314}"/>
                    </a:ext>
                  </a:extLst>
                </p14:cNvPr>
                <p14:cNvContentPartPr/>
                <p14:nvPr/>
              </p14:nvContentPartPr>
              <p14:xfrm>
                <a:off x="9547326" y="3433485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31F525-5FA0-7B7D-1EF1-EC68818EB3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38326" y="342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747AAD-BB4E-0584-0937-58B93B78BEE5}"/>
                    </a:ext>
                  </a:extLst>
                </p14:cNvPr>
                <p14:cNvContentPartPr/>
                <p14:nvPr/>
              </p14:nvContentPartPr>
              <p14:xfrm>
                <a:off x="9060966" y="3403605"/>
                <a:ext cx="687960" cy="28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747AAD-BB4E-0584-0937-58B93B78BEE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52326" y="3394965"/>
                  <a:ext cx="705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FDC168-24CA-6DED-73FC-E3CB4395A4F5}"/>
                    </a:ext>
                  </a:extLst>
                </p14:cNvPr>
                <p14:cNvContentPartPr/>
                <p14:nvPr/>
              </p14:nvContentPartPr>
              <p14:xfrm>
                <a:off x="9795366" y="3563445"/>
                <a:ext cx="140760" cy="9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FDC168-24CA-6DED-73FC-E3CB4395A4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86366" y="3554445"/>
                  <a:ext cx="158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21C5C7B-D911-25C3-7169-C62390FB235A}"/>
                    </a:ext>
                  </a:extLst>
                </p14:cNvPr>
                <p14:cNvContentPartPr/>
                <p14:nvPr/>
              </p14:nvContentPartPr>
              <p14:xfrm>
                <a:off x="10059966" y="3332685"/>
                <a:ext cx="1447200" cy="379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21C5C7B-D911-25C3-7169-C62390FB23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51326" y="3323685"/>
                  <a:ext cx="1464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A30AF13-18FD-B2DB-DB0E-BECF0D0D22E1}"/>
                    </a:ext>
                  </a:extLst>
                </p14:cNvPr>
                <p14:cNvContentPartPr/>
                <p14:nvPr/>
              </p14:nvContentPartPr>
              <p14:xfrm>
                <a:off x="11593926" y="3727245"/>
                <a:ext cx="30960" cy="42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A30AF13-18FD-B2DB-DB0E-BECF0D0D22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84926" y="3718605"/>
                  <a:ext cx="486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A388114-8A18-122B-D31D-30EE5DC0903B}"/>
              </a:ext>
            </a:extLst>
          </p:cNvPr>
          <p:cNvGrpSpPr/>
          <p:nvPr/>
        </p:nvGrpSpPr>
        <p:grpSpPr>
          <a:xfrm>
            <a:off x="1413846" y="4536165"/>
            <a:ext cx="7976520" cy="712080"/>
            <a:chOff x="1413846" y="4536165"/>
            <a:chExt cx="797652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37789F8-590D-F57A-10FC-73ABCEDDF7B5}"/>
                    </a:ext>
                  </a:extLst>
                </p14:cNvPr>
                <p14:cNvContentPartPr/>
                <p14:nvPr/>
              </p14:nvContentPartPr>
              <p14:xfrm>
                <a:off x="1413846" y="4650645"/>
                <a:ext cx="146880" cy="43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37789F8-590D-F57A-10FC-73ABCEDDF7B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05206" y="4642005"/>
                  <a:ext cx="1645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2016303-F233-8099-DE31-EBEECA3BCB77}"/>
                    </a:ext>
                  </a:extLst>
                </p14:cNvPr>
                <p14:cNvContentPartPr/>
                <p14:nvPr/>
              </p14:nvContentPartPr>
              <p14:xfrm>
                <a:off x="1564326" y="4890045"/>
                <a:ext cx="108000" cy="2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2016303-F233-8099-DE31-EBEECA3BCB7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55686" y="4881045"/>
                  <a:ext cx="125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61CC23-0C70-38D4-49C0-E5F991B490BB}"/>
                    </a:ext>
                  </a:extLst>
                </p14:cNvPr>
                <p14:cNvContentPartPr/>
                <p14:nvPr/>
              </p14:nvContentPartPr>
              <p14:xfrm>
                <a:off x="1632366" y="4665045"/>
                <a:ext cx="126720" cy="484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61CC23-0C70-38D4-49C0-E5F991B490B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23726" y="4656045"/>
                  <a:ext cx="1443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23A0B9-EAF4-9C23-B900-285608E8ACA3}"/>
                    </a:ext>
                  </a:extLst>
                </p14:cNvPr>
                <p14:cNvContentPartPr/>
                <p14:nvPr/>
              </p14:nvContentPartPr>
              <p14:xfrm>
                <a:off x="1775286" y="4839285"/>
                <a:ext cx="774720" cy="255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23A0B9-EAF4-9C23-B900-285608E8ACA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66646" y="4830645"/>
                  <a:ext cx="792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54B7F3-88CD-8EC9-CE11-DEDE9088EA1F}"/>
                    </a:ext>
                  </a:extLst>
                </p14:cNvPr>
                <p14:cNvContentPartPr/>
                <p14:nvPr/>
              </p14:nvContentPartPr>
              <p14:xfrm>
                <a:off x="2652606" y="4577205"/>
                <a:ext cx="547200" cy="481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54B7F3-88CD-8EC9-CE11-DEDE9088EA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43966" y="4568565"/>
                  <a:ext cx="5648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790226-B7B0-D401-B6DD-78A1A8E852A0}"/>
                    </a:ext>
                  </a:extLst>
                </p14:cNvPr>
                <p14:cNvContentPartPr/>
                <p14:nvPr/>
              </p14:nvContentPartPr>
              <p14:xfrm>
                <a:off x="2703366" y="4705365"/>
                <a:ext cx="350640" cy="32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790226-B7B0-D401-B6DD-78A1A8E852A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94726" y="4696725"/>
                  <a:ext cx="368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1A7684F-F2BD-BD17-3301-7D9D3BE3A574}"/>
                    </a:ext>
                  </a:extLst>
                </p14:cNvPr>
                <p14:cNvContentPartPr/>
                <p14:nvPr/>
              </p14:nvContentPartPr>
              <p14:xfrm>
                <a:off x="3415806" y="4539045"/>
                <a:ext cx="2330280" cy="49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1A7684F-F2BD-BD17-3301-7D9D3BE3A5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06806" y="4530405"/>
                  <a:ext cx="23479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9709590-CA05-E8CE-874C-FDAE3F17C4DA}"/>
                    </a:ext>
                  </a:extLst>
                </p14:cNvPr>
                <p14:cNvContentPartPr/>
                <p14:nvPr/>
              </p14:nvContentPartPr>
              <p14:xfrm>
                <a:off x="5160726" y="4612485"/>
                <a:ext cx="66240" cy="48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9709590-CA05-E8CE-874C-FDAE3F17C4D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52086" y="4603485"/>
                  <a:ext cx="83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AB41A4-20B6-FD1F-A54F-8E6D6DD77895}"/>
                    </a:ext>
                  </a:extLst>
                </p14:cNvPr>
                <p14:cNvContentPartPr/>
                <p14:nvPr/>
              </p14:nvContentPartPr>
              <p14:xfrm>
                <a:off x="5976126" y="4543365"/>
                <a:ext cx="1092600" cy="470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AB41A4-20B6-FD1F-A54F-8E6D6DD778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67486" y="4534365"/>
                  <a:ext cx="11102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0A06CD-06D6-46A9-BE75-F115751C46B3}"/>
                    </a:ext>
                  </a:extLst>
                </p14:cNvPr>
                <p14:cNvContentPartPr/>
                <p14:nvPr/>
              </p14:nvContentPartPr>
              <p14:xfrm>
                <a:off x="5943726" y="4699605"/>
                <a:ext cx="707760" cy="133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0A06CD-06D6-46A9-BE75-F115751C46B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34726" y="4690605"/>
                  <a:ext cx="725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D2BF1F2-B547-67BB-63D5-D9D98F196C4C}"/>
                    </a:ext>
                  </a:extLst>
                </p14:cNvPr>
                <p14:cNvContentPartPr/>
                <p14:nvPr/>
              </p14:nvContentPartPr>
              <p14:xfrm>
                <a:off x="7290846" y="4536165"/>
                <a:ext cx="2099520" cy="71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D2BF1F2-B547-67BB-63D5-D9D98F196C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82206" y="4527525"/>
                  <a:ext cx="211716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755AF5-1A64-ED73-81C7-5B024F5820C4}"/>
                    </a:ext>
                  </a:extLst>
                </p14:cNvPr>
                <p14:cNvContentPartPr/>
                <p14:nvPr/>
              </p14:nvContentPartPr>
              <p14:xfrm>
                <a:off x="8280486" y="4744245"/>
                <a:ext cx="326520" cy="25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755AF5-1A64-ED73-81C7-5B024F5820C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71486" y="4735605"/>
                  <a:ext cx="344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2981577-2273-5344-D99B-EDD4D6A5867F}"/>
                    </a:ext>
                  </a:extLst>
                </p14:cNvPr>
                <p14:cNvContentPartPr/>
                <p14:nvPr/>
              </p14:nvContentPartPr>
              <p14:xfrm>
                <a:off x="7708806" y="4573965"/>
                <a:ext cx="92520" cy="3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2981577-2273-5344-D99B-EDD4D6A5867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99806" y="4565325"/>
                  <a:ext cx="110160" cy="4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571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3655B-C082-DCE7-82A0-6816CC92D63F}"/>
                  </a:ext>
                </a:extLst>
              </p14:cNvPr>
              <p14:cNvContentPartPr/>
              <p14:nvPr/>
            </p14:nvContentPartPr>
            <p14:xfrm>
              <a:off x="582966" y="343245"/>
              <a:ext cx="640080" cy="31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3655B-C082-DCE7-82A0-6816CC92D6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326" y="334245"/>
                <a:ext cx="65772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31B67-8C36-840A-2DCE-B245F1506B4B}"/>
              </a:ext>
            </a:extLst>
          </p:cNvPr>
          <p:cNvGrpSpPr/>
          <p:nvPr/>
        </p:nvGrpSpPr>
        <p:grpSpPr>
          <a:xfrm>
            <a:off x="1486926" y="203205"/>
            <a:ext cx="6053040" cy="681120"/>
            <a:chOff x="1486926" y="203205"/>
            <a:chExt cx="605304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9CA5DA-E6DB-0C2A-E8C4-AF0AAA4B644F}"/>
                    </a:ext>
                  </a:extLst>
                </p14:cNvPr>
                <p14:cNvContentPartPr/>
                <p14:nvPr/>
              </p14:nvContentPartPr>
              <p14:xfrm>
                <a:off x="1486926" y="271965"/>
                <a:ext cx="1779480" cy="57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9CA5DA-E6DB-0C2A-E8C4-AF0AAA4B64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7926" y="262965"/>
                  <a:ext cx="17971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E9DE11-3F92-FA26-C135-4FE53D1163C1}"/>
                    </a:ext>
                  </a:extLst>
                </p14:cNvPr>
                <p14:cNvContentPartPr/>
                <p14:nvPr/>
              </p14:nvContentPartPr>
              <p14:xfrm>
                <a:off x="3675726" y="479685"/>
                <a:ext cx="460080" cy="141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E9DE11-3F92-FA26-C135-4FE53D1163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66726" y="471045"/>
                  <a:ext cx="477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83CC55-0E96-2316-53C8-0B91108E2CD9}"/>
                    </a:ext>
                  </a:extLst>
                </p14:cNvPr>
                <p14:cNvContentPartPr/>
                <p14:nvPr/>
              </p14:nvContentPartPr>
              <p14:xfrm>
                <a:off x="3891726" y="500925"/>
                <a:ext cx="287640" cy="205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83CC55-0E96-2316-53C8-0B91108E2C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83086" y="492285"/>
                  <a:ext cx="305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0123E76-8BB6-5E49-A4B9-CAD6966F5FF0}"/>
                    </a:ext>
                  </a:extLst>
                </p14:cNvPr>
                <p14:cNvContentPartPr/>
                <p14:nvPr/>
              </p14:nvContentPartPr>
              <p14:xfrm>
                <a:off x="4198806" y="203205"/>
                <a:ext cx="2143080" cy="68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0123E76-8BB6-5E49-A4B9-CAD6966F5F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90166" y="194205"/>
                  <a:ext cx="216072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B24D43-D6A0-53F4-2742-CEF3CE37E9DD}"/>
                    </a:ext>
                  </a:extLst>
                </p14:cNvPr>
                <p14:cNvContentPartPr/>
                <p14:nvPr/>
              </p14:nvContentPartPr>
              <p14:xfrm>
                <a:off x="6002406" y="382125"/>
                <a:ext cx="171000" cy="3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B24D43-D6A0-53F4-2742-CEF3CE37E9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3406" y="373125"/>
                  <a:ext cx="188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A1D279-CBC0-446F-F46C-16AB5519A3F5}"/>
                    </a:ext>
                  </a:extLst>
                </p14:cNvPr>
                <p14:cNvContentPartPr/>
                <p14:nvPr/>
              </p14:nvContentPartPr>
              <p14:xfrm>
                <a:off x="5069286" y="34792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A1D279-CBC0-446F-F46C-16AB5519A3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0646" y="339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5C6C4B-C799-C4E1-855E-DC42F2D25C66}"/>
                    </a:ext>
                  </a:extLst>
                </p14:cNvPr>
                <p14:cNvContentPartPr/>
                <p14:nvPr/>
              </p14:nvContentPartPr>
              <p14:xfrm>
                <a:off x="3564846" y="758685"/>
                <a:ext cx="2729880" cy="4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5C6C4B-C799-C4E1-855E-DC42F2D25C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55846" y="749685"/>
                  <a:ext cx="2747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5D24F3E-0FFB-1976-38C6-2AA337248F1A}"/>
                    </a:ext>
                  </a:extLst>
                </p14:cNvPr>
                <p14:cNvContentPartPr/>
                <p14:nvPr/>
              </p14:nvContentPartPr>
              <p14:xfrm>
                <a:off x="6879006" y="518565"/>
                <a:ext cx="660960" cy="14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5D24F3E-0FFB-1976-38C6-2AA337248F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70006" y="509925"/>
                  <a:ext cx="6786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7E9712-F76E-B2FB-DC73-6EE696E905F3}"/>
              </a:ext>
            </a:extLst>
          </p:cNvPr>
          <p:cNvGrpSpPr/>
          <p:nvPr/>
        </p:nvGrpSpPr>
        <p:grpSpPr>
          <a:xfrm>
            <a:off x="7949646" y="224805"/>
            <a:ext cx="2046240" cy="667080"/>
            <a:chOff x="7949646" y="224805"/>
            <a:chExt cx="204624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AA9AE8-A671-F92F-3261-C9243B91EBAC}"/>
                    </a:ext>
                  </a:extLst>
                </p14:cNvPr>
                <p14:cNvContentPartPr/>
                <p14:nvPr/>
              </p14:nvContentPartPr>
              <p14:xfrm>
                <a:off x="7949646" y="224805"/>
                <a:ext cx="1579680" cy="66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AA9AE8-A671-F92F-3261-C9243B91EB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40646" y="216165"/>
                  <a:ext cx="159732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39F871-FC16-6316-59EF-BC6C92258619}"/>
                    </a:ext>
                  </a:extLst>
                </p14:cNvPr>
                <p14:cNvContentPartPr/>
                <p14:nvPr/>
              </p14:nvContentPartPr>
              <p14:xfrm>
                <a:off x="8964486" y="462765"/>
                <a:ext cx="3384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39F871-FC16-6316-59EF-BC6C922586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55846" y="453765"/>
                  <a:ext cx="51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BEB9C2-A96A-546A-6579-11BC5C780E4C}"/>
                    </a:ext>
                  </a:extLst>
                </p14:cNvPr>
                <p14:cNvContentPartPr/>
                <p14:nvPr/>
              </p14:nvContentPartPr>
              <p14:xfrm>
                <a:off x="8506926" y="344325"/>
                <a:ext cx="444960" cy="31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BEB9C2-A96A-546A-6579-11BC5C780E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97926" y="335685"/>
                  <a:ext cx="462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7C922C-CCEA-897B-9971-64DC0AD5F669}"/>
                    </a:ext>
                  </a:extLst>
                </p14:cNvPr>
                <p14:cNvContentPartPr/>
                <p14:nvPr/>
              </p14:nvContentPartPr>
              <p14:xfrm>
                <a:off x="9759726" y="551685"/>
                <a:ext cx="23616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7C922C-CCEA-897B-9971-64DC0AD5F6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51086" y="543045"/>
                  <a:ext cx="2538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199A7-2E20-3290-352F-7BE3546D0A80}"/>
              </a:ext>
            </a:extLst>
          </p:cNvPr>
          <p:cNvGrpSpPr/>
          <p:nvPr/>
        </p:nvGrpSpPr>
        <p:grpSpPr>
          <a:xfrm>
            <a:off x="10168686" y="197085"/>
            <a:ext cx="1627200" cy="588600"/>
            <a:chOff x="10168686" y="197085"/>
            <a:chExt cx="162720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8CC5282-A775-129D-2495-2DE5FB6382D9}"/>
                    </a:ext>
                  </a:extLst>
                </p14:cNvPr>
                <p14:cNvContentPartPr/>
                <p14:nvPr/>
              </p14:nvContentPartPr>
              <p14:xfrm>
                <a:off x="10168686" y="197085"/>
                <a:ext cx="1561320" cy="588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8CC5282-A775-129D-2495-2DE5FB6382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59686" y="188445"/>
                  <a:ext cx="157896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0F88C8-8D8B-EBE2-3298-EFA6262C3085}"/>
                    </a:ext>
                  </a:extLst>
                </p14:cNvPr>
                <p14:cNvContentPartPr/>
                <p14:nvPr/>
              </p14:nvContentPartPr>
              <p14:xfrm>
                <a:off x="11355246" y="289245"/>
                <a:ext cx="47520" cy="54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0F88C8-8D8B-EBE2-3298-EFA6262C30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46246" y="280605"/>
                  <a:ext cx="65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3A25DD-CEEF-DC15-5243-78FFCEB46146}"/>
                    </a:ext>
                  </a:extLst>
                </p14:cNvPr>
                <p14:cNvContentPartPr/>
                <p14:nvPr/>
              </p14:nvContentPartPr>
              <p14:xfrm>
                <a:off x="11733966" y="643125"/>
                <a:ext cx="61920" cy="5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3A25DD-CEEF-DC15-5243-78FFCEB461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725326" y="634125"/>
                  <a:ext cx="79560" cy="68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B18183A-25DE-E5CA-EB3C-B2E89D91B0B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430561" y="2215322"/>
            <a:ext cx="5334365" cy="4179913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101FA87-C490-18DB-B49E-82FF19F50BCF}"/>
              </a:ext>
            </a:extLst>
          </p:cNvPr>
          <p:cNvGrpSpPr/>
          <p:nvPr/>
        </p:nvGrpSpPr>
        <p:grpSpPr>
          <a:xfrm>
            <a:off x="310806" y="1051753"/>
            <a:ext cx="5615640" cy="1673972"/>
            <a:chOff x="310806" y="1051753"/>
            <a:chExt cx="5615640" cy="16739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3B699E-9A56-9557-932B-DA2768063BFB}"/>
                    </a:ext>
                  </a:extLst>
                </p14:cNvPr>
                <p14:cNvContentPartPr/>
                <p14:nvPr/>
              </p14:nvContentPartPr>
              <p14:xfrm>
                <a:off x="375639" y="1093208"/>
                <a:ext cx="926670" cy="46286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3B699E-9A56-9557-932B-DA2768063B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6639" y="1084203"/>
                  <a:ext cx="944311" cy="48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64E45E-3753-A3E8-7FD7-9EEE566A24FE}"/>
                    </a:ext>
                  </a:extLst>
                </p14:cNvPr>
                <p14:cNvContentPartPr/>
                <p14:nvPr/>
              </p14:nvContentPartPr>
              <p14:xfrm>
                <a:off x="656164" y="1106611"/>
                <a:ext cx="28676" cy="127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64E45E-3753-A3E8-7FD7-9EEE566A24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7561" y="1097736"/>
                  <a:ext cx="46240" cy="30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01A967-A2F4-5011-C41F-4E1F86CF1A0B}"/>
                    </a:ext>
                  </a:extLst>
                </p14:cNvPr>
                <p14:cNvContentPartPr/>
                <p14:nvPr/>
              </p14:nvContentPartPr>
              <p14:xfrm>
                <a:off x="1399246" y="1343500"/>
                <a:ext cx="138393" cy="21195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01A967-A2F4-5011-C41F-4E1F86CF1A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90259" y="1334878"/>
                  <a:ext cx="156007" cy="3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26B009-F055-A147-2C19-8530C3774DA9}"/>
                    </a:ext>
                  </a:extLst>
                </p14:cNvPr>
                <p14:cNvContentPartPr/>
                <p14:nvPr/>
              </p14:nvContentPartPr>
              <p14:xfrm>
                <a:off x="1589068" y="1051753"/>
                <a:ext cx="1191611" cy="576636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26B009-F055-A147-2C19-8530C3774D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80428" y="1042749"/>
                  <a:ext cx="1209251" cy="594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D0D7DC-E9B8-A360-086B-7818039DC654}"/>
                    </a:ext>
                  </a:extLst>
                </p14:cNvPr>
                <p14:cNvContentPartPr/>
                <p14:nvPr/>
              </p14:nvContentPartPr>
              <p14:xfrm>
                <a:off x="2393242" y="1203237"/>
                <a:ext cx="26806" cy="3117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D0D7DC-E9B8-A360-086B-7818039DC6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84186" y="1194176"/>
                  <a:ext cx="44556" cy="4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4E8CEF-BA71-E5BE-8D98-CDB7CAE0FD2E}"/>
                    </a:ext>
                  </a:extLst>
                </p14:cNvPr>
                <p14:cNvContentPartPr/>
                <p14:nvPr/>
              </p14:nvContentPartPr>
              <p14:xfrm>
                <a:off x="2104924" y="1135287"/>
                <a:ext cx="417360" cy="85093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4E8CEF-BA71-E5BE-8D98-CDB7CAE0FD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95929" y="1126670"/>
                  <a:ext cx="434990" cy="10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528C33-1F64-06B5-C1C4-9D470705ACF8}"/>
                    </a:ext>
                  </a:extLst>
                </p14:cNvPr>
                <p14:cNvContentPartPr/>
                <p14:nvPr/>
              </p14:nvContentPartPr>
              <p14:xfrm>
                <a:off x="3010710" y="1093832"/>
                <a:ext cx="1183507" cy="486244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528C33-1F64-06B5-C1C4-9D470705AC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01709" y="1084834"/>
                  <a:ext cx="1201150" cy="5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0CE6E4-CC9C-CEC7-10A0-051ED06E8975}"/>
                    </a:ext>
                  </a:extLst>
                </p14:cNvPr>
                <p14:cNvContentPartPr/>
                <p14:nvPr/>
              </p14:nvContentPartPr>
              <p14:xfrm>
                <a:off x="3489786" y="1152431"/>
                <a:ext cx="375281" cy="49248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0CE6E4-CC9C-CEC7-10A0-051ED06E89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81142" y="1143444"/>
                  <a:ext cx="392929" cy="66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DDE4E4-8637-C47B-121B-62B9257F26AE}"/>
                    </a:ext>
                  </a:extLst>
                </p14:cNvPr>
                <p14:cNvContentPartPr/>
                <p14:nvPr/>
              </p14:nvContentPartPr>
              <p14:xfrm>
                <a:off x="3427135" y="1082611"/>
                <a:ext cx="38650" cy="1776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DDE4E4-8637-C47B-121B-62B9257F26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18105" y="1073727"/>
                  <a:ext cx="56350" cy="35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C7BBF5-7453-11F8-3524-A69CE7F6A598}"/>
                    </a:ext>
                  </a:extLst>
                </p14:cNvPr>
                <p14:cNvContentPartPr/>
                <p14:nvPr/>
              </p14:nvContentPartPr>
              <p14:xfrm>
                <a:off x="310806" y="1609999"/>
                <a:ext cx="891137" cy="286448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C7BBF5-7453-11F8-3524-A69CE7F6A5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1808" y="1601362"/>
                  <a:ext cx="908773" cy="30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50D8D4-79CA-1CAF-5161-650BF01FD35E}"/>
                    </a:ext>
                  </a:extLst>
                </p14:cNvPr>
                <p14:cNvContentPartPr/>
                <p14:nvPr/>
              </p14:nvContentPartPr>
              <p14:xfrm>
                <a:off x="1061991" y="1716287"/>
                <a:ext cx="217563" cy="13715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50D8D4-79CA-1CAF-5161-650BF01FD3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3346" y="1707847"/>
                  <a:ext cx="235213" cy="30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B140C68-3E46-90E5-0743-F979C0006016}"/>
                    </a:ext>
                  </a:extLst>
                </p14:cNvPr>
                <p14:cNvContentPartPr/>
                <p14:nvPr/>
              </p14:nvContentPartPr>
              <p14:xfrm>
                <a:off x="1466260" y="1653325"/>
                <a:ext cx="1329068" cy="248733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B140C68-3E46-90E5-0743-F979C000601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57260" y="1644326"/>
                  <a:ext cx="1346707" cy="266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F5A6BD-4CC7-FB71-4CCD-481AD6CFEA34}"/>
                    </a:ext>
                  </a:extLst>
                </p14:cNvPr>
                <p14:cNvContentPartPr/>
                <p14:nvPr/>
              </p14:nvContentPartPr>
              <p14:xfrm>
                <a:off x="2644468" y="1738417"/>
                <a:ext cx="174861" cy="42391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F5A6BD-4CC7-FB71-4CCD-481AD6CFEA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35473" y="1729436"/>
                  <a:ext cx="192491" cy="59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CB16C0-4B6F-B684-6856-A9D0055EC791}"/>
                    </a:ext>
                  </a:extLst>
                </p14:cNvPr>
                <p14:cNvContentPartPr/>
                <p14:nvPr/>
              </p14:nvContentPartPr>
              <p14:xfrm>
                <a:off x="3012268" y="1640545"/>
                <a:ext cx="541103" cy="387125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CB16C0-4B6F-B684-6856-A9D0055EC7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03628" y="1631542"/>
                  <a:ext cx="558744" cy="404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11ED46-7282-0C77-6F31-65487B12DEBB}"/>
                    </a:ext>
                  </a:extLst>
                </p14:cNvPr>
                <p14:cNvContentPartPr/>
                <p14:nvPr/>
              </p14:nvContentPartPr>
              <p14:xfrm>
                <a:off x="323586" y="2152660"/>
                <a:ext cx="637728" cy="275227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11ED46-7282-0C77-6F31-65487B12DE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4949" y="2144025"/>
                  <a:ext cx="655363" cy="292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62DB85-769F-667C-7D84-5F0DA1958A83}"/>
                    </a:ext>
                  </a:extLst>
                </p14:cNvPr>
                <p14:cNvContentPartPr/>
                <p14:nvPr/>
              </p14:nvContentPartPr>
              <p14:xfrm>
                <a:off x="4534900" y="1141210"/>
                <a:ext cx="293929" cy="411438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62DB85-769F-667C-7D84-5F0DA1958A8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25906" y="1132211"/>
                  <a:ext cx="311558" cy="429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60CA4E-C0CF-A1F9-11E7-2ECED8510D87}"/>
                    </a:ext>
                  </a:extLst>
                </p14:cNvPr>
                <p14:cNvContentPartPr/>
                <p14:nvPr/>
              </p14:nvContentPartPr>
              <p14:xfrm>
                <a:off x="969106" y="2000241"/>
                <a:ext cx="901111" cy="34567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60CA4E-C0CF-A1F9-11E7-2ECED8510D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0106" y="1991599"/>
                  <a:ext cx="918752" cy="363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F80EF2-BFB6-ABB8-DECE-F36DFAC6F6A9}"/>
                    </a:ext>
                  </a:extLst>
                </p14:cNvPr>
                <p14:cNvContentPartPr/>
                <p14:nvPr/>
              </p14:nvContentPartPr>
              <p14:xfrm>
                <a:off x="1238099" y="2130218"/>
                <a:ext cx="26806" cy="22442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F80EF2-BFB6-ABB8-DECE-F36DFAC6F6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29043" y="2121531"/>
                  <a:ext cx="44556" cy="40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2C16F2-0CA6-4BFB-385A-55DA82533CD0}"/>
                    </a:ext>
                  </a:extLst>
                </p14:cNvPr>
                <p14:cNvContentPartPr/>
                <p14:nvPr/>
              </p14:nvContentPartPr>
              <p14:xfrm>
                <a:off x="970976" y="2024865"/>
                <a:ext cx="276785" cy="54858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2C16F2-0CA6-4BFB-385A-55DA82533C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2338" y="2015901"/>
                  <a:ext cx="294421" cy="72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0FF3FD-BF6B-5C21-F0E0-E1E9A278F2D5}"/>
                    </a:ext>
                  </a:extLst>
                </p14:cNvPr>
                <p14:cNvContentPartPr/>
                <p14:nvPr/>
              </p14:nvContentPartPr>
              <p14:xfrm>
                <a:off x="2084975" y="2077853"/>
                <a:ext cx="311695" cy="291123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0FF3FD-BF6B-5C21-F0E0-E1E9A278F2D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76337" y="2068857"/>
                  <a:ext cx="329331" cy="308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F7E986A-5DA3-CC77-55BF-B90B822DB977}"/>
                    </a:ext>
                  </a:extLst>
                </p14:cNvPr>
                <p14:cNvContentPartPr/>
                <p14:nvPr/>
              </p14:nvContentPartPr>
              <p14:xfrm>
                <a:off x="2276356" y="2193181"/>
                <a:ext cx="169251" cy="10909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F7E986A-5DA3-CC77-55BF-B90B822DB9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67353" y="2184383"/>
                  <a:ext cx="186896" cy="28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FFA8C7-CD49-F5C1-E735-041360FCBA42}"/>
                    </a:ext>
                  </a:extLst>
                </p14:cNvPr>
                <p14:cNvContentPartPr/>
                <p14:nvPr/>
              </p14:nvContentPartPr>
              <p14:xfrm>
                <a:off x="2615480" y="2049177"/>
                <a:ext cx="483128" cy="355332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FFA8C7-CD49-F5C1-E735-041360FCBA4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06840" y="2040186"/>
                  <a:ext cx="500768" cy="372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8D882D-BCF5-220F-C9F1-FA3D6224CE7B}"/>
                    </a:ext>
                  </a:extLst>
                </p14:cNvPr>
                <p14:cNvContentPartPr/>
                <p14:nvPr/>
              </p14:nvContentPartPr>
              <p14:xfrm>
                <a:off x="2668157" y="2220298"/>
                <a:ext cx="256525" cy="29923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8D882D-BCF5-220F-C9F1-FA3D6224CE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59522" y="2211285"/>
                  <a:ext cx="274154" cy="47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40D24E-1851-5304-BA7D-305A217432C8}"/>
                    </a:ext>
                  </a:extLst>
                </p14:cNvPr>
                <p14:cNvContentPartPr/>
                <p14:nvPr/>
              </p14:nvContentPartPr>
              <p14:xfrm>
                <a:off x="3331133" y="2054165"/>
                <a:ext cx="1692817" cy="371229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40D24E-1851-5304-BA7D-305A217432C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22134" y="2045163"/>
                  <a:ext cx="1710454" cy="388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8DD9EF-C964-60E9-B15C-2F3C30B0E49A}"/>
                    </a:ext>
                  </a:extLst>
                </p14:cNvPr>
                <p14:cNvContentPartPr/>
                <p14:nvPr/>
              </p14:nvContentPartPr>
              <p14:xfrm>
                <a:off x="4699786" y="2194427"/>
                <a:ext cx="312" cy="31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8DD9EF-C964-60E9-B15C-2F3C30B0E4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91986" y="2186627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CCDE7A-EE7A-E95F-760C-D06BB1E12EA1}"/>
                    </a:ext>
                  </a:extLst>
                </p14:cNvPr>
                <p14:cNvContentPartPr/>
                <p14:nvPr/>
              </p14:nvContentPartPr>
              <p14:xfrm>
                <a:off x="5899446" y="272536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CCDE7A-EE7A-E95F-760C-D06BB1E12EA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90446" y="2716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FB64B4-816B-00E8-144C-1E2329854CFD}"/>
                    </a:ext>
                  </a:extLst>
                </p14:cNvPr>
                <p14:cNvContentPartPr/>
                <p14:nvPr/>
              </p14:nvContentPartPr>
              <p14:xfrm>
                <a:off x="5857326" y="2688645"/>
                <a:ext cx="69120" cy="26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FB64B4-816B-00E8-144C-1E2329854C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48686" y="2679645"/>
                  <a:ext cx="867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9AA0FF7-F5AE-9F5E-26B7-CB93F33BF7BD}"/>
                  </a:ext>
                </a:extLst>
              </p14:cNvPr>
              <p14:cNvContentPartPr/>
              <p14:nvPr/>
            </p14:nvContentPartPr>
            <p14:xfrm>
              <a:off x="1066530" y="3489049"/>
              <a:ext cx="1043813" cy="341785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9AA0FF7-F5AE-9F5E-26B7-CB93F33BF7B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7529" y="3480414"/>
                <a:ext cx="1061456" cy="359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C645220-8886-7BB9-7CDB-7E3721079115}"/>
                  </a:ext>
                </a:extLst>
              </p14:cNvPr>
              <p14:cNvContentPartPr/>
              <p14:nvPr/>
            </p14:nvContentPartPr>
            <p14:xfrm>
              <a:off x="4907737" y="3934738"/>
              <a:ext cx="75324" cy="12415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C645220-8886-7BB9-7CDB-7E372107911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99087" y="3925742"/>
                <a:ext cx="92984" cy="141783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D89BBCE-A971-61E1-A6B3-3FBF9A51465A}"/>
              </a:ext>
            </a:extLst>
          </p:cNvPr>
          <p:cNvGrpSpPr/>
          <p:nvPr/>
        </p:nvGrpSpPr>
        <p:grpSpPr>
          <a:xfrm>
            <a:off x="250394" y="4625660"/>
            <a:ext cx="4240440" cy="933494"/>
            <a:chOff x="250394" y="4625660"/>
            <a:chExt cx="4240440" cy="9334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B85D757-31E9-CC66-FDF8-FB7346FA97EE}"/>
                    </a:ext>
                  </a:extLst>
                </p14:cNvPr>
                <p14:cNvContentPartPr/>
                <p14:nvPr/>
              </p14:nvContentPartPr>
              <p14:xfrm>
                <a:off x="329834" y="4696831"/>
                <a:ext cx="77077" cy="205835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B85D757-31E9-CC66-FDF8-FB7346FA97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1190" y="4687835"/>
                  <a:ext cx="94725" cy="223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16B4A3E-B0C3-BA00-9C42-067D586E4707}"/>
                    </a:ext>
                  </a:extLst>
                </p14:cNvPr>
                <p14:cNvContentPartPr/>
                <p14:nvPr/>
              </p14:nvContentPartPr>
              <p14:xfrm>
                <a:off x="389488" y="4697422"/>
                <a:ext cx="151792" cy="22149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16B4A3E-B0C3-BA00-9C42-067D586E47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0835" y="4688345"/>
                  <a:ext cx="169459" cy="39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73A18E-7C78-A728-8E76-313DE579CE5A}"/>
                    </a:ext>
                  </a:extLst>
                </p14:cNvPr>
                <p14:cNvContentPartPr/>
                <p14:nvPr/>
              </p14:nvContentPartPr>
              <p14:xfrm>
                <a:off x="369997" y="4794581"/>
                <a:ext cx="151497" cy="4725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73A18E-7C78-A728-8E76-313DE579CE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1001" y="4785494"/>
                  <a:ext cx="169130" cy="2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663AF0-839D-3F7C-297F-891EF8BB771B}"/>
                    </a:ext>
                  </a:extLst>
                </p14:cNvPr>
                <p14:cNvContentPartPr/>
                <p14:nvPr/>
              </p14:nvContentPartPr>
              <p14:xfrm>
                <a:off x="567268" y="4763573"/>
                <a:ext cx="323962" cy="12875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663AF0-839D-3F7C-297F-891EF8BB77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8629" y="4754582"/>
                  <a:ext cx="341600" cy="146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D56D03-C041-38CD-EC77-567072675AA3}"/>
                    </a:ext>
                  </a:extLst>
                </p14:cNvPr>
                <p14:cNvContentPartPr/>
                <p14:nvPr/>
              </p14:nvContentPartPr>
              <p14:xfrm>
                <a:off x="1085843" y="4736403"/>
                <a:ext cx="658850" cy="295316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D56D03-C041-38CD-EC77-567072675A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7202" y="4727770"/>
                  <a:ext cx="676491" cy="312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E826D7B-7BC6-4974-F465-E1D9DDBF5BD8}"/>
                    </a:ext>
                  </a:extLst>
                </p14:cNvPr>
                <p14:cNvContentPartPr/>
                <p14:nvPr/>
              </p14:nvContentPartPr>
              <p14:xfrm>
                <a:off x="1266281" y="4638654"/>
                <a:ext cx="56110" cy="4134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E826D7B-7BC6-4974-F465-E1D9DDBF5B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7289" y="4629666"/>
                  <a:ext cx="73734" cy="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8BE904-329E-061E-D9A3-C99DE5CF4ECF}"/>
                    </a:ext>
                  </a:extLst>
                </p14:cNvPr>
                <p14:cNvContentPartPr/>
                <p14:nvPr/>
              </p14:nvContentPartPr>
              <p14:xfrm>
                <a:off x="2010772" y="4713074"/>
                <a:ext cx="231232" cy="208493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8BE904-329E-061E-D9A3-C99DE5CF4E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02141" y="4704072"/>
                  <a:ext cx="248853" cy="226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0AF6B9F-9EAD-3DAC-E3DC-2C5A565CC2B4}"/>
                    </a:ext>
                  </a:extLst>
                </p14:cNvPr>
                <p14:cNvContentPartPr/>
                <p14:nvPr/>
              </p14:nvContentPartPr>
              <p14:xfrm>
                <a:off x="1998369" y="4625660"/>
                <a:ext cx="270214" cy="1447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0AF6B9F-9EAD-3DAC-E3DC-2C5A565CC2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89374" y="4616616"/>
                  <a:ext cx="287844" cy="32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51DBD1-550D-149B-3A15-A798A144C4CA}"/>
                    </a:ext>
                  </a:extLst>
                </p14:cNvPr>
                <p14:cNvContentPartPr/>
                <p14:nvPr/>
              </p14:nvContentPartPr>
              <p14:xfrm>
                <a:off x="2348318" y="4752351"/>
                <a:ext cx="124623" cy="136436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51DBD1-550D-149B-3A15-A798A144C4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39339" y="4743351"/>
                  <a:ext cx="142221" cy="154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1F1979-3EB8-9912-F72C-FC1F80618E2D}"/>
                    </a:ext>
                  </a:extLst>
                </p14:cNvPr>
                <p14:cNvContentPartPr/>
                <p14:nvPr/>
              </p14:nvContentPartPr>
              <p14:xfrm>
                <a:off x="2523736" y="4938400"/>
                <a:ext cx="72057" cy="126691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1F1979-3EB8-9912-F72C-FC1F80618E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14729" y="4929762"/>
                  <a:ext cx="89711" cy="144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58A1AAC-9FAC-884B-B0AE-048C753875DE}"/>
                    </a:ext>
                  </a:extLst>
                </p14:cNvPr>
                <p14:cNvContentPartPr/>
                <p14:nvPr/>
              </p14:nvContentPartPr>
              <p14:xfrm>
                <a:off x="2840314" y="4778634"/>
                <a:ext cx="769298" cy="15445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58A1AAC-9FAC-884B-B0AE-048C753875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31674" y="4769993"/>
                  <a:ext cx="786937" cy="172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A61432-A5FF-8C08-1D29-00A976FCDEC4}"/>
                    </a:ext>
                  </a:extLst>
                </p14:cNvPr>
                <p14:cNvContentPartPr/>
                <p14:nvPr/>
              </p14:nvContentPartPr>
              <p14:xfrm>
                <a:off x="250394" y="5241689"/>
                <a:ext cx="382729" cy="139094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A61432-A5FF-8C08-1D29-00A976FCDE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1393" y="5232680"/>
                  <a:ext cx="400371" cy="156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A8090A-03DD-A495-9A9E-9E0926AEE31D}"/>
                    </a:ext>
                  </a:extLst>
                </p14:cNvPr>
                <p14:cNvContentPartPr/>
                <p14:nvPr/>
              </p14:nvContentPartPr>
              <p14:xfrm>
                <a:off x="845456" y="5104072"/>
                <a:ext cx="600673" cy="395428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A8090A-03DD-A495-9A9E-9E0926AEE3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6453" y="5095077"/>
                  <a:ext cx="618319" cy="413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172CEBB-4138-5DA2-684D-8BB0BBA0C870}"/>
                    </a:ext>
                  </a:extLst>
                </p14:cNvPr>
                <p14:cNvContentPartPr/>
                <p14:nvPr/>
              </p14:nvContentPartPr>
              <p14:xfrm>
                <a:off x="1282228" y="5224856"/>
                <a:ext cx="194318" cy="18014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172CEBB-4138-5DA2-684D-8BB0BBA0C8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73592" y="5216026"/>
                  <a:ext cx="211951" cy="35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12BA8D-D6E7-12C0-5C1F-1151AB5ADF54}"/>
                    </a:ext>
                  </a:extLst>
                </p14:cNvPr>
                <p14:cNvContentPartPr/>
                <p14:nvPr/>
              </p14:nvContentPartPr>
              <p14:xfrm>
                <a:off x="1486291" y="5410905"/>
                <a:ext cx="58768" cy="148249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12BA8D-D6E7-12C0-5C1F-1151AB5ADF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691" y="5402269"/>
                  <a:ext cx="76327" cy="165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4C36C3-3ADB-EE31-F15F-E3FF24554882}"/>
                    </a:ext>
                  </a:extLst>
                </p14:cNvPr>
                <p14:cNvContentPartPr/>
                <p14:nvPr/>
              </p14:nvContentPartPr>
              <p14:xfrm>
                <a:off x="1721362" y="5217768"/>
                <a:ext cx="587383" cy="206131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4C36C3-3ADB-EE31-F15F-E3FF245548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12724" y="5208775"/>
                  <a:ext cx="605019" cy="223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7186B4-3AC1-4FF1-2B81-6E47CA2FDA25}"/>
                    </a:ext>
                  </a:extLst>
                </p14:cNvPr>
                <p14:cNvContentPartPr/>
                <p14:nvPr/>
              </p14:nvContentPartPr>
              <p14:xfrm>
                <a:off x="2437799" y="5145121"/>
                <a:ext cx="632567" cy="305357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7186B4-3AC1-4FF1-2B81-6E47CA2FDA2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29163" y="5136119"/>
                  <a:ext cx="650198" cy="323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925DBA-4E94-59D7-03CA-62EAD919C4E9}"/>
                    </a:ext>
                  </a:extLst>
                </p14:cNvPr>
                <p14:cNvContentPartPr/>
                <p14:nvPr/>
              </p14:nvContentPartPr>
              <p14:xfrm>
                <a:off x="2907646" y="5217473"/>
                <a:ext cx="220601" cy="28646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925DBA-4E94-59D7-03CA-62EAD919C4E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98649" y="5208879"/>
                  <a:ext cx="238235" cy="46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6FA6CB9-B64B-4778-DE64-5AF67F18249A}"/>
                    </a:ext>
                  </a:extLst>
                </p14:cNvPr>
                <p14:cNvContentPartPr/>
                <p14:nvPr/>
              </p14:nvContentPartPr>
              <p14:xfrm>
                <a:off x="3270590" y="5193257"/>
                <a:ext cx="1180082" cy="292067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6FA6CB9-B64B-4778-DE64-5AF67F18249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61590" y="5184254"/>
                  <a:ext cx="1197722" cy="309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AEAA3A1-994E-64D7-3542-CC8BD7A91DD7}"/>
                    </a:ext>
                  </a:extLst>
                </p14:cNvPr>
                <p14:cNvContentPartPr/>
                <p14:nvPr/>
              </p14:nvContentPartPr>
              <p14:xfrm>
                <a:off x="4215600" y="5236078"/>
                <a:ext cx="275234" cy="25988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AEAA3A1-994E-64D7-3542-CC8BD7A91D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06965" y="5227054"/>
                  <a:ext cx="292863" cy="436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E2D22F9-85F3-A642-E86E-21E7266055B3}"/>
                  </a:ext>
                </a:extLst>
              </p14:cNvPr>
              <p14:cNvContentPartPr/>
              <p14:nvPr/>
            </p14:nvContentPartPr>
            <p14:xfrm>
              <a:off x="206392" y="5720987"/>
              <a:ext cx="503218" cy="212923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E2D22F9-85F3-A642-E86E-21E7266055B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7393" y="5712355"/>
                <a:ext cx="520856" cy="230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2FDAEC6-1677-EF6A-8B37-42A89E0CA55A}"/>
                  </a:ext>
                </a:extLst>
              </p14:cNvPr>
              <p14:cNvContentPartPr/>
              <p14:nvPr/>
            </p14:nvContentPartPr>
            <p14:xfrm>
              <a:off x="453867" y="5558563"/>
              <a:ext cx="295" cy="295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2FDAEC6-1677-EF6A-8B37-42A89E0CA55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6492" y="5551483"/>
                <a:ext cx="14750" cy="14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4A9B8AB-54D7-EFF6-1A12-63853B19179F}"/>
                  </a:ext>
                </a:extLst>
              </p14:cNvPr>
              <p14:cNvContentPartPr/>
              <p14:nvPr/>
            </p14:nvContentPartPr>
            <p14:xfrm>
              <a:off x="862584" y="5634164"/>
              <a:ext cx="1023860" cy="305652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4A9B8AB-54D7-EFF6-1A12-63853B19179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3584" y="5625164"/>
                <a:ext cx="1041500" cy="323293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59B017D-D226-5697-4C57-CBD1C05C962B}"/>
              </a:ext>
            </a:extLst>
          </p:cNvPr>
          <p:cNvGrpSpPr/>
          <p:nvPr/>
        </p:nvGrpSpPr>
        <p:grpSpPr>
          <a:xfrm>
            <a:off x="3823421" y="4638063"/>
            <a:ext cx="772251" cy="262536"/>
            <a:chOff x="3823421" y="4638063"/>
            <a:chExt cx="772251" cy="262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587F81-BDD4-75C4-AFEF-1BEA4E7B19D9}"/>
                    </a:ext>
                  </a:extLst>
                </p14:cNvPr>
                <p14:cNvContentPartPr/>
                <p14:nvPr/>
              </p14:nvContentPartPr>
              <p14:xfrm>
                <a:off x="3823421" y="4753827"/>
                <a:ext cx="772251" cy="146772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587F81-BDD4-75C4-AFEF-1BEA4E7B19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4780" y="4744834"/>
                  <a:ext cx="789892" cy="164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8F9370B-F277-D163-7008-00767A178BD7}"/>
                    </a:ext>
                  </a:extLst>
                </p14:cNvPr>
                <p14:cNvContentPartPr/>
                <p14:nvPr/>
              </p14:nvContentPartPr>
              <p14:xfrm>
                <a:off x="3883075" y="4638063"/>
                <a:ext cx="25102" cy="30713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8F9370B-F277-D163-7008-00767A178BD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74469" y="4629135"/>
                  <a:ext cx="42673" cy="482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48C1A54-757A-A3E0-DDDC-DB9E9963804A}"/>
                  </a:ext>
                </a:extLst>
              </p14:cNvPr>
              <p14:cNvContentPartPr/>
              <p14:nvPr/>
            </p14:nvContentPartPr>
            <p14:xfrm>
              <a:off x="278758" y="2834656"/>
              <a:ext cx="132188" cy="203344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48C1A54-757A-A3E0-DDDC-DB9E9963804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69753" y="2825658"/>
                <a:ext cx="149837" cy="220979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296860B-808B-FBEB-56B0-D12C1D520608}"/>
              </a:ext>
            </a:extLst>
          </p:cNvPr>
          <p:cNvGrpSpPr/>
          <p:nvPr/>
        </p:nvGrpSpPr>
        <p:grpSpPr>
          <a:xfrm>
            <a:off x="2818921" y="2807266"/>
            <a:ext cx="818735" cy="248002"/>
            <a:chOff x="2818921" y="2807266"/>
            <a:chExt cx="818735" cy="2480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85D05E0-1E34-EF14-62E1-1F4E129FCBAA}"/>
                    </a:ext>
                  </a:extLst>
                </p14:cNvPr>
                <p14:cNvContentPartPr/>
                <p14:nvPr/>
              </p14:nvContentPartPr>
              <p14:xfrm>
                <a:off x="2818921" y="2807266"/>
                <a:ext cx="818735" cy="248002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85D05E0-1E34-EF14-62E1-1F4E129FCB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10284" y="2798267"/>
                  <a:ext cx="836369" cy="265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2B08252-9C45-87EB-88B5-CCBF6E448409}"/>
                    </a:ext>
                  </a:extLst>
                </p14:cNvPr>
                <p14:cNvContentPartPr/>
                <p14:nvPr/>
              </p14:nvContentPartPr>
              <p14:xfrm>
                <a:off x="3392036" y="2890032"/>
                <a:ext cx="208108" cy="23222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2B08252-9C45-87EB-88B5-CCBF6E4484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83035" y="2881458"/>
                  <a:ext cx="225750" cy="40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2E6C14-C2FA-7DBE-546A-9019BE29CD89}"/>
                    </a:ext>
                  </a:extLst>
                </p14:cNvPr>
                <p14:cNvContentPartPr/>
                <p14:nvPr/>
              </p14:nvContentPartPr>
              <p14:xfrm>
                <a:off x="3354820" y="2847458"/>
                <a:ext cx="298" cy="298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2E6C14-C2FA-7DBE-546A-9019BE29CD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47370" y="2840008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CA83456-CA87-22F5-EE2A-D655AF7C65DD}"/>
                  </a:ext>
                </a:extLst>
              </p14:cNvPr>
              <p14:cNvContentPartPr/>
              <p14:nvPr/>
            </p14:nvContentPartPr>
            <p14:xfrm>
              <a:off x="430597" y="3685545"/>
              <a:ext cx="298" cy="298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CA83456-CA87-22F5-EE2A-D655AF7C65D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3147" y="3678393"/>
                <a:ext cx="14900" cy="1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A595CB9-4EB5-8F97-2B88-2F4AF7DE941B}"/>
                  </a:ext>
                </a:extLst>
              </p14:cNvPr>
              <p14:cNvContentPartPr/>
              <p14:nvPr/>
            </p14:nvContentPartPr>
            <p14:xfrm>
              <a:off x="368373" y="3475651"/>
              <a:ext cx="462957" cy="325112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A595CB9-4EB5-8F97-2B88-2F4AF7DE941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9373" y="3466650"/>
                <a:ext cx="480597" cy="342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DFC353-5A39-AE90-94BD-A3DBEF45D4C4}"/>
                  </a:ext>
                </a:extLst>
              </p14:cNvPr>
              <p14:cNvContentPartPr/>
              <p14:nvPr/>
            </p14:nvContentPartPr>
            <p14:xfrm>
              <a:off x="725043" y="3627192"/>
              <a:ext cx="182801" cy="20245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DFC353-5A39-AE90-94BD-A3DBEF45D4C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16047" y="3618516"/>
                <a:ext cx="200433" cy="3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0104AA8-399F-DD42-D6E9-A139482D913B}"/>
                  </a:ext>
                </a:extLst>
              </p14:cNvPr>
              <p14:cNvContentPartPr/>
              <p14:nvPr/>
            </p14:nvContentPartPr>
            <p14:xfrm>
              <a:off x="1168947" y="3759380"/>
              <a:ext cx="298" cy="298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0104AA8-399F-DD42-D6E9-A139482D913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61795" y="3752228"/>
                <a:ext cx="14900" cy="1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7C4D50B-1046-A5F9-ECE6-981B2D99BBEC}"/>
                  </a:ext>
                </a:extLst>
              </p14:cNvPr>
              <p14:cNvContentPartPr/>
              <p14:nvPr/>
            </p14:nvContentPartPr>
            <p14:xfrm>
              <a:off x="2296419" y="3520310"/>
              <a:ext cx="1021186" cy="462362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7C4D50B-1046-A5F9-ECE6-981B2D99BBE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287420" y="3511668"/>
                <a:ext cx="1038824" cy="48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1C21527-E295-4AAC-A75B-AABE9BB6F387}"/>
                  </a:ext>
                </a:extLst>
              </p14:cNvPr>
              <p14:cNvContentPartPr/>
              <p14:nvPr/>
            </p14:nvContentPartPr>
            <p14:xfrm>
              <a:off x="3024349" y="3611710"/>
              <a:ext cx="29772" cy="17566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1C21527-E295-4AAC-A75B-AABE9BB6F38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015382" y="3603106"/>
                <a:ext cx="47348" cy="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082721B-2D54-5C86-BCF1-A41FFF8E8834}"/>
                  </a:ext>
                </a:extLst>
              </p14:cNvPr>
              <p14:cNvContentPartPr/>
              <p14:nvPr/>
            </p14:nvContentPartPr>
            <p14:xfrm>
              <a:off x="3562928" y="3559609"/>
              <a:ext cx="272415" cy="2483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082721B-2D54-5C86-BCF1-A41FFF8E883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553931" y="3550972"/>
                <a:ext cx="290048" cy="265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ABACF8A-7789-55A0-25C0-D87516D457FA}"/>
                  </a:ext>
                </a:extLst>
              </p14:cNvPr>
              <p14:cNvContentPartPr/>
              <p14:nvPr/>
            </p14:nvContentPartPr>
            <p14:xfrm>
              <a:off x="3702262" y="3651903"/>
              <a:ext cx="220016" cy="9825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ABACF8A-7789-55A0-25C0-D87516D457F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93260" y="3643482"/>
                <a:ext cx="237660" cy="2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376A7EE-23BB-8286-DBF8-0DBF3081FDEB}"/>
                  </a:ext>
                </a:extLst>
              </p14:cNvPr>
              <p14:cNvContentPartPr/>
              <p14:nvPr/>
            </p14:nvContentPartPr>
            <p14:xfrm>
              <a:off x="4075307" y="3536089"/>
              <a:ext cx="359648" cy="341189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376A7EE-23BB-8286-DBF8-0DBF3081FDE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066667" y="3527451"/>
                <a:ext cx="377288" cy="358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106BC9E-9ACC-5248-7A0A-80B3C00AB050}"/>
                  </a:ext>
                </a:extLst>
              </p14:cNvPr>
              <p14:cNvContentPartPr/>
              <p14:nvPr/>
            </p14:nvContentPartPr>
            <p14:xfrm>
              <a:off x="4454009" y="3751342"/>
              <a:ext cx="434972" cy="315585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106BC9E-9ACC-5248-7A0A-80B3C00AB05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445007" y="3742346"/>
                <a:ext cx="452616" cy="333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323334A-A315-032C-A048-FFA60080CEE5}"/>
                  </a:ext>
                </a:extLst>
              </p14:cNvPr>
              <p14:cNvContentPartPr/>
              <p14:nvPr/>
            </p14:nvContentPartPr>
            <p14:xfrm>
              <a:off x="4956266" y="3881744"/>
              <a:ext cx="19352" cy="75324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323334A-A315-032C-A048-FFA60080CEE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47307" y="3873094"/>
                <a:ext cx="36912" cy="9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BD36980-34D0-94A9-CCD1-0E6326BA7817}"/>
                  </a:ext>
                </a:extLst>
              </p14:cNvPr>
              <p14:cNvContentPartPr/>
              <p14:nvPr/>
            </p14:nvContentPartPr>
            <p14:xfrm>
              <a:off x="215046" y="3946052"/>
              <a:ext cx="1284074" cy="501959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BD36980-34D0-94A9-CCD1-0E6326BA78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6046" y="3937050"/>
                <a:ext cx="1301713" cy="519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13DEBB0-4A75-BA49-CAE4-7CABC8DB16E1}"/>
                  </a:ext>
                </a:extLst>
              </p14:cNvPr>
              <p14:cNvContentPartPr/>
              <p14:nvPr/>
            </p14:nvContentPartPr>
            <p14:xfrm>
              <a:off x="1172519" y="4022269"/>
              <a:ext cx="8038" cy="21436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13DEBB0-4A75-BA49-CAE4-7CABC8DB16E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64132" y="4013186"/>
                <a:ext cx="25162" cy="39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BE60F6-25BD-557A-58C2-F2FC3BD2B147}"/>
                  </a:ext>
                </a:extLst>
              </p14:cNvPr>
              <p14:cNvContentPartPr/>
              <p14:nvPr/>
            </p14:nvContentPartPr>
            <p14:xfrm>
              <a:off x="290667" y="4027628"/>
              <a:ext cx="231925" cy="23222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BE60F6-25BD-557A-58C2-F2FC3BD2B14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81664" y="4018557"/>
                <a:ext cx="249571" cy="41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596286B-4892-1F13-217D-C21006D118AD}"/>
                  </a:ext>
                </a:extLst>
              </p14:cNvPr>
              <p14:cNvContentPartPr/>
              <p14:nvPr/>
            </p14:nvContentPartPr>
            <p14:xfrm>
              <a:off x="1766474" y="4134510"/>
              <a:ext cx="355182" cy="260507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596286B-4892-1F13-217D-C21006D118A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757837" y="4125515"/>
                <a:ext cx="372815" cy="27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B76E625-CB02-2A06-C2A1-739BB4285192}"/>
                  </a:ext>
                </a:extLst>
              </p14:cNvPr>
              <p14:cNvContentPartPr/>
              <p14:nvPr/>
            </p14:nvContentPartPr>
            <p14:xfrm>
              <a:off x="2441410" y="4142846"/>
              <a:ext cx="324517" cy="16077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B76E625-CB02-2A06-C2A1-739BB428519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432775" y="4134214"/>
                <a:ext cx="342146" cy="178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E1F692F-C41F-BF86-E63E-7EF673F7674F}"/>
                  </a:ext>
                </a:extLst>
              </p14:cNvPr>
              <p14:cNvContentPartPr/>
              <p14:nvPr/>
            </p14:nvContentPartPr>
            <p14:xfrm>
              <a:off x="3058587" y="4032391"/>
              <a:ext cx="877088" cy="282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E1F692F-C41F-BF86-E63E-7EF673F7674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049589" y="4023762"/>
                <a:ext cx="894723" cy="299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EB8C221-ABFD-6733-693F-B01E95E8D21D}"/>
                  </a:ext>
                </a:extLst>
              </p14:cNvPr>
              <p14:cNvContentPartPr/>
              <p14:nvPr/>
            </p14:nvContentPartPr>
            <p14:xfrm>
              <a:off x="4122943" y="4245858"/>
              <a:ext cx="4466" cy="29772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EB8C221-ABFD-6733-693F-B01E95E8D21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114355" y="4237249"/>
                <a:ext cx="21299" cy="47348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24232C9-5045-F316-55E6-FA37417A76A2}"/>
              </a:ext>
            </a:extLst>
          </p:cNvPr>
          <p:cNvGrpSpPr/>
          <p:nvPr/>
        </p:nvGrpSpPr>
        <p:grpSpPr>
          <a:xfrm>
            <a:off x="326989" y="2799525"/>
            <a:ext cx="2270129" cy="636827"/>
            <a:chOff x="326989" y="2799525"/>
            <a:chExt cx="2270129" cy="6368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A52912A-FDFD-5A6A-FF1E-02BD52AF8D54}"/>
                    </a:ext>
                  </a:extLst>
                </p14:cNvPr>
                <p14:cNvContentPartPr/>
                <p14:nvPr/>
              </p14:nvContentPartPr>
              <p14:xfrm>
                <a:off x="402908" y="2799525"/>
                <a:ext cx="1445737" cy="353098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A52912A-FDFD-5A6A-FF1E-02BD52AF8D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3908" y="2790527"/>
                  <a:ext cx="1463377" cy="370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0BC22D2-A728-CB44-E3F4-D5BDA20EFF61}"/>
                    </a:ext>
                  </a:extLst>
                </p14:cNvPr>
                <p14:cNvContentPartPr/>
                <p14:nvPr/>
              </p14:nvContentPartPr>
              <p14:xfrm>
                <a:off x="1769749" y="2934988"/>
                <a:ext cx="298" cy="298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0BC22D2-A728-CB44-E3F4-D5BDA20EFF6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62299" y="2927836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41A0BF-5018-DA2E-3827-2B291FECB15B}"/>
                    </a:ext>
                  </a:extLst>
                </p14:cNvPr>
                <p14:cNvContentPartPr/>
                <p14:nvPr/>
              </p14:nvContentPartPr>
              <p14:xfrm>
                <a:off x="1513411" y="2868299"/>
                <a:ext cx="187565" cy="45849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41A0BF-5018-DA2E-3827-2B291FECB1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04771" y="2859702"/>
                  <a:ext cx="205205" cy="63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6B37F6-0D53-1F00-2B37-A3346C12B26A}"/>
                    </a:ext>
                  </a:extLst>
                </p14:cNvPr>
                <p14:cNvContentPartPr/>
                <p14:nvPr/>
              </p14:nvContentPartPr>
              <p14:xfrm>
                <a:off x="558319" y="2799525"/>
                <a:ext cx="298" cy="298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6B37F6-0D53-1F00-2B37-A3346C12B2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0869" y="2792075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C465FF6-6501-5D96-E1E4-0B750AB12AAC}"/>
                    </a:ext>
                  </a:extLst>
                </p14:cNvPr>
                <p14:cNvContentPartPr/>
                <p14:nvPr/>
              </p14:nvContentPartPr>
              <p14:xfrm>
                <a:off x="2031149" y="2929034"/>
                <a:ext cx="565969" cy="115814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C465FF6-6501-5D96-E1E4-0B750AB12AA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22508" y="2920402"/>
                  <a:ext cx="583611" cy="133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85C33F-56EA-4F45-D253-DA15BE5BCD6E}"/>
                    </a:ext>
                  </a:extLst>
                </p14:cNvPr>
                <p14:cNvContentPartPr/>
                <p14:nvPr/>
              </p14:nvContentPartPr>
              <p14:xfrm>
                <a:off x="2142795" y="2824534"/>
                <a:ext cx="32154" cy="23222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85C33F-56EA-4F45-D253-DA15BE5BCD6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34124" y="2815826"/>
                  <a:ext cx="49857" cy="41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7B52375-45D0-EA7B-FA96-F31CAA72C5A7}"/>
                    </a:ext>
                  </a:extLst>
                </p14:cNvPr>
                <p14:cNvContentPartPr/>
                <p14:nvPr/>
              </p14:nvContentPartPr>
              <p14:xfrm>
                <a:off x="326989" y="3259505"/>
                <a:ext cx="492432" cy="116112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7B52375-45D0-EA7B-FA96-F31CAA72C5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7990" y="3250518"/>
                  <a:ext cx="510070" cy="133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DB0295-041D-2541-F668-2ECB21828AEF}"/>
                    </a:ext>
                  </a:extLst>
                </p14:cNvPr>
                <p14:cNvContentPartPr/>
                <p14:nvPr/>
              </p14:nvContentPartPr>
              <p14:xfrm>
                <a:off x="1105532" y="3213061"/>
                <a:ext cx="228353" cy="223291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DB0295-041D-2541-F668-2ECB21828AE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6528" y="3204072"/>
                  <a:ext cx="246002" cy="240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B16BFA0-44A3-B9DD-19F1-43F12B186B9B}"/>
                    </a:ext>
                  </a:extLst>
                </p14:cNvPr>
                <p14:cNvContentPartPr/>
                <p14:nvPr/>
              </p14:nvContentPartPr>
              <p14:xfrm>
                <a:off x="1394024" y="3206213"/>
                <a:ext cx="358457" cy="222994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B16BFA0-44A3-B9DD-19F1-43F12B186B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85027" y="3197221"/>
                  <a:ext cx="376092" cy="2406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A479DC5-B160-FC4C-EEEE-18F1786E4EE7}"/>
                  </a:ext>
                </a:extLst>
              </p14:cNvPr>
              <p14:cNvContentPartPr/>
              <p14:nvPr/>
            </p14:nvContentPartPr>
            <p14:xfrm>
              <a:off x="1996911" y="3142798"/>
              <a:ext cx="1904229" cy="3685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A479DC5-B160-FC4C-EEEE-18F1786E4EE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988272" y="3134159"/>
                <a:ext cx="1921867" cy="386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EE8B633-18DC-7B3C-3CA6-440727D03E2F}"/>
                  </a:ext>
                </a:extLst>
              </p14:cNvPr>
              <p14:cNvContentPartPr/>
              <p14:nvPr/>
            </p14:nvContentPartPr>
            <p14:xfrm>
              <a:off x="7946046" y="4641285"/>
              <a:ext cx="137160" cy="7426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EE8B633-18DC-7B3C-3CA6-440727D03E2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37406" y="4632645"/>
                <a:ext cx="15480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2C942BD-8FD5-4BD7-DE1F-D2D39329222D}"/>
                  </a:ext>
                </a:extLst>
              </p14:cNvPr>
              <p14:cNvContentPartPr/>
              <p14:nvPr/>
            </p14:nvContentPartPr>
            <p14:xfrm>
              <a:off x="8850726" y="3521325"/>
              <a:ext cx="329040" cy="328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2C942BD-8FD5-4BD7-DE1F-D2D39329222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841726" y="3512325"/>
                <a:ext cx="3466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58CC59F-48CB-42AE-95FA-81BF41B22CC0}"/>
                  </a:ext>
                </a:extLst>
              </p14:cNvPr>
              <p14:cNvContentPartPr/>
              <p14:nvPr/>
            </p14:nvContentPartPr>
            <p14:xfrm>
              <a:off x="8922726" y="3578565"/>
              <a:ext cx="33480" cy="6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58CC59F-48CB-42AE-95FA-81BF41B22CC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913726" y="3569925"/>
                <a:ext cx="511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70ACFCF-E8A9-4103-79D2-86B9B5558E68}"/>
                  </a:ext>
                </a:extLst>
              </p14:cNvPr>
              <p14:cNvContentPartPr/>
              <p14:nvPr/>
            </p14:nvContentPartPr>
            <p14:xfrm>
              <a:off x="6850566" y="3511965"/>
              <a:ext cx="373320" cy="2901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70ACFCF-E8A9-4103-79D2-86B9B5558E6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814926" y="3475965"/>
                <a:ext cx="4449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5DF069C-3CDD-304D-A22A-6EB4A6748C7F}"/>
                  </a:ext>
                </a:extLst>
              </p14:cNvPr>
              <p14:cNvContentPartPr/>
              <p14:nvPr/>
            </p14:nvContentPartPr>
            <p14:xfrm>
              <a:off x="6995646" y="3680085"/>
              <a:ext cx="227160" cy="997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5DF069C-3CDD-304D-A22A-6EB4A6748C7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959646" y="3644085"/>
                <a:ext cx="29880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DFD6E24-A5CA-106F-54A5-205DF68C5150}"/>
              </a:ext>
            </a:extLst>
          </p:cNvPr>
          <p:cNvGrpSpPr/>
          <p:nvPr/>
        </p:nvGrpSpPr>
        <p:grpSpPr>
          <a:xfrm>
            <a:off x="8858646" y="3515565"/>
            <a:ext cx="144000" cy="152280"/>
            <a:chOff x="8858646" y="3515565"/>
            <a:chExt cx="14400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8AAA06F-724B-6735-7ACB-EF9F821664E8}"/>
                    </a:ext>
                  </a:extLst>
                </p14:cNvPr>
                <p14:cNvContentPartPr/>
                <p14:nvPr/>
              </p14:nvContentPartPr>
              <p14:xfrm>
                <a:off x="8907966" y="3547245"/>
                <a:ext cx="94680" cy="9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8AAA06F-724B-6735-7ACB-EF9F821664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99326" y="3538605"/>
                  <a:ext cx="112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6AE4AFE-8FE2-5329-F42A-FBDBC37B13E1}"/>
                    </a:ext>
                  </a:extLst>
                </p14:cNvPr>
                <p14:cNvContentPartPr/>
                <p14:nvPr/>
              </p14:nvContentPartPr>
              <p14:xfrm>
                <a:off x="8947566" y="3515565"/>
                <a:ext cx="43560" cy="59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6AE4AFE-8FE2-5329-F42A-FBDBC37B13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8566" y="3506565"/>
                  <a:ext cx="61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C6B14F-30FD-E7AC-91FE-83324F55892B}"/>
                    </a:ext>
                  </a:extLst>
                </p14:cNvPr>
                <p14:cNvContentPartPr/>
                <p14:nvPr/>
              </p14:nvContentPartPr>
              <p14:xfrm>
                <a:off x="8920206" y="3539325"/>
                <a:ext cx="46440" cy="128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C6B14F-30FD-E7AC-91FE-83324F5589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11206" y="3530685"/>
                  <a:ext cx="64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F7CA29F-ABC9-8920-1248-9DE69264E87D}"/>
                    </a:ext>
                  </a:extLst>
                </p14:cNvPr>
                <p14:cNvContentPartPr/>
                <p14:nvPr/>
              </p14:nvContentPartPr>
              <p14:xfrm>
                <a:off x="8898246" y="3530685"/>
                <a:ext cx="86760" cy="84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F7CA29F-ABC9-8920-1248-9DE69264E87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89606" y="3522045"/>
                  <a:ext cx="104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BF56AA6-0774-D767-F675-83BE59B2D8F0}"/>
                    </a:ext>
                  </a:extLst>
                </p14:cNvPr>
                <p14:cNvContentPartPr/>
                <p14:nvPr/>
              </p14:nvContentPartPr>
              <p14:xfrm>
                <a:off x="8858646" y="3538605"/>
                <a:ext cx="103320" cy="107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BF56AA6-0774-D767-F675-83BE59B2D8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49646" y="3529965"/>
                  <a:ext cx="1209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B93D859-1A87-D173-0970-C55FCD290320}"/>
              </a:ext>
            </a:extLst>
          </p:cNvPr>
          <p:cNvGrpSpPr/>
          <p:nvPr/>
        </p:nvGrpSpPr>
        <p:grpSpPr>
          <a:xfrm>
            <a:off x="7080606" y="3666405"/>
            <a:ext cx="170280" cy="146880"/>
            <a:chOff x="7080606" y="3666405"/>
            <a:chExt cx="17028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8849EE9-8205-246B-CC77-8C8238C9852F}"/>
                    </a:ext>
                  </a:extLst>
                </p14:cNvPr>
                <p14:cNvContentPartPr/>
                <p14:nvPr/>
              </p14:nvContentPartPr>
              <p14:xfrm>
                <a:off x="7118046" y="3666405"/>
                <a:ext cx="132840" cy="5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8849EE9-8205-246B-CC77-8C8238C9852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09406" y="3657405"/>
                  <a:ext cx="150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ABCEB2-9CD7-E2E0-DA51-33337F463F73}"/>
                    </a:ext>
                  </a:extLst>
                </p14:cNvPr>
                <p14:cNvContentPartPr/>
                <p14:nvPr/>
              </p14:nvContentPartPr>
              <p14:xfrm>
                <a:off x="7080606" y="3748485"/>
                <a:ext cx="139320" cy="64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ABCEB2-9CD7-E2E0-DA51-33337F463F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71606" y="3739485"/>
                  <a:ext cx="1569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F43FE83-A3E4-5021-0A68-D223A53D7C71}"/>
              </a:ext>
            </a:extLst>
          </p:cNvPr>
          <p:cNvGrpSpPr/>
          <p:nvPr/>
        </p:nvGrpSpPr>
        <p:grpSpPr>
          <a:xfrm>
            <a:off x="6909246" y="3498285"/>
            <a:ext cx="151200" cy="52200"/>
            <a:chOff x="6909246" y="3498285"/>
            <a:chExt cx="15120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ACC019C-811D-9515-5633-5C6DCC0690C2}"/>
                    </a:ext>
                  </a:extLst>
                </p14:cNvPr>
                <p14:cNvContentPartPr/>
                <p14:nvPr/>
              </p14:nvContentPartPr>
              <p14:xfrm>
                <a:off x="6934086" y="3498285"/>
                <a:ext cx="126360" cy="52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ACC019C-811D-9515-5633-5C6DCC0690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25446" y="3489285"/>
                  <a:ext cx="144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1F12822-FBC0-37BF-083C-9B5AAFCC7C16}"/>
                    </a:ext>
                  </a:extLst>
                </p14:cNvPr>
                <p14:cNvContentPartPr/>
                <p14:nvPr/>
              </p14:nvContentPartPr>
              <p14:xfrm>
                <a:off x="6909246" y="3500805"/>
                <a:ext cx="138960" cy="44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1F12822-FBC0-37BF-083C-9B5AAFCC7C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00606" y="3492165"/>
                  <a:ext cx="15660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10F6208-B75F-DF4D-4360-9AEE6A381C83}"/>
                  </a:ext>
                </a:extLst>
              </p14:cNvPr>
              <p14:cNvContentPartPr/>
              <p14:nvPr/>
            </p14:nvContentPartPr>
            <p14:xfrm>
              <a:off x="5060729" y="982245"/>
              <a:ext cx="1833391" cy="561675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10F6208-B75F-DF4D-4360-9AEE6A381C8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051729" y="973250"/>
                <a:ext cx="1851030" cy="57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04F331D-6D02-B1BA-9C67-321C7A4E680F}"/>
                  </a:ext>
                </a:extLst>
              </p14:cNvPr>
              <p14:cNvContentPartPr/>
              <p14:nvPr/>
            </p14:nvContentPartPr>
            <p14:xfrm>
              <a:off x="6807781" y="1142768"/>
              <a:ext cx="312" cy="312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04F331D-6D02-B1BA-9C67-321C7A4E6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00293" y="1135280"/>
                <a:ext cx="15600" cy="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727565D-D3BD-D8CB-0E65-DD9B08C7BCDD}"/>
                  </a:ext>
                </a:extLst>
              </p14:cNvPr>
              <p14:cNvContentPartPr/>
              <p14:nvPr/>
            </p14:nvContentPartPr>
            <p14:xfrm>
              <a:off x="6551568" y="1124066"/>
              <a:ext cx="170497" cy="22442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727565D-D3BD-D8CB-0E65-DD9B08C7BCD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542576" y="1115017"/>
                <a:ext cx="188122" cy="40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63BE4F1-58C0-0E17-8D89-7A9752869ADD}"/>
                  </a:ext>
                </a:extLst>
              </p14:cNvPr>
              <p14:cNvContentPartPr/>
              <p14:nvPr/>
            </p14:nvContentPartPr>
            <p14:xfrm>
              <a:off x="6403201" y="1245939"/>
              <a:ext cx="55793" cy="96937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63BE4F1-58C0-0E17-8D89-7A9752869AD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394562" y="1236963"/>
                <a:ext cx="73431" cy="114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607E3DC-1D71-6B69-3FDF-3A57745AA6FF}"/>
                  </a:ext>
                </a:extLst>
              </p14:cNvPr>
              <p14:cNvContentPartPr/>
              <p14:nvPr/>
            </p14:nvContentPartPr>
            <p14:xfrm>
              <a:off x="5305410" y="1139339"/>
              <a:ext cx="39274" cy="40209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607E3DC-1D71-6B69-3FDF-3A57745AA6F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296402" y="1130723"/>
                <a:ext cx="56929" cy="5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829BE23-CD26-E2A5-F770-D45AF8F335FB}"/>
              </a:ext>
            </a:extLst>
          </p:cNvPr>
          <p:cNvGrpSpPr/>
          <p:nvPr/>
        </p:nvGrpSpPr>
        <p:grpSpPr>
          <a:xfrm>
            <a:off x="7122905" y="1083234"/>
            <a:ext cx="1557541" cy="373723"/>
            <a:chOff x="7122905" y="1083234"/>
            <a:chExt cx="1557541" cy="3737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7744179-D693-B178-8470-63891FEC89A9}"/>
                    </a:ext>
                  </a:extLst>
                </p14:cNvPr>
                <p14:cNvContentPartPr/>
                <p14:nvPr/>
              </p14:nvContentPartPr>
              <p14:xfrm>
                <a:off x="7122905" y="1083234"/>
                <a:ext cx="1152026" cy="257772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7744179-D693-B178-8470-63891FEC89A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13908" y="1074606"/>
                  <a:ext cx="1169661" cy="27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9CB2576-6A45-1E6B-97E5-5B0BE3D18B0A}"/>
                    </a:ext>
                  </a:extLst>
                </p14:cNvPr>
                <p14:cNvContentPartPr/>
                <p14:nvPr/>
              </p14:nvContentPartPr>
              <p14:xfrm>
                <a:off x="8091030" y="1120949"/>
                <a:ext cx="163640" cy="26182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9CB2576-6A45-1E6B-97E5-5B0BE3D18B0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82398" y="1111983"/>
                  <a:ext cx="181263" cy="43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EA848E-B3DC-ED88-4A76-4B2CB1C5C9AD}"/>
                    </a:ext>
                  </a:extLst>
                </p14:cNvPr>
                <p14:cNvContentPartPr/>
                <p14:nvPr/>
              </p14:nvContentPartPr>
              <p14:xfrm>
                <a:off x="8445740" y="1225991"/>
                <a:ext cx="144315" cy="230966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EA848E-B3DC-ED88-4A76-4B2CB1C5C9A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36743" y="1216997"/>
                  <a:ext cx="161950" cy="248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6F83936-ACDC-4578-F21D-4153408331FD}"/>
                    </a:ext>
                  </a:extLst>
                </p14:cNvPr>
                <p14:cNvContentPartPr/>
                <p14:nvPr/>
              </p14:nvContentPartPr>
              <p14:xfrm>
                <a:off x="8449792" y="1121884"/>
                <a:ext cx="230654" cy="23377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6F83936-ACDC-4578-F21D-4153408331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40796" y="1112893"/>
                  <a:ext cx="248286" cy="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409B4F5-166B-C420-F271-2BABA0549C0E}"/>
                  </a:ext>
                </a:extLst>
              </p14:cNvPr>
              <p14:cNvContentPartPr/>
              <p14:nvPr/>
            </p14:nvContentPartPr>
            <p14:xfrm>
              <a:off x="8668566" y="1414245"/>
              <a:ext cx="110160" cy="1512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409B4F5-166B-C420-F271-2BABA0549C0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659566" y="1405245"/>
                <a:ext cx="1278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3B97BB9-B798-B4D4-4F5A-F7A0219CEC78}"/>
              </a:ext>
            </a:extLst>
          </p:cNvPr>
          <p:cNvGrpSpPr/>
          <p:nvPr/>
        </p:nvGrpSpPr>
        <p:grpSpPr>
          <a:xfrm>
            <a:off x="199206" y="6291165"/>
            <a:ext cx="512280" cy="264960"/>
            <a:chOff x="199206" y="6291165"/>
            <a:chExt cx="5122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31D9253-5514-3808-3743-3FF58DF959B7}"/>
                    </a:ext>
                  </a:extLst>
                </p14:cNvPr>
                <p14:cNvContentPartPr/>
                <p14:nvPr/>
              </p14:nvContentPartPr>
              <p14:xfrm>
                <a:off x="199206" y="6318885"/>
                <a:ext cx="222840" cy="226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31D9253-5514-3808-3743-3FF58DF959B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0206" y="6309885"/>
                  <a:ext cx="240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35D0E76-D94A-82FB-C44C-58E43270B587}"/>
                    </a:ext>
                  </a:extLst>
                </p14:cNvPr>
                <p14:cNvContentPartPr/>
                <p14:nvPr/>
              </p14:nvContentPartPr>
              <p14:xfrm>
                <a:off x="228006" y="6291165"/>
                <a:ext cx="213480" cy="43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35D0E76-D94A-82FB-C44C-58E43270B58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9366" y="6282525"/>
                  <a:ext cx="231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4CB98F-E612-585C-3682-9080C5E6EEE1}"/>
                    </a:ext>
                  </a:extLst>
                </p14:cNvPr>
                <p14:cNvContentPartPr/>
                <p14:nvPr/>
              </p14:nvContentPartPr>
              <p14:xfrm>
                <a:off x="461646" y="6416085"/>
                <a:ext cx="249840" cy="140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4CB98F-E612-585C-3682-9080C5E6EEE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3006" y="6407085"/>
                  <a:ext cx="2674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048A783-DF4D-8FF9-96A2-503905D45945}"/>
              </a:ext>
            </a:extLst>
          </p:cNvPr>
          <p:cNvGrpSpPr/>
          <p:nvPr/>
        </p:nvGrpSpPr>
        <p:grpSpPr>
          <a:xfrm>
            <a:off x="863046" y="6247605"/>
            <a:ext cx="733680" cy="367560"/>
            <a:chOff x="863046" y="6247605"/>
            <a:chExt cx="7336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1ECD06E-8848-7E13-B9B5-877F852A6F49}"/>
                    </a:ext>
                  </a:extLst>
                </p14:cNvPr>
                <p14:cNvContentPartPr/>
                <p14:nvPr/>
              </p14:nvContentPartPr>
              <p14:xfrm>
                <a:off x="863046" y="6247605"/>
                <a:ext cx="733680" cy="367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1ECD06E-8848-7E13-B9B5-877F852A6F4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4406" y="6238605"/>
                  <a:ext cx="751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8653568-8CEC-17F4-7C09-9A7C7EBF13EE}"/>
                    </a:ext>
                  </a:extLst>
                </p14:cNvPr>
                <p14:cNvContentPartPr/>
                <p14:nvPr/>
              </p14:nvContentPartPr>
              <p14:xfrm>
                <a:off x="1397646" y="6265245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8653568-8CEC-17F4-7C09-9A7C7EBF13E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88646" y="625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B106CA4-2A68-2646-5BBE-C0DA97DBD32E}"/>
              </a:ext>
            </a:extLst>
          </p:cNvPr>
          <p:cNvGrpSpPr/>
          <p:nvPr/>
        </p:nvGrpSpPr>
        <p:grpSpPr>
          <a:xfrm>
            <a:off x="1858086" y="5994885"/>
            <a:ext cx="3592800" cy="679320"/>
            <a:chOff x="1858086" y="5994885"/>
            <a:chExt cx="359280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A22A2E0-C6BF-7389-EC75-6000C4970985}"/>
                    </a:ext>
                  </a:extLst>
                </p14:cNvPr>
                <p14:cNvContentPartPr/>
                <p14:nvPr/>
              </p14:nvContentPartPr>
              <p14:xfrm>
                <a:off x="1858086" y="6130245"/>
                <a:ext cx="1003680" cy="50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A22A2E0-C6BF-7389-EC75-6000C497098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49446" y="6121245"/>
                  <a:ext cx="10213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8BD0175-8432-6E07-EAC6-AD7CDEA97AD3}"/>
                    </a:ext>
                  </a:extLst>
                </p14:cNvPr>
                <p14:cNvContentPartPr/>
                <p14:nvPr/>
              </p14:nvContentPartPr>
              <p14:xfrm>
                <a:off x="2304486" y="6225645"/>
                <a:ext cx="234720" cy="15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8BD0175-8432-6E07-EAC6-AD7CDEA97A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95846" y="6217005"/>
                  <a:ext cx="25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C7E42B6-BFD8-28E8-3DA6-C57A7E39705A}"/>
                    </a:ext>
                  </a:extLst>
                </p14:cNvPr>
                <p14:cNvContentPartPr/>
                <p14:nvPr/>
              </p14:nvContentPartPr>
              <p14:xfrm>
                <a:off x="2084526" y="6195405"/>
                <a:ext cx="25200" cy="1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C7E42B6-BFD8-28E8-3DA6-C57A7E3970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75886" y="6186765"/>
                  <a:ext cx="42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0DC5A7D-B02B-A8A2-A5F0-B04CA1CA1887}"/>
                    </a:ext>
                  </a:extLst>
                </p14:cNvPr>
                <p14:cNvContentPartPr/>
                <p14:nvPr/>
              </p14:nvContentPartPr>
              <p14:xfrm>
                <a:off x="3140046" y="6328965"/>
                <a:ext cx="153720" cy="264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0DC5A7D-B02B-A8A2-A5F0-B04CA1CA188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31406" y="6319965"/>
                  <a:ext cx="171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3C793AC-1E4F-EC39-FB81-7BAB962B9CCF}"/>
                    </a:ext>
                  </a:extLst>
                </p14:cNvPr>
                <p14:cNvContentPartPr/>
                <p14:nvPr/>
              </p14:nvContentPartPr>
              <p14:xfrm>
                <a:off x="3398886" y="6471165"/>
                <a:ext cx="162360" cy="203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3C793AC-1E4F-EC39-FB81-7BAB962B9CC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89886" y="6462165"/>
                  <a:ext cx="180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1DE776B-0F85-E8BC-AEAD-053CE1D9D97E}"/>
                    </a:ext>
                  </a:extLst>
                </p14:cNvPr>
                <p14:cNvContentPartPr/>
                <p14:nvPr/>
              </p14:nvContentPartPr>
              <p14:xfrm>
                <a:off x="3113406" y="6179565"/>
                <a:ext cx="317160" cy="31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1DE776B-0F85-E8BC-AEAD-053CE1D9D97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04766" y="6170925"/>
                  <a:ext cx="334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F22C9C-A108-4FAE-74DB-3B023F46FEC4}"/>
                    </a:ext>
                  </a:extLst>
                </p14:cNvPr>
                <p14:cNvContentPartPr/>
                <p14:nvPr/>
              </p14:nvContentPartPr>
              <p14:xfrm>
                <a:off x="3757086" y="6140325"/>
                <a:ext cx="25200" cy="45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F22C9C-A108-4FAE-74DB-3B023F46FEC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48446" y="6131325"/>
                  <a:ext cx="428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CCEE764-3B12-A664-F4A7-88BBDD4CE392}"/>
                    </a:ext>
                  </a:extLst>
                </p14:cNvPr>
                <p14:cNvContentPartPr/>
                <p14:nvPr/>
              </p14:nvContentPartPr>
              <p14:xfrm>
                <a:off x="3851406" y="6096765"/>
                <a:ext cx="37800" cy="501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CCEE764-3B12-A664-F4A7-88BBDD4CE3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42406" y="6087765"/>
                  <a:ext cx="554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750ED4C-8757-E925-96C9-5FAFD8FCEC0D}"/>
                    </a:ext>
                  </a:extLst>
                </p14:cNvPr>
                <p14:cNvContentPartPr/>
                <p14:nvPr/>
              </p14:nvContentPartPr>
              <p14:xfrm>
                <a:off x="4066326" y="6169125"/>
                <a:ext cx="225720" cy="352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750ED4C-8757-E925-96C9-5FAFD8FCEC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57326" y="6160485"/>
                  <a:ext cx="2433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FE82890-19FE-472D-9FF4-EC93988B60E6}"/>
                    </a:ext>
                  </a:extLst>
                </p14:cNvPr>
                <p14:cNvContentPartPr/>
                <p14:nvPr/>
              </p14:nvContentPartPr>
              <p14:xfrm>
                <a:off x="4021686" y="5994885"/>
                <a:ext cx="309960" cy="37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FE82890-19FE-472D-9FF4-EC93988B60E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13046" y="5985885"/>
                  <a:ext cx="327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6A94A50-409F-6B44-D5EF-3A08778E5F83}"/>
                    </a:ext>
                  </a:extLst>
                </p14:cNvPr>
                <p14:cNvContentPartPr/>
                <p14:nvPr/>
              </p14:nvContentPartPr>
              <p14:xfrm>
                <a:off x="4442526" y="6271725"/>
                <a:ext cx="168480" cy="211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6A94A50-409F-6B44-D5EF-3A08778E5F8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33886" y="6262725"/>
                  <a:ext cx="186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11D318D-A89B-6DD2-D30F-459A59D1D6C6}"/>
                    </a:ext>
                  </a:extLst>
                </p14:cNvPr>
                <p14:cNvContentPartPr/>
                <p14:nvPr/>
              </p14:nvContentPartPr>
              <p14:xfrm>
                <a:off x="4430286" y="6263445"/>
                <a:ext cx="174960" cy="188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11D318D-A89B-6DD2-D30F-459A59D1D6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21286" y="6254805"/>
                  <a:ext cx="192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5D0EDCF-5DDA-87D3-8A3F-8C8EDC6ABACF}"/>
                    </a:ext>
                  </a:extLst>
                </p14:cNvPr>
                <p14:cNvContentPartPr/>
                <p14:nvPr/>
              </p14:nvContentPartPr>
              <p14:xfrm>
                <a:off x="4865886" y="6211605"/>
                <a:ext cx="295920" cy="29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5D0EDCF-5DDA-87D3-8A3F-8C8EDC6ABAC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57246" y="6202965"/>
                  <a:ext cx="313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BC7B0EF-0BC2-90D3-F93D-88781B5B1735}"/>
                    </a:ext>
                  </a:extLst>
                </p14:cNvPr>
                <p14:cNvContentPartPr/>
                <p14:nvPr/>
              </p14:nvContentPartPr>
              <p14:xfrm>
                <a:off x="4850406" y="6081645"/>
                <a:ext cx="330480" cy="2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BC7B0EF-0BC2-90D3-F93D-88781B5B17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41406" y="6073005"/>
                  <a:ext cx="348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1B00B13-40E6-502C-28AF-308AB29FB6D4}"/>
                    </a:ext>
                  </a:extLst>
                </p14:cNvPr>
                <p14:cNvContentPartPr/>
                <p14:nvPr/>
              </p14:nvContentPartPr>
              <p14:xfrm>
                <a:off x="5260446" y="6306285"/>
                <a:ext cx="190440" cy="187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1B00B13-40E6-502C-28AF-308AB29FB6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51806" y="6297645"/>
                  <a:ext cx="2080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CD4B91D-13A6-F928-536C-B5CD673142C2}"/>
              </a:ext>
            </a:extLst>
          </p:cNvPr>
          <p:cNvGrpSpPr/>
          <p:nvPr/>
        </p:nvGrpSpPr>
        <p:grpSpPr>
          <a:xfrm>
            <a:off x="5914566" y="6117285"/>
            <a:ext cx="1923120" cy="433800"/>
            <a:chOff x="5914566" y="6117285"/>
            <a:chExt cx="19231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BD75CED-6D82-D32A-F9A1-A016F4EB55D1}"/>
                    </a:ext>
                  </a:extLst>
                </p14:cNvPr>
                <p14:cNvContentPartPr/>
                <p14:nvPr/>
              </p14:nvContentPartPr>
              <p14:xfrm>
                <a:off x="5914566" y="6117285"/>
                <a:ext cx="747720" cy="402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BD75CED-6D82-D32A-F9A1-A016F4EB55D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05566" y="6108645"/>
                  <a:ext cx="7653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5C68111-A14F-3AA4-4173-9B3FE7859B63}"/>
                    </a:ext>
                  </a:extLst>
                </p14:cNvPr>
                <p14:cNvContentPartPr/>
                <p14:nvPr/>
              </p14:nvContentPartPr>
              <p14:xfrm>
                <a:off x="6858846" y="6216285"/>
                <a:ext cx="856440" cy="334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5C68111-A14F-3AA4-4173-9B3FE7859B6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49846" y="6207285"/>
                  <a:ext cx="874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E9CA90-F9F8-9B8E-A11B-E1A4FA1F8CE9}"/>
                    </a:ext>
                  </a:extLst>
                </p14:cNvPr>
                <p14:cNvContentPartPr/>
                <p14:nvPr/>
              </p14:nvContentPartPr>
              <p14:xfrm>
                <a:off x="7811046" y="6519405"/>
                <a:ext cx="26640" cy="23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E9CA90-F9F8-9B8E-A11B-E1A4FA1F8C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02046" y="6510405"/>
                  <a:ext cx="44280" cy="4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342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E640060F-3DC3-777F-D5EF-CAE5BC2BFB8B}"/>
              </a:ext>
            </a:extLst>
          </p:cNvPr>
          <p:cNvGrpSpPr/>
          <p:nvPr/>
        </p:nvGrpSpPr>
        <p:grpSpPr>
          <a:xfrm>
            <a:off x="671526" y="1425736"/>
            <a:ext cx="7952400" cy="1042200"/>
            <a:chOff x="1257596" y="763005"/>
            <a:chExt cx="795240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D21F2B3-C0CB-7399-FC75-45F9115BDF8F}"/>
                    </a:ext>
                  </a:extLst>
                </p14:cNvPr>
                <p14:cNvContentPartPr/>
                <p14:nvPr/>
              </p14:nvContentPartPr>
              <p14:xfrm>
                <a:off x="3083156" y="1220925"/>
                <a:ext cx="18720" cy="211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D21F2B3-C0CB-7399-FC75-45F9115BDF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4156" y="1211940"/>
                  <a:ext cx="36360" cy="22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6664A2-5F14-52D0-0845-1E1D52BC7C4D}"/>
                    </a:ext>
                  </a:extLst>
                </p14:cNvPr>
                <p14:cNvContentPartPr/>
                <p14:nvPr/>
              </p14:nvContentPartPr>
              <p14:xfrm>
                <a:off x="3043196" y="1320285"/>
                <a:ext cx="171360" cy="1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6664A2-5F14-52D0-0845-1E1D52BC7C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34215" y="1311285"/>
                  <a:ext cx="188963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018276-A92D-B660-F346-9F36DA7C3643}"/>
                    </a:ext>
                  </a:extLst>
                </p14:cNvPr>
                <p14:cNvContentPartPr/>
                <p14:nvPr/>
              </p14:nvContentPartPr>
              <p14:xfrm>
                <a:off x="3338036" y="981525"/>
                <a:ext cx="109080" cy="552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018276-A92D-B660-F346-9F36DA7C36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29036" y="972525"/>
                  <a:ext cx="1267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921FD6-A17C-7F8E-D8F4-789C74FA1589}"/>
                    </a:ext>
                  </a:extLst>
                </p14:cNvPr>
                <p14:cNvContentPartPr/>
                <p14:nvPr/>
              </p14:nvContentPartPr>
              <p14:xfrm>
                <a:off x="1257596" y="1040925"/>
                <a:ext cx="189000" cy="20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921FD6-A17C-7F8E-D8F4-789C74FA15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48579" y="1031925"/>
                  <a:ext cx="206674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DD545C-23BC-182F-6E13-EE5CB32E6FD5}"/>
                    </a:ext>
                  </a:extLst>
                </p14:cNvPr>
                <p14:cNvContentPartPr/>
                <p14:nvPr/>
              </p14:nvContentPartPr>
              <p14:xfrm>
                <a:off x="1452356" y="1302645"/>
                <a:ext cx="104760" cy="126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DD545C-23BC-182F-6E13-EE5CB32E6F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43356" y="1293619"/>
                  <a:ext cx="122400" cy="143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B532DF-F698-D38E-7AC0-14F7999ED34C}"/>
                    </a:ext>
                  </a:extLst>
                </p14:cNvPr>
                <p14:cNvContentPartPr/>
                <p14:nvPr/>
              </p14:nvContentPartPr>
              <p14:xfrm>
                <a:off x="1574036" y="121336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B532DF-F698-D38E-7AC0-14F7999ED3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5036" y="1204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FE4E60-A1A0-3C7F-DD30-5D2FFEBA31FC}"/>
                    </a:ext>
                  </a:extLst>
                </p14:cNvPr>
                <p14:cNvContentPartPr/>
                <p14:nvPr/>
              </p14:nvContentPartPr>
              <p14:xfrm>
                <a:off x="1661876" y="1039845"/>
                <a:ext cx="168480" cy="178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FE4E60-A1A0-3C7F-DD30-5D2FFEBA31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2876" y="1030845"/>
                  <a:ext cx="186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597491-A13E-20FC-C18D-51E67968B1CE}"/>
                    </a:ext>
                  </a:extLst>
                </p14:cNvPr>
                <p14:cNvContentPartPr/>
                <p14:nvPr/>
              </p14:nvContentPartPr>
              <p14:xfrm>
                <a:off x="1864196" y="1341165"/>
                <a:ext cx="62280" cy="14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597491-A13E-20FC-C18D-51E67968B1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55196" y="1332143"/>
                  <a:ext cx="79920" cy="16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70F80E-32EA-8A93-2ADB-89365740220F}"/>
                    </a:ext>
                  </a:extLst>
                </p14:cNvPr>
                <p14:cNvContentPartPr/>
                <p14:nvPr/>
              </p14:nvContentPartPr>
              <p14:xfrm>
                <a:off x="1930796" y="127744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70F80E-32EA-8A93-2ADB-8936574022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21796" y="126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AC1799-A871-7075-22F7-9E19968C076D}"/>
                    </a:ext>
                  </a:extLst>
                </p14:cNvPr>
                <p14:cNvContentPartPr/>
                <p14:nvPr/>
              </p14:nvContentPartPr>
              <p14:xfrm>
                <a:off x="2088476" y="763005"/>
                <a:ext cx="212040" cy="104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AC1799-A871-7075-22F7-9E19968C07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9491" y="754005"/>
                  <a:ext cx="229650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59F1C7-E658-053C-92A0-BDEA0F198025}"/>
                    </a:ext>
                  </a:extLst>
                </p14:cNvPr>
                <p14:cNvContentPartPr/>
                <p14:nvPr/>
              </p14:nvContentPartPr>
              <p14:xfrm>
                <a:off x="2308436" y="906285"/>
                <a:ext cx="142200" cy="27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59F1C7-E658-053C-92A0-BDEA0F1980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9436" y="897285"/>
                  <a:ext cx="159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D1E389-1F9C-9031-C32D-381E823CFF3B}"/>
                    </a:ext>
                  </a:extLst>
                </p14:cNvPr>
                <p14:cNvContentPartPr/>
                <p14:nvPr/>
              </p14:nvContentPartPr>
              <p14:xfrm>
                <a:off x="2513996" y="957405"/>
                <a:ext cx="257400" cy="16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D1E389-1F9C-9031-C32D-381E823CFF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04996" y="948405"/>
                  <a:ext cx="275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3CF9AB-77B4-75F1-1D2F-FB715169FDDE}"/>
                    </a:ext>
                  </a:extLst>
                </p14:cNvPr>
                <p14:cNvContentPartPr/>
                <p14:nvPr/>
              </p14:nvContentPartPr>
              <p14:xfrm>
                <a:off x="2728916" y="1144605"/>
                <a:ext cx="56880" cy="14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3CF9AB-77B4-75F1-1D2F-FB715169FD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9916" y="1135605"/>
                  <a:ext cx="74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50653D-50EF-ED75-17BF-5661BB22B448}"/>
                    </a:ext>
                  </a:extLst>
                </p14:cNvPr>
                <p14:cNvContentPartPr/>
                <p14:nvPr/>
              </p14:nvContentPartPr>
              <p14:xfrm>
                <a:off x="2789036" y="111616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50653D-50EF-ED75-17BF-5661BB22B4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0036" y="110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58065F-CF7C-2EB2-EA7E-CF4576F864FD}"/>
                    </a:ext>
                  </a:extLst>
                </p14:cNvPr>
                <p14:cNvContentPartPr/>
                <p14:nvPr/>
              </p14:nvContentPartPr>
              <p14:xfrm>
                <a:off x="2345156" y="1344765"/>
                <a:ext cx="438480" cy="3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58065F-CF7C-2EB2-EA7E-CF4576F864F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36156" y="1335765"/>
                  <a:ext cx="456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E6D86D-5155-CF07-B980-A3578846E88C}"/>
                    </a:ext>
                  </a:extLst>
                </p14:cNvPr>
                <p14:cNvContentPartPr/>
                <p14:nvPr/>
              </p14:nvContentPartPr>
              <p14:xfrm>
                <a:off x="2372516" y="1445925"/>
                <a:ext cx="119520" cy="255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E6D86D-5155-CF07-B980-A3578846E88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63543" y="1436925"/>
                  <a:ext cx="137107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4A4B7E-2FD2-98A6-D662-AC3EEB9F11C6}"/>
                    </a:ext>
                  </a:extLst>
                </p14:cNvPr>
                <p14:cNvContentPartPr/>
                <p14:nvPr/>
              </p14:nvContentPartPr>
              <p14:xfrm>
                <a:off x="2637836" y="1476165"/>
                <a:ext cx="138240" cy="213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4A4B7E-2FD2-98A6-D662-AC3EEB9F11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8836" y="1467165"/>
                  <a:ext cx="155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DED0D4-8972-8EC3-DE7D-B20211FE9CBE}"/>
                    </a:ext>
                  </a:extLst>
                </p14:cNvPr>
                <p14:cNvContentPartPr/>
                <p14:nvPr/>
              </p14:nvContentPartPr>
              <p14:xfrm>
                <a:off x="2566556" y="1551045"/>
                <a:ext cx="200160" cy="4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DED0D4-8972-8EC3-DE7D-B20211FE9CB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57556" y="1542045"/>
                  <a:ext cx="21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E32A09-F1EC-8C8A-B281-7B902D31E4EA}"/>
                    </a:ext>
                  </a:extLst>
                </p14:cNvPr>
                <p14:cNvContentPartPr/>
                <p14:nvPr/>
              </p14:nvContentPartPr>
              <p14:xfrm>
                <a:off x="2509316" y="875685"/>
                <a:ext cx="24156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E32A09-F1EC-8C8A-B281-7B902D31E4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00316" y="866685"/>
                  <a:ext cx="259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9075F5-4000-32C7-F958-40F9A4069C12}"/>
                    </a:ext>
                  </a:extLst>
                </p14:cNvPr>
                <p14:cNvContentPartPr/>
                <p14:nvPr/>
              </p14:nvContentPartPr>
              <p14:xfrm>
                <a:off x="3483476" y="1169445"/>
                <a:ext cx="268560" cy="21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9075F5-4000-32C7-F958-40F9A4069C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74476" y="1160445"/>
                  <a:ext cx="28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1A3906-DE6A-2158-9D28-D778403A78D5}"/>
                    </a:ext>
                  </a:extLst>
                </p14:cNvPr>
                <p14:cNvContentPartPr/>
                <p14:nvPr/>
              </p14:nvContentPartPr>
              <p14:xfrm>
                <a:off x="3713516" y="1444845"/>
                <a:ext cx="81720" cy="16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1A3906-DE6A-2158-9D28-D778403A78D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04516" y="1435845"/>
                  <a:ext cx="99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6B3F35-FDEB-D35A-251F-38E6A395B727}"/>
                    </a:ext>
                  </a:extLst>
                </p14:cNvPr>
                <p14:cNvContentPartPr/>
                <p14:nvPr/>
              </p14:nvContentPartPr>
              <p14:xfrm>
                <a:off x="3792716" y="1374285"/>
                <a:ext cx="15480" cy="24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6B3F35-FDEB-D35A-251F-38E6A395B7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83716" y="1365285"/>
                  <a:ext cx="33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4E7E17-D193-3FC5-CAEE-61717376AAEC}"/>
                    </a:ext>
                  </a:extLst>
                </p14:cNvPr>
                <p14:cNvContentPartPr/>
                <p14:nvPr/>
              </p14:nvContentPartPr>
              <p14:xfrm>
                <a:off x="3529916" y="1109685"/>
                <a:ext cx="22572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4E7E17-D193-3FC5-CAEE-61717376AA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20902" y="1100685"/>
                  <a:ext cx="243388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F8632C-0C3D-AFFF-FD34-22CCA7B813B2}"/>
                    </a:ext>
                  </a:extLst>
                </p14:cNvPr>
                <p14:cNvContentPartPr/>
                <p14:nvPr/>
              </p14:nvContentPartPr>
              <p14:xfrm>
                <a:off x="3926276" y="1285725"/>
                <a:ext cx="51120" cy="40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F8632C-0C3D-AFFF-FD34-22CCA7B813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17276" y="1276725"/>
                  <a:ext cx="6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FAF8DA-6F07-822F-21A9-5688A2A1CAFF}"/>
                    </a:ext>
                  </a:extLst>
                </p14:cNvPr>
                <p14:cNvContentPartPr/>
                <p14:nvPr/>
              </p14:nvContentPartPr>
              <p14:xfrm>
                <a:off x="4067396" y="1157205"/>
                <a:ext cx="243720" cy="28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FAF8DA-6F07-822F-21A9-5688A2A1CA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58396" y="1148205"/>
                  <a:ext cx="261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81048D-A433-4618-7DB8-B62E2548E42F}"/>
                    </a:ext>
                  </a:extLst>
                </p14:cNvPr>
                <p14:cNvContentPartPr/>
                <p14:nvPr/>
              </p14:nvContentPartPr>
              <p14:xfrm>
                <a:off x="4062356" y="1061805"/>
                <a:ext cx="24084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81048D-A433-4618-7DB8-B62E2548E4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53356" y="1052805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042B6F-6633-7E97-28BB-69A41BCF5C42}"/>
                    </a:ext>
                  </a:extLst>
                </p14:cNvPr>
                <p14:cNvContentPartPr/>
                <p14:nvPr/>
              </p14:nvContentPartPr>
              <p14:xfrm>
                <a:off x="4220756" y="939405"/>
                <a:ext cx="176400" cy="671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042B6F-6633-7E97-28BB-69A41BCF5C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11756" y="930405"/>
                  <a:ext cx="1940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720AE0-D335-5BDC-1F5B-76B8BCB08EC6}"/>
                    </a:ext>
                  </a:extLst>
                </p14:cNvPr>
                <p14:cNvContentPartPr/>
                <p14:nvPr/>
              </p14:nvContentPartPr>
              <p14:xfrm>
                <a:off x="4544756" y="1135605"/>
                <a:ext cx="279360" cy="23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720AE0-D335-5BDC-1F5B-76B8BCB08E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35756" y="1126605"/>
                  <a:ext cx="29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902BBE-45FB-3B04-DBEB-36572CEC1EAE}"/>
                    </a:ext>
                  </a:extLst>
                </p14:cNvPr>
                <p14:cNvContentPartPr/>
                <p14:nvPr/>
              </p14:nvContentPartPr>
              <p14:xfrm>
                <a:off x="4723316" y="1431885"/>
                <a:ext cx="112680" cy="14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902BBE-45FB-3B04-DBEB-36572CEC1E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14287" y="1422885"/>
                  <a:ext cx="130377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329DD9-377A-458E-C978-B810A5B8376F}"/>
                    </a:ext>
                  </a:extLst>
                </p14:cNvPr>
                <p14:cNvContentPartPr/>
                <p14:nvPr/>
              </p14:nvContentPartPr>
              <p14:xfrm>
                <a:off x="4849676" y="1383285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329DD9-377A-458E-C978-B810A5B837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40676" y="1374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6AF99E-66BE-79D8-0579-070A81ED9AA8}"/>
                    </a:ext>
                  </a:extLst>
                </p14:cNvPr>
                <p14:cNvContentPartPr/>
                <p14:nvPr/>
              </p14:nvContentPartPr>
              <p14:xfrm>
                <a:off x="4572476" y="1053165"/>
                <a:ext cx="248760" cy="17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6AF99E-66BE-79D8-0579-070A81ED9A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3476" y="1044165"/>
                  <a:ext cx="266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D09976-1271-8FB4-DE61-D36F7E6157D3}"/>
                    </a:ext>
                  </a:extLst>
                </p14:cNvPr>
                <p14:cNvContentPartPr/>
                <p14:nvPr/>
              </p14:nvContentPartPr>
              <p14:xfrm>
                <a:off x="4874876" y="820245"/>
                <a:ext cx="210600" cy="978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D09976-1271-8FB4-DE61-D36F7E6157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5861" y="811242"/>
                  <a:ext cx="228270" cy="99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7D02B2C-3E19-3E0F-E56D-4DD7767CD6EC}"/>
                    </a:ext>
                  </a:extLst>
                </p14:cNvPr>
                <p14:cNvContentPartPr/>
                <p14:nvPr/>
              </p14:nvContentPartPr>
              <p14:xfrm>
                <a:off x="5223356" y="1261605"/>
                <a:ext cx="205920" cy="1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7D02B2C-3E19-3E0F-E56D-4DD7767CD6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4356" y="1252605"/>
                  <a:ext cx="22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E31409-47AB-3578-0BA3-6DDFDB958840}"/>
                    </a:ext>
                  </a:extLst>
                </p14:cNvPr>
                <p14:cNvContentPartPr/>
                <p14:nvPr/>
              </p14:nvContentPartPr>
              <p14:xfrm>
                <a:off x="5260796" y="1382205"/>
                <a:ext cx="243000" cy="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E31409-47AB-3578-0BA3-6DDFDB9588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51796" y="1373205"/>
                  <a:ext cx="26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7B59BF-B209-1462-146C-37465903643D}"/>
                    </a:ext>
                  </a:extLst>
                </p14:cNvPr>
                <p14:cNvContentPartPr/>
                <p14:nvPr/>
              </p14:nvContentPartPr>
              <p14:xfrm>
                <a:off x="5719796" y="1205445"/>
                <a:ext cx="144720" cy="37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7B59BF-B209-1462-146C-3746590364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10818" y="1196445"/>
                  <a:ext cx="162316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B82C31-AEE1-39BB-EC61-1711BADCA598}"/>
                    </a:ext>
                  </a:extLst>
                </p14:cNvPr>
                <p14:cNvContentPartPr/>
                <p14:nvPr/>
              </p14:nvContentPartPr>
              <p14:xfrm>
                <a:off x="5887916" y="1481205"/>
                <a:ext cx="101520" cy="19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B82C31-AEE1-39BB-EC61-1711BADCA5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78948" y="1472189"/>
                  <a:ext cx="119098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397DFD-1163-A4D9-A007-C28005FE4F16}"/>
                    </a:ext>
                  </a:extLst>
                </p14:cNvPr>
                <p14:cNvContentPartPr/>
                <p14:nvPr/>
              </p14:nvContentPartPr>
              <p14:xfrm>
                <a:off x="5982236" y="141604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397DFD-1163-A4D9-A007-C28005FE4F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3236" y="140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19A633-B5FA-62AB-5E18-57D02B94A9D6}"/>
                    </a:ext>
                  </a:extLst>
                </p14:cNvPr>
                <p14:cNvContentPartPr/>
                <p14:nvPr/>
              </p14:nvContentPartPr>
              <p14:xfrm>
                <a:off x="6065396" y="1207965"/>
                <a:ext cx="146520" cy="19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19A633-B5FA-62AB-5E18-57D02B94A9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56396" y="1198965"/>
                  <a:ext cx="16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BC47C8-A1B3-0DC1-9E2D-2CDDDB21F9E7}"/>
                    </a:ext>
                  </a:extLst>
                </p14:cNvPr>
                <p14:cNvContentPartPr/>
                <p14:nvPr/>
              </p14:nvContentPartPr>
              <p14:xfrm>
                <a:off x="6256196" y="1489125"/>
                <a:ext cx="75960" cy="226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BC47C8-A1B3-0DC1-9E2D-2CDDDB21F9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47196" y="1480111"/>
                  <a:ext cx="93600" cy="244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FB29C0-56E1-D782-5306-071D463CACD7}"/>
                    </a:ext>
                  </a:extLst>
                </p14:cNvPr>
                <p14:cNvContentPartPr/>
                <p14:nvPr/>
              </p14:nvContentPartPr>
              <p14:xfrm>
                <a:off x="6320996" y="1389765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FB29C0-56E1-D782-5306-071D463CAC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1996" y="138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43D467-64CF-FF7E-3323-B5A18E8C4237}"/>
                    </a:ext>
                  </a:extLst>
                </p14:cNvPr>
                <p14:cNvContentPartPr/>
                <p14:nvPr/>
              </p14:nvContentPartPr>
              <p14:xfrm>
                <a:off x="6456716" y="1067565"/>
                <a:ext cx="113760" cy="53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43D467-64CF-FF7E-3323-B5A18E8C42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7716" y="1058565"/>
                  <a:ext cx="131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AC544E-A720-E9F1-6132-A8D164C975F1}"/>
                    </a:ext>
                  </a:extLst>
                </p14:cNvPr>
                <p14:cNvContentPartPr/>
                <p14:nvPr/>
              </p14:nvContentPartPr>
              <p14:xfrm>
                <a:off x="6614756" y="1246845"/>
                <a:ext cx="155160" cy="248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AC544E-A720-E9F1-6132-A8D164C975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05756" y="1237832"/>
                  <a:ext cx="17280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51-EF56-09A7-1EC4-985BA2403291}"/>
                    </a:ext>
                  </a:extLst>
                </p14:cNvPr>
                <p14:cNvContentPartPr/>
                <p14:nvPr/>
              </p14:nvContentPartPr>
              <p14:xfrm>
                <a:off x="6650396" y="1390845"/>
                <a:ext cx="123120" cy="1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51-EF56-09A7-1EC4-985BA24032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41396" y="1381845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9BEB4E-ECD8-218F-D7C5-204CA7491E69}"/>
                    </a:ext>
                  </a:extLst>
                </p14:cNvPr>
                <p14:cNvContentPartPr/>
                <p14:nvPr/>
              </p14:nvContentPartPr>
              <p14:xfrm>
                <a:off x="6650396" y="1267725"/>
                <a:ext cx="150480" cy="3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9BEB4E-ECD8-218F-D7C5-204CA7491E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1396" y="1258725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3778BD-9556-0272-71D7-98FD6E3289C2}"/>
                    </a:ext>
                  </a:extLst>
                </p14:cNvPr>
                <p14:cNvContentPartPr/>
                <p14:nvPr/>
              </p14:nvContentPartPr>
              <p14:xfrm>
                <a:off x="6626276" y="1172325"/>
                <a:ext cx="187200" cy="2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3778BD-9556-0272-71D7-98FD6E3289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17276" y="1163164"/>
                  <a:ext cx="20484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24AAD7-D77A-B42C-70CE-A2F58952C6DB}"/>
                    </a:ext>
                  </a:extLst>
                </p14:cNvPr>
                <p14:cNvContentPartPr/>
                <p14:nvPr/>
              </p14:nvContentPartPr>
              <p14:xfrm>
                <a:off x="7004636" y="1294725"/>
                <a:ext cx="14040" cy="150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24AAD7-D77A-B42C-70CE-A2F58952C6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95636" y="1285725"/>
                  <a:ext cx="31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8A00D71-21AC-DCB6-C81A-1410C6BDD732}"/>
                    </a:ext>
                  </a:extLst>
                </p14:cNvPr>
                <p14:cNvContentPartPr/>
                <p14:nvPr/>
              </p14:nvContentPartPr>
              <p14:xfrm>
                <a:off x="6917156" y="1384005"/>
                <a:ext cx="170280" cy="17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8A00D71-21AC-DCB6-C81A-1410C6BDD7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08137" y="1375005"/>
                  <a:ext cx="187957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516C2A-3462-05F7-D2BC-97048EAC07A6}"/>
                    </a:ext>
                  </a:extLst>
                </p14:cNvPr>
                <p14:cNvContentPartPr/>
                <p14:nvPr/>
              </p14:nvContentPartPr>
              <p14:xfrm>
                <a:off x="7179956" y="1291485"/>
                <a:ext cx="241920" cy="163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516C2A-3462-05F7-D2BC-97048EAC07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70956" y="1282465"/>
                  <a:ext cx="259560" cy="18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71BCD7-A322-20D5-B674-A573013CA6FB}"/>
                    </a:ext>
                  </a:extLst>
                </p14:cNvPr>
                <p14:cNvContentPartPr/>
                <p14:nvPr/>
              </p14:nvContentPartPr>
              <p14:xfrm>
                <a:off x="7367876" y="1516845"/>
                <a:ext cx="78120" cy="140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71BCD7-A322-20D5-B674-A573013CA6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58834" y="1507845"/>
                  <a:ext cx="95842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544B00-3721-AEF1-8C45-B6A945A910EC}"/>
                    </a:ext>
                  </a:extLst>
                </p14:cNvPr>
                <p14:cNvContentPartPr/>
                <p14:nvPr/>
              </p14:nvContentPartPr>
              <p14:xfrm>
                <a:off x="7462196" y="1438365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544B00-3721-AEF1-8C45-B6A945A910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53196" y="142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4612C0-D0B0-7E16-0114-04314736D981}"/>
                    </a:ext>
                  </a:extLst>
                </p14:cNvPr>
                <p14:cNvContentPartPr/>
                <p14:nvPr/>
              </p14:nvContentPartPr>
              <p14:xfrm>
                <a:off x="7180676" y="1188165"/>
                <a:ext cx="208800" cy="2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4612C0-D0B0-7E16-0114-04314736D98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71691" y="1179165"/>
                  <a:ext cx="22641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A86CAD-AA63-F862-0837-074AC826FB64}"/>
                    </a:ext>
                  </a:extLst>
                </p14:cNvPr>
                <p14:cNvContentPartPr/>
                <p14:nvPr/>
              </p14:nvContentPartPr>
              <p14:xfrm>
                <a:off x="7552916" y="1277445"/>
                <a:ext cx="132840" cy="16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A86CAD-AA63-F862-0837-074AC826FB6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43916" y="1268445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80D6BD-BBC5-027A-7EE6-FE7918E0B08A}"/>
                    </a:ext>
                  </a:extLst>
                </p14:cNvPr>
                <p14:cNvContentPartPr/>
                <p14:nvPr/>
              </p14:nvContentPartPr>
              <p14:xfrm>
                <a:off x="7574516" y="1289685"/>
                <a:ext cx="98640" cy="125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80D6BD-BBC5-027A-7EE6-FE7918E0B0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65483" y="1280685"/>
                  <a:ext cx="116345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94986F-C699-57CA-269D-F584384C72F2}"/>
                    </a:ext>
                  </a:extLst>
                </p14:cNvPr>
                <p14:cNvContentPartPr/>
                <p14:nvPr/>
              </p14:nvContentPartPr>
              <p14:xfrm>
                <a:off x="7786916" y="1256565"/>
                <a:ext cx="187560" cy="212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94986F-C699-57CA-269D-F584384C72F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77916" y="1247565"/>
                  <a:ext cx="20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623255-97C2-D98D-B679-004547C51663}"/>
                    </a:ext>
                  </a:extLst>
                </p14:cNvPr>
                <p14:cNvContentPartPr/>
                <p14:nvPr/>
              </p14:nvContentPartPr>
              <p14:xfrm>
                <a:off x="7740476" y="1148925"/>
                <a:ext cx="215280" cy="2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623255-97C2-D98D-B679-004547C516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1491" y="1139795"/>
                  <a:ext cx="232891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4E2D27-3110-BC32-867B-59783B6D4499}"/>
                    </a:ext>
                  </a:extLst>
                </p14:cNvPr>
                <p14:cNvContentPartPr/>
                <p14:nvPr/>
              </p14:nvContentPartPr>
              <p14:xfrm>
                <a:off x="7970876" y="1047405"/>
                <a:ext cx="127080" cy="52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4E2D27-3110-BC32-867B-59783B6D44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61876" y="1038411"/>
                  <a:ext cx="144720" cy="537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D32AC7-D17F-63E7-8136-1639305D57D0}"/>
                    </a:ext>
                  </a:extLst>
                </p14:cNvPr>
                <p14:cNvContentPartPr/>
                <p14:nvPr/>
              </p14:nvContentPartPr>
              <p14:xfrm>
                <a:off x="8242316" y="1323885"/>
                <a:ext cx="253080" cy="58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D32AC7-D17F-63E7-8136-1639305D57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33316" y="1314885"/>
                  <a:ext cx="270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C7EFBB-448F-1404-2F11-9AD89F721BF1}"/>
                    </a:ext>
                  </a:extLst>
                </p14:cNvPr>
                <p14:cNvContentPartPr/>
                <p14:nvPr/>
              </p14:nvContentPartPr>
              <p14:xfrm>
                <a:off x="8601236" y="1294725"/>
                <a:ext cx="239400" cy="19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C7EFBB-448F-1404-2F11-9AD89F721B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92222" y="1285709"/>
                  <a:ext cx="257067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CC571B-53F7-F936-C328-6F0998006A2E}"/>
                    </a:ext>
                  </a:extLst>
                </p14:cNvPr>
                <p14:cNvContentPartPr/>
                <p14:nvPr/>
              </p14:nvContentPartPr>
              <p14:xfrm>
                <a:off x="8593316" y="1202205"/>
                <a:ext cx="21816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CC571B-53F7-F936-C328-6F0998006A2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84316" y="1193205"/>
                  <a:ext cx="23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288647-488C-25CE-4924-F233A0DA912C}"/>
                    </a:ext>
                  </a:extLst>
                </p14:cNvPr>
                <p14:cNvContentPartPr/>
                <p14:nvPr/>
              </p14:nvContentPartPr>
              <p14:xfrm>
                <a:off x="8958716" y="1326405"/>
                <a:ext cx="132480" cy="311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288647-488C-25CE-4924-F233A0DA912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49716" y="1317405"/>
                  <a:ext cx="150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47A108-01BB-6A1E-6967-874805A20B7B}"/>
                    </a:ext>
                  </a:extLst>
                </p14:cNvPr>
                <p14:cNvContentPartPr/>
                <p14:nvPr/>
              </p14:nvContentPartPr>
              <p14:xfrm>
                <a:off x="9089036" y="1639965"/>
                <a:ext cx="98280" cy="145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47A108-01BB-6A1E-6967-874805A20B7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80036" y="1630965"/>
                  <a:ext cx="115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539017-F0A0-547A-F4CC-8D193111CDF8}"/>
                    </a:ext>
                  </a:extLst>
                </p14:cNvPr>
                <p14:cNvContentPartPr/>
                <p14:nvPr/>
              </p14:nvContentPartPr>
              <p14:xfrm>
                <a:off x="9149876" y="1508925"/>
                <a:ext cx="60120" cy="3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539017-F0A0-547A-F4CC-8D193111CD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40876" y="1499925"/>
                  <a:ext cx="777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8D3393-C088-B5F1-D1D3-EF9459A2D950}"/>
              </a:ext>
            </a:extLst>
          </p:cNvPr>
          <p:cNvGrpSpPr/>
          <p:nvPr/>
        </p:nvGrpSpPr>
        <p:grpSpPr>
          <a:xfrm>
            <a:off x="491166" y="108165"/>
            <a:ext cx="2320920" cy="369360"/>
            <a:chOff x="491166" y="108165"/>
            <a:chExt cx="232092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5F6D9F-8A86-660A-8B27-364E14CC5DEF}"/>
                    </a:ext>
                  </a:extLst>
                </p14:cNvPr>
                <p14:cNvContentPartPr/>
                <p14:nvPr/>
              </p14:nvContentPartPr>
              <p14:xfrm>
                <a:off x="491166" y="193125"/>
                <a:ext cx="1083240" cy="270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5F6D9F-8A86-660A-8B27-364E14CC5DE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2526" y="184125"/>
                  <a:ext cx="1100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318CDB-6F1E-F046-735A-3AC5B264CA7E}"/>
                    </a:ext>
                  </a:extLst>
                </p14:cNvPr>
                <p14:cNvContentPartPr/>
                <p14:nvPr/>
              </p14:nvContentPartPr>
              <p14:xfrm>
                <a:off x="1230606" y="204285"/>
                <a:ext cx="31680" cy="9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318CDB-6F1E-F046-735A-3AC5B264CA7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21966" y="195645"/>
                  <a:ext cx="4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D9B924-F56E-D594-C6D9-665F807ACBF4}"/>
                    </a:ext>
                  </a:extLst>
                </p14:cNvPr>
                <p14:cNvContentPartPr/>
                <p14:nvPr/>
              </p14:nvContentPartPr>
              <p14:xfrm>
                <a:off x="1710846" y="311565"/>
                <a:ext cx="120240" cy="21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D9B924-F56E-D594-C6D9-665F807ACB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01846" y="302925"/>
                  <a:ext cx="137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66C538-70DD-5DAE-2221-B2DB32C63137}"/>
                    </a:ext>
                  </a:extLst>
                </p14:cNvPr>
                <p14:cNvContentPartPr/>
                <p14:nvPr/>
              </p14:nvContentPartPr>
              <p14:xfrm>
                <a:off x="1935846" y="108165"/>
                <a:ext cx="876240" cy="36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66C538-70DD-5DAE-2221-B2DB32C631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27206" y="99165"/>
                  <a:ext cx="893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8680A7-B4EE-D3C8-730A-4DE2470465A6}"/>
                    </a:ext>
                  </a:extLst>
                </p14:cNvPr>
                <p14:cNvContentPartPr/>
                <p14:nvPr/>
              </p14:nvContentPartPr>
              <p14:xfrm>
                <a:off x="2123046" y="189165"/>
                <a:ext cx="187560" cy="76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8680A7-B4EE-D3C8-730A-4DE2470465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14406" y="180165"/>
                  <a:ext cx="2052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1529E1D-F650-CC22-B58B-8E88244FC6D6}"/>
              </a:ext>
            </a:extLst>
          </p:cNvPr>
          <p:cNvGrpSpPr/>
          <p:nvPr/>
        </p:nvGrpSpPr>
        <p:grpSpPr>
          <a:xfrm>
            <a:off x="3100446" y="51645"/>
            <a:ext cx="3350520" cy="500040"/>
            <a:chOff x="3100446" y="51645"/>
            <a:chExt cx="335052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AE29C6-149A-6F28-802B-47E3B169B73F}"/>
                    </a:ext>
                  </a:extLst>
                </p14:cNvPr>
                <p14:cNvContentPartPr/>
                <p14:nvPr/>
              </p14:nvContentPartPr>
              <p14:xfrm>
                <a:off x="3100446" y="51645"/>
                <a:ext cx="1212480" cy="50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AE29C6-149A-6F28-802B-47E3B169B7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91446" y="42645"/>
                  <a:ext cx="12301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970359-1CAF-1FAB-2D42-A6B7D52AD04D}"/>
                    </a:ext>
                  </a:extLst>
                </p14:cNvPr>
                <p14:cNvContentPartPr/>
                <p14:nvPr/>
              </p14:nvContentPartPr>
              <p14:xfrm>
                <a:off x="4092966" y="22624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970359-1CAF-1FAB-2D42-A6B7D52AD0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83966" y="21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7C74A1-9518-FE5C-0D68-614CBDC4581D}"/>
                    </a:ext>
                  </a:extLst>
                </p14:cNvPr>
                <p14:cNvContentPartPr/>
                <p14:nvPr/>
              </p14:nvContentPartPr>
              <p14:xfrm>
                <a:off x="3801366" y="159285"/>
                <a:ext cx="336960" cy="83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7C74A1-9518-FE5C-0D68-614CBDC458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92366" y="150645"/>
                  <a:ext cx="354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AD4297C-9B0C-CB8A-2528-EEF9C78B2D1F}"/>
                    </a:ext>
                  </a:extLst>
                </p14:cNvPr>
                <p14:cNvContentPartPr/>
                <p14:nvPr/>
              </p14:nvContentPartPr>
              <p14:xfrm>
                <a:off x="4622526" y="68565"/>
                <a:ext cx="1300680" cy="414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AD4297C-9B0C-CB8A-2528-EEF9C78B2D1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13886" y="59565"/>
                  <a:ext cx="1318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17812E-D587-9726-7A40-B9DB5116D36C}"/>
                    </a:ext>
                  </a:extLst>
                </p14:cNvPr>
                <p14:cNvContentPartPr/>
                <p14:nvPr/>
              </p14:nvContentPartPr>
              <p14:xfrm>
                <a:off x="5658606" y="160005"/>
                <a:ext cx="26640" cy="2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17812E-D587-9726-7A40-B9DB5116D36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49606" y="151365"/>
                  <a:ext cx="4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1A2215-3FF5-73E7-F7BA-31E175B198FC}"/>
                    </a:ext>
                  </a:extLst>
                </p14:cNvPr>
                <p14:cNvContentPartPr/>
                <p14:nvPr/>
              </p14:nvContentPartPr>
              <p14:xfrm>
                <a:off x="5314446" y="120405"/>
                <a:ext cx="373680" cy="9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1A2215-3FF5-73E7-F7BA-31E175B198F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05806" y="111765"/>
                  <a:ext cx="391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BB29BF3-4271-FB69-CCB4-BD5DB7CDBBFB}"/>
                    </a:ext>
                  </a:extLst>
                </p14:cNvPr>
                <p14:cNvContentPartPr/>
                <p14:nvPr/>
              </p14:nvContentPartPr>
              <p14:xfrm>
                <a:off x="6116166" y="121845"/>
                <a:ext cx="334800" cy="38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BB29BF3-4271-FB69-CCB4-BD5DB7CDBB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07166" y="113205"/>
                  <a:ext cx="35244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06FAE02-6C9D-3776-2801-463D6EC55952}"/>
              </a:ext>
            </a:extLst>
          </p:cNvPr>
          <p:cNvGrpSpPr/>
          <p:nvPr/>
        </p:nvGrpSpPr>
        <p:grpSpPr>
          <a:xfrm>
            <a:off x="6651126" y="74685"/>
            <a:ext cx="1780560" cy="374400"/>
            <a:chOff x="6651126" y="74685"/>
            <a:chExt cx="17805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54690E-43B3-BFBC-533D-892FD41B02A2}"/>
                    </a:ext>
                  </a:extLst>
                </p14:cNvPr>
                <p14:cNvContentPartPr/>
                <p14:nvPr/>
              </p14:nvContentPartPr>
              <p14:xfrm>
                <a:off x="6651126" y="74685"/>
                <a:ext cx="1063080" cy="264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54690E-43B3-BFBC-533D-892FD41B02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42126" y="66045"/>
                  <a:ext cx="1080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7878C2-0F88-B2A7-7401-4FC47E247CAA}"/>
                    </a:ext>
                  </a:extLst>
                </p14:cNvPr>
                <p14:cNvContentPartPr/>
                <p14:nvPr/>
              </p14:nvContentPartPr>
              <p14:xfrm>
                <a:off x="7380846" y="23344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7878C2-0F88-B2A7-7401-4FC47E247C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71846" y="22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E16DDF-5853-AB5F-553C-FD7D3DB0611A}"/>
                    </a:ext>
                  </a:extLst>
                </p14:cNvPr>
                <p14:cNvContentPartPr/>
                <p14:nvPr/>
              </p14:nvContentPartPr>
              <p14:xfrm>
                <a:off x="7183566" y="113565"/>
                <a:ext cx="268920" cy="3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E16DDF-5853-AB5F-553C-FD7D3DB061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74566" y="104925"/>
                  <a:ext cx="286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A94C88-75EA-46F1-D9B7-385F287D8F6A}"/>
                    </a:ext>
                  </a:extLst>
                </p14:cNvPr>
                <p14:cNvContentPartPr/>
                <p14:nvPr/>
              </p14:nvContentPartPr>
              <p14:xfrm>
                <a:off x="7930566" y="87285"/>
                <a:ext cx="501120" cy="36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A94C88-75EA-46F1-D9B7-385F287D8F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21566" y="78645"/>
                  <a:ext cx="51876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51916C8-6BD0-1FA8-720E-DF55B1319475}"/>
              </a:ext>
            </a:extLst>
          </p:cNvPr>
          <p:cNvGrpSpPr/>
          <p:nvPr/>
        </p:nvGrpSpPr>
        <p:grpSpPr>
          <a:xfrm>
            <a:off x="8623926" y="50205"/>
            <a:ext cx="2236320" cy="365040"/>
            <a:chOff x="8623926" y="50205"/>
            <a:chExt cx="22363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D6C0737-24CD-3C29-E08F-0A7437E9F17F}"/>
                    </a:ext>
                  </a:extLst>
                </p14:cNvPr>
                <p14:cNvContentPartPr/>
                <p14:nvPr/>
              </p14:nvContentPartPr>
              <p14:xfrm>
                <a:off x="8623926" y="50205"/>
                <a:ext cx="784440" cy="36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D6C0737-24CD-3C29-E08F-0A7437E9F1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14926" y="41205"/>
                  <a:ext cx="8020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3E1743-D434-2A47-0892-2496373F773A}"/>
                    </a:ext>
                  </a:extLst>
                </p14:cNvPr>
                <p14:cNvContentPartPr/>
                <p14:nvPr/>
              </p14:nvContentPartPr>
              <p14:xfrm>
                <a:off x="9210726" y="18556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3E1743-D434-2A47-0892-2496373F773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01726" y="17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96641A-E987-2899-741C-42E5F09E6DC0}"/>
                    </a:ext>
                  </a:extLst>
                </p14:cNvPr>
                <p14:cNvContentPartPr/>
                <p14:nvPr/>
              </p14:nvContentPartPr>
              <p14:xfrm>
                <a:off x="9576126" y="69285"/>
                <a:ext cx="1202400" cy="34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96641A-E987-2899-741C-42E5F09E6D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67486" y="60645"/>
                  <a:ext cx="1220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B44192D-8A02-BFF6-B404-8B381061D6BE}"/>
                    </a:ext>
                  </a:extLst>
                </p14:cNvPr>
                <p14:cNvContentPartPr/>
                <p14:nvPr/>
              </p14:nvContentPartPr>
              <p14:xfrm>
                <a:off x="10639926" y="147765"/>
                <a:ext cx="22032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B44192D-8A02-BFF6-B404-8B381061D6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30926" y="139125"/>
                  <a:ext cx="2379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85AD355-F673-9157-9AD0-4B2F0D7ED9AE}"/>
                  </a:ext>
                </a:extLst>
              </p14:cNvPr>
              <p14:cNvContentPartPr/>
              <p14:nvPr/>
            </p14:nvContentPartPr>
            <p14:xfrm>
              <a:off x="8776566" y="550605"/>
              <a:ext cx="314280" cy="310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85AD355-F673-9157-9AD0-4B2F0D7ED9A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767926" y="541605"/>
                <a:ext cx="33192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82C1D468-E191-4920-453C-73BD056685A1}"/>
              </a:ext>
            </a:extLst>
          </p:cNvPr>
          <p:cNvGrpSpPr/>
          <p:nvPr/>
        </p:nvGrpSpPr>
        <p:grpSpPr>
          <a:xfrm>
            <a:off x="9315126" y="511365"/>
            <a:ext cx="1650960" cy="605880"/>
            <a:chOff x="9315126" y="511365"/>
            <a:chExt cx="165096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80C744-D6D8-AD48-2D56-F62B199EF8FD}"/>
                    </a:ext>
                  </a:extLst>
                </p14:cNvPr>
                <p14:cNvContentPartPr/>
                <p14:nvPr/>
              </p14:nvContentPartPr>
              <p14:xfrm>
                <a:off x="9315126" y="634125"/>
                <a:ext cx="1171800" cy="27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80C744-D6D8-AD48-2D56-F62B199EF8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06126" y="625125"/>
                  <a:ext cx="1189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7A1DBA-BF82-8120-CCD0-84ACDD59839F}"/>
                    </a:ext>
                  </a:extLst>
                </p14:cNvPr>
                <p14:cNvContentPartPr/>
                <p14:nvPr/>
              </p14:nvContentPartPr>
              <p14:xfrm>
                <a:off x="10091286" y="583725"/>
                <a:ext cx="85320" cy="43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7A1DBA-BF82-8120-CCD0-84ACDD5983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82646" y="575085"/>
                  <a:ext cx="102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BA4FDC-96C3-6CED-6B07-439584AEA62D}"/>
                    </a:ext>
                  </a:extLst>
                </p14:cNvPr>
                <p14:cNvContentPartPr/>
                <p14:nvPr/>
              </p14:nvContentPartPr>
              <p14:xfrm>
                <a:off x="10743606" y="647085"/>
                <a:ext cx="222480" cy="47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BA4FDC-96C3-6CED-6B07-439584AEA62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34606" y="638445"/>
                  <a:ext cx="2401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D989FB-BA16-3397-87FF-643513E72E0B}"/>
                    </a:ext>
                  </a:extLst>
                </p14:cNvPr>
                <p14:cNvContentPartPr/>
                <p14:nvPr/>
              </p14:nvContentPartPr>
              <p14:xfrm>
                <a:off x="10913886" y="511365"/>
                <a:ext cx="39600" cy="1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D989FB-BA16-3397-87FF-643513E72E0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05246" y="502365"/>
                  <a:ext cx="572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9A550A7-C678-1CDE-5F52-F53FFF1F3040}"/>
                  </a:ext>
                </a:extLst>
              </p14:cNvPr>
              <p14:cNvContentPartPr/>
              <p14:nvPr/>
            </p14:nvContentPartPr>
            <p14:xfrm>
              <a:off x="11133846" y="2107965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9A550A7-C678-1CDE-5F52-F53FFF1F30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25206" y="20993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3E558A1-CA89-4DA2-EE77-69564EEC825F}"/>
              </a:ext>
            </a:extLst>
          </p:cNvPr>
          <p:cNvGrpSpPr/>
          <p:nvPr/>
        </p:nvGrpSpPr>
        <p:grpSpPr>
          <a:xfrm>
            <a:off x="9859806" y="1372845"/>
            <a:ext cx="1517040" cy="1162800"/>
            <a:chOff x="9859806" y="1372845"/>
            <a:chExt cx="1517040" cy="11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775ACEC-3099-9512-4CF9-85C407BBD69A}"/>
                    </a:ext>
                  </a:extLst>
                </p14:cNvPr>
                <p14:cNvContentPartPr/>
                <p14:nvPr/>
              </p14:nvContentPartPr>
              <p14:xfrm>
                <a:off x="9859806" y="1376805"/>
                <a:ext cx="1517040" cy="1158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775ACEC-3099-9512-4CF9-85C407BBD6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51166" y="1368165"/>
                  <a:ext cx="1534680" cy="11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CD8045-9E56-7FDC-AB42-A41ED0B39764}"/>
                    </a:ext>
                  </a:extLst>
                </p14:cNvPr>
                <p14:cNvContentPartPr/>
                <p14:nvPr/>
              </p14:nvContentPartPr>
              <p14:xfrm>
                <a:off x="10824246" y="1372845"/>
                <a:ext cx="497880" cy="112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CD8045-9E56-7FDC-AB42-A41ED0B397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15246" y="1364205"/>
                  <a:ext cx="515520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001A101-29CB-4655-0851-7FDE00BB1976}"/>
                    </a:ext>
                  </a:extLst>
                </p14:cNvPr>
                <p14:cNvContentPartPr/>
                <p14:nvPr/>
              </p14:nvContentPartPr>
              <p14:xfrm>
                <a:off x="10422846" y="1460325"/>
                <a:ext cx="8280" cy="5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001A101-29CB-4655-0851-7FDE00BB197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14206" y="1451325"/>
                  <a:ext cx="25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761DBB-7E63-0D9F-EE04-6FA6F0D78202}"/>
                    </a:ext>
                  </a:extLst>
                </p14:cNvPr>
                <p14:cNvContentPartPr/>
                <p14:nvPr/>
              </p14:nvContentPartPr>
              <p14:xfrm>
                <a:off x="10425006" y="1648965"/>
                <a:ext cx="5400" cy="3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761DBB-7E63-0D9F-EE04-6FA6F0D7820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16366" y="1639965"/>
                  <a:ext cx="2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B7D2B6-EA8E-288C-32D7-5D1377951BCE}"/>
                    </a:ext>
                  </a:extLst>
                </p14:cNvPr>
                <p14:cNvContentPartPr/>
                <p14:nvPr/>
              </p14:nvContentPartPr>
              <p14:xfrm>
                <a:off x="10438686" y="1772805"/>
                <a:ext cx="9000" cy="48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B7D2B6-EA8E-288C-32D7-5D1377951BC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30046" y="1764165"/>
                  <a:ext cx="2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1EE9E6A-A065-BB29-4E74-D2A9029AF94B}"/>
                    </a:ext>
                  </a:extLst>
                </p14:cNvPr>
                <p14:cNvContentPartPr/>
                <p14:nvPr/>
              </p14:nvContentPartPr>
              <p14:xfrm>
                <a:off x="10427886" y="1995645"/>
                <a:ext cx="3240" cy="41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1EE9E6A-A065-BB29-4E74-D2A9029AF94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19246" y="1986645"/>
                  <a:ext cx="20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7798A48-3DA6-CBE7-D537-2E1658A68952}"/>
                    </a:ext>
                  </a:extLst>
                </p14:cNvPr>
                <p14:cNvContentPartPr/>
                <p14:nvPr/>
              </p14:nvContentPartPr>
              <p14:xfrm>
                <a:off x="10443006" y="2156565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7798A48-3DA6-CBE7-D537-2E1658A689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34366" y="214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95608DE-0BA2-6112-3325-CFE987927ED2}"/>
                    </a:ext>
                  </a:extLst>
                </p14:cNvPr>
                <p14:cNvContentPartPr/>
                <p14:nvPr/>
              </p14:nvContentPartPr>
              <p14:xfrm>
                <a:off x="10494126" y="2143605"/>
                <a:ext cx="87480" cy="21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95608DE-0BA2-6112-3325-CFE987927E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85126" y="2134605"/>
                  <a:ext cx="105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C863B3-D1B6-6320-1E62-2E9011566047}"/>
                    </a:ext>
                  </a:extLst>
                </p14:cNvPr>
                <p14:cNvContentPartPr/>
                <p14:nvPr/>
              </p14:nvContentPartPr>
              <p14:xfrm>
                <a:off x="10792206" y="2126325"/>
                <a:ext cx="28080" cy="1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C863B3-D1B6-6320-1E62-2E901156604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83206" y="2117325"/>
                  <a:ext cx="45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D0B9033-F461-28FC-8E6B-CE197564E7CC}"/>
                    </a:ext>
                  </a:extLst>
                </p14:cNvPr>
                <p14:cNvContentPartPr/>
                <p14:nvPr/>
              </p14:nvContentPartPr>
              <p14:xfrm>
                <a:off x="11114406" y="2115885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D0B9033-F461-28FC-8E6B-CE197564E7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05406" y="210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9E249B-A073-585B-648D-92694B377879}"/>
                    </a:ext>
                  </a:extLst>
                </p14:cNvPr>
                <p14:cNvContentPartPr/>
                <p14:nvPr/>
              </p14:nvContentPartPr>
              <p14:xfrm>
                <a:off x="9891846" y="2472285"/>
                <a:ext cx="21960" cy="12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9E249B-A073-585B-648D-92694B37787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82846" y="2463285"/>
                  <a:ext cx="3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9486C4E-E47F-6DAE-1307-40FCCB86A78F}"/>
                    </a:ext>
                  </a:extLst>
                </p14:cNvPr>
                <p14:cNvContentPartPr/>
                <p14:nvPr/>
              </p14:nvContentPartPr>
              <p14:xfrm>
                <a:off x="10018206" y="2346645"/>
                <a:ext cx="107640" cy="61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9486C4E-E47F-6DAE-1307-40FCCB86A7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09206" y="2338005"/>
                  <a:ext cx="125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C622B34-6916-BFDD-BC7E-82A73DAA9EAF}"/>
                    </a:ext>
                  </a:extLst>
                </p14:cNvPr>
                <p14:cNvContentPartPr/>
                <p14:nvPr/>
              </p14:nvContentPartPr>
              <p14:xfrm>
                <a:off x="10239246" y="2249445"/>
                <a:ext cx="109800" cy="59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C622B34-6916-BFDD-BC7E-82A73DAA9E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30606" y="2240805"/>
                  <a:ext cx="127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2B8CB0-D9AC-E0B1-2E6B-A06F8AC247BD}"/>
                    </a:ext>
                  </a:extLst>
                </p14:cNvPr>
                <p14:cNvContentPartPr/>
                <p14:nvPr/>
              </p14:nvContentPartPr>
              <p14:xfrm>
                <a:off x="10497726" y="220876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2B8CB0-D9AC-E0B1-2E6B-A06F8AC247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8726" y="220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353A9F-DD68-B606-9F00-9405209F6764}"/>
                    </a:ext>
                  </a:extLst>
                </p14:cNvPr>
                <p14:cNvContentPartPr/>
                <p14:nvPr/>
              </p14:nvContentPartPr>
              <p14:xfrm>
                <a:off x="10125846" y="1872885"/>
                <a:ext cx="124560" cy="24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353A9F-DD68-B606-9F00-9405209F676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16846" y="1864245"/>
                  <a:ext cx="14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90C961F-7A55-5AC5-B12A-82243E730F7F}"/>
                    </a:ext>
                  </a:extLst>
                </p14:cNvPr>
                <p14:cNvContentPartPr/>
                <p14:nvPr/>
              </p14:nvContentPartPr>
              <p14:xfrm>
                <a:off x="10390806" y="2309565"/>
                <a:ext cx="156240" cy="18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90C961F-7A55-5AC5-B12A-82243E730F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82166" y="2300565"/>
                  <a:ext cx="17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778FB2-35E5-CC14-16CD-BE9A1276FD7E}"/>
                    </a:ext>
                  </a:extLst>
                </p14:cNvPr>
                <p14:cNvContentPartPr/>
                <p14:nvPr/>
              </p14:nvContentPartPr>
              <p14:xfrm>
                <a:off x="10534446" y="1853445"/>
                <a:ext cx="81720" cy="1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778FB2-35E5-CC14-16CD-BE9A1276FD7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25806" y="1844805"/>
                  <a:ext cx="99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B236328-EE45-CF24-970F-7AE7BE66F983}"/>
                    </a:ext>
                  </a:extLst>
                </p14:cNvPr>
                <p14:cNvContentPartPr/>
                <p14:nvPr/>
              </p14:nvContentPartPr>
              <p14:xfrm>
                <a:off x="10881486" y="1938045"/>
                <a:ext cx="123480" cy="36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B236328-EE45-CF24-970F-7AE7BE66F9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72486" y="1929045"/>
                  <a:ext cx="141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7179C41-5F4C-CFD4-10FE-C0955B861319}"/>
                    </a:ext>
                  </a:extLst>
                </p14:cNvPr>
                <p14:cNvContentPartPr/>
                <p14:nvPr/>
              </p14:nvContentPartPr>
              <p14:xfrm>
                <a:off x="10071126" y="1791885"/>
                <a:ext cx="225360" cy="198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7179C41-5F4C-CFD4-10FE-C0955B8613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62486" y="1782885"/>
                  <a:ext cx="243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C7C455-73A6-E2DF-3DE8-8D0B4790D888}"/>
                    </a:ext>
                  </a:extLst>
                </p14:cNvPr>
                <p14:cNvContentPartPr/>
                <p14:nvPr/>
              </p14:nvContentPartPr>
              <p14:xfrm>
                <a:off x="10451286" y="1783605"/>
                <a:ext cx="226080" cy="18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C7C455-73A6-E2DF-3DE8-8D0B4790D8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42286" y="1774605"/>
                  <a:ext cx="243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CEE0DF1-96E3-D0C2-61FD-E966E26EFDEA}"/>
                    </a:ext>
                  </a:extLst>
                </p14:cNvPr>
                <p14:cNvContentPartPr/>
                <p14:nvPr/>
              </p14:nvContentPartPr>
              <p14:xfrm>
                <a:off x="10364166" y="2212365"/>
                <a:ext cx="268200" cy="224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CEE0DF1-96E3-D0C2-61FD-E966E26EFDE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55166" y="2203725"/>
                  <a:ext cx="285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775D3DC-9C44-264F-0C93-EC7F0BDA9A7E}"/>
                    </a:ext>
                  </a:extLst>
                </p14:cNvPr>
                <p14:cNvContentPartPr/>
                <p14:nvPr/>
              </p14:nvContentPartPr>
              <p14:xfrm>
                <a:off x="10824606" y="1861005"/>
                <a:ext cx="268200" cy="19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775D3DC-9C44-264F-0C93-EC7F0BDA9A7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15606" y="1852005"/>
                  <a:ext cx="28584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D0070F5-6C12-AACD-6EB0-1CA97B2DEA48}"/>
                  </a:ext>
                </a:extLst>
              </p14:cNvPr>
              <p14:cNvContentPartPr/>
              <p14:nvPr/>
            </p14:nvContentPartPr>
            <p14:xfrm>
              <a:off x="10938366" y="2439165"/>
              <a:ext cx="176040" cy="280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D0070F5-6C12-AACD-6EB0-1CA97B2DEA4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929726" y="2430525"/>
                <a:ext cx="19368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6BA2186-85A8-F662-1E05-575E8CCEBCD5}"/>
              </a:ext>
            </a:extLst>
          </p:cNvPr>
          <p:cNvGrpSpPr/>
          <p:nvPr/>
        </p:nvGrpSpPr>
        <p:grpSpPr>
          <a:xfrm>
            <a:off x="9771966" y="1515405"/>
            <a:ext cx="1407600" cy="1161720"/>
            <a:chOff x="9771966" y="1515405"/>
            <a:chExt cx="1407600" cy="11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D93D31-9C26-0D95-6374-6FE57235A4EC}"/>
                    </a:ext>
                  </a:extLst>
                </p14:cNvPr>
                <p14:cNvContentPartPr/>
                <p14:nvPr/>
              </p14:nvContentPartPr>
              <p14:xfrm>
                <a:off x="9771966" y="1811325"/>
                <a:ext cx="24480" cy="844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D93D31-9C26-0D95-6374-6FE57235A4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63326" y="1802325"/>
                  <a:ext cx="4212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72CB919-FB6C-7928-CEF5-9A39142A719E}"/>
                    </a:ext>
                  </a:extLst>
                </p14:cNvPr>
                <p14:cNvContentPartPr/>
                <p14:nvPr/>
              </p14:nvContentPartPr>
              <p14:xfrm>
                <a:off x="9797886" y="2607645"/>
                <a:ext cx="949680" cy="66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72CB919-FB6C-7928-CEF5-9A39142A719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88886" y="2599005"/>
                  <a:ext cx="967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A5201B0-668F-C055-2422-04E2B0E97C52}"/>
                    </a:ext>
                  </a:extLst>
                </p14:cNvPr>
                <p14:cNvContentPartPr/>
                <p14:nvPr/>
              </p14:nvContentPartPr>
              <p14:xfrm>
                <a:off x="10670166" y="1780725"/>
                <a:ext cx="53280" cy="803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A5201B0-668F-C055-2422-04E2B0E97C5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61166" y="1772085"/>
                  <a:ext cx="70920" cy="82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6C1726C-F275-BB54-4A90-7C267914DC8B}"/>
                    </a:ext>
                  </a:extLst>
                </p14:cNvPr>
                <p14:cNvContentPartPr/>
                <p14:nvPr/>
              </p14:nvContentPartPr>
              <p14:xfrm>
                <a:off x="9780246" y="1790085"/>
                <a:ext cx="866520" cy="19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6C1726C-F275-BB54-4A90-7C267914DC8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71246" y="1781445"/>
                  <a:ext cx="884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8DAA3B-C098-6834-5951-DE951EA2116C}"/>
                    </a:ext>
                  </a:extLst>
                </p14:cNvPr>
                <p14:cNvContentPartPr/>
                <p14:nvPr/>
              </p14:nvContentPartPr>
              <p14:xfrm>
                <a:off x="10629486" y="1583805"/>
                <a:ext cx="541440" cy="236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8DAA3B-C098-6834-5951-DE951EA211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20846" y="1575165"/>
                  <a:ext cx="559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D80FC41-3E7A-29F3-AB0F-3A778193CCFB}"/>
                    </a:ext>
                  </a:extLst>
                </p14:cNvPr>
                <p14:cNvContentPartPr/>
                <p14:nvPr/>
              </p14:nvContentPartPr>
              <p14:xfrm>
                <a:off x="11094246" y="1587045"/>
                <a:ext cx="85320" cy="888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D80FC41-3E7A-29F3-AB0F-3A778193CCF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85246" y="1578405"/>
                  <a:ext cx="10296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6A34CF3-D5DD-03B2-E348-E5C2E93E126B}"/>
                    </a:ext>
                  </a:extLst>
                </p14:cNvPr>
                <p14:cNvContentPartPr/>
                <p14:nvPr/>
              </p14:nvContentPartPr>
              <p14:xfrm>
                <a:off x="10729926" y="2442045"/>
                <a:ext cx="436320" cy="224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6A34CF3-D5DD-03B2-E348-E5C2E93E126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20926" y="2433045"/>
                  <a:ext cx="453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1F71D63-CD76-318A-F951-D68AD1B0E597}"/>
                    </a:ext>
                  </a:extLst>
                </p14:cNvPr>
                <p14:cNvContentPartPr/>
                <p14:nvPr/>
              </p14:nvContentPartPr>
              <p14:xfrm>
                <a:off x="9951966" y="1743645"/>
                <a:ext cx="95760" cy="46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1F71D63-CD76-318A-F951-D68AD1B0E5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43326" y="1734645"/>
                  <a:ext cx="113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335322D-E299-6E80-7287-CFA9EEC0B757}"/>
                    </a:ext>
                  </a:extLst>
                </p14:cNvPr>
                <p14:cNvContentPartPr/>
                <p14:nvPr/>
              </p14:nvContentPartPr>
              <p14:xfrm>
                <a:off x="10284966" y="1637805"/>
                <a:ext cx="32400" cy="18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335322D-E299-6E80-7287-CFA9EEC0B7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76326" y="1629165"/>
                  <a:ext cx="50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8D645C9-B3F2-8689-B7B4-4D3DD005003C}"/>
                    </a:ext>
                  </a:extLst>
                </p14:cNvPr>
                <p14:cNvContentPartPr/>
                <p14:nvPr/>
              </p14:nvContentPartPr>
              <p14:xfrm>
                <a:off x="10337886" y="1551045"/>
                <a:ext cx="118440" cy="74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8D645C9-B3F2-8689-B7B4-4D3DD00500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29246" y="1542045"/>
                  <a:ext cx="13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CFD7B75-5B30-5E53-0752-E771A94EEADA}"/>
                    </a:ext>
                  </a:extLst>
                </p14:cNvPr>
                <p14:cNvContentPartPr/>
                <p14:nvPr/>
              </p14:nvContentPartPr>
              <p14:xfrm>
                <a:off x="10979406" y="1597485"/>
                <a:ext cx="86040" cy="9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CFD7B75-5B30-5E53-0752-E771A94EEAD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70406" y="1588845"/>
                  <a:ext cx="103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90DB62-8BBB-3EA2-C344-A97FFBA3453B}"/>
                    </a:ext>
                  </a:extLst>
                </p14:cNvPr>
                <p14:cNvContentPartPr/>
                <p14:nvPr/>
              </p14:nvContentPartPr>
              <p14:xfrm>
                <a:off x="10907406" y="1601805"/>
                <a:ext cx="162720" cy="55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90DB62-8BBB-3EA2-C344-A97FFBA345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98766" y="1592805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9A14259-0BDB-A222-06D2-3760B7FF0B95}"/>
                    </a:ext>
                  </a:extLst>
                </p14:cNvPr>
                <p14:cNvContentPartPr/>
                <p14:nvPr/>
              </p14:nvContentPartPr>
              <p14:xfrm>
                <a:off x="10460646" y="1515405"/>
                <a:ext cx="295560" cy="59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9A14259-0BDB-A222-06D2-3760B7FF0B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51646" y="1506405"/>
                  <a:ext cx="313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901604-F52D-5766-B62D-9ACFC0950DFF}"/>
                    </a:ext>
                  </a:extLst>
                </p14:cNvPr>
                <p14:cNvContentPartPr/>
                <p14:nvPr/>
              </p14:nvContentPartPr>
              <p14:xfrm>
                <a:off x="10840086" y="1579845"/>
                <a:ext cx="140400" cy="5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901604-F52D-5766-B62D-9ACFC0950D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31086" y="1571205"/>
                  <a:ext cx="158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21392C8-6A14-9C5C-268D-BA62E8429661}"/>
                    </a:ext>
                  </a:extLst>
                </p14:cNvPr>
                <p14:cNvContentPartPr/>
                <p14:nvPr/>
              </p14:nvContentPartPr>
              <p14:xfrm>
                <a:off x="9884646" y="1690725"/>
                <a:ext cx="318960" cy="96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21392C8-6A14-9C5C-268D-BA62E84296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75646" y="1682085"/>
                  <a:ext cx="336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2FF8F2D-311C-55B7-203A-B47414FD5E4D}"/>
                    </a:ext>
                  </a:extLst>
                </p14:cNvPr>
                <p14:cNvContentPartPr/>
                <p14:nvPr/>
              </p14:nvContentPartPr>
              <p14:xfrm>
                <a:off x="9823446" y="2676765"/>
                <a:ext cx="36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2FF8F2D-311C-55B7-203A-B47414FD5E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14806" y="266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27B055-CF06-3ACB-0A9C-653E85E07093}"/>
                    </a:ext>
                  </a:extLst>
                </p14:cNvPr>
                <p14:cNvContentPartPr/>
                <p14:nvPr/>
              </p14:nvContentPartPr>
              <p14:xfrm>
                <a:off x="9807606" y="2573805"/>
                <a:ext cx="204840" cy="101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27B055-CF06-3ACB-0A9C-653E85E0709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98966" y="2564805"/>
                  <a:ext cx="22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58B0F15-ABF8-3101-CCF4-E7AD8D9BDEB8}"/>
                    </a:ext>
                  </a:extLst>
                </p14:cNvPr>
                <p14:cNvContentPartPr/>
                <p14:nvPr/>
              </p14:nvContentPartPr>
              <p14:xfrm>
                <a:off x="10076526" y="2111565"/>
                <a:ext cx="12240" cy="171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58B0F15-ABF8-3101-CCF4-E7AD8D9BDE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67886" y="2102925"/>
                  <a:ext cx="29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A42C344-0803-73D7-C4E8-4E5A3446F681}"/>
                    </a:ext>
                  </a:extLst>
                </p14:cNvPr>
                <p14:cNvContentPartPr/>
                <p14:nvPr/>
              </p14:nvContentPartPr>
              <p14:xfrm>
                <a:off x="10021086" y="2224245"/>
                <a:ext cx="150120" cy="21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A42C344-0803-73D7-C4E8-4E5A3446F6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12086" y="2215245"/>
                  <a:ext cx="167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88BF010-03DD-F1CE-F525-A118558C2CE4}"/>
                    </a:ext>
                  </a:extLst>
                </p14:cNvPr>
                <p14:cNvContentPartPr/>
                <p14:nvPr/>
              </p14:nvContentPartPr>
              <p14:xfrm>
                <a:off x="9901566" y="2122725"/>
                <a:ext cx="333360" cy="213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88BF010-03DD-F1CE-F525-A118558C2CE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92566" y="2114085"/>
                  <a:ext cx="351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D14E20D-0209-865E-5FFF-573C7FCE34A6}"/>
                    </a:ext>
                  </a:extLst>
                </p14:cNvPr>
                <p14:cNvContentPartPr/>
                <p14:nvPr/>
              </p14:nvContentPartPr>
              <p14:xfrm>
                <a:off x="10380006" y="2005725"/>
                <a:ext cx="10440" cy="142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D14E20D-0209-865E-5FFF-573C7FCE34A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71366" y="1997085"/>
                  <a:ext cx="28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9AF902C-2737-7F7D-0732-B2D99FA27C5B}"/>
                    </a:ext>
                  </a:extLst>
                </p14:cNvPr>
                <p14:cNvContentPartPr/>
                <p14:nvPr/>
              </p14:nvContentPartPr>
              <p14:xfrm>
                <a:off x="10327806" y="2073765"/>
                <a:ext cx="150840" cy="36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9AF902C-2737-7F7D-0732-B2D99FA27C5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19166" y="2065125"/>
                  <a:ext cx="168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11C609-14B1-BF71-2AD6-6043C0C92AF5}"/>
                    </a:ext>
                  </a:extLst>
                </p14:cNvPr>
                <p14:cNvContentPartPr/>
                <p14:nvPr/>
              </p14:nvContentPartPr>
              <p14:xfrm>
                <a:off x="10266606" y="1971165"/>
                <a:ext cx="288000" cy="266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11C609-14B1-BF71-2AD6-6043C0C92AF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57966" y="1962525"/>
                  <a:ext cx="305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91FFD93-0CB2-F54D-728B-F4F750449ABF}"/>
                    </a:ext>
                  </a:extLst>
                </p14:cNvPr>
                <p14:cNvContentPartPr/>
                <p14:nvPr/>
              </p14:nvContentPartPr>
              <p14:xfrm>
                <a:off x="10986606" y="1730685"/>
                <a:ext cx="6840" cy="107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91FFD93-0CB2-F54D-728B-F4F750449A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77606" y="1722045"/>
                  <a:ext cx="24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80E8CA0-1D6B-0E2D-E5F5-D0DD0F9E43F0}"/>
                    </a:ext>
                  </a:extLst>
                </p14:cNvPr>
                <p14:cNvContentPartPr/>
                <p14:nvPr/>
              </p14:nvContentPartPr>
              <p14:xfrm>
                <a:off x="10914966" y="1775685"/>
                <a:ext cx="155160" cy="9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80E8CA0-1D6B-0E2D-E5F5-D0DD0F9E43F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06326" y="1767045"/>
                  <a:ext cx="172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A225841-C6F1-6D9A-BE6B-243A55970A90}"/>
                    </a:ext>
                  </a:extLst>
                </p14:cNvPr>
                <p14:cNvContentPartPr/>
                <p14:nvPr/>
              </p14:nvContentPartPr>
              <p14:xfrm>
                <a:off x="10911366" y="1693965"/>
                <a:ext cx="233640" cy="217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A225841-C6F1-6D9A-BE6B-243A55970A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02366" y="1684965"/>
                  <a:ext cx="251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578E05A-5581-6A07-C153-47E6BAC07ECC}"/>
                    </a:ext>
                  </a:extLst>
                </p14:cNvPr>
                <p14:cNvContentPartPr/>
                <p14:nvPr/>
              </p14:nvContentPartPr>
              <p14:xfrm>
                <a:off x="10900926" y="2194365"/>
                <a:ext cx="9000" cy="176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578E05A-5581-6A07-C153-47E6BAC07E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92286" y="2185725"/>
                  <a:ext cx="26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3A5F466-C4CA-563C-6F17-CBF0DE903A8A}"/>
                    </a:ext>
                  </a:extLst>
                </p14:cNvPr>
                <p14:cNvContentPartPr/>
                <p14:nvPr/>
              </p14:nvContentPartPr>
              <p14:xfrm>
                <a:off x="10828566" y="2275725"/>
                <a:ext cx="138240" cy="37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3A5F466-C4CA-563C-6F17-CBF0DE903A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9566" y="2267085"/>
                  <a:ext cx="155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63FA07E-CA10-7F44-32A2-E10250A80B9C}"/>
                    </a:ext>
                  </a:extLst>
                </p14:cNvPr>
                <p14:cNvContentPartPr/>
                <p14:nvPr/>
              </p14:nvContentPartPr>
              <p14:xfrm>
                <a:off x="10793286" y="2176725"/>
                <a:ext cx="324000" cy="267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63FA07E-CA10-7F44-32A2-E10250A80B9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84646" y="2167725"/>
                  <a:ext cx="3416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B3A8702-0B84-7A22-3E03-105504E8F9DC}"/>
              </a:ext>
            </a:extLst>
          </p:cNvPr>
          <p:cNvGrpSpPr/>
          <p:nvPr/>
        </p:nvGrpSpPr>
        <p:grpSpPr>
          <a:xfrm>
            <a:off x="408006" y="3284445"/>
            <a:ext cx="1472040" cy="476640"/>
            <a:chOff x="408006" y="3284445"/>
            <a:chExt cx="147204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DFD83C7-DCA5-B041-A985-DCD123D1F1F3}"/>
                    </a:ext>
                  </a:extLst>
                </p14:cNvPr>
                <p14:cNvContentPartPr/>
                <p14:nvPr/>
              </p14:nvContentPartPr>
              <p14:xfrm>
                <a:off x="408006" y="3355725"/>
                <a:ext cx="325080" cy="291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DFD83C7-DCA5-B041-A985-DCD123D1F1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9366" y="3347085"/>
                  <a:ext cx="342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E65600-A63B-AC45-153A-B9CE9729A603}"/>
                    </a:ext>
                  </a:extLst>
                </p14:cNvPr>
                <p14:cNvContentPartPr/>
                <p14:nvPr/>
              </p14:nvContentPartPr>
              <p14:xfrm>
                <a:off x="817686" y="3284445"/>
                <a:ext cx="1062360" cy="476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E65600-A63B-AC45-153A-B9CE9729A60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8686" y="3275445"/>
                  <a:ext cx="10800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D6C1B89-2B44-C89B-E196-E2077623870A}"/>
                    </a:ext>
                  </a:extLst>
                </p14:cNvPr>
                <p14:cNvContentPartPr/>
                <p14:nvPr/>
              </p14:nvContentPartPr>
              <p14:xfrm>
                <a:off x="1476846" y="3346365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D6C1B89-2B44-C89B-E196-E2077623870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67846" y="3337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FA18068-617C-891C-B123-F32170736994}"/>
                    </a:ext>
                  </a:extLst>
                </p14:cNvPr>
                <p14:cNvContentPartPr/>
                <p14:nvPr/>
              </p14:nvContentPartPr>
              <p14:xfrm>
                <a:off x="1007406" y="3310005"/>
                <a:ext cx="25200" cy="32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FA18068-617C-891C-B123-F3217073699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8406" y="3301365"/>
                  <a:ext cx="428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6F4AF25-EDC3-2CDE-27DC-22F1E9746D28}"/>
              </a:ext>
            </a:extLst>
          </p:cNvPr>
          <p:cNvGrpSpPr/>
          <p:nvPr/>
        </p:nvGrpSpPr>
        <p:grpSpPr>
          <a:xfrm>
            <a:off x="2203686" y="3200205"/>
            <a:ext cx="1855080" cy="498960"/>
            <a:chOff x="2203686" y="3200205"/>
            <a:chExt cx="185508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8A5C2A4-97C4-EBA8-9F4C-59A9E648CB43}"/>
                    </a:ext>
                  </a:extLst>
                </p14:cNvPr>
                <p14:cNvContentPartPr/>
                <p14:nvPr/>
              </p14:nvContentPartPr>
              <p14:xfrm>
                <a:off x="2203686" y="3200205"/>
                <a:ext cx="1195560" cy="376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8A5C2A4-97C4-EBA8-9F4C-59A9E648CB4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95046" y="3191205"/>
                  <a:ext cx="12132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6ADD2BD-0DB5-1DF2-3F8E-79E4048ECC37}"/>
                    </a:ext>
                  </a:extLst>
                </p14:cNvPr>
                <p14:cNvContentPartPr/>
                <p14:nvPr/>
              </p14:nvContentPartPr>
              <p14:xfrm>
                <a:off x="2677446" y="3265365"/>
                <a:ext cx="414360" cy="44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6ADD2BD-0DB5-1DF2-3F8E-79E4048ECC3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68446" y="3256365"/>
                  <a:ext cx="432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A5868AF-8A43-5336-DE93-1727A86ABDE5}"/>
                    </a:ext>
                  </a:extLst>
                </p14:cNvPr>
                <p14:cNvContentPartPr/>
                <p14:nvPr/>
              </p14:nvContentPartPr>
              <p14:xfrm>
                <a:off x="3759966" y="3217845"/>
                <a:ext cx="298800" cy="48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A5868AF-8A43-5336-DE93-1727A86ABD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51326" y="3209205"/>
                  <a:ext cx="31644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0136EF8-4844-C4CA-DC44-8C577E7860D5}"/>
              </a:ext>
            </a:extLst>
          </p:cNvPr>
          <p:cNvGrpSpPr/>
          <p:nvPr/>
        </p:nvGrpSpPr>
        <p:grpSpPr>
          <a:xfrm>
            <a:off x="4285206" y="3183285"/>
            <a:ext cx="1716120" cy="432720"/>
            <a:chOff x="4285206" y="3183285"/>
            <a:chExt cx="171612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968E650-89F2-BD6C-4AE0-27E1CF50FF96}"/>
                    </a:ext>
                  </a:extLst>
                </p14:cNvPr>
                <p14:cNvContentPartPr/>
                <p14:nvPr/>
              </p14:nvContentPartPr>
              <p14:xfrm>
                <a:off x="4285206" y="3183285"/>
                <a:ext cx="1716120" cy="432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968E650-89F2-BD6C-4AE0-27E1CF50FF9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76206" y="3174645"/>
                  <a:ext cx="17337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1614D82-605F-46CB-B480-53891E577BB1}"/>
                    </a:ext>
                  </a:extLst>
                </p14:cNvPr>
                <p14:cNvContentPartPr/>
                <p14:nvPr/>
              </p14:nvContentPartPr>
              <p14:xfrm>
                <a:off x="5209326" y="3278325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1614D82-605F-46CB-B480-53891E577B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00686" y="326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62AF3D7-99BC-D26D-C026-F79B4AA6097E}"/>
                    </a:ext>
                  </a:extLst>
                </p14:cNvPr>
                <p14:cNvContentPartPr/>
                <p14:nvPr/>
              </p14:nvContentPartPr>
              <p14:xfrm>
                <a:off x="4994766" y="3352845"/>
                <a:ext cx="36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62AF3D7-99BC-D26D-C026-F79B4AA6097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85766" y="334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BA80E79-0D60-7467-9B51-E0A4D3B35984}"/>
                    </a:ext>
                  </a:extLst>
                </p14:cNvPr>
                <p14:cNvContentPartPr/>
                <p14:nvPr/>
              </p14:nvContentPartPr>
              <p14:xfrm>
                <a:off x="4461966" y="3280485"/>
                <a:ext cx="17640" cy="42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BA80E79-0D60-7467-9B51-E0A4D3B3598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53326" y="3271485"/>
                  <a:ext cx="352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8B79D02-41BA-9847-75CB-9CCD9A87DE23}"/>
              </a:ext>
            </a:extLst>
          </p:cNvPr>
          <p:cNvGrpSpPr/>
          <p:nvPr/>
        </p:nvGrpSpPr>
        <p:grpSpPr>
          <a:xfrm>
            <a:off x="372366" y="3835965"/>
            <a:ext cx="1446840" cy="502920"/>
            <a:chOff x="372366" y="3835965"/>
            <a:chExt cx="14468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882FA12-C38D-4E74-F100-6D9D3F52F20D}"/>
                    </a:ext>
                  </a:extLst>
                </p14:cNvPr>
                <p14:cNvContentPartPr/>
                <p14:nvPr/>
              </p14:nvContentPartPr>
              <p14:xfrm>
                <a:off x="372366" y="3835965"/>
                <a:ext cx="1446840" cy="502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882FA12-C38D-4E74-F100-6D9D3F52F20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63726" y="3827325"/>
                  <a:ext cx="14644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EF97FA1-5229-39CC-3550-3EFECEC563A8}"/>
                    </a:ext>
                  </a:extLst>
                </p14:cNvPr>
                <p14:cNvContentPartPr/>
                <p14:nvPr/>
              </p14:nvContentPartPr>
              <p14:xfrm>
                <a:off x="1375686" y="3943605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EF97FA1-5229-39CC-3550-3EFECEC563A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67046" y="393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84CBCCA-D386-832D-B9D4-F0C8DBE57AF2}"/>
                    </a:ext>
                  </a:extLst>
                </p14:cNvPr>
                <p14:cNvContentPartPr/>
                <p14:nvPr/>
              </p14:nvContentPartPr>
              <p14:xfrm>
                <a:off x="952326" y="3928125"/>
                <a:ext cx="354960" cy="61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84CBCCA-D386-832D-B9D4-F0C8DBE57AF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3326" y="3919485"/>
                  <a:ext cx="37260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6C2B1D0-4A83-8B19-D83F-4EA3E4FFCAB3}"/>
                  </a:ext>
                </a:extLst>
              </p14:cNvPr>
              <p14:cNvContentPartPr/>
              <p14:nvPr/>
            </p14:nvContentPartPr>
            <p14:xfrm>
              <a:off x="2128806" y="3814365"/>
              <a:ext cx="834840" cy="3013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6C2B1D0-4A83-8B19-D83F-4EA3E4FFCAB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120166" y="3805725"/>
                <a:ext cx="85248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D2F1AA48-8872-72B6-8DCA-A3ED45518B6F}"/>
              </a:ext>
            </a:extLst>
          </p:cNvPr>
          <p:cNvGrpSpPr/>
          <p:nvPr/>
        </p:nvGrpSpPr>
        <p:grpSpPr>
          <a:xfrm>
            <a:off x="3225726" y="3744525"/>
            <a:ext cx="1164240" cy="509040"/>
            <a:chOff x="3225726" y="3744525"/>
            <a:chExt cx="11642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98A3C95-E6C6-7EFD-705F-2CBC79A9389B}"/>
                    </a:ext>
                  </a:extLst>
                </p14:cNvPr>
                <p14:cNvContentPartPr/>
                <p14:nvPr/>
              </p14:nvContentPartPr>
              <p14:xfrm>
                <a:off x="3225726" y="3744525"/>
                <a:ext cx="1164240" cy="509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98A3C95-E6C6-7EFD-705F-2CBC79A9389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16726" y="3735885"/>
                  <a:ext cx="11818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5B50F3F-96EC-F002-87A8-2460EF7DBD31}"/>
                    </a:ext>
                  </a:extLst>
                </p14:cNvPr>
                <p14:cNvContentPartPr/>
                <p14:nvPr/>
              </p14:nvContentPartPr>
              <p14:xfrm>
                <a:off x="4092246" y="3909405"/>
                <a:ext cx="222480" cy="14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5B50F3F-96EC-F002-87A8-2460EF7DBD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83246" y="3900765"/>
                  <a:ext cx="24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F436F6E-E389-0025-B1F9-797CFD4AD759}"/>
                    </a:ext>
                  </a:extLst>
                </p14:cNvPr>
                <p14:cNvContentPartPr/>
                <p14:nvPr/>
              </p14:nvContentPartPr>
              <p14:xfrm>
                <a:off x="3708486" y="3815805"/>
                <a:ext cx="35280" cy="61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F436F6E-E389-0025-B1F9-797CFD4AD7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99486" y="3807165"/>
                  <a:ext cx="529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8455DE1-DFED-EB7A-E4E4-CA95D76D49B8}"/>
              </a:ext>
            </a:extLst>
          </p:cNvPr>
          <p:cNvGrpSpPr/>
          <p:nvPr/>
        </p:nvGrpSpPr>
        <p:grpSpPr>
          <a:xfrm>
            <a:off x="4782006" y="3844245"/>
            <a:ext cx="866160" cy="463680"/>
            <a:chOff x="4782006" y="3844245"/>
            <a:chExt cx="8661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DB62157-FBD8-246A-AB17-A2D9459D72FB}"/>
                    </a:ext>
                  </a:extLst>
                </p14:cNvPr>
                <p14:cNvContentPartPr/>
                <p14:nvPr/>
              </p14:nvContentPartPr>
              <p14:xfrm>
                <a:off x="4782006" y="3884565"/>
                <a:ext cx="866160" cy="423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DB62157-FBD8-246A-AB17-A2D9459D72F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73366" y="3875925"/>
                  <a:ext cx="8838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4B012A0-38F6-E76D-6F40-AD062A15DF15}"/>
                    </a:ext>
                  </a:extLst>
                </p14:cNvPr>
                <p14:cNvContentPartPr/>
                <p14:nvPr/>
              </p14:nvContentPartPr>
              <p14:xfrm>
                <a:off x="5126526" y="3844245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4B012A0-38F6-E76D-6F40-AD062A15DF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17886" y="383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93235BA-1AA2-D1F7-FFA5-E06F7A53F25B}"/>
              </a:ext>
            </a:extLst>
          </p:cNvPr>
          <p:cNvGrpSpPr/>
          <p:nvPr/>
        </p:nvGrpSpPr>
        <p:grpSpPr>
          <a:xfrm>
            <a:off x="361206" y="4287765"/>
            <a:ext cx="2458080" cy="582480"/>
            <a:chOff x="361206" y="4287765"/>
            <a:chExt cx="24580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5243B9A-3908-8CD2-DD30-F0E4E572DC41}"/>
                    </a:ext>
                  </a:extLst>
                </p14:cNvPr>
                <p14:cNvContentPartPr/>
                <p14:nvPr/>
              </p14:nvContentPartPr>
              <p14:xfrm>
                <a:off x="361206" y="4593045"/>
                <a:ext cx="421560" cy="156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5243B9A-3908-8CD2-DD30-F0E4E572DC4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2206" y="4584045"/>
                  <a:ext cx="43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9D5917-9F13-A9AB-6E00-8C59FEFBCE7B}"/>
                    </a:ext>
                  </a:extLst>
                </p14:cNvPr>
                <p14:cNvContentPartPr/>
                <p14:nvPr/>
              </p14:nvContentPartPr>
              <p14:xfrm>
                <a:off x="498726" y="4503765"/>
                <a:ext cx="3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9D5917-9F13-A9AB-6E00-8C59FEFBCE7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0086" y="4494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8DF6ED3-8BD6-B68F-E9CE-D5B29DADECD5}"/>
                    </a:ext>
                  </a:extLst>
                </p14:cNvPr>
                <p14:cNvContentPartPr/>
                <p14:nvPr/>
              </p14:nvContentPartPr>
              <p14:xfrm>
                <a:off x="1121526" y="4287765"/>
                <a:ext cx="1346760" cy="582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8DF6ED3-8BD6-B68F-E9CE-D5B29DADEC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2886" y="4279125"/>
                  <a:ext cx="13644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C6C97F0-969C-A22D-A6E3-03298E9C17C0}"/>
                    </a:ext>
                  </a:extLst>
                </p14:cNvPr>
                <p14:cNvContentPartPr/>
                <p14:nvPr/>
              </p14:nvContentPartPr>
              <p14:xfrm>
                <a:off x="1943046" y="4480365"/>
                <a:ext cx="305280" cy="56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C6C97F0-969C-A22D-A6E3-03298E9C17C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934406" y="4471725"/>
                  <a:ext cx="322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AE3AD9E-B3C2-8C90-4B4F-E9C7C3995FDE}"/>
                    </a:ext>
                  </a:extLst>
                </p14:cNvPr>
                <p14:cNvContentPartPr/>
                <p14:nvPr/>
              </p14:nvContentPartPr>
              <p14:xfrm>
                <a:off x="2572326" y="4487205"/>
                <a:ext cx="246960" cy="234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AE3AD9E-B3C2-8C90-4B4F-E9C7C3995FD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63326" y="4478205"/>
                  <a:ext cx="26460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A16B358-597A-2634-129A-0F0B62D99FF0}"/>
              </a:ext>
            </a:extLst>
          </p:cNvPr>
          <p:cNvGrpSpPr/>
          <p:nvPr/>
        </p:nvGrpSpPr>
        <p:grpSpPr>
          <a:xfrm>
            <a:off x="7174566" y="2469405"/>
            <a:ext cx="4672440" cy="1825200"/>
            <a:chOff x="7174566" y="2469405"/>
            <a:chExt cx="4672440" cy="18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28D905F-6337-E05F-255E-B7BF97D2F81B}"/>
                    </a:ext>
                  </a:extLst>
                </p14:cNvPr>
                <p14:cNvContentPartPr/>
                <p14:nvPr/>
              </p14:nvContentPartPr>
              <p14:xfrm>
                <a:off x="8024526" y="2560845"/>
                <a:ext cx="171720" cy="785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28D905F-6337-E05F-255E-B7BF97D2F8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15526" y="2551845"/>
                  <a:ext cx="18936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A89E4DF-6EC0-9923-39F6-7C31630ECB56}"/>
                    </a:ext>
                  </a:extLst>
                </p14:cNvPr>
                <p14:cNvContentPartPr/>
                <p14:nvPr/>
              </p14:nvContentPartPr>
              <p14:xfrm>
                <a:off x="8027406" y="2469405"/>
                <a:ext cx="155520" cy="243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A89E4DF-6EC0-9923-39F6-7C31630ECB5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18766" y="2460765"/>
                  <a:ext cx="173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E68739A-FD4C-375E-5D56-E010AC06F972}"/>
                    </a:ext>
                  </a:extLst>
                </p14:cNvPr>
                <p14:cNvContentPartPr/>
                <p14:nvPr/>
              </p14:nvContentPartPr>
              <p14:xfrm>
                <a:off x="7320006" y="3400725"/>
                <a:ext cx="41400" cy="240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E68739A-FD4C-375E-5D56-E010AC06F9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11366" y="3392085"/>
                  <a:ext cx="59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DFC9088-844D-1469-12BE-27FC834C534B}"/>
                    </a:ext>
                  </a:extLst>
                </p14:cNvPr>
                <p14:cNvContentPartPr/>
                <p14:nvPr/>
              </p14:nvContentPartPr>
              <p14:xfrm>
                <a:off x="7218486" y="3406485"/>
                <a:ext cx="261720" cy="30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DFC9088-844D-1469-12BE-27FC834C534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09486" y="3397485"/>
                  <a:ext cx="279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7C79BFD-5314-038F-B0F2-7FAED6E3A8D0}"/>
                    </a:ext>
                  </a:extLst>
                </p14:cNvPr>
                <p14:cNvContentPartPr/>
                <p14:nvPr/>
              </p14:nvContentPartPr>
              <p14:xfrm>
                <a:off x="7487406" y="3319005"/>
                <a:ext cx="417240" cy="315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7C79BFD-5314-038F-B0F2-7FAED6E3A8D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78766" y="3310005"/>
                  <a:ext cx="434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D0ABDFA-4521-1CB8-FA2E-54451FBDA260}"/>
                    </a:ext>
                  </a:extLst>
                </p14:cNvPr>
                <p14:cNvContentPartPr/>
                <p14:nvPr/>
              </p14:nvContentPartPr>
              <p14:xfrm>
                <a:off x="7753086" y="3401445"/>
                <a:ext cx="29520" cy="11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D0ABDFA-4521-1CB8-FA2E-54451FBDA26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44086" y="3392805"/>
                  <a:ext cx="47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108BC36-B728-D93E-1051-7AA21940E0E6}"/>
                    </a:ext>
                  </a:extLst>
                </p14:cNvPr>
                <p14:cNvContentPartPr/>
                <p14:nvPr/>
              </p14:nvContentPartPr>
              <p14:xfrm>
                <a:off x="8087526" y="3294165"/>
                <a:ext cx="785880" cy="321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108BC36-B728-D93E-1051-7AA21940E0E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78526" y="3285525"/>
                  <a:ext cx="803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B8BEE92-FB69-11C9-2423-6D1C92224E40}"/>
                    </a:ext>
                  </a:extLst>
                </p14:cNvPr>
                <p14:cNvContentPartPr/>
                <p14:nvPr/>
              </p14:nvContentPartPr>
              <p14:xfrm>
                <a:off x="8092566" y="3406845"/>
                <a:ext cx="243360" cy="30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B8BEE92-FB69-11C9-2423-6D1C92224E4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83566" y="3397845"/>
                  <a:ext cx="261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FCD55FB-9275-9ED1-75B0-042EFA4D4B0E}"/>
                    </a:ext>
                  </a:extLst>
                </p14:cNvPr>
                <p14:cNvContentPartPr/>
                <p14:nvPr/>
              </p14:nvContentPartPr>
              <p14:xfrm>
                <a:off x="9166806" y="3294885"/>
                <a:ext cx="613440" cy="300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FCD55FB-9275-9ED1-75B0-042EFA4D4B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57806" y="3285885"/>
                  <a:ext cx="631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E119DEA-87DF-A8C4-B24A-CEED4A5BD008}"/>
                    </a:ext>
                  </a:extLst>
                </p14:cNvPr>
                <p14:cNvContentPartPr/>
                <p14:nvPr/>
              </p14:nvContentPartPr>
              <p14:xfrm>
                <a:off x="9580446" y="3392805"/>
                <a:ext cx="3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E119DEA-87DF-A8C4-B24A-CEED4A5BD0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71806" y="338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3CD127C-06E4-0FF8-01FD-1224FA23D9CB}"/>
                    </a:ext>
                  </a:extLst>
                </p14:cNvPr>
                <p14:cNvContentPartPr/>
                <p14:nvPr/>
              </p14:nvContentPartPr>
              <p14:xfrm>
                <a:off x="10023966" y="3230805"/>
                <a:ext cx="497520" cy="365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3CD127C-06E4-0FF8-01FD-1224FA23D9C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014966" y="3221805"/>
                  <a:ext cx="5151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89E59EB-53F0-E3CE-9176-D2D13F435DF3}"/>
                    </a:ext>
                  </a:extLst>
                </p14:cNvPr>
                <p14:cNvContentPartPr/>
                <p14:nvPr/>
              </p14:nvContentPartPr>
              <p14:xfrm>
                <a:off x="10358406" y="3354285"/>
                <a:ext cx="271440" cy="27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89E59EB-53F0-E3CE-9176-D2D13F435DF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49406" y="3345645"/>
                  <a:ext cx="289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A795705-1F95-ECBF-7999-D3C253E41DAB}"/>
                    </a:ext>
                  </a:extLst>
                </p14:cNvPr>
                <p14:cNvContentPartPr/>
                <p14:nvPr/>
              </p14:nvContentPartPr>
              <p14:xfrm>
                <a:off x="10774206" y="3361125"/>
                <a:ext cx="1072800" cy="394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A795705-1F95-ECBF-7999-D3C253E41DA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65206" y="3352485"/>
                  <a:ext cx="10904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3FC2B9E-F592-26A4-6C25-BC37272C6337}"/>
                    </a:ext>
                  </a:extLst>
                </p14:cNvPr>
                <p14:cNvContentPartPr/>
                <p14:nvPr/>
              </p14:nvContentPartPr>
              <p14:xfrm>
                <a:off x="7174566" y="3915165"/>
                <a:ext cx="594360" cy="379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3FC2B9E-F592-26A4-6C25-BC37272C63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65566" y="3906525"/>
                  <a:ext cx="612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8C90BEA-38EB-888C-21FD-EA79DDF6CA3B}"/>
                    </a:ext>
                  </a:extLst>
                </p14:cNvPr>
                <p14:cNvContentPartPr/>
                <p14:nvPr/>
              </p14:nvContentPartPr>
              <p14:xfrm>
                <a:off x="7925526" y="3715365"/>
                <a:ext cx="2006280" cy="523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8C90BEA-38EB-888C-21FD-EA79DDF6CA3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16886" y="3706725"/>
                  <a:ext cx="20239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748312C-4110-0701-3A76-EF390E3AA3E9}"/>
                    </a:ext>
                  </a:extLst>
                </p14:cNvPr>
                <p14:cNvContentPartPr/>
                <p14:nvPr/>
              </p14:nvContentPartPr>
              <p14:xfrm>
                <a:off x="9024246" y="3877365"/>
                <a:ext cx="36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748312C-4110-0701-3A76-EF390E3AA3E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015246" y="3868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AFC52E-FECE-2F81-CFFB-627BA97FAC9D}"/>
                    </a:ext>
                  </a:extLst>
                </p14:cNvPr>
                <p14:cNvContentPartPr/>
                <p14:nvPr/>
              </p14:nvContentPartPr>
              <p14:xfrm>
                <a:off x="8714286" y="3900765"/>
                <a:ext cx="46800" cy="10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AFC52E-FECE-2F81-CFFB-627BA97FAC9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05646" y="3891765"/>
                  <a:ext cx="64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BD437F5-F5BB-5B08-BCFD-B9391FFE85CC}"/>
                    </a:ext>
                  </a:extLst>
                </p14:cNvPr>
                <p14:cNvContentPartPr/>
                <p14:nvPr/>
              </p14:nvContentPartPr>
              <p14:xfrm>
                <a:off x="7831926" y="3897165"/>
                <a:ext cx="89640" cy="42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BD437F5-F5BB-5B08-BCFD-B9391FFE85C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23286" y="3888165"/>
                  <a:ext cx="1072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5B40920-7AD1-5DDD-744F-45305017796E}"/>
              </a:ext>
            </a:extLst>
          </p:cNvPr>
          <p:cNvGrpSpPr/>
          <p:nvPr/>
        </p:nvGrpSpPr>
        <p:grpSpPr>
          <a:xfrm>
            <a:off x="10177686" y="3726885"/>
            <a:ext cx="1750320" cy="602280"/>
            <a:chOff x="10177686" y="3726885"/>
            <a:chExt cx="175032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5123EF3-15E0-D385-0572-9F7B9D4623AB}"/>
                    </a:ext>
                  </a:extLst>
                </p14:cNvPr>
                <p14:cNvContentPartPr/>
                <p14:nvPr/>
              </p14:nvContentPartPr>
              <p14:xfrm>
                <a:off x="10177686" y="3726885"/>
                <a:ext cx="1630800" cy="602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5123EF3-15E0-D385-0572-9F7B9D4623A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168686" y="3717885"/>
                  <a:ext cx="16484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8ADC0EE-5FB8-3C3E-20BF-D43DFF35C4A9}"/>
                    </a:ext>
                  </a:extLst>
                </p14:cNvPr>
                <p14:cNvContentPartPr/>
                <p14:nvPr/>
              </p14:nvContentPartPr>
              <p14:xfrm>
                <a:off x="10815246" y="3906525"/>
                <a:ext cx="401760" cy="51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8ADC0EE-5FB8-3C3E-20BF-D43DFF35C4A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06606" y="3897525"/>
                  <a:ext cx="419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84CFA63-7FF3-5419-6A23-C860B883A94C}"/>
                    </a:ext>
                  </a:extLst>
                </p14:cNvPr>
                <p14:cNvContentPartPr/>
                <p14:nvPr/>
              </p14:nvContentPartPr>
              <p14:xfrm>
                <a:off x="11873286" y="4117125"/>
                <a:ext cx="54720" cy="38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84CFA63-7FF3-5419-6A23-C860B883A94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864286" y="4108485"/>
                  <a:ext cx="7236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AF5DA14-5FD3-9BB4-A447-69FDB3A8B125}"/>
                  </a:ext>
                </a:extLst>
              </p14:cNvPr>
              <p14:cNvContentPartPr/>
              <p14:nvPr/>
            </p14:nvContentPartPr>
            <p14:xfrm>
              <a:off x="7122366" y="4545165"/>
              <a:ext cx="1286640" cy="3412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AF5DA14-5FD3-9BB4-A447-69FDB3A8B12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113726" y="4536165"/>
                <a:ext cx="130428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B00C4C4-4830-3CBA-5A25-D55C32544121}"/>
              </a:ext>
            </a:extLst>
          </p:cNvPr>
          <p:cNvGrpSpPr/>
          <p:nvPr/>
        </p:nvGrpSpPr>
        <p:grpSpPr>
          <a:xfrm>
            <a:off x="7075566" y="4335645"/>
            <a:ext cx="5008320" cy="1237320"/>
            <a:chOff x="7075566" y="4335645"/>
            <a:chExt cx="5008320" cy="12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76371FB-872F-076F-384E-72F3772F4A32}"/>
                    </a:ext>
                  </a:extLst>
                </p14:cNvPr>
                <p14:cNvContentPartPr/>
                <p14:nvPr/>
              </p14:nvContentPartPr>
              <p14:xfrm>
                <a:off x="8715006" y="4600245"/>
                <a:ext cx="261720" cy="170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76371FB-872F-076F-384E-72F3772F4A3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06006" y="4591245"/>
                  <a:ext cx="279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DA08C1A-067E-2975-7414-E6FC4F0ACCEA}"/>
                    </a:ext>
                  </a:extLst>
                </p14:cNvPr>
                <p14:cNvContentPartPr/>
                <p14:nvPr/>
              </p14:nvContentPartPr>
              <p14:xfrm>
                <a:off x="9183726" y="4606365"/>
                <a:ext cx="918000" cy="174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DA08C1A-067E-2975-7414-E6FC4F0ACC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174726" y="4597725"/>
                  <a:ext cx="935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1F21BFB-1353-3381-F121-23A16FDA6869}"/>
                    </a:ext>
                  </a:extLst>
                </p14:cNvPr>
                <p14:cNvContentPartPr/>
                <p14:nvPr/>
              </p14:nvContentPartPr>
              <p14:xfrm>
                <a:off x="10380006" y="4335645"/>
                <a:ext cx="821520" cy="410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1F21BFB-1353-3381-F121-23A16FDA686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71366" y="4327005"/>
                  <a:ext cx="839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18F22C5-7042-638E-021A-73EC07E5A7CB}"/>
                    </a:ext>
                  </a:extLst>
                </p14:cNvPr>
                <p14:cNvContentPartPr/>
                <p14:nvPr/>
              </p14:nvContentPartPr>
              <p14:xfrm>
                <a:off x="10624446" y="4423125"/>
                <a:ext cx="69120" cy="11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18F22C5-7042-638E-021A-73EC07E5A7C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15806" y="4414125"/>
                  <a:ext cx="86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9E9D4FC-2E5A-74C7-7D1E-4430C13D542A}"/>
                    </a:ext>
                  </a:extLst>
                </p14:cNvPr>
                <p14:cNvContentPartPr/>
                <p14:nvPr/>
              </p14:nvContentPartPr>
              <p14:xfrm>
                <a:off x="7075566" y="5083725"/>
                <a:ext cx="347040" cy="489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9E9D4FC-2E5A-74C7-7D1E-4430C13D542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66926" y="5075085"/>
                  <a:ext cx="364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FB2E03B-83B7-A8C0-3BEC-0A42CECF176B}"/>
                    </a:ext>
                  </a:extLst>
                </p14:cNvPr>
                <p14:cNvContentPartPr/>
                <p14:nvPr/>
              </p14:nvContentPartPr>
              <p14:xfrm>
                <a:off x="7556526" y="4997685"/>
                <a:ext cx="865080" cy="492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FB2E03B-83B7-A8C0-3BEC-0A42CECF176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47526" y="4989045"/>
                  <a:ext cx="8827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DC14AC6-44F8-2920-B2A9-04C2A1340003}"/>
                    </a:ext>
                  </a:extLst>
                </p14:cNvPr>
                <p14:cNvContentPartPr/>
                <p14:nvPr/>
              </p14:nvContentPartPr>
              <p14:xfrm>
                <a:off x="8257086" y="5174805"/>
                <a:ext cx="262080" cy="37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DC14AC6-44F8-2920-B2A9-04C2A134000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248446" y="5165805"/>
                  <a:ext cx="279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1D3287A-D2A8-5FFB-E437-060C3B5AB94D}"/>
                    </a:ext>
                  </a:extLst>
                </p14:cNvPr>
                <p14:cNvContentPartPr/>
                <p14:nvPr/>
              </p14:nvContentPartPr>
              <p14:xfrm>
                <a:off x="8114886" y="5076165"/>
                <a:ext cx="24480" cy="25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1D3287A-D2A8-5FFB-E437-060C3B5AB94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106246" y="5067165"/>
                  <a:ext cx="4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6C48DB3-A0CD-B4C5-9449-5FE22FC72F72}"/>
                    </a:ext>
                  </a:extLst>
                </p14:cNvPr>
                <p14:cNvContentPartPr/>
                <p14:nvPr/>
              </p14:nvContentPartPr>
              <p14:xfrm>
                <a:off x="8655606" y="4985085"/>
                <a:ext cx="619200" cy="487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6C48DB3-A0CD-B4C5-9449-5FE22FC72F7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646966" y="4976085"/>
                  <a:ext cx="6368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42F820F-20E6-811D-008E-114979EC5893}"/>
                    </a:ext>
                  </a:extLst>
                </p14:cNvPr>
                <p14:cNvContentPartPr/>
                <p14:nvPr/>
              </p14:nvContentPartPr>
              <p14:xfrm>
                <a:off x="9446526" y="4876005"/>
                <a:ext cx="1069560" cy="579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42F820F-20E6-811D-008E-114979EC589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37526" y="4867005"/>
                  <a:ext cx="10872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621887-73B5-75BA-BF4E-166ED4AB563C}"/>
                    </a:ext>
                  </a:extLst>
                </p14:cNvPr>
                <p14:cNvContentPartPr/>
                <p14:nvPr/>
              </p14:nvContentPartPr>
              <p14:xfrm>
                <a:off x="10281366" y="5044125"/>
                <a:ext cx="24480" cy="4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621887-73B5-75BA-BF4E-166ED4AB563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272726" y="5035125"/>
                  <a:ext cx="42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A498667-2B9F-0DF1-9DD8-DDD987076DFA}"/>
                    </a:ext>
                  </a:extLst>
                </p14:cNvPr>
                <p14:cNvContentPartPr/>
                <p14:nvPr/>
              </p14:nvContentPartPr>
              <p14:xfrm>
                <a:off x="10699686" y="4814805"/>
                <a:ext cx="1384200" cy="504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A498667-2B9F-0DF1-9DD8-DDD987076DF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91046" y="4805805"/>
                  <a:ext cx="14018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3D4E0B2-D826-CF94-54B3-47100140ACC3}"/>
                    </a:ext>
                  </a:extLst>
                </p14:cNvPr>
                <p14:cNvContentPartPr/>
                <p14:nvPr/>
              </p14:nvContentPartPr>
              <p14:xfrm>
                <a:off x="11796966" y="5128365"/>
                <a:ext cx="231120" cy="11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3D4E0B2-D826-CF94-54B3-47100140ACC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788326" y="5119365"/>
                  <a:ext cx="24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A670671-09C8-FA8C-3F96-A63F5A797E01}"/>
                    </a:ext>
                  </a:extLst>
                </p14:cNvPr>
                <p14:cNvContentPartPr/>
                <p14:nvPr/>
              </p14:nvContentPartPr>
              <p14:xfrm>
                <a:off x="9477486" y="5434365"/>
                <a:ext cx="935280" cy="75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A670671-09C8-FA8C-3F96-A63F5A797E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468846" y="5425725"/>
                  <a:ext cx="952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E4B6573-E5EE-51B4-8C41-C2AFDCDA9A62}"/>
                    </a:ext>
                  </a:extLst>
                </p14:cNvPr>
                <p14:cNvContentPartPr/>
                <p14:nvPr/>
              </p14:nvContentPartPr>
              <p14:xfrm>
                <a:off x="10690686" y="5441565"/>
                <a:ext cx="1059120" cy="69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E4B6573-E5EE-51B4-8C41-C2AFDCDA9A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681686" y="5432925"/>
                  <a:ext cx="1076760" cy="8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487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4A43CD-DDA8-9438-AE28-257A38AB8E10}"/>
              </a:ext>
            </a:extLst>
          </p:cNvPr>
          <p:cNvGrpSpPr/>
          <p:nvPr/>
        </p:nvGrpSpPr>
        <p:grpSpPr>
          <a:xfrm>
            <a:off x="671526" y="1425736"/>
            <a:ext cx="7833600" cy="1042200"/>
            <a:chOff x="1257596" y="763005"/>
            <a:chExt cx="783360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3D489A-26BE-7754-5D90-D59C55873BF1}"/>
                    </a:ext>
                  </a:extLst>
                </p14:cNvPr>
                <p14:cNvContentPartPr/>
                <p14:nvPr/>
              </p14:nvContentPartPr>
              <p14:xfrm>
                <a:off x="3083156" y="1220925"/>
                <a:ext cx="18720" cy="21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3D489A-26BE-7754-5D90-D59C55873B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4156" y="1211940"/>
                  <a:ext cx="36360" cy="22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4CFE66-92E6-DF42-5165-E002F1F9D312}"/>
                    </a:ext>
                  </a:extLst>
                </p14:cNvPr>
                <p14:cNvContentPartPr/>
                <p14:nvPr/>
              </p14:nvContentPartPr>
              <p14:xfrm>
                <a:off x="3043196" y="1320285"/>
                <a:ext cx="17136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4CFE66-92E6-DF42-5165-E002F1F9D3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34215" y="1311285"/>
                  <a:ext cx="188963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D22579-C68B-B732-8E07-C6C328F3F77F}"/>
                    </a:ext>
                  </a:extLst>
                </p14:cNvPr>
                <p14:cNvContentPartPr/>
                <p14:nvPr/>
              </p14:nvContentPartPr>
              <p14:xfrm>
                <a:off x="3338036" y="981525"/>
                <a:ext cx="109080" cy="55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D22579-C68B-B732-8E07-C6C328F3F7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29036" y="972525"/>
                  <a:ext cx="1267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71486C-80C8-2840-CB5A-045E48C29E8D}"/>
                    </a:ext>
                  </a:extLst>
                </p14:cNvPr>
                <p14:cNvContentPartPr/>
                <p14:nvPr/>
              </p14:nvContentPartPr>
              <p14:xfrm>
                <a:off x="1257596" y="1040925"/>
                <a:ext cx="189000" cy="207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71486C-80C8-2840-CB5A-045E48C29E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48579" y="1031925"/>
                  <a:ext cx="206674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EAB217-57E0-C857-E3D6-4E17FAEA07A4}"/>
                    </a:ext>
                  </a:extLst>
                </p14:cNvPr>
                <p14:cNvContentPartPr/>
                <p14:nvPr/>
              </p14:nvContentPartPr>
              <p14:xfrm>
                <a:off x="1574036" y="121336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EAB217-57E0-C857-E3D6-4E17FAEA07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5036" y="1204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889ADF-6D61-CBF2-7CC8-09E6AA9F373D}"/>
                    </a:ext>
                  </a:extLst>
                </p14:cNvPr>
                <p14:cNvContentPartPr/>
                <p14:nvPr/>
              </p14:nvContentPartPr>
              <p14:xfrm>
                <a:off x="1661876" y="1039845"/>
                <a:ext cx="168480" cy="178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889ADF-6D61-CBF2-7CC8-09E6AA9F37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2876" y="1030845"/>
                  <a:ext cx="186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9927B8-C9AB-9EEB-E0A6-0A79B1950E27}"/>
                    </a:ext>
                  </a:extLst>
                </p14:cNvPr>
                <p14:cNvContentPartPr/>
                <p14:nvPr/>
              </p14:nvContentPartPr>
              <p14:xfrm>
                <a:off x="1930796" y="127744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9927B8-C9AB-9EEB-E0A6-0A79B1950E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21796" y="126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3FCC05-1A5C-1D39-DBB0-99ABB016C2EB}"/>
                    </a:ext>
                  </a:extLst>
                </p14:cNvPr>
                <p14:cNvContentPartPr/>
                <p14:nvPr/>
              </p14:nvContentPartPr>
              <p14:xfrm>
                <a:off x="2088476" y="763005"/>
                <a:ext cx="212040" cy="1042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3FCC05-1A5C-1D39-DBB0-99ABB016C2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79491" y="754005"/>
                  <a:ext cx="229650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B8B0B5-56CF-19BB-0E57-C7BE6C150C8C}"/>
                    </a:ext>
                  </a:extLst>
                </p14:cNvPr>
                <p14:cNvContentPartPr/>
                <p14:nvPr/>
              </p14:nvContentPartPr>
              <p14:xfrm>
                <a:off x="2308436" y="906285"/>
                <a:ext cx="142200" cy="27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B8B0B5-56CF-19BB-0E57-C7BE6C150C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99436" y="897285"/>
                  <a:ext cx="159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C7EAB6-1333-2D07-983E-99B2BC1A392E}"/>
                    </a:ext>
                  </a:extLst>
                </p14:cNvPr>
                <p14:cNvContentPartPr/>
                <p14:nvPr/>
              </p14:nvContentPartPr>
              <p14:xfrm>
                <a:off x="2513996" y="957405"/>
                <a:ext cx="257400" cy="164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C7EAB6-1333-2D07-983E-99B2BC1A392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04996" y="948405"/>
                  <a:ext cx="275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0DBC4E-B8CD-4772-258B-9BE25B944C1A}"/>
                    </a:ext>
                  </a:extLst>
                </p14:cNvPr>
                <p14:cNvContentPartPr/>
                <p14:nvPr/>
              </p14:nvContentPartPr>
              <p14:xfrm>
                <a:off x="2789036" y="111616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0DBC4E-B8CD-4772-258B-9BE25B944C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0036" y="110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957280-E589-C273-78C3-867CCF9B0EBC}"/>
                    </a:ext>
                  </a:extLst>
                </p14:cNvPr>
                <p14:cNvContentPartPr/>
                <p14:nvPr/>
              </p14:nvContentPartPr>
              <p14:xfrm>
                <a:off x="2345156" y="1344765"/>
                <a:ext cx="438480" cy="3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957280-E589-C273-78C3-867CCF9B0E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6156" y="1335765"/>
                  <a:ext cx="456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187240-4BA7-41EC-8166-E16636A4C68F}"/>
                    </a:ext>
                  </a:extLst>
                </p14:cNvPr>
                <p14:cNvContentPartPr/>
                <p14:nvPr/>
              </p14:nvContentPartPr>
              <p14:xfrm>
                <a:off x="2372516" y="1445925"/>
                <a:ext cx="119520" cy="255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187240-4BA7-41EC-8166-E16636A4C6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63543" y="1436925"/>
                  <a:ext cx="137107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E5E1DD-A3D8-BFEE-2DBC-F49233781819}"/>
                    </a:ext>
                  </a:extLst>
                </p14:cNvPr>
                <p14:cNvContentPartPr/>
                <p14:nvPr/>
              </p14:nvContentPartPr>
              <p14:xfrm>
                <a:off x="2637836" y="1476165"/>
                <a:ext cx="138240" cy="21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E5E1DD-A3D8-BFEE-2DBC-F492337818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28836" y="1467165"/>
                  <a:ext cx="155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F5874C-ACF8-0166-F160-9A23B1C4D291}"/>
                    </a:ext>
                  </a:extLst>
                </p14:cNvPr>
                <p14:cNvContentPartPr/>
                <p14:nvPr/>
              </p14:nvContentPartPr>
              <p14:xfrm>
                <a:off x="2566556" y="1551045"/>
                <a:ext cx="200160" cy="4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F5874C-ACF8-0166-F160-9A23B1C4D2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7556" y="1542045"/>
                  <a:ext cx="21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D82D179-5901-32FC-7DF8-05F7C7DB0417}"/>
                    </a:ext>
                  </a:extLst>
                </p14:cNvPr>
                <p14:cNvContentPartPr/>
                <p14:nvPr/>
              </p14:nvContentPartPr>
              <p14:xfrm>
                <a:off x="2509316" y="875685"/>
                <a:ext cx="241560" cy="1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D82D179-5901-32FC-7DF8-05F7C7DB04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0316" y="866685"/>
                  <a:ext cx="259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4AA75F-626F-6881-5F18-AB779710158E}"/>
                    </a:ext>
                  </a:extLst>
                </p14:cNvPr>
                <p14:cNvContentPartPr/>
                <p14:nvPr/>
              </p14:nvContentPartPr>
              <p14:xfrm>
                <a:off x="3483476" y="1169445"/>
                <a:ext cx="268560" cy="21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4AA75F-626F-6881-5F18-AB77971015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74476" y="1160445"/>
                  <a:ext cx="28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6C4933-D3E8-C672-FE27-24DB51B9BCF4}"/>
                    </a:ext>
                  </a:extLst>
                </p14:cNvPr>
                <p14:cNvContentPartPr/>
                <p14:nvPr/>
              </p14:nvContentPartPr>
              <p14:xfrm>
                <a:off x="3529916" y="1109685"/>
                <a:ext cx="22572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6C4933-D3E8-C672-FE27-24DB51B9BC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0902" y="1100685"/>
                  <a:ext cx="243388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B6DB09-E75E-50FA-0D11-EF2E1D8FD8E8}"/>
                    </a:ext>
                  </a:extLst>
                </p14:cNvPr>
                <p14:cNvContentPartPr/>
                <p14:nvPr/>
              </p14:nvContentPartPr>
              <p14:xfrm>
                <a:off x="3926276" y="1285725"/>
                <a:ext cx="51120" cy="4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B6DB09-E75E-50FA-0D11-EF2E1D8FD8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7276" y="1276725"/>
                  <a:ext cx="6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35FE01-15BB-1F89-1559-3B2FA1D91ECF}"/>
                    </a:ext>
                  </a:extLst>
                </p14:cNvPr>
                <p14:cNvContentPartPr/>
                <p14:nvPr/>
              </p14:nvContentPartPr>
              <p14:xfrm>
                <a:off x="4067396" y="1157205"/>
                <a:ext cx="243720" cy="28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35FE01-15BB-1F89-1559-3B2FA1D91E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58396" y="1148205"/>
                  <a:ext cx="261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C68903-1D13-2349-4F02-2F02B28C6E06}"/>
                    </a:ext>
                  </a:extLst>
                </p14:cNvPr>
                <p14:cNvContentPartPr/>
                <p14:nvPr/>
              </p14:nvContentPartPr>
              <p14:xfrm>
                <a:off x="4062356" y="1061805"/>
                <a:ext cx="240840" cy="29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C68903-1D13-2349-4F02-2F02B28C6E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53356" y="1052805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F889D8-216B-4795-B7C7-C25CC5827D4D}"/>
                    </a:ext>
                  </a:extLst>
                </p14:cNvPr>
                <p14:cNvContentPartPr/>
                <p14:nvPr/>
              </p14:nvContentPartPr>
              <p14:xfrm>
                <a:off x="4220756" y="939405"/>
                <a:ext cx="176400" cy="671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F889D8-216B-4795-B7C7-C25CC5827D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11756" y="930405"/>
                  <a:ext cx="1940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B3E0F5-FEEE-54A5-1AEB-01567AEB3E99}"/>
                    </a:ext>
                  </a:extLst>
                </p14:cNvPr>
                <p14:cNvContentPartPr/>
                <p14:nvPr/>
              </p14:nvContentPartPr>
              <p14:xfrm>
                <a:off x="4544756" y="1135605"/>
                <a:ext cx="279360" cy="23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B3E0F5-FEEE-54A5-1AEB-01567AEB3E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35756" y="1126605"/>
                  <a:ext cx="29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EFE43B-DFB5-C024-3201-7C6C41CD3A29}"/>
                    </a:ext>
                  </a:extLst>
                </p14:cNvPr>
                <p14:cNvContentPartPr/>
                <p14:nvPr/>
              </p14:nvContentPartPr>
              <p14:xfrm>
                <a:off x="4572476" y="1053165"/>
                <a:ext cx="248760" cy="1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EFE43B-DFB5-C024-3201-7C6C41CD3A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63476" y="1044165"/>
                  <a:ext cx="266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3CE0CC-11F5-4DB7-6DE4-9145C53F2522}"/>
                    </a:ext>
                  </a:extLst>
                </p14:cNvPr>
                <p14:cNvContentPartPr/>
                <p14:nvPr/>
              </p14:nvContentPartPr>
              <p14:xfrm>
                <a:off x="4874876" y="820245"/>
                <a:ext cx="210600" cy="978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3CE0CC-11F5-4DB7-6DE4-9145C53F25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65861" y="811242"/>
                  <a:ext cx="228270" cy="99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AA4B7A-5B59-3536-6EC9-2C97B164F785}"/>
                    </a:ext>
                  </a:extLst>
                </p14:cNvPr>
                <p14:cNvContentPartPr/>
                <p14:nvPr/>
              </p14:nvContentPartPr>
              <p14:xfrm>
                <a:off x="5223356" y="1261605"/>
                <a:ext cx="205920" cy="1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AA4B7A-5B59-3536-6EC9-2C97B164F7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4356" y="1252605"/>
                  <a:ext cx="22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04546F-6681-2A7C-5187-A71936DA6E4B}"/>
                    </a:ext>
                  </a:extLst>
                </p14:cNvPr>
                <p14:cNvContentPartPr/>
                <p14:nvPr/>
              </p14:nvContentPartPr>
              <p14:xfrm>
                <a:off x="5260796" y="1382205"/>
                <a:ext cx="243000" cy="8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04546F-6681-2A7C-5187-A71936DA6E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51796" y="1373205"/>
                  <a:ext cx="26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5EF5565-49BD-F1EE-ACEF-AFD65FE321A7}"/>
                    </a:ext>
                  </a:extLst>
                </p14:cNvPr>
                <p14:cNvContentPartPr/>
                <p14:nvPr/>
              </p14:nvContentPartPr>
              <p14:xfrm>
                <a:off x="5719796" y="1205445"/>
                <a:ext cx="144720" cy="37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5EF5565-49BD-F1EE-ACEF-AFD65FE321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10818" y="1196445"/>
                  <a:ext cx="162316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BC8A4E-63B8-B2C5-06EE-E24F4EDEF220}"/>
                    </a:ext>
                  </a:extLst>
                </p14:cNvPr>
                <p14:cNvContentPartPr/>
                <p14:nvPr/>
              </p14:nvContentPartPr>
              <p14:xfrm>
                <a:off x="5982236" y="141604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BC8A4E-63B8-B2C5-06EE-E24F4EDEF22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3236" y="140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B97D5DA-A11E-887B-8BC8-B38F7E698452}"/>
                    </a:ext>
                  </a:extLst>
                </p14:cNvPr>
                <p14:cNvContentPartPr/>
                <p14:nvPr/>
              </p14:nvContentPartPr>
              <p14:xfrm>
                <a:off x="6065396" y="1207965"/>
                <a:ext cx="146520" cy="19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B97D5DA-A11E-887B-8BC8-B38F7E6984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56396" y="1198965"/>
                  <a:ext cx="16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4CB6F9-7731-0867-BBD1-F4F382F6FFF8}"/>
                    </a:ext>
                  </a:extLst>
                </p14:cNvPr>
                <p14:cNvContentPartPr/>
                <p14:nvPr/>
              </p14:nvContentPartPr>
              <p14:xfrm>
                <a:off x="6320996" y="138976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4CB6F9-7731-0867-BBD1-F4F382F6FF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11996" y="138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0C6AC0F-AA1A-B134-55B9-C18780FCD7B0}"/>
                    </a:ext>
                  </a:extLst>
                </p14:cNvPr>
                <p14:cNvContentPartPr/>
                <p14:nvPr/>
              </p14:nvContentPartPr>
              <p14:xfrm>
                <a:off x="6456716" y="1067565"/>
                <a:ext cx="113760" cy="531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0C6AC0F-AA1A-B134-55B9-C18780FCD7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47716" y="1058565"/>
                  <a:ext cx="131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C3727D2-3258-B940-9347-2BBA27C67DB4}"/>
                    </a:ext>
                  </a:extLst>
                </p14:cNvPr>
                <p14:cNvContentPartPr/>
                <p14:nvPr/>
              </p14:nvContentPartPr>
              <p14:xfrm>
                <a:off x="6614756" y="1246845"/>
                <a:ext cx="155160" cy="24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C3727D2-3258-B940-9347-2BBA27C67D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5756" y="1237832"/>
                  <a:ext cx="17280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890E1E-C2CA-AE98-9F0C-DFB3D6AF3F97}"/>
                    </a:ext>
                  </a:extLst>
                </p14:cNvPr>
                <p14:cNvContentPartPr/>
                <p14:nvPr/>
              </p14:nvContentPartPr>
              <p14:xfrm>
                <a:off x="6650396" y="1390845"/>
                <a:ext cx="123120" cy="1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890E1E-C2CA-AE98-9F0C-DFB3D6AF3F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41396" y="1381845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8F5399-A1D0-A196-5578-6DA0737D1723}"/>
                    </a:ext>
                  </a:extLst>
                </p14:cNvPr>
                <p14:cNvContentPartPr/>
                <p14:nvPr/>
              </p14:nvContentPartPr>
              <p14:xfrm>
                <a:off x="6650396" y="1267725"/>
                <a:ext cx="150480" cy="36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8F5399-A1D0-A196-5578-6DA0737D17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41396" y="1258725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AA0DCC-4898-A92C-C098-E3D7D81AEB4A}"/>
                    </a:ext>
                  </a:extLst>
                </p14:cNvPr>
                <p14:cNvContentPartPr/>
                <p14:nvPr/>
              </p14:nvContentPartPr>
              <p14:xfrm>
                <a:off x="6626276" y="1172325"/>
                <a:ext cx="187200" cy="2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AA0DCC-4898-A92C-C098-E3D7D81AEB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17276" y="1163164"/>
                  <a:ext cx="20484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93989C-9591-03B3-8F54-D88B2B4E025E}"/>
                    </a:ext>
                  </a:extLst>
                </p14:cNvPr>
                <p14:cNvContentPartPr/>
                <p14:nvPr/>
              </p14:nvContentPartPr>
              <p14:xfrm>
                <a:off x="7004636" y="1294725"/>
                <a:ext cx="14040" cy="15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93989C-9591-03B3-8F54-D88B2B4E02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5636" y="1285725"/>
                  <a:ext cx="31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D962A3-6144-90A2-0A52-7F52A07C1F8A}"/>
                    </a:ext>
                  </a:extLst>
                </p14:cNvPr>
                <p14:cNvContentPartPr/>
                <p14:nvPr/>
              </p14:nvContentPartPr>
              <p14:xfrm>
                <a:off x="6917156" y="1384005"/>
                <a:ext cx="170280" cy="1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D962A3-6144-90A2-0A52-7F52A07C1F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08137" y="1375005"/>
                  <a:ext cx="187957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96C8DE-DB8A-1D66-10A0-BF5CD4E60D10}"/>
                    </a:ext>
                  </a:extLst>
                </p14:cNvPr>
                <p14:cNvContentPartPr/>
                <p14:nvPr/>
              </p14:nvContentPartPr>
              <p14:xfrm>
                <a:off x="7179956" y="1291485"/>
                <a:ext cx="241920" cy="163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96C8DE-DB8A-1D66-10A0-BF5CD4E60D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0956" y="1282465"/>
                  <a:ext cx="259560" cy="18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BDB114-D426-9C14-717D-59239D18A5AA}"/>
                    </a:ext>
                  </a:extLst>
                </p14:cNvPr>
                <p14:cNvContentPartPr/>
                <p14:nvPr/>
              </p14:nvContentPartPr>
              <p14:xfrm>
                <a:off x="7462196" y="143836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BDB114-D426-9C14-717D-59239D18A5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53196" y="142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7CBD59-095D-67AB-6B1A-5B6123A2F7B4}"/>
                    </a:ext>
                  </a:extLst>
                </p14:cNvPr>
                <p14:cNvContentPartPr/>
                <p14:nvPr/>
              </p14:nvContentPartPr>
              <p14:xfrm>
                <a:off x="7180676" y="1188165"/>
                <a:ext cx="208800" cy="26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7CBD59-095D-67AB-6B1A-5B6123A2F7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1691" y="1179165"/>
                  <a:ext cx="22641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C4640F9-197C-6ACC-7832-C4E5BA562504}"/>
                    </a:ext>
                  </a:extLst>
                </p14:cNvPr>
                <p14:cNvContentPartPr/>
                <p14:nvPr/>
              </p14:nvContentPartPr>
              <p14:xfrm>
                <a:off x="7552916" y="1277445"/>
                <a:ext cx="132840" cy="169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C4640F9-197C-6ACC-7832-C4E5BA5625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43916" y="1268445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0E3F935-AA68-E676-F646-9B3AA686E010}"/>
                    </a:ext>
                  </a:extLst>
                </p14:cNvPr>
                <p14:cNvContentPartPr/>
                <p14:nvPr/>
              </p14:nvContentPartPr>
              <p14:xfrm>
                <a:off x="7574516" y="1289685"/>
                <a:ext cx="98640" cy="125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0E3F935-AA68-E676-F646-9B3AA686E0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65483" y="1280685"/>
                  <a:ext cx="116345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3736B4-BFA1-2F80-A9BC-298B1C54CEF9}"/>
                    </a:ext>
                  </a:extLst>
                </p14:cNvPr>
                <p14:cNvContentPartPr/>
                <p14:nvPr/>
              </p14:nvContentPartPr>
              <p14:xfrm>
                <a:off x="7786916" y="1256565"/>
                <a:ext cx="187560" cy="212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3736B4-BFA1-2F80-A9BC-298B1C54CE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77916" y="1247565"/>
                  <a:ext cx="20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F975100-5EA5-22DA-A6FF-BBBAB4D1B07A}"/>
                    </a:ext>
                  </a:extLst>
                </p14:cNvPr>
                <p14:cNvContentPartPr/>
                <p14:nvPr/>
              </p14:nvContentPartPr>
              <p14:xfrm>
                <a:off x="7740476" y="1148925"/>
                <a:ext cx="215280" cy="2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F975100-5EA5-22DA-A6FF-BBBAB4D1B07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31491" y="1139795"/>
                  <a:ext cx="232891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D7464D-D92B-B61C-00AF-FEE09928B780}"/>
                    </a:ext>
                  </a:extLst>
                </p14:cNvPr>
                <p14:cNvContentPartPr/>
                <p14:nvPr/>
              </p14:nvContentPartPr>
              <p14:xfrm>
                <a:off x="7970876" y="1047405"/>
                <a:ext cx="127080" cy="520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D7464D-D92B-B61C-00AF-FEE09928B7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61876" y="1038411"/>
                  <a:ext cx="144720" cy="537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02E35A-8893-C49E-BE3F-032FBA848533}"/>
                    </a:ext>
                  </a:extLst>
                </p14:cNvPr>
                <p14:cNvContentPartPr/>
                <p14:nvPr/>
              </p14:nvContentPartPr>
              <p14:xfrm>
                <a:off x="8242316" y="1323885"/>
                <a:ext cx="253080" cy="58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02E35A-8893-C49E-BE3F-032FBA8485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33316" y="1314885"/>
                  <a:ext cx="270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87D9BA-6270-F7D9-A715-7995D0A35988}"/>
                    </a:ext>
                  </a:extLst>
                </p14:cNvPr>
                <p14:cNvContentPartPr/>
                <p14:nvPr/>
              </p14:nvContentPartPr>
              <p14:xfrm>
                <a:off x="8601236" y="1294725"/>
                <a:ext cx="239400" cy="19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87D9BA-6270-F7D9-A715-7995D0A359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92222" y="1285709"/>
                  <a:ext cx="257067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0978E6-6550-1E49-3BDE-D5C65215BB9B}"/>
                    </a:ext>
                  </a:extLst>
                </p14:cNvPr>
                <p14:cNvContentPartPr/>
                <p14:nvPr/>
              </p14:nvContentPartPr>
              <p14:xfrm>
                <a:off x="8593316" y="1202205"/>
                <a:ext cx="218160" cy="1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0978E6-6550-1E49-3BDE-D5C65215BB9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84316" y="1193205"/>
                  <a:ext cx="23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9BD6448-5CBE-706B-3054-EF9B058C71AE}"/>
                    </a:ext>
                  </a:extLst>
                </p14:cNvPr>
                <p14:cNvContentPartPr/>
                <p14:nvPr/>
              </p14:nvContentPartPr>
              <p14:xfrm>
                <a:off x="8958716" y="1326405"/>
                <a:ext cx="132480" cy="311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9BD6448-5CBE-706B-3054-EF9B058C71A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49716" y="1317405"/>
                  <a:ext cx="15012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2D37F10-3CD8-B3A6-937D-BCAB43E616B1}"/>
              </a:ext>
            </a:extLst>
          </p:cNvPr>
          <p:cNvGrpSpPr/>
          <p:nvPr/>
        </p:nvGrpSpPr>
        <p:grpSpPr>
          <a:xfrm>
            <a:off x="537246" y="208965"/>
            <a:ext cx="1601280" cy="426240"/>
            <a:chOff x="537246" y="208965"/>
            <a:chExt cx="16012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F229D1-317A-9BE7-D4FB-9909A695BFAF}"/>
                    </a:ext>
                  </a:extLst>
                </p14:cNvPr>
                <p14:cNvContentPartPr/>
                <p14:nvPr/>
              </p14:nvContentPartPr>
              <p14:xfrm>
                <a:off x="537246" y="208965"/>
                <a:ext cx="1601280" cy="426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F229D1-317A-9BE7-D4FB-9909A695BF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8606" y="199965"/>
                  <a:ext cx="16189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81AE181-B023-4FFF-37AF-F656AE9B20F4}"/>
                    </a:ext>
                  </a:extLst>
                </p14:cNvPr>
                <p14:cNvContentPartPr/>
                <p14:nvPr/>
              </p14:nvContentPartPr>
              <p14:xfrm>
                <a:off x="1419246" y="327765"/>
                <a:ext cx="35280" cy="58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81AE181-B023-4FFF-37AF-F656AE9B20F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10606" y="318765"/>
                  <a:ext cx="529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903BF73-31D1-8CFC-3011-4543D7798C04}"/>
              </a:ext>
            </a:extLst>
          </p:cNvPr>
          <p:cNvGrpSpPr/>
          <p:nvPr/>
        </p:nvGrpSpPr>
        <p:grpSpPr>
          <a:xfrm>
            <a:off x="2393406" y="284565"/>
            <a:ext cx="1577160" cy="498960"/>
            <a:chOff x="2393406" y="284565"/>
            <a:chExt cx="157716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B64B160-820C-B9F7-3B10-0F6103E77F18}"/>
                    </a:ext>
                  </a:extLst>
                </p14:cNvPr>
                <p14:cNvContentPartPr/>
                <p14:nvPr/>
              </p14:nvContentPartPr>
              <p14:xfrm>
                <a:off x="2393406" y="284565"/>
                <a:ext cx="583200" cy="498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B64B160-820C-B9F7-3B10-0F6103E77F1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84766" y="275565"/>
                  <a:ext cx="6008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F50E55-A1A1-CA57-DDAA-6C65F1BE7175}"/>
                    </a:ext>
                  </a:extLst>
                </p14:cNvPr>
                <p14:cNvContentPartPr/>
                <p14:nvPr/>
              </p14:nvContentPartPr>
              <p14:xfrm>
                <a:off x="2866806" y="445125"/>
                <a:ext cx="164160" cy="60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F50E55-A1A1-CA57-DDAA-6C65F1BE71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57806" y="436485"/>
                  <a:ext cx="181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837543B-D7CE-ABEF-E1CC-069D5F333C5B}"/>
                    </a:ext>
                  </a:extLst>
                </p14:cNvPr>
                <p14:cNvContentPartPr/>
                <p14:nvPr/>
              </p14:nvContentPartPr>
              <p14:xfrm>
                <a:off x="2510406" y="348645"/>
                <a:ext cx="43920" cy="40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837543B-D7CE-ABEF-E1CC-069D5F333C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01766" y="340005"/>
                  <a:ext cx="61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9C746B-42D0-E5B8-1834-0142D79237F4}"/>
                    </a:ext>
                  </a:extLst>
                </p14:cNvPr>
                <p14:cNvContentPartPr/>
                <p14:nvPr/>
              </p14:nvContentPartPr>
              <p14:xfrm>
                <a:off x="3378006" y="383925"/>
                <a:ext cx="592560" cy="147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9C746B-42D0-E5B8-1834-0142D79237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69006" y="375285"/>
                  <a:ext cx="6102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924FB3-3B8B-ADB8-40C0-A7108BF1E028}"/>
              </a:ext>
            </a:extLst>
          </p:cNvPr>
          <p:cNvGrpSpPr/>
          <p:nvPr/>
        </p:nvGrpSpPr>
        <p:grpSpPr>
          <a:xfrm>
            <a:off x="4326606" y="97725"/>
            <a:ext cx="6278400" cy="581040"/>
            <a:chOff x="4326606" y="97725"/>
            <a:chExt cx="62784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138F8BA-176A-2127-CF6E-3C5102D3FC79}"/>
                    </a:ext>
                  </a:extLst>
                </p14:cNvPr>
                <p14:cNvContentPartPr/>
                <p14:nvPr/>
              </p14:nvContentPartPr>
              <p14:xfrm>
                <a:off x="4326606" y="306885"/>
                <a:ext cx="1285200" cy="37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138F8BA-176A-2127-CF6E-3C5102D3FC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17606" y="298245"/>
                  <a:ext cx="13028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B820D73-010C-1444-90F2-963AC924493C}"/>
                    </a:ext>
                  </a:extLst>
                </p14:cNvPr>
                <p14:cNvContentPartPr/>
                <p14:nvPr/>
              </p14:nvContentPartPr>
              <p14:xfrm>
                <a:off x="5244966" y="214365"/>
                <a:ext cx="37440" cy="32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B820D73-010C-1444-90F2-963AC924493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35966" y="205725"/>
                  <a:ext cx="5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767180-6AFF-FBB3-8608-0427C2678541}"/>
                    </a:ext>
                  </a:extLst>
                </p14:cNvPr>
                <p14:cNvContentPartPr/>
                <p14:nvPr/>
              </p14:nvContentPartPr>
              <p14:xfrm>
                <a:off x="5935086" y="129765"/>
                <a:ext cx="665640" cy="35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767180-6AFF-FBB3-8608-0427C26785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26446" y="120765"/>
                  <a:ext cx="683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6C1725-17AA-4641-5FFD-1FA7C30D799D}"/>
                    </a:ext>
                  </a:extLst>
                </p14:cNvPr>
                <p14:cNvContentPartPr/>
                <p14:nvPr/>
              </p14:nvContentPartPr>
              <p14:xfrm>
                <a:off x="6848046" y="147765"/>
                <a:ext cx="823320" cy="47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6C1725-17AA-4641-5FFD-1FA7C30D79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39406" y="139125"/>
                  <a:ext cx="8409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DAB7C7-B75F-F5C7-6A0F-E7E5D8FFAA7D}"/>
                    </a:ext>
                  </a:extLst>
                </p14:cNvPr>
                <p14:cNvContentPartPr/>
                <p14:nvPr/>
              </p14:nvContentPartPr>
              <p14:xfrm>
                <a:off x="7934886" y="102045"/>
                <a:ext cx="534600" cy="37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DAB7C7-B75F-F5C7-6A0F-E7E5D8FFAA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26246" y="93045"/>
                  <a:ext cx="552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07092D-5CC4-8A35-0AD1-C1D8726B35A0}"/>
                    </a:ext>
                  </a:extLst>
                </p14:cNvPr>
                <p14:cNvContentPartPr/>
                <p14:nvPr/>
              </p14:nvContentPartPr>
              <p14:xfrm>
                <a:off x="7948206" y="193125"/>
                <a:ext cx="440280" cy="90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07092D-5CC4-8A35-0AD1-C1D8726B35A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39206" y="184125"/>
                  <a:ext cx="457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1B174AD-8E46-B158-E95B-056A4FC95BFF}"/>
                    </a:ext>
                  </a:extLst>
                </p14:cNvPr>
                <p14:cNvContentPartPr/>
                <p14:nvPr/>
              </p14:nvContentPartPr>
              <p14:xfrm>
                <a:off x="8744886" y="97725"/>
                <a:ext cx="1860120" cy="491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1B174AD-8E46-B158-E95B-056A4FC95B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35886" y="89085"/>
                  <a:ext cx="18777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58963A-BA2E-223A-F0D2-8C627384F274}"/>
                    </a:ext>
                  </a:extLst>
                </p14:cNvPr>
                <p14:cNvContentPartPr/>
                <p14:nvPr/>
              </p14:nvContentPartPr>
              <p14:xfrm>
                <a:off x="10383606" y="219765"/>
                <a:ext cx="147240" cy="37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58963A-BA2E-223A-F0D2-8C627384F27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74966" y="210765"/>
                  <a:ext cx="164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B5AB78-0273-5193-6404-9476FBBAE61E}"/>
                    </a:ext>
                  </a:extLst>
                </p14:cNvPr>
                <p14:cNvContentPartPr/>
                <p14:nvPr/>
              </p14:nvContentPartPr>
              <p14:xfrm>
                <a:off x="10092726" y="10924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B5AB78-0273-5193-6404-9476FBBAE6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84086" y="100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CBD1B02-29E9-E1D1-600B-9DE39D48F42E}"/>
              </a:ext>
            </a:extLst>
          </p:cNvPr>
          <p:cNvGrpSpPr/>
          <p:nvPr/>
        </p:nvGrpSpPr>
        <p:grpSpPr>
          <a:xfrm>
            <a:off x="1971486" y="2497125"/>
            <a:ext cx="410040" cy="862200"/>
            <a:chOff x="1971486" y="2497125"/>
            <a:chExt cx="41004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8B2D07C-CCAF-20ED-ED38-EF6A05AE8DA9}"/>
                    </a:ext>
                  </a:extLst>
                </p14:cNvPr>
                <p14:cNvContentPartPr/>
                <p14:nvPr/>
              </p14:nvContentPartPr>
              <p14:xfrm>
                <a:off x="1994166" y="2543925"/>
                <a:ext cx="130680" cy="302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8B2D07C-CCAF-20ED-ED38-EF6A05AE8DA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85166" y="2535285"/>
                  <a:ext cx="148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5C8075-6BF5-DA82-24D2-8464E2DD0C8A}"/>
                    </a:ext>
                  </a:extLst>
                </p14:cNvPr>
                <p14:cNvContentPartPr/>
                <p14:nvPr/>
              </p14:nvContentPartPr>
              <p14:xfrm>
                <a:off x="1971486" y="2497125"/>
                <a:ext cx="89640" cy="12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5C8075-6BF5-DA82-24D2-8464E2DD0C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62846" y="2488125"/>
                  <a:ext cx="107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4AC61F-2A96-2373-232B-00C4F2A9D75F}"/>
                    </a:ext>
                  </a:extLst>
                </p14:cNvPr>
                <p14:cNvContentPartPr/>
                <p14:nvPr/>
              </p14:nvContentPartPr>
              <p14:xfrm>
                <a:off x="2118366" y="3037485"/>
                <a:ext cx="16200" cy="21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4AC61F-2A96-2373-232B-00C4F2A9D75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09366" y="3028485"/>
                  <a:ext cx="33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5649B38-0BBA-8693-2397-8E44A09A22B6}"/>
                    </a:ext>
                  </a:extLst>
                </p14:cNvPr>
                <p14:cNvContentPartPr/>
                <p14:nvPr/>
              </p14:nvContentPartPr>
              <p14:xfrm>
                <a:off x="1986246" y="2964045"/>
                <a:ext cx="395280" cy="395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5649B38-0BBA-8693-2397-8E44A09A22B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77606" y="2955405"/>
                  <a:ext cx="41292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D01A702-4377-2B8A-5730-9BA3176D6473}"/>
                  </a:ext>
                </a:extLst>
              </p14:cNvPr>
              <p14:cNvContentPartPr/>
              <p14:nvPr/>
            </p14:nvContentPartPr>
            <p14:xfrm>
              <a:off x="7345566" y="2696565"/>
              <a:ext cx="1425960" cy="433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D01A702-4377-2B8A-5730-9BA3176D647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336566" y="2687925"/>
                <a:ext cx="14436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576DCD8-B389-89DB-FF28-48F09D7525B9}"/>
                  </a:ext>
                </a:extLst>
              </p14:cNvPr>
              <p14:cNvContentPartPr/>
              <p14:nvPr/>
            </p14:nvContentPartPr>
            <p14:xfrm>
              <a:off x="9036486" y="2550765"/>
              <a:ext cx="571680" cy="496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576DCD8-B389-89DB-FF28-48F09D7525B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027486" y="2542125"/>
                <a:ext cx="589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6BE7C66-4CCF-DF16-2D16-9D917989BCA9}"/>
                  </a:ext>
                </a:extLst>
              </p14:cNvPr>
              <p14:cNvContentPartPr/>
              <p14:nvPr/>
            </p14:nvContentPartPr>
            <p14:xfrm>
              <a:off x="9066726" y="2804565"/>
              <a:ext cx="384480" cy="78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6BE7C66-4CCF-DF16-2D16-9D917989BCA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058086" y="2795565"/>
                <a:ext cx="402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83F09E2-B308-CAD8-2DED-888B6014FE81}"/>
                  </a:ext>
                </a:extLst>
              </p14:cNvPr>
              <p14:cNvContentPartPr/>
              <p14:nvPr/>
            </p14:nvContentPartPr>
            <p14:xfrm>
              <a:off x="9721926" y="2589285"/>
              <a:ext cx="1235520" cy="454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83F09E2-B308-CAD8-2DED-888B6014FE8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713286" y="2580645"/>
                <a:ext cx="125316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FC8047F-971F-10FE-BBBE-E84D18AB0F9E}"/>
                  </a:ext>
                </a:extLst>
              </p14:cNvPr>
              <p14:cNvContentPartPr/>
              <p14:nvPr/>
            </p14:nvContentPartPr>
            <p14:xfrm>
              <a:off x="9755406" y="2765685"/>
              <a:ext cx="462600" cy="32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FC8047F-971F-10FE-BBBE-E84D18AB0F9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746406" y="2757045"/>
                <a:ext cx="4802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3EE8B98-4080-FF8E-AA9E-6DD0A491FAE5}"/>
              </a:ext>
            </a:extLst>
          </p:cNvPr>
          <p:cNvGrpSpPr/>
          <p:nvPr/>
        </p:nvGrpSpPr>
        <p:grpSpPr>
          <a:xfrm>
            <a:off x="2953206" y="2261325"/>
            <a:ext cx="1155600" cy="1029600"/>
            <a:chOff x="2953206" y="2261325"/>
            <a:chExt cx="1155600" cy="10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5413DD-3A3E-5C7F-359D-D9C87E1C6C43}"/>
                    </a:ext>
                  </a:extLst>
                </p14:cNvPr>
                <p14:cNvContentPartPr/>
                <p14:nvPr/>
              </p14:nvContentPartPr>
              <p14:xfrm>
                <a:off x="2953206" y="2261325"/>
                <a:ext cx="1155600" cy="19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5413DD-3A3E-5C7F-359D-D9C87E1C6C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44206" y="2252325"/>
                  <a:ext cx="1173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68A0CB0-E16A-2622-BB5B-6CC33F436FA1}"/>
                    </a:ext>
                  </a:extLst>
                </p14:cNvPr>
                <p14:cNvContentPartPr/>
                <p14:nvPr/>
              </p14:nvContentPartPr>
              <p14:xfrm>
                <a:off x="3517686" y="2573805"/>
                <a:ext cx="125640" cy="388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68A0CB0-E16A-2622-BB5B-6CC33F436FA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08686" y="2564805"/>
                  <a:ext cx="1432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AF14CF-0B12-0987-157D-E5731432F731}"/>
                    </a:ext>
                  </a:extLst>
                </p14:cNvPr>
                <p14:cNvContentPartPr/>
                <p14:nvPr/>
              </p14:nvContentPartPr>
              <p14:xfrm>
                <a:off x="3490326" y="2510085"/>
                <a:ext cx="120600" cy="177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AF14CF-0B12-0987-157D-E5731432F73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81326" y="2501085"/>
                  <a:ext cx="138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0002527-586E-9588-DCF3-F26F24B97B26}"/>
                    </a:ext>
                  </a:extLst>
                </p14:cNvPr>
                <p14:cNvContentPartPr/>
                <p14:nvPr/>
              </p14:nvContentPartPr>
              <p14:xfrm>
                <a:off x="3658446" y="3061245"/>
                <a:ext cx="147600" cy="176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0002527-586E-9588-DCF3-F26F24B97B2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49446" y="3052245"/>
                  <a:ext cx="165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630D6F-8765-49E8-2376-C1CF12F5CEE9}"/>
                    </a:ext>
                  </a:extLst>
                </p14:cNvPr>
                <p14:cNvContentPartPr/>
                <p14:nvPr/>
              </p14:nvContentPartPr>
              <p14:xfrm>
                <a:off x="3514806" y="2981325"/>
                <a:ext cx="452520" cy="309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630D6F-8765-49E8-2376-C1CF12F5CEE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06166" y="2972325"/>
                  <a:ext cx="470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6E5031A-B391-F053-A82C-4B1B7D9826AF}"/>
                    </a:ext>
                  </a:extLst>
                </p14:cNvPr>
                <p14:cNvContentPartPr/>
                <p14:nvPr/>
              </p14:nvContentPartPr>
              <p14:xfrm>
                <a:off x="3647286" y="3039285"/>
                <a:ext cx="60120" cy="106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6E5031A-B391-F053-A82C-4B1B7D9826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38286" y="3030645"/>
                  <a:ext cx="77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8D6BB8E-6B10-B6F2-0533-8BCBD3FC56C6}"/>
                    </a:ext>
                  </a:extLst>
                </p14:cNvPr>
                <p14:cNvContentPartPr/>
                <p14:nvPr/>
              </p14:nvContentPartPr>
              <p14:xfrm>
                <a:off x="3669966" y="3041805"/>
                <a:ext cx="196920" cy="21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8D6BB8E-6B10-B6F2-0533-8BCBD3FC56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61326" y="3032805"/>
                  <a:ext cx="214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0BA22D-5C17-76D5-AF5A-80C2BF92C86A}"/>
                    </a:ext>
                  </a:extLst>
                </p14:cNvPr>
                <p14:cNvContentPartPr/>
                <p14:nvPr/>
              </p14:nvContentPartPr>
              <p14:xfrm>
                <a:off x="3653766" y="3072045"/>
                <a:ext cx="201240" cy="196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10BA22D-5C17-76D5-AF5A-80C2BF92C8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45126" y="3063405"/>
                  <a:ext cx="2188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E3E4278-ADAE-8C0F-63EB-05BE24DE4AC1}"/>
              </a:ext>
            </a:extLst>
          </p:cNvPr>
          <p:cNvGrpSpPr/>
          <p:nvPr/>
        </p:nvGrpSpPr>
        <p:grpSpPr>
          <a:xfrm>
            <a:off x="6220206" y="2227845"/>
            <a:ext cx="1135080" cy="839880"/>
            <a:chOff x="6220206" y="2227845"/>
            <a:chExt cx="113508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6D79AC-C129-5621-E08E-4769C1978330}"/>
                    </a:ext>
                  </a:extLst>
                </p14:cNvPr>
                <p14:cNvContentPartPr/>
                <p14:nvPr/>
              </p14:nvContentPartPr>
              <p14:xfrm>
                <a:off x="6321726" y="2754885"/>
                <a:ext cx="221040" cy="199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6D79AC-C129-5621-E08E-4769C19783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12726" y="2745885"/>
                  <a:ext cx="238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BCB63B-F761-E953-2556-C6E2595518F6}"/>
                    </a:ext>
                  </a:extLst>
                </p14:cNvPr>
                <p14:cNvContentPartPr/>
                <p14:nvPr/>
              </p14:nvContentPartPr>
              <p14:xfrm>
                <a:off x="6220206" y="2627445"/>
                <a:ext cx="468720" cy="440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BCB63B-F761-E953-2556-C6E2595518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11566" y="2618805"/>
                  <a:ext cx="4863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64CEFB-9974-6A93-CAE4-7510DA2E3AA7}"/>
                    </a:ext>
                  </a:extLst>
                </p14:cNvPr>
                <p14:cNvContentPartPr/>
                <p14:nvPr/>
              </p14:nvContentPartPr>
              <p14:xfrm>
                <a:off x="6655086" y="2227845"/>
                <a:ext cx="700200" cy="160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64CEFB-9974-6A93-CAE4-7510DA2E3AA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46446" y="2218845"/>
                  <a:ext cx="717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C5078D2-C5BE-A111-45C1-B13D6798F50C}"/>
                    </a:ext>
                  </a:extLst>
                </p14:cNvPr>
                <p14:cNvContentPartPr/>
                <p14:nvPr/>
              </p14:nvContentPartPr>
              <p14:xfrm>
                <a:off x="6668046" y="2401725"/>
                <a:ext cx="325800" cy="38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C5078D2-C5BE-A111-45C1-B13D6798F5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59046" y="2393085"/>
                  <a:ext cx="3434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DA3816-F3AA-4EDC-7D03-E3A7C6063C4A}"/>
                    </a:ext>
                  </a:extLst>
                </p14:cNvPr>
                <p14:cNvContentPartPr/>
                <p14:nvPr/>
              </p14:nvContentPartPr>
              <p14:xfrm>
                <a:off x="6924006" y="2370765"/>
                <a:ext cx="144000" cy="9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DA3816-F3AA-4EDC-7D03-E3A7C6063C4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15366" y="2361765"/>
                  <a:ext cx="1616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A6E5C92-37FF-D395-A09C-A4D032D379BD}"/>
              </a:ext>
            </a:extLst>
          </p:cNvPr>
          <p:cNvGrpSpPr/>
          <p:nvPr/>
        </p:nvGrpSpPr>
        <p:grpSpPr>
          <a:xfrm>
            <a:off x="398646" y="3694845"/>
            <a:ext cx="735840" cy="333360"/>
            <a:chOff x="398646" y="3694845"/>
            <a:chExt cx="7358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65F571-B715-01E3-4477-AB8A2397FD8A}"/>
                    </a:ext>
                  </a:extLst>
                </p14:cNvPr>
                <p14:cNvContentPartPr/>
                <p14:nvPr/>
              </p14:nvContentPartPr>
              <p14:xfrm>
                <a:off x="398646" y="3694845"/>
                <a:ext cx="735840" cy="333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65F571-B715-01E3-4477-AB8A2397FD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9646" y="3686205"/>
                  <a:ext cx="753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2F3117-6EE5-0427-404B-9E0F31C28AE7}"/>
                    </a:ext>
                  </a:extLst>
                </p14:cNvPr>
                <p14:cNvContentPartPr/>
                <p14:nvPr/>
              </p14:nvContentPartPr>
              <p14:xfrm>
                <a:off x="928206" y="386296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2F3117-6EE5-0427-404B-9E0F31C28AE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9566" y="385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13AEA90-6760-4B8A-ED59-DD5C52AD0DA0}"/>
                    </a:ext>
                  </a:extLst>
                </p14:cNvPr>
                <p14:cNvContentPartPr/>
                <p14:nvPr/>
              </p14:nvContentPartPr>
              <p14:xfrm>
                <a:off x="840366" y="3770085"/>
                <a:ext cx="193320" cy="9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13AEA90-6760-4B8A-ED59-DD5C52AD0D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1726" y="3761445"/>
                  <a:ext cx="21096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12D12AF-2134-FFCB-B012-354B7F8BA6AC}"/>
                  </a:ext>
                </a:extLst>
              </p14:cNvPr>
              <p14:cNvContentPartPr/>
              <p14:nvPr/>
            </p14:nvContentPartPr>
            <p14:xfrm>
              <a:off x="1359486" y="3784845"/>
              <a:ext cx="225720" cy="353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12D12AF-2134-FFCB-B012-354B7F8BA6A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350846" y="3776205"/>
                <a:ext cx="2433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1A3E912-3C15-CDF2-F807-072249FB2A4C}"/>
                  </a:ext>
                </a:extLst>
              </p14:cNvPr>
              <p14:cNvContentPartPr/>
              <p14:nvPr/>
            </p14:nvContentPartPr>
            <p14:xfrm>
              <a:off x="1033326" y="4510245"/>
              <a:ext cx="17640" cy="191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1A3E912-3C15-CDF2-F807-072249FB2A4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24686" y="4501245"/>
                <a:ext cx="35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3DC502F-ACD6-4F02-5963-F0B17C5D6D91}"/>
                  </a:ext>
                </a:extLst>
              </p14:cNvPr>
              <p14:cNvContentPartPr/>
              <p14:nvPr/>
            </p14:nvContentPartPr>
            <p14:xfrm>
              <a:off x="922086" y="4442565"/>
              <a:ext cx="256320" cy="3229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3DC502F-ACD6-4F02-5963-F0B17C5D6D9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13086" y="4433925"/>
                <a:ext cx="2739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CC7BC36-9A5E-B048-F7D6-E3ACF75FEE29}"/>
                  </a:ext>
                </a:extLst>
              </p14:cNvPr>
              <p14:cNvContentPartPr/>
              <p14:nvPr/>
            </p14:nvContentPartPr>
            <p14:xfrm>
              <a:off x="784566" y="4760445"/>
              <a:ext cx="473400" cy="295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CC7BC36-9A5E-B048-F7D6-E3ACF75FEE2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75926" y="4751805"/>
                <a:ext cx="491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2D58C84-4284-E7CE-4702-86F54B0BF85C}"/>
                  </a:ext>
                </a:extLst>
              </p14:cNvPr>
              <p14:cNvContentPartPr/>
              <p14:nvPr/>
            </p14:nvContentPartPr>
            <p14:xfrm>
              <a:off x="972486" y="4847925"/>
              <a:ext cx="126000" cy="2059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2D58C84-4284-E7CE-4702-86F54B0BF85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63486" y="4838925"/>
                <a:ext cx="1436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DD38F2B-F1F3-22FE-218A-68DFC0F9E081}"/>
                  </a:ext>
                </a:extLst>
              </p14:cNvPr>
              <p14:cNvContentPartPr/>
              <p14:nvPr/>
            </p14:nvContentPartPr>
            <p14:xfrm>
              <a:off x="886086" y="4777005"/>
              <a:ext cx="320760" cy="332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DD38F2B-F1F3-22FE-218A-68DFC0F9E08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77086" y="4768005"/>
                <a:ext cx="3384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59B7A24-11EB-2C3D-CC3C-B34F9EF93055}"/>
                  </a:ext>
                </a:extLst>
              </p14:cNvPr>
              <p14:cNvContentPartPr/>
              <p14:nvPr/>
            </p14:nvContentPartPr>
            <p14:xfrm>
              <a:off x="1977966" y="4733805"/>
              <a:ext cx="1666440" cy="774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59B7A24-11EB-2C3D-CC3C-B34F9EF9305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969326" y="4724805"/>
                <a:ext cx="1684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0B49D4D-6C1F-D857-5D20-84B52397975E}"/>
                  </a:ext>
                </a:extLst>
              </p14:cNvPr>
              <p14:cNvContentPartPr/>
              <p14:nvPr/>
            </p14:nvContentPartPr>
            <p14:xfrm>
              <a:off x="1751526" y="3710685"/>
              <a:ext cx="784800" cy="294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0B49D4D-6C1F-D857-5D20-84B52397975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742886" y="3701685"/>
                <a:ext cx="8024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1160EF6-159E-C5BB-2595-2747855CF943}"/>
                  </a:ext>
                </a:extLst>
              </p14:cNvPr>
              <p14:cNvContentPartPr/>
              <p14:nvPr/>
            </p14:nvContentPartPr>
            <p14:xfrm>
              <a:off x="1634166" y="3742725"/>
              <a:ext cx="472680" cy="101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1160EF6-159E-C5BB-2595-2747855CF94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625166" y="3733725"/>
                <a:ext cx="490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597A0DB-5718-F53D-3714-F37DAA6BC70B}"/>
                  </a:ext>
                </a:extLst>
              </p14:cNvPr>
              <p14:cNvContentPartPr/>
              <p14:nvPr/>
            </p14:nvContentPartPr>
            <p14:xfrm>
              <a:off x="2875806" y="3765045"/>
              <a:ext cx="18000" cy="199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597A0DB-5718-F53D-3714-F37DAA6BC70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866806" y="3756405"/>
                <a:ext cx="356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EE04EC7-32C3-43B8-CF65-783DD08CEC32}"/>
                  </a:ext>
                </a:extLst>
              </p14:cNvPr>
              <p14:cNvContentPartPr/>
              <p14:nvPr/>
            </p14:nvContentPartPr>
            <p14:xfrm>
              <a:off x="2728926" y="3725805"/>
              <a:ext cx="303120" cy="318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EE04EC7-32C3-43B8-CF65-783DD08CEC3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719926" y="3717165"/>
                <a:ext cx="3207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998B6C1-3BA9-E6B9-4170-DFBBCE5B61F3}"/>
                  </a:ext>
                </a:extLst>
              </p14:cNvPr>
              <p14:cNvContentPartPr/>
              <p14:nvPr/>
            </p14:nvContentPartPr>
            <p14:xfrm>
              <a:off x="3156606" y="3700245"/>
              <a:ext cx="597600" cy="313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998B6C1-3BA9-E6B9-4170-DFBBCE5B61F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147606" y="3691605"/>
                <a:ext cx="6152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4228CF0-728B-4B4A-346B-B21768D4BA22}"/>
                  </a:ext>
                </a:extLst>
              </p14:cNvPr>
              <p14:cNvContentPartPr/>
              <p14:nvPr/>
            </p14:nvContentPartPr>
            <p14:xfrm>
              <a:off x="3991086" y="3726525"/>
              <a:ext cx="145080" cy="2311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4228CF0-728B-4B4A-346B-B21768D4BA2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982446" y="3717525"/>
                <a:ext cx="162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7054C27-26FD-B3DF-8BD1-12FAAC085CB1}"/>
                  </a:ext>
                </a:extLst>
              </p14:cNvPr>
              <p14:cNvContentPartPr/>
              <p14:nvPr/>
            </p14:nvContentPartPr>
            <p14:xfrm>
              <a:off x="3849606" y="3680805"/>
              <a:ext cx="362520" cy="363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7054C27-26FD-B3DF-8BD1-12FAAC085CB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840606" y="3672165"/>
                <a:ext cx="3801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01E665D-FE8A-634F-ABAF-9719B07A5FF7}"/>
                  </a:ext>
                </a:extLst>
              </p14:cNvPr>
              <p14:cNvContentPartPr/>
              <p14:nvPr/>
            </p14:nvContentPartPr>
            <p14:xfrm>
              <a:off x="4384566" y="3972405"/>
              <a:ext cx="94320" cy="1317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01E665D-FE8A-634F-ABAF-9719B07A5FF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375926" y="3963765"/>
                <a:ext cx="1119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7B3FA8A4-07E0-DD21-9328-E2F9D58DB185}"/>
                  </a:ext>
                </a:extLst>
              </p14:cNvPr>
              <p14:cNvContentPartPr/>
              <p14:nvPr/>
            </p14:nvContentPartPr>
            <p14:xfrm>
              <a:off x="4803606" y="3767925"/>
              <a:ext cx="301320" cy="150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7B3FA8A4-07E0-DD21-9328-E2F9D58DB18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794606" y="3759285"/>
                <a:ext cx="318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89E20B3-391B-9ABE-8071-E5091E624C2C}"/>
                  </a:ext>
                </a:extLst>
              </p14:cNvPr>
              <p14:cNvContentPartPr/>
              <p14:nvPr/>
            </p14:nvContentPartPr>
            <p14:xfrm>
              <a:off x="4791366" y="3691605"/>
              <a:ext cx="291240" cy="259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89E20B3-391B-9ABE-8071-E5091E624C2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782726" y="3682605"/>
                <a:ext cx="308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BDC2E33-767B-108F-0E53-B66B6E0F2B7F}"/>
                  </a:ext>
                </a:extLst>
              </p14:cNvPr>
              <p14:cNvContentPartPr/>
              <p14:nvPr/>
            </p14:nvContentPartPr>
            <p14:xfrm>
              <a:off x="5365566" y="3815445"/>
              <a:ext cx="145080" cy="486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BDC2E33-767B-108F-0E53-B66B6E0F2B7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356566" y="3806805"/>
                <a:ext cx="1627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C5C3CF8-4658-3EBF-DECE-B6AB3E10DDD3}"/>
                  </a:ext>
                </a:extLst>
              </p14:cNvPr>
              <p14:cNvContentPartPr/>
              <p14:nvPr/>
            </p14:nvContentPartPr>
            <p14:xfrm>
              <a:off x="5650686" y="3785565"/>
              <a:ext cx="115920" cy="132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C5C3CF8-4658-3EBF-DECE-B6AB3E10DDD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641686" y="3776565"/>
                <a:ext cx="1335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614077D-1251-C0B7-BD60-3634B664BAEF}"/>
                  </a:ext>
                </a:extLst>
              </p14:cNvPr>
              <p14:cNvContentPartPr/>
              <p14:nvPr/>
            </p14:nvContentPartPr>
            <p14:xfrm>
              <a:off x="5877126" y="3564885"/>
              <a:ext cx="54000" cy="91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614077D-1251-C0B7-BD60-3634B664BAE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868126" y="3555885"/>
                <a:ext cx="71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7F95FA3-A7D7-4C67-9B6C-96FA6827DA25}"/>
                  </a:ext>
                </a:extLst>
              </p14:cNvPr>
              <p14:cNvContentPartPr/>
              <p14:nvPr/>
            </p14:nvContentPartPr>
            <p14:xfrm>
              <a:off x="5883966" y="3464805"/>
              <a:ext cx="28800" cy="295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7F95FA3-A7D7-4C67-9B6C-96FA6827DA2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875326" y="3455805"/>
                <a:ext cx="46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47300C96-2855-98CC-4441-34E1C0198E28}"/>
                  </a:ext>
                </a:extLst>
              </p14:cNvPr>
              <p14:cNvContentPartPr/>
              <p14:nvPr/>
            </p14:nvContentPartPr>
            <p14:xfrm>
              <a:off x="6026886" y="3523125"/>
              <a:ext cx="167400" cy="1152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47300C96-2855-98CC-4441-34E1C0198E2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018246" y="3514125"/>
                <a:ext cx="185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010C1AF-E3AA-276B-85F3-CAFCEE34C8D8}"/>
                  </a:ext>
                </a:extLst>
              </p14:cNvPr>
              <p14:cNvContentPartPr/>
              <p14:nvPr/>
            </p14:nvContentPartPr>
            <p14:xfrm>
              <a:off x="6299766" y="3391725"/>
              <a:ext cx="132120" cy="2127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010C1AF-E3AA-276B-85F3-CAFCEE34C8D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291126" y="3382725"/>
                <a:ext cx="1497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421E028-3C66-8642-7338-630ABCB21069}"/>
                  </a:ext>
                </a:extLst>
              </p14:cNvPr>
              <p14:cNvContentPartPr/>
              <p14:nvPr/>
            </p14:nvContentPartPr>
            <p14:xfrm>
              <a:off x="6219486" y="3450405"/>
              <a:ext cx="181800" cy="342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421E028-3C66-8642-7338-630ABCB2106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210486" y="3441765"/>
                <a:ext cx="199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3BBFA6D-3CC1-BC2D-7786-F9A74BF4CCCF}"/>
                  </a:ext>
                </a:extLst>
              </p14:cNvPr>
              <p14:cNvContentPartPr/>
              <p14:nvPr/>
            </p14:nvContentPartPr>
            <p14:xfrm>
              <a:off x="6806286" y="3562005"/>
              <a:ext cx="120600" cy="4086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3BBFA6D-3CC1-BC2D-7786-F9A74BF4CCC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797646" y="3553005"/>
                <a:ext cx="1382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B950A95-A65A-60D8-5458-536D6EA77AB1}"/>
                  </a:ext>
                </a:extLst>
              </p14:cNvPr>
              <p14:cNvContentPartPr/>
              <p14:nvPr/>
            </p14:nvContentPartPr>
            <p14:xfrm>
              <a:off x="6987006" y="3713565"/>
              <a:ext cx="679320" cy="1425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B950A95-A65A-60D8-5458-536D6EA77AB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978006" y="3704565"/>
                <a:ext cx="6969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8E2DA78-D2CC-2865-AD3A-E34CD6A54012}"/>
                  </a:ext>
                </a:extLst>
              </p14:cNvPr>
              <p14:cNvContentPartPr/>
              <p14:nvPr/>
            </p14:nvContentPartPr>
            <p14:xfrm>
              <a:off x="7452486" y="3579285"/>
              <a:ext cx="18360" cy="46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8E2DA78-D2CC-2865-AD3A-E34CD6A5401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443846" y="3570645"/>
                <a:ext cx="36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80BD4ECF-23E6-76C8-4BFA-B39CC326E611}"/>
                  </a:ext>
                </a:extLst>
              </p14:cNvPr>
              <p14:cNvContentPartPr/>
              <p14:nvPr/>
            </p14:nvContentPartPr>
            <p14:xfrm>
              <a:off x="7869726" y="3571005"/>
              <a:ext cx="232200" cy="849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80BD4ECF-23E6-76C8-4BFA-B39CC326E61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860726" y="3562005"/>
                <a:ext cx="249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6AC7185-0499-A075-A206-3D9BF258D3EA}"/>
                  </a:ext>
                </a:extLst>
              </p14:cNvPr>
              <p14:cNvContentPartPr/>
              <p14:nvPr/>
            </p14:nvContentPartPr>
            <p14:xfrm>
              <a:off x="7928406" y="3623565"/>
              <a:ext cx="149400" cy="2070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6AC7185-0499-A075-A206-3D9BF258D3E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919406" y="3614925"/>
                <a:ext cx="1670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F75A8DBF-E63E-B6A0-C121-014435957DA8}"/>
                  </a:ext>
                </a:extLst>
              </p14:cNvPr>
              <p14:cNvContentPartPr/>
              <p14:nvPr/>
            </p14:nvContentPartPr>
            <p14:xfrm>
              <a:off x="7939566" y="3685125"/>
              <a:ext cx="195120" cy="35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F75A8DBF-E63E-B6A0-C121-014435957DA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930566" y="3676485"/>
                <a:ext cx="21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137DFB4C-3C35-4AF4-347F-560A35F36024}"/>
                  </a:ext>
                </a:extLst>
              </p14:cNvPr>
              <p14:cNvContentPartPr/>
              <p14:nvPr/>
            </p14:nvContentPartPr>
            <p14:xfrm>
              <a:off x="8175366" y="3689805"/>
              <a:ext cx="788760" cy="126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137DFB4C-3C35-4AF4-347F-560A35F3602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166366" y="3680805"/>
                <a:ext cx="806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B02AF0D5-5C88-017B-FF87-9F6F82903E6C}"/>
                  </a:ext>
                </a:extLst>
              </p14:cNvPr>
              <p14:cNvContentPartPr/>
              <p14:nvPr/>
            </p14:nvContentPartPr>
            <p14:xfrm>
              <a:off x="8653446" y="3551205"/>
              <a:ext cx="15480" cy="648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02AF0D5-5C88-017B-FF87-9F6F82903E6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44446" y="3542205"/>
                <a:ext cx="331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E11EAE7-13E3-BE70-13C8-5D4873B11BED}"/>
              </a:ext>
            </a:extLst>
          </p:cNvPr>
          <p:cNvGrpSpPr/>
          <p:nvPr/>
        </p:nvGrpSpPr>
        <p:grpSpPr>
          <a:xfrm>
            <a:off x="9135126" y="3403245"/>
            <a:ext cx="2792880" cy="543960"/>
            <a:chOff x="9135126" y="3403245"/>
            <a:chExt cx="27928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35DDA9B-4334-56F9-73F1-EAE0AF50648F}"/>
                    </a:ext>
                  </a:extLst>
                </p14:cNvPr>
                <p14:cNvContentPartPr/>
                <p14:nvPr/>
              </p14:nvContentPartPr>
              <p14:xfrm>
                <a:off x="9135126" y="3403245"/>
                <a:ext cx="1345320" cy="543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35DDA9B-4334-56F9-73F1-EAE0AF5064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26126" y="3394605"/>
                  <a:ext cx="13629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33AF37E-1076-4255-8BDC-F97FB75FB3CC}"/>
                    </a:ext>
                  </a:extLst>
                </p14:cNvPr>
                <p14:cNvContentPartPr/>
                <p14:nvPr/>
              </p14:nvContentPartPr>
              <p14:xfrm>
                <a:off x="10351926" y="3500445"/>
                <a:ext cx="199440" cy="51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33AF37E-1076-4255-8BDC-F97FB75FB3C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42926" y="3491445"/>
                  <a:ext cx="217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DF1E329-DC72-51E4-F9F9-5306D1CEFE8F}"/>
                    </a:ext>
                  </a:extLst>
                </p14:cNvPr>
                <p14:cNvContentPartPr/>
                <p14:nvPr/>
              </p14:nvContentPartPr>
              <p14:xfrm>
                <a:off x="10661526" y="3534645"/>
                <a:ext cx="248400" cy="313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DF1E329-DC72-51E4-F9F9-5306D1CEFE8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52526" y="3525645"/>
                  <a:ext cx="266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31FA8FB-9815-328E-28FB-9FEC7F8D7292}"/>
                    </a:ext>
                  </a:extLst>
                </p14:cNvPr>
                <p14:cNvContentPartPr/>
                <p14:nvPr/>
              </p14:nvContentPartPr>
              <p14:xfrm>
                <a:off x="11076606" y="3591525"/>
                <a:ext cx="307800" cy="192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31FA8FB-9815-328E-28FB-9FEC7F8D729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067606" y="3582885"/>
                  <a:ext cx="325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498C717-0FE3-18AA-BE8E-217C4A25FA29}"/>
                    </a:ext>
                  </a:extLst>
                </p14:cNvPr>
                <p14:cNvContentPartPr/>
                <p14:nvPr/>
              </p14:nvContentPartPr>
              <p14:xfrm>
                <a:off x="11527686" y="3515565"/>
                <a:ext cx="110880" cy="254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498C717-0FE3-18AA-BE8E-217C4A25FA2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519046" y="3506565"/>
                  <a:ext cx="128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4283E3C-8FD2-B703-981D-F8CF13EDA5BD}"/>
                    </a:ext>
                  </a:extLst>
                </p14:cNvPr>
                <p14:cNvContentPartPr/>
                <p14:nvPr/>
              </p14:nvContentPartPr>
              <p14:xfrm>
                <a:off x="11481246" y="3622845"/>
                <a:ext cx="182160" cy="24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4283E3C-8FD2-B703-981D-F8CF13EDA5B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72606" y="3614205"/>
                  <a:ext cx="199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7989A95-2828-45A8-1CD1-AA56F9921128}"/>
                    </a:ext>
                  </a:extLst>
                </p14:cNvPr>
                <p14:cNvContentPartPr/>
                <p14:nvPr/>
              </p14:nvContentPartPr>
              <p14:xfrm>
                <a:off x="11380446" y="3459045"/>
                <a:ext cx="195480" cy="369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7989A95-2828-45A8-1CD1-AA56F992112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71806" y="3450045"/>
                  <a:ext cx="2131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3565E8C-034A-51F3-668A-CD457E5B4630}"/>
                    </a:ext>
                  </a:extLst>
                </p14:cNvPr>
                <p14:cNvContentPartPr/>
                <p14:nvPr/>
              </p14:nvContentPartPr>
              <p14:xfrm>
                <a:off x="11625606" y="3470565"/>
                <a:ext cx="88920" cy="394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3565E8C-034A-51F3-668A-CD457E5B463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16966" y="3461565"/>
                  <a:ext cx="1065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D343A2D-66E5-D8F1-7C9F-257A3CD3164D}"/>
                    </a:ext>
                  </a:extLst>
                </p14:cNvPr>
                <p14:cNvContentPartPr/>
                <p14:nvPr/>
              </p14:nvContentPartPr>
              <p14:xfrm>
                <a:off x="11116926" y="3521325"/>
                <a:ext cx="231120" cy="32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D343A2D-66E5-D8F1-7C9F-257A3CD3164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07926" y="3512325"/>
                  <a:ext cx="248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01C328F-9AA3-E7BC-AA3A-0B066E3D703D}"/>
                    </a:ext>
                  </a:extLst>
                </p14:cNvPr>
                <p14:cNvContentPartPr/>
                <p14:nvPr/>
              </p14:nvContentPartPr>
              <p14:xfrm>
                <a:off x="11788686" y="3435645"/>
                <a:ext cx="139320" cy="489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01C328F-9AA3-E7BC-AA3A-0B066E3D703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779686" y="3427005"/>
                  <a:ext cx="156960" cy="50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600B75B-C872-E362-7994-7BA386D362F9}"/>
                  </a:ext>
                </a:extLst>
              </p14:cNvPr>
              <p14:cNvContentPartPr/>
              <p14:nvPr/>
            </p14:nvContentPartPr>
            <p14:xfrm>
              <a:off x="1495566" y="4671885"/>
              <a:ext cx="169920" cy="25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600B75B-C872-E362-7994-7BA386D362F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486926" y="4663245"/>
                <a:ext cx="187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9B78CE6-7346-84F4-8CD1-7622428BBE8A}"/>
                  </a:ext>
                </a:extLst>
              </p14:cNvPr>
              <p14:cNvContentPartPr/>
              <p14:nvPr/>
            </p14:nvContentPartPr>
            <p14:xfrm>
              <a:off x="1499886" y="4762965"/>
              <a:ext cx="197280" cy="11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9B78CE6-7346-84F4-8CD1-7622428BBE8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491246" y="4753965"/>
                <a:ext cx="214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CA109D9-830F-0B4B-85F2-B50B847788D3}"/>
                  </a:ext>
                </a:extLst>
              </p14:cNvPr>
              <p14:cNvContentPartPr/>
              <p14:nvPr/>
            </p14:nvContentPartPr>
            <p14:xfrm>
              <a:off x="2069406" y="4508805"/>
              <a:ext cx="209160" cy="1270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CA109D9-830F-0B4B-85F2-B50B847788D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060766" y="4499805"/>
                <a:ext cx="2268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95B10D3-8CEA-4842-CC90-09023ABDEA6F}"/>
                  </a:ext>
                </a:extLst>
              </p14:cNvPr>
              <p14:cNvContentPartPr/>
              <p14:nvPr/>
            </p14:nvContentPartPr>
            <p14:xfrm>
              <a:off x="2366046" y="4465965"/>
              <a:ext cx="140400" cy="1213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95B10D3-8CEA-4842-CC90-09023ABDEA6F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357406" y="4457325"/>
                <a:ext cx="1580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3807FEC-D273-F8C4-974C-CD2BB5943BEE}"/>
                  </a:ext>
                </a:extLst>
              </p14:cNvPr>
              <p14:cNvContentPartPr/>
              <p14:nvPr/>
            </p14:nvContentPartPr>
            <p14:xfrm>
              <a:off x="2615166" y="4349325"/>
              <a:ext cx="167400" cy="2192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3807FEC-D273-F8C4-974C-CD2BB5943BEE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606526" y="4340685"/>
                <a:ext cx="1850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2DF5C721-8D32-EDAA-00CF-2508CFB1D5D1}"/>
                  </a:ext>
                </a:extLst>
              </p14:cNvPr>
              <p14:cNvContentPartPr/>
              <p14:nvPr/>
            </p14:nvContentPartPr>
            <p14:xfrm>
              <a:off x="2879046" y="4406565"/>
              <a:ext cx="225360" cy="1411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2DF5C721-8D32-EDAA-00CF-2508CFB1D5D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870406" y="4397565"/>
                <a:ext cx="243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C16196F-FEF0-DFDE-0FA2-237918917E2C}"/>
                  </a:ext>
                </a:extLst>
              </p14:cNvPr>
              <p14:cNvContentPartPr/>
              <p14:nvPr/>
            </p14:nvContentPartPr>
            <p14:xfrm>
              <a:off x="2889846" y="4326645"/>
              <a:ext cx="185760" cy="12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C16196F-FEF0-DFDE-0FA2-237918917E2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881206" y="4317645"/>
                <a:ext cx="203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F32F863-9FBE-85DB-E0A7-BD48DA5EDC70}"/>
                  </a:ext>
                </a:extLst>
              </p14:cNvPr>
              <p14:cNvContentPartPr/>
              <p14:nvPr/>
            </p14:nvContentPartPr>
            <p14:xfrm>
              <a:off x="2976246" y="4345365"/>
              <a:ext cx="305640" cy="3312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F32F863-9FBE-85DB-E0A7-BD48DA5EDC7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967606" y="4336725"/>
                <a:ext cx="3232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10341BD-17A9-8305-C58B-5B26E203A0C8}"/>
                  </a:ext>
                </a:extLst>
              </p14:cNvPr>
              <p14:cNvContentPartPr/>
              <p14:nvPr/>
            </p14:nvContentPartPr>
            <p14:xfrm>
              <a:off x="3204486" y="4476045"/>
              <a:ext cx="117000" cy="198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10341BD-17A9-8305-C58B-5B26E203A0C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195846" y="4467045"/>
                <a:ext cx="134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A5DDA06-D3E5-CCD4-604C-F1CA7ABC466C}"/>
                  </a:ext>
                </a:extLst>
              </p14:cNvPr>
              <p14:cNvContentPartPr/>
              <p14:nvPr/>
            </p14:nvContentPartPr>
            <p14:xfrm>
              <a:off x="3448566" y="4411605"/>
              <a:ext cx="100080" cy="2271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A5DDA06-D3E5-CCD4-604C-F1CA7ABC466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439566" y="4402605"/>
                <a:ext cx="117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DD38C56-4837-B4E9-204E-8BBAD9850662}"/>
                  </a:ext>
                </a:extLst>
              </p14:cNvPr>
              <p14:cNvContentPartPr/>
              <p14:nvPr/>
            </p14:nvContentPartPr>
            <p14:xfrm>
              <a:off x="3392766" y="4496205"/>
              <a:ext cx="191880" cy="331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DD38C56-4837-B4E9-204E-8BBAD9850662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383766" y="4487565"/>
                <a:ext cx="209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D6EC484-02FC-CC27-4455-DF94ABD9A351}"/>
                  </a:ext>
                </a:extLst>
              </p14:cNvPr>
              <p14:cNvContentPartPr/>
              <p14:nvPr/>
            </p14:nvContentPartPr>
            <p14:xfrm>
              <a:off x="2089206" y="4970685"/>
              <a:ext cx="135720" cy="2746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D6EC484-02FC-CC27-4455-DF94ABD9A351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080206" y="4962045"/>
                <a:ext cx="1533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8256D39-AA25-4B4C-AB6C-B7E2EFCD0407}"/>
                  </a:ext>
                </a:extLst>
              </p14:cNvPr>
              <p14:cNvContentPartPr/>
              <p14:nvPr/>
            </p14:nvContentPartPr>
            <p14:xfrm>
              <a:off x="2318166" y="4963125"/>
              <a:ext cx="136080" cy="133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8256D39-AA25-4B4C-AB6C-B7E2EFCD040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309526" y="4954485"/>
                <a:ext cx="153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E7B9567-5335-5210-B2CA-EA96488EE805}"/>
                  </a:ext>
                </a:extLst>
              </p14:cNvPr>
              <p14:cNvContentPartPr/>
              <p14:nvPr/>
            </p14:nvContentPartPr>
            <p14:xfrm>
              <a:off x="2601846" y="4936485"/>
              <a:ext cx="272520" cy="1627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E7B9567-5335-5210-B2CA-EA96488EE805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593206" y="4927485"/>
                <a:ext cx="290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8DAC558-6E9A-A2A5-672D-215EB0A5CDEE}"/>
                  </a:ext>
                </a:extLst>
              </p14:cNvPr>
              <p14:cNvContentPartPr/>
              <p14:nvPr/>
            </p14:nvContentPartPr>
            <p14:xfrm>
              <a:off x="2980566" y="4933965"/>
              <a:ext cx="133200" cy="1411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8DAC558-6E9A-A2A5-672D-215EB0A5CDE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971926" y="4924965"/>
                <a:ext cx="150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FD00B3E-101B-E29C-9463-E6C6096E9106}"/>
                  </a:ext>
                </a:extLst>
              </p14:cNvPr>
              <p14:cNvContentPartPr/>
              <p14:nvPr/>
            </p14:nvContentPartPr>
            <p14:xfrm>
              <a:off x="2974086" y="4936125"/>
              <a:ext cx="160920" cy="1670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FD00B3E-101B-E29C-9463-E6C6096E910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965086" y="4927125"/>
                <a:ext cx="178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7702704-97A2-B388-DDA2-3B418FD61699}"/>
                  </a:ext>
                </a:extLst>
              </p14:cNvPr>
              <p14:cNvContentPartPr/>
              <p14:nvPr/>
            </p14:nvContentPartPr>
            <p14:xfrm>
              <a:off x="3240126" y="4854405"/>
              <a:ext cx="179640" cy="243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7702704-97A2-B388-DDA2-3B418FD6169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231126" y="4845405"/>
                <a:ext cx="1972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C685965-FC62-9E4F-10AA-64E7DB40B53C}"/>
                  </a:ext>
                </a:extLst>
              </p14:cNvPr>
              <p14:cNvContentPartPr/>
              <p14:nvPr/>
            </p14:nvContentPartPr>
            <p14:xfrm>
              <a:off x="3236166" y="4790685"/>
              <a:ext cx="183960" cy="18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C685965-FC62-9E4F-10AA-64E7DB40B53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227166" y="4782045"/>
                <a:ext cx="201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8C73281-E6A2-A3DC-9E56-7BC375ABA3FC}"/>
                  </a:ext>
                </a:extLst>
              </p14:cNvPr>
              <p14:cNvContentPartPr/>
              <p14:nvPr/>
            </p14:nvContentPartPr>
            <p14:xfrm>
              <a:off x="2615166" y="4842525"/>
              <a:ext cx="238680" cy="21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8C73281-E6A2-A3DC-9E56-7BC375ABA3FC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606166" y="4833525"/>
                <a:ext cx="256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3760F86-FAF6-B704-80DE-BCF194FC331C}"/>
                  </a:ext>
                </a:extLst>
              </p14:cNvPr>
              <p14:cNvContentPartPr/>
              <p14:nvPr/>
            </p14:nvContentPartPr>
            <p14:xfrm>
              <a:off x="1858086" y="4338885"/>
              <a:ext cx="61560" cy="10350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3760F86-FAF6-B704-80DE-BCF194FC331C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849086" y="4330245"/>
                <a:ext cx="79200" cy="10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3D1E6BB-9CC6-788B-E14A-FFFEFDB3BCDC}"/>
                  </a:ext>
                </a:extLst>
              </p14:cNvPr>
              <p14:cNvContentPartPr/>
              <p14:nvPr/>
            </p14:nvContentPartPr>
            <p14:xfrm>
              <a:off x="3614526" y="4238085"/>
              <a:ext cx="100440" cy="957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3D1E6BB-9CC6-788B-E14A-FFFEFDB3BCD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605526" y="4229085"/>
                <a:ext cx="118080" cy="9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FDD086DA-1E2F-6387-C7ED-A56EC31DCBDA}"/>
              </a:ext>
            </a:extLst>
          </p:cNvPr>
          <p:cNvGrpSpPr/>
          <p:nvPr/>
        </p:nvGrpSpPr>
        <p:grpSpPr>
          <a:xfrm>
            <a:off x="3825126" y="4230885"/>
            <a:ext cx="1984320" cy="1357560"/>
            <a:chOff x="3825126" y="4230885"/>
            <a:chExt cx="1984320" cy="13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979EFBD-6C47-E8E1-1A5F-C3BB8A47202F}"/>
                    </a:ext>
                  </a:extLst>
                </p14:cNvPr>
                <p14:cNvContentPartPr/>
                <p14:nvPr/>
              </p14:nvContentPartPr>
              <p14:xfrm>
                <a:off x="3857886" y="4711125"/>
                <a:ext cx="162720" cy="19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979EFBD-6C47-E8E1-1A5F-C3BB8A47202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48886" y="4702125"/>
                  <a:ext cx="180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7C49F1F-5C63-83F1-7EA4-007CDBFF7CAE}"/>
                    </a:ext>
                  </a:extLst>
                </p14:cNvPr>
                <p14:cNvContentPartPr/>
                <p14:nvPr/>
              </p14:nvContentPartPr>
              <p14:xfrm>
                <a:off x="3825126" y="4798605"/>
                <a:ext cx="200880" cy="15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7C49F1F-5C63-83F1-7EA4-007CDBFF7CA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16486" y="4789605"/>
                  <a:ext cx="21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3D0893-262E-84C1-DC6C-88FFF0427BD3}"/>
                    </a:ext>
                  </a:extLst>
                </p14:cNvPr>
                <p14:cNvContentPartPr/>
                <p14:nvPr/>
              </p14:nvContentPartPr>
              <p14:xfrm>
                <a:off x="4709286" y="4415925"/>
                <a:ext cx="73440" cy="126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3D0893-262E-84C1-DC6C-88FFF0427BD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700286" y="4406925"/>
                  <a:ext cx="91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E3550A1-D4E9-D4B8-281C-6082361B2C1E}"/>
                    </a:ext>
                  </a:extLst>
                </p14:cNvPr>
                <p14:cNvContentPartPr/>
                <p14:nvPr/>
              </p14:nvContentPartPr>
              <p14:xfrm>
                <a:off x="4724766" y="4300365"/>
                <a:ext cx="36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E3550A1-D4E9-D4B8-281C-6082361B2C1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16126" y="429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48E35C-F6CC-BEA8-15B3-7608374BD1D4}"/>
                    </a:ext>
                  </a:extLst>
                </p14:cNvPr>
                <p14:cNvContentPartPr/>
                <p14:nvPr/>
              </p14:nvContentPartPr>
              <p14:xfrm>
                <a:off x="4903326" y="4403685"/>
                <a:ext cx="256320" cy="159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48E35C-F6CC-BEA8-15B3-7608374BD1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94326" y="4394685"/>
                  <a:ext cx="273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008C6AE-E58B-F3B2-6E5D-32C3BA4EFC56}"/>
                    </a:ext>
                  </a:extLst>
                </p14:cNvPr>
                <p14:cNvContentPartPr/>
                <p14:nvPr/>
              </p14:nvContentPartPr>
              <p14:xfrm>
                <a:off x="5268726" y="4384965"/>
                <a:ext cx="306000" cy="145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008C6AE-E58B-F3B2-6E5D-32C3BA4EFC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60086" y="4375965"/>
                  <a:ext cx="323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C39E1C1-FDE6-3509-B8AD-7DB55D6D0CB7}"/>
                    </a:ext>
                  </a:extLst>
                </p14:cNvPr>
                <p14:cNvContentPartPr/>
                <p14:nvPr/>
              </p14:nvContentPartPr>
              <p14:xfrm>
                <a:off x="5334246" y="4272645"/>
                <a:ext cx="194760" cy="30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C39E1C1-FDE6-3509-B8AD-7DB55D6D0CB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25246" y="4264005"/>
                  <a:ext cx="21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79FEA66-3535-44B1-D8AD-AE178F7CAD97}"/>
                    </a:ext>
                  </a:extLst>
                </p14:cNvPr>
                <p14:cNvContentPartPr/>
                <p14:nvPr/>
              </p14:nvContentPartPr>
              <p14:xfrm>
                <a:off x="4506246" y="4657485"/>
                <a:ext cx="1139760" cy="57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79FEA66-3535-44B1-D8AD-AE178F7CAD9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97606" y="4648485"/>
                  <a:ext cx="1157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09CD332-23D8-B8A3-FEA9-506B59D9A5D2}"/>
                    </a:ext>
                  </a:extLst>
                </p14:cNvPr>
                <p14:cNvContentPartPr/>
                <p14:nvPr/>
              </p14:nvContentPartPr>
              <p14:xfrm>
                <a:off x="4714686" y="4283805"/>
                <a:ext cx="35280" cy="17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09CD332-23D8-B8A3-FEA9-506B59D9A5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05686" y="4274805"/>
                  <a:ext cx="52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E56EE1B-5B93-ECFE-1DC1-0448DDD888D2}"/>
                    </a:ext>
                  </a:extLst>
                </p14:cNvPr>
                <p14:cNvContentPartPr/>
                <p14:nvPr/>
              </p14:nvContentPartPr>
              <p14:xfrm>
                <a:off x="4981446" y="4794645"/>
                <a:ext cx="240840" cy="175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E56EE1B-5B93-ECFE-1DC1-0448DDD888D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72806" y="4785645"/>
                  <a:ext cx="25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18D381-8F75-D11C-B5EE-877A45B581EF}"/>
                    </a:ext>
                  </a:extLst>
                </p14:cNvPr>
                <p14:cNvContentPartPr/>
                <p14:nvPr/>
              </p14:nvContentPartPr>
              <p14:xfrm>
                <a:off x="5199966" y="4983285"/>
                <a:ext cx="158040" cy="123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18D381-8F75-D11C-B5EE-877A45B581E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90966" y="4974285"/>
                  <a:ext cx="175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DF06968-4A87-98AE-4FB4-6B7861E05628}"/>
                    </a:ext>
                  </a:extLst>
                </p14:cNvPr>
                <p14:cNvContentPartPr/>
                <p14:nvPr/>
              </p14:nvContentPartPr>
              <p14:xfrm>
                <a:off x="5408766" y="4810845"/>
                <a:ext cx="176400" cy="235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DF06968-4A87-98AE-4FB4-6B7861E056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00126" y="4802205"/>
                  <a:ext cx="194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D532506-B933-6EEE-76DA-C92FE1223721}"/>
                    </a:ext>
                  </a:extLst>
                </p14:cNvPr>
                <p14:cNvContentPartPr/>
                <p14:nvPr/>
              </p14:nvContentPartPr>
              <p14:xfrm>
                <a:off x="4433886" y="4900125"/>
                <a:ext cx="129600" cy="237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D532506-B933-6EEE-76DA-C92FE12237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25246" y="4891125"/>
                  <a:ext cx="147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DDD39A-23F5-1E10-D37A-3F441000EEB5}"/>
                    </a:ext>
                  </a:extLst>
                </p14:cNvPr>
                <p14:cNvContentPartPr/>
                <p14:nvPr/>
              </p14:nvContentPartPr>
              <p14:xfrm>
                <a:off x="4621806" y="4914165"/>
                <a:ext cx="189000" cy="271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DDD39A-23F5-1E10-D37A-3F441000EE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12806" y="4905525"/>
                  <a:ext cx="206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D855C0A-274A-526E-1DEE-8D5024D53A76}"/>
                    </a:ext>
                  </a:extLst>
                </p14:cNvPr>
                <p14:cNvContentPartPr/>
                <p14:nvPr/>
              </p14:nvContentPartPr>
              <p14:xfrm>
                <a:off x="4744206" y="5047725"/>
                <a:ext cx="195480" cy="129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D855C0A-274A-526E-1DEE-8D5024D53A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35566" y="5039085"/>
                  <a:ext cx="21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F49BAAD-F4CA-01DB-D4EA-E003EC81BD32}"/>
                    </a:ext>
                  </a:extLst>
                </p14:cNvPr>
                <p14:cNvContentPartPr/>
                <p14:nvPr/>
              </p14:nvContentPartPr>
              <p14:xfrm>
                <a:off x="4364406" y="4798965"/>
                <a:ext cx="110880" cy="484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F49BAAD-F4CA-01DB-D4EA-E003EC81BD3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55766" y="4789965"/>
                  <a:ext cx="1285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CBB2DAE-FDCF-072E-1A40-426B2ADE853B}"/>
                    </a:ext>
                  </a:extLst>
                </p14:cNvPr>
                <p14:cNvContentPartPr/>
                <p14:nvPr/>
              </p14:nvContentPartPr>
              <p14:xfrm>
                <a:off x="4877046" y="4775565"/>
                <a:ext cx="152280" cy="512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CBB2DAE-FDCF-072E-1A40-426B2ADE853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68406" y="4766925"/>
                  <a:ext cx="1699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B1ADF8E-9214-B579-9931-BCE302880B4B}"/>
                    </a:ext>
                  </a:extLst>
                </p14:cNvPr>
                <p14:cNvContentPartPr/>
                <p14:nvPr/>
              </p14:nvContentPartPr>
              <p14:xfrm>
                <a:off x="4179366" y="4230885"/>
                <a:ext cx="152640" cy="1357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B1ADF8E-9214-B579-9931-BCE302880B4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70366" y="4221885"/>
                  <a:ext cx="170280" cy="13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ACFAAE3-2C33-C97C-158C-72138E366B9E}"/>
                    </a:ext>
                  </a:extLst>
                </p14:cNvPr>
                <p14:cNvContentPartPr/>
                <p14:nvPr/>
              </p14:nvContentPartPr>
              <p14:xfrm>
                <a:off x="5755086" y="4252485"/>
                <a:ext cx="54360" cy="1136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ACFAAE3-2C33-C97C-158C-72138E366B9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46086" y="4243845"/>
                  <a:ext cx="72000" cy="11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3D168AE-947C-323E-1EC6-E1E30AE21C4B}"/>
              </a:ext>
            </a:extLst>
          </p:cNvPr>
          <p:cNvGrpSpPr/>
          <p:nvPr/>
        </p:nvGrpSpPr>
        <p:grpSpPr>
          <a:xfrm>
            <a:off x="6173766" y="4597005"/>
            <a:ext cx="296280" cy="110880"/>
            <a:chOff x="6173766" y="4597005"/>
            <a:chExt cx="29628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E29A4DB-C3DE-1511-34FC-C3A7260FA05E}"/>
                    </a:ext>
                  </a:extLst>
                </p14:cNvPr>
                <p14:cNvContentPartPr/>
                <p14:nvPr/>
              </p14:nvContentPartPr>
              <p14:xfrm>
                <a:off x="6173766" y="4597005"/>
                <a:ext cx="258840" cy="42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E29A4DB-C3DE-1511-34FC-C3A7260FA05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64766" y="4588365"/>
                  <a:ext cx="276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F373CEE-1740-3428-A227-F3C526FBF17D}"/>
                    </a:ext>
                  </a:extLst>
                </p14:cNvPr>
                <p14:cNvContentPartPr/>
                <p14:nvPr/>
              </p14:nvContentPartPr>
              <p14:xfrm>
                <a:off x="6230286" y="4682325"/>
                <a:ext cx="239760" cy="25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F373CEE-1740-3428-A227-F3C526FBF17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21286" y="4673325"/>
                  <a:ext cx="2574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E263CCE-077D-84B9-E9B8-CB3895A6A245}"/>
              </a:ext>
            </a:extLst>
          </p:cNvPr>
          <p:cNvGrpSpPr/>
          <p:nvPr/>
        </p:nvGrpSpPr>
        <p:grpSpPr>
          <a:xfrm>
            <a:off x="6782886" y="4254645"/>
            <a:ext cx="1219680" cy="489600"/>
            <a:chOff x="6782886" y="4254645"/>
            <a:chExt cx="12196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46A49E9-4E1C-FFF7-6F76-B0044083F907}"/>
                    </a:ext>
                  </a:extLst>
                </p14:cNvPr>
                <p14:cNvContentPartPr/>
                <p14:nvPr/>
              </p14:nvContentPartPr>
              <p14:xfrm>
                <a:off x="7000686" y="4326285"/>
                <a:ext cx="216000" cy="176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46A49E9-4E1C-FFF7-6F76-B0044083F90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92046" y="4317645"/>
                  <a:ext cx="233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43304BE-874B-2B5C-5194-A04D354674A2}"/>
                    </a:ext>
                  </a:extLst>
                </p14:cNvPr>
                <p14:cNvContentPartPr/>
                <p14:nvPr/>
              </p14:nvContentPartPr>
              <p14:xfrm>
                <a:off x="7373646" y="4254645"/>
                <a:ext cx="276480" cy="209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43304BE-874B-2B5C-5194-A04D354674A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64646" y="4245645"/>
                  <a:ext cx="294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773A1DE-0D40-E65C-34F8-C7E86CB1F797}"/>
                    </a:ext>
                  </a:extLst>
                </p14:cNvPr>
                <p14:cNvContentPartPr/>
                <p14:nvPr/>
              </p14:nvContentPartPr>
              <p14:xfrm>
                <a:off x="7583526" y="4438245"/>
                <a:ext cx="147960" cy="125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773A1DE-0D40-E65C-34F8-C7E86CB1F7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74526" y="4429605"/>
                  <a:ext cx="165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B8411C5-A82E-10F2-6F3B-06994D8A4358}"/>
                    </a:ext>
                  </a:extLst>
                </p14:cNvPr>
                <p14:cNvContentPartPr/>
                <p14:nvPr/>
              </p14:nvContentPartPr>
              <p14:xfrm>
                <a:off x="6782886" y="4647045"/>
                <a:ext cx="1219680" cy="97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B8411C5-A82E-10F2-6F3B-06994D8A435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74246" y="4638045"/>
                  <a:ext cx="12373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3E17ACC-E261-94B2-9164-4C7524188D24}"/>
              </a:ext>
            </a:extLst>
          </p:cNvPr>
          <p:cNvGrpSpPr/>
          <p:nvPr/>
        </p:nvGrpSpPr>
        <p:grpSpPr>
          <a:xfrm>
            <a:off x="6779286" y="4757565"/>
            <a:ext cx="1335600" cy="641160"/>
            <a:chOff x="6779286" y="4757565"/>
            <a:chExt cx="133560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B52F403-A3CE-96D4-A0D3-A633D5E93205}"/>
                    </a:ext>
                  </a:extLst>
                </p14:cNvPr>
                <p14:cNvContentPartPr/>
                <p14:nvPr/>
              </p14:nvContentPartPr>
              <p14:xfrm>
                <a:off x="6923286" y="4811205"/>
                <a:ext cx="38520" cy="266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B52F403-A3CE-96D4-A0D3-A633D5E9320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14286" y="4802205"/>
                  <a:ext cx="56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CF8331E-4A21-3842-8B82-88DDE40A5618}"/>
                    </a:ext>
                  </a:extLst>
                </p14:cNvPr>
                <p14:cNvContentPartPr/>
                <p14:nvPr/>
              </p14:nvContentPartPr>
              <p14:xfrm>
                <a:off x="7050006" y="4904805"/>
                <a:ext cx="81000" cy="219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CF8331E-4A21-3842-8B82-88DDE40A56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41366" y="4895805"/>
                  <a:ext cx="98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8F9ECC9-FEEC-8E80-FBCE-230A29E8750D}"/>
                    </a:ext>
                  </a:extLst>
                </p14:cNvPr>
                <p14:cNvContentPartPr/>
                <p14:nvPr/>
              </p14:nvContentPartPr>
              <p14:xfrm>
                <a:off x="7245126" y="4816965"/>
                <a:ext cx="25560" cy="255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8F9ECC9-FEEC-8E80-FBCE-230A29E8750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36486" y="4808325"/>
                  <a:ext cx="43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438B300-89FD-01F8-0FB7-8DC2B4958F44}"/>
                    </a:ext>
                  </a:extLst>
                </p14:cNvPr>
                <p14:cNvContentPartPr/>
                <p14:nvPr/>
              </p14:nvContentPartPr>
              <p14:xfrm>
                <a:off x="7350246" y="4831005"/>
                <a:ext cx="151920" cy="204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438B300-89FD-01F8-0FB7-8DC2B4958F4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41606" y="4822365"/>
                  <a:ext cx="169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24D51A7-7A07-9B11-0766-9296CCAD4ACC}"/>
                    </a:ext>
                  </a:extLst>
                </p14:cNvPr>
                <p14:cNvContentPartPr/>
                <p14:nvPr/>
              </p14:nvContentPartPr>
              <p14:xfrm>
                <a:off x="6948486" y="5120805"/>
                <a:ext cx="549720" cy="67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24D51A7-7A07-9B11-0766-9296CCAD4AC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39486" y="5112165"/>
                  <a:ext cx="567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05A2189-0D4F-BED2-277B-5053246E23BF}"/>
                    </a:ext>
                  </a:extLst>
                </p14:cNvPr>
                <p14:cNvContentPartPr/>
                <p14:nvPr/>
              </p14:nvContentPartPr>
              <p14:xfrm>
                <a:off x="7180686" y="5241405"/>
                <a:ext cx="219960" cy="139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05A2189-0D4F-BED2-277B-5053246E23B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171686" y="5232765"/>
                  <a:ext cx="237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27F443E-AD5E-1E75-4433-5BB498D8BE4D}"/>
                    </a:ext>
                  </a:extLst>
                </p14:cNvPr>
                <p14:cNvContentPartPr/>
                <p14:nvPr/>
              </p14:nvContentPartPr>
              <p14:xfrm>
                <a:off x="6779286" y="4787805"/>
                <a:ext cx="178200" cy="610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27F443E-AD5E-1E75-4433-5BB498D8BE4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70286" y="4779165"/>
                  <a:ext cx="1958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9013621-E2F8-2430-9D86-ED19348653B2}"/>
                    </a:ext>
                  </a:extLst>
                </p14:cNvPr>
                <p14:cNvContentPartPr/>
                <p14:nvPr/>
              </p14:nvContentPartPr>
              <p14:xfrm>
                <a:off x="7500366" y="4757565"/>
                <a:ext cx="174240" cy="616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9013621-E2F8-2430-9D86-ED19348653B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91726" y="4748565"/>
                  <a:ext cx="19188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1FB1DCC-62AD-AA38-9A8F-6AC03E45F615}"/>
                    </a:ext>
                  </a:extLst>
                </p14:cNvPr>
                <p14:cNvContentPartPr/>
                <p14:nvPr/>
              </p14:nvContentPartPr>
              <p14:xfrm>
                <a:off x="7678926" y="4835685"/>
                <a:ext cx="277200" cy="201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1FB1DCC-62AD-AA38-9A8F-6AC03E45F61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70286" y="4827045"/>
                  <a:ext cx="294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4DA8BD4-2FB7-8F54-A4A0-BEFA6C16F855}"/>
                    </a:ext>
                  </a:extLst>
                </p14:cNvPr>
                <p14:cNvContentPartPr/>
                <p14:nvPr/>
              </p14:nvContentPartPr>
              <p14:xfrm>
                <a:off x="7959006" y="4986885"/>
                <a:ext cx="155880" cy="144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4DA8BD4-2FB7-8F54-A4A0-BEFA6C16F85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50366" y="4977885"/>
                  <a:ext cx="1735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C9ABCF7-47CB-2AB6-55FE-F2EAACA27047}"/>
              </a:ext>
            </a:extLst>
          </p:cNvPr>
          <p:cNvGrpSpPr/>
          <p:nvPr/>
        </p:nvGrpSpPr>
        <p:grpSpPr>
          <a:xfrm>
            <a:off x="8857206" y="4221885"/>
            <a:ext cx="2728800" cy="911520"/>
            <a:chOff x="8857206" y="4221885"/>
            <a:chExt cx="272880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47C72E5-E5B5-C5E5-4214-FEDAF7BA4CD5}"/>
                    </a:ext>
                  </a:extLst>
                </p14:cNvPr>
                <p14:cNvContentPartPr/>
                <p14:nvPr/>
              </p14:nvContentPartPr>
              <p14:xfrm>
                <a:off x="8857206" y="4366245"/>
                <a:ext cx="252000" cy="406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47C72E5-E5B5-C5E5-4214-FEDAF7BA4CD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48566" y="4357605"/>
                  <a:ext cx="2696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00CF6CD-1B3A-87EA-26A7-AAE0DAF62F45}"/>
                    </a:ext>
                  </a:extLst>
                </p14:cNvPr>
                <p14:cNvContentPartPr/>
                <p14:nvPr/>
              </p14:nvContentPartPr>
              <p14:xfrm>
                <a:off x="8907966" y="4334565"/>
                <a:ext cx="360" cy="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00CF6CD-1B3A-87EA-26A7-AAE0DAF62F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99326" y="4325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A133641-7D8A-4BD0-98B8-CA2DE024A9C3}"/>
                    </a:ext>
                  </a:extLst>
                </p14:cNvPr>
                <p14:cNvContentPartPr/>
                <p14:nvPr/>
              </p14:nvContentPartPr>
              <p14:xfrm>
                <a:off x="9261126" y="4491165"/>
                <a:ext cx="405000" cy="158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A133641-7D8A-4BD0-98B8-CA2DE024A9C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252126" y="4482165"/>
                  <a:ext cx="422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5B4B8B8-D3C1-C4BE-ED6A-747CABD8EBDE}"/>
                    </a:ext>
                  </a:extLst>
                </p14:cNvPr>
                <p14:cNvContentPartPr/>
                <p14:nvPr/>
              </p14:nvContentPartPr>
              <p14:xfrm>
                <a:off x="9539046" y="4474245"/>
                <a:ext cx="127440" cy="93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5B4B8B8-D3C1-C4BE-ED6A-747CABD8EBD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530046" y="4465605"/>
                  <a:ext cx="145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3AA91D3-55A6-A16A-D44F-4114CD91E167}"/>
                    </a:ext>
                  </a:extLst>
                </p14:cNvPr>
                <p14:cNvContentPartPr/>
                <p14:nvPr/>
              </p14:nvContentPartPr>
              <p14:xfrm>
                <a:off x="9895446" y="4500885"/>
                <a:ext cx="692640" cy="145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3AA91D3-55A6-A16A-D44F-4114CD91E16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886806" y="4491885"/>
                  <a:ext cx="71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024C195-F8B6-363F-92A6-3263982B31B5}"/>
                    </a:ext>
                  </a:extLst>
                </p14:cNvPr>
                <p14:cNvContentPartPr/>
                <p14:nvPr/>
              </p14:nvContentPartPr>
              <p14:xfrm>
                <a:off x="10761606" y="4221885"/>
                <a:ext cx="527760" cy="530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024C195-F8B6-363F-92A6-3263982B31B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752606" y="4213245"/>
                  <a:ext cx="5454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01AF1FB-C2A5-2ECD-80DA-31495E6CA7F4}"/>
                    </a:ext>
                  </a:extLst>
                </p14:cNvPr>
                <p14:cNvContentPartPr/>
                <p14:nvPr/>
              </p14:nvContentPartPr>
              <p14:xfrm>
                <a:off x="8919486" y="4767285"/>
                <a:ext cx="783360" cy="366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01AF1FB-C2A5-2ECD-80DA-31495E6CA7F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10486" y="4758645"/>
                  <a:ext cx="801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F0E84A1-CE16-C0CA-AE6B-95ED85B4F03C}"/>
                    </a:ext>
                  </a:extLst>
                </p14:cNvPr>
                <p14:cNvContentPartPr/>
                <p14:nvPr/>
              </p14:nvContentPartPr>
              <p14:xfrm>
                <a:off x="9563166" y="4817685"/>
                <a:ext cx="191880" cy="42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F0E84A1-CE16-C0CA-AE6B-95ED85B4F03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554166" y="4809045"/>
                  <a:ext cx="209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3FFAC25-68DE-6885-8C80-B1E763F2D6D5}"/>
                    </a:ext>
                  </a:extLst>
                </p14:cNvPr>
                <p14:cNvContentPartPr/>
                <p14:nvPr/>
              </p14:nvContentPartPr>
              <p14:xfrm>
                <a:off x="9961326" y="4747485"/>
                <a:ext cx="828720" cy="299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3FFAC25-68DE-6885-8C80-B1E763F2D6D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952686" y="4738485"/>
                  <a:ext cx="846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60A2764-31B1-ACBD-37E2-D853833C88D5}"/>
                    </a:ext>
                  </a:extLst>
                </p14:cNvPr>
                <p14:cNvContentPartPr/>
                <p14:nvPr/>
              </p14:nvContentPartPr>
              <p14:xfrm>
                <a:off x="10610046" y="4841085"/>
                <a:ext cx="360" cy="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60A2764-31B1-ACBD-37E2-D853833C88D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01406" y="483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E082839-C587-8661-8FA8-B61DEF287747}"/>
                    </a:ext>
                  </a:extLst>
                </p14:cNvPr>
                <p14:cNvContentPartPr/>
                <p14:nvPr/>
              </p14:nvContentPartPr>
              <p14:xfrm>
                <a:off x="10195686" y="4795725"/>
                <a:ext cx="419040" cy="60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E082839-C587-8661-8FA8-B61DEF28774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87046" y="4787085"/>
                  <a:ext cx="436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A231450-74EF-8CA7-2DB9-4B41143670EF}"/>
                    </a:ext>
                  </a:extLst>
                </p14:cNvPr>
                <p14:cNvContentPartPr/>
                <p14:nvPr/>
              </p14:nvContentPartPr>
              <p14:xfrm>
                <a:off x="10965726" y="4814805"/>
                <a:ext cx="236880" cy="240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A231450-74EF-8CA7-2DB9-4B41143670E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56726" y="4806165"/>
                  <a:ext cx="254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E86798F-883E-1DD2-1D34-02E31B41BBFD}"/>
                    </a:ext>
                  </a:extLst>
                </p14:cNvPr>
                <p14:cNvContentPartPr/>
                <p14:nvPr/>
              </p14:nvContentPartPr>
              <p14:xfrm>
                <a:off x="11338686" y="4771245"/>
                <a:ext cx="204480" cy="277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E86798F-883E-1DD2-1D34-02E31B41BB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30046" y="4762605"/>
                  <a:ext cx="222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53A7300-39A4-4D8B-6146-FBE0B1828BBD}"/>
                    </a:ext>
                  </a:extLst>
                </p14:cNvPr>
                <p14:cNvContentPartPr/>
                <p14:nvPr/>
              </p14:nvContentPartPr>
              <p14:xfrm>
                <a:off x="11330406" y="4693485"/>
                <a:ext cx="255600" cy="16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53A7300-39A4-4D8B-6146-FBE0B1828BB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21766" y="4684485"/>
                  <a:ext cx="2732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F87A621-1926-748B-3678-51B8056327E7}"/>
              </a:ext>
            </a:extLst>
          </p:cNvPr>
          <p:cNvGrpSpPr/>
          <p:nvPr/>
        </p:nvGrpSpPr>
        <p:grpSpPr>
          <a:xfrm>
            <a:off x="954126" y="5831805"/>
            <a:ext cx="423720" cy="763200"/>
            <a:chOff x="954126" y="5831805"/>
            <a:chExt cx="42372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BFB17B0-4E83-7218-D655-BDF706AF22BE}"/>
                    </a:ext>
                  </a:extLst>
                </p14:cNvPr>
                <p14:cNvContentPartPr/>
                <p14:nvPr/>
              </p14:nvContentPartPr>
              <p14:xfrm>
                <a:off x="1191006" y="5921805"/>
                <a:ext cx="9000" cy="159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BFB17B0-4E83-7218-D655-BDF706AF22B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82006" y="5913165"/>
                  <a:ext cx="26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EB7A8A8-7C1C-4973-592B-076DCBC9FE75}"/>
                    </a:ext>
                  </a:extLst>
                </p14:cNvPr>
                <p14:cNvContentPartPr/>
                <p14:nvPr/>
              </p14:nvContentPartPr>
              <p14:xfrm>
                <a:off x="1016406" y="5831805"/>
                <a:ext cx="348120" cy="358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EB7A8A8-7C1C-4973-592B-076DCBC9FE7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7406" y="5823165"/>
                  <a:ext cx="3657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B0EEAA7-271B-8198-D517-978C971CE111}"/>
                    </a:ext>
                  </a:extLst>
                </p14:cNvPr>
                <p14:cNvContentPartPr/>
                <p14:nvPr/>
              </p14:nvContentPartPr>
              <p14:xfrm>
                <a:off x="957366" y="6197565"/>
                <a:ext cx="420480" cy="45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B0EEAA7-271B-8198-D517-978C971CE11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8366" y="6188565"/>
                  <a:ext cx="438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D109BE1-6D90-3B14-0054-50336CD31263}"/>
                    </a:ext>
                  </a:extLst>
                </p14:cNvPr>
                <p14:cNvContentPartPr/>
                <p14:nvPr/>
              </p14:nvContentPartPr>
              <p14:xfrm>
                <a:off x="1046646" y="6326085"/>
                <a:ext cx="212040" cy="213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D109BE1-6D90-3B14-0054-50336CD312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37646" y="6317445"/>
                  <a:ext cx="22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7F17637-038E-2F98-BDFF-9DEB13F692C6}"/>
                    </a:ext>
                  </a:extLst>
                </p14:cNvPr>
                <p14:cNvContentPartPr/>
                <p14:nvPr/>
              </p14:nvContentPartPr>
              <p14:xfrm>
                <a:off x="954126" y="6260565"/>
                <a:ext cx="405000" cy="334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7F17637-038E-2F98-BDFF-9DEB13F692C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45126" y="6251565"/>
                  <a:ext cx="42264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D090C61-4443-4384-E848-78E2E01A403A}"/>
              </a:ext>
            </a:extLst>
          </p:cNvPr>
          <p:cNvGrpSpPr/>
          <p:nvPr/>
        </p:nvGrpSpPr>
        <p:grpSpPr>
          <a:xfrm>
            <a:off x="1763406" y="6064005"/>
            <a:ext cx="221400" cy="116640"/>
            <a:chOff x="1763406" y="6064005"/>
            <a:chExt cx="22140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6DC6B7A-AC23-34BB-BAC9-6282CB785772}"/>
                    </a:ext>
                  </a:extLst>
                </p14:cNvPr>
                <p14:cNvContentPartPr/>
                <p14:nvPr/>
              </p14:nvContentPartPr>
              <p14:xfrm>
                <a:off x="1763406" y="6064005"/>
                <a:ext cx="177840" cy="16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6DC6B7A-AC23-34BB-BAC9-6282CB78577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754406" y="6055365"/>
                  <a:ext cx="195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E3EF391-9866-821B-0535-CED4A9EC363D}"/>
                    </a:ext>
                  </a:extLst>
                </p14:cNvPr>
                <p14:cNvContentPartPr/>
                <p14:nvPr/>
              </p14:nvContentPartPr>
              <p14:xfrm>
                <a:off x="1781406" y="6129165"/>
                <a:ext cx="203400" cy="51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E3EF391-9866-821B-0535-CED4A9EC363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772766" y="6120165"/>
                  <a:ext cx="22104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92A6B99-B710-D65F-680C-67E5CD7C79C5}"/>
              </a:ext>
            </a:extLst>
          </p:cNvPr>
          <p:cNvGrpSpPr/>
          <p:nvPr/>
        </p:nvGrpSpPr>
        <p:grpSpPr>
          <a:xfrm>
            <a:off x="2263086" y="5758365"/>
            <a:ext cx="454320" cy="621000"/>
            <a:chOff x="2263086" y="5758365"/>
            <a:chExt cx="45432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D848008-D21A-4AD1-F1BE-F2B902883086}"/>
                    </a:ext>
                  </a:extLst>
                </p14:cNvPr>
                <p14:cNvContentPartPr/>
                <p14:nvPr/>
              </p14:nvContentPartPr>
              <p14:xfrm>
                <a:off x="2344806" y="5758365"/>
                <a:ext cx="229680" cy="152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D848008-D21A-4AD1-F1BE-F2B90288308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36166" y="5749365"/>
                  <a:ext cx="247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BF59A74-4A2F-3415-0BF6-70B6198E45E7}"/>
                    </a:ext>
                  </a:extLst>
                </p14:cNvPr>
                <p14:cNvContentPartPr/>
                <p14:nvPr/>
              </p14:nvContentPartPr>
              <p14:xfrm>
                <a:off x="2263086" y="5989845"/>
                <a:ext cx="454320" cy="72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BF59A74-4A2F-3415-0BF6-70B6198E45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54446" y="5980845"/>
                  <a:ext cx="471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96AE231-3188-66EA-E31C-43D2769ABACA}"/>
                    </a:ext>
                  </a:extLst>
                </p14:cNvPr>
                <p14:cNvContentPartPr/>
                <p14:nvPr/>
              </p14:nvContentPartPr>
              <p14:xfrm>
                <a:off x="2337246" y="6167685"/>
                <a:ext cx="299880" cy="211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96AE231-3188-66EA-E31C-43D2769ABAC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28246" y="6159045"/>
                  <a:ext cx="31752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D2953DFE-639D-E14C-F5A5-952B2EC73B01}"/>
                  </a:ext>
                </a:extLst>
              </p14:cNvPr>
              <p14:cNvContentPartPr/>
              <p14:nvPr/>
            </p14:nvContentPartPr>
            <p14:xfrm>
              <a:off x="2676006" y="6359565"/>
              <a:ext cx="119520" cy="1328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D2953DFE-639D-E14C-F5A5-952B2EC73B0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667006" y="6350565"/>
                <a:ext cx="137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8D13593-BD9C-5EC4-BF98-8E884E1444E7}"/>
                  </a:ext>
                </a:extLst>
              </p14:cNvPr>
              <p14:cNvContentPartPr/>
              <p14:nvPr/>
            </p14:nvContentPartPr>
            <p14:xfrm>
              <a:off x="7273566" y="4215405"/>
              <a:ext cx="611280" cy="3078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8D13593-BD9C-5EC4-BF98-8E884E1444E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264566" y="4206765"/>
                <a:ext cx="6289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BD1E40A2-B33D-29A1-23FC-2F868FFD417B}"/>
                  </a:ext>
                </a:extLst>
              </p14:cNvPr>
              <p14:cNvContentPartPr/>
              <p14:nvPr/>
            </p14:nvContentPartPr>
            <p14:xfrm>
              <a:off x="7626006" y="4695285"/>
              <a:ext cx="848520" cy="4068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BD1E40A2-B33D-29A1-23FC-2F868FFD417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617366" y="4686285"/>
                <a:ext cx="8661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03D126D6-091A-039E-0991-2BD9BDF7DA89}"/>
                  </a:ext>
                </a:extLst>
              </p14:cNvPr>
              <p14:cNvContentPartPr/>
              <p14:nvPr/>
            </p14:nvContentPartPr>
            <p14:xfrm>
              <a:off x="5452326" y="5628765"/>
              <a:ext cx="756000" cy="39564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03D126D6-091A-039E-0991-2BD9BDF7DA8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443686" y="5619765"/>
                <a:ext cx="77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968D89CE-1BE5-028F-B5CF-17FFF12781D8}"/>
                  </a:ext>
                </a:extLst>
              </p14:cNvPr>
              <p14:cNvContentPartPr/>
              <p14:nvPr/>
            </p14:nvContentPartPr>
            <p14:xfrm>
              <a:off x="6439086" y="5695005"/>
              <a:ext cx="1332000" cy="41544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968D89CE-1BE5-028F-B5CF-17FFF12781D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430086" y="5686365"/>
                <a:ext cx="134964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C12A8CCD-D8D4-B097-4419-AEDA71BA0706}"/>
              </a:ext>
            </a:extLst>
          </p:cNvPr>
          <p:cNvGrpSpPr/>
          <p:nvPr/>
        </p:nvGrpSpPr>
        <p:grpSpPr>
          <a:xfrm>
            <a:off x="3533526" y="5478645"/>
            <a:ext cx="8398080" cy="1265760"/>
            <a:chOff x="3533526" y="5478645"/>
            <a:chExt cx="8398080" cy="12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07C296C-4DC7-91F6-FE1D-5D469CEEDDAA}"/>
                    </a:ext>
                  </a:extLst>
                </p14:cNvPr>
                <p14:cNvContentPartPr/>
                <p14:nvPr/>
              </p14:nvContentPartPr>
              <p14:xfrm>
                <a:off x="3537846" y="5810925"/>
                <a:ext cx="182520" cy="2343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07C296C-4DC7-91F6-FE1D-5D469CEEDDA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529206" y="5801925"/>
                  <a:ext cx="200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04A8702-BE64-E72C-BB01-F55D59F78C2F}"/>
                    </a:ext>
                  </a:extLst>
                </p14:cNvPr>
                <p14:cNvContentPartPr/>
                <p14:nvPr/>
              </p14:nvContentPartPr>
              <p14:xfrm>
                <a:off x="3548646" y="5794725"/>
                <a:ext cx="208440" cy="33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04A8702-BE64-E72C-BB01-F55D59F78C2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540006" y="5785725"/>
                  <a:ext cx="22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44EFE7F-1145-FCB3-F130-5806EF14C4B2}"/>
                    </a:ext>
                  </a:extLst>
                </p14:cNvPr>
                <p14:cNvContentPartPr/>
                <p14:nvPr/>
              </p14:nvContentPartPr>
              <p14:xfrm>
                <a:off x="3749526" y="5782125"/>
                <a:ext cx="175680" cy="389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44EFE7F-1145-FCB3-F130-5806EF14C4B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40886" y="5773485"/>
                  <a:ext cx="1933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FF31CCF-7D08-B7C6-F793-A515C4021445}"/>
                    </a:ext>
                  </a:extLst>
                </p14:cNvPr>
                <p14:cNvContentPartPr/>
                <p14:nvPr/>
              </p14:nvContentPartPr>
              <p14:xfrm>
                <a:off x="10405206" y="5663685"/>
                <a:ext cx="275760" cy="1630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FF31CCF-7D08-B7C6-F793-A515C402144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396206" y="5654685"/>
                  <a:ext cx="293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44E3182-44DA-A629-8C2F-22EF8FE5E22E}"/>
                    </a:ext>
                  </a:extLst>
                </p14:cNvPr>
                <p14:cNvContentPartPr/>
                <p14:nvPr/>
              </p14:nvContentPartPr>
              <p14:xfrm>
                <a:off x="10807326" y="5634525"/>
                <a:ext cx="165960" cy="186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44E3182-44DA-A629-8C2F-22EF8FE5E22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98326" y="5625885"/>
                  <a:ext cx="183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115AAE6-3C0B-E329-748B-790CB77109FE}"/>
                    </a:ext>
                  </a:extLst>
                </p14:cNvPr>
                <p14:cNvContentPartPr/>
                <p14:nvPr/>
              </p14:nvContentPartPr>
              <p14:xfrm>
                <a:off x="10980846" y="5632365"/>
                <a:ext cx="166680" cy="207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115AAE6-3C0B-E329-748B-790CB77109F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71846" y="5623725"/>
                  <a:ext cx="184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B6E2DC4-AD4B-CB22-9630-1DBE925A7CE2}"/>
                    </a:ext>
                  </a:extLst>
                </p14:cNvPr>
                <p14:cNvContentPartPr/>
                <p14:nvPr/>
              </p14:nvContentPartPr>
              <p14:xfrm>
                <a:off x="11224206" y="5604645"/>
                <a:ext cx="319680" cy="2145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B6E2DC4-AD4B-CB22-9630-1DBE925A7CE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15206" y="5596005"/>
                  <a:ext cx="337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8355240-35E0-F894-DB12-E35BC481386C}"/>
                    </a:ext>
                  </a:extLst>
                </p14:cNvPr>
                <p14:cNvContentPartPr/>
                <p14:nvPr/>
              </p14:nvContentPartPr>
              <p14:xfrm>
                <a:off x="11597526" y="5846565"/>
                <a:ext cx="100440" cy="112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8355240-35E0-F894-DB12-E35BC481386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88886" y="5837565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DA7E129-0CE7-C078-A6B1-ADB314B6678E}"/>
                    </a:ext>
                  </a:extLst>
                </p14:cNvPr>
                <p14:cNvContentPartPr/>
                <p14:nvPr/>
              </p14:nvContentPartPr>
              <p14:xfrm>
                <a:off x="11904606" y="5802285"/>
                <a:ext cx="27000" cy="33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DA7E129-0CE7-C078-A6B1-ADB314B6678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95966" y="5793285"/>
                  <a:ext cx="44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6FEF634-8EF0-18E2-AD01-971A1E849513}"/>
                    </a:ext>
                  </a:extLst>
                </p14:cNvPr>
                <p14:cNvContentPartPr/>
                <p14:nvPr/>
              </p14:nvContentPartPr>
              <p14:xfrm>
                <a:off x="3533526" y="6260925"/>
                <a:ext cx="319680" cy="137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6FEF634-8EF0-18E2-AD01-971A1E84951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524526" y="6251925"/>
                  <a:ext cx="337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6621E49-5E77-26C5-1AFD-C238EE87CD1A}"/>
                    </a:ext>
                  </a:extLst>
                </p14:cNvPr>
                <p14:cNvContentPartPr/>
                <p14:nvPr/>
              </p14:nvContentPartPr>
              <p14:xfrm>
                <a:off x="3612726" y="6356325"/>
                <a:ext cx="128520" cy="245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6621E49-5E77-26C5-1AFD-C238EE87CD1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04086" y="6347685"/>
                  <a:ext cx="146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2C6AA3B-8A07-FAB0-0E73-B663CC370161}"/>
                    </a:ext>
                  </a:extLst>
                </p14:cNvPr>
                <p14:cNvContentPartPr/>
                <p14:nvPr/>
              </p14:nvContentPartPr>
              <p14:xfrm>
                <a:off x="3843846" y="6252645"/>
                <a:ext cx="519840" cy="346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2C6AA3B-8A07-FAB0-0E73-B663CC3701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34846" y="6244005"/>
                  <a:ext cx="537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6AAB031-C233-050D-758A-1ACF0697C41F}"/>
                    </a:ext>
                  </a:extLst>
                </p14:cNvPr>
                <p14:cNvContentPartPr/>
                <p14:nvPr/>
              </p14:nvContentPartPr>
              <p14:xfrm>
                <a:off x="4170726" y="5764125"/>
                <a:ext cx="618120" cy="365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6AAB031-C233-050D-758A-1ACF0697C41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161726" y="5755125"/>
                  <a:ext cx="6357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CA568FA-A8AE-00F2-4247-DC3CD95D8F55}"/>
                    </a:ext>
                  </a:extLst>
                </p14:cNvPr>
                <p14:cNvContentPartPr/>
                <p14:nvPr/>
              </p14:nvContentPartPr>
              <p14:xfrm>
                <a:off x="4663926" y="5859165"/>
                <a:ext cx="200160" cy="21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CA568FA-A8AE-00F2-4247-DC3CD95D8F5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654926" y="5850165"/>
                  <a:ext cx="21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DF4A596-2BA7-F215-5224-8FEBEAA07CBA}"/>
                    </a:ext>
                  </a:extLst>
                </p14:cNvPr>
                <p14:cNvContentPartPr/>
                <p14:nvPr/>
              </p14:nvContentPartPr>
              <p14:xfrm>
                <a:off x="4549806" y="5797245"/>
                <a:ext cx="46800" cy="24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DF4A596-2BA7-F215-5224-8FEBEAA07CB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541166" y="5788245"/>
                  <a:ext cx="64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561D713-7D1C-4580-EB40-D602E67210AE}"/>
                    </a:ext>
                  </a:extLst>
                </p14:cNvPr>
                <p14:cNvContentPartPr/>
                <p14:nvPr/>
              </p14:nvContentPartPr>
              <p14:xfrm>
                <a:off x="5032566" y="5829645"/>
                <a:ext cx="360" cy="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561D713-7D1C-4580-EB40-D602E67210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23566" y="582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AE721F4-8AA0-3905-4337-64DDF637F0CC}"/>
                    </a:ext>
                  </a:extLst>
                </p14:cNvPr>
                <p14:cNvContentPartPr/>
                <p14:nvPr/>
              </p14:nvContentPartPr>
              <p14:xfrm>
                <a:off x="4981086" y="5890845"/>
                <a:ext cx="312120" cy="138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AE721F4-8AA0-3905-4337-64DDF637F0C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72086" y="5881845"/>
                  <a:ext cx="329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5D8B41C-9CBD-C349-3361-8493D9DF9505}"/>
                    </a:ext>
                  </a:extLst>
                </p14:cNvPr>
                <p14:cNvContentPartPr/>
                <p14:nvPr/>
              </p14:nvContentPartPr>
              <p14:xfrm>
                <a:off x="5104206" y="5761605"/>
                <a:ext cx="25200" cy="388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5D8B41C-9CBD-C349-3361-8493D9DF950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095566" y="5752605"/>
                  <a:ext cx="42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A314F58-8D7E-F48A-9611-63ADF69645D0}"/>
                    </a:ext>
                  </a:extLst>
                </p14:cNvPr>
                <p14:cNvContentPartPr/>
                <p14:nvPr/>
              </p14:nvContentPartPr>
              <p14:xfrm>
                <a:off x="8011926" y="5680245"/>
                <a:ext cx="375120" cy="289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A314F58-8D7E-F48A-9611-63ADF69645D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003286" y="5671605"/>
                  <a:ext cx="392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0988513-1EFD-4C7D-40E4-D18FA3476537}"/>
                    </a:ext>
                  </a:extLst>
                </p14:cNvPr>
                <p14:cNvContentPartPr/>
                <p14:nvPr/>
              </p14:nvContentPartPr>
              <p14:xfrm>
                <a:off x="8028846" y="5730285"/>
                <a:ext cx="241200" cy="324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0988513-1EFD-4C7D-40E4-D18FA347653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019846" y="5721645"/>
                  <a:ext cx="25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0A7C7BC-CF51-9835-A7DB-83DE1420DBE3}"/>
                    </a:ext>
                  </a:extLst>
                </p14:cNvPr>
                <p14:cNvContentPartPr/>
                <p14:nvPr/>
              </p14:nvContentPartPr>
              <p14:xfrm>
                <a:off x="8586126" y="5478645"/>
                <a:ext cx="1280520" cy="561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0A7C7BC-CF51-9835-A7DB-83DE1420DBE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577126" y="5470005"/>
                  <a:ext cx="129816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8DD0BD0-A7BE-E9D9-2FB7-A5294C2EA6CC}"/>
                    </a:ext>
                  </a:extLst>
                </p14:cNvPr>
                <p14:cNvContentPartPr/>
                <p14:nvPr/>
              </p14:nvContentPartPr>
              <p14:xfrm>
                <a:off x="9616806" y="5642445"/>
                <a:ext cx="360" cy="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8DD0BD0-A7BE-E9D9-2FB7-A5294C2EA6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08166" y="563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0D0BF42-218C-9FD1-24B9-CF1E73F5F772}"/>
                    </a:ext>
                  </a:extLst>
                </p14:cNvPr>
                <p14:cNvContentPartPr/>
                <p14:nvPr/>
              </p14:nvContentPartPr>
              <p14:xfrm>
                <a:off x="9313686" y="5589525"/>
                <a:ext cx="379080" cy="417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0D0BF42-218C-9FD1-24B9-CF1E73F5F77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04686" y="5580885"/>
                  <a:ext cx="396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A4404CB-39E3-59C1-2B7D-3CB3C97A22FE}"/>
                    </a:ext>
                  </a:extLst>
                </p14:cNvPr>
                <p14:cNvContentPartPr/>
                <p14:nvPr/>
              </p14:nvContentPartPr>
              <p14:xfrm>
                <a:off x="9910566" y="5805885"/>
                <a:ext cx="135000" cy="187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A4404CB-39E3-59C1-2B7D-3CB3C97A22F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01926" y="5796885"/>
                  <a:ext cx="152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8BDCD3C-DD27-328B-E711-ADB8FBBDB9E5}"/>
                    </a:ext>
                  </a:extLst>
                </p14:cNvPr>
                <p14:cNvContentPartPr/>
                <p14:nvPr/>
              </p14:nvContentPartPr>
              <p14:xfrm>
                <a:off x="4547646" y="6144285"/>
                <a:ext cx="1333080" cy="6001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8BDCD3C-DD27-328B-E711-ADB8FBBDB9E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539006" y="6135285"/>
                  <a:ext cx="13507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415FDE1-58A8-7F9C-98BF-530F74126B53}"/>
                    </a:ext>
                  </a:extLst>
                </p14:cNvPr>
                <p14:cNvContentPartPr/>
                <p14:nvPr/>
              </p14:nvContentPartPr>
              <p14:xfrm>
                <a:off x="5678046" y="6349485"/>
                <a:ext cx="159840" cy="15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415FDE1-58A8-7F9C-98BF-530F74126B5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669406" y="6340845"/>
                  <a:ext cx="177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92B6D41-876A-35BA-CD7A-0159CE459326}"/>
                    </a:ext>
                  </a:extLst>
                </p14:cNvPr>
                <p14:cNvContentPartPr/>
                <p14:nvPr/>
              </p14:nvContentPartPr>
              <p14:xfrm>
                <a:off x="6026886" y="6209805"/>
                <a:ext cx="825840" cy="3668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92B6D41-876A-35BA-CD7A-0159CE45932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18246" y="6201165"/>
                  <a:ext cx="8434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4292ADA-9B1C-78D1-9568-C0EF46A0E769}"/>
                    </a:ext>
                  </a:extLst>
                </p14:cNvPr>
                <p14:cNvContentPartPr/>
                <p14:nvPr/>
              </p14:nvContentPartPr>
              <p14:xfrm>
                <a:off x="6101046" y="6295485"/>
                <a:ext cx="277920" cy="65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4292ADA-9B1C-78D1-9568-C0EF46A0E76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92406" y="6286485"/>
                  <a:ext cx="295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DBF74EA-38EB-6505-C759-EF3B1682297D}"/>
                    </a:ext>
                  </a:extLst>
                </p14:cNvPr>
                <p14:cNvContentPartPr/>
                <p14:nvPr/>
              </p14:nvContentPartPr>
              <p14:xfrm>
                <a:off x="7105806" y="6295485"/>
                <a:ext cx="22680" cy="2055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DBF74EA-38EB-6505-C759-EF3B1682297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97166" y="6286845"/>
                  <a:ext cx="40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5A1ADCC-3716-4B8C-F032-7533091D6D63}"/>
                    </a:ext>
                  </a:extLst>
                </p14:cNvPr>
                <p14:cNvContentPartPr/>
                <p14:nvPr/>
              </p14:nvContentPartPr>
              <p14:xfrm>
                <a:off x="6982686" y="6230325"/>
                <a:ext cx="356760" cy="316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5A1ADCC-3716-4B8C-F032-7533091D6D6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73686" y="6221325"/>
                  <a:ext cx="3744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6127553-253E-E5E9-EB1C-35E07A03FB5B}"/>
                    </a:ext>
                  </a:extLst>
                </p14:cNvPr>
                <p14:cNvContentPartPr/>
                <p14:nvPr/>
              </p14:nvContentPartPr>
              <p14:xfrm>
                <a:off x="7556526" y="6350925"/>
                <a:ext cx="413640" cy="1728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6127553-253E-E5E9-EB1C-35E07A03FB5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547526" y="6342285"/>
                  <a:ext cx="431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0475675-7F2C-CC78-F99D-10107F4B5419}"/>
                    </a:ext>
                  </a:extLst>
                </p14:cNvPr>
                <p14:cNvContentPartPr/>
                <p14:nvPr/>
              </p14:nvContentPartPr>
              <p14:xfrm>
                <a:off x="7764606" y="6200445"/>
                <a:ext cx="47520" cy="31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0475675-7F2C-CC78-F99D-10107F4B541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755966" y="6191805"/>
                  <a:ext cx="65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15D2B6E-380B-EE7C-63DC-5B7C6073CD69}"/>
                    </a:ext>
                  </a:extLst>
                </p14:cNvPr>
                <p14:cNvContentPartPr/>
                <p14:nvPr/>
              </p14:nvContentPartPr>
              <p14:xfrm>
                <a:off x="8145846" y="6331845"/>
                <a:ext cx="1741680" cy="315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15D2B6E-380B-EE7C-63DC-5B7C6073CD6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137206" y="6323205"/>
                  <a:ext cx="1759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C73E6D9-D469-B1A4-10A9-ED5568030158}"/>
                    </a:ext>
                  </a:extLst>
                </p14:cNvPr>
                <p14:cNvContentPartPr/>
                <p14:nvPr/>
              </p14:nvContentPartPr>
              <p14:xfrm>
                <a:off x="9391086" y="6110445"/>
                <a:ext cx="46800" cy="111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C73E6D9-D469-B1A4-10A9-ED556803015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382446" y="6101805"/>
                  <a:ext cx="64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219EBE3-98AC-F6BA-5C9F-25B1D04E6DF1}"/>
                    </a:ext>
                  </a:extLst>
                </p14:cNvPr>
                <p14:cNvContentPartPr/>
                <p14:nvPr/>
              </p14:nvContentPartPr>
              <p14:xfrm>
                <a:off x="10066806" y="6198285"/>
                <a:ext cx="513000" cy="298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219EBE3-98AC-F6BA-5C9F-25B1D04E6DF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057806" y="6189285"/>
                  <a:ext cx="530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688904B-1E07-B9FF-A800-09DA0435BA62}"/>
                    </a:ext>
                  </a:extLst>
                </p14:cNvPr>
                <p14:cNvContentPartPr/>
                <p14:nvPr/>
              </p14:nvContentPartPr>
              <p14:xfrm>
                <a:off x="10087686" y="6271725"/>
                <a:ext cx="397800" cy="367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688904B-1E07-B9FF-A800-09DA0435BA6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078686" y="6262725"/>
                  <a:ext cx="415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455E5D9-A41A-4CBE-3918-CE112E91F3E8}"/>
                    </a:ext>
                  </a:extLst>
                </p14:cNvPr>
                <p14:cNvContentPartPr/>
                <p14:nvPr/>
              </p14:nvContentPartPr>
              <p14:xfrm>
                <a:off x="10864206" y="6228525"/>
                <a:ext cx="291240" cy="2293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455E5D9-A41A-4CBE-3918-CE112E91F3E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855206" y="6219885"/>
                  <a:ext cx="308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5F796E0-EBDD-8897-F36F-8631550ABFA0}"/>
                    </a:ext>
                  </a:extLst>
                </p14:cNvPr>
                <p14:cNvContentPartPr/>
                <p14:nvPr/>
              </p14:nvContentPartPr>
              <p14:xfrm>
                <a:off x="10768806" y="6091365"/>
                <a:ext cx="512640" cy="480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5F796E0-EBDD-8897-F36F-8631550ABFA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760166" y="6082365"/>
                  <a:ext cx="530280" cy="49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193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B6805-CAB7-FDA8-AD5B-DF944BB0EE82}"/>
              </a:ext>
            </a:extLst>
          </p:cNvPr>
          <p:cNvGrpSpPr/>
          <p:nvPr/>
        </p:nvGrpSpPr>
        <p:grpSpPr>
          <a:xfrm>
            <a:off x="621192" y="402279"/>
            <a:ext cx="7833600" cy="1042200"/>
            <a:chOff x="1257596" y="763005"/>
            <a:chExt cx="783360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FF7D7FA-0A0F-3453-5ED2-0658150C8DD7}"/>
                    </a:ext>
                  </a:extLst>
                </p14:cNvPr>
                <p14:cNvContentPartPr/>
                <p14:nvPr/>
              </p14:nvContentPartPr>
              <p14:xfrm>
                <a:off x="3083156" y="1220925"/>
                <a:ext cx="18720" cy="21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FF7D7FA-0A0F-3453-5ED2-0658150C8DD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4156" y="1211940"/>
                  <a:ext cx="36360" cy="22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A3FA47-0C39-2708-6278-627EA65EA61B}"/>
                    </a:ext>
                  </a:extLst>
                </p14:cNvPr>
                <p14:cNvContentPartPr/>
                <p14:nvPr/>
              </p14:nvContentPartPr>
              <p14:xfrm>
                <a:off x="3043196" y="1320285"/>
                <a:ext cx="17136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A3FA47-0C39-2708-6278-627EA65EA6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34215" y="1311285"/>
                  <a:ext cx="188963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D3741D-29CA-7027-7D3B-82F039335D77}"/>
                    </a:ext>
                  </a:extLst>
                </p14:cNvPr>
                <p14:cNvContentPartPr/>
                <p14:nvPr/>
              </p14:nvContentPartPr>
              <p14:xfrm>
                <a:off x="3338036" y="981525"/>
                <a:ext cx="109080" cy="55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D3741D-29CA-7027-7D3B-82F039335D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29036" y="972525"/>
                  <a:ext cx="1267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404774-6113-BAE6-15AB-E03E1D68DE13}"/>
                    </a:ext>
                  </a:extLst>
                </p14:cNvPr>
                <p14:cNvContentPartPr/>
                <p14:nvPr/>
              </p14:nvContentPartPr>
              <p14:xfrm>
                <a:off x="1257596" y="1040925"/>
                <a:ext cx="189000" cy="207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404774-6113-BAE6-15AB-E03E1D68DE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48579" y="1031925"/>
                  <a:ext cx="206674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356C03-3940-4472-038E-FD9E096F04FD}"/>
                    </a:ext>
                  </a:extLst>
                </p14:cNvPr>
                <p14:cNvContentPartPr/>
                <p14:nvPr/>
              </p14:nvContentPartPr>
              <p14:xfrm>
                <a:off x="1661876" y="1039845"/>
                <a:ext cx="168480" cy="178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356C03-3940-4472-038E-FD9E096F04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2876" y="1030845"/>
                  <a:ext cx="186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588340-88FE-32F8-E61E-C3CEDEAF864B}"/>
                    </a:ext>
                  </a:extLst>
                </p14:cNvPr>
                <p14:cNvContentPartPr/>
                <p14:nvPr/>
              </p14:nvContentPartPr>
              <p14:xfrm>
                <a:off x="2088476" y="763005"/>
                <a:ext cx="212040" cy="104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588340-88FE-32F8-E61E-C3CEDEAF86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491" y="754005"/>
                  <a:ext cx="229650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2100A6-7AF1-043E-8840-42CA04B9FA2E}"/>
                    </a:ext>
                  </a:extLst>
                </p14:cNvPr>
                <p14:cNvContentPartPr/>
                <p14:nvPr/>
              </p14:nvContentPartPr>
              <p14:xfrm>
                <a:off x="2789036" y="111616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2100A6-7AF1-043E-8840-42CA04B9FA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0036" y="110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D15087-23EA-11A2-FA1E-F6FC79976E3D}"/>
                    </a:ext>
                  </a:extLst>
                </p14:cNvPr>
                <p14:cNvContentPartPr/>
                <p14:nvPr/>
              </p14:nvContentPartPr>
              <p14:xfrm>
                <a:off x="3483476" y="1169445"/>
                <a:ext cx="268560" cy="218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D15087-23EA-11A2-FA1E-F6FC79976E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74476" y="1160445"/>
                  <a:ext cx="28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5E10BA-9313-0C40-988F-1D944DFE1253}"/>
                    </a:ext>
                  </a:extLst>
                </p14:cNvPr>
                <p14:cNvContentPartPr/>
                <p14:nvPr/>
              </p14:nvContentPartPr>
              <p14:xfrm>
                <a:off x="3529916" y="1109685"/>
                <a:ext cx="225720" cy="1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5E10BA-9313-0C40-988F-1D944DFE12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20902" y="1100685"/>
                  <a:ext cx="243388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212649-320A-15F6-3F3B-1BD9397594F3}"/>
                    </a:ext>
                  </a:extLst>
                </p14:cNvPr>
                <p14:cNvContentPartPr/>
                <p14:nvPr/>
              </p14:nvContentPartPr>
              <p14:xfrm>
                <a:off x="3926276" y="1285725"/>
                <a:ext cx="51120" cy="4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212649-320A-15F6-3F3B-1BD9397594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17276" y="1276725"/>
                  <a:ext cx="6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7B0B89-BBEE-DF02-4A98-CB8C04F4A9B6}"/>
                    </a:ext>
                  </a:extLst>
                </p14:cNvPr>
                <p14:cNvContentPartPr/>
                <p14:nvPr/>
              </p14:nvContentPartPr>
              <p14:xfrm>
                <a:off x="4067396" y="1157205"/>
                <a:ext cx="243720" cy="28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7B0B89-BBEE-DF02-4A98-CB8C04F4A9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58396" y="1148205"/>
                  <a:ext cx="261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DBB580-892B-4D84-CCAF-780498DA6583}"/>
                    </a:ext>
                  </a:extLst>
                </p14:cNvPr>
                <p14:cNvContentPartPr/>
                <p14:nvPr/>
              </p14:nvContentPartPr>
              <p14:xfrm>
                <a:off x="4062356" y="1061805"/>
                <a:ext cx="240840" cy="2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DBB580-892B-4D84-CCAF-780498DA65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53356" y="1052805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CB3B6D-5C82-DCF6-0E46-E97812B0837F}"/>
                    </a:ext>
                  </a:extLst>
                </p14:cNvPr>
                <p14:cNvContentPartPr/>
                <p14:nvPr/>
              </p14:nvContentPartPr>
              <p14:xfrm>
                <a:off x="4220756" y="939405"/>
                <a:ext cx="176400" cy="671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CB3B6D-5C82-DCF6-0E46-E97812B083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11756" y="930405"/>
                  <a:ext cx="1940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2F39FA-9C26-547E-8211-73C85E7C1AA1}"/>
                    </a:ext>
                  </a:extLst>
                </p14:cNvPr>
                <p14:cNvContentPartPr/>
                <p14:nvPr/>
              </p14:nvContentPartPr>
              <p14:xfrm>
                <a:off x="4544756" y="1135605"/>
                <a:ext cx="279360" cy="23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2F39FA-9C26-547E-8211-73C85E7C1A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35756" y="1126605"/>
                  <a:ext cx="29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A1535D-3AFD-24C3-B262-832B7ABAE5DA}"/>
                    </a:ext>
                  </a:extLst>
                </p14:cNvPr>
                <p14:cNvContentPartPr/>
                <p14:nvPr/>
              </p14:nvContentPartPr>
              <p14:xfrm>
                <a:off x="4572476" y="1053165"/>
                <a:ext cx="248760" cy="1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A1535D-3AFD-24C3-B262-832B7ABAE5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63476" y="1044165"/>
                  <a:ext cx="266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C3A06D-8347-5739-53D4-6A9182FC9FFF}"/>
                    </a:ext>
                  </a:extLst>
                </p14:cNvPr>
                <p14:cNvContentPartPr/>
                <p14:nvPr/>
              </p14:nvContentPartPr>
              <p14:xfrm>
                <a:off x="4874876" y="820245"/>
                <a:ext cx="210600" cy="97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C3A06D-8347-5739-53D4-6A9182FC9F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65861" y="811242"/>
                  <a:ext cx="228270" cy="99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DF54CD-A732-7805-2586-F4C5296A1153}"/>
                    </a:ext>
                  </a:extLst>
                </p14:cNvPr>
                <p14:cNvContentPartPr/>
                <p14:nvPr/>
              </p14:nvContentPartPr>
              <p14:xfrm>
                <a:off x="5223356" y="1261605"/>
                <a:ext cx="205920" cy="15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DF54CD-A732-7805-2586-F4C5296A11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14356" y="1252605"/>
                  <a:ext cx="22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9759E5-DB71-9110-58D0-5CC71FD9AF49}"/>
                    </a:ext>
                  </a:extLst>
                </p14:cNvPr>
                <p14:cNvContentPartPr/>
                <p14:nvPr/>
              </p14:nvContentPartPr>
              <p14:xfrm>
                <a:off x="5260796" y="1382205"/>
                <a:ext cx="243000" cy="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9759E5-DB71-9110-58D0-5CC71FD9AF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51796" y="1373205"/>
                  <a:ext cx="26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3EB038-9696-BE7A-647D-39AF5D377F91}"/>
                    </a:ext>
                  </a:extLst>
                </p14:cNvPr>
                <p14:cNvContentPartPr/>
                <p14:nvPr/>
              </p14:nvContentPartPr>
              <p14:xfrm>
                <a:off x="5719796" y="1205445"/>
                <a:ext cx="144720" cy="37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3EB038-9696-BE7A-647D-39AF5D377F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10818" y="1196445"/>
                  <a:ext cx="162316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3AA23E-64AC-98C1-DD03-B18CDDF32AE1}"/>
                    </a:ext>
                  </a:extLst>
                </p14:cNvPr>
                <p14:cNvContentPartPr/>
                <p14:nvPr/>
              </p14:nvContentPartPr>
              <p14:xfrm>
                <a:off x="6065396" y="1207965"/>
                <a:ext cx="146520" cy="19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3AA23E-64AC-98C1-DD03-B18CDDF32A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56396" y="1198965"/>
                  <a:ext cx="16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63E512-D67A-3960-F449-9E954F646A0C}"/>
                    </a:ext>
                  </a:extLst>
                </p14:cNvPr>
                <p14:cNvContentPartPr/>
                <p14:nvPr/>
              </p14:nvContentPartPr>
              <p14:xfrm>
                <a:off x="6456716" y="1067565"/>
                <a:ext cx="113760" cy="53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63E512-D67A-3960-F449-9E954F646A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7716" y="1058565"/>
                  <a:ext cx="131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3A61DE-2E3A-36B1-E91D-EA30E4BC25C6}"/>
                    </a:ext>
                  </a:extLst>
                </p14:cNvPr>
                <p14:cNvContentPartPr/>
                <p14:nvPr/>
              </p14:nvContentPartPr>
              <p14:xfrm>
                <a:off x="6614756" y="1246845"/>
                <a:ext cx="155160" cy="24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3A61DE-2E3A-36B1-E91D-EA30E4BC25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05756" y="1237832"/>
                  <a:ext cx="17280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C0466D-5079-AA85-97FA-835CAB171160}"/>
                    </a:ext>
                  </a:extLst>
                </p14:cNvPr>
                <p14:cNvContentPartPr/>
                <p14:nvPr/>
              </p14:nvContentPartPr>
              <p14:xfrm>
                <a:off x="6650396" y="1390845"/>
                <a:ext cx="123120" cy="1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C0466D-5079-AA85-97FA-835CAB1711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41396" y="1381845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8AF3C9-710D-01A3-2C48-74706BC419F8}"/>
                    </a:ext>
                  </a:extLst>
                </p14:cNvPr>
                <p14:cNvContentPartPr/>
                <p14:nvPr/>
              </p14:nvContentPartPr>
              <p14:xfrm>
                <a:off x="6650396" y="1267725"/>
                <a:ext cx="150480" cy="3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8AF3C9-710D-01A3-2C48-74706BC419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41396" y="1258725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F15EB7A-D1E9-1C8E-568A-B0DCCA1EF3A5}"/>
                    </a:ext>
                  </a:extLst>
                </p14:cNvPr>
                <p14:cNvContentPartPr/>
                <p14:nvPr/>
              </p14:nvContentPartPr>
              <p14:xfrm>
                <a:off x="6626276" y="1172325"/>
                <a:ext cx="18720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F15EB7A-D1E9-1C8E-568A-B0DCCA1EF3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17276" y="1163164"/>
                  <a:ext cx="20484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825372-E1D2-6488-8CB4-3720FC5FE516}"/>
                    </a:ext>
                  </a:extLst>
                </p14:cNvPr>
                <p14:cNvContentPartPr/>
                <p14:nvPr/>
              </p14:nvContentPartPr>
              <p14:xfrm>
                <a:off x="7004636" y="1294725"/>
                <a:ext cx="14040" cy="150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825372-E1D2-6488-8CB4-3720FC5FE5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95636" y="1285725"/>
                  <a:ext cx="31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7C866C-751D-84CE-028D-0244552CD9FE}"/>
                    </a:ext>
                  </a:extLst>
                </p14:cNvPr>
                <p14:cNvContentPartPr/>
                <p14:nvPr/>
              </p14:nvContentPartPr>
              <p14:xfrm>
                <a:off x="6917156" y="1384005"/>
                <a:ext cx="170280" cy="17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7C866C-751D-84CE-028D-0244552CD9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08137" y="1375005"/>
                  <a:ext cx="187957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D00280-FFB3-C02D-C9C9-870D9F05F5E6}"/>
                    </a:ext>
                  </a:extLst>
                </p14:cNvPr>
                <p14:cNvContentPartPr/>
                <p14:nvPr/>
              </p14:nvContentPartPr>
              <p14:xfrm>
                <a:off x="7179956" y="1291485"/>
                <a:ext cx="241920" cy="163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D00280-FFB3-C02D-C9C9-870D9F05F5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70956" y="1282465"/>
                  <a:ext cx="259560" cy="18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66FF91-927A-2C80-D17E-B90CECA00967}"/>
                    </a:ext>
                  </a:extLst>
                </p14:cNvPr>
                <p14:cNvContentPartPr/>
                <p14:nvPr/>
              </p14:nvContentPartPr>
              <p14:xfrm>
                <a:off x="7462196" y="143836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66FF91-927A-2C80-D17E-B90CECA009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53196" y="142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447D91-0119-71F7-143A-B7A69EEC6330}"/>
                    </a:ext>
                  </a:extLst>
                </p14:cNvPr>
                <p14:cNvContentPartPr/>
                <p14:nvPr/>
              </p14:nvContentPartPr>
              <p14:xfrm>
                <a:off x="7180676" y="1188165"/>
                <a:ext cx="208800" cy="26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447D91-0119-71F7-143A-B7A69EEC63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71691" y="1179165"/>
                  <a:ext cx="22641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DAA8CF-DAA9-AAF1-D970-C973261C3A67}"/>
                    </a:ext>
                  </a:extLst>
                </p14:cNvPr>
                <p14:cNvContentPartPr/>
                <p14:nvPr/>
              </p14:nvContentPartPr>
              <p14:xfrm>
                <a:off x="7552916" y="1277445"/>
                <a:ext cx="132840" cy="16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DAA8CF-DAA9-AAF1-D970-C973261C3A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3916" y="1268445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D69621-D6AF-40D0-146C-C663FD8A769F}"/>
                    </a:ext>
                  </a:extLst>
                </p14:cNvPr>
                <p14:cNvContentPartPr/>
                <p14:nvPr/>
              </p14:nvContentPartPr>
              <p14:xfrm>
                <a:off x="7574516" y="1289685"/>
                <a:ext cx="98640" cy="125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D69621-D6AF-40D0-146C-C663FD8A769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65483" y="1280685"/>
                  <a:ext cx="116345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184B77-266D-08FD-D420-512009077B14}"/>
                    </a:ext>
                  </a:extLst>
                </p14:cNvPr>
                <p14:cNvContentPartPr/>
                <p14:nvPr/>
              </p14:nvContentPartPr>
              <p14:xfrm>
                <a:off x="7786916" y="1256565"/>
                <a:ext cx="187560" cy="212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184B77-266D-08FD-D420-512009077B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7916" y="1247565"/>
                  <a:ext cx="20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BF4B58-F83D-1386-7093-ABB5E101FB11}"/>
                    </a:ext>
                  </a:extLst>
                </p14:cNvPr>
                <p14:cNvContentPartPr/>
                <p14:nvPr/>
              </p14:nvContentPartPr>
              <p14:xfrm>
                <a:off x="7740476" y="1148925"/>
                <a:ext cx="215280" cy="2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BF4B58-F83D-1386-7093-ABB5E101FB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31491" y="1139795"/>
                  <a:ext cx="232891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33F316-A48A-7322-876C-DC295C54CC38}"/>
                    </a:ext>
                  </a:extLst>
                </p14:cNvPr>
                <p14:cNvContentPartPr/>
                <p14:nvPr/>
              </p14:nvContentPartPr>
              <p14:xfrm>
                <a:off x="7970876" y="1047405"/>
                <a:ext cx="127080" cy="52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33F316-A48A-7322-876C-DC295C54CC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61876" y="1038411"/>
                  <a:ext cx="144720" cy="537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EF122A-0A8B-9005-C1F1-335365D376F9}"/>
                    </a:ext>
                  </a:extLst>
                </p14:cNvPr>
                <p14:cNvContentPartPr/>
                <p14:nvPr/>
              </p14:nvContentPartPr>
              <p14:xfrm>
                <a:off x="8242316" y="1323885"/>
                <a:ext cx="253080" cy="5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EF122A-0A8B-9005-C1F1-335365D376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33316" y="1314885"/>
                  <a:ext cx="270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550EB09-B06C-7B9A-E842-6121A68AA40F}"/>
                    </a:ext>
                  </a:extLst>
                </p14:cNvPr>
                <p14:cNvContentPartPr/>
                <p14:nvPr/>
              </p14:nvContentPartPr>
              <p14:xfrm>
                <a:off x="8601236" y="1294725"/>
                <a:ext cx="239400" cy="19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550EB09-B06C-7B9A-E842-6121A68AA4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92222" y="1285709"/>
                  <a:ext cx="257067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5443B5-3853-EB93-C6EB-BD19CC35BF79}"/>
                    </a:ext>
                  </a:extLst>
                </p14:cNvPr>
                <p14:cNvContentPartPr/>
                <p14:nvPr/>
              </p14:nvContentPartPr>
              <p14:xfrm>
                <a:off x="8593316" y="1202205"/>
                <a:ext cx="218160" cy="1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5443B5-3853-EB93-C6EB-BD19CC35BF7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84316" y="1193205"/>
                  <a:ext cx="23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B4A95C-16B2-4590-B6BD-7FF13DCDDAC0}"/>
                    </a:ext>
                  </a:extLst>
                </p14:cNvPr>
                <p14:cNvContentPartPr/>
                <p14:nvPr/>
              </p14:nvContentPartPr>
              <p14:xfrm>
                <a:off x="8958716" y="1326405"/>
                <a:ext cx="132480" cy="311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B4A95C-16B2-4590-B6BD-7FF13DCDDA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9716" y="1317405"/>
                  <a:ext cx="15012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E376BCD-51F4-639A-946D-D44584742173}"/>
                  </a:ext>
                </a:extLst>
              </p14:cNvPr>
              <p14:cNvContentPartPr/>
              <p14:nvPr/>
            </p14:nvContentPartPr>
            <p14:xfrm>
              <a:off x="4604166" y="756885"/>
              <a:ext cx="259200" cy="54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E376BCD-51F4-639A-946D-D4458474217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595526" y="747885"/>
                <a:ext cx="276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0AE0ED4-8235-C351-70C9-223687F8E36A}"/>
                  </a:ext>
                </a:extLst>
              </p14:cNvPr>
              <p14:cNvContentPartPr/>
              <p14:nvPr/>
            </p14:nvContentPartPr>
            <p14:xfrm>
              <a:off x="1844046" y="742485"/>
              <a:ext cx="257040" cy="24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0AE0ED4-8235-C351-70C9-223687F8E3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5406" y="733485"/>
                <a:ext cx="27468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852EF0F-FA8F-5124-106B-7E75D1F8CE68}"/>
              </a:ext>
            </a:extLst>
          </p:cNvPr>
          <p:cNvGrpSpPr/>
          <p:nvPr/>
        </p:nvGrpSpPr>
        <p:grpSpPr>
          <a:xfrm>
            <a:off x="9092286" y="246045"/>
            <a:ext cx="2736720" cy="595080"/>
            <a:chOff x="9092286" y="246045"/>
            <a:chExt cx="27367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B4FA8C-BC4D-15F7-1C67-97672D64B899}"/>
                    </a:ext>
                  </a:extLst>
                </p14:cNvPr>
                <p14:cNvContentPartPr/>
                <p14:nvPr/>
              </p14:nvContentPartPr>
              <p14:xfrm>
                <a:off x="9092286" y="280605"/>
                <a:ext cx="1476000" cy="56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B4FA8C-BC4D-15F7-1C67-97672D64B8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83646" y="271965"/>
                  <a:ext cx="14936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D1DE55-A1AF-CA1B-231D-1504F6E35B6F}"/>
                    </a:ext>
                  </a:extLst>
                </p14:cNvPr>
                <p14:cNvContentPartPr/>
                <p14:nvPr/>
              </p14:nvContentPartPr>
              <p14:xfrm>
                <a:off x="10381446" y="445845"/>
                <a:ext cx="37440" cy="46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D1DE55-A1AF-CA1B-231D-1504F6E35B6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72806" y="437205"/>
                  <a:ext cx="55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CF2C3B-76D4-81D4-CD0F-B970F7D62339}"/>
                    </a:ext>
                  </a:extLst>
                </p14:cNvPr>
                <p14:cNvContentPartPr/>
                <p14:nvPr/>
              </p14:nvContentPartPr>
              <p14:xfrm>
                <a:off x="10061406" y="361245"/>
                <a:ext cx="376200" cy="7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CF2C3B-76D4-81D4-CD0F-B970F7D623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52766" y="352245"/>
                  <a:ext cx="393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D061FE-C0CC-6732-5D62-00375FDCCC0E}"/>
                    </a:ext>
                  </a:extLst>
                </p14:cNvPr>
                <p14:cNvContentPartPr/>
                <p14:nvPr/>
              </p14:nvContentPartPr>
              <p14:xfrm>
                <a:off x="10778886" y="246045"/>
                <a:ext cx="599040" cy="452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D061FE-C0CC-6732-5D62-00375FDCCC0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70246" y="237045"/>
                  <a:ext cx="6166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706D92-F0B6-FEAD-C360-C07F16DF599A}"/>
                    </a:ext>
                  </a:extLst>
                </p14:cNvPr>
                <p14:cNvContentPartPr/>
                <p14:nvPr/>
              </p14:nvContentPartPr>
              <p14:xfrm>
                <a:off x="11670606" y="392925"/>
                <a:ext cx="18720" cy="195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706D92-F0B6-FEAD-C360-C07F16DF599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61966" y="384285"/>
                  <a:ext cx="36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B67C00-E3EB-D9FC-760A-ADD4D6590FE0}"/>
                    </a:ext>
                  </a:extLst>
                </p14:cNvPr>
                <p14:cNvContentPartPr/>
                <p14:nvPr/>
              </p14:nvContentPartPr>
              <p14:xfrm>
                <a:off x="11505366" y="305085"/>
                <a:ext cx="323640" cy="37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B67C00-E3EB-D9FC-760A-ADD4D6590F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96726" y="296085"/>
                  <a:ext cx="3412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5544D8-1EE2-D8FD-551C-0A621C2D6C2B}"/>
                    </a:ext>
                  </a:extLst>
                </p14:cNvPr>
                <p14:cNvContentPartPr/>
                <p14:nvPr/>
              </p14:nvContentPartPr>
              <p14:xfrm>
                <a:off x="10760886" y="366645"/>
                <a:ext cx="405720" cy="41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5544D8-1EE2-D8FD-551C-0A621C2D6C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52246" y="357645"/>
                  <a:ext cx="4233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75F4004-00F9-02F8-B53F-B91AEBB1841B}"/>
              </a:ext>
            </a:extLst>
          </p:cNvPr>
          <p:cNvGrpSpPr/>
          <p:nvPr/>
        </p:nvGrpSpPr>
        <p:grpSpPr>
          <a:xfrm>
            <a:off x="2766726" y="1245045"/>
            <a:ext cx="1329840" cy="627120"/>
            <a:chOff x="2766726" y="1245045"/>
            <a:chExt cx="132984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7E687A-423C-0F68-2985-4B00BB4D080C}"/>
                    </a:ext>
                  </a:extLst>
                </p14:cNvPr>
                <p14:cNvContentPartPr/>
                <p14:nvPr/>
              </p14:nvContentPartPr>
              <p14:xfrm>
                <a:off x="2766726" y="1245045"/>
                <a:ext cx="1329840" cy="25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7E687A-423C-0F68-2985-4B00BB4D08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7726" y="1236405"/>
                  <a:ext cx="1347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4B14B5-460D-A03D-7292-36B6EACE0E69}"/>
                    </a:ext>
                  </a:extLst>
                </p14:cNvPr>
                <p14:cNvContentPartPr/>
                <p14:nvPr/>
              </p14:nvContentPartPr>
              <p14:xfrm>
                <a:off x="3356406" y="1651485"/>
                <a:ext cx="181440" cy="158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4B14B5-460D-A03D-7292-36B6EACE0E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47766" y="1642485"/>
                  <a:ext cx="199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1573E8-C546-27FE-1179-5A6FA28A06D4}"/>
                    </a:ext>
                  </a:extLst>
                </p14:cNvPr>
                <p14:cNvContentPartPr/>
                <p14:nvPr/>
              </p14:nvContentPartPr>
              <p14:xfrm>
                <a:off x="3273966" y="1579845"/>
                <a:ext cx="408960" cy="29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1573E8-C546-27FE-1179-5A6FA28A06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64966" y="1571205"/>
                  <a:ext cx="4266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7125A4C-13D8-CB01-4397-11C1FD956848}"/>
              </a:ext>
            </a:extLst>
          </p:cNvPr>
          <p:cNvGrpSpPr/>
          <p:nvPr/>
        </p:nvGrpSpPr>
        <p:grpSpPr>
          <a:xfrm>
            <a:off x="355086" y="1969725"/>
            <a:ext cx="3419640" cy="545760"/>
            <a:chOff x="355086" y="1969725"/>
            <a:chExt cx="341964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C5408D-DAA9-1C44-F733-FC7D564348F3}"/>
                    </a:ext>
                  </a:extLst>
                </p14:cNvPr>
                <p14:cNvContentPartPr/>
                <p14:nvPr/>
              </p14:nvContentPartPr>
              <p14:xfrm>
                <a:off x="355086" y="2114085"/>
                <a:ext cx="797760" cy="343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C5408D-DAA9-1C44-F733-FC7D564348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6086" y="2105445"/>
                  <a:ext cx="815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4976B9-26C0-9AB6-E279-B992A2A1C87A}"/>
                    </a:ext>
                  </a:extLst>
                </p14:cNvPr>
                <p14:cNvContentPartPr/>
                <p14:nvPr/>
              </p14:nvContentPartPr>
              <p14:xfrm>
                <a:off x="1154646" y="2410725"/>
                <a:ext cx="78840" cy="10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4976B9-26C0-9AB6-E279-B992A2A1C8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5646" y="2401725"/>
                  <a:ext cx="9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B921BB-838F-4BB2-4E53-E9704B54AF04}"/>
                    </a:ext>
                  </a:extLst>
                </p14:cNvPr>
                <p14:cNvContentPartPr/>
                <p14:nvPr/>
              </p14:nvContentPartPr>
              <p14:xfrm>
                <a:off x="1401966" y="1989885"/>
                <a:ext cx="1323720" cy="490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B921BB-838F-4BB2-4E53-E9704B54AF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93326" y="1980885"/>
                  <a:ext cx="13413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CB0AD9-0EAA-DF13-95A2-0F9CC2992C7F}"/>
                    </a:ext>
                  </a:extLst>
                </p14:cNvPr>
                <p14:cNvContentPartPr/>
                <p14:nvPr/>
              </p14:nvContentPartPr>
              <p14:xfrm>
                <a:off x="2578806" y="2177805"/>
                <a:ext cx="183960" cy="1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CB0AD9-0EAA-DF13-95A2-0F9CC2992C7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69806" y="2168805"/>
                  <a:ext cx="20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F80088-23C0-3BBD-72ED-6B2EA88F7CD1}"/>
                    </a:ext>
                  </a:extLst>
                </p14:cNvPr>
                <p14:cNvContentPartPr/>
                <p14:nvPr/>
              </p14:nvContentPartPr>
              <p14:xfrm>
                <a:off x="2861046" y="1969725"/>
                <a:ext cx="913680" cy="41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F80088-23C0-3BBD-72ED-6B2EA88F7C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52046" y="1960725"/>
                  <a:ext cx="9313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8ACF09-C651-A0DC-A29D-C5163A46A677}"/>
                    </a:ext>
                  </a:extLst>
                </p14:cNvPr>
                <p14:cNvContentPartPr/>
                <p14:nvPr/>
              </p14:nvContentPartPr>
              <p14:xfrm>
                <a:off x="2830446" y="2023005"/>
                <a:ext cx="432000" cy="10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8ACF09-C651-A0DC-A29D-C5163A46A67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21806" y="2014365"/>
                  <a:ext cx="4496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8C704D3-D019-CD9B-7253-2D75F766BE8D}"/>
              </a:ext>
            </a:extLst>
          </p:cNvPr>
          <p:cNvGrpSpPr/>
          <p:nvPr/>
        </p:nvGrpSpPr>
        <p:grpSpPr>
          <a:xfrm>
            <a:off x="3960126" y="1936965"/>
            <a:ext cx="1794240" cy="500400"/>
            <a:chOff x="3960126" y="1936965"/>
            <a:chExt cx="179424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2362D7-2AFD-2D34-F6DB-61ECB9989A1C}"/>
                    </a:ext>
                  </a:extLst>
                </p14:cNvPr>
                <p14:cNvContentPartPr/>
                <p14:nvPr/>
              </p14:nvContentPartPr>
              <p14:xfrm>
                <a:off x="4015926" y="2062965"/>
                <a:ext cx="177480" cy="21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2362D7-2AFD-2D34-F6DB-61ECB9989A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07286" y="2053965"/>
                  <a:ext cx="195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F9D099-7A15-455B-E6BF-CC5C65652F98}"/>
                    </a:ext>
                  </a:extLst>
                </p14:cNvPr>
                <p14:cNvContentPartPr/>
                <p14:nvPr/>
              </p14:nvContentPartPr>
              <p14:xfrm>
                <a:off x="3960126" y="2001045"/>
                <a:ext cx="350280" cy="384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F9D099-7A15-455B-E6BF-CC5C65652F9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51486" y="1992405"/>
                  <a:ext cx="3679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3FA3CD0-921D-CEED-3F48-563020B25AC3}"/>
                    </a:ext>
                  </a:extLst>
                </p14:cNvPr>
                <p14:cNvContentPartPr/>
                <p14:nvPr/>
              </p14:nvContentPartPr>
              <p14:xfrm>
                <a:off x="4391046" y="2309205"/>
                <a:ext cx="70560" cy="128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3FA3CD0-921D-CEED-3F48-563020B25A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82046" y="2300205"/>
                  <a:ext cx="88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E50C822-A195-3087-DCF2-3C9A47792411}"/>
                    </a:ext>
                  </a:extLst>
                </p14:cNvPr>
                <p14:cNvContentPartPr/>
                <p14:nvPr/>
              </p14:nvContentPartPr>
              <p14:xfrm>
                <a:off x="4624686" y="1950645"/>
                <a:ext cx="479880" cy="36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E50C822-A195-3087-DCF2-3C9A477924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15686" y="1942005"/>
                  <a:ext cx="497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86B0AAE-E177-10F0-012E-DCF65159BB20}"/>
                    </a:ext>
                  </a:extLst>
                </p14:cNvPr>
                <p14:cNvContentPartPr/>
                <p14:nvPr/>
              </p14:nvContentPartPr>
              <p14:xfrm>
                <a:off x="4711806" y="1993845"/>
                <a:ext cx="358920" cy="108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86B0AAE-E177-10F0-012E-DCF65159BB2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02806" y="1984845"/>
                  <a:ext cx="37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859846-432F-AACA-A0C1-FEDEEB0D8110}"/>
                    </a:ext>
                  </a:extLst>
                </p14:cNvPr>
                <p14:cNvContentPartPr/>
                <p14:nvPr/>
              </p14:nvContentPartPr>
              <p14:xfrm>
                <a:off x="5329926" y="1936965"/>
                <a:ext cx="424440" cy="349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859846-432F-AACA-A0C1-FEDEEB0D81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20926" y="1928325"/>
                  <a:ext cx="44208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3115845-F186-5AE1-1584-98B6BB373CF6}"/>
              </a:ext>
            </a:extLst>
          </p:cNvPr>
          <p:cNvGrpSpPr/>
          <p:nvPr/>
        </p:nvGrpSpPr>
        <p:grpSpPr>
          <a:xfrm>
            <a:off x="5940486" y="1723845"/>
            <a:ext cx="1454040" cy="700200"/>
            <a:chOff x="5940486" y="1723845"/>
            <a:chExt cx="145404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6355B1-5582-BEF5-3A71-F9038D8988A1}"/>
                    </a:ext>
                  </a:extLst>
                </p14:cNvPr>
                <p14:cNvContentPartPr/>
                <p14:nvPr/>
              </p14:nvContentPartPr>
              <p14:xfrm>
                <a:off x="5940486" y="1723845"/>
                <a:ext cx="1454040" cy="700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6355B1-5582-BEF5-3A71-F9038D8988A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31846" y="1715205"/>
                  <a:ext cx="147168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BC27D5-0B6D-99A4-6D35-F89F59745397}"/>
                    </a:ext>
                  </a:extLst>
                </p14:cNvPr>
                <p14:cNvContentPartPr/>
                <p14:nvPr/>
              </p14:nvContentPartPr>
              <p14:xfrm>
                <a:off x="7096446" y="191932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BC27D5-0B6D-99A4-6D35-F89F5974539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87446" y="1910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BF3143-B788-D1DB-0982-BB8CCD3FE827}"/>
                    </a:ext>
                  </a:extLst>
                </p14:cNvPr>
                <p14:cNvContentPartPr/>
                <p14:nvPr/>
              </p14:nvContentPartPr>
              <p14:xfrm>
                <a:off x="6716286" y="1981245"/>
                <a:ext cx="64080" cy="7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BF3143-B788-D1DB-0982-BB8CCD3FE8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07286" y="1972245"/>
                  <a:ext cx="8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DF79D7-D27A-C873-C741-A1F9E87D018A}"/>
                    </a:ext>
                  </a:extLst>
                </p14:cNvPr>
                <p14:cNvContentPartPr/>
                <p14:nvPr/>
              </p14:nvContentPartPr>
              <p14:xfrm>
                <a:off x="6553206" y="1898445"/>
                <a:ext cx="249120" cy="25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DF79D7-D27A-C873-C741-A1F9E87D018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44206" y="1889445"/>
                  <a:ext cx="2667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270F5D5-56DA-97D7-A951-97969A31CB0C}"/>
              </a:ext>
            </a:extLst>
          </p:cNvPr>
          <p:cNvGrpSpPr/>
          <p:nvPr/>
        </p:nvGrpSpPr>
        <p:grpSpPr>
          <a:xfrm>
            <a:off x="7616646" y="1611885"/>
            <a:ext cx="1216440" cy="568440"/>
            <a:chOff x="7616646" y="1611885"/>
            <a:chExt cx="12164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950234-9478-3CE9-BE97-5E4F31EE7B9E}"/>
                    </a:ext>
                  </a:extLst>
                </p14:cNvPr>
                <p14:cNvContentPartPr/>
                <p14:nvPr/>
              </p14:nvContentPartPr>
              <p14:xfrm>
                <a:off x="7616646" y="1611885"/>
                <a:ext cx="1032480" cy="56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950234-9478-3CE9-BE97-5E4F31EE7B9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07646" y="1603245"/>
                  <a:ext cx="105012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573662-A973-D853-E610-4B2DB65FE930}"/>
                    </a:ext>
                  </a:extLst>
                </p14:cNvPr>
                <p14:cNvContentPartPr/>
                <p14:nvPr/>
              </p14:nvContentPartPr>
              <p14:xfrm>
                <a:off x="8057646" y="1731405"/>
                <a:ext cx="497520" cy="79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573662-A973-D853-E610-4B2DB65FE93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49006" y="1722405"/>
                  <a:ext cx="515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98B4480-A836-4386-D9F6-CBFF17C4F505}"/>
                    </a:ext>
                  </a:extLst>
                </p14:cNvPr>
                <p14:cNvContentPartPr/>
                <p14:nvPr/>
              </p14:nvContentPartPr>
              <p14:xfrm>
                <a:off x="8782686" y="2061525"/>
                <a:ext cx="50400" cy="5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98B4480-A836-4386-D9F6-CBFF17C4F5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73686" y="2052885"/>
                  <a:ext cx="68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FB3D3B2-C84D-462D-9BF8-43FBA255F3FC}"/>
              </a:ext>
            </a:extLst>
          </p:cNvPr>
          <p:cNvGrpSpPr/>
          <p:nvPr/>
        </p:nvGrpSpPr>
        <p:grpSpPr>
          <a:xfrm>
            <a:off x="1674609" y="3060165"/>
            <a:ext cx="7160400" cy="590040"/>
            <a:chOff x="1930796" y="1047405"/>
            <a:chExt cx="716040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10F14E-9456-04F8-442B-7C1A04B8F6B0}"/>
                    </a:ext>
                  </a:extLst>
                </p14:cNvPr>
                <p14:cNvContentPartPr/>
                <p14:nvPr/>
              </p14:nvContentPartPr>
              <p14:xfrm>
                <a:off x="1930796" y="127744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10F14E-9456-04F8-442B-7C1A04B8F6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1796" y="126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51E063-36D5-A766-19FF-5277466600EA}"/>
                    </a:ext>
                  </a:extLst>
                </p14:cNvPr>
                <p14:cNvContentPartPr/>
                <p14:nvPr/>
              </p14:nvContentPartPr>
              <p14:xfrm>
                <a:off x="2789036" y="111616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51E063-36D5-A766-19FF-5277466600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0036" y="110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E2CB355-FB64-EAE6-DA12-0396F8B378DC}"/>
                    </a:ext>
                  </a:extLst>
                </p14:cNvPr>
                <p14:cNvContentPartPr/>
                <p14:nvPr/>
              </p14:nvContentPartPr>
              <p14:xfrm>
                <a:off x="5223356" y="1261605"/>
                <a:ext cx="205920" cy="1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E2CB355-FB64-EAE6-DA12-0396F8B378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14356" y="1252605"/>
                  <a:ext cx="22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D8F1AD2-126A-3021-DB4B-7B9F748FD1FF}"/>
                    </a:ext>
                  </a:extLst>
                </p14:cNvPr>
                <p14:cNvContentPartPr/>
                <p14:nvPr/>
              </p14:nvContentPartPr>
              <p14:xfrm>
                <a:off x="5260796" y="1382205"/>
                <a:ext cx="243000" cy="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D8F1AD2-126A-3021-DB4B-7B9F748FD1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51796" y="1373205"/>
                  <a:ext cx="26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3F232F4-C676-84BF-9BD2-0D63C1081B59}"/>
                    </a:ext>
                  </a:extLst>
                </p14:cNvPr>
                <p14:cNvContentPartPr/>
                <p14:nvPr/>
              </p14:nvContentPartPr>
              <p14:xfrm>
                <a:off x="5719796" y="1205445"/>
                <a:ext cx="144720" cy="371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3F232F4-C676-84BF-9BD2-0D63C1081B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10818" y="1196445"/>
                  <a:ext cx="162316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9B014D-05D9-22AE-3139-0826D399BB52}"/>
                    </a:ext>
                  </a:extLst>
                </p14:cNvPr>
                <p14:cNvContentPartPr/>
                <p14:nvPr/>
              </p14:nvContentPartPr>
              <p14:xfrm>
                <a:off x="5982236" y="1416045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9B014D-05D9-22AE-3139-0826D399BB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73236" y="140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5248A22-756B-0A40-8294-BA1C536BDFAA}"/>
                    </a:ext>
                  </a:extLst>
                </p14:cNvPr>
                <p14:cNvContentPartPr/>
                <p14:nvPr/>
              </p14:nvContentPartPr>
              <p14:xfrm>
                <a:off x="6065396" y="1207965"/>
                <a:ext cx="146520" cy="19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248A22-756B-0A40-8294-BA1C536BDF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56396" y="1198965"/>
                  <a:ext cx="16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1F7AC3-3A31-9FE7-E4DA-2941E2A43497}"/>
                    </a:ext>
                  </a:extLst>
                </p14:cNvPr>
                <p14:cNvContentPartPr/>
                <p14:nvPr/>
              </p14:nvContentPartPr>
              <p14:xfrm>
                <a:off x="6320996" y="1389765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1F7AC3-3A31-9FE7-E4DA-2941E2A434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11996" y="138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277238B-EC64-215F-A66A-F2DEF52DDB7C}"/>
                    </a:ext>
                  </a:extLst>
                </p14:cNvPr>
                <p14:cNvContentPartPr/>
                <p14:nvPr/>
              </p14:nvContentPartPr>
              <p14:xfrm>
                <a:off x="6456716" y="1067565"/>
                <a:ext cx="113760" cy="531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277238B-EC64-215F-A66A-F2DEF52DDB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7716" y="1058565"/>
                  <a:ext cx="131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69F962-5C73-6EB9-BDF5-267F0CC764CD}"/>
                    </a:ext>
                  </a:extLst>
                </p14:cNvPr>
                <p14:cNvContentPartPr/>
                <p14:nvPr/>
              </p14:nvContentPartPr>
              <p14:xfrm>
                <a:off x="6614756" y="1246845"/>
                <a:ext cx="155160" cy="248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69F962-5C73-6EB9-BDF5-267F0CC764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05756" y="1237832"/>
                  <a:ext cx="17280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9F3C446-2D82-DC52-4872-FFB7E264062F}"/>
                    </a:ext>
                  </a:extLst>
                </p14:cNvPr>
                <p14:cNvContentPartPr/>
                <p14:nvPr/>
              </p14:nvContentPartPr>
              <p14:xfrm>
                <a:off x="6650396" y="1390845"/>
                <a:ext cx="123120" cy="18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9F3C446-2D82-DC52-4872-FFB7E26406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41396" y="1381845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8575BBC-862D-12A0-EBAC-A005729971CB}"/>
                    </a:ext>
                  </a:extLst>
                </p14:cNvPr>
                <p14:cNvContentPartPr/>
                <p14:nvPr/>
              </p14:nvContentPartPr>
              <p14:xfrm>
                <a:off x="6650396" y="1267725"/>
                <a:ext cx="150480" cy="36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8575BBC-862D-12A0-EBAC-A005729971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41396" y="1258725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4EEAD64-C073-E891-82E1-9F701B81F9B4}"/>
                    </a:ext>
                  </a:extLst>
                </p14:cNvPr>
                <p14:cNvContentPartPr/>
                <p14:nvPr/>
              </p14:nvContentPartPr>
              <p14:xfrm>
                <a:off x="6626276" y="1172325"/>
                <a:ext cx="187200" cy="20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4EEAD64-C073-E891-82E1-9F701B81F9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17276" y="1163164"/>
                  <a:ext cx="20484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7EED6B3-745A-9BA2-B92F-4AA5A11295E1}"/>
                    </a:ext>
                  </a:extLst>
                </p14:cNvPr>
                <p14:cNvContentPartPr/>
                <p14:nvPr/>
              </p14:nvContentPartPr>
              <p14:xfrm>
                <a:off x="7004636" y="1294725"/>
                <a:ext cx="14040" cy="150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7EED6B3-745A-9BA2-B92F-4AA5A11295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95636" y="1285725"/>
                  <a:ext cx="31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3D8DCB-C978-E8C6-D340-1F786979A7F0}"/>
                    </a:ext>
                  </a:extLst>
                </p14:cNvPr>
                <p14:cNvContentPartPr/>
                <p14:nvPr/>
              </p14:nvContentPartPr>
              <p14:xfrm>
                <a:off x="6917156" y="1384005"/>
                <a:ext cx="170280" cy="17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3D8DCB-C978-E8C6-D340-1F786979A7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08137" y="1375005"/>
                  <a:ext cx="187957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FAFF5F7-1EDD-6046-D1C6-CA366416C9B6}"/>
                    </a:ext>
                  </a:extLst>
                </p14:cNvPr>
                <p14:cNvContentPartPr/>
                <p14:nvPr/>
              </p14:nvContentPartPr>
              <p14:xfrm>
                <a:off x="7179956" y="1291485"/>
                <a:ext cx="241920" cy="163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FAFF5F7-1EDD-6046-D1C6-CA366416C9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70956" y="1282465"/>
                  <a:ext cx="259560" cy="18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3783A8C-71F6-265D-E6F2-403476962C5A}"/>
                    </a:ext>
                  </a:extLst>
                </p14:cNvPr>
                <p14:cNvContentPartPr/>
                <p14:nvPr/>
              </p14:nvContentPartPr>
              <p14:xfrm>
                <a:off x="7462196" y="1438365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3783A8C-71F6-265D-E6F2-403476962C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53196" y="142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0209E9-23FF-7FDA-1238-9A688BB326F6}"/>
                    </a:ext>
                  </a:extLst>
                </p14:cNvPr>
                <p14:cNvContentPartPr/>
                <p14:nvPr/>
              </p14:nvContentPartPr>
              <p14:xfrm>
                <a:off x="7180676" y="1188165"/>
                <a:ext cx="208800" cy="26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0209E9-23FF-7FDA-1238-9A688BB326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71691" y="1179165"/>
                  <a:ext cx="22641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15EDE8-94A4-1438-787A-FA69050F4F97}"/>
                    </a:ext>
                  </a:extLst>
                </p14:cNvPr>
                <p14:cNvContentPartPr/>
                <p14:nvPr/>
              </p14:nvContentPartPr>
              <p14:xfrm>
                <a:off x="7552916" y="1277445"/>
                <a:ext cx="132840" cy="169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15EDE8-94A4-1438-787A-FA69050F4F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3916" y="1268445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88E2547-BC4D-37C8-3248-4149FE0A4EC7}"/>
                    </a:ext>
                  </a:extLst>
                </p14:cNvPr>
                <p14:cNvContentPartPr/>
                <p14:nvPr/>
              </p14:nvContentPartPr>
              <p14:xfrm>
                <a:off x="7574516" y="1289685"/>
                <a:ext cx="98640" cy="125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88E2547-BC4D-37C8-3248-4149FE0A4E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65483" y="1280685"/>
                  <a:ext cx="116345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9F56BD0-B5D1-E82C-4DE5-459AEC6B78B5}"/>
                    </a:ext>
                  </a:extLst>
                </p14:cNvPr>
                <p14:cNvContentPartPr/>
                <p14:nvPr/>
              </p14:nvContentPartPr>
              <p14:xfrm>
                <a:off x="7786916" y="1256565"/>
                <a:ext cx="187560" cy="212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9F56BD0-B5D1-E82C-4DE5-459AEC6B78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7916" y="1247565"/>
                  <a:ext cx="20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2F23749-A066-8226-A7E8-590916AA69D6}"/>
                    </a:ext>
                  </a:extLst>
                </p14:cNvPr>
                <p14:cNvContentPartPr/>
                <p14:nvPr/>
              </p14:nvContentPartPr>
              <p14:xfrm>
                <a:off x="7740476" y="1148925"/>
                <a:ext cx="215280" cy="25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2F23749-A066-8226-A7E8-590916AA69D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31491" y="1139795"/>
                  <a:ext cx="232891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873D99-F0A3-7A87-A3C6-FAEE4C6873DB}"/>
                    </a:ext>
                  </a:extLst>
                </p14:cNvPr>
                <p14:cNvContentPartPr/>
                <p14:nvPr/>
              </p14:nvContentPartPr>
              <p14:xfrm>
                <a:off x="7970876" y="1047405"/>
                <a:ext cx="127080" cy="520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873D99-F0A3-7A87-A3C6-FAEE4C6873D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61876" y="1038411"/>
                  <a:ext cx="144720" cy="537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5A333A5-AAE2-C5B3-62C7-7F7D30323373}"/>
                    </a:ext>
                  </a:extLst>
                </p14:cNvPr>
                <p14:cNvContentPartPr/>
                <p14:nvPr/>
              </p14:nvContentPartPr>
              <p14:xfrm>
                <a:off x="8242316" y="1323885"/>
                <a:ext cx="253080" cy="58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5A333A5-AAE2-C5B3-62C7-7F7D303233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33316" y="1314885"/>
                  <a:ext cx="270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EC7838-0277-C5EB-A9D7-C2880AD393D8}"/>
                    </a:ext>
                  </a:extLst>
                </p14:cNvPr>
                <p14:cNvContentPartPr/>
                <p14:nvPr/>
              </p14:nvContentPartPr>
              <p14:xfrm>
                <a:off x="8601236" y="1294725"/>
                <a:ext cx="239400" cy="199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EC7838-0277-C5EB-A9D7-C2880AD393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92222" y="1285709"/>
                  <a:ext cx="257067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05555E-07FA-0782-1565-544B99D45F9C}"/>
                    </a:ext>
                  </a:extLst>
                </p14:cNvPr>
                <p14:cNvContentPartPr/>
                <p14:nvPr/>
              </p14:nvContentPartPr>
              <p14:xfrm>
                <a:off x="8593316" y="1202205"/>
                <a:ext cx="218160" cy="17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05555E-07FA-0782-1565-544B99D45F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84316" y="1193205"/>
                  <a:ext cx="23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FA7524-D245-075C-3127-E5D889B36F8C}"/>
                    </a:ext>
                  </a:extLst>
                </p14:cNvPr>
                <p14:cNvContentPartPr/>
                <p14:nvPr/>
              </p14:nvContentPartPr>
              <p14:xfrm>
                <a:off x="8958716" y="1326405"/>
                <a:ext cx="132480" cy="311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FA7524-D245-075C-3127-E5D889B36F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9716" y="1317405"/>
                  <a:ext cx="15012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5BA269C-7C77-E1BC-EA30-A7C8D5CE7D2D}"/>
                  </a:ext>
                </a:extLst>
              </p14:cNvPr>
              <p14:cNvContentPartPr/>
              <p14:nvPr/>
            </p14:nvContentPartPr>
            <p14:xfrm>
              <a:off x="4981446" y="3079245"/>
              <a:ext cx="189000" cy="66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5BA269C-7C77-E1BC-EA30-A7C8D5CE7D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72806" y="3070245"/>
                <a:ext cx="2066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923804C-EDA7-5C29-1350-822F9F4A932A}"/>
                  </a:ext>
                </a:extLst>
              </p14:cNvPr>
              <p14:cNvContentPartPr/>
              <p14:nvPr/>
            </p14:nvContentPartPr>
            <p14:xfrm>
              <a:off x="4313286" y="3143685"/>
              <a:ext cx="288000" cy="3823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923804C-EDA7-5C29-1350-822F9F4A932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04286" y="3135045"/>
                <a:ext cx="305640" cy="399960"/>
              </a:xfrm>
              <a:prstGeom prst="rect">
                <a:avLst/>
              </a:prstGeom>
            </p:spPr>
          </p:pic>
        </mc:Fallback>
      </mc:AlternateContent>
      <p:pic>
        <p:nvPicPr>
          <p:cNvPr id="149" name="Picture 148">
            <a:extLst>
              <a:ext uri="{FF2B5EF4-FFF2-40B4-BE49-F238E27FC236}">
                <a16:creationId xmlns:a16="http://schemas.microsoft.com/office/drawing/2014/main" id="{C054C370-B19D-E135-B778-2F2DADB70270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236230" y="4074571"/>
            <a:ext cx="2747225" cy="2552732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B7B700F-F822-AE44-32EE-CE14313ED26A}"/>
              </a:ext>
            </a:extLst>
          </p:cNvPr>
          <p:cNvGrpSpPr/>
          <p:nvPr/>
        </p:nvGrpSpPr>
        <p:grpSpPr>
          <a:xfrm>
            <a:off x="3355686" y="3929925"/>
            <a:ext cx="2068560" cy="595080"/>
            <a:chOff x="3355686" y="3929925"/>
            <a:chExt cx="206856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350AF5E-DABE-543C-77FD-CCC6291F1EF0}"/>
                    </a:ext>
                  </a:extLst>
                </p14:cNvPr>
                <p14:cNvContentPartPr/>
                <p14:nvPr/>
              </p14:nvContentPartPr>
              <p14:xfrm>
                <a:off x="3355686" y="3929925"/>
                <a:ext cx="2068560" cy="595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350AF5E-DABE-543C-77FD-CCC6291F1EF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46686" y="3921285"/>
                  <a:ext cx="208620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7E3A31-3FA3-E97B-BE5D-C603BB6ABD23}"/>
                    </a:ext>
                  </a:extLst>
                </p14:cNvPr>
                <p14:cNvContentPartPr/>
                <p14:nvPr/>
              </p14:nvContentPartPr>
              <p14:xfrm>
                <a:off x="4688406" y="4079325"/>
                <a:ext cx="25560" cy="32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7E3A31-3FA3-E97B-BE5D-C603BB6ABD2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79766" y="4070325"/>
                  <a:ext cx="43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80F03A1-2D30-9852-463F-D86CF1CBE8E2}"/>
                    </a:ext>
                  </a:extLst>
                </p14:cNvPr>
                <p14:cNvContentPartPr/>
                <p14:nvPr/>
              </p14:nvContentPartPr>
              <p14:xfrm>
                <a:off x="4453326" y="4009845"/>
                <a:ext cx="282960" cy="1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80F03A1-2D30-9852-463F-D86CF1CBE8E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44686" y="4001205"/>
                  <a:ext cx="300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CE77062-1832-4BE4-41D8-06FE7CBD300A}"/>
              </a:ext>
            </a:extLst>
          </p:cNvPr>
          <p:cNvGrpSpPr/>
          <p:nvPr/>
        </p:nvGrpSpPr>
        <p:grpSpPr>
          <a:xfrm>
            <a:off x="5693526" y="3889605"/>
            <a:ext cx="1437480" cy="506520"/>
            <a:chOff x="5693526" y="3889605"/>
            <a:chExt cx="14374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FE1B2C9-1841-5A37-E537-243810FE1DAA}"/>
                    </a:ext>
                  </a:extLst>
                </p14:cNvPr>
                <p14:cNvContentPartPr/>
                <p14:nvPr/>
              </p14:nvContentPartPr>
              <p14:xfrm>
                <a:off x="5693526" y="3889605"/>
                <a:ext cx="1437480" cy="506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FE1B2C9-1841-5A37-E537-243810FE1D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84526" y="3880605"/>
                  <a:ext cx="14551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BAA980-4CD1-F906-B5A6-F6027AF6AF7E}"/>
                    </a:ext>
                  </a:extLst>
                </p14:cNvPr>
                <p14:cNvContentPartPr/>
                <p14:nvPr/>
              </p14:nvContentPartPr>
              <p14:xfrm>
                <a:off x="6564006" y="398716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BAA980-4CD1-F906-B5A6-F6027AF6AF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55006" y="3978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69B0544-28A6-1DD0-B9C4-0DAF1D485C73}"/>
                  </a:ext>
                </a:extLst>
              </p14:cNvPr>
              <p14:cNvContentPartPr/>
              <p14:nvPr/>
            </p14:nvContentPartPr>
            <p14:xfrm>
              <a:off x="7395246" y="3809325"/>
              <a:ext cx="1252440" cy="676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69B0544-28A6-1DD0-B9C4-0DAF1D485C7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386606" y="3800685"/>
                <a:ext cx="127008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9952A78-3C9A-CA54-3166-DC8F5C579D20}"/>
                  </a:ext>
                </a:extLst>
              </p14:cNvPr>
              <p14:cNvContentPartPr/>
              <p14:nvPr/>
            </p14:nvContentPartPr>
            <p14:xfrm>
              <a:off x="8904726" y="3905085"/>
              <a:ext cx="1279080" cy="4140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9952A78-3C9A-CA54-3166-DC8F5C579D2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896086" y="3896085"/>
                <a:ext cx="12967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6D19376-69B6-5EE9-10DD-FA51CFB09D01}"/>
                  </a:ext>
                </a:extLst>
              </p14:cNvPr>
              <p14:cNvContentPartPr/>
              <p14:nvPr/>
            </p14:nvContentPartPr>
            <p14:xfrm>
              <a:off x="10475406" y="3877725"/>
              <a:ext cx="1178640" cy="5198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6D19376-69B6-5EE9-10DD-FA51CFB09D0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466406" y="3869085"/>
                <a:ext cx="11962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9C30303-484E-350C-D80C-C2D6777D6D7B}"/>
                  </a:ext>
                </a:extLst>
              </p14:cNvPr>
              <p14:cNvContentPartPr/>
              <p14:nvPr/>
            </p14:nvContentPartPr>
            <p14:xfrm>
              <a:off x="3442086" y="4701765"/>
              <a:ext cx="639360" cy="3103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9C30303-484E-350C-D80C-C2D6777D6D7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433446" y="4692765"/>
                <a:ext cx="65700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0E58EF0-D09C-0D03-1423-6F6FBA47E2EB}"/>
              </a:ext>
            </a:extLst>
          </p:cNvPr>
          <p:cNvGrpSpPr/>
          <p:nvPr/>
        </p:nvGrpSpPr>
        <p:grpSpPr>
          <a:xfrm>
            <a:off x="4389606" y="4575045"/>
            <a:ext cx="3511080" cy="501120"/>
            <a:chOff x="4389606" y="4575045"/>
            <a:chExt cx="35110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9A661FA-739B-9073-9A3D-A185BF5A27E7}"/>
                    </a:ext>
                  </a:extLst>
                </p14:cNvPr>
                <p14:cNvContentPartPr/>
                <p14:nvPr/>
              </p14:nvContentPartPr>
              <p14:xfrm>
                <a:off x="4389606" y="4612845"/>
                <a:ext cx="1160280" cy="463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9A661FA-739B-9073-9A3D-A185BF5A27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80606" y="4603845"/>
                  <a:ext cx="117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06211C2-FFBA-BE5B-792C-B409F064A585}"/>
                    </a:ext>
                  </a:extLst>
                </p14:cNvPr>
                <p14:cNvContentPartPr/>
                <p14:nvPr/>
              </p14:nvContentPartPr>
              <p14:xfrm>
                <a:off x="4782726" y="4582605"/>
                <a:ext cx="26640" cy="61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06211C2-FFBA-BE5B-792C-B409F064A5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74086" y="4573965"/>
                  <a:ext cx="44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96795D6-4BA5-F13F-2D00-40125750B6E7}"/>
                    </a:ext>
                  </a:extLst>
                </p14:cNvPr>
                <p14:cNvContentPartPr/>
                <p14:nvPr/>
              </p14:nvContentPartPr>
              <p14:xfrm>
                <a:off x="5925366" y="4697445"/>
                <a:ext cx="216720" cy="254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96795D6-4BA5-F13F-2D00-40125750B6E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16726" y="4688445"/>
                  <a:ext cx="234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21BA362-AF57-055F-F00E-431B090D5841}"/>
                    </a:ext>
                  </a:extLst>
                </p14:cNvPr>
                <p14:cNvContentPartPr/>
                <p14:nvPr/>
              </p14:nvContentPartPr>
              <p14:xfrm>
                <a:off x="5978286" y="4793925"/>
                <a:ext cx="160560" cy="34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21BA362-AF57-055F-F00E-431B090D58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969646" y="4785285"/>
                  <a:ext cx="178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B447F84-5633-0186-9AF5-CB15EF710A36}"/>
                    </a:ext>
                  </a:extLst>
                </p14:cNvPr>
                <p14:cNvContentPartPr/>
                <p14:nvPr/>
              </p14:nvContentPartPr>
              <p14:xfrm>
                <a:off x="5934366" y="4676565"/>
                <a:ext cx="236880" cy="1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B447F84-5633-0186-9AF5-CB15EF710A3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25366" y="4667565"/>
                  <a:ext cx="254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906EF4-31F6-0FD5-DECF-2EF870F63A00}"/>
                    </a:ext>
                  </a:extLst>
                </p14:cNvPr>
                <p14:cNvContentPartPr/>
                <p14:nvPr/>
              </p14:nvContentPartPr>
              <p14:xfrm>
                <a:off x="5886126" y="4575045"/>
                <a:ext cx="270000" cy="1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906EF4-31F6-0FD5-DECF-2EF870F63A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77486" y="4566045"/>
                  <a:ext cx="287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F9BBA72-3C6D-CD95-18DB-3248CA3589CE}"/>
                    </a:ext>
                  </a:extLst>
                </p14:cNvPr>
                <p14:cNvContentPartPr/>
                <p14:nvPr/>
              </p14:nvContentPartPr>
              <p14:xfrm>
                <a:off x="6575166" y="4646685"/>
                <a:ext cx="559080" cy="289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F9BBA72-3C6D-CD95-18DB-3248CA3589C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66526" y="4638045"/>
                  <a:ext cx="576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15E2A91-CFF5-FFE4-38EF-DAB5F8A50223}"/>
                    </a:ext>
                  </a:extLst>
                </p14:cNvPr>
                <p14:cNvContentPartPr/>
                <p14:nvPr/>
              </p14:nvContentPartPr>
              <p14:xfrm>
                <a:off x="7488126" y="4649565"/>
                <a:ext cx="236880" cy="263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15E2A91-CFF5-FFE4-38EF-DAB5F8A5022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79486" y="4640565"/>
                  <a:ext cx="254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10CF6D-38FF-81CA-74E7-93BA87FCBE03}"/>
                    </a:ext>
                  </a:extLst>
                </p14:cNvPr>
                <p14:cNvContentPartPr/>
                <p14:nvPr/>
              </p14:nvContentPartPr>
              <p14:xfrm>
                <a:off x="7339446" y="4609965"/>
                <a:ext cx="345240" cy="30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10CF6D-38FF-81CA-74E7-93BA87FCBE0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30806" y="4601325"/>
                  <a:ext cx="362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E47B1D-5FD3-8B1E-569E-E53D9CDD3AA1}"/>
                    </a:ext>
                  </a:extLst>
                </p14:cNvPr>
                <p14:cNvContentPartPr/>
                <p14:nvPr/>
              </p14:nvContentPartPr>
              <p14:xfrm>
                <a:off x="7855686" y="4924965"/>
                <a:ext cx="45000" cy="3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E47B1D-5FD3-8B1E-569E-E53D9CDD3AA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46686" y="4916325"/>
                  <a:ext cx="626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FE5B77A-BCB1-83AE-BE85-91D17B1C470C}"/>
                  </a:ext>
                </a:extLst>
              </p14:cNvPr>
              <p14:cNvContentPartPr/>
              <p14:nvPr/>
            </p14:nvContentPartPr>
            <p14:xfrm>
              <a:off x="3566286" y="5555325"/>
              <a:ext cx="124920" cy="1767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FE5B77A-BCB1-83AE-BE85-91D17B1C470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557286" y="5546325"/>
                <a:ext cx="1425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96A2F41-6E16-2452-8A40-139112845AE1}"/>
              </a:ext>
            </a:extLst>
          </p:cNvPr>
          <p:cNvGrpSpPr/>
          <p:nvPr/>
        </p:nvGrpSpPr>
        <p:grpSpPr>
          <a:xfrm>
            <a:off x="4037166" y="5169765"/>
            <a:ext cx="4660920" cy="696600"/>
            <a:chOff x="4037166" y="5169765"/>
            <a:chExt cx="466092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0109C34-FD44-7ABE-5D1E-C02F4AF167FC}"/>
                    </a:ext>
                  </a:extLst>
                </p14:cNvPr>
                <p14:cNvContentPartPr/>
                <p14:nvPr/>
              </p14:nvContentPartPr>
              <p14:xfrm>
                <a:off x="4037166" y="5359125"/>
                <a:ext cx="710640" cy="384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0109C34-FD44-7ABE-5D1E-C02F4AF167F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28526" y="5350485"/>
                  <a:ext cx="7282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5167525-42A3-2445-94E4-09422DA0A31C}"/>
                    </a:ext>
                  </a:extLst>
                </p14:cNvPr>
                <p14:cNvContentPartPr/>
                <p14:nvPr/>
              </p14:nvContentPartPr>
              <p14:xfrm>
                <a:off x="5049126" y="5546685"/>
                <a:ext cx="146160" cy="319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5167525-42A3-2445-94E4-09422DA0A31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40126" y="5537685"/>
                  <a:ext cx="163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746FC3-9BA2-24AC-3554-C86BEDE7E44E}"/>
                    </a:ext>
                  </a:extLst>
                </p14:cNvPr>
                <p14:cNvContentPartPr/>
                <p14:nvPr/>
              </p14:nvContentPartPr>
              <p14:xfrm>
                <a:off x="5561406" y="5474685"/>
                <a:ext cx="613440" cy="169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746FC3-9BA2-24AC-3554-C86BEDE7E4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52406" y="5466045"/>
                  <a:ext cx="631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4072DF2-694A-8F3F-B419-76415B96C2D2}"/>
                    </a:ext>
                  </a:extLst>
                </p14:cNvPr>
                <p14:cNvContentPartPr/>
                <p14:nvPr/>
              </p14:nvContentPartPr>
              <p14:xfrm>
                <a:off x="6392646" y="5458485"/>
                <a:ext cx="700560" cy="156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4072DF2-694A-8F3F-B419-76415B96C2D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84006" y="5449485"/>
                  <a:ext cx="71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76AE600-17CB-53A5-BB0B-8A8E11DCC261}"/>
                    </a:ext>
                  </a:extLst>
                </p14:cNvPr>
                <p14:cNvContentPartPr/>
                <p14:nvPr/>
              </p14:nvContentPartPr>
              <p14:xfrm>
                <a:off x="7146486" y="5452365"/>
                <a:ext cx="129240" cy="6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76AE600-17CB-53A5-BB0B-8A8E11DCC26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37846" y="5443365"/>
                  <a:ext cx="146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A88D10B-8DFC-370A-34D1-A0BD9129A5EA}"/>
                    </a:ext>
                  </a:extLst>
                </p14:cNvPr>
                <p14:cNvContentPartPr/>
                <p14:nvPr/>
              </p14:nvContentPartPr>
              <p14:xfrm>
                <a:off x="7379046" y="5169765"/>
                <a:ext cx="1319040" cy="431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A88D10B-8DFC-370A-34D1-A0BD9129A5E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70046" y="5161125"/>
                  <a:ext cx="13366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ED2CBAE-17DF-33E1-087B-7E27DE0039DA}"/>
                    </a:ext>
                  </a:extLst>
                </p14:cNvPr>
                <p14:cNvContentPartPr/>
                <p14:nvPr/>
              </p14:nvContentPartPr>
              <p14:xfrm>
                <a:off x="7771446" y="5276325"/>
                <a:ext cx="56880" cy="62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ED2CBAE-17DF-33E1-087B-7E27DE0039D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62446" y="5267685"/>
                  <a:ext cx="745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EAAC6FD-35B9-3C10-CC98-93E583E0EAB4}"/>
              </a:ext>
            </a:extLst>
          </p:cNvPr>
          <p:cNvGrpSpPr/>
          <p:nvPr/>
        </p:nvGrpSpPr>
        <p:grpSpPr>
          <a:xfrm>
            <a:off x="7098606" y="3445005"/>
            <a:ext cx="119880" cy="165960"/>
            <a:chOff x="7098606" y="3445005"/>
            <a:chExt cx="1198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8726B25-EE9A-5899-45EF-78993023433C}"/>
                    </a:ext>
                  </a:extLst>
                </p14:cNvPr>
                <p14:cNvContentPartPr/>
                <p14:nvPr/>
              </p14:nvContentPartPr>
              <p14:xfrm>
                <a:off x="7140006" y="3445005"/>
                <a:ext cx="28440" cy="165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8726B25-EE9A-5899-45EF-78993023433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31006" y="3436365"/>
                  <a:ext cx="46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648DB4-9F35-52E0-8B7D-2FAAE9FD87E9}"/>
                    </a:ext>
                  </a:extLst>
                </p14:cNvPr>
                <p14:cNvContentPartPr/>
                <p14:nvPr/>
              </p14:nvContentPartPr>
              <p14:xfrm>
                <a:off x="7098606" y="3575325"/>
                <a:ext cx="119880" cy="29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648DB4-9F35-52E0-8B7D-2FAAE9FD87E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89966" y="3566325"/>
                  <a:ext cx="137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0856824-DDE0-A132-3179-145EEF23D881}"/>
              </a:ext>
            </a:extLst>
          </p:cNvPr>
          <p:cNvGrpSpPr/>
          <p:nvPr/>
        </p:nvGrpSpPr>
        <p:grpSpPr>
          <a:xfrm>
            <a:off x="9139086" y="1768125"/>
            <a:ext cx="1839240" cy="498240"/>
            <a:chOff x="9139086" y="1768125"/>
            <a:chExt cx="183924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81BC273-E702-D8C8-9375-1CB311A0230D}"/>
                    </a:ext>
                  </a:extLst>
                </p14:cNvPr>
                <p14:cNvContentPartPr/>
                <p14:nvPr/>
              </p14:nvContentPartPr>
              <p14:xfrm>
                <a:off x="9139086" y="1768125"/>
                <a:ext cx="926640" cy="498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81BC273-E702-D8C8-9375-1CB311A0230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30446" y="1759485"/>
                  <a:ext cx="9442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43D3D0E-B697-766B-6C87-76693794CAFE}"/>
                    </a:ext>
                  </a:extLst>
                </p14:cNvPr>
                <p14:cNvContentPartPr/>
                <p14:nvPr/>
              </p14:nvContentPartPr>
              <p14:xfrm>
                <a:off x="10352286" y="1861725"/>
                <a:ext cx="266760" cy="177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43D3D0E-B697-766B-6C87-76693794CAF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43646" y="1852725"/>
                  <a:ext cx="284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BDE240-2C03-67A5-F524-5ACA2035371B}"/>
                    </a:ext>
                  </a:extLst>
                </p14:cNvPr>
                <p14:cNvContentPartPr/>
                <p14:nvPr/>
              </p14:nvContentPartPr>
              <p14:xfrm>
                <a:off x="10560006" y="2060805"/>
                <a:ext cx="17280" cy="152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BDE240-2C03-67A5-F524-5ACA203537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51006" y="2052165"/>
                  <a:ext cx="34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CFDD685-3B37-41D2-1A8B-F0475F905DE1}"/>
                    </a:ext>
                  </a:extLst>
                </p14:cNvPr>
                <p14:cNvContentPartPr/>
                <p14:nvPr/>
              </p14:nvContentPartPr>
              <p14:xfrm>
                <a:off x="10617966" y="2055045"/>
                <a:ext cx="26280" cy="14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CFDD685-3B37-41D2-1A8B-F0475F905DE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09326" y="2046405"/>
                  <a:ext cx="43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7A606F3-6342-010B-2548-6FAA797EEB81}"/>
                    </a:ext>
                  </a:extLst>
                </p14:cNvPr>
                <p14:cNvContentPartPr/>
                <p14:nvPr/>
              </p14:nvContentPartPr>
              <p14:xfrm>
                <a:off x="10943046" y="2018685"/>
                <a:ext cx="35280" cy="3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7A606F3-6342-010B-2548-6FAA797EEB8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934046" y="2010045"/>
                  <a:ext cx="5292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158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A22A8F9-C078-5F8C-EE0D-E0A5C9741104}"/>
              </a:ext>
            </a:extLst>
          </p:cNvPr>
          <p:cNvGrpSpPr/>
          <p:nvPr/>
        </p:nvGrpSpPr>
        <p:grpSpPr>
          <a:xfrm>
            <a:off x="2719377" y="1222976"/>
            <a:ext cx="4521723" cy="590040"/>
            <a:chOff x="4313286" y="3060165"/>
            <a:chExt cx="4521723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49518EB-A07F-D941-FFED-7EB973399194}"/>
                    </a:ext>
                  </a:extLst>
                </p14:cNvPr>
                <p14:cNvContentPartPr/>
                <p14:nvPr/>
              </p14:nvContentPartPr>
              <p14:xfrm>
                <a:off x="4967169" y="3274365"/>
                <a:ext cx="205920" cy="15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49518EB-A07F-D941-FFED-7EB9733991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58169" y="3265365"/>
                  <a:ext cx="22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07C48F8-3CBB-35A8-0D4F-A1C6F716105B}"/>
                    </a:ext>
                  </a:extLst>
                </p14:cNvPr>
                <p14:cNvContentPartPr/>
                <p14:nvPr/>
              </p14:nvContentPartPr>
              <p14:xfrm>
                <a:off x="5004609" y="3394965"/>
                <a:ext cx="243000" cy="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07C48F8-3CBB-35A8-0D4F-A1C6F71610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95609" y="3385965"/>
                  <a:ext cx="26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A83D42-7BF6-8859-1335-4148C5758F46}"/>
                    </a:ext>
                  </a:extLst>
                </p14:cNvPr>
                <p14:cNvContentPartPr/>
                <p14:nvPr/>
              </p14:nvContentPartPr>
              <p14:xfrm>
                <a:off x="5463609" y="3218205"/>
                <a:ext cx="144720" cy="37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A83D42-7BF6-8859-1335-4148C5758F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54631" y="3209205"/>
                  <a:ext cx="162316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8C092D-CA85-A10F-0E50-20911028AA04}"/>
                    </a:ext>
                  </a:extLst>
                </p14:cNvPr>
                <p14:cNvContentPartPr/>
                <p14:nvPr/>
              </p14:nvContentPartPr>
              <p14:xfrm>
                <a:off x="5726049" y="342880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8C092D-CA85-A10F-0E50-20911028AA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17049" y="341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4F6CA4-73A2-F38D-487D-A1F44AAAE79F}"/>
                    </a:ext>
                  </a:extLst>
                </p14:cNvPr>
                <p14:cNvContentPartPr/>
                <p14:nvPr/>
              </p14:nvContentPartPr>
              <p14:xfrm>
                <a:off x="5809209" y="3220725"/>
                <a:ext cx="146520" cy="19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4F6CA4-73A2-F38D-487D-A1F44AAAE7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00209" y="3211725"/>
                  <a:ext cx="16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94BA81-F0C6-7CA1-E712-A636834C20AF}"/>
                    </a:ext>
                  </a:extLst>
                </p14:cNvPr>
                <p14:cNvContentPartPr/>
                <p14:nvPr/>
              </p14:nvContentPartPr>
              <p14:xfrm>
                <a:off x="6064809" y="340252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94BA81-F0C6-7CA1-E712-A636834C20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55809" y="339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5DCF12-9D36-4780-703E-C29B4809EA52}"/>
                    </a:ext>
                  </a:extLst>
                </p14:cNvPr>
                <p14:cNvContentPartPr/>
                <p14:nvPr/>
              </p14:nvContentPartPr>
              <p14:xfrm>
                <a:off x="6200529" y="3080325"/>
                <a:ext cx="113760" cy="53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5DCF12-9D36-4780-703E-C29B4809EA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91529" y="3071325"/>
                  <a:ext cx="131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363D4B-93E2-A30C-EA98-D23F91D8D026}"/>
                    </a:ext>
                  </a:extLst>
                </p14:cNvPr>
                <p14:cNvContentPartPr/>
                <p14:nvPr/>
              </p14:nvContentPartPr>
              <p14:xfrm>
                <a:off x="6358569" y="3259605"/>
                <a:ext cx="155160" cy="248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363D4B-93E2-A30C-EA98-D23F91D8D0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9569" y="3250592"/>
                  <a:ext cx="17280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22FA1B-CBFD-B4E4-1F44-421609A290F4}"/>
                    </a:ext>
                  </a:extLst>
                </p14:cNvPr>
                <p14:cNvContentPartPr/>
                <p14:nvPr/>
              </p14:nvContentPartPr>
              <p14:xfrm>
                <a:off x="6394209" y="3403605"/>
                <a:ext cx="123120" cy="1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22FA1B-CBFD-B4E4-1F44-421609A290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85209" y="3394605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7D55E3-DE95-4842-3B62-8E4DF4CA946B}"/>
                    </a:ext>
                  </a:extLst>
                </p14:cNvPr>
                <p14:cNvContentPartPr/>
                <p14:nvPr/>
              </p14:nvContentPartPr>
              <p14:xfrm>
                <a:off x="6394209" y="3280485"/>
                <a:ext cx="150480" cy="3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7D55E3-DE95-4842-3B62-8E4DF4CA94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5209" y="3271485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91FEF52-A3FE-F876-A476-6A5DFEA76E5A}"/>
                    </a:ext>
                  </a:extLst>
                </p14:cNvPr>
                <p14:cNvContentPartPr/>
                <p14:nvPr/>
              </p14:nvContentPartPr>
              <p14:xfrm>
                <a:off x="6370089" y="3185085"/>
                <a:ext cx="187200" cy="2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91FEF52-A3FE-F876-A476-6A5DFEA76E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61089" y="3175924"/>
                  <a:ext cx="20484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EA1501-B24F-BE5A-655C-2102FC843177}"/>
                    </a:ext>
                  </a:extLst>
                </p14:cNvPr>
                <p14:cNvContentPartPr/>
                <p14:nvPr/>
              </p14:nvContentPartPr>
              <p14:xfrm>
                <a:off x="6748449" y="3307485"/>
                <a:ext cx="14040" cy="15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EA1501-B24F-BE5A-655C-2102FC84317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39449" y="3298485"/>
                  <a:ext cx="31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9B90AF-72D3-B6CA-7B3E-0AF5F68097C0}"/>
                    </a:ext>
                  </a:extLst>
                </p14:cNvPr>
                <p14:cNvContentPartPr/>
                <p14:nvPr/>
              </p14:nvContentPartPr>
              <p14:xfrm>
                <a:off x="6660969" y="3396765"/>
                <a:ext cx="170280" cy="1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9B90AF-72D3-B6CA-7B3E-0AF5F68097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51950" y="3387765"/>
                  <a:ext cx="187957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9731AE3-8FED-AAFA-54B6-AF69D025D37C}"/>
                    </a:ext>
                  </a:extLst>
                </p14:cNvPr>
                <p14:cNvContentPartPr/>
                <p14:nvPr/>
              </p14:nvContentPartPr>
              <p14:xfrm>
                <a:off x="6923769" y="3304245"/>
                <a:ext cx="241920" cy="163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9731AE3-8FED-AAFA-54B6-AF69D025D3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14769" y="3295225"/>
                  <a:ext cx="259560" cy="180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ABB99D-F166-0FFF-C20E-F228B72BE20F}"/>
                    </a:ext>
                  </a:extLst>
                </p14:cNvPr>
                <p14:cNvContentPartPr/>
                <p14:nvPr/>
              </p14:nvContentPartPr>
              <p14:xfrm>
                <a:off x="7206009" y="345112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ABB99D-F166-0FFF-C20E-F228B72BE2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97009" y="3442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ADB5E4-812D-B80A-AF86-772913AC5A2D}"/>
                    </a:ext>
                  </a:extLst>
                </p14:cNvPr>
                <p14:cNvContentPartPr/>
                <p14:nvPr/>
              </p14:nvContentPartPr>
              <p14:xfrm>
                <a:off x="6924489" y="3200925"/>
                <a:ext cx="208800" cy="26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ADB5E4-812D-B80A-AF86-772913AC5A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15504" y="3191925"/>
                  <a:ext cx="22641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DC49BA-7BD3-B401-2C60-63B1FF12A709}"/>
                    </a:ext>
                  </a:extLst>
                </p14:cNvPr>
                <p14:cNvContentPartPr/>
                <p14:nvPr/>
              </p14:nvContentPartPr>
              <p14:xfrm>
                <a:off x="7296729" y="3290205"/>
                <a:ext cx="132840" cy="16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DC49BA-7BD3-B401-2C60-63B1FF12A7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7729" y="3281205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29555F-7A56-94F7-6007-92EB06339D20}"/>
                    </a:ext>
                  </a:extLst>
                </p14:cNvPr>
                <p14:cNvContentPartPr/>
                <p14:nvPr/>
              </p14:nvContentPartPr>
              <p14:xfrm>
                <a:off x="7318329" y="3302445"/>
                <a:ext cx="98640" cy="12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29555F-7A56-94F7-6007-92EB06339D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09296" y="3293445"/>
                  <a:ext cx="116345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07715B-D60C-46CC-8F10-124EBC19334D}"/>
                    </a:ext>
                  </a:extLst>
                </p14:cNvPr>
                <p14:cNvContentPartPr/>
                <p14:nvPr/>
              </p14:nvContentPartPr>
              <p14:xfrm>
                <a:off x="7530729" y="3269325"/>
                <a:ext cx="187560" cy="212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07715B-D60C-46CC-8F10-124EBC1933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21729" y="3260325"/>
                  <a:ext cx="20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340708-80FD-2DE2-F377-4FB6F9F5171F}"/>
                    </a:ext>
                  </a:extLst>
                </p14:cNvPr>
                <p14:cNvContentPartPr/>
                <p14:nvPr/>
              </p14:nvContentPartPr>
              <p14:xfrm>
                <a:off x="7484289" y="3161685"/>
                <a:ext cx="215280" cy="2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340708-80FD-2DE2-F377-4FB6F9F517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5304" y="3152555"/>
                  <a:ext cx="232891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0E982F-57B1-1545-440A-582E46A795B3}"/>
                    </a:ext>
                  </a:extLst>
                </p14:cNvPr>
                <p14:cNvContentPartPr/>
                <p14:nvPr/>
              </p14:nvContentPartPr>
              <p14:xfrm>
                <a:off x="7714689" y="3060165"/>
                <a:ext cx="127080" cy="52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0E982F-57B1-1545-440A-582E46A795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05689" y="3051171"/>
                  <a:ext cx="144720" cy="537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9607217-A4E6-D159-F916-C3A5CAD1BAE7}"/>
                    </a:ext>
                  </a:extLst>
                </p14:cNvPr>
                <p14:cNvContentPartPr/>
                <p14:nvPr/>
              </p14:nvContentPartPr>
              <p14:xfrm>
                <a:off x="7986129" y="3336645"/>
                <a:ext cx="253080" cy="5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9607217-A4E6-D159-F916-C3A5CAD1BA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77129" y="3327645"/>
                  <a:ext cx="270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3BB0C60-8EBB-9D21-9738-63D0E62ABCBA}"/>
                    </a:ext>
                  </a:extLst>
                </p14:cNvPr>
                <p14:cNvContentPartPr/>
                <p14:nvPr/>
              </p14:nvContentPartPr>
              <p14:xfrm>
                <a:off x="8345049" y="3307485"/>
                <a:ext cx="239400" cy="19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3BB0C60-8EBB-9D21-9738-63D0E62ABC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36035" y="3298469"/>
                  <a:ext cx="257067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67FCAC-5B17-1524-9B22-9F2BAFD8E049}"/>
                    </a:ext>
                  </a:extLst>
                </p14:cNvPr>
                <p14:cNvContentPartPr/>
                <p14:nvPr/>
              </p14:nvContentPartPr>
              <p14:xfrm>
                <a:off x="8337129" y="3214965"/>
                <a:ext cx="21816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67FCAC-5B17-1524-9B22-9F2BAFD8E0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28129" y="3205965"/>
                  <a:ext cx="23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A3FDC3-7959-B3A8-74BC-90BA170A7844}"/>
                    </a:ext>
                  </a:extLst>
                </p14:cNvPr>
                <p14:cNvContentPartPr/>
                <p14:nvPr/>
              </p14:nvContentPartPr>
              <p14:xfrm>
                <a:off x="8702529" y="3339165"/>
                <a:ext cx="132480" cy="31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A3FDC3-7959-B3A8-74BC-90BA170A78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93529" y="3330165"/>
                  <a:ext cx="150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41FFDD-D1B5-8A54-0275-719974B97E64}"/>
                    </a:ext>
                  </a:extLst>
                </p14:cNvPr>
                <p14:cNvContentPartPr/>
                <p14:nvPr/>
              </p14:nvContentPartPr>
              <p14:xfrm>
                <a:off x="4981446" y="3079245"/>
                <a:ext cx="189000" cy="6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41FFDD-D1B5-8A54-0275-719974B97E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2806" y="3070245"/>
                  <a:ext cx="206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371A8D-0479-E006-1044-190F5D52B1D4}"/>
                    </a:ext>
                  </a:extLst>
                </p14:cNvPr>
                <p14:cNvContentPartPr/>
                <p14:nvPr/>
              </p14:nvContentPartPr>
              <p14:xfrm>
                <a:off x="4313286" y="3143685"/>
                <a:ext cx="288000" cy="38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371A8D-0479-E006-1044-190F5D52B1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4286" y="3135045"/>
                  <a:ext cx="30564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C1430C-5221-D68C-3780-C0FF5787CD55}"/>
              </a:ext>
            </a:extLst>
          </p:cNvPr>
          <p:cNvGrpSpPr/>
          <p:nvPr/>
        </p:nvGrpSpPr>
        <p:grpSpPr>
          <a:xfrm>
            <a:off x="516006" y="217605"/>
            <a:ext cx="811080" cy="354960"/>
            <a:chOff x="516006" y="217605"/>
            <a:chExt cx="81108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575543-32F8-BD96-D642-F43EB2684F3B}"/>
                    </a:ext>
                  </a:extLst>
                </p14:cNvPr>
                <p14:cNvContentPartPr/>
                <p14:nvPr/>
              </p14:nvContentPartPr>
              <p14:xfrm>
                <a:off x="516006" y="217605"/>
                <a:ext cx="309960" cy="10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575543-32F8-BD96-D642-F43EB2684F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7006" y="208965"/>
                  <a:ext cx="327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2644EF-8F77-E3EC-6FF2-D232FE72C761}"/>
                    </a:ext>
                  </a:extLst>
                </p14:cNvPr>
                <p14:cNvContentPartPr/>
                <p14:nvPr/>
              </p14:nvContentPartPr>
              <p14:xfrm>
                <a:off x="659646" y="286365"/>
                <a:ext cx="104040" cy="286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2644EF-8F77-E3EC-6FF2-D232FE72C7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1006" y="277365"/>
                  <a:ext cx="121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613FBE-F776-AA78-C95F-99599ACA8232}"/>
                    </a:ext>
                  </a:extLst>
                </p14:cNvPr>
                <p14:cNvContentPartPr/>
                <p14:nvPr/>
              </p14:nvContentPartPr>
              <p14:xfrm>
                <a:off x="887886" y="223365"/>
                <a:ext cx="439200" cy="331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613FBE-F776-AA78-C95F-99599ACA82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8886" y="214365"/>
                  <a:ext cx="456840" cy="34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F3F7629-6D17-1724-9160-833079EBEF24}"/>
                  </a:ext>
                </a:extLst>
              </p14:cNvPr>
              <p14:cNvContentPartPr/>
              <p14:nvPr/>
            </p14:nvContentPartPr>
            <p14:xfrm>
              <a:off x="1599606" y="378165"/>
              <a:ext cx="734040" cy="15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F3F7629-6D17-1724-9160-833079EBEF2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590606" y="369525"/>
                <a:ext cx="75168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AA68E08-9906-C4C3-1410-8110D9FC04A8}"/>
              </a:ext>
            </a:extLst>
          </p:cNvPr>
          <p:cNvGrpSpPr/>
          <p:nvPr/>
        </p:nvGrpSpPr>
        <p:grpSpPr>
          <a:xfrm>
            <a:off x="2521566" y="37605"/>
            <a:ext cx="2676600" cy="559080"/>
            <a:chOff x="2521566" y="37605"/>
            <a:chExt cx="267660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97BCA5-566E-44AF-C596-7C6E0DDDEBD7}"/>
                    </a:ext>
                  </a:extLst>
                </p14:cNvPr>
                <p14:cNvContentPartPr/>
                <p14:nvPr/>
              </p14:nvContentPartPr>
              <p14:xfrm>
                <a:off x="2521566" y="143445"/>
                <a:ext cx="1237320" cy="45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97BCA5-566E-44AF-C596-7C6E0DDDEB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12566" y="134445"/>
                  <a:ext cx="12549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BEC02B-3D1B-09E1-2A80-325A8EA3B16B}"/>
                    </a:ext>
                  </a:extLst>
                </p14:cNvPr>
                <p14:cNvContentPartPr/>
                <p14:nvPr/>
              </p14:nvContentPartPr>
              <p14:xfrm>
                <a:off x="3646566" y="206445"/>
                <a:ext cx="127800" cy="4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BEC02B-3D1B-09E1-2A80-325A8EA3B1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37926" y="197805"/>
                  <a:ext cx="145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7629E7-1559-5572-2AF2-EDFD1599D285}"/>
                    </a:ext>
                  </a:extLst>
                </p14:cNvPr>
                <p14:cNvContentPartPr/>
                <p14:nvPr/>
              </p14:nvContentPartPr>
              <p14:xfrm>
                <a:off x="3994686" y="37605"/>
                <a:ext cx="775080" cy="40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7629E7-1559-5572-2AF2-EDFD1599D2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85686" y="28965"/>
                  <a:ext cx="7927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7733CE-2F1C-445E-F5BF-25C3A6F33ECE}"/>
                    </a:ext>
                  </a:extLst>
                </p14:cNvPr>
                <p14:cNvContentPartPr/>
                <p14:nvPr/>
              </p14:nvContentPartPr>
              <p14:xfrm>
                <a:off x="4396086" y="200685"/>
                <a:ext cx="19728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7733CE-2F1C-445E-F5BF-25C3A6F33E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87446" y="192045"/>
                  <a:ext cx="21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74DC5B-2B6F-8EFD-CF45-C47200F7F2FC}"/>
                    </a:ext>
                  </a:extLst>
                </p14:cNvPr>
                <p14:cNvContentPartPr/>
                <p14:nvPr/>
              </p14:nvContentPartPr>
              <p14:xfrm>
                <a:off x="4240926" y="142725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74DC5B-2B6F-8EFD-CF45-C47200F7F2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31926" y="13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010580-0FF4-714C-C989-112AEF8C24FF}"/>
                    </a:ext>
                  </a:extLst>
                </p14:cNvPr>
                <p14:cNvContentPartPr/>
                <p14:nvPr/>
              </p14:nvContentPartPr>
              <p14:xfrm>
                <a:off x="4933566" y="153525"/>
                <a:ext cx="226080" cy="225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010580-0FF4-714C-C989-112AEF8C24F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24926" y="144885"/>
                  <a:ext cx="243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11C923-B274-85A4-4857-615DA80CDE20}"/>
                    </a:ext>
                  </a:extLst>
                </p14:cNvPr>
                <p14:cNvContentPartPr/>
                <p14:nvPr/>
              </p14:nvContentPartPr>
              <p14:xfrm>
                <a:off x="4901166" y="63525"/>
                <a:ext cx="297000" cy="29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11C923-B274-85A4-4857-615DA80CDE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92166" y="54885"/>
                  <a:ext cx="3146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9436601-2288-C5DB-C101-99E3E1FCBCB9}"/>
                  </a:ext>
                </a:extLst>
              </p14:cNvPr>
              <p14:cNvContentPartPr/>
              <p14:nvPr/>
            </p14:nvContentPartPr>
            <p14:xfrm>
              <a:off x="2580246" y="1057485"/>
              <a:ext cx="288720" cy="94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9436601-2288-C5DB-C101-99E3E1FCBCB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71246" y="1048845"/>
                <a:ext cx="30636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317B5F3-91D7-7643-D056-175EBB092386}"/>
                  </a:ext>
                </a:extLst>
              </p14:cNvPr>
              <p14:cNvContentPartPr/>
              <p14:nvPr/>
            </p14:nvContentPartPr>
            <p14:xfrm>
              <a:off x="7312806" y="1063245"/>
              <a:ext cx="245880" cy="884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317B5F3-91D7-7643-D056-175EBB09238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303806" y="1054245"/>
                <a:ext cx="263520" cy="90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05D498E1-D5B4-D496-8E8E-84FCF669C88F}"/>
              </a:ext>
            </a:extLst>
          </p:cNvPr>
          <p:cNvGrpSpPr/>
          <p:nvPr/>
        </p:nvGrpSpPr>
        <p:grpSpPr>
          <a:xfrm>
            <a:off x="8055126" y="1408845"/>
            <a:ext cx="272160" cy="231480"/>
            <a:chOff x="8055126" y="1408845"/>
            <a:chExt cx="2721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645A55-C135-44D0-2EDE-0B7BCADEB0B7}"/>
                    </a:ext>
                  </a:extLst>
                </p14:cNvPr>
                <p14:cNvContentPartPr/>
                <p14:nvPr/>
              </p14:nvContentPartPr>
              <p14:xfrm>
                <a:off x="8059086" y="1408845"/>
                <a:ext cx="186480" cy="21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645A55-C135-44D0-2EDE-0B7BCADEB0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50446" y="1399845"/>
                  <a:ext cx="204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B8B0CC2-0106-EE5C-330A-C7C4914E2D2C}"/>
                    </a:ext>
                  </a:extLst>
                </p14:cNvPr>
                <p14:cNvContentPartPr/>
                <p14:nvPr/>
              </p14:nvContentPartPr>
              <p14:xfrm>
                <a:off x="8055126" y="1447005"/>
                <a:ext cx="272160" cy="19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B8B0CC2-0106-EE5C-330A-C7C4914E2D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46486" y="1438365"/>
                  <a:ext cx="2898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9083D7-45A5-22CC-6A1D-48EB95F909B9}"/>
              </a:ext>
            </a:extLst>
          </p:cNvPr>
          <p:cNvGrpSpPr/>
          <p:nvPr/>
        </p:nvGrpSpPr>
        <p:grpSpPr>
          <a:xfrm>
            <a:off x="8670726" y="1177005"/>
            <a:ext cx="286920" cy="414360"/>
            <a:chOff x="8670726" y="1177005"/>
            <a:chExt cx="2869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10E0EE-EC3E-95C4-A455-571B5156C22D}"/>
                    </a:ext>
                  </a:extLst>
                </p14:cNvPr>
                <p14:cNvContentPartPr/>
                <p14:nvPr/>
              </p14:nvContentPartPr>
              <p14:xfrm>
                <a:off x="8686566" y="1301565"/>
                <a:ext cx="271080" cy="28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10E0EE-EC3E-95C4-A455-571B5156C2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77926" y="1292925"/>
                  <a:ext cx="288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978162D-858C-BC0E-92D7-F2B6958D9278}"/>
                    </a:ext>
                  </a:extLst>
                </p14:cNvPr>
                <p14:cNvContentPartPr/>
                <p14:nvPr/>
              </p14:nvContentPartPr>
              <p14:xfrm>
                <a:off x="8670726" y="1177005"/>
                <a:ext cx="28404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978162D-858C-BC0E-92D7-F2B6958D92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62086" y="1168005"/>
                  <a:ext cx="3016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5DA6214-474F-473C-FD43-2DD6E16DED2D}"/>
              </a:ext>
            </a:extLst>
          </p:cNvPr>
          <p:cNvGrpSpPr/>
          <p:nvPr/>
        </p:nvGrpSpPr>
        <p:grpSpPr>
          <a:xfrm>
            <a:off x="915966" y="2321445"/>
            <a:ext cx="2591640" cy="652320"/>
            <a:chOff x="915966" y="2321445"/>
            <a:chExt cx="259164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0E37C7-A2C5-2F13-64E0-120D92D5ED82}"/>
                    </a:ext>
                  </a:extLst>
                </p14:cNvPr>
                <p14:cNvContentPartPr/>
                <p14:nvPr/>
              </p14:nvContentPartPr>
              <p14:xfrm>
                <a:off x="915966" y="2594685"/>
                <a:ext cx="205560" cy="27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0E37C7-A2C5-2F13-64E0-120D92D5ED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7326" y="2585685"/>
                  <a:ext cx="223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0637BAC-91A9-71E4-F526-E7960C0234C1}"/>
                    </a:ext>
                  </a:extLst>
                </p14:cNvPr>
                <p14:cNvContentPartPr/>
                <p14:nvPr/>
              </p14:nvContentPartPr>
              <p14:xfrm>
                <a:off x="1377486" y="2655165"/>
                <a:ext cx="22572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0637BAC-91A9-71E4-F526-E7960C0234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68486" y="2646525"/>
                  <a:ext cx="243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0DD1FC-DB5F-5591-7184-1E6030E6AFA6}"/>
                    </a:ext>
                  </a:extLst>
                </p14:cNvPr>
                <p14:cNvContentPartPr/>
                <p14:nvPr/>
              </p14:nvContentPartPr>
              <p14:xfrm>
                <a:off x="1406286" y="2732925"/>
                <a:ext cx="231480" cy="2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0DD1FC-DB5F-5591-7184-1E6030E6AF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97646" y="2723925"/>
                  <a:ext cx="249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7F374C-319D-359C-993E-A71465677CCA}"/>
                    </a:ext>
                  </a:extLst>
                </p14:cNvPr>
                <p14:cNvContentPartPr/>
                <p14:nvPr/>
              </p14:nvContentPartPr>
              <p14:xfrm>
                <a:off x="1853046" y="2569485"/>
                <a:ext cx="139320" cy="40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7F374C-319D-359C-993E-A71465677C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44406" y="2560845"/>
                  <a:ext cx="1569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44520D-3798-FBC7-9F90-19A1C1C764BC}"/>
                    </a:ext>
                  </a:extLst>
                </p14:cNvPr>
                <p14:cNvContentPartPr/>
                <p14:nvPr/>
              </p14:nvContentPartPr>
              <p14:xfrm>
                <a:off x="1914606" y="2571285"/>
                <a:ext cx="12132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44520D-3798-FBC7-9F90-19A1C1C764B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05606" y="2562285"/>
                  <a:ext cx="13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1D8DD1-5423-2BF1-1F95-8D12C824B41F}"/>
                    </a:ext>
                  </a:extLst>
                </p14:cNvPr>
                <p14:cNvContentPartPr/>
                <p14:nvPr/>
              </p14:nvContentPartPr>
              <p14:xfrm>
                <a:off x="2149326" y="2515485"/>
                <a:ext cx="152640" cy="177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1D8DD1-5423-2BF1-1F95-8D12C824B4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40686" y="2506485"/>
                  <a:ext cx="170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AE47AA4-5B43-9FCA-323B-2B516515FADF}"/>
                    </a:ext>
                  </a:extLst>
                </p14:cNvPr>
                <p14:cNvContentPartPr/>
                <p14:nvPr/>
              </p14:nvContentPartPr>
              <p14:xfrm>
                <a:off x="2423286" y="2321445"/>
                <a:ext cx="97560" cy="526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AE47AA4-5B43-9FCA-323B-2B516515FA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14646" y="2312445"/>
                  <a:ext cx="1152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AC7E5E-6B16-43EA-3BA6-BC9A17A82087}"/>
                    </a:ext>
                  </a:extLst>
                </p14:cNvPr>
                <p14:cNvContentPartPr/>
                <p14:nvPr/>
              </p14:nvContentPartPr>
              <p14:xfrm>
                <a:off x="2634246" y="2488845"/>
                <a:ext cx="143640" cy="26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AC7E5E-6B16-43EA-3BA6-BC9A17A820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25246" y="2480205"/>
                  <a:ext cx="161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718A17-BF25-9FFD-D62E-A6E32B34F273}"/>
                    </a:ext>
                  </a:extLst>
                </p14:cNvPr>
                <p14:cNvContentPartPr/>
                <p14:nvPr/>
              </p14:nvContentPartPr>
              <p14:xfrm>
                <a:off x="2674566" y="2576325"/>
                <a:ext cx="12780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718A17-BF25-9FFD-D62E-A6E32B34F27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65566" y="2567325"/>
                  <a:ext cx="14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D848C0-FFF8-EC50-5358-7E0408B0C6DB}"/>
                    </a:ext>
                  </a:extLst>
                </p14:cNvPr>
                <p14:cNvContentPartPr/>
                <p14:nvPr/>
              </p14:nvContentPartPr>
              <p14:xfrm>
                <a:off x="2670246" y="2484885"/>
                <a:ext cx="134280" cy="1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D848C0-FFF8-EC50-5358-7E0408B0C6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61246" y="2476245"/>
                  <a:ext cx="151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319877-7326-CB27-9CC1-84300B4FBCEA}"/>
                    </a:ext>
                  </a:extLst>
                </p14:cNvPr>
                <p14:cNvContentPartPr/>
                <p14:nvPr/>
              </p14:nvContentPartPr>
              <p14:xfrm>
                <a:off x="2654766" y="2395965"/>
                <a:ext cx="188280" cy="5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319877-7326-CB27-9CC1-84300B4FBCE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46126" y="2387325"/>
                  <a:ext cx="205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71DFF3-DE4D-32DD-4C80-B79A987E1EE9}"/>
                    </a:ext>
                  </a:extLst>
                </p14:cNvPr>
                <p14:cNvContentPartPr/>
                <p14:nvPr/>
              </p14:nvContentPartPr>
              <p14:xfrm>
                <a:off x="3033486" y="2568765"/>
                <a:ext cx="140400" cy="8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71DFF3-DE4D-32DD-4C80-B79A987E1EE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24846" y="2559765"/>
                  <a:ext cx="158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8BFAE1-B61B-82BC-A78C-95AB13CCC18D}"/>
                    </a:ext>
                  </a:extLst>
                </p14:cNvPr>
                <p14:cNvContentPartPr/>
                <p14:nvPr/>
              </p14:nvContentPartPr>
              <p14:xfrm>
                <a:off x="3090726" y="2524485"/>
                <a:ext cx="105480" cy="148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8BFAE1-B61B-82BC-A78C-95AB13CCC18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82086" y="2515485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EB9E17-4B7B-C482-4EE7-578AD28AF912}"/>
                    </a:ext>
                  </a:extLst>
                </p14:cNvPr>
                <p14:cNvContentPartPr/>
                <p14:nvPr/>
              </p14:nvContentPartPr>
              <p14:xfrm>
                <a:off x="3347046" y="2495325"/>
                <a:ext cx="160560" cy="211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EB9E17-4B7B-C482-4EE7-578AD28AF9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38406" y="2486685"/>
                  <a:ext cx="178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28EF71D-FBF5-51DE-BE31-36D398A0EC8B}"/>
                    </a:ext>
                  </a:extLst>
                </p14:cNvPr>
                <p14:cNvContentPartPr/>
                <p14:nvPr/>
              </p14:nvContentPartPr>
              <p14:xfrm>
                <a:off x="3299166" y="2406045"/>
                <a:ext cx="181440" cy="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28EF71D-FBF5-51DE-BE31-36D398A0EC8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90166" y="2397405"/>
                  <a:ext cx="1990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4610D0-3E0E-9D6A-E465-5A16A2E5812F}"/>
              </a:ext>
            </a:extLst>
          </p:cNvPr>
          <p:cNvGrpSpPr/>
          <p:nvPr/>
        </p:nvGrpSpPr>
        <p:grpSpPr>
          <a:xfrm>
            <a:off x="3880206" y="2482365"/>
            <a:ext cx="199080" cy="144000"/>
            <a:chOff x="3880206" y="2482365"/>
            <a:chExt cx="1990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E51CF1-20CD-3B56-DFEB-7A23D5F34D9E}"/>
                    </a:ext>
                  </a:extLst>
                </p14:cNvPr>
                <p14:cNvContentPartPr/>
                <p14:nvPr/>
              </p14:nvContentPartPr>
              <p14:xfrm>
                <a:off x="3958686" y="2482365"/>
                <a:ext cx="25200" cy="144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E51CF1-20CD-3B56-DFEB-7A23D5F34D9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49686" y="2473725"/>
                  <a:ext cx="42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5D468B1-B395-0F77-4655-89509B68F262}"/>
                    </a:ext>
                  </a:extLst>
                </p14:cNvPr>
                <p14:cNvContentPartPr/>
                <p14:nvPr/>
              </p14:nvContentPartPr>
              <p14:xfrm>
                <a:off x="3880206" y="2549685"/>
                <a:ext cx="199080" cy="32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5D468B1-B395-0F77-4655-89509B68F26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71566" y="2541045"/>
                  <a:ext cx="21672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5E84937-F51A-123F-D582-E99D00836CD2}"/>
                  </a:ext>
                </a:extLst>
              </p14:cNvPr>
              <p14:cNvContentPartPr/>
              <p14:nvPr/>
            </p14:nvContentPartPr>
            <p14:xfrm>
              <a:off x="6030846" y="2190045"/>
              <a:ext cx="123480" cy="582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5E84937-F51A-123F-D582-E99D00836CD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021846" y="2181045"/>
                <a:ext cx="1411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1A7BF0E-D2B0-9197-80F1-2F0C8F0A4EBE}"/>
                  </a:ext>
                </a:extLst>
              </p14:cNvPr>
              <p14:cNvContentPartPr/>
              <p14:nvPr/>
            </p14:nvContentPartPr>
            <p14:xfrm>
              <a:off x="6335406" y="2545725"/>
              <a:ext cx="193320" cy="3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1A7BF0E-D2B0-9197-80F1-2F0C8F0A4EB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326406" y="2536725"/>
                <a:ext cx="2109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A06717-F69D-4392-40CB-F48EE81F9AF4}"/>
              </a:ext>
            </a:extLst>
          </p:cNvPr>
          <p:cNvGrpSpPr/>
          <p:nvPr/>
        </p:nvGrpSpPr>
        <p:grpSpPr>
          <a:xfrm>
            <a:off x="6759486" y="2372205"/>
            <a:ext cx="977040" cy="447480"/>
            <a:chOff x="6759486" y="2372205"/>
            <a:chExt cx="977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003BAF-2EC9-1C0D-2F37-C8E6A696E318}"/>
                    </a:ext>
                  </a:extLst>
                </p14:cNvPr>
                <p14:cNvContentPartPr/>
                <p14:nvPr/>
              </p14:nvContentPartPr>
              <p14:xfrm>
                <a:off x="6796206" y="2455005"/>
                <a:ext cx="227160" cy="248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003BAF-2EC9-1C0D-2F37-C8E6A696E31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87206" y="2446365"/>
                  <a:ext cx="244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99E07E-7755-749B-668A-FC4F45173408}"/>
                    </a:ext>
                  </a:extLst>
                </p14:cNvPr>
                <p14:cNvContentPartPr/>
                <p14:nvPr/>
              </p14:nvContentPartPr>
              <p14:xfrm>
                <a:off x="6759486" y="2372205"/>
                <a:ext cx="211320" cy="31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99E07E-7755-749B-668A-FC4F4517340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50486" y="2363205"/>
                  <a:ext cx="228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08D04F-EF3A-54D8-88FA-80E80F19B40D}"/>
                    </a:ext>
                  </a:extLst>
                </p14:cNvPr>
                <p14:cNvContentPartPr/>
                <p14:nvPr/>
              </p14:nvContentPartPr>
              <p14:xfrm>
                <a:off x="7100406" y="2563365"/>
                <a:ext cx="141120" cy="256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08D04F-EF3A-54D8-88FA-80E80F19B40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91766" y="2554725"/>
                  <a:ext cx="158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D0C4E4-B5A9-CE86-3049-EDBF38B2A833}"/>
                    </a:ext>
                  </a:extLst>
                </p14:cNvPr>
                <p14:cNvContentPartPr/>
                <p14:nvPr/>
              </p14:nvContentPartPr>
              <p14:xfrm>
                <a:off x="7326846" y="2529525"/>
                <a:ext cx="179280" cy="16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D0C4E4-B5A9-CE86-3049-EDBF38B2A83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17846" y="2520885"/>
                  <a:ext cx="196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9521533-C132-5067-5949-A1B7B9BEAA74}"/>
                    </a:ext>
                  </a:extLst>
                </p14:cNvPr>
                <p14:cNvContentPartPr/>
                <p14:nvPr/>
              </p14:nvContentPartPr>
              <p14:xfrm>
                <a:off x="7319286" y="2554365"/>
                <a:ext cx="105480" cy="12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9521533-C132-5067-5949-A1B7B9BEAA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10286" y="2545365"/>
                  <a:ext cx="123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B37F10-91CC-285A-0AA1-4DC398842E9A}"/>
                    </a:ext>
                  </a:extLst>
                </p14:cNvPr>
                <p14:cNvContentPartPr/>
                <p14:nvPr/>
              </p14:nvContentPartPr>
              <p14:xfrm>
                <a:off x="7551486" y="2454285"/>
                <a:ext cx="185040" cy="26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B37F10-91CC-285A-0AA1-4DC398842E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42486" y="2445285"/>
                  <a:ext cx="202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E3BF67-77A1-3F49-6AEC-D7B477F0B172}"/>
                    </a:ext>
                  </a:extLst>
                </p14:cNvPr>
                <p14:cNvContentPartPr/>
                <p14:nvPr/>
              </p14:nvContentPartPr>
              <p14:xfrm>
                <a:off x="7523046" y="2393805"/>
                <a:ext cx="139680" cy="23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E3BF67-77A1-3F49-6AEC-D7B477F0B1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14046" y="2385165"/>
                  <a:ext cx="15732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7186254-3848-967F-995F-AE63022DF74F}"/>
                  </a:ext>
                </a:extLst>
              </p14:cNvPr>
              <p14:cNvContentPartPr/>
              <p14:nvPr/>
            </p14:nvContentPartPr>
            <p14:xfrm>
              <a:off x="5535486" y="1606125"/>
              <a:ext cx="72720" cy="101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7186254-3848-967F-995F-AE63022DF74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26846" y="1597125"/>
                <a:ext cx="9036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02FB898-B650-D379-C9E8-C9270CB14A7F}"/>
              </a:ext>
            </a:extLst>
          </p:cNvPr>
          <p:cNvGrpSpPr/>
          <p:nvPr/>
        </p:nvGrpSpPr>
        <p:grpSpPr>
          <a:xfrm>
            <a:off x="4383126" y="2249445"/>
            <a:ext cx="1537920" cy="509760"/>
            <a:chOff x="4383126" y="2249445"/>
            <a:chExt cx="15379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F2289C-C20E-E122-017B-1122435AC85E}"/>
                    </a:ext>
                  </a:extLst>
                </p14:cNvPr>
                <p14:cNvContentPartPr/>
                <p14:nvPr/>
              </p14:nvContentPartPr>
              <p14:xfrm>
                <a:off x="4411926" y="2449605"/>
                <a:ext cx="266400" cy="15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F2289C-C20E-E122-017B-1122435AC85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03286" y="2440605"/>
                  <a:ext cx="284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B19C19-16A9-2E2D-03B1-09D0FCC28216}"/>
                    </a:ext>
                  </a:extLst>
                </p14:cNvPr>
                <p14:cNvContentPartPr/>
                <p14:nvPr/>
              </p14:nvContentPartPr>
              <p14:xfrm>
                <a:off x="4480326" y="2355285"/>
                <a:ext cx="168480" cy="13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B19C19-16A9-2E2D-03B1-09D0FCC282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71326" y="2346645"/>
                  <a:ext cx="186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2A23206-D691-247B-3559-199A5CD840C5}"/>
                    </a:ext>
                  </a:extLst>
                </p14:cNvPr>
                <p14:cNvContentPartPr/>
                <p14:nvPr/>
              </p14:nvContentPartPr>
              <p14:xfrm>
                <a:off x="4800366" y="2507925"/>
                <a:ext cx="105840" cy="124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2A23206-D691-247B-3559-199A5CD840C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91366" y="2498925"/>
                  <a:ext cx="123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8C0A56-C083-A0F9-6360-A51974609B7E}"/>
                    </a:ext>
                  </a:extLst>
                </p14:cNvPr>
                <p14:cNvContentPartPr/>
                <p14:nvPr/>
              </p14:nvContentPartPr>
              <p14:xfrm>
                <a:off x="4795326" y="2496765"/>
                <a:ext cx="119160" cy="152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8C0A56-C083-A0F9-6360-A51974609B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86686" y="2488125"/>
                  <a:ext cx="136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C36766-71AB-0AD2-3295-A2164CBE8EAB}"/>
                    </a:ext>
                  </a:extLst>
                </p14:cNvPr>
                <p14:cNvContentPartPr/>
                <p14:nvPr/>
              </p14:nvContentPartPr>
              <p14:xfrm>
                <a:off x="5039046" y="2411445"/>
                <a:ext cx="165960" cy="20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C36766-71AB-0AD2-3295-A2164CBE8E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30406" y="2402445"/>
                  <a:ext cx="183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994686-4130-482F-DA09-33E6CEC7408E}"/>
                    </a:ext>
                  </a:extLst>
                </p14:cNvPr>
                <p14:cNvContentPartPr/>
                <p14:nvPr/>
              </p14:nvContentPartPr>
              <p14:xfrm>
                <a:off x="5034726" y="2313525"/>
                <a:ext cx="149760" cy="29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994686-4130-482F-DA09-33E6CEC7408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25726" y="2304525"/>
                  <a:ext cx="167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5FD2E6-A8FF-2E55-2966-90A525096F8A}"/>
                    </a:ext>
                  </a:extLst>
                </p14:cNvPr>
                <p14:cNvContentPartPr/>
                <p14:nvPr/>
              </p14:nvContentPartPr>
              <p14:xfrm>
                <a:off x="4383126" y="2282925"/>
                <a:ext cx="127800" cy="476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5FD2E6-A8FF-2E55-2966-90A525096F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74486" y="2273925"/>
                  <a:ext cx="1454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BC372F-C144-E797-A4EA-4A58AFD77379}"/>
                    </a:ext>
                  </a:extLst>
                </p14:cNvPr>
                <p14:cNvContentPartPr/>
                <p14:nvPr/>
              </p14:nvContentPartPr>
              <p14:xfrm>
                <a:off x="5212206" y="2249445"/>
                <a:ext cx="137880" cy="490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BC372F-C144-E797-A4EA-4A58AFD7737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03566" y="2240805"/>
                  <a:ext cx="1555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5A7DE5-0753-4091-7C4A-31BCBCCAC839}"/>
                    </a:ext>
                  </a:extLst>
                </p14:cNvPr>
                <p14:cNvContentPartPr/>
                <p14:nvPr/>
              </p14:nvContentPartPr>
              <p14:xfrm>
                <a:off x="5493366" y="2408565"/>
                <a:ext cx="125280" cy="19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5A7DE5-0753-4091-7C4A-31BCBCCAC8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84726" y="2399565"/>
                  <a:ext cx="142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949FA7-5A58-AA86-29FC-4C2AF00A0C8E}"/>
                    </a:ext>
                  </a:extLst>
                </p14:cNvPr>
                <p14:cNvContentPartPr/>
                <p14:nvPr/>
              </p14:nvContentPartPr>
              <p14:xfrm>
                <a:off x="5472846" y="2421525"/>
                <a:ext cx="183240" cy="140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949FA7-5A58-AA86-29FC-4C2AF00A0C8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63846" y="2412525"/>
                  <a:ext cx="200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D58C2F-DE7D-B24F-8A7A-107E1F8E184A}"/>
                    </a:ext>
                  </a:extLst>
                </p14:cNvPr>
                <p14:cNvContentPartPr/>
                <p14:nvPr/>
              </p14:nvContentPartPr>
              <p14:xfrm>
                <a:off x="5732406" y="2345205"/>
                <a:ext cx="181080" cy="21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D58C2F-DE7D-B24F-8A7A-107E1F8E18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23766" y="2336205"/>
                  <a:ext cx="198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A6515F5-1BCE-3609-8CB6-10B9F5F2ED47}"/>
                    </a:ext>
                  </a:extLst>
                </p14:cNvPr>
                <p14:cNvContentPartPr/>
                <p14:nvPr/>
              </p14:nvContentPartPr>
              <p14:xfrm>
                <a:off x="5756526" y="2271405"/>
                <a:ext cx="164520" cy="1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6515F5-1BCE-3609-8CB6-10B9F5F2ED4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47526" y="2262405"/>
                  <a:ext cx="182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F8E23F-533D-731C-28C1-A79B264C0AEB}"/>
                    </a:ext>
                  </a:extLst>
                </p14:cNvPr>
                <p14:cNvContentPartPr/>
                <p14:nvPr/>
              </p14:nvContentPartPr>
              <p14:xfrm>
                <a:off x="4672566" y="2575245"/>
                <a:ext cx="9720" cy="59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F8E23F-533D-731C-28C1-A79B264C0AE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63566" y="2566605"/>
                  <a:ext cx="27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4B0CF7-377B-33DD-FE57-821ED806C121}"/>
                    </a:ext>
                  </a:extLst>
                </p14:cNvPr>
                <p14:cNvContentPartPr/>
                <p14:nvPr/>
              </p14:nvContentPartPr>
              <p14:xfrm>
                <a:off x="4635486" y="2654445"/>
                <a:ext cx="117000" cy="12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4B0CF7-377B-33DD-FE57-821ED806C12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26846" y="2645805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1547D94-04A3-A4BF-7CE0-EE935E9EA588}"/>
              </a:ext>
            </a:extLst>
          </p:cNvPr>
          <p:cNvGrpSpPr/>
          <p:nvPr/>
        </p:nvGrpSpPr>
        <p:grpSpPr>
          <a:xfrm>
            <a:off x="9334206" y="1988445"/>
            <a:ext cx="1347480" cy="430920"/>
            <a:chOff x="9334206" y="1988445"/>
            <a:chExt cx="134748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C2D6ED-0422-7A5A-8476-6FD4719964AE}"/>
                    </a:ext>
                  </a:extLst>
                </p14:cNvPr>
                <p14:cNvContentPartPr/>
                <p14:nvPr/>
              </p14:nvContentPartPr>
              <p14:xfrm>
                <a:off x="9393966" y="2119125"/>
                <a:ext cx="198000" cy="180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C2D6ED-0422-7A5A-8476-6FD4719964A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85326" y="2110125"/>
                  <a:ext cx="215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BE4F7C9-37B7-05EB-6148-473599645543}"/>
                    </a:ext>
                  </a:extLst>
                </p14:cNvPr>
                <p14:cNvContentPartPr/>
                <p14:nvPr/>
              </p14:nvContentPartPr>
              <p14:xfrm>
                <a:off x="9713286" y="2168805"/>
                <a:ext cx="82440" cy="102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BE4F7C9-37B7-05EB-6148-4735996455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04646" y="2160165"/>
                  <a:ext cx="100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7E4C5CE-68AC-2E81-BC66-863348493347}"/>
                    </a:ext>
                  </a:extLst>
                </p14:cNvPr>
                <p14:cNvContentPartPr/>
                <p14:nvPr/>
              </p14:nvContentPartPr>
              <p14:xfrm>
                <a:off x="9702846" y="2139285"/>
                <a:ext cx="155160" cy="129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7E4C5CE-68AC-2E81-BC66-86334849334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94206" y="2130285"/>
                  <a:ext cx="172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96E10D3-137B-A39F-8576-5B99A15869F8}"/>
                    </a:ext>
                  </a:extLst>
                </p14:cNvPr>
                <p14:cNvContentPartPr/>
                <p14:nvPr/>
              </p14:nvContentPartPr>
              <p14:xfrm>
                <a:off x="9892926" y="2077365"/>
                <a:ext cx="179640" cy="225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96E10D3-137B-A39F-8576-5B99A15869F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83926" y="2068365"/>
                  <a:ext cx="197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51AD194-9B4F-AC28-9DD4-3ED8935433EB}"/>
                    </a:ext>
                  </a:extLst>
                </p14:cNvPr>
                <p14:cNvContentPartPr/>
                <p14:nvPr/>
              </p14:nvContentPartPr>
              <p14:xfrm>
                <a:off x="9334206" y="1988445"/>
                <a:ext cx="147960" cy="380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51AD194-9B4F-AC28-9DD4-3ED8935433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25206" y="1979445"/>
                  <a:ext cx="165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5BB3F2-7F6C-449C-535C-83DF61FC92B0}"/>
                    </a:ext>
                  </a:extLst>
                </p14:cNvPr>
                <p14:cNvContentPartPr/>
                <p14:nvPr/>
              </p14:nvContentPartPr>
              <p14:xfrm>
                <a:off x="9986166" y="2018685"/>
                <a:ext cx="182520" cy="400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5BB3F2-7F6C-449C-535C-83DF61FC92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77166" y="2010045"/>
                  <a:ext cx="2001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8C6D209-2A16-526C-CD82-8BE582BC2E2E}"/>
                    </a:ext>
                  </a:extLst>
                </p14:cNvPr>
                <p14:cNvContentPartPr/>
                <p14:nvPr/>
              </p14:nvContentPartPr>
              <p14:xfrm>
                <a:off x="10261926" y="2122725"/>
                <a:ext cx="100800" cy="144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8C6D209-2A16-526C-CD82-8BE582BC2E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52926" y="2113725"/>
                  <a:ext cx="118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1DCD2F-7335-3EAA-F173-A3A2F1619ECE}"/>
                    </a:ext>
                  </a:extLst>
                </p14:cNvPr>
                <p14:cNvContentPartPr/>
                <p14:nvPr/>
              </p14:nvContentPartPr>
              <p14:xfrm>
                <a:off x="10246086" y="2113725"/>
                <a:ext cx="144720" cy="164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1DCD2F-7335-3EAA-F173-A3A2F1619E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37086" y="2105085"/>
                  <a:ext cx="162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BC980F-B6C3-C365-F828-C205C39776AB}"/>
                    </a:ext>
                  </a:extLst>
                </p14:cNvPr>
                <p14:cNvContentPartPr/>
                <p14:nvPr/>
              </p14:nvContentPartPr>
              <p14:xfrm>
                <a:off x="10518966" y="2066565"/>
                <a:ext cx="162720" cy="240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BC980F-B6C3-C365-F828-C205C39776A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10326" y="2057925"/>
                  <a:ext cx="180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E183BD-5C44-5F17-AAF3-1DAD993D14FD}"/>
                    </a:ext>
                  </a:extLst>
                </p14:cNvPr>
                <p14:cNvContentPartPr/>
                <p14:nvPr/>
              </p14:nvContentPartPr>
              <p14:xfrm>
                <a:off x="9400806" y="2020485"/>
                <a:ext cx="234720" cy="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E183BD-5C44-5F17-AAF3-1DAD993D14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91806" y="2011845"/>
                  <a:ext cx="252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E29DF4-0988-B72B-816C-F3F9D346FBD9}"/>
                    </a:ext>
                  </a:extLst>
                </p14:cNvPr>
                <p14:cNvContentPartPr/>
                <p14:nvPr/>
              </p14:nvContentPartPr>
              <p14:xfrm>
                <a:off x="9779526" y="2008965"/>
                <a:ext cx="236160" cy="1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E29DF4-0988-B72B-816C-F3F9D346FBD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70526" y="2000325"/>
                  <a:ext cx="253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3DED00-BB61-96F5-4630-5DF1E77B0BFE}"/>
                    </a:ext>
                  </a:extLst>
                </p14:cNvPr>
                <p14:cNvContentPartPr/>
                <p14:nvPr/>
              </p14:nvContentPartPr>
              <p14:xfrm>
                <a:off x="10436526" y="1999245"/>
                <a:ext cx="216360" cy="30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3DED00-BB61-96F5-4630-5DF1E77B0BF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27886" y="1990605"/>
                  <a:ext cx="2340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E6576F0-8BAE-D96B-202B-B1F96E2952B5}"/>
              </a:ext>
            </a:extLst>
          </p:cNvPr>
          <p:cNvGrpSpPr/>
          <p:nvPr/>
        </p:nvGrpSpPr>
        <p:grpSpPr>
          <a:xfrm>
            <a:off x="9451926" y="2737605"/>
            <a:ext cx="568440" cy="441720"/>
            <a:chOff x="9451926" y="2737605"/>
            <a:chExt cx="56844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34FFDD1-11A8-A8D4-59BC-5BFFBD5E8A4B}"/>
                    </a:ext>
                  </a:extLst>
                </p14:cNvPr>
                <p14:cNvContentPartPr/>
                <p14:nvPr/>
              </p14:nvContentPartPr>
              <p14:xfrm>
                <a:off x="9451926" y="2737605"/>
                <a:ext cx="159480" cy="18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34FFDD1-11A8-A8D4-59BC-5BFFBD5E8A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43286" y="2728965"/>
                  <a:ext cx="177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E17201-F5B0-D042-0685-235D0E6AB8CF}"/>
                    </a:ext>
                  </a:extLst>
                </p14:cNvPr>
                <p14:cNvContentPartPr/>
                <p14:nvPr/>
              </p14:nvContentPartPr>
              <p14:xfrm>
                <a:off x="9471006" y="2824005"/>
                <a:ext cx="158760" cy="2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E17201-F5B0-D042-0685-235D0E6AB8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62366" y="2815005"/>
                  <a:ext cx="176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DB9929-1AF7-9CAD-FEB8-1BD9605C20D7}"/>
                    </a:ext>
                  </a:extLst>
                </p14:cNvPr>
                <p14:cNvContentPartPr/>
                <p14:nvPr/>
              </p14:nvContentPartPr>
              <p14:xfrm>
                <a:off x="9669006" y="2933085"/>
                <a:ext cx="62280" cy="10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DB9929-1AF7-9CAD-FEB8-1BD9605C20D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60366" y="2924085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55CECF-0C77-6546-6CD2-9F2B7D72B8D7}"/>
                    </a:ext>
                  </a:extLst>
                </p14:cNvPr>
                <p14:cNvContentPartPr/>
                <p14:nvPr/>
              </p14:nvContentPartPr>
              <p14:xfrm>
                <a:off x="9714006" y="2888805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55CECF-0C77-6546-6CD2-9F2B7D72B8D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05366" y="287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31E1212-5786-FEDE-B4CE-F48390E902CF}"/>
                    </a:ext>
                  </a:extLst>
                </p14:cNvPr>
                <p14:cNvContentPartPr/>
                <p14:nvPr/>
              </p14:nvContentPartPr>
              <p14:xfrm>
                <a:off x="9750366" y="2986005"/>
                <a:ext cx="83880" cy="193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31E1212-5786-FEDE-B4CE-F48390E902C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41366" y="2977005"/>
                  <a:ext cx="101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7F9F9A2-2F27-BC84-33B9-5F6EB5E7E091}"/>
                    </a:ext>
                  </a:extLst>
                </p14:cNvPr>
                <p14:cNvContentPartPr/>
                <p14:nvPr/>
              </p14:nvContentPartPr>
              <p14:xfrm>
                <a:off x="9897246" y="2882685"/>
                <a:ext cx="123120" cy="195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7F9F9A2-2F27-BC84-33B9-5F6EB5E7E09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88606" y="2874045"/>
                  <a:ext cx="1407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F9D2A19-78B7-FF08-01D7-8AF91DC7ABC5}"/>
                  </a:ext>
                </a:extLst>
              </p14:cNvPr>
              <p14:cNvContentPartPr/>
              <p14:nvPr/>
            </p14:nvContentPartPr>
            <p14:xfrm>
              <a:off x="9200286" y="1907085"/>
              <a:ext cx="253440" cy="569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F9D2A19-78B7-FF08-01D7-8AF91DC7ABC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191286" y="1898085"/>
                <a:ext cx="271080" cy="58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1079912-444B-4514-42BB-E09551412AC2}"/>
              </a:ext>
            </a:extLst>
          </p:cNvPr>
          <p:cNvGrpSpPr/>
          <p:nvPr/>
        </p:nvGrpSpPr>
        <p:grpSpPr>
          <a:xfrm>
            <a:off x="10716966" y="1864245"/>
            <a:ext cx="339120" cy="597240"/>
            <a:chOff x="10716966" y="1864245"/>
            <a:chExt cx="33912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8CD7F6-04C7-FFB9-E873-F7BA7DC5F9E0}"/>
                    </a:ext>
                  </a:extLst>
                </p14:cNvPr>
                <p14:cNvContentPartPr/>
                <p14:nvPr/>
              </p14:nvContentPartPr>
              <p14:xfrm>
                <a:off x="10716966" y="1864245"/>
                <a:ext cx="134640" cy="597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8CD7F6-04C7-FFB9-E873-F7BA7DC5F9E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08326" y="1855605"/>
                  <a:ext cx="1522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9912E3E-3B43-E054-26A6-C83725483ACE}"/>
                    </a:ext>
                  </a:extLst>
                </p14:cNvPr>
                <p14:cNvContentPartPr/>
                <p14:nvPr/>
              </p14:nvContentPartPr>
              <p14:xfrm>
                <a:off x="10976526" y="2340885"/>
                <a:ext cx="47520" cy="83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9912E3E-3B43-E054-26A6-C83725483AC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67526" y="2332245"/>
                  <a:ext cx="65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6540ECA-8BFC-9DA0-2D18-358BFCAD034C}"/>
                    </a:ext>
                  </a:extLst>
                </p14:cNvPr>
                <p14:cNvContentPartPr/>
                <p14:nvPr/>
              </p14:nvContentPartPr>
              <p14:xfrm>
                <a:off x="11036286" y="2208765"/>
                <a:ext cx="19800" cy="23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6540ECA-8BFC-9DA0-2D18-358BFCAD034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27286" y="2200125"/>
                  <a:ext cx="374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ADE9556-5932-59C6-7F5A-57E258EBC198}"/>
              </a:ext>
            </a:extLst>
          </p:cNvPr>
          <p:cNvGrpSpPr/>
          <p:nvPr/>
        </p:nvGrpSpPr>
        <p:grpSpPr>
          <a:xfrm>
            <a:off x="10152126" y="2668125"/>
            <a:ext cx="1392840" cy="477720"/>
            <a:chOff x="10152126" y="2668125"/>
            <a:chExt cx="139284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99DCCC-3F9F-B112-62FB-6CAA92CCD35E}"/>
                    </a:ext>
                  </a:extLst>
                </p14:cNvPr>
                <p14:cNvContentPartPr/>
                <p14:nvPr/>
              </p14:nvContentPartPr>
              <p14:xfrm>
                <a:off x="10152126" y="2700165"/>
                <a:ext cx="55080" cy="26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99DCCC-3F9F-B112-62FB-6CAA92CCD35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43126" y="2691165"/>
                  <a:ext cx="72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2C452BA-2C5E-CBEF-0364-E00D91EE1879}"/>
                    </a:ext>
                  </a:extLst>
                </p14:cNvPr>
                <p14:cNvContentPartPr/>
                <p14:nvPr/>
              </p14:nvContentPartPr>
              <p14:xfrm>
                <a:off x="10227006" y="2806005"/>
                <a:ext cx="234000" cy="125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2C452BA-2C5E-CBEF-0364-E00D91EE187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18006" y="2797005"/>
                  <a:ext cx="251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A04B8F-B255-B8E0-B94B-80E702E129D3}"/>
                    </a:ext>
                  </a:extLst>
                </p14:cNvPr>
                <p14:cNvContentPartPr/>
                <p14:nvPr/>
              </p14:nvContentPartPr>
              <p14:xfrm>
                <a:off x="10305486" y="2730405"/>
                <a:ext cx="158040" cy="29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A04B8F-B255-B8E0-B94B-80E702E129D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96486" y="2721765"/>
                  <a:ext cx="175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511CEA3-51B9-3DE0-396F-5DC5C3F8D56F}"/>
                    </a:ext>
                  </a:extLst>
                </p14:cNvPr>
                <p14:cNvContentPartPr/>
                <p14:nvPr/>
              </p14:nvContentPartPr>
              <p14:xfrm>
                <a:off x="10511406" y="2813205"/>
                <a:ext cx="133200" cy="138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511CEA3-51B9-3DE0-396F-5DC5C3F8D5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02406" y="2804565"/>
                  <a:ext cx="150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317F6F1-93B3-6DBE-A047-3E1814DCE6B8}"/>
                    </a:ext>
                  </a:extLst>
                </p14:cNvPr>
                <p14:cNvContentPartPr/>
                <p14:nvPr/>
              </p14:nvContentPartPr>
              <p14:xfrm>
                <a:off x="10502766" y="2856765"/>
                <a:ext cx="149040" cy="77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317F6F1-93B3-6DBE-A047-3E1814DCE6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93766" y="2848125"/>
                  <a:ext cx="166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1B27072-C104-E709-885D-8549F18BC83C}"/>
                    </a:ext>
                  </a:extLst>
                </p14:cNvPr>
                <p14:cNvContentPartPr/>
                <p14:nvPr/>
              </p14:nvContentPartPr>
              <p14:xfrm>
                <a:off x="10732806" y="2791605"/>
                <a:ext cx="125280" cy="160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1B27072-C104-E709-885D-8549F18BC83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23806" y="2782605"/>
                  <a:ext cx="142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5DEE36B-25AE-EEBF-7872-B9662F6E283C}"/>
                    </a:ext>
                  </a:extLst>
                </p14:cNvPr>
                <p14:cNvContentPartPr/>
                <p14:nvPr/>
              </p14:nvContentPartPr>
              <p14:xfrm>
                <a:off x="10720926" y="2757045"/>
                <a:ext cx="102960" cy="13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5DEE36B-25AE-EEBF-7872-B9662F6E283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12286" y="2748045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B8F7DCA-CFDB-0DA7-4956-CC1117F8D5AE}"/>
                    </a:ext>
                  </a:extLst>
                </p14:cNvPr>
                <p14:cNvContentPartPr/>
                <p14:nvPr/>
              </p14:nvContentPartPr>
              <p14:xfrm>
                <a:off x="10905966" y="2668125"/>
                <a:ext cx="78480" cy="336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B8F7DCA-CFDB-0DA7-4956-CC1117F8D5A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97326" y="2659125"/>
                  <a:ext cx="961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FADA8A-338A-AE0C-B24C-113F1535EBD9}"/>
                    </a:ext>
                  </a:extLst>
                </p14:cNvPr>
                <p14:cNvContentPartPr/>
                <p14:nvPr/>
              </p14:nvContentPartPr>
              <p14:xfrm>
                <a:off x="10992366" y="2991045"/>
                <a:ext cx="60480" cy="154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FADA8A-338A-AE0C-B24C-113F1535EBD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83366" y="2982045"/>
                  <a:ext cx="78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FB8D68-ECD6-5C1B-534C-80E5C890043D}"/>
                    </a:ext>
                  </a:extLst>
                </p14:cNvPr>
                <p14:cNvContentPartPr/>
                <p14:nvPr/>
              </p14:nvContentPartPr>
              <p14:xfrm>
                <a:off x="11080206" y="2926965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FB8D68-ECD6-5C1B-534C-80E5C890043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71206" y="2918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E2F1F92-9133-DD62-C42B-ABEB73142DAC}"/>
                    </a:ext>
                  </a:extLst>
                </p14:cNvPr>
                <p14:cNvContentPartPr/>
                <p14:nvPr/>
              </p14:nvContentPartPr>
              <p14:xfrm>
                <a:off x="11214486" y="2720325"/>
                <a:ext cx="152280" cy="206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2F1F92-9133-DD62-C42B-ABEB73142DA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05486" y="2711685"/>
                  <a:ext cx="169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F250686-5C1A-740E-1C2C-029082AF9888}"/>
                    </a:ext>
                  </a:extLst>
                </p14:cNvPr>
                <p14:cNvContentPartPr/>
                <p14:nvPr/>
              </p14:nvContentPartPr>
              <p14:xfrm>
                <a:off x="11431206" y="2939565"/>
                <a:ext cx="113760" cy="165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F250686-5C1A-740E-1C2C-029082AF98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22566" y="2930565"/>
                  <a:ext cx="1314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D49879E-D4CF-570E-F217-916500AAD3C8}"/>
              </a:ext>
            </a:extLst>
          </p:cNvPr>
          <p:cNvGrpSpPr/>
          <p:nvPr/>
        </p:nvGrpSpPr>
        <p:grpSpPr>
          <a:xfrm>
            <a:off x="9077886" y="3500085"/>
            <a:ext cx="594360" cy="438120"/>
            <a:chOff x="9077886" y="3500085"/>
            <a:chExt cx="59436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0E8103-F613-85EF-666E-C65BD7B83BFA}"/>
                    </a:ext>
                  </a:extLst>
                </p14:cNvPr>
                <p14:cNvContentPartPr/>
                <p14:nvPr/>
              </p14:nvContentPartPr>
              <p14:xfrm>
                <a:off x="9077886" y="3500085"/>
                <a:ext cx="149400" cy="212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0E8103-F613-85EF-666E-C65BD7B83B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68886" y="3491445"/>
                  <a:ext cx="167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D46939-E59D-AC57-46E9-A383D3AA339F}"/>
                    </a:ext>
                  </a:extLst>
                </p14:cNvPr>
                <p14:cNvContentPartPr/>
                <p14:nvPr/>
              </p14:nvContentPartPr>
              <p14:xfrm>
                <a:off x="9090846" y="3616005"/>
                <a:ext cx="163440" cy="3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D46939-E59D-AC57-46E9-A383D3AA33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81846" y="3607005"/>
                  <a:ext cx="181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103AC5-40D5-4384-51E4-959F58FE8745}"/>
                    </a:ext>
                  </a:extLst>
                </p14:cNvPr>
                <p14:cNvContentPartPr/>
                <p14:nvPr/>
              </p14:nvContentPartPr>
              <p14:xfrm>
                <a:off x="9326646" y="3752805"/>
                <a:ext cx="54360" cy="88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103AC5-40D5-4384-51E4-959F58FE87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17646" y="3743805"/>
                  <a:ext cx="72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75C718B-2111-AAE6-1FF9-ECF6489EBD92}"/>
                    </a:ext>
                  </a:extLst>
                </p14:cNvPr>
                <p14:cNvContentPartPr/>
                <p14:nvPr/>
              </p14:nvContentPartPr>
              <p14:xfrm>
                <a:off x="9365886" y="3631485"/>
                <a:ext cx="30240" cy="1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75C718B-2111-AAE6-1FF9-ECF6489EBD9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56886" y="3622845"/>
                  <a:ext cx="4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35BB577-7843-32FD-9CD8-B7E7C519E48D}"/>
                    </a:ext>
                  </a:extLst>
                </p14:cNvPr>
                <p14:cNvContentPartPr/>
                <p14:nvPr/>
              </p14:nvContentPartPr>
              <p14:xfrm>
                <a:off x="9411606" y="3761445"/>
                <a:ext cx="87120" cy="176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35BB577-7843-32FD-9CD8-B7E7C519E48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02966" y="3752445"/>
                  <a:ext cx="104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1F0D345-F922-8F84-B60E-3DC3DCE47015}"/>
                    </a:ext>
                  </a:extLst>
                </p14:cNvPr>
                <p14:cNvContentPartPr/>
                <p14:nvPr/>
              </p14:nvContentPartPr>
              <p14:xfrm>
                <a:off x="9461646" y="3686565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1F0D345-F922-8F84-B60E-3DC3DCE470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52646" y="367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6E65214-5564-BB34-8DBE-8F52A1A622EE}"/>
                    </a:ext>
                  </a:extLst>
                </p14:cNvPr>
                <p14:cNvContentPartPr/>
                <p14:nvPr/>
              </p14:nvContentPartPr>
              <p14:xfrm>
                <a:off x="9556686" y="3697725"/>
                <a:ext cx="115560" cy="161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6E65214-5564-BB34-8DBE-8F52A1A622E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47686" y="3688725"/>
                  <a:ext cx="1332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28756E0-74B1-9610-005A-9461E9180205}"/>
              </a:ext>
            </a:extLst>
          </p:cNvPr>
          <p:cNvGrpSpPr/>
          <p:nvPr/>
        </p:nvGrpSpPr>
        <p:grpSpPr>
          <a:xfrm>
            <a:off x="9759006" y="3415485"/>
            <a:ext cx="1785240" cy="557280"/>
            <a:chOff x="9759006" y="3415485"/>
            <a:chExt cx="178524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D390C9D-28E2-EB3C-39E5-81AB6336B630}"/>
                    </a:ext>
                  </a:extLst>
                </p14:cNvPr>
                <p14:cNvContentPartPr/>
                <p14:nvPr/>
              </p14:nvContentPartPr>
              <p14:xfrm>
                <a:off x="9759006" y="3538245"/>
                <a:ext cx="139680" cy="18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D390C9D-28E2-EB3C-39E5-81AB6336B63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50006" y="3529605"/>
                  <a:ext cx="157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6FF897F-E5B2-D1AA-B243-8C234573572C}"/>
                    </a:ext>
                  </a:extLst>
                </p14:cNvPr>
                <p14:cNvContentPartPr/>
                <p14:nvPr/>
              </p14:nvContentPartPr>
              <p14:xfrm>
                <a:off x="9764046" y="3635445"/>
                <a:ext cx="110160" cy="32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6FF897F-E5B2-D1AA-B243-8C234573572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55406" y="3626445"/>
                  <a:ext cx="127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B8CC460-8B7A-ACEF-05F2-EB8A9A47A776}"/>
                    </a:ext>
                  </a:extLst>
                </p14:cNvPr>
                <p14:cNvContentPartPr/>
                <p14:nvPr/>
              </p14:nvContentPartPr>
              <p14:xfrm>
                <a:off x="9900846" y="3793485"/>
                <a:ext cx="75960" cy="153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B8CC460-8B7A-ACEF-05F2-EB8A9A47A77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92206" y="3784485"/>
                  <a:ext cx="93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C325D63-2738-7E83-0420-857289866BE4}"/>
                    </a:ext>
                  </a:extLst>
                </p14:cNvPr>
                <p14:cNvContentPartPr/>
                <p14:nvPr/>
              </p14:nvContentPartPr>
              <p14:xfrm>
                <a:off x="9994086" y="3689445"/>
                <a:ext cx="360" cy="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C325D63-2738-7E83-0420-857289866B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85446" y="3680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5312444-35D1-CF8D-484E-8B56948EE0AA}"/>
                    </a:ext>
                  </a:extLst>
                </p14:cNvPr>
                <p14:cNvContentPartPr/>
                <p14:nvPr/>
              </p14:nvContentPartPr>
              <p14:xfrm>
                <a:off x="10044126" y="3810765"/>
                <a:ext cx="95400" cy="162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5312444-35D1-CF8D-484E-8B56948EE0A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35486" y="3801765"/>
                  <a:ext cx="113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702016-E585-7A72-A369-B0D6DD290A19}"/>
                    </a:ext>
                  </a:extLst>
                </p14:cNvPr>
                <p14:cNvContentPartPr/>
                <p14:nvPr/>
              </p14:nvContentPartPr>
              <p14:xfrm>
                <a:off x="10227006" y="3869445"/>
                <a:ext cx="181800" cy="100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702016-E585-7A72-A369-B0D6DD290A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18006" y="3860805"/>
                  <a:ext cx="199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8BA0AEB-0029-7635-FEBC-2DCCE814D797}"/>
                    </a:ext>
                  </a:extLst>
                </p14:cNvPr>
                <p14:cNvContentPartPr/>
                <p14:nvPr/>
              </p14:nvContentPartPr>
              <p14:xfrm>
                <a:off x="10471446" y="3445005"/>
                <a:ext cx="277560" cy="194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8BA0AEB-0029-7635-FEBC-2DCCE814D79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62806" y="3436365"/>
                  <a:ext cx="295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4EDD6E0-7919-EF35-A221-9301060133E3}"/>
                    </a:ext>
                  </a:extLst>
                </p14:cNvPr>
                <p14:cNvContentPartPr/>
                <p14:nvPr/>
              </p14:nvContentPartPr>
              <p14:xfrm>
                <a:off x="10660806" y="3692685"/>
                <a:ext cx="69840" cy="116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4EDD6E0-7919-EF35-A221-9301060133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52166" y="3683685"/>
                  <a:ext cx="87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1BEA1FF-EA5D-433E-9764-80938DC4907D}"/>
                    </a:ext>
                  </a:extLst>
                </p14:cNvPr>
                <p14:cNvContentPartPr/>
                <p14:nvPr/>
              </p14:nvContentPartPr>
              <p14:xfrm>
                <a:off x="10845846" y="3441045"/>
                <a:ext cx="137880" cy="231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1BEA1FF-EA5D-433E-9764-80938DC490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37206" y="3432045"/>
                  <a:ext cx="155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607F74-86BB-A5B7-2E93-572F10A1A77E}"/>
                    </a:ext>
                  </a:extLst>
                </p14:cNvPr>
                <p14:cNvContentPartPr/>
                <p14:nvPr/>
              </p14:nvContentPartPr>
              <p14:xfrm>
                <a:off x="10982286" y="3695925"/>
                <a:ext cx="178560" cy="125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607F74-86BB-A5B7-2E93-572F10A1A7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73286" y="3686925"/>
                  <a:ext cx="196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ECFAC1-06E0-D5DE-5141-43DCF2B00C93}"/>
                    </a:ext>
                  </a:extLst>
                </p14:cNvPr>
                <p14:cNvContentPartPr/>
                <p14:nvPr/>
              </p14:nvContentPartPr>
              <p14:xfrm>
                <a:off x="11217006" y="3415485"/>
                <a:ext cx="126360" cy="275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ECFAC1-06E0-D5DE-5141-43DCF2B00C9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08006" y="3406845"/>
                  <a:ext cx="144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9EF5EF5-D887-D51A-BE28-8DF5797C3058}"/>
                    </a:ext>
                  </a:extLst>
                </p14:cNvPr>
                <p14:cNvContentPartPr/>
                <p14:nvPr/>
              </p14:nvContentPartPr>
              <p14:xfrm>
                <a:off x="11453166" y="3631485"/>
                <a:ext cx="91080" cy="178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9EF5EF5-D887-D51A-BE28-8DF5797C30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44166" y="3622845"/>
                  <a:ext cx="1087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816B6A2-BE1D-1CEB-3F99-FE5AFC225B41}"/>
              </a:ext>
            </a:extLst>
          </p:cNvPr>
          <p:cNvGrpSpPr/>
          <p:nvPr/>
        </p:nvGrpSpPr>
        <p:grpSpPr>
          <a:xfrm>
            <a:off x="8783406" y="4275165"/>
            <a:ext cx="1248480" cy="392040"/>
            <a:chOff x="8783406" y="4275165"/>
            <a:chExt cx="124848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5EDE8C5-E2C4-7A9D-D80B-D38C2AA5AA3A}"/>
                    </a:ext>
                  </a:extLst>
                </p14:cNvPr>
                <p14:cNvContentPartPr/>
                <p14:nvPr/>
              </p14:nvContentPartPr>
              <p14:xfrm>
                <a:off x="8793486" y="4275165"/>
                <a:ext cx="202680" cy="19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5EDE8C5-E2C4-7A9D-D80B-D38C2AA5AA3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84486" y="4266525"/>
                  <a:ext cx="220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8EC582B-9E81-8FB6-11CC-F48E4DCBAFBB}"/>
                    </a:ext>
                  </a:extLst>
                </p14:cNvPr>
                <p14:cNvContentPartPr/>
                <p14:nvPr/>
              </p14:nvContentPartPr>
              <p14:xfrm>
                <a:off x="8783406" y="4368405"/>
                <a:ext cx="176760" cy="18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8EC582B-9E81-8FB6-11CC-F48E4DCBAFB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74406" y="4359765"/>
                  <a:ext cx="19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EB9852A-97AE-42DE-73EF-A65CAE516C8E}"/>
                    </a:ext>
                  </a:extLst>
                </p14:cNvPr>
                <p14:cNvContentPartPr/>
                <p14:nvPr/>
              </p14:nvContentPartPr>
              <p14:xfrm>
                <a:off x="9039366" y="4476045"/>
                <a:ext cx="63360" cy="124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EB9852A-97AE-42DE-73EF-A65CAE516C8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30366" y="4467045"/>
                  <a:ext cx="81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2557B5F-AB79-1D3B-4610-1D595A288200}"/>
                    </a:ext>
                  </a:extLst>
                </p14:cNvPr>
                <p14:cNvContentPartPr/>
                <p14:nvPr/>
              </p14:nvContentPartPr>
              <p14:xfrm>
                <a:off x="9108846" y="4396125"/>
                <a:ext cx="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2557B5F-AB79-1D3B-4610-1D595A28820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00206" y="4387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425F375-A9B4-8947-F5C5-5307EAE75E70}"/>
                    </a:ext>
                  </a:extLst>
                </p14:cNvPr>
                <p14:cNvContentPartPr/>
                <p14:nvPr/>
              </p14:nvContentPartPr>
              <p14:xfrm>
                <a:off x="9165726" y="4451205"/>
                <a:ext cx="117360" cy="146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425F375-A9B4-8947-F5C5-5307EAE75E7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56726" y="4442565"/>
                  <a:ext cx="135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133C891-3A1F-9F37-22FB-330DC79CD414}"/>
                    </a:ext>
                  </a:extLst>
                </p14:cNvPr>
                <p14:cNvContentPartPr/>
                <p14:nvPr/>
              </p14:nvContentPartPr>
              <p14:xfrm>
                <a:off x="9355086" y="4499085"/>
                <a:ext cx="74520" cy="104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133C891-3A1F-9F37-22FB-330DC79CD41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46086" y="4490085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864AC4C-0D0E-A97B-8A81-B3AC3FA70A62}"/>
                    </a:ext>
                  </a:extLst>
                </p14:cNvPr>
                <p14:cNvContentPartPr/>
                <p14:nvPr/>
              </p14:nvContentPartPr>
              <p14:xfrm>
                <a:off x="9398286" y="4391805"/>
                <a:ext cx="3960" cy="42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864AC4C-0D0E-A97B-8A81-B3AC3FA70A6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89646" y="4383165"/>
                  <a:ext cx="21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FF6F262-A6AF-B7E4-4D2A-9CF19CACE7EA}"/>
                    </a:ext>
                  </a:extLst>
                </p14:cNvPr>
                <p14:cNvContentPartPr/>
                <p14:nvPr/>
              </p14:nvContentPartPr>
              <p14:xfrm>
                <a:off x="9540846" y="4281645"/>
                <a:ext cx="138240" cy="215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FF6F262-A6AF-B7E4-4D2A-9CF19CACE7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31846" y="4273005"/>
                  <a:ext cx="155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EE7B9F5-F89B-BA2D-8D71-7CF30CEA8E6E}"/>
                    </a:ext>
                  </a:extLst>
                </p14:cNvPr>
                <p14:cNvContentPartPr/>
                <p14:nvPr/>
              </p14:nvContentPartPr>
              <p14:xfrm>
                <a:off x="9527526" y="4405845"/>
                <a:ext cx="104400" cy="35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EE7B9F5-F89B-BA2D-8D71-7CF30CEA8E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18886" y="4397205"/>
                  <a:ext cx="122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1830719-47B5-D983-2DA6-7897EE40B33E}"/>
                    </a:ext>
                  </a:extLst>
                </p14:cNvPr>
                <p14:cNvContentPartPr/>
                <p14:nvPr/>
              </p14:nvContentPartPr>
              <p14:xfrm>
                <a:off x="9681966" y="4522125"/>
                <a:ext cx="64080" cy="135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1830719-47B5-D983-2DA6-7897EE40B33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73326" y="4513125"/>
                  <a:ext cx="81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0E40CD1-0EFE-1E7E-BE02-EE2956F433EA}"/>
                    </a:ext>
                  </a:extLst>
                </p14:cNvPr>
                <p14:cNvContentPartPr/>
                <p14:nvPr/>
              </p14:nvContentPartPr>
              <p14:xfrm>
                <a:off x="9777006" y="4493685"/>
                <a:ext cx="76680" cy="173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0E40CD1-0EFE-1E7E-BE02-EE2956F433E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68366" y="4484685"/>
                  <a:ext cx="94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7A0AAF6-FBC9-6A86-BBCE-84CF636A79A6}"/>
                    </a:ext>
                  </a:extLst>
                </p14:cNvPr>
                <p14:cNvContentPartPr/>
                <p14:nvPr/>
              </p14:nvContentPartPr>
              <p14:xfrm>
                <a:off x="9902646" y="4556685"/>
                <a:ext cx="129240" cy="60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7A0AAF6-FBC9-6A86-BBCE-84CF636A79A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94006" y="4548045"/>
                  <a:ext cx="1468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5C38EB0-45EB-1459-FA9B-1A67178F0540}"/>
              </a:ext>
            </a:extLst>
          </p:cNvPr>
          <p:cNvGrpSpPr/>
          <p:nvPr/>
        </p:nvGrpSpPr>
        <p:grpSpPr>
          <a:xfrm>
            <a:off x="10219806" y="4128285"/>
            <a:ext cx="1154520" cy="394920"/>
            <a:chOff x="10219806" y="4128285"/>
            <a:chExt cx="115452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76C0B19-0027-6D53-A26D-1583CF2EDEAA}"/>
                    </a:ext>
                  </a:extLst>
                </p14:cNvPr>
                <p14:cNvContentPartPr/>
                <p14:nvPr/>
              </p14:nvContentPartPr>
              <p14:xfrm>
                <a:off x="10290006" y="4396125"/>
                <a:ext cx="3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76C0B19-0027-6D53-A26D-1583CF2EDEA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81366" y="4387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4D010C9-D9CE-1AC5-98D9-DABF0C00B38B}"/>
                    </a:ext>
                  </a:extLst>
                </p14:cNvPr>
                <p14:cNvContentPartPr/>
                <p14:nvPr/>
              </p14:nvContentPartPr>
              <p14:xfrm>
                <a:off x="10219806" y="4199925"/>
                <a:ext cx="277200" cy="166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4D010C9-D9CE-1AC5-98D9-DABF0C00B3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10806" y="4190925"/>
                  <a:ext cx="294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68C13BF-8EEB-B191-5D82-A2A4CEB2EA81}"/>
                    </a:ext>
                  </a:extLst>
                </p14:cNvPr>
                <p14:cNvContentPartPr/>
                <p14:nvPr/>
              </p14:nvContentPartPr>
              <p14:xfrm>
                <a:off x="10412766" y="4386405"/>
                <a:ext cx="106560" cy="123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68C13BF-8EEB-B191-5D82-A2A4CEB2EA8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03766" y="4377765"/>
                  <a:ext cx="124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5E3275A-8480-D948-6D8F-7615DC312143}"/>
                    </a:ext>
                  </a:extLst>
                </p14:cNvPr>
                <p14:cNvContentPartPr/>
                <p14:nvPr/>
              </p14:nvContentPartPr>
              <p14:xfrm>
                <a:off x="10665126" y="4128285"/>
                <a:ext cx="160560" cy="266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5E3275A-8480-D948-6D8F-7615DC31214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56486" y="4119645"/>
                  <a:ext cx="178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51230D-09F7-BC00-9315-D39C8F7295A7}"/>
                    </a:ext>
                  </a:extLst>
                </p14:cNvPr>
                <p14:cNvContentPartPr/>
                <p14:nvPr/>
              </p14:nvContentPartPr>
              <p14:xfrm>
                <a:off x="10866006" y="4404765"/>
                <a:ext cx="153360" cy="79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51230D-09F7-BC00-9315-D39C8F7295A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57366" y="4396125"/>
                  <a:ext cx="17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9391E0C-D7A4-8DE8-3396-00F7718CB633}"/>
                    </a:ext>
                  </a:extLst>
                </p14:cNvPr>
                <p14:cNvContentPartPr/>
                <p14:nvPr/>
              </p14:nvContentPartPr>
              <p14:xfrm>
                <a:off x="11128806" y="4154925"/>
                <a:ext cx="143280" cy="276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9391E0C-D7A4-8DE8-3396-00F7718CB63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20166" y="4145925"/>
                  <a:ext cx="160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C3F00E4-1485-8DA6-3184-6B81BBA7223B}"/>
                    </a:ext>
                  </a:extLst>
                </p14:cNvPr>
                <p14:cNvContentPartPr/>
                <p14:nvPr/>
              </p14:nvContentPartPr>
              <p14:xfrm>
                <a:off x="11268846" y="4314045"/>
                <a:ext cx="105480" cy="209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C3F00E4-1485-8DA6-3184-6B81BBA722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259846" y="4305405"/>
                  <a:ext cx="12312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E12F0BA-B0C7-59DE-E658-8CFE4F7C49A4}"/>
              </a:ext>
            </a:extLst>
          </p:cNvPr>
          <p:cNvGrpSpPr/>
          <p:nvPr/>
        </p:nvGrpSpPr>
        <p:grpSpPr>
          <a:xfrm>
            <a:off x="8401086" y="4867725"/>
            <a:ext cx="1452240" cy="546480"/>
            <a:chOff x="8401086" y="4867725"/>
            <a:chExt cx="14522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4D7179D-F102-017D-5E10-A8FF2A361A13}"/>
                    </a:ext>
                  </a:extLst>
                </p14:cNvPr>
                <p14:cNvContentPartPr/>
                <p14:nvPr/>
              </p14:nvContentPartPr>
              <p14:xfrm>
                <a:off x="8401086" y="4867725"/>
                <a:ext cx="116640" cy="502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4D7179D-F102-017D-5E10-A8FF2A361A1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92446" y="4859085"/>
                  <a:ext cx="1342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BB7A84B-BBA8-6E66-CEF6-35C0D72550EB}"/>
                    </a:ext>
                  </a:extLst>
                </p14:cNvPr>
                <p14:cNvContentPartPr/>
                <p14:nvPr/>
              </p14:nvContentPartPr>
              <p14:xfrm>
                <a:off x="8551206" y="4964565"/>
                <a:ext cx="134280" cy="264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BB7A84B-BBA8-6E66-CEF6-35C0D72550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42206" y="4955565"/>
                  <a:ext cx="151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F23C54C-DCB6-4977-8A28-18D47C22F786}"/>
                    </a:ext>
                  </a:extLst>
                </p14:cNvPr>
                <p14:cNvContentPartPr/>
                <p14:nvPr/>
              </p14:nvContentPartPr>
              <p14:xfrm>
                <a:off x="8717166" y="5227725"/>
                <a:ext cx="88200" cy="153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F23C54C-DCB6-4977-8A28-18D47C22F78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08526" y="5218725"/>
                  <a:ext cx="105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97292F8-49F9-F884-29FF-C0065B4BEA93}"/>
                    </a:ext>
                  </a:extLst>
                </p14:cNvPr>
                <p14:cNvContentPartPr/>
                <p14:nvPr/>
              </p14:nvContentPartPr>
              <p14:xfrm>
                <a:off x="8697726" y="5194605"/>
                <a:ext cx="31320" cy="219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97292F8-49F9-F884-29FF-C0065B4BEA9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88726" y="5185965"/>
                  <a:ext cx="48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DFE595C-27FB-547C-9DDB-1F6674F0BA0B}"/>
                    </a:ext>
                  </a:extLst>
                </p14:cNvPr>
                <p14:cNvContentPartPr/>
                <p14:nvPr/>
              </p14:nvContentPartPr>
              <p14:xfrm>
                <a:off x="8833446" y="5254005"/>
                <a:ext cx="73440" cy="156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DFE595C-27FB-547C-9DDB-1F6674F0BA0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24446" y="5245365"/>
                  <a:ext cx="91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9414BE2-7316-B7FE-ABA4-550422100E3B}"/>
                    </a:ext>
                  </a:extLst>
                </p14:cNvPr>
                <p14:cNvContentPartPr/>
                <p14:nvPr/>
              </p14:nvContentPartPr>
              <p14:xfrm>
                <a:off x="9003366" y="4968165"/>
                <a:ext cx="139680" cy="221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9414BE2-7316-B7FE-ABA4-550422100E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94726" y="4959165"/>
                  <a:ext cx="157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52C5944-512D-C346-B6BB-1652B31253E4}"/>
                    </a:ext>
                  </a:extLst>
                </p14:cNvPr>
                <p14:cNvContentPartPr/>
                <p14:nvPr/>
              </p14:nvContentPartPr>
              <p14:xfrm>
                <a:off x="9172206" y="5252925"/>
                <a:ext cx="51120" cy="147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52C5944-512D-C346-B6BB-1652B31253E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63566" y="5244285"/>
                  <a:ext cx="68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BBA51AA-FDE7-5B82-CE4D-33DDCBF11FED}"/>
                    </a:ext>
                  </a:extLst>
                </p14:cNvPr>
                <p14:cNvContentPartPr/>
                <p14:nvPr/>
              </p14:nvContentPartPr>
              <p14:xfrm>
                <a:off x="9179406" y="5117925"/>
                <a:ext cx="29520" cy="24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BBA51AA-FDE7-5B82-CE4D-33DDCBF11FE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70406" y="5109285"/>
                  <a:ext cx="47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1DF06CC-360F-2786-5962-BA55657CAF4E}"/>
                    </a:ext>
                  </a:extLst>
                </p14:cNvPr>
                <p14:cNvContentPartPr/>
                <p14:nvPr/>
              </p14:nvContentPartPr>
              <p14:xfrm>
                <a:off x="9269406" y="5283525"/>
                <a:ext cx="209520" cy="94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1DF06CC-360F-2786-5962-BA55657CAF4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60406" y="5274525"/>
                  <a:ext cx="227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EF77498-A377-AC95-7CDE-B93DB9BA2C1B}"/>
                    </a:ext>
                  </a:extLst>
                </p14:cNvPr>
                <p14:cNvContentPartPr/>
                <p14:nvPr/>
              </p14:nvContentPartPr>
              <p14:xfrm>
                <a:off x="9488286" y="5112165"/>
                <a:ext cx="114480" cy="22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EF77498-A377-AC95-7CDE-B93DB9BA2C1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79646" y="5103525"/>
                  <a:ext cx="132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97B90FA-DF27-7177-B913-7A046BE46531}"/>
                    </a:ext>
                  </a:extLst>
                </p14:cNvPr>
                <p14:cNvContentPartPr/>
                <p14:nvPr/>
              </p14:nvContentPartPr>
              <p14:xfrm>
                <a:off x="9697086" y="5008485"/>
                <a:ext cx="156240" cy="317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97B90FA-DF27-7177-B913-7A046BE4653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88446" y="4999485"/>
                  <a:ext cx="17388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A8B5FE1-8870-18CC-B7DA-57D6ACFCDD0D}"/>
              </a:ext>
            </a:extLst>
          </p:cNvPr>
          <p:cNvGrpSpPr/>
          <p:nvPr/>
        </p:nvGrpSpPr>
        <p:grpSpPr>
          <a:xfrm>
            <a:off x="9860166" y="4872045"/>
            <a:ext cx="1772280" cy="569880"/>
            <a:chOff x="9860166" y="4872045"/>
            <a:chExt cx="177228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ACCF053-DC5F-68D2-CB86-7674E9174C80}"/>
                    </a:ext>
                  </a:extLst>
                </p14:cNvPr>
                <p14:cNvContentPartPr/>
                <p14:nvPr/>
              </p14:nvContentPartPr>
              <p14:xfrm>
                <a:off x="9860166" y="5231325"/>
                <a:ext cx="117360" cy="210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ACCF053-DC5F-68D2-CB86-7674E9174C8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51166" y="5222325"/>
                  <a:ext cx="135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49E0434-4695-9515-1FF2-D2014419D493}"/>
                    </a:ext>
                  </a:extLst>
                </p14:cNvPr>
                <p14:cNvContentPartPr/>
                <p14:nvPr/>
              </p14:nvContentPartPr>
              <p14:xfrm>
                <a:off x="10018206" y="5338605"/>
                <a:ext cx="145440" cy="80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49E0434-4695-9515-1FF2-D2014419D49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09206" y="5329965"/>
                  <a:ext cx="16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9184D9E-657E-D053-3F62-DBF94D07D6E6}"/>
                    </a:ext>
                  </a:extLst>
                </p14:cNvPr>
                <p14:cNvContentPartPr/>
                <p14:nvPr/>
              </p14:nvContentPartPr>
              <p14:xfrm>
                <a:off x="10127646" y="4951605"/>
                <a:ext cx="187560" cy="263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9184D9E-657E-D053-3F62-DBF94D07D6E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18646" y="4942965"/>
                  <a:ext cx="205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0C1439-92BB-DB90-78AF-EF465C8FC054}"/>
                    </a:ext>
                  </a:extLst>
                </p14:cNvPr>
                <p14:cNvContentPartPr/>
                <p14:nvPr/>
              </p14:nvContentPartPr>
              <p14:xfrm>
                <a:off x="10349046" y="5242845"/>
                <a:ext cx="46800" cy="88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0C1439-92BB-DB90-78AF-EF465C8FC05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40406" y="5234205"/>
                  <a:ext cx="64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69969AB-594C-F42A-3C40-BB3FAEA0057A}"/>
                    </a:ext>
                  </a:extLst>
                </p14:cNvPr>
                <p14:cNvContentPartPr/>
                <p14:nvPr/>
              </p14:nvContentPartPr>
              <p14:xfrm>
                <a:off x="10371366" y="5139885"/>
                <a:ext cx="21240" cy="44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69969AB-594C-F42A-3C40-BB3FAEA005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62366" y="5130885"/>
                  <a:ext cx="38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523371-AB1E-9832-24E8-3C8B971805C7}"/>
                    </a:ext>
                  </a:extLst>
                </p14:cNvPr>
                <p14:cNvContentPartPr/>
                <p14:nvPr/>
              </p14:nvContentPartPr>
              <p14:xfrm>
                <a:off x="10409886" y="5260125"/>
                <a:ext cx="129240" cy="124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523371-AB1E-9832-24E8-3C8B971805C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00886" y="5251125"/>
                  <a:ext cx="146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BBB24FE-480A-E62C-4903-2F6BD5AD6271}"/>
                    </a:ext>
                  </a:extLst>
                </p14:cNvPr>
                <p14:cNvContentPartPr/>
                <p14:nvPr/>
              </p14:nvContentPartPr>
              <p14:xfrm>
                <a:off x="10497726" y="4893285"/>
                <a:ext cx="125280" cy="492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BBB24FE-480A-E62C-4903-2F6BD5AD627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8726" y="4884285"/>
                  <a:ext cx="1429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2254B35-7B7A-60DA-7265-79AC5EC6EF14}"/>
                    </a:ext>
                  </a:extLst>
                </p14:cNvPr>
                <p14:cNvContentPartPr/>
                <p14:nvPr/>
              </p14:nvContentPartPr>
              <p14:xfrm>
                <a:off x="10815966" y="5058525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2254B35-7B7A-60DA-7265-79AC5EC6EF1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07326" y="5049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F1042F6-6F44-CB66-3514-B49D2E5C6408}"/>
                    </a:ext>
                  </a:extLst>
                </p14:cNvPr>
                <p14:cNvContentPartPr/>
                <p14:nvPr/>
              </p14:nvContentPartPr>
              <p14:xfrm>
                <a:off x="10731726" y="4968885"/>
                <a:ext cx="214200" cy="163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F1042F6-6F44-CB66-3514-B49D2E5C640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23086" y="4960245"/>
                  <a:ext cx="231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66BEAFA-1D4D-1DB0-CA9A-C2638C31806E}"/>
                    </a:ext>
                  </a:extLst>
                </p14:cNvPr>
                <p14:cNvContentPartPr/>
                <p14:nvPr/>
              </p14:nvContentPartPr>
              <p14:xfrm>
                <a:off x="10866006" y="5120445"/>
                <a:ext cx="96840" cy="156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66BEAFA-1D4D-1DB0-CA9A-C2638C31806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57366" y="5111805"/>
                  <a:ext cx="114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D6328E6-609D-E170-335D-D85036D02EE7}"/>
                    </a:ext>
                  </a:extLst>
                </p14:cNvPr>
                <p14:cNvContentPartPr/>
                <p14:nvPr/>
              </p14:nvContentPartPr>
              <p14:xfrm>
                <a:off x="11047446" y="4919925"/>
                <a:ext cx="115920" cy="261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D6328E6-609D-E170-335D-D85036D02EE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38806" y="4910925"/>
                  <a:ext cx="133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61239A2-2E5A-7AA7-A7DA-7D4626C1AC56}"/>
                    </a:ext>
                  </a:extLst>
                </p14:cNvPr>
                <p14:cNvContentPartPr/>
                <p14:nvPr/>
              </p14:nvContentPartPr>
              <p14:xfrm>
                <a:off x="11189646" y="5180925"/>
                <a:ext cx="135720" cy="82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61239A2-2E5A-7AA7-A7DA-7D4626C1AC5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81006" y="5171925"/>
                  <a:ext cx="153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2092C19-6CDC-B401-593F-D3A8C5FC6A93}"/>
                    </a:ext>
                  </a:extLst>
                </p14:cNvPr>
                <p14:cNvContentPartPr/>
                <p14:nvPr/>
              </p14:nvContentPartPr>
              <p14:xfrm>
                <a:off x="11375406" y="4872045"/>
                <a:ext cx="137520" cy="275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2092C19-6CDC-B401-593F-D3A8C5FC6A9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366406" y="4863405"/>
                  <a:ext cx="155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3A09CEC-69FA-3E20-017C-86E81F0718DD}"/>
                    </a:ext>
                  </a:extLst>
                </p14:cNvPr>
                <p14:cNvContentPartPr/>
                <p14:nvPr/>
              </p14:nvContentPartPr>
              <p14:xfrm>
                <a:off x="11546046" y="5104965"/>
                <a:ext cx="86400" cy="159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3A09CEC-69FA-3E20-017C-86E81F0718D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537046" y="5096325"/>
                  <a:ext cx="1040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DF5D041-8BCD-433F-B250-B4B6FBE9FEFA}"/>
              </a:ext>
            </a:extLst>
          </p:cNvPr>
          <p:cNvGrpSpPr/>
          <p:nvPr/>
        </p:nvGrpSpPr>
        <p:grpSpPr>
          <a:xfrm>
            <a:off x="8539326" y="5743605"/>
            <a:ext cx="340200" cy="401400"/>
            <a:chOff x="8539326" y="5743605"/>
            <a:chExt cx="3402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8E7890D-837C-60B6-42BD-FD3FFE61B204}"/>
                    </a:ext>
                  </a:extLst>
                </p14:cNvPr>
                <p14:cNvContentPartPr/>
                <p14:nvPr/>
              </p14:nvContentPartPr>
              <p14:xfrm>
                <a:off x="8539326" y="5743605"/>
                <a:ext cx="214920" cy="224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8E7890D-837C-60B6-42BD-FD3FFE61B20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530686" y="5734965"/>
                  <a:ext cx="232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42DC0D5-4B38-5195-7936-F97E4A702806}"/>
                    </a:ext>
                  </a:extLst>
                </p14:cNvPr>
                <p14:cNvContentPartPr/>
                <p14:nvPr/>
              </p14:nvContentPartPr>
              <p14:xfrm>
                <a:off x="8725806" y="5961045"/>
                <a:ext cx="153720" cy="183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42DC0D5-4B38-5195-7936-F97E4A70280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17166" y="5952405"/>
                  <a:ext cx="1713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B55CC5F-9E62-EC9F-61C5-15FEE5768206}"/>
              </a:ext>
            </a:extLst>
          </p:cNvPr>
          <p:cNvGrpSpPr/>
          <p:nvPr/>
        </p:nvGrpSpPr>
        <p:grpSpPr>
          <a:xfrm>
            <a:off x="8931726" y="5700405"/>
            <a:ext cx="683640" cy="411840"/>
            <a:chOff x="8931726" y="5700405"/>
            <a:chExt cx="68364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53672D2-9BF8-6463-AFF1-20EAF4C8E03B}"/>
                    </a:ext>
                  </a:extLst>
                </p14:cNvPr>
                <p14:cNvContentPartPr/>
                <p14:nvPr/>
              </p14:nvContentPartPr>
              <p14:xfrm>
                <a:off x="8931726" y="5728125"/>
                <a:ext cx="154080" cy="28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53672D2-9BF8-6463-AFF1-20EAF4C8E03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922726" y="5719125"/>
                  <a:ext cx="171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D56CBC2-55C0-A007-ED6B-643DA273D801}"/>
                    </a:ext>
                  </a:extLst>
                </p14:cNvPr>
                <p14:cNvContentPartPr/>
                <p14:nvPr/>
              </p14:nvContentPartPr>
              <p14:xfrm>
                <a:off x="9147006" y="5966805"/>
                <a:ext cx="79920" cy="87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D56CBC2-55C0-A007-ED6B-643DA273D80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138366" y="5958165"/>
                  <a:ext cx="97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1FC01FD-C36A-0B3E-EB20-FEE11AAD902F}"/>
                    </a:ext>
                  </a:extLst>
                </p14:cNvPr>
                <p14:cNvContentPartPr/>
                <p14:nvPr/>
              </p14:nvContentPartPr>
              <p14:xfrm>
                <a:off x="9196686" y="5871765"/>
                <a:ext cx="36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1FC01FD-C36A-0B3E-EB20-FEE11AAD90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88046" y="5863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E861FBD-1ACA-309B-9CB3-E73E5DDE54EC}"/>
                    </a:ext>
                  </a:extLst>
                </p14:cNvPr>
                <p14:cNvContentPartPr/>
                <p14:nvPr/>
              </p14:nvContentPartPr>
              <p14:xfrm>
                <a:off x="9273366" y="5700405"/>
                <a:ext cx="174600" cy="287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E861FBD-1ACA-309B-9CB3-E73E5DDE54E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64366" y="5691765"/>
                  <a:ext cx="1922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D81A14F-8885-E2A3-14D7-47BBAF671CC1}"/>
                    </a:ext>
                  </a:extLst>
                </p14:cNvPr>
                <p14:cNvContentPartPr/>
                <p14:nvPr/>
              </p14:nvContentPartPr>
              <p14:xfrm>
                <a:off x="9499446" y="5918205"/>
                <a:ext cx="115920" cy="194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D81A14F-8885-E2A3-14D7-47BBAF671CC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90446" y="5909565"/>
                  <a:ext cx="13356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56EE62ED-5533-9114-7788-8463BA0639ED}"/>
                  </a:ext>
                </a:extLst>
              </p14:cNvPr>
              <p14:cNvContentPartPr/>
              <p14:nvPr/>
            </p14:nvContentPartPr>
            <p14:xfrm>
              <a:off x="9692406" y="5772405"/>
              <a:ext cx="174600" cy="280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56EE62ED-5533-9114-7788-8463BA0639E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83406" y="5763405"/>
                <a:ext cx="19224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A539AF7-9179-6F97-5C04-BBA0C355A3A2}"/>
              </a:ext>
            </a:extLst>
          </p:cNvPr>
          <p:cNvGrpSpPr/>
          <p:nvPr/>
        </p:nvGrpSpPr>
        <p:grpSpPr>
          <a:xfrm>
            <a:off x="10002726" y="5635245"/>
            <a:ext cx="739080" cy="367560"/>
            <a:chOff x="10002726" y="5635245"/>
            <a:chExt cx="7390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BF9DD7F-5920-6B42-A896-2F4E19DB2488}"/>
                    </a:ext>
                  </a:extLst>
                </p14:cNvPr>
                <p14:cNvContentPartPr/>
                <p14:nvPr/>
              </p14:nvContentPartPr>
              <p14:xfrm>
                <a:off x="10002726" y="5678805"/>
                <a:ext cx="224280" cy="183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BF9DD7F-5920-6B42-A896-2F4E19DB248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94086" y="5670165"/>
                  <a:ext cx="241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135D1EF-2DA3-BC1A-CFE9-6E0681ADE96F}"/>
                    </a:ext>
                  </a:extLst>
                </p14:cNvPr>
                <p14:cNvContentPartPr/>
                <p14:nvPr/>
              </p14:nvContentPartPr>
              <p14:xfrm>
                <a:off x="10177686" y="5903805"/>
                <a:ext cx="92160" cy="9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135D1EF-2DA3-BC1A-CFE9-6E0681ADE96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169046" y="5894805"/>
                  <a:ext cx="109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7EEF8C5-2B41-6BBC-81AA-B36D2D53FECE}"/>
                    </a:ext>
                  </a:extLst>
                </p14:cNvPr>
                <p14:cNvContentPartPr/>
                <p14:nvPr/>
              </p14:nvContentPartPr>
              <p14:xfrm>
                <a:off x="10255446" y="5813085"/>
                <a:ext cx="2520" cy="33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7EEF8C5-2B41-6BBC-81AA-B36D2D53FEC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46446" y="5804445"/>
                  <a:ext cx="20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A5AF024-2324-FF6E-E906-C40ABFB2665A}"/>
                    </a:ext>
                  </a:extLst>
                </p14:cNvPr>
                <p14:cNvContentPartPr/>
                <p14:nvPr/>
              </p14:nvContentPartPr>
              <p14:xfrm>
                <a:off x="10392246" y="5635245"/>
                <a:ext cx="185400" cy="249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A5AF024-2324-FF6E-E906-C40ABFB2665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383606" y="5626605"/>
                  <a:ext cx="203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50635E-E72C-A7D6-75D8-DB5FB29990C0}"/>
                    </a:ext>
                  </a:extLst>
                </p14:cNvPr>
                <p14:cNvContentPartPr/>
                <p14:nvPr/>
              </p14:nvContentPartPr>
              <p14:xfrm>
                <a:off x="10623006" y="5806605"/>
                <a:ext cx="118800" cy="164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50635E-E72C-A7D6-75D8-DB5FB29990C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14366" y="5797605"/>
                  <a:ext cx="1364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7D65840-B52E-6D6A-3754-3504A9789902}"/>
              </a:ext>
            </a:extLst>
          </p:cNvPr>
          <p:cNvGrpSpPr/>
          <p:nvPr/>
        </p:nvGrpSpPr>
        <p:grpSpPr>
          <a:xfrm>
            <a:off x="10734966" y="5615445"/>
            <a:ext cx="351720" cy="360360"/>
            <a:chOff x="10734966" y="5615445"/>
            <a:chExt cx="3517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0F166F2-A5C5-CF5E-D518-F7B0E7C7CFE0}"/>
                    </a:ext>
                  </a:extLst>
                </p14:cNvPr>
                <p14:cNvContentPartPr/>
                <p14:nvPr/>
              </p14:nvContentPartPr>
              <p14:xfrm>
                <a:off x="10734966" y="5615445"/>
                <a:ext cx="169920" cy="274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0F166F2-A5C5-CF5E-D518-F7B0E7C7CFE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25966" y="5606445"/>
                  <a:ext cx="187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6D8B883-C2E4-6EC5-DC1B-547D80C0F677}"/>
                    </a:ext>
                  </a:extLst>
                </p14:cNvPr>
                <p14:cNvContentPartPr/>
                <p14:nvPr/>
              </p14:nvContentPartPr>
              <p14:xfrm>
                <a:off x="10950966" y="5750805"/>
                <a:ext cx="135720" cy="225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6D8B883-C2E4-6EC5-DC1B-547D80C0F6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42326" y="5741805"/>
                  <a:ext cx="1533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EC97704-50DE-ED90-EF34-3A48BA910F78}"/>
              </a:ext>
            </a:extLst>
          </p:cNvPr>
          <p:cNvGrpSpPr/>
          <p:nvPr/>
        </p:nvGrpSpPr>
        <p:grpSpPr>
          <a:xfrm>
            <a:off x="8795286" y="6260565"/>
            <a:ext cx="1507320" cy="511920"/>
            <a:chOff x="8795286" y="6260565"/>
            <a:chExt cx="15073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4A20347-BCEE-2EB8-FEA5-BE43CEFEEC09}"/>
                    </a:ext>
                  </a:extLst>
                </p14:cNvPr>
                <p14:cNvContentPartPr/>
                <p14:nvPr/>
              </p14:nvContentPartPr>
              <p14:xfrm>
                <a:off x="9028206" y="6448485"/>
                <a:ext cx="144720" cy="236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4A20347-BCEE-2EB8-FEA5-BE43CEFEEC0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19566" y="6439845"/>
                  <a:ext cx="162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C267662-3673-1855-AEB5-446A68CE2639}"/>
                    </a:ext>
                  </a:extLst>
                </p14:cNvPr>
                <p14:cNvContentPartPr/>
                <p14:nvPr/>
              </p14:nvContentPartPr>
              <p14:xfrm>
                <a:off x="8953686" y="6353445"/>
                <a:ext cx="191880" cy="18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C267662-3673-1855-AEB5-446A68CE263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945046" y="6344805"/>
                  <a:ext cx="209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2DB2294-5103-0429-F450-8C3EDA9FA079}"/>
                    </a:ext>
                  </a:extLst>
                </p14:cNvPr>
                <p14:cNvContentPartPr/>
                <p14:nvPr/>
              </p14:nvContentPartPr>
              <p14:xfrm>
                <a:off x="9281286" y="6328965"/>
                <a:ext cx="142200" cy="394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2DB2294-5103-0429-F450-8C3EDA9FA0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72286" y="6319965"/>
                  <a:ext cx="159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50AC7DD-F006-9A99-A9A0-2A80FE12D8A1}"/>
                    </a:ext>
                  </a:extLst>
                </p14:cNvPr>
                <p14:cNvContentPartPr/>
                <p14:nvPr/>
              </p14:nvContentPartPr>
              <p14:xfrm>
                <a:off x="9413766" y="6499965"/>
                <a:ext cx="249840" cy="159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50AC7DD-F006-9A99-A9A0-2A80FE12D8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04766" y="6491325"/>
                  <a:ext cx="267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FEDE89C-6568-0DE5-E60C-E81AD58DDDAB}"/>
                    </a:ext>
                  </a:extLst>
                </p14:cNvPr>
                <p14:cNvContentPartPr/>
                <p14:nvPr/>
              </p14:nvContentPartPr>
              <p14:xfrm>
                <a:off x="9431046" y="6447765"/>
                <a:ext cx="160560" cy="9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FEDE89C-6568-0DE5-E60C-E81AD58DDDA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22406" y="6439125"/>
                  <a:ext cx="178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6E6961E-317A-652B-66D7-2D72986F11B4}"/>
                    </a:ext>
                  </a:extLst>
                </p14:cNvPr>
                <p14:cNvContentPartPr/>
                <p14:nvPr/>
              </p14:nvContentPartPr>
              <p14:xfrm>
                <a:off x="9707526" y="6574125"/>
                <a:ext cx="55800" cy="41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6E6961E-317A-652B-66D7-2D72986F11B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98526" y="6565125"/>
                  <a:ext cx="73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F7F4D19-8E8E-7A74-BD5C-6BEA1E545D11}"/>
                    </a:ext>
                  </a:extLst>
                </p14:cNvPr>
                <p14:cNvContentPartPr/>
                <p14:nvPr/>
              </p14:nvContentPartPr>
              <p14:xfrm>
                <a:off x="9788886" y="6445605"/>
                <a:ext cx="147600" cy="241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F7F4D19-8E8E-7A74-BD5C-6BEA1E545D1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80246" y="6436965"/>
                  <a:ext cx="165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89FBEBC-31BF-FCB6-A552-B159430EABDE}"/>
                    </a:ext>
                  </a:extLst>
                </p14:cNvPr>
                <p14:cNvContentPartPr/>
                <p14:nvPr/>
              </p14:nvContentPartPr>
              <p14:xfrm>
                <a:off x="9726966" y="6375405"/>
                <a:ext cx="136080" cy="7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89FBEBC-31BF-FCB6-A552-B159430EAB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18326" y="6366405"/>
                  <a:ext cx="153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8184737-3E76-A3BC-29C1-31CD293D5955}"/>
                    </a:ext>
                  </a:extLst>
                </p14:cNvPr>
                <p14:cNvContentPartPr/>
                <p14:nvPr/>
              </p14:nvContentPartPr>
              <p14:xfrm>
                <a:off x="9901926" y="6291165"/>
                <a:ext cx="167760" cy="407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8184737-3E76-A3BC-29C1-31CD293D59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893286" y="6282525"/>
                  <a:ext cx="185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4602C83-047D-4B84-7914-1167B18EF36C}"/>
                    </a:ext>
                  </a:extLst>
                </p14:cNvPr>
                <p14:cNvContentPartPr/>
                <p14:nvPr/>
              </p14:nvContentPartPr>
              <p14:xfrm>
                <a:off x="10184166" y="6466125"/>
                <a:ext cx="118440" cy="3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4602C83-047D-4B84-7914-1167B18EF36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75526" y="6457125"/>
                  <a:ext cx="13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1C28957-C075-1787-1E19-A1AD8A7EE53D}"/>
                    </a:ext>
                  </a:extLst>
                </p14:cNvPr>
                <p14:cNvContentPartPr/>
                <p14:nvPr/>
              </p14:nvContentPartPr>
              <p14:xfrm>
                <a:off x="9680526" y="6539205"/>
                <a:ext cx="74880" cy="39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1C28957-C075-1787-1E19-A1AD8A7EE53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671886" y="6530205"/>
                  <a:ext cx="92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82BB6D1-9F07-C1D0-E0AF-CEDDDCF2F0AF}"/>
                    </a:ext>
                  </a:extLst>
                </p14:cNvPr>
                <p14:cNvContentPartPr/>
                <p14:nvPr/>
              </p14:nvContentPartPr>
              <p14:xfrm>
                <a:off x="8795286" y="6260565"/>
                <a:ext cx="257040" cy="511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82BB6D1-9F07-C1D0-E0AF-CEDDDCF2F0A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86286" y="6251925"/>
                  <a:ext cx="274680" cy="52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BC85C62-0A8A-AB25-D56B-1B24E4164BAB}"/>
              </a:ext>
            </a:extLst>
          </p:cNvPr>
          <p:cNvGrpSpPr/>
          <p:nvPr/>
        </p:nvGrpSpPr>
        <p:grpSpPr>
          <a:xfrm>
            <a:off x="10467846" y="6182445"/>
            <a:ext cx="990720" cy="567360"/>
            <a:chOff x="10467846" y="6182445"/>
            <a:chExt cx="9907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ADB1DE6-86A3-A3CE-58A7-B2D701D1491E}"/>
                    </a:ext>
                  </a:extLst>
                </p14:cNvPr>
                <p14:cNvContentPartPr/>
                <p14:nvPr/>
              </p14:nvContentPartPr>
              <p14:xfrm>
                <a:off x="10467846" y="6399165"/>
                <a:ext cx="248040" cy="165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ADB1DE6-86A3-A3CE-58A7-B2D701D1491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459206" y="6390525"/>
                  <a:ext cx="265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546FFF2-3007-D9F6-165E-EA8584DFBAF5}"/>
                    </a:ext>
                  </a:extLst>
                </p14:cNvPr>
                <p14:cNvContentPartPr/>
                <p14:nvPr/>
              </p14:nvContentPartPr>
              <p14:xfrm>
                <a:off x="10485126" y="6296925"/>
                <a:ext cx="146520" cy="41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546FFF2-3007-D9F6-165E-EA8584DFBA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76486" y="6288285"/>
                  <a:ext cx="164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9678E9A-D0AD-6E48-566A-07F57FA7A3B6}"/>
                    </a:ext>
                  </a:extLst>
                </p14:cNvPr>
                <p14:cNvContentPartPr/>
                <p14:nvPr/>
              </p14:nvContentPartPr>
              <p14:xfrm>
                <a:off x="10835046" y="6405645"/>
                <a:ext cx="360" cy="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9678E9A-D0AD-6E48-566A-07F57FA7A3B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26046" y="639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F02EBB5-79B5-3782-7FE8-A97C26C35D31}"/>
                    </a:ext>
                  </a:extLst>
                </p14:cNvPr>
                <p14:cNvContentPartPr/>
                <p14:nvPr/>
              </p14:nvContentPartPr>
              <p14:xfrm>
                <a:off x="10813086" y="6317445"/>
                <a:ext cx="176040" cy="295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F02EBB5-79B5-3782-7FE8-A97C26C35D3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804086" y="6308805"/>
                  <a:ext cx="193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7B3A85B-5E40-F857-2E84-35F9B7DE7D52}"/>
                    </a:ext>
                  </a:extLst>
                </p14:cNvPr>
                <p14:cNvContentPartPr/>
                <p14:nvPr/>
              </p14:nvContentPartPr>
              <p14:xfrm>
                <a:off x="10968606" y="6226005"/>
                <a:ext cx="130680" cy="115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7B3A85B-5E40-F857-2E84-35F9B7DE7D5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959606" y="6217005"/>
                  <a:ext cx="148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75D5A49-9D86-F8E9-94DE-C400124F4F8B}"/>
                    </a:ext>
                  </a:extLst>
                </p14:cNvPr>
                <p14:cNvContentPartPr/>
                <p14:nvPr/>
              </p14:nvContentPartPr>
              <p14:xfrm>
                <a:off x="11070126" y="6182445"/>
                <a:ext cx="168480" cy="544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75D5A49-9D86-F8E9-94DE-C400124F4F8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61486" y="6173445"/>
                  <a:ext cx="1861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C6F8C17-F828-9B23-AAC4-C5CE2768A128}"/>
                    </a:ext>
                  </a:extLst>
                </p14:cNvPr>
                <p14:cNvContentPartPr/>
                <p14:nvPr/>
              </p14:nvContentPartPr>
              <p14:xfrm>
                <a:off x="11364606" y="6644325"/>
                <a:ext cx="70200" cy="105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C6F8C17-F828-9B23-AAC4-C5CE2768A12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55606" y="6635685"/>
                  <a:ext cx="87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15FFB87-DBBA-D431-0B58-BBF444207180}"/>
                    </a:ext>
                  </a:extLst>
                </p14:cNvPr>
                <p14:cNvContentPartPr/>
                <p14:nvPr/>
              </p14:nvContentPartPr>
              <p14:xfrm>
                <a:off x="11420406" y="6503205"/>
                <a:ext cx="38160" cy="30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15FFB87-DBBA-D431-0B58-BBF44420718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11766" y="6494565"/>
                  <a:ext cx="558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EFD75AFA-1BF7-319A-98B8-A31E2F049781}"/>
                  </a:ext>
                </a:extLst>
              </p14:cNvPr>
              <p14:cNvContentPartPr/>
              <p14:nvPr/>
            </p14:nvContentPartPr>
            <p14:xfrm>
              <a:off x="249966" y="3496125"/>
              <a:ext cx="246600" cy="1972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EFD75AFA-1BF7-319A-98B8-A31E2F04978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40966" y="3487485"/>
                <a:ext cx="264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679DA3A-C67E-BD84-A021-7E3033925265}"/>
                  </a:ext>
                </a:extLst>
              </p14:cNvPr>
              <p14:cNvContentPartPr/>
              <p14:nvPr/>
            </p14:nvContentPartPr>
            <p14:xfrm>
              <a:off x="585126" y="3546165"/>
              <a:ext cx="177120" cy="2304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679DA3A-C67E-BD84-A021-7E303392526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76126" y="3537525"/>
                <a:ext cx="194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F24EBF3-179F-8B13-0F75-E7709FCB67DC}"/>
                  </a:ext>
                </a:extLst>
              </p14:cNvPr>
              <p14:cNvContentPartPr/>
              <p14:nvPr/>
            </p14:nvContentPartPr>
            <p14:xfrm>
              <a:off x="638766" y="3638685"/>
              <a:ext cx="130320" cy="147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F24EBF3-179F-8B13-0F75-E7709FCB67D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29766" y="3630045"/>
                <a:ext cx="1479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E423A134-FA82-4BA1-BF19-7AF97063FF18}"/>
                  </a:ext>
                </a:extLst>
              </p14:cNvPr>
              <p14:cNvContentPartPr/>
              <p14:nvPr/>
            </p14:nvContentPartPr>
            <p14:xfrm>
              <a:off x="887526" y="3521325"/>
              <a:ext cx="136080" cy="3402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E423A134-FA82-4BA1-BF19-7AF97063FF18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78526" y="3512325"/>
                <a:ext cx="1537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EB753D6E-8C14-A72E-DCFB-370F01419B37}"/>
                  </a:ext>
                </a:extLst>
              </p14:cNvPr>
              <p14:cNvContentPartPr/>
              <p14:nvPr/>
            </p14:nvContentPartPr>
            <p14:xfrm>
              <a:off x="1134126" y="3506205"/>
              <a:ext cx="144720" cy="1076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EB753D6E-8C14-A72E-DCFB-370F01419B37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125486" y="3497565"/>
                <a:ext cx="16236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C5E274C-0DE5-2E78-DC18-7EE83802F212}"/>
              </a:ext>
            </a:extLst>
          </p:cNvPr>
          <p:cNvGrpSpPr/>
          <p:nvPr/>
        </p:nvGrpSpPr>
        <p:grpSpPr>
          <a:xfrm>
            <a:off x="1348326" y="3231165"/>
            <a:ext cx="1096200" cy="631440"/>
            <a:chOff x="1348326" y="3231165"/>
            <a:chExt cx="109620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DE50534-DC0F-810A-D253-459585BAD348}"/>
                    </a:ext>
                  </a:extLst>
                </p14:cNvPr>
                <p14:cNvContentPartPr/>
                <p14:nvPr/>
              </p14:nvContentPartPr>
              <p14:xfrm>
                <a:off x="1524726" y="3430605"/>
                <a:ext cx="96840" cy="214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DE50534-DC0F-810A-D253-459585BAD34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515726" y="3421605"/>
                  <a:ext cx="114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1D365C5-31A9-0B0D-6A72-DC8736C9AA29}"/>
                    </a:ext>
                  </a:extLst>
                </p14:cNvPr>
                <p14:cNvContentPartPr/>
                <p14:nvPr/>
              </p14:nvContentPartPr>
              <p14:xfrm>
                <a:off x="1548486" y="3497925"/>
                <a:ext cx="115200" cy="32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1D365C5-31A9-0B0D-6A72-DC8736C9AA2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39846" y="3488925"/>
                  <a:ext cx="132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104B86F-B773-B16F-DA72-F0D12E6C50C7}"/>
                    </a:ext>
                  </a:extLst>
                </p14:cNvPr>
                <p14:cNvContentPartPr/>
                <p14:nvPr/>
              </p14:nvContentPartPr>
              <p14:xfrm>
                <a:off x="1509246" y="3398565"/>
                <a:ext cx="157680" cy="30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104B86F-B773-B16F-DA72-F0D12E6C50C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00606" y="3389925"/>
                  <a:ext cx="175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9D572DF-6112-79E8-D7D1-72407ADCC77B}"/>
                    </a:ext>
                  </a:extLst>
                </p14:cNvPr>
                <p14:cNvContentPartPr/>
                <p14:nvPr/>
              </p14:nvContentPartPr>
              <p14:xfrm>
                <a:off x="1758366" y="3482085"/>
                <a:ext cx="122400" cy="108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9D572DF-6112-79E8-D7D1-72407ADCC77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49366" y="3473445"/>
                  <a:ext cx="140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581EF52-C0C0-DBE0-4D5C-700E64BD7888}"/>
                    </a:ext>
                  </a:extLst>
                </p14:cNvPr>
                <p14:cNvContentPartPr/>
                <p14:nvPr/>
              </p14:nvContentPartPr>
              <p14:xfrm>
                <a:off x="1780686" y="3461205"/>
                <a:ext cx="103320" cy="128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581EF52-C0C0-DBE0-4D5C-700E64BD788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772046" y="3452205"/>
                  <a:ext cx="120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107CCD7-8C45-0212-CEB8-5D9383470ED8}"/>
                    </a:ext>
                  </a:extLst>
                </p14:cNvPr>
                <p14:cNvContentPartPr/>
                <p14:nvPr/>
              </p14:nvContentPartPr>
              <p14:xfrm>
                <a:off x="1981926" y="3433845"/>
                <a:ext cx="169200" cy="207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107CCD7-8C45-0212-CEB8-5D9383470ED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72926" y="3424845"/>
                  <a:ext cx="18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58D16FB-1831-C21A-35F3-4D8A9F7E4B6D}"/>
                    </a:ext>
                  </a:extLst>
                </p14:cNvPr>
                <p14:cNvContentPartPr/>
                <p14:nvPr/>
              </p14:nvContentPartPr>
              <p14:xfrm>
                <a:off x="1945206" y="3362925"/>
                <a:ext cx="139680" cy="23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58D16FB-1831-C21A-35F3-4D8A9F7E4B6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936566" y="3353925"/>
                  <a:ext cx="157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5ABC037-270C-E33F-4AB3-3B98015DE3B4}"/>
                    </a:ext>
                  </a:extLst>
                </p14:cNvPr>
                <p14:cNvContentPartPr/>
                <p14:nvPr/>
              </p14:nvContentPartPr>
              <p14:xfrm>
                <a:off x="1553526" y="3287325"/>
                <a:ext cx="163080" cy="42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5ABC037-270C-E33F-4AB3-3B98015DE3B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544886" y="3278325"/>
                  <a:ext cx="180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DF4F3B1-6E2C-93E9-06AC-182B25F1ACE9}"/>
                    </a:ext>
                  </a:extLst>
                </p14:cNvPr>
                <p14:cNvContentPartPr/>
                <p14:nvPr/>
              </p14:nvContentPartPr>
              <p14:xfrm>
                <a:off x="1348326" y="3231165"/>
                <a:ext cx="213480" cy="631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DF4F3B1-6E2C-93E9-06AC-182B25F1ACE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339686" y="3222165"/>
                  <a:ext cx="2311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3B6E078-3675-E635-6BD6-C7F6B43DAABC}"/>
                    </a:ext>
                  </a:extLst>
                </p14:cNvPr>
                <p14:cNvContentPartPr/>
                <p14:nvPr/>
              </p14:nvContentPartPr>
              <p14:xfrm>
                <a:off x="2359926" y="3416205"/>
                <a:ext cx="10800" cy="1947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3B6E078-3675-E635-6BD6-C7F6B43DAAB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351286" y="3407205"/>
                  <a:ext cx="28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BCD80D3-297C-49CD-F342-37D4BB10EC96}"/>
                    </a:ext>
                  </a:extLst>
                </p14:cNvPr>
                <p14:cNvContentPartPr/>
                <p14:nvPr/>
              </p14:nvContentPartPr>
              <p14:xfrm>
                <a:off x="2285046" y="3498645"/>
                <a:ext cx="159480" cy="21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BCD80D3-297C-49CD-F342-37D4BB10EC9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276046" y="3490005"/>
                  <a:ext cx="177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D3FF477-6D9B-AD16-A0D7-D313FBF69974}"/>
              </a:ext>
            </a:extLst>
          </p:cNvPr>
          <p:cNvGrpSpPr/>
          <p:nvPr/>
        </p:nvGrpSpPr>
        <p:grpSpPr>
          <a:xfrm>
            <a:off x="2587446" y="3143325"/>
            <a:ext cx="3714840" cy="603360"/>
            <a:chOff x="2587446" y="3143325"/>
            <a:chExt cx="371484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7056D3F-F86A-C8FE-BC85-66FB5BC68A31}"/>
                    </a:ext>
                  </a:extLst>
                </p14:cNvPr>
                <p14:cNvContentPartPr/>
                <p14:nvPr/>
              </p14:nvContentPartPr>
              <p14:xfrm>
                <a:off x="2630286" y="3363285"/>
                <a:ext cx="190080" cy="23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7056D3F-F86A-C8FE-BC85-66FB5BC68A3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21286" y="3354645"/>
                  <a:ext cx="207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FC5D3A-BDDF-30F3-5AFB-F7663E5B6F3C}"/>
                    </a:ext>
                  </a:extLst>
                </p14:cNvPr>
                <p14:cNvContentPartPr/>
                <p14:nvPr/>
              </p14:nvContentPartPr>
              <p14:xfrm>
                <a:off x="2587446" y="3282645"/>
                <a:ext cx="194760" cy="25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FC5D3A-BDDF-30F3-5AFB-F7663E5B6F3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578806" y="3274005"/>
                  <a:ext cx="21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6909E5D-2895-9445-2532-D3F29ED03870}"/>
                    </a:ext>
                  </a:extLst>
                </p14:cNvPr>
                <p14:cNvContentPartPr/>
                <p14:nvPr/>
              </p14:nvContentPartPr>
              <p14:xfrm>
                <a:off x="2919006" y="3303525"/>
                <a:ext cx="54720" cy="344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6909E5D-2895-9445-2532-D3F29ED0387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910366" y="3294885"/>
                  <a:ext cx="72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EB6BB58-4540-ED42-FD34-D7A72ED8C9FA}"/>
                    </a:ext>
                  </a:extLst>
                </p14:cNvPr>
                <p14:cNvContentPartPr/>
                <p14:nvPr/>
              </p14:nvContentPartPr>
              <p14:xfrm>
                <a:off x="3014766" y="3439605"/>
                <a:ext cx="220680" cy="158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EB6BB58-4540-ED42-FD34-D7A72ED8C9F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06126" y="3430605"/>
                  <a:ext cx="23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4AC19B3-92BB-A5D9-FA43-2CB06D23D43A}"/>
                    </a:ext>
                  </a:extLst>
                </p14:cNvPr>
                <p14:cNvContentPartPr/>
                <p14:nvPr/>
              </p14:nvContentPartPr>
              <p14:xfrm>
                <a:off x="3051846" y="3374445"/>
                <a:ext cx="156600" cy="12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4AC19B3-92BB-A5D9-FA43-2CB06D23D43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042846" y="3365445"/>
                  <a:ext cx="174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3270B63-6491-E3F5-5729-CF28C9277848}"/>
                    </a:ext>
                  </a:extLst>
                </p14:cNvPr>
                <p14:cNvContentPartPr/>
                <p14:nvPr/>
              </p14:nvContentPartPr>
              <p14:xfrm>
                <a:off x="3237606" y="3622845"/>
                <a:ext cx="90000" cy="123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3270B63-6491-E3F5-5729-CF28C927784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28606" y="3614205"/>
                  <a:ext cx="1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85A157B-1A5D-E1A4-6942-6BE8E0AD5031}"/>
                    </a:ext>
                  </a:extLst>
                </p14:cNvPr>
                <p14:cNvContentPartPr/>
                <p14:nvPr/>
              </p14:nvContentPartPr>
              <p14:xfrm>
                <a:off x="3362886" y="3525645"/>
                <a:ext cx="25920" cy="29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85A157B-1A5D-E1A4-6942-6BE8E0AD503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53886" y="3516645"/>
                  <a:ext cx="4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59CB3B1-8033-007A-D0B9-A8D801F8380D}"/>
                    </a:ext>
                  </a:extLst>
                </p14:cNvPr>
                <p14:cNvContentPartPr/>
                <p14:nvPr/>
              </p14:nvContentPartPr>
              <p14:xfrm>
                <a:off x="3492126" y="3388485"/>
                <a:ext cx="177120" cy="199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59CB3B1-8033-007A-D0B9-A8D801F8380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483486" y="3379845"/>
                  <a:ext cx="194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C17B0CF-0850-FB71-5116-AE49D65D866D}"/>
                    </a:ext>
                  </a:extLst>
                </p14:cNvPr>
                <p14:cNvContentPartPr/>
                <p14:nvPr/>
              </p14:nvContentPartPr>
              <p14:xfrm>
                <a:off x="3454326" y="3343485"/>
                <a:ext cx="154080" cy="13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C17B0CF-0850-FB71-5116-AE49D65D866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445686" y="3334845"/>
                  <a:ext cx="171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B0F400F-722F-3752-757C-26C2B53EA505}"/>
                    </a:ext>
                  </a:extLst>
                </p14:cNvPr>
                <p14:cNvContentPartPr/>
                <p14:nvPr/>
              </p14:nvContentPartPr>
              <p14:xfrm>
                <a:off x="3638646" y="3274725"/>
                <a:ext cx="132120" cy="416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B0F400F-722F-3752-757C-26C2B53EA50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630006" y="3265725"/>
                  <a:ext cx="1497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50B29C4-5760-016A-94FD-2164BD8525A9}"/>
                    </a:ext>
                  </a:extLst>
                </p14:cNvPr>
                <p14:cNvContentPartPr/>
                <p14:nvPr/>
              </p14:nvContentPartPr>
              <p14:xfrm>
                <a:off x="3835926" y="3447885"/>
                <a:ext cx="166680" cy="46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50B29C4-5760-016A-94FD-2164BD8525A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827286" y="3439245"/>
                  <a:ext cx="184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176FD19-1DD6-0C5B-6E85-C6FAF15B50DF}"/>
                    </a:ext>
                  </a:extLst>
                </p14:cNvPr>
                <p14:cNvContentPartPr/>
                <p14:nvPr/>
              </p14:nvContentPartPr>
              <p14:xfrm>
                <a:off x="4105206" y="3366885"/>
                <a:ext cx="254520" cy="153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176FD19-1DD6-0C5B-6E85-C6FAF15B50D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096206" y="3357885"/>
                  <a:ext cx="27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80ECA84-8FA5-8D56-482D-3DA8E83D348C}"/>
                    </a:ext>
                  </a:extLst>
                </p14:cNvPr>
                <p14:cNvContentPartPr/>
                <p14:nvPr/>
              </p14:nvContentPartPr>
              <p14:xfrm>
                <a:off x="4122486" y="3265725"/>
                <a:ext cx="232200" cy="30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80ECA84-8FA5-8D56-482D-3DA8E83D348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113846" y="3256725"/>
                  <a:ext cx="249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9A635C9-A3ED-4D1E-1DD1-09F134DE5CA0}"/>
                    </a:ext>
                  </a:extLst>
                </p14:cNvPr>
                <p14:cNvContentPartPr/>
                <p14:nvPr/>
              </p14:nvContentPartPr>
              <p14:xfrm>
                <a:off x="4501926" y="3263565"/>
                <a:ext cx="174240" cy="245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9A635C9-A3ED-4D1E-1DD1-09F134DE5CA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493286" y="3254925"/>
                  <a:ext cx="191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FE7B9D7-84CB-969E-956F-74C4E916BF61}"/>
                    </a:ext>
                  </a:extLst>
                </p14:cNvPr>
                <p14:cNvContentPartPr/>
                <p14:nvPr/>
              </p14:nvContentPartPr>
              <p14:xfrm>
                <a:off x="4320846" y="3519885"/>
                <a:ext cx="108000" cy="118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FE7B9D7-84CB-969E-956F-74C4E916BF6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12206" y="3510885"/>
                  <a:ext cx="125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8DBA973-521E-3655-A5C9-C429D0398988}"/>
                    </a:ext>
                  </a:extLst>
                </p14:cNvPr>
                <p14:cNvContentPartPr/>
                <p14:nvPr/>
              </p14:nvContentPartPr>
              <p14:xfrm>
                <a:off x="4630446" y="3184725"/>
                <a:ext cx="82080" cy="106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8DBA973-521E-3655-A5C9-C429D039898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621806" y="3175725"/>
                  <a:ext cx="99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94697B6-33CD-84FF-0A16-8F8011262A67}"/>
                    </a:ext>
                  </a:extLst>
                </p14:cNvPr>
                <p14:cNvContentPartPr/>
                <p14:nvPr/>
              </p14:nvContentPartPr>
              <p14:xfrm>
                <a:off x="4720086" y="3143325"/>
                <a:ext cx="178200" cy="5540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94697B6-33CD-84FF-0A16-8F8011262A6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711446" y="3134325"/>
                  <a:ext cx="1958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E54AED4-9232-C86C-160B-1A079E52B77F}"/>
                    </a:ext>
                  </a:extLst>
                </p14:cNvPr>
                <p14:cNvContentPartPr/>
                <p14:nvPr/>
              </p14:nvContentPartPr>
              <p14:xfrm>
                <a:off x="5027166" y="3410445"/>
                <a:ext cx="141480" cy="162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E54AED4-9232-C86C-160B-1A079E52B77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018526" y="3401445"/>
                  <a:ext cx="159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57AE061-946B-05E7-AACA-6AB68EB4157B}"/>
                    </a:ext>
                  </a:extLst>
                </p14:cNvPr>
                <p14:cNvContentPartPr/>
                <p14:nvPr/>
              </p14:nvContentPartPr>
              <p14:xfrm>
                <a:off x="5340726" y="3308925"/>
                <a:ext cx="242280" cy="236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57AE061-946B-05E7-AACA-6AB68EB4157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32086" y="3300285"/>
                  <a:ext cx="259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1890710-0EBC-1780-C47E-23731294DA3B}"/>
                    </a:ext>
                  </a:extLst>
                </p14:cNvPr>
                <p14:cNvContentPartPr/>
                <p14:nvPr/>
              </p14:nvContentPartPr>
              <p14:xfrm>
                <a:off x="5605686" y="3447885"/>
                <a:ext cx="118800" cy="241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1890710-0EBC-1780-C47E-23731294DA3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96686" y="3438885"/>
                  <a:ext cx="136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A92BF85-2713-5569-83ED-FD804CF51127}"/>
                    </a:ext>
                  </a:extLst>
                </p14:cNvPr>
                <p14:cNvContentPartPr/>
                <p14:nvPr/>
              </p14:nvContentPartPr>
              <p14:xfrm>
                <a:off x="5825286" y="3357165"/>
                <a:ext cx="155160" cy="2059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A92BF85-2713-5569-83ED-FD804CF5112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816286" y="3348525"/>
                  <a:ext cx="172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55CEC1C-07E3-8592-9FA3-4D667624E19B}"/>
                    </a:ext>
                  </a:extLst>
                </p14:cNvPr>
                <p14:cNvContentPartPr/>
                <p14:nvPr/>
              </p14:nvContentPartPr>
              <p14:xfrm>
                <a:off x="5815926" y="3415485"/>
                <a:ext cx="162720" cy="117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55CEC1C-07E3-8592-9FA3-4D667624E19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807286" y="3406485"/>
                  <a:ext cx="18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C6BFB82-635C-C96A-A951-4CEABC818FF1}"/>
                    </a:ext>
                  </a:extLst>
                </p14:cNvPr>
                <p14:cNvContentPartPr/>
                <p14:nvPr/>
              </p14:nvContentPartPr>
              <p14:xfrm>
                <a:off x="6147486" y="3324765"/>
                <a:ext cx="23400" cy="184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C6BFB82-635C-C96A-A951-4CEABC818FF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138486" y="3315765"/>
                  <a:ext cx="4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43CB7FD-A656-9FE3-DB5F-537277CE93A3}"/>
                    </a:ext>
                  </a:extLst>
                </p14:cNvPr>
                <p14:cNvContentPartPr/>
                <p14:nvPr/>
              </p14:nvContentPartPr>
              <p14:xfrm>
                <a:off x="6129486" y="3302085"/>
                <a:ext cx="172800" cy="225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43CB7FD-A656-9FE3-DB5F-537277CE93A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120486" y="3293445"/>
                  <a:ext cx="190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4A830FE-FA6A-5E3A-8AD4-93F6563A1D09}"/>
                    </a:ext>
                  </a:extLst>
                </p14:cNvPr>
                <p14:cNvContentPartPr/>
                <p14:nvPr/>
              </p14:nvContentPartPr>
              <p14:xfrm>
                <a:off x="6057846" y="3243045"/>
                <a:ext cx="190440" cy="16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4A830FE-FA6A-5E3A-8AD4-93F6563A1D0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49206" y="3234045"/>
                  <a:ext cx="208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0F11319-B77E-EC4F-97CA-677FA86A34E0}"/>
                    </a:ext>
                  </a:extLst>
                </p14:cNvPr>
                <p14:cNvContentPartPr/>
                <p14:nvPr/>
              </p14:nvContentPartPr>
              <p14:xfrm>
                <a:off x="5336406" y="3215325"/>
                <a:ext cx="230400" cy="54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0F11319-B77E-EC4F-97CA-677FA86A34E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327406" y="3206325"/>
                  <a:ext cx="2480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4C91C670-6BF7-67DB-FF41-0F60745DE967}"/>
              </a:ext>
            </a:extLst>
          </p:cNvPr>
          <p:cNvGrpSpPr/>
          <p:nvPr/>
        </p:nvGrpSpPr>
        <p:grpSpPr>
          <a:xfrm>
            <a:off x="2964006" y="3056565"/>
            <a:ext cx="978480" cy="770760"/>
            <a:chOff x="2964006" y="3056565"/>
            <a:chExt cx="97848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4F6BA2D-7FC2-E2AF-1F4B-FB0D9C70F148}"/>
                    </a:ext>
                  </a:extLst>
                </p14:cNvPr>
                <p14:cNvContentPartPr/>
                <p14:nvPr/>
              </p14:nvContentPartPr>
              <p14:xfrm>
                <a:off x="2964006" y="3172485"/>
                <a:ext cx="790200" cy="654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4F6BA2D-7FC2-E2AF-1F4B-FB0D9C70F14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955006" y="3163485"/>
                  <a:ext cx="80784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5725FBC-A710-9292-FF6E-DAFB048597BD}"/>
                    </a:ext>
                  </a:extLst>
                </p14:cNvPr>
                <p14:cNvContentPartPr/>
                <p14:nvPr/>
              </p14:nvContentPartPr>
              <p14:xfrm>
                <a:off x="3787326" y="3056565"/>
                <a:ext cx="155160" cy="127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5725FBC-A710-9292-FF6E-DAFB048597B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778326" y="3047925"/>
                  <a:ext cx="1728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71A2699-7601-160F-1FC9-6E6B7ECDCE5C}"/>
              </a:ext>
            </a:extLst>
          </p:cNvPr>
          <p:cNvGrpSpPr/>
          <p:nvPr/>
        </p:nvGrpSpPr>
        <p:grpSpPr>
          <a:xfrm>
            <a:off x="325926" y="4466685"/>
            <a:ext cx="736200" cy="365760"/>
            <a:chOff x="325926" y="4466685"/>
            <a:chExt cx="7362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A23A65F-96CD-F3F6-5D2D-798219514F13}"/>
                    </a:ext>
                  </a:extLst>
                </p14:cNvPr>
                <p14:cNvContentPartPr/>
                <p14:nvPr/>
              </p14:nvContentPartPr>
              <p14:xfrm>
                <a:off x="325926" y="4466685"/>
                <a:ext cx="293400" cy="246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A23A65F-96CD-F3F6-5D2D-798219514F1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17286" y="4457685"/>
                  <a:ext cx="311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882A324-A7ED-CEE9-A14C-DA9289BAB821}"/>
                    </a:ext>
                  </a:extLst>
                </p14:cNvPr>
                <p14:cNvContentPartPr/>
                <p14:nvPr/>
              </p14:nvContentPartPr>
              <p14:xfrm>
                <a:off x="631926" y="4689885"/>
                <a:ext cx="170280" cy="142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882A324-A7ED-CEE9-A14C-DA9289BAB82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23286" y="4681245"/>
                  <a:ext cx="187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88783AE-A625-CA16-4C37-12D946399F66}"/>
                    </a:ext>
                  </a:extLst>
                </p14:cNvPr>
                <p14:cNvContentPartPr/>
                <p14:nvPr/>
              </p14:nvContentPartPr>
              <p14:xfrm>
                <a:off x="889326" y="4548405"/>
                <a:ext cx="172800" cy="172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88783AE-A625-CA16-4C37-12D946399F6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80686" y="4539765"/>
                  <a:ext cx="190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DDED355-F4B0-9E42-2899-D0AF92DA866E}"/>
                    </a:ext>
                  </a:extLst>
                </p14:cNvPr>
                <p14:cNvContentPartPr/>
                <p14:nvPr/>
              </p14:nvContentPartPr>
              <p14:xfrm>
                <a:off x="908766" y="4643445"/>
                <a:ext cx="122400" cy="15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DDED355-F4B0-9E42-2899-D0AF92DA866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99766" y="4634805"/>
                  <a:ext cx="1400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C5D7083-F86E-C923-E9F7-B9BB69EF1942}"/>
              </a:ext>
            </a:extLst>
          </p:cNvPr>
          <p:cNvGrpSpPr/>
          <p:nvPr/>
        </p:nvGrpSpPr>
        <p:grpSpPr>
          <a:xfrm>
            <a:off x="1333926" y="4180125"/>
            <a:ext cx="786600" cy="360720"/>
            <a:chOff x="1333926" y="4180125"/>
            <a:chExt cx="7866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1DCD6D0-3E9F-6405-ABA7-B5644F3D9457}"/>
                    </a:ext>
                  </a:extLst>
                </p14:cNvPr>
                <p14:cNvContentPartPr/>
                <p14:nvPr/>
              </p14:nvContentPartPr>
              <p14:xfrm>
                <a:off x="1333926" y="4316205"/>
                <a:ext cx="154440" cy="224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1DCD6D0-3E9F-6405-ABA7-B5644F3D945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324926" y="4307565"/>
                  <a:ext cx="172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70E13BC-DDA9-78B4-4D48-907AF6E2C0CE}"/>
                    </a:ext>
                  </a:extLst>
                </p14:cNvPr>
                <p14:cNvContentPartPr/>
                <p14:nvPr/>
              </p14:nvContentPartPr>
              <p14:xfrm>
                <a:off x="1338246" y="4413765"/>
                <a:ext cx="162000" cy="14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70E13BC-DDA9-78B4-4D48-907AF6E2C0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329246" y="4404765"/>
                  <a:ext cx="179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5BB572C-4161-F11A-E814-6E6227F5BF1C}"/>
                    </a:ext>
                  </a:extLst>
                </p14:cNvPr>
                <p14:cNvContentPartPr/>
                <p14:nvPr/>
              </p14:nvContentPartPr>
              <p14:xfrm>
                <a:off x="1347606" y="4288125"/>
                <a:ext cx="128520" cy="356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5BB572C-4161-F11A-E814-6E6227F5BF1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338606" y="4279125"/>
                  <a:ext cx="146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CECC6AD-075C-D9E7-7DE6-844414F29B74}"/>
                    </a:ext>
                  </a:extLst>
                </p14:cNvPr>
                <p14:cNvContentPartPr/>
                <p14:nvPr/>
              </p14:nvContentPartPr>
              <p14:xfrm>
                <a:off x="1341126" y="4188045"/>
                <a:ext cx="181440" cy="36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CECC6AD-075C-D9E7-7DE6-844414F29B7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332126" y="4179045"/>
                  <a:ext cx="199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5862E6A-E8B2-B40A-5B31-0CB0E9F26166}"/>
                    </a:ext>
                  </a:extLst>
                </p14:cNvPr>
                <p14:cNvContentPartPr/>
                <p14:nvPr/>
              </p14:nvContentPartPr>
              <p14:xfrm>
                <a:off x="1707606" y="4309725"/>
                <a:ext cx="112680" cy="142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5862E6A-E8B2-B40A-5B31-0CB0E9F2616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698966" y="4301085"/>
                  <a:ext cx="13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D951FB8-C11C-8879-A218-12E2AAE3443F}"/>
                    </a:ext>
                  </a:extLst>
                </p14:cNvPr>
                <p14:cNvContentPartPr/>
                <p14:nvPr/>
              </p14:nvContentPartPr>
              <p14:xfrm>
                <a:off x="1676646" y="4319445"/>
                <a:ext cx="150840" cy="148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D951FB8-C11C-8879-A218-12E2AAE3443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67646" y="4310445"/>
                  <a:ext cx="168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92B0993-E02B-6011-42CE-1857683129D6}"/>
                    </a:ext>
                  </a:extLst>
                </p14:cNvPr>
                <p14:cNvContentPartPr/>
                <p14:nvPr/>
              </p14:nvContentPartPr>
              <p14:xfrm>
                <a:off x="1965006" y="4268685"/>
                <a:ext cx="155520" cy="2383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92B0993-E02B-6011-42CE-1857683129D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956006" y="4259685"/>
                  <a:ext cx="173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70C2144-EB66-032B-9F88-FD593380F09B}"/>
                    </a:ext>
                  </a:extLst>
                </p14:cNvPr>
                <p14:cNvContentPartPr/>
                <p14:nvPr/>
              </p14:nvContentPartPr>
              <p14:xfrm>
                <a:off x="1933686" y="4180125"/>
                <a:ext cx="161280" cy="32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70C2144-EB66-032B-9F88-FD593380F09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925046" y="4171125"/>
                  <a:ext cx="178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F317692-DBF1-30FB-4AE2-FB4975F8BFD9}"/>
              </a:ext>
            </a:extLst>
          </p:cNvPr>
          <p:cNvGrpSpPr/>
          <p:nvPr/>
        </p:nvGrpSpPr>
        <p:grpSpPr>
          <a:xfrm>
            <a:off x="1274886" y="4590885"/>
            <a:ext cx="844200" cy="337680"/>
            <a:chOff x="1274886" y="4590885"/>
            <a:chExt cx="8442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E32C368-5A3E-0BDC-7DA7-816FCCB8D8A0}"/>
                    </a:ext>
                  </a:extLst>
                </p14:cNvPr>
                <p14:cNvContentPartPr/>
                <p14:nvPr/>
              </p14:nvContentPartPr>
              <p14:xfrm>
                <a:off x="1274886" y="4590885"/>
                <a:ext cx="844200" cy="33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E32C368-5A3E-0BDC-7DA7-816FCCB8D8A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266246" y="4582245"/>
                  <a:ext cx="86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AB8E86E-4E35-C4E3-9333-D1B5E7A0C729}"/>
                    </a:ext>
                  </a:extLst>
                </p14:cNvPr>
                <p14:cNvContentPartPr/>
                <p14:nvPr/>
              </p14:nvContentPartPr>
              <p14:xfrm>
                <a:off x="1632006" y="4708965"/>
                <a:ext cx="184320" cy="2196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AB8E86E-4E35-C4E3-9333-D1B5E7A0C72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623006" y="4699965"/>
                  <a:ext cx="201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D2FC7CD-33D7-ED0F-4840-CD3900B7491C}"/>
                    </a:ext>
                  </a:extLst>
                </p14:cNvPr>
                <p14:cNvContentPartPr/>
                <p14:nvPr/>
              </p14:nvContentPartPr>
              <p14:xfrm>
                <a:off x="1826406" y="4688085"/>
                <a:ext cx="81000" cy="89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D2FC7CD-33D7-ED0F-4840-CD3900B7491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817406" y="4679085"/>
                  <a:ext cx="986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A0A30681-84BC-3DA4-8D30-D3C89D200C03}"/>
              </a:ext>
            </a:extLst>
          </p:cNvPr>
          <p:cNvGrpSpPr/>
          <p:nvPr/>
        </p:nvGrpSpPr>
        <p:grpSpPr>
          <a:xfrm>
            <a:off x="3143286" y="4093005"/>
            <a:ext cx="1237320" cy="544320"/>
            <a:chOff x="3143286" y="4093005"/>
            <a:chExt cx="12373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7CFB321-D50D-EE6D-51CE-5DDB5E0360F9}"/>
                    </a:ext>
                  </a:extLst>
                </p14:cNvPr>
                <p14:cNvContentPartPr/>
                <p14:nvPr/>
              </p14:nvContentPartPr>
              <p14:xfrm>
                <a:off x="3247326" y="4254645"/>
                <a:ext cx="198360" cy="230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7CFB321-D50D-EE6D-51CE-5DDB5E0360F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238326" y="4245645"/>
                  <a:ext cx="216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789A472-1138-E154-4F75-3F071FB4C7E8}"/>
                    </a:ext>
                  </a:extLst>
                </p14:cNvPr>
                <p14:cNvContentPartPr/>
                <p14:nvPr/>
              </p14:nvContentPartPr>
              <p14:xfrm>
                <a:off x="3205566" y="4183005"/>
                <a:ext cx="223920" cy="46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789A472-1138-E154-4F75-3F071FB4C7E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196926" y="4174005"/>
                  <a:ext cx="241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C8F0736-D308-9085-A99F-FE521368A48C}"/>
                    </a:ext>
                  </a:extLst>
                </p14:cNvPr>
                <p14:cNvContentPartPr/>
                <p14:nvPr/>
              </p14:nvContentPartPr>
              <p14:xfrm>
                <a:off x="3522726" y="4301085"/>
                <a:ext cx="149760" cy="264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C8F0736-D308-9085-A99F-FE521368A48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514086" y="4292085"/>
                  <a:ext cx="167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4BD87BD-8F61-9A99-DDBC-D5F25BAE198A}"/>
                    </a:ext>
                  </a:extLst>
                </p14:cNvPr>
                <p14:cNvContentPartPr/>
                <p14:nvPr/>
              </p14:nvContentPartPr>
              <p14:xfrm>
                <a:off x="3520566" y="4201005"/>
                <a:ext cx="129600" cy="104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4BD87BD-8F61-9A99-DDBC-D5F25BAE198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511566" y="4192365"/>
                  <a:ext cx="147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51FC41B-E131-DB94-599D-533CE6BA7BFD}"/>
                    </a:ext>
                  </a:extLst>
                </p14:cNvPr>
                <p14:cNvContentPartPr/>
                <p14:nvPr/>
              </p14:nvContentPartPr>
              <p14:xfrm>
                <a:off x="3873366" y="4226565"/>
                <a:ext cx="132120" cy="199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51FC41B-E131-DB94-599D-533CE6BA7BF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864366" y="4217565"/>
                  <a:ext cx="149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F49FD21-9718-E528-C3E2-F81597C0675A}"/>
                    </a:ext>
                  </a:extLst>
                </p14:cNvPr>
                <p14:cNvContentPartPr/>
                <p14:nvPr/>
              </p14:nvContentPartPr>
              <p14:xfrm>
                <a:off x="3853206" y="4243845"/>
                <a:ext cx="163080" cy="170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F49FD21-9718-E528-C3E2-F81597C0675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844206" y="4235205"/>
                  <a:ext cx="180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EDE7438-D5DF-E617-3817-E6EA26EE08D0}"/>
                    </a:ext>
                  </a:extLst>
                </p14:cNvPr>
                <p14:cNvContentPartPr/>
                <p14:nvPr/>
              </p14:nvContentPartPr>
              <p14:xfrm>
                <a:off x="4157406" y="4196685"/>
                <a:ext cx="157680" cy="238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EDE7438-D5DF-E617-3817-E6EA26EE08D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148766" y="4187685"/>
                  <a:ext cx="175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09F9BA1-ABBA-1883-67A4-04524365499F}"/>
                    </a:ext>
                  </a:extLst>
                </p14:cNvPr>
                <p14:cNvContentPartPr/>
                <p14:nvPr/>
              </p14:nvContentPartPr>
              <p14:xfrm>
                <a:off x="4109526" y="4093005"/>
                <a:ext cx="183600" cy="118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09F9BA1-ABBA-1883-67A4-04524365499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100886" y="4084005"/>
                  <a:ext cx="20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FFB40E9-2036-7541-3155-3A7C0362738C}"/>
                    </a:ext>
                  </a:extLst>
                </p14:cNvPr>
                <p14:cNvContentPartPr/>
                <p14:nvPr/>
              </p14:nvContentPartPr>
              <p14:xfrm>
                <a:off x="3143286" y="4580805"/>
                <a:ext cx="1237320" cy="565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FFB40E9-2036-7541-3155-3A7C0362738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34286" y="4572165"/>
                  <a:ext cx="12549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B347DC4A-1750-7C9D-D405-37EF784A0A0B}"/>
              </a:ext>
            </a:extLst>
          </p:cNvPr>
          <p:cNvGrpSpPr/>
          <p:nvPr/>
        </p:nvGrpSpPr>
        <p:grpSpPr>
          <a:xfrm>
            <a:off x="3370806" y="4743885"/>
            <a:ext cx="334440" cy="262080"/>
            <a:chOff x="3370806" y="4743885"/>
            <a:chExt cx="3344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A3F5C6A-31B3-6765-D349-DBF0CCFAF90C}"/>
                    </a:ext>
                  </a:extLst>
                </p14:cNvPr>
                <p14:cNvContentPartPr/>
                <p14:nvPr/>
              </p14:nvContentPartPr>
              <p14:xfrm>
                <a:off x="3370806" y="4753965"/>
                <a:ext cx="126000" cy="252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A3F5C6A-31B3-6765-D349-DBF0CCFAF90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61806" y="4745325"/>
                  <a:ext cx="143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69D69DA-4380-391A-A1CA-752562AC89D7}"/>
                    </a:ext>
                  </a:extLst>
                </p14:cNvPr>
                <p14:cNvContentPartPr/>
                <p14:nvPr/>
              </p14:nvContentPartPr>
              <p14:xfrm>
                <a:off x="3587526" y="4743885"/>
                <a:ext cx="117720" cy="1522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69D69DA-4380-391A-A1CA-752562AC89D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578526" y="4735245"/>
                  <a:ext cx="1353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E45E2B5-C2EC-49F0-FA30-304C57008887}"/>
              </a:ext>
            </a:extLst>
          </p:cNvPr>
          <p:cNvGrpSpPr/>
          <p:nvPr/>
        </p:nvGrpSpPr>
        <p:grpSpPr>
          <a:xfrm>
            <a:off x="3927366" y="4624725"/>
            <a:ext cx="218160" cy="278280"/>
            <a:chOff x="3927366" y="4624725"/>
            <a:chExt cx="2181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C000D3F-DB78-192A-D818-9700A54F11BD}"/>
                    </a:ext>
                  </a:extLst>
                </p14:cNvPr>
                <p14:cNvContentPartPr/>
                <p14:nvPr/>
              </p14:nvContentPartPr>
              <p14:xfrm>
                <a:off x="3927366" y="4698885"/>
                <a:ext cx="148680" cy="204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C000D3F-DB78-192A-D818-9700A54F11B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18726" y="4689885"/>
                  <a:ext cx="166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A6EB500-0A8A-CA35-8A30-D51C0E6FA89E}"/>
                    </a:ext>
                  </a:extLst>
                </p14:cNvPr>
                <p14:cNvContentPartPr/>
                <p14:nvPr/>
              </p14:nvContentPartPr>
              <p14:xfrm>
                <a:off x="4054446" y="4624725"/>
                <a:ext cx="91080" cy="1018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A6EB500-0A8A-CA35-8A30-D51C0E6FA89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45446" y="4615725"/>
                  <a:ext cx="10872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87DD2DE4-6E08-75CC-CE07-6E4820DA4B85}"/>
                  </a:ext>
                </a:extLst>
              </p14:cNvPr>
              <p14:cNvContentPartPr/>
              <p14:nvPr/>
            </p14:nvContentPartPr>
            <p14:xfrm>
              <a:off x="2599686" y="4577565"/>
              <a:ext cx="239040" cy="1404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87DD2DE4-6E08-75CC-CE07-6E4820DA4B85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591046" y="4568925"/>
                <a:ext cx="25668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03069BE8-0031-0436-15D5-A41C18FBB77C}"/>
              </a:ext>
            </a:extLst>
          </p:cNvPr>
          <p:cNvGrpSpPr/>
          <p:nvPr/>
        </p:nvGrpSpPr>
        <p:grpSpPr>
          <a:xfrm>
            <a:off x="1037646" y="5552805"/>
            <a:ext cx="190080" cy="136440"/>
            <a:chOff x="1037646" y="5552805"/>
            <a:chExt cx="19008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4EC1570-66D6-BC73-DE8E-197AB1E0BA17}"/>
                    </a:ext>
                  </a:extLst>
                </p14:cNvPr>
                <p14:cNvContentPartPr/>
                <p14:nvPr/>
              </p14:nvContentPartPr>
              <p14:xfrm>
                <a:off x="1037646" y="5552805"/>
                <a:ext cx="185760" cy="331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4EC1570-66D6-BC73-DE8E-197AB1E0BA1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29006" y="5543805"/>
                  <a:ext cx="203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96477F1-F9C2-E6CC-5B6B-70C6060C22B1}"/>
                    </a:ext>
                  </a:extLst>
                </p14:cNvPr>
                <p14:cNvContentPartPr/>
                <p14:nvPr/>
              </p14:nvContentPartPr>
              <p14:xfrm>
                <a:off x="1051686" y="5670885"/>
                <a:ext cx="176040" cy="18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96477F1-F9C2-E6CC-5B6B-70C6060C22B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42686" y="5662245"/>
                  <a:ext cx="1936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3EF801DC-5780-AF29-A899-00FFB7126F40}"/>
              </a:ext>
            </a:extLst>
          </p:cNvPr>
          <p:cNvGrpSpPr/>
          <p:nvPr/>
        </p:nvGrpSpPr>
        <p:grpSpPr>
          <a:xfrm>
            <a:off x="1430766" y="5410965"/>
            <a:ext cx="476640" cy="405000"/>
            <a:chOff x="1430766" y="5410965"/>
            <a:chExt cx="4766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D0E383E-BFA3-6C04-D81F-4910C51470F5}"/>
                    </a:ext>
                  </a:extLst>
                </p14:cNvPr>
                <p14:cNvContentPartPr/>
                <p14:nvPr/>
              </p14:nvContentPartPr>
              <p14:xfrm>
                <a:off x="1430766" y="5410965"/>
                <a:ext cx="329760" cy="2350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D0E383E-BFA3-6C04-D81F-4910C51470F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422126" y="5401965"/>
                  <a:ext cx="347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647130D-F1BF-00C5-2190-52018A564035}"/>
                    </a:ext>
                  </a:extLst>
                </p14:cNvPr>
                <p14:cNvContentPartPr/>
                <p14:nvPr/>
              </p14:nvContentPartPr>
              <p14:xfrm>
                <a:off x="1750086" y="5651445"/>
                <a:ext cx="126720" cy="1645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647130D-F1BF-00C5-2190-52018A56403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741446" y="5642445"/>
                  <a:ext cx="144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977584A-38CD-5140-7C3A-8D4908BD9B6B}"/>
                    </a:ext>
                  </a:extLst>
                </p14:cNvPr>
                <p14:cNvContentPartPr/>
                <p14:nvPr/>
              </p14:nvContentPartPr>
              <p14:xfrm>
                <a:off x="1770606" y="5717685"/>
                <a:ext cx="111600" cy="100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977584A-38CD-5140-7C3A-8D4908BD9B6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761606" y="5709045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8E849C0-9F60-DD09-7137-4703F0F8BDD6}"/>
                    </a:ext>
                  </a:extLst>
                </p14:cNvPr>
                <p14:cNvContentPartPr/>
                <p14:nvPr/>
              </p14:nvContentPartPr>
              <p14:xfrm>
                <a:off x="1793646" y="5640645"/>
                <a:ext cx="113760" cy="19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8E849C0-9F60-DD09-7137-4703F0F8BDD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785006" y="5631645"/>
                  <a:ext cx="131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68816098-FEE0-088B-D82D-D0148C57D020}"/>
              </a:ext>
            </a:extLst>
          </p:cNvPr>
          <p:cNvGrpSpPr/>
          <p:nvPr/>
        </p:nvGrpSpPr>
        <p:grpSpPr>
          <a:xfrm>
            <a:off x="2574486" y="5419245"/>
            <a:ext cx="181800" cy="184680"/>
            <a:chOff x="2574486" y="5419245"/>
            <a:chExt cx="18180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7112F76-742F-87A6-421E-59284939CF3B}"/>
                    </a:ext>
                  </a:extLst>
                </p14:cNvPr>
                <p14:cNvContentPartPr/>
                <p14:nvPr/>
              </p14:nvContentPartPr>
              <p14:xfrm>
                <a:off x="2648286" y="5419245"/>
                <a:ext cx="6840" cy="1846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7112F76-742F-87A6-421E-59284939CF3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639646" y="5410245"/>
                  <a:ext cx="24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2B25DD2-6F54-0195-DEDD-0C4C6B633B54}"/>
                    </a:ext>
                  </a:extLst>
                </p14:cNvPr>
                <p14:cNvContentPartPr/>
                <p14:nvPr/>
              </p14:nvContentPartPr>
              <p14:xfrm>
                <a:off x="2574486" y="5489445"/>
                <a:ext cx="181800" cy="306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2B25DD2-6F54-0195-DEDD-0C4C6B633B5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565486" y="5480805"/>
                  <a:ext cx="1994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D10A356-D49C-C07E-B20B-EDED88FF3567}"/>
              </a:ext>
            </a:extLst>
          </p:cNvPr>
          <p:cNvGrpSpPr/>
          <p:nvPr/>
        </p:nvGrpSpPr>
        <p:grpSpPr>
          <a:xfrm>
            <a:off x="3088206" y="5289285"/>
            <a:ext cx="506880" cy="522360"/>
            <a:chOff x="3088206" y="5289285"/>
            <a:chExt cx="50688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12298B1-A9AB-CC7F-160A-E1D3DA7E216C}"/>
                    </a:ext>
                  </a:extLst>
                </p14:cNvPr>
                <p14:cNvContentPartPr/>
                <p14:nvPr/>
              </p14:nvContentPartPr>
              <p14:xfrm>
                <a:off x="3088206" y="5397285"/>
                <a:ext cx="417600" cy="2185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12298B1-A9AB-CC7F-160A-E1D3DA7E216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079206" y="5388645"/>
                  <a:ext cx="435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B47C406-27D5-B85C-00E4-65166C55B19D}"/>
                    </a:ext>
                  </a:extLst>
                </p14:cNvPr>
                <p14:cNvContentPartPr/>
                <p14:nvPr/>
              </p14:nvContentPartPr>
              <p14:xfrm>
                <a:off x="3432366" y="5649645"/>
                <a:ext cx="162720" cy="1620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B47C406-27D5-B85C-00E4-65166C55B19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423366" y="5640645"/>
                  <a:ext cx="180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D926110-1583-0D68-0287-4001DD1C4DF8}"/>
                    </a:ext>
                  </a:extLst>
                </p14:cNvPr>
                <p14:cNvContentPartPr/>
                <p14:nvPr/>
              </p14:nvContentPartPr>
              <p14:xfrm>
                <a:off x="3169206" y="5289285"/>
                <a:ext cx="257040" cy="19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D926110-1583-0D68-0287-4001DD1C4DF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160566" y="5280645"/>
                  <a:ext cx="2746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4A707DA7-C9F3-BCC3-0BC4-04CE0079F731}"/>
                  </a:ext>
                </a:extLst>
              </p14:cNvPr>
              <p14:cNvContentPartPr/>
              <p14:nvPr/>
            </p14:nvContentPartPr>
            <p14:xfrm>
              <a:off x="1436886" y="5290725"/>
              <a:ext cx="291240" cy="18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4A707DA7-C9F3-BCC3-0BC4-04CE0079F731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427886" y="5281725"/>
                <a:ext cx="308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3063ADEB-8174-9813-5AAB-FB79D0BA2561}"/>
                  </a:ext>
                </a:extLst>
              </p14:cNvPr>
              <p14:cNvContentPartPr/>
              <p14:nvPr/>
            </p14:nvContentPartPr>
            <p14:xfrm>
              <a:off x="2552166" y="4842525"/>
              <a:ext cx="1792080" cy="3265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3063ADEB-8174-9813-5AAB-FB79D0BA2561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2543526" y="4833525"/>
                <a:ext cx="180972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oup 402">
            <a:extLst>
              <a:ext uri="{FF2B5EF4-FFF2-40B4-BE49-F238E27FC236}">
                <a16:creationId xmlns:a16="http://schemas.microsoft.com/office/drawing/2014/main" id="{DC32027F-A163-F65B-96FF-3B8927CAF4BB}"/>
              </a:ext>
            </a:extLst>
          </p:cNvPr>
          <p:cNvGrpSpPr/>
          <p:nvPr/>
        </p:nvGrpSpPr>
        <p:grpSpPr>
          <a:xfrm>
            <a:off x="3262086" y="5914965"/>
            <a:ext cx="446400" cy="265320"/>
            <a:chOff x="3262086" y="5914965"/>
            <a:chExt cx="4464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1DC9E6F-D87D-A744-9CC5-F53C74EEF814}"/>
                    </a:ext>
                  </a:extLst>
                </p14:cNvPr>
                <p14:cNvContentPartPr/>
                <p14:nvPr/>
              </p14:nvContentPartPr>
              <p14:xfrm>
                <a:off x="3351366" y="5972565"/>
                <a:ext cx="357120" cy="2077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1DC9E6F-D87D-A744-9CC5-F53C74EEF81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342726" y="5963925"/>
                  <a:ext cx="374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BE53A7E-E29C-9F50-2CD7-C0E73770805F}"/>
                    </a:ext>
                  </a:extLst>
                </p14:cNvPr>
                <p14:cNvContentPartPr/>
                <p14:nvPr/>
              </p14:nvContentPartPr>
              <p14:xfrm>
                <a:off x="3262086" y="5914965"/>
                <a:ext cx="176040" cy="1897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BE53A7E-E29C-9F50-2CD7-C0E73770805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253086" y="5905965"/>
                  <a:ext cx="1936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F02F87B4-6ADA-D273-63D8-3CCDE4F29635}"/>
                  </a:ext>
                </a:extLst>
              </p14:cNvPr>
              <p14:cNvContentPartPr/>
              <p14:nvPr/>
            </p14:nvContentPartPr>
            <p14:xfrm>
              <a:off x="1280646" y="4814085"/>
              <a:ext cx="860400" cy="29988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F02F87B4-6ADA-D273-63D8-3CCDE4F29635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272006" y="4805445"/>
                <a:ext cx="87804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48C5F775-5E70-7F12-FC5F-153165E8AC0C}"/>
              </a:ext>
            </a:extLst>
          </p:cNvPr>
          <p:cNvGrpSpPr/>
          <p:nvPr/>
        </p:nvGrpSpPr>
        <p:grpSpPr>
          <a:xfrm>
            <a:off x="1949166" y="5962485"/>
            <a:ext cx="588960" cy="306720"/>
            <a:chOff x="1949166" y="5962485"/>
            <a:chExt cx="5889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36FA51E-3537-4804-9913-9C85F3279327}"/>
                    </a:ext>
                  </a:extLst>
                </p14:cNvPr>
                <p14:cNvContentPartPr/>
                <p14:nvPr/>
              </p14:nvContentPartPr>
              <p14:xfrm>
                <a:off x="1949166" y="5962485"/>
                <a:ext cx="547920" cy="3067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36FA51E-3537-4804-9913-9C85F327932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940166" y="5953485"/>
                  <a:ext cx="565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8508585-C312-D4F0-CBD9-AD7A4818370A}"/>
                    </a:ext>
                  </a:extLst>
                </p14:cNvPr>
                <p14:cNvContentPartPr/>
                <p14:nvPr/>
              </p14:nvContentPartPr>
              <p14:xfrm>
                <a:off x="2399886" y="6035925"/>
                <a:ext cx="138240" cy="198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8508585-C312-D4F0-CBD9-AD7A4818370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391246" y="6027285"/>
                  <a:ext cx="15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86E4382-0EED-A9BD-A73C-C1F8F51CF5A1}"/>
                    </a:ext>
                  </a:extLst>
                </p14:cNvPr>
                <p14:cNvContentPartPr/>
                <p14:nvPr/>
              </p14:nvContentPartPr>
              <p14:xfrm>
                <a:off x="2206566" y="5977605"/>
                <a:ext cx="360" cy="3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86E4382-0EED-A9BD-A73C-C1F8F51CF5A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197566" y="5968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778B8606-80AF-E779-75E7-D3E560E29A39}"/>
              </a:ext>
            </a:extLst>
          </p:cNvPr>
          <p:cNvGrpSpPr/>
          <p:nvPr/>
        </p:nvGrpSpPr>
        <p:grpSpPr>
          <a:xfrm>
            <a:off x="1846566" y="6267045"/>
            <a:ext cx="918720" cy="349200"/>
            <a:chOff x="1846566" y="6267045"/>
            <a:chExt cx="9187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4C4316A-CC94-6E10-377C-1ACF82C7A248}"/>
                    </a:ext>
                  </a:extLst>
                </p14:cNvPr>
                <p14:cNvContentPartPr/>
                <p14:nvPr/>
              </p14:nvContentPartPr>
              <p14:xfrm>
                <a:off x="1846566" y="6267045"/>
                <a:ext cx="918720" cy="3492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4C4316A-CC94-6E10-377C-1ACF82C7A24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837926" y="6258405"/>
                  <a:ext cx="936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BCB95AE-0EF4-04EA-2834-0BDBD5E92A16}"/>
                    </a:ext>
                  </a:extLst>
                </p14:cNvPr>
                <p14:cNvContentPartPr/>
                <p14:nvPr/>
              </p14:nvContentPartPr>
              <p14:xfrm>
                <a:off x="2464686" y="6352725"/>
                <a:ext cx="32400" cy="97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BCB95AE-0EF4-04EA-2834-0BDBD5E92A1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456046" y="6344085"/>
                  <a:ext cx="50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1D323D5-4583-0F90-D879-B292964B4E4A}"/>
                    </a:ext>
                  </a:extLst>
                </p14:cNvPr>
                <p14:cNvContentPartPr/>
                <p14:nvPr/>
              </p14:nvContentPartPr>
              <p14:xfrm>
                <a:off x="2173086" y="6272445"/>
                <a:ext cx="320400" cy="655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1D323D5-4583-0F90-D879-B292964B4E4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164446" y="6263445"/>
                  <a:ext cx="3380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E241EBA2-DCE8-5AB1-DE22-6CE8902ACBDF}"/>
              </a:ext>
            </a:extLst>
          </p:cNvPr>
          <p:cNvGrpSpPr/>
          <p:nvPr/>
        </p:nvGrpSpPr>
        <p:grpSpPr>
          <a:xfrm>
            <a:off x="134046" y="5933685"/>
            <a:ext cx="1629720" cy="878040"/>
            <a:chOff x="134046" y="5933685"/>
            <a:chExt cx="1629720" cy="87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FCE0DCB-686D-3331-BA6D-5F3BD01220AC}"/>
                    </a:ext>
                  </a:extLst>
                </p14:cNvPr>
                <p14:cNvContentPartPr/>
                <p14:nvPr/>
              </p14:nvContentPartPr>
              <p14:xfrm>
                <a:off x="164286" y="6017565"/>
                <a:ext cx="776880" cy="247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FCE0DCB-686D-3331-BA6D-5F3BD01220A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55286" y="6008565"/>
                  <a:ext cx="794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4AAE964-80B8-CBDE-4C7D-4AB5E2BB13F2}"/>
                    </a:ext>
                  </a:extLst>
                </p14:cNvPr>
                <p14:cNvContentPartPr/>
                <p14:nvPr/>
              </p14:nvContentPartPr>
              <p14:xfrm>
                <a:off x="1136286" y="6057525"/>
                <a:ext cx="146880" cy="1756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4AAE964-80B8-CBDE-4C7D-4AB5E2BB13F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27646" y="6048885"/>
                  <a:ext cx="164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29110C5-2DB7-3AB9-61A9-163DA7B36751}"/>
                    </a:ext>
                  </a:extLst>
                </p14:cNvPr>
                <p14:cNvContentPartPr/>
                <p14:nvPr/>
              </p14:nvContentPartPr>
              <p14:xfrm>
                <a:off x="1129806" y="6113685"/>
                <a:ext cx="139680" cy="277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29110C5-2DB7-3AB9-61A9-163DA7B3675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21166" y="6104685"/>
                  <a:ext cx="157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2366C99-D249-133E-9E75-EB3500E84BD2}"/>
                    </a:ext>
                  </a:extLst>
                </p14:cNvPr>
                <p14:cNvContentPartPr/>
                <p14:nvPr/>
              </p14:nvContentPartPr>
              <p14:xfrm>
                <a:off x="1129806" y="6024405"/>
                <a:ext cx="131400" cy="9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2366C99-D249-133E-9E75-EB3500E84BD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21166" y="6015765"/>
                  <a:ext cx="14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A85490DA-D9CC-7573-1142-59BFA84526F8}"/>
                    </a:ext>
                  </a:extLst>
                </p14:cNvPr>
                <p14:cNvContentPartPr/>
                <p14:nvPr/>
              </p14:nvContentPartPr>
              <p14:xfrm>
                <a:off x="1110366" y="5933685"/>
                <a:ext cx="179280" cy="234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A85490DA-D9CC-7573-1142-59BFA84526F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01366" y="5924685"/>
                  <a:ext cx="196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8042833C-DFC2-5B00-2082-EEA5FCADDEF0}"/>
                    </a:ext>
                  </a:extLst>
                </p14:cNvPr>
                <p14:cNvContentPartPr/>
                <p14:nvPr/>
              </p14:nvContentPartPr>
              <p14:xfrm>
                <a:off x="1386126" y="6073365"/>
                <a:ext cx="146520" cy="112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8042833C-DFC2-5B00-2082-EEA5FCADDEF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377126" y="6064725"/>
                  <a:ext cx="164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FAD6769E-3F75-2905-5064-6DB845752A8C}"/>
                    </a:ext>
                  </a:extLst>
                </p14:cNvPr>
                <p14:cNvContentPartPr/>
                <p14:nvPr/>
              </p14:nvContentPartPr>
              <p14:xfrm>
                <a:off x="1401606" y="6045285"/>
                <a:ext cx="111600" cy="1497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FAD6769E-3F75-2905-5064-6DB845752A8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392966" y="6036285"/>
                  <a:ext cx="129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395B92F-F8D5-C61A-701E-8F7E075DCE09}"/>
                    </a:ext>
                  </a:extLst>
                </p14:cNvPr>
                <p14:cNvContentPartPr/>
                <p14:nvPr/>
              </p14:nvContentPartPr>
              <p14:xfrm>
                <a:off x="1624806" y="6033045"/>
                <a:ext cx="138960" cy="2008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395B92F-F8D5-C61A-701E-8F7E075DCE0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615806" y="6024405"/>
                  <a:ext cx="156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099A043-085A-872C-C69D-E96AC3B435C4}"/>
                    </a:ext>
                  </a:extLst>
                </p14:cNvPr>
                <p14:cNvContentPartPr/>
                <p14:nvPr/>
              </p14:nvContentPartPr>
              <p14:xfrm>
                <a:off x="1573326" y="5975445"/>
                <a:ext cx="126720" cy="97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099A043-085A-872C-C69D-E96AC3B435C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564326" y="5966805"/>
                  <a:ext cx="144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D0F2E6D-88E8-9659-DBDB-B30443B7AD07}"/>
                    </a:ext>
                  </a:extLst>
                </p14:cNvPr>
                <p14:cNvContentPartPr/>
                <p14:nvPr/>
              </p14:nvContentPartPr>
              <p14:xfrm>
                <a:off x="134046" y="6413565"/>
                <a:ext cx="287640" cy="106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D0F2E6D-88E8-9659-DBDB-B30443B7AD0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25046" y="6404925"/>
                  <a:ext cx="305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95EB481A-56DE-FF18-23CB-2E54E11477A6}"/>
                    </a:ext>
                  </a:extLst>
                </p14:cNvPr>
                <p14:cNvContentPartPr/>
                <p14:nvPr/>
              </p14:nvContentPartPr>
              <p14:xfrm>
                <a:off x="558486" y="6312405"/>
                <a:ext cx="284400" cy="2664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95EB481A-56DE-FF18-23CB-2E54E11477A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49846" y="6303405"/>
                  <a:ext cx="302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2FB6EBF5-158A-C7CE-66D2-EA2722C336B7}"/>
                    </a:ext>
                  </a:extLst>
                </p14:cNvPr>
                <p14:cNvContentPartPr/>
                <p14:nvPr/>
              </p14:nvContentPartPr>
              <p14:xfrm>
                <a:off x="976086" y="6328245"/>
                <a:ext cx="713160" cy="2739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2FB6EBF5-158A-C7CE-66D2-EA2722C336B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67446" y="6319605"/>
                  <a:ext cx="730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D6AC75E-6263-A6D6-3195-99D1B834A5A3}"/>
                    </a:ext>
                  </a:extLst>
                </p14:cNvPr>
                <p14:cNvContentPartPr/>
                <p14:nvPr/>
              </p14:nvContentPartPr>
              <p14:xfrm>
                <a:off x="1211166" y="6357045"/>
                <a:ext cx="360" cy="3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D6AC75E-6263-A6D6-3195-99D1B834A5A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202526" y="634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ABD1A7DE-8CF8-E5D8-439B-2CB617F37832}"/>
                    </a:ext>
                  </a:extLst>
                </p14:cNvPr>
                <p14:cNvContentPartPr/>
                <p14:nvPr/>
              </p14:nvContentPartPr>
              <p14:xfrm>
                <a:off x="197046" y="6574845"/>
                <a:ext cx="938520" cy="2368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ABD1A7DE-8CF8-E5D8-439B-2CB617F3783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88406" y="6566205"/>
                  <a:ext cx="956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A00B3ED-854E-3541-302D-D81E93750EEA}"/>
                    </a:ext>
                  </a:extLst>
                </p14:cNvPr>
                <p14:cNvContentPartPr/>
                <p14:nvPr/>
              </p14:nvContentPartPr>
              <p14:xfrm>
                <a:off x="829566" y="6609045"/>
                <a:ext cx="360" cy="3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A00B3ED-854E-3541-302D-D81E93750EE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20566" y="660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CC3D5B5-1626-8ECB-6638-408DED08408A}"/>
                    </a:ext>
                  </a:extLst>
                </p14:cNvPr>
                <p14:cNvContentPartPr/>
                <p14:nvPr/>
              </p14:nvContentPartPr>
              <p14:xfrm>
                <a:off x="490806" y="6544965"/>
                <a:ext cx="9000" cy="338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CC3D5B5-1626-8ECB-6638-408DED08408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81806" y="6536325"/>
                  <a:ext cx="266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07BFEA55-02B9-073F-6FAF-5E3B99FA1E7C}"/>
              </a:ext>
            </a:extLst>
          </p:cNvPr>
          <p:cNvGrpSpPr/>
          <p:nvPr/>
        </p:nvGrpSpPr>
        <p:grpSpPr>
          <a:xfrm>
            <a:off x="1328166" y="6547485"/>
            <a:ext cx="907200" cy="221040"/>
            <a:chOff x="1328166" y="6547485"/>
            <a:chExt cx="90720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4C9ACE84-EC95-63EA-F47E-3BD3BF27038A}"/>
                    </a:ext>
                  </a:extLst>
                </p14:cNvPr>
                <p14:cNvContentPartPr/>
                <p14:nvPr/>
              </p14:nvContentPartPr>
              <p14:xfrm>
                <a:off x="1328166" y="6567645"/>
                <a:ext cx="907200" cy="2008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C9ACE84-EC95-63EA-F47E-3BD3BF27038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319166" y="6558645"/>
                  <a:ext cx="924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2E81101-9819-AFE7-6912-587C03A7CDC6}"/>
                    </a:ext>
                  </a:extLst>
                </p14:cNvPr>
                <p14:cNvContentPartPr/>
                <p14:nvPr/>
              </p14:nvContentPartPr>
              <p14:xfrm>
                <a:off x="1669806" y="6547485"/>
                <a:ext cx="261000" cy="950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2E81101-9819-AFE7-6912-587C03A7CDC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660806" y="6538845"/>
                  <a:ext cx="2786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7F0B95C2-2A1E-5C79-9D05-B9B1E9670876}"/>
              </a:ext>
            </a:extLst>
          </p:cNvPr>
          <p:cNvGrpSpPr/>
          <p:nvPr/>
        </p:nvGrpSpPr>
        <p:grpSpPr>
          <a:xfrm>
            <a:off x="7319646" y="5816325"/>
            <a:ext cx="621360" cy="495720"/>
            <a:chOff x="7319646" y="5816325"/>
            <a:chExt cx="62136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4EE7A47-9E3A-0B30-048C-EB8861CF8E2F}"/>
                    </a:ext>
                  </a:extLst>
                </p14:cNvPr>
                <p14:cNvContentPartPr/>
                <p14:nvPr/>
              </p14:nvContentPartPr>
              <p14:xfrm>
                <a:off x="7319646" y="5816325"/>
                <a:ext cx="621360" cy="4957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4EE7A47-9E3A-0B30-048C-EB8861CF8E2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310646" y="5807325"/>
                  <a:ext cx="6390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A13B45DC-E863-BFC0-5E44-81F90E524E34}"/>
                    </a:ext>
                  </a:extLst>
                </p14:cNvPr>
                <p14:cNvContentPartPr/>
                <p14:nvPr/>
              </p14:nvContentPartPr>
              <p14:xfrm>
                <a:off x="7796646" y="5878245"/>
                <a:ext cx="360" cy="3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A13B45DC-E863-BFC0-5E44-81F90E524E3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787646" y="5869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5D5C0529-9336-D9B4-B691-EB3A7CAFC76C}"/>
              </a:ext>
            </a:extLst>
          </p:cNvPr>
          <p:cNvGrpSpPr/>
          <p:nvPr/>
        </p:nvGrpSpPr>
        <p:grpSpPr>
          <a:xfrm>
            <a:off x="3877326" y="5805525"/>
            <a:ext cx="3277080" cy="892080"/>
            <a:chOff x="3877326" y="5805525"/>
            <a:chExt cx="327708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08C61B8-7CDE-D677-23E5-AF01B11818CB}"/>
                    </a:ext>
                  </a:extLst>
                </p14:cNvPr>
                <p14:cNvContentPartPr/>
                <p14:nvPr/>
              </p14:nvContentPartPr>
              <p14:xfrm>
                <a:off x="3923766" y="5805525"/>
                <a:ext cx="1787760" cy="5677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08C61B8-7CDE-D677-23E5-AF01B11818C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915126" y="5796525"/>
                  <a:ext cx="18054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3CBFDB6-59A5-0126-2608-10A72D148839}"/>
                    </a:ext>
                  </a:extLst>
                </p14:cNvPr>
                <p14:cNvContentPartPr/>
                <p14:nvPr/>
              </p14:nvContentPartPr>
              <p14:xfrm>
                <a:off x="5547366" y="5992365"/>
                <a:ext cx="360" cy="3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3CBFDB6-59A5-0126-2608-10A72D14883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538726" y="598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43E7F4C-5F3A-7872-5581-988469BBAC5F}"/>
                    </a:ext>
                  </a:extLst>
                </p14:cNvPr>
                <p14:cNvContentPartPr/>
                <p14:nvPr/>
              </p14:nvContentPartPr>
              <p14:xfrm>
                <a:off x="5253606" y="5958885"/>
                <a:ext cx="213120" cy="183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43E7F4C-5F3A-7872-5581-988469BBAC5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244966" y="5950245"/>
                  <a:ext cx="23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9EE3766B-AC85-D887-16B5-F9A2E5146AE3}"/>
                    </a:ext>
                  </a:extLst>
                </p14:cNvPr>
                <p14:cNvContentPartPr/>
                <p14:nvPr/>
              </p14:nvContentPartPr>
              <p14:xfrm>
                <a:off x="4111326" y="5967525"/>
                <a:ext cx="5040" cy="280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9EE3766B-AC85-D887-16B5-F9A2E5146AE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102686" y="5958525"/>
                  <a:ext cx="2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2FAEB8CF-F745-ADA7-E373-C13875E61624}"/>
                    </a:ext>
                  </a:extLst>
                </p14:cNvPr>
                <p14:cNvContentPartPr/>
                <p14:nvPr/>
              </p14:nvContentPartPr>
              <p14:xfrm>
                <a:off x="5908806" y="5869965"/>
                <a:ext cx="687240" cy="3816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2FAEB8CF-F745-ADA7-E373-C13875E6162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899806" y="5861325"/>
                  <a:ext cx="704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F284E0B-5735-C825-3CE1-837F90DC9E0E}"/>
                    </a:ext>
                  </a:extLst>
                </p14:cNvPr>
                <p14:cNvContentPartPr/>
                <p14:nvPr/>
              </p14:nvContentPartPr>
              <p14:xfrm>
                <a:off x="6501366" y="5992365"/>
                <a:ext cx="149400" cy="147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F284E0B-5735-C825-3CE1-837F90DC9E0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492726" y="5983365"/>
                  <a:ext cx="167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9CD49BE9-5A01-8EF9-4B0C-A108AF4B31FE}"/>
                    </a:ext>
                  </a:extLst>
                </p14:cNvPr>
                <p14:cNvContentPartPr/>
                <p14:nvPr/>
              </p14:nvContentPartPr>
              <p14:xfrm>
                <a:off x="6259086" y="5845845"/>
                <a:ext cx="19800" cy="234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9CD49BE9-5A01-8EF9-4B0C-A108AF4B31FE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250446" y="5836845"/>
                  <a:ext cx="3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AF40B0C2-DBE8-D035-A4F0-0ADE9D2728DF}"/>
                    </a:ext>
                  </a:extLst>
                </p14:cNvPr>
                <p14:cNvContentPartPr/>
                <p14:nvPr/>
              </p14:nvContentPartPr>
              <p14:xfrm>
                <a:off x="6827526" y="5899485"/>
                <a:ext cx="326880" cy="4460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AF40B0C2-DBE8-D035-A4F0-0ADE9D2728D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818886" y="5890845"/>
                  <a:ext cx="3445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EEC0074-846A-4D86-BB9A-097F19E08970}"/>
                    </a:ext>
                  </a:extLst>
                </p14:cNvPr>
                <p14:cNvContentPartPr/>
                <p14:nvPr/>
              </p14:nvContentPartPr>
              <p14:xfrm>
                <a:off x="3877326" y="6335085"/>
                <a:ext cx="1112040" cy="3301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EEC0074-846A-4D86-BB9A-097F19E0897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868686" y="6326445"/>
                  <a:ext cx="1129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7ABA0CD-5B00-BFC5-7B34-625E4BD30406}"/>
                    </a:ext>
                  </a:extLst>
                </p14:cNvPr>
                <p14:cNvContentPartPr/>
                <p14:nvPr/>
              </p14:nvContentPartPr>
              <p14:xfrm>
                <a:off x="4782006" y="6481245"/>
                <a:ext cx="221760" cy="219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7ABA0CD-5B00-BFC5-7B34-625E4BD3040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773366" y="6472605"/>
                  <a:ext cx="23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57492EDA-B849-D452-0D33-A17612FCB5DC}"/>
                    </a:ext>
                  </a:extLst>
                </p14:cNvPr>
                <p14:cNvContentPartPr/>
                <p14:nvPr/>
              </p14:nvContentPartPr>
              <p14:xfrm>
                <a:off x="5302926" y="6341925"/>
                <a:ext cx="124560" cy="3484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57492EDA-B849-D452-0D33-A17612FCB5D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293926" y="6333285"/>
                  <a:ext cx="142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B6861E6-60AA-47DB-D637-D22EB12FF50B}"/>
                    </a:ext>
                  </a:extLst>
                </p14:cNvPr>
                <p14:cNvContentPartPr/>
                <p14:nvPr/>
              </p14:nvContentPartPr>
              <p14:xfrm>
                <a:off x="5450886" y="6391245"/>
                <a:ext cx="195480" cy="23472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B6861E6-60AA-47DB-D637-D22EB12FF50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442246" y="6382245"/>
                  <a:ext cx="213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AC93ADC-AA19-051A-6FCF-5ABE66BC1835}"/>
                    </a:ext>
                  </a:extLst>
                </p14:cNvPr>
                <p14:cNvContentPartPr/>
                <p14:nvPr/>
              </p14:nvContentPartPr>
              <p14:xfrm>
                <a:off x="5721606" y="6435165"/>
                <a:ext cx="158400" cy="1814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AC93ADC-AA19-051A-6FCF-5ABE66BC183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712966" y="6426165"/>
                  <a:ext cx="176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40B4134-AA8C-CEFD-0BA5-ACE75A96DDB0}"/>
                    </a:ext>
                  </a:extLst>
                </p14:cNvPr>
                <p14:cNvContentPartPr/>
                <p14:nvPr/>
              </p14:nvContentPartPr>
              <p14:xfrm>
                <a:off x="5765886" y="6509685"/>
                <a:ext cx="162360" cy="6768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40B4134-AA8C-CEFD-0BA5-ACE75A96DDB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756886" y="6501045"/>
                  <a:ext cx="180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3408B62-C21D-E2AC-B808-0FCA6E9ADA51}"/>
                    </a:ext>
                  </a:extLst>
                </p14:cNvPr>
                <p14:cNvContentPartPr/>
                <p14:nvPr/>
              </p14:nvContentPartPr>
              <p14:xfrm>
                <a:off x="5797206" y="6417885"/>
                <a:ext cx="123480" cy="493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3408B62-C21D-E2AC-B808-0FCA6E9ADA5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788206" y="6409245"/>
                  <a:ext cx="14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E3ADB4C3-A610-7329-D8F1-6835A5C7CAA9}"/>
                    </a:ext>
                  </a:extLst>
                </p14:cNvPr>
                <p14:cNvContentPartPr/>
                <p14:nvPr/>
              </p14:nvContentPartPr>
              <p14:xfrm>
                <a:off x="5963166" y="6406725"/>
                <a:ext cx="310680" cy="2289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E3ADB4C3-A610-7329-D8F1-6835A5C7CAA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954526" y="6398085"/>
                  <a:ext cx="328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42D42700-457E-8513-29A9-24E450756297}"/>
                    </a:ext>
                  </a:extLst>
                </p14:cNvPr>
                <p14:cNvContentPartPr/>
                <p14:nvPr/>
              </p14:nvContentPartPr>
              <p14:xfrm>
                <a:off x="6312726" y="6352725"/>
                <a:ext cx="129600" cy="34488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42D42700-457E-8513-29A9-24E45075629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304086" y="6344085"/>
                  <a:ext cx="147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3A9EBAB9-AA7D-5845-3C1F-1C996CEB396A}"/>
                    </a:ext>
                  </a:extLst>
                </p14:cNvPr>
                <p14:cNvContentPartPr/>
                <p14:nvPr/>
              </p14:nvContentPartPr>
              <p14:xfrm>
                <a:off x="6625566" y="6643965"/>
                <a:ext cx="78120" cy="489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3A9EBAB9-AA7D-5845-3C1F-1C996CEB396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616566" y="6635325"/>
                  <a:ext cx="9576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749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A3092C2-3277-AD2D-F07C-407FD5E9FEA7}"/>
              </a:ext>
            </a:extLst>
          </p:cNvPr>
          <p:cNvGrpSpPr/>
          <p:nvPr/>
        </p:nvGrpSpPr>
        <p:grpSpPr>
          <a:xfrm>
            <a:off x="1349726" y="418627"/>
            <a:ext cx="1780920" cy="912960"/>
            <a:chOff x="2599686" y="4093005"/>
            <a:chExt cx="178092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1B2320-EF66-2749-2C36-F0C0E69555E8}"/>
                    </a:ext>
                  </a:extLst>
                </p14:cNvPr>
                <p14:cNvContentPartPr/>
                <p14:nvPr/>
              </p14:nvContentPartPr>
              <p14:xfrm>
                <a:off x="3247326" y="4254645"/>
                <a:ext cx="198360" cy="230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1B2320-EF66-2749-2C36-F0C0E69555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8326" y="4245645"/>
                  <a:ext cx="216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53FA34-F527-7F2E-125E-7D8632C7E111}"/>
                    </a:ext>
                  </a:extLst>
                </p14:cNvPr>
                <p14:cNvContentPartPr/>
                <p14:nvPr/>
              </p14:nvContentPartPr>
              <p14:xfrm>
                <a:off x="3205566" y="4183005"/>
                <a:ext cx="223920" cy="46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53FA34-F527-7F2E-125E-7D8632C7E1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96926" y="4174005"/>
                  <a:ext cx="241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8E17E6-F56B-4408-56FF-48082B7AEE82}"/>
                    </a:ext>
                  </a:extLst>
                </p14:cNvPr>
                <p14:cNvContentPartPr/>
                <p14:nvPr/>
              </p14:nvContentPartPr>
              <p14:xfrm>
                <a:off x="3522726" y="4301085"/>
                <a:ext cx="149760" cy="264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8E17E6-F56B-4408-56FF-48082B7AEE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14086" y="4292085"/>
                  <a:ext cx="167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B2BF84-3C34-949E-3843-FD4BB3E8C5B2}"/>
                    </a:ext>
                  </a:extLst>
                </p14:cNvPr>
                <p14:cNvContentPartPr/>
                <p14:nvPr/>
              </p14:nvContentPartPr>
              <p14:xfrm>
                <a:off x="3520566" y="4201005"/>
                <a:ext cx="129600" cy="1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B2BF84-3C34-949E-3843-FD4BB3E8C5B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11566" y="4192365"/>
                  <a:ext cx="147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AB0E3D-C6DC-E8FA-17B8-77E0AE5A2403}"/>
                    </a:ext>
                  </a:extLst>
                </p14:cNvPr>
                <p14:cNvContentPartPr/>
                <p14:nvPr/>
              </p14:nvContentPartPr>
              <p14:xfrm>
                <a:off x="3873366" y="4226565"/>
                <a:ext cx="132120" cy="19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AB0E3D-C6DC-E8FA-17B8-77E0AE5A24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64366" y="4217565"/>
                  <a:ext cx="149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F9C392-09A0-5E0A-703C-3AD61EDF82DF}"/>
                    </a:ext>
                  </a:extLst>
                </p14:cNvPr>
                <p14:cNvContentPartPr/>
                <p14:nvPr/>
              </p14:nvContentPartPr>
              <p14:xfrm>
                <a:off x="3853206" y="4243845"/>
                <a:ext cx="163080" cy="17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F9C392-09A0-5E0A-703C-3AD61EDF82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4206" y="4235205"/>
                  <a:ext cx="180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45F7B8B-BB09-2234-4A54-7B3849564B21}"/>
                    </a:ext>
                  </a:extLst>
                </p14:cNvPr>
                <p14:cNvContentPartPr/>
                <p14:nvPr/>
              </p14:nvContentPartPr>
              <p14:xfrm>
                <a:off x="4157406" y="4196685"/>
                <a:ext cx="157680" cy="238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45F7B8B-BB09-2234-4A54-7B3849564B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48766" y="4187685"/>
                  <a:ext cx="175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E68962-EDE8-A838-6EB9-5A20C3472089}"/>
                    </a:ext>
                  </a:extLst>
                </p14:cNvPr>
                <p14:cNvContentPartPr/>
                <p14:nvPr/>
              </p14:nvContentPartPr>
              <p14:xfrm>
                <a:off x="4109526" y="4093005"/>
                <a:ext cx="18360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E68962-EDE8-A838-6EB9-5A20C34720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0886" y="4084005"/>
                  <a:ext cx="20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69EDF5-A11D-A440-5E8C-3BFB66E79DA0}"/>
                    </a:ext>
                  </a:extLst>
                </p14:cNvPr>
                <p14:cNvContentPartPr/>
                <p14:nvPr/>
              </p14:nvContentPartPr>
              <p14:xfrm>
                <a:off x="3143286" y="4580805"/>
                <a:ext cx="1237320" cy="5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69EDF5-A11D-A440-5E8C-3BFB66E79D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4286" y="4572165"/>
                  <a:ext cx="125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78948C-7E48-ABB4-2A02-8B33F80E7794}"/>
                    </a:ext>
                  </a:extLst>
                </p14:cNvPr>
                <p14:cNvContentPartPr/>
                <p14:nvPr/>
              </p14:nvContentPartPr>
              <p14:xfrm>
                <a:off x="3370806" y="4753965"/>
                <a:ext cx="126000" cy="25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78948C-7E48-ABB4-2A02-8B33F80E77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1806" y="4745325"/>
                  <a:ext cx="143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32E3B5-72EE-A6A6-1892-553898DB0023}"/>
                    </a:ext>
                  </a:extLst>
                </p14:cNvPr>
                <p14:cNvContentPartPr/>
                <p14:nvPr/>
              </p14:nvContentPartPr>
              <p14:xfrm>
                <a:off x="3587526" y="4743885"/>
                <a:ext cx="117720" cy="15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32E3B5-72EE-A6A6-1892-553898DB00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8526" y="4735245"/>
                  <a:ext cx="135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4A97A9-1EBE-52D5-97EC-D95761F67AA9}"/>
                    </a:ext>
                  </a:extLst>
                </p14:cNvPr>
                <p14:cNvContentPartPr/>
                <p14:nvPr/>
              </p14:nvContentPartPr>
              <p14:xfrm>
                <a:off x="3927366" y="4698885"/>
                <a:ext cx="148680" cy="20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4A97A9-1EBE-52D5-97EC-D95761F67A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8726" y="4689885"/>
                  <a:ext cx="166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A178D68-8F42-DF70-291B-FE9C6C24667D}"/>
                    </a:ext>
                  </a:extLst>
                </p14:cNvPr>
                <p14:cNvContentPartPr/>
                <p14:nvPr/>
              </p14:nvContentPartPr>
              <p14:xfrm>
                <a:off x="4054446" y="4624725"/>
                <a:ext cx="910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A178D68-8F42-DF70-291B-FE9C6C2466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5446" y="4615725"/>
                  <a:ext cx="10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9D4918-46A1-9A9E-DD39-F2AAC8419DB3}"/>
                    </a:ext>
                  </a:extLst>
                </p14:cNvPr>
                <p14:cNvContentPartPr/>
                <p14:nvPr/>
              </p14:nvContentPartPr>
              <p14:xfrm>
                <a:off x="2599686" y="4577565"/>
                <a:ext cx="239040" cy="1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9D4918-46A1-9A9E-DD39-F2AAC8419D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1046" y="4568925"/>
                  <a:ext cx="2566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6F090E-F12F-25C4-B170-B07DA6F5188E}"/>
              </a:ext>
            </a:extLst>
          </p:cNvPr>
          <p:cNvGrpSpPr/>
          <p:nvPr/>
        </p:nvGrpSpPr>
        <p:grpSpPr>
          <a:xfrm>
            <a:off x="387126" y="720525"/>
            <a:ext cx="749520" cy="399960"/>
            <a:chOff x="387126" y="720525"/>
            <a:chExt cx="7495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44CEB3-6FDA-1B40-6B9A-701AB3DA03FF}"/>
                    </a:ext>
                  </a:extLst>
                </p14:cNvPr>
                <p14:cNvContentPartPr/>
                <p14:nvPr/>
              </p14:nvContentPartPr>
              <p14:xfrm>
                <a:off x="387126" y="720525"/>
                <a:ext cx="332280" cy="25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44CEB3-6FDA-1B40-6B9A-701AB3DA03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126" y="711525"/>
                  <a:ext cx="349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7BE332-CE9B-8C82-07C1-69CB2B55D02A}"/>
                    </a:ext>
                  </a:extLst>
                </p14:cNvPr>
                <p14:cNvContentPartPr/>
                <p14:nvPr/>
              </p14:nvContentPartPr>
              <p14:xfrm>
                <a:off x="663246" y="940485"/>
                <a:ext cx="144720" cy="18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7BE332-CE9B-8C82-07C1-69CB2B55D0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4606" y="931485"/>
                  <a:ext cx="162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96675D-67B6-4AC1-917C-DCF67D1DAB9C}"/>
                    </a:ext>
                  </a:extLst>
                </p14:cNvPr>
                <p14:cNvContentPartPr/>
                <p14:nvPr/>
              </p14:nvContentPartPr>
              <p14:xfrm>
                <a:off x="939006" y="843645"/>
                <a:ext cx="170280" cy="13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96675D-67B6-4AC1-917C-DCF67D1DAB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366" y="834645"/>
                  <a:ext cx="18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D15E50-A3B0-D9D0-6B29-AE42C90C09D1}"/>
                    </a:ext>
                  </a:extLst>
                </p14:cNvPr>
                <p14:cNvContentPartPr/>
                <p14:nvPr/>
              </p14:nvContentPartPr>
              <p14:xfrm>
                <a:off x="1031886" y="939405"/>
                <a:ext cx="104760" cy="1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D15E50-A3B0-D9D0-6B29-AE42C90C09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3246" y="930405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F1B52A-1C9B-9ABD-7E99-47199DA5EE5D}"/>
                    </a:ext>
                  </a:extLst>
                </p14:cNvPr>
                <p14:cNvContentPartPr/>
                <p14:nvPr/>
              </p14:nvContentPartPr>
              <p14:xfrm>
                <a:off x="967446" y="935085"/>
                <a:ext cx="82440" cy="1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F1B52A-1C9B-9ABD-7E99-47199DA5EE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8446" y="926085"/>
                  <a:ext cx="1000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5383AD-1AD6-F924-2E95-A775101F7C61}"/>
              </a:ext>
            </a:extLst>
          </p:cNvPr>
          <p:cNvGrpSpPr/>
          <p:nvPr/>
        </p:nvGrpSpPr>
        <p:grpSpPr>
          <a:xfrm>
            <a:off x="4026006" y="360525"/>
            <a:ext cx="6946200" cy="728280"/>
            <a:chOff x="4026006" y="360525"/>
            <a:chExt cx="694620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938A06-CC6D-C188-DC35-B4AF36E0BDC2}"/>
                    </a:ext>
                  </a:extLst>
                </p14:cNvPr>
                <p14:cNvContentPartPr/>
                <p14:nvPr/>
              </p14:nvContentPartPr>
              <p14:xfrm>
                <a:off x="4026006" y="465645"/>
                <a:ext cx="2146320" cy="62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938A06-CC6D-C188-DC35-B4AF36E0BD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17006" y="457005"/>
                  <a:ext cx="216396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BD207E-EEA7-8CE6-F73F-5304FECC152F}"/>
                    </a:ext>
                  </a:extLst>
                </p14:cNvPr>
                <p14:cNvContentPartPr/>
                <p14:nvPr/>
              </p14:nvContentPartPr>
              <p14:xfrm>
                <a:off x="6041646" y="65500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BD207E-EEA7-8CE6-F73F-5304FECC15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32646" y="64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6C83B9-A2EC-C880-8B76-1C2570CD6D0D}"/>
                    </a:ext>
                  </a:extLst>
                </p14:cNvPr>
                <p14:cNvContentPartPr/>
                <p14:nvPr/>
              </p14:nvContentPartPr>
              <p14:xfrm>
                <a:off x="5762286" y="638085"/>
                <a:ext cx="237600" cy="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6C83B9-A2EC-C880-8B76-1C2570CD6D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53286" y="629445"/>
                  <a:ext cx="255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831C83-2C95-CD59-FC3A-89B2AF9DDF52}"/>
                    </a:ext>
                  </a:extLst>
                </p14:cNvPr>
                <p14:cNvContentPartPr/>
                <p14:nvPr/>
              </p14:nvContentPartPr>
              <p14:xfrm>
                <a:off x="4338126" y="66220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831C83-2C95-CD59-FC3A-89B2AF9DDF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9126" y="653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072765-41AD-7467-3024-070CB7506660}"/>
                    </a:ext>
                  </a:extLst>
                </p14:cNvPr>
                <p14:cNvContentPartPr/>
                <p14:nvPr/>
              </p14:nvContentPartPr>
              <p14:xfrm>
                <a:off x="6564006" y="432165"/>
                <a:ext cx="948960" cy="38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072765-41AD-7467-3024-070CB75066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55006" y="423165"/>
                  <a:ext cx="9666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FE7BC3-E961-4FCD-C5C8-E79C33CCDACB}"/>
                    </a:ext>
                  </a:extLst>
                </p14:cNvPr>
                <p14:cNvContentPartPr/>
                <p14:nvPr/>
              </p14:nvContentPartPr>
              <p14:xfrm>
                <a:off x="7393806" y="574365"/>
                <a:ext cx="159480" cy="2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FE7BC3-E961-4FCD-C5C8-E79C33CCDA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85166" y="565725"/>
                  <a:ext cx="177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998F14-E7AE-1510-35FF-DA242B13F9C7}"/>
                    </a:ext>
                  </a:extLst>
                </p14:cNvPr>
                <p14:cNvContentPartPr/>
                <p14:nvPr/>
              </p14:nvContentPartPr>
              <p14:xfrm>
                <a:off x="7202286" y="456285"/>
                <a:ext cx="36720" cy="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998F14-E7AE-1510-35FF-DA242B13F9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93646" y="447285"/>
                  <a:ext cx="54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E4AFBD-E615-D46C-AA0E-060348AAD17C}"/>
                    </a:ext>
                  </a:extLst>
                </p14:cNvPr>
                <p14:cNvContentPartPr/>
                <p14:nvPr/>
              </p14:nvContentPartPr>
              <p14:xfrm>
                <a:off x="7797366" y="585525"/>
                <a:ext cx="391320" cy="19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E4AFBD-E615-D46C-AA0E-060348AAD1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88366" y="576885"/>
                  <a:ext cx="408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8B3431-603C-657F-F7F3-D1B9816FECDD}"/>
                    </a:ext>
                  </a:extLst>
                </p14:cNvPr>
                <p14:cNvContentPartPr/>
                <p14:nvPr/>
              </p14:nvContentPartPr>
              <p14:xfrm>
                <a:off x="7963326" y="487965"/>
                <a:ext cx="41760" cy="2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8B3431-603C-657F-F7F3-D1B9816FEC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54686" y="479325"/>
                  <a:ext cx="59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C7E63B-8476-6B5D-622C-D0B4F43785D7}"/>
                    </a:ext>
                  </a:extLst>
                </p14:cNvPr>
                <p14:cNvContentPartPr/>
                <p14:nvPr/>
              </p14:nvContentPartPr>
              <p14:xfrm>
                <a:off x="8451846" y="360525"/>
                <a:ext cx="2520360" cy="56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C7E63B-8476-6B5D-622C-D0B4F43785D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42846" y="351885"/>
                  <a:ext cx="253800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06B2B4-BBC1-4D72-E596-C03D47959E2D}"/>
                    </a:ext>
                  </a:extLst>
                </p14:cNvPr>
                <p14:cNvContentPartPr/>
                <p14:nvPr/>
              </p14:nvContentPartPr>
              <p14:xfrm>
                <a:off x="10081926" y="453765"/>
                <a:ext cx="25200" cy="2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06B2B4-BBC1-4D72-E596-C03D47959E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72926" y="445125"/>
                  <a:ext cx="428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1716B3-9A92-9C09-9AC5-D335968CC88C}"/>
              </a:ext>
            </a:extLst>
          </p:cNvPr>
          <p:cNvGrpSpPr/>
          <p:nvPr/>
        </p:nvGrpSpPr>
        <p:grpSpPr>
          <a:xfrm>
            <a:off x="4004406" y="1055325"/>
            <a:ext cx="2973960" cy="523800"/>
            <a:chOff x="4004406" y="1055325"/>
            <a:chExt cx="29739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A3EDC0-D35C-C9DB-A64B-82783562F21E}"/>
                    </a:ext>
                  </a:extLst>
                </p14:cNvPr>
                <p14:cNvContentPartPr/>
                <p14:nvPr/>
              </p14:nvContentPartPr>
              <p14:xfrm>
                <a:off x="4004406" y="1148205"/>
                <a:ext cx="506160" cy="32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A3EDC0-D35C-C9DB-A64B-82783562F2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95406" y="1139205"/>
                  <a:ext cx="523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20A9A16-871B-C815-BD84-9C7127CDCCFC}"/>
                    </a:ext>
                  </a:extLst>
                </p14:cNvPr>
                <p14:cNvContentPartPr/>
                <p14:nvPr/>
              </p14:nvContentPartPr>
              <p14:xfrm>
                <a:off x="4055166" y="1174485"/>
                <a:ext cx="335520" cy="5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20A9A16-871B-C815-BD84-9C7127CDCCF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6166" y="1165485"/>
                  <a:ext cx="35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F77354-4229-01A7-3133-A8A2B88896C4}"/>
                    </a:ext>
                  </a:extLst>
                </p14:cNvPr>
                <p14:cNvContentPartPr/>
                <p14:nvPr/>
              </p14:nvContentPartPr>
              <p14:xfrm>
                <a:off x="4726926" y="1055325"/>
                <a:ext cx="532800" cy="42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F77354-4229-01A7-3133-A8A2B88896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18286" y="1046685"/>
                  <a:ext cx="5504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A109C2-FACA-7386-D4CE-1840B1DCFA60}"/>
                    </a:ext>
                  </a:extLst>
                </p14:cNvPr>
                <p14:cNvContentPartPr/>
                <p14:nvPr/>
              </p14:nvContentPartPr>
              <p14:xfrm>
                <a:off x="4773366" y="1200765"/>
                <a:ext cx="361800" cy="77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A109C2-FACA-7386-D4CE-1840B1DCFA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64726" y="1191765"/>
                  <a:ext cx="379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AF3F86-B7F7-DEE2-453B-166A9541CC81}"/>
                    </a:ext>
                  </a:extLst>
                </p14:cNvPr>
                <p14:cNvContentPartPr/>
                <p14:nvPr/>
              </p14:nvContentPartPr>
              <p14:xfrm>
                <a:off x="5581566" y="1229925"/>
                <a:ext cx="1396800" cy="34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AF3F86-B7F7-DEE2-453B-166A9541CC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72926" y="1221285"/>
                  <a:ext cx="141444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A5820D-5692-1DDF-4517-AFD12F622E39}"/>
              </a:ext>
            </a:extLst>
          </p:cNvPr>
          <p:cNvGrpSpPr/>
          <p:nvPr/>
        </p:nvGrpSpPr>
        <p:grpSpPr>
          <a:xfrm>
            <a:off x="7359606" y="1042365"/>
            <a:ext cx="1904760" cy="533880"/>
            <a:chOff x="7359606" y="1042365"/>
            <a:chExt cx="19047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89F0CB-D334-12CB-D496-173AADFA688C}"/>
                    </a:ext>
                  </a:extLst>
                </p14:cNvPr>
                <p14:cNvContentPartPr/>
                <p14:nvPr/>
              </p14:nvContentPartPr>
              <p14:xfrm>
                <a:off x="7359606" y="1083045"/>
                <a:ext cx="1760400" cy="493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89F0CB-D334-12CB-D496-173AADFA68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50606" y="1074405"/>
                  <a:ext cx="17780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41071C-03B2-FF59-6E00-333B9D3E42E5}"/>
                    </a:ext>
                  </a:extLst>
                </p14:cNvPr>
                <p14:cNvContentPartPr/>
                <p14:nvPr/>
              </p14:nvContentPartPr>
              <p14:xfrm>
                <a:off x="9023526" y="1236045"/>
                <a:ext cx="99000" cy="12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41071C-03B2-FF59-6E00-333B9D3E42E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4526" y="1227045"/>
                  <a:ext cx="116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091C57-3C95-8791-82E7-B666BDCBD88A}"/>
                    </a:ext>
                  </a:extLst>
                </p14:cNvPr>
                <p14:cNvContentPartPr/>
                <p14:nvPr/>
              </p14:nvContentPartPr>
              <p14:xfrm>
                <a:off x="8539326" y="1042365"/>
                <a:ext cx="19800" cy="42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091C57-3C95-8791-82E7-B666BDCBD8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30686" y="1033365"/>
                  <a:ext cx="37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341F8B-713E-F84E-94B1-112DA119DC3D}"/>
                    </a:ext>
                  </a:extLst>
                </p14:cNvPr>
                <p14:cNvContentPartPr/>
                <p14:nvPr/>
              </p14:nvContentPartPr>
              <p14:xfrm>
                <a:off x="8953686" y="1115445"/>
                <a:ext cx="310680" cy="1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341F8B-713E-F84E-94B1-112DA119DC3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5046" y="1106805"/>
                  <a:ext cx="328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B10C320-876E-98A8-DC16-F2CD3A857B6F}"/>
              </a:ext>
            </a:extLst>
          </p:cNvPr>
          <p:cNvGrpSpPr/>
          <p:nvPr/>
        </p:nvGrpSpPr>
        <p:grpSpPr>
          <a:xfrm>
            <a:off x="657846" y="1988445"/>
            <a:ext cx="252833" cy="420118"/>
            <a:chOff x="657846" y="1988445"/>
            <a:chExt cx="252833" cy="4201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3DB0CC-0C7B-B65F-2785-43F2948FB407}"/>
                    </a:ext>
                  </a:extLst>
                </p14:cNvPr>
                <p14:cNvContentPartPr/>
                <p14:nvPr/>
              </p14:nvContentPartPr>
              <p14:xfrm>
                <a:off x="657846" y="1988445"/>
                <a:ext cx="87120" cy="31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3DB0CC-0C7B-B65F-2785-43F2948FB40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9206" y="1979445"/>
                  <a:ext cx="104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B98DB3-8B56-5DE0-EBE0-FACA05BFEB70}"/>
                    </a:ext>
                  </a:extLst>
                </p14:cNvPr>
                <p14:cNvContentPartPr/>
                <p14:nvPr/>
              </p14:nvContentPartPr>
              <p14:xfrm>
                <a:off x="747202" y="2106821"/>
                <a:ext cx="163477" cy="301742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B98DB3-8B56-5DE0-EBE0-FACA05BFEB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8200" y="2097819"/>
                  <a:ext cx="181121" cy="3193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74AD3C-6576-D472-68F6-54FB33497A7C}"/>
              </a:ext>
            </a:extLst>
          </p:cNvPr>
          <p:cNvGrpSpPr/>
          <p:nvPr/>
        </p:nvGrpSpPr>
        <p:grpSpPr>
          <a:xfrm>
            <a:off x="1143289" y="2055040"/>
            <a:ext cx="186521" cy="241827"/>
            <a:chOff x="1143289" y="2055040"/>
            <a:chExt cx="186521" cy="2418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8368F8E-BBD9-10BD-A783-797AFDD46218}"/>
                    </a:ext>
                  </a:extLst>
                </p14:cNvPr>
                <p14:cNvContentPartPr/>
                <p14:nvPr/>
              </p14:nvContentPartPr>
              <p14:xfrm>
                <a:off x="1143289" y="2095977"/>
                <a:ext cx="108443" cy="20089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8368F8E-BBD9-10BD-A783-797AFDD462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4282" y="2086977"/>
                  <a:ext cx="126097" cy="218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B84AA5-B4E5-D242-A74E-CCE76C81AF03}"/>
                    </a:ext>
                  </a:extLst>
                </p14:cNvPr>
                <p14:cNvContentPartPr/>
                <p14:nvPr/>
              </p14:nvContentPartPr>
              <p14:xfrm>
                <a:off x="1173110" y="2207130"/>
                <a:ext cx="108714" cy="36057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B84AA5-B4E5-D242-A74E-CCE76C81AF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64081" y="2198116"/>
                  <a:ext cx="126412" cy="53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1C0F7E-D677-44D8-6EDE-7C3A81188534}"/>
                    </a:ext>
                  </a:extLst>
                </p14:cNvPr>
                <p14:cNvContentPartPr/>
                <p14:nvPr/>
              </p14:nvContentPartPr>
              <p14:xfrm>
                <a:off x="1183141" y="2114412"/>
                <a:ext cx="132571" cy="15182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1C0F7E-D677-44D8-6EDE-7C3A811885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4159" y="2105375"/>
                  <a:ext cx="150175" cy="32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0CD183-8315-920D-348A-24BE7C9D8EAB}"/>
                    </a:ext>
                  </a:extLst>
                </p14:cNvPr>
                <p14:cNvContentPartPr/>
                <p14:nvPr/>
              </p14:nvContentPartPr>
              <p14:xfrm>
                <a:off x="1195612" y="2055040"/>
                <a:ext cx="134198" cy="8947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0CD183-8315-920D-348A-24BE7C9D8EA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86593" y="2046093"/>
                  <a:ext cx="151875" cy="264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01DC4A-FFBD-77E1-6519-A5D06ECB144C}"/>
              </a:ext>
            </a:extLst>
          </p:cNvPr>
          <p:cNvGrpSpPr/>
          <p:nvPr/>
        </p:nvGrpSpPr>
        <p:grpSpPr>
          <a:xfrm>
            <a:off x="1540731" y="2087844"/>
            <a:ext cx="399068" cy="173237"/>
            <a:chOff x="1540731" y="2087844"/>
            <a:chExt cx="399068" cy="1732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33C8D9-C4C2-3582-179D-8541D2647873}"/>
                    </a:ext>
                  </a:extLst>
                </p14:cNvPr>
                <p14:cNvContentPartPr/>
                <p14:nvPr/>
              </p14:nvContentPartPr>
              <p14:xfrm>
                <a:off x="1540731" y="2156976"/>
                <a:ext cx="167815" cy="3605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33C8D9-C4C2-3582-179D-8541D26478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31728" y="2147962"/>
                  <a:ext cx="185461" cy="53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859144-A20B-2CC9-38A2-0584F97F13C3}"/>
                    </a:ext>
                  </a:extLst>
                </p14:cNvPr>
                <p14:cNvContentPartPr/>
                <p14:nvPr/>
              </p14:nvContentPartPr>
              <p14:xfrm>
                <a:off x="1564317" y="2233699"/>
                <a:ext cx="126607" cy="17622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4859144-A20B-2CC9-38A2-0584F97F13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55299" y="2224521"/>
                  <a:ext cx="144281" cy="35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5ED1CC-2A1C-4908-4AFE-C3B82ABAB30B}"/>
                    </a:ext>
                  </a:extLst>
                </p14:cNvPr>
                <p14:cNvContentPartPr/>
                <p14:nvPr/>
              </p14:nvContentPartPr>
              <p14:xfrm>
                <a:off x="1796384" y="2087844"/>
                <a:ext cx="143415" cy="173237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5ED1CC-2A1C-4908-4AFE-C3B82ABAB30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87398" y="2078840"/>
                  <a:ext cx="161027" cy="190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FE0E7C-D437-EB06-C6C1-8B4B801D2CD2}"/>
              </a:ext>
            </a:extLst>
          </p:cNvPr>
          <p:cNvGrpSpPr/>
          <p:nvPr/>
        </p:nvGrpSpPr>
        <p:grpSpPr>
          <a:xfrm>
            <a:off x="2119814" y="1973165"/>
            <a:ext cx="2652778" cy="418860"/>
            <a:chOff x="2119814" y="1973165"/>
            <a:chExt cx="2652778" cy="4188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7BA549E-51A1-F1D3-5C42-699C4BD9F609}"/>
                    </a:ext>
                  </a:extLst>
                </p14:cNvPr>
                <p14:cNvContentPartPr/>
                <p14:nvPr/>
              </p14:nvContentPartPr>
              <p14:xfrm>
                <a:off x="2119814" y="2265147"/>
                <a:ext cx="59643" cy="126878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7BA549E-51A1-F1D3-5C42-699C4BD9F6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10832" y="2256161"/>
                  <a:ext cx="77248" cy="144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66A2ED-955B-225D-8EA2-4A85D4777CD3}"/>
                    </a:ext>
                  </a:extLst>
                </p14:cNvPr>
                <p14:cNvContentPartPr/>
                <p14:nvPr/>
              </p14:nvContentPartPr>
              <p14:xfrm>
                <a:off x="2447853" y="2062088"/>
                <a:ext cx="255925" cy="169984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66A2ED-955B-225D-8EA2-4A85D4777CD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38854" y="2053085"/>
                  <a:ext cx="273563" cy="187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DE8770F-10A5-38E7-CA94-4A5C9B5B30A6}"/>
                    </a:ext>
                  </a:extLst>
                </p14:cNvPr>
                <p14:cNvContentPartPr/>
                <p14:nvPr/>
              </p14:nvContentPartPr>
              <p14:xfrm>
                <a:off x="2695374" y="2240748"/>
                <a:ext cx="101665" cy="99767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DE8770F-10A5-38E7-CA94-4A5C9B5B30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86393" y="2231744"/>
                  <a:ext cx="119268" cy="117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850E214-B780-B059-BAFC-D43AED8CA405}"/>
                    </a:ext>
                  </a:extLst>
                </p14:cNvPr>
                <p14:cNvContentPartPr/>
                <p14:nvPr/>
              </p14:nvContentPartPr>
              <p14:xfrm>
                <a:off x="2730346" y="2258099"/>
                <a:ext cx="81061" cy="29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850E214-B780-B059-BAFC-D43AED8CA4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21339" y="2249172"/>
                  <a:ext cx="98714" cy="46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844631-1F2A-C253-EF0A-D7716D57A9DB}"/>
                    </a:ext>
                  </a:extLst>
                </p14:cNvPr>
                <p14:cNvContentPartPr/>
                <p14:nvPr/>
              </p14:nvContentPartPr>
              <p14:xfrm>
                <a:off x="2714622" y="2204691"/>
                <a:ext cx="92176" cy="1898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844631-1F2A-C253-EF0A-D7716D57A9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05620" y="2196783"/>
                  <a:ext cx="109819" cy="17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DEFE41-2005-DB80-72C2-54B58B4AE11B}"/>
                    </a:ext>
                  </a:extLst>
                </p14:cNvPr>
                <p14:cNvContentPartPr/>
                <p14:nvPr/>
              </p14:nvContentPartPr>
              <p14:xfrm>
                <a:off x="2488248" y="1989432"/>
                <a:ext cx="186250" cy="2060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DEFE41-2005-DB80-72C2-54B58B4AE11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79259" y="1980551"/>
                  <a:ext cx="203868" cy="38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7C4C0E3-4689-CB06-5A3F-29BE23533589}"/>
                    </a:ext>
                  </a:extLst>
                </p14:cNvPr>
                <p14:cNvContentPartPr/>
                <p14:nvPr/>
              </p14:nvContentPartPr>
              <p14:xfrm>
                <a:off x="2954822" y="2126070"/>
                <a:ext cx="124167" cy="21417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7C4C0E3-4689-CB06-5A3F-29BE235335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45824" y="2117146"/>
                  <a:ext cx="141802" cy="3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5B05BD-7A8B-73AC-B101-7FFD94BB65AA}"/>
                    </a:ext>
                  </a:extLst>
                </p14:cNvPr>
                <p14:cNvContentPartPr/>
                <p14:nvPr/>
              </p14:nvContentPartPr>
              <p14:xfrm>
                <a:off x="2971902" y="2183273"/>
                <a:ext cx="118474" cy="28737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5B05BD-7A8B-73AC-B101-7FFD94BB65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62927" y="2174179"/>
                  <a:ext cx="136066" cy="46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34203A-3BBC-AE22-7D40-C8E58E24A098}"/>
                    </a:ext>
                  </a:extLst>
                </p14:cNvPr>
                <p14:cNvContentPartPr/>
                <p14:nvPr/>
              </p14:nvContentPartPr>
              <p14:xfrm>
                <a:off x="3167912" y="2069137"/>
                <a:ext cx="119016" cy="160495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34203A-3BBC-AE22-7D40-C8E58E24A09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58896" y="2060141"/>
                  <a:ext cx="136688" cy="17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FCA546-76D7-EDFB-9164-42F9AEA8D3B5}"/>
                    </a:ext>
                  </a:extLst>
                </p14:cNvPr>
                <p14:cNvContentPartPr/>
                <p14:nvPr/>
              </p14:nvContentPartPr>
              <p14:xfrm>
                <a:off x="3441730" y="2256472"/>
                <a:ext cx="29822" cy="8811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FCA546-76D7-EDFB-9164-42F9AEA8D3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32747" y="2247481"/>
                  <a:ext cx="47428" cy="105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8035AC-22F4-66B8-8987-86BECB40CD7A}"/>
                    </a:ext>
                  </a:extLst>
                </p14:cNvPr>
                <p14:cNvContentPartPr/>
                <p14:nvPr/>
              </p14:nvContentPartPr>
              <p14:xfrm>
                <a:off x="3752689" y="2025760"/>
                <a:ext cx="470099" cy="226103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8035AC-22F4-66B8-8987-86BECB40CD7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43690" y="2016759"/>
                  <a:ext cx="487737" cy="243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8D675D-6DDB-E7DB-1AB8-BFCBCA32AA6C}"/>
                    </a:ext>
                  </a:extLst>
                </p14:cNvPr>
                <p14:cNvContentPartPr/>
                <p14:nvPr/>
              </p14:nvContentPartPr>
              <p14:xfrm>
                <a:off x="4412020" y="2033893"/>
                <a:ext cx="265413" cy="173779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8D675D-6DDB-E7DB-1AB8-BFCBCA32AA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3017" y="2024898"/>
                  <a:ext cx="283059" cy="191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C1E3A55-0078-B081-F6D6-9FBE4E0F1512}"/>
                    </a:ext>
                  </a:extLst>
                </p14:cNvPr>
                <p14:cNvContentPartPr/>
                <p14:nvPr/>
              </p14:nvContentPartPr>
              <p14:xfrm>
                <a:off x="4672011" y="2199811"/>
                <a:ext cx="100581" cy="112238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C1E3A55-0078-B081-F6D6-9FBE4E0F15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63031" y="2190818"/>
                  <a:ext cx="118183" cy="129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5D0143-9762-19CA-52BA-7263CF302B1D}"/>
                    </a:ext>
                  </a:extLst>
                </p14:cNvPr>
                <p14:cNvContentPartPr/>
                <p14:nvPr/>
              </p14:nvContentPartPr>
              <p14:xfrm>
                <a:off x="4455668" y="1973165"/>
                <a:ext cx="198721" cy="22231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5D0143-9762-19CA-52BA-7263CF302B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46668" y="1964201"/>
                  <a:ext cx="216361" cy="398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3397FBC-F72A-CAF4-1842-7BDE57956362}"/>
                  </a:ext>
                </a:extLst>
              </p14:cNvPr>
              <p14:cNvContentPartPr/>
              <p14:nvPr/>
            </p14:nvContentPartPr>
            <p14:xfrm>
              <a:off x="380646" y="594165"/>
              <a:ext cx="272880" cy="20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3397FBC-F72A-CAF4-1842-7BDE5795636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71646" y="585525"/>
                <a:ext cx="29052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63390050-75B3-1D85-33ED-1462016F2474}"/>
              </a:ext>
            </a:extLst>
          </p:cNvPr>
          <p:cNvGrpSpPr/>
          <p:nvPr/>
        </p:nvGrpSpPr>
        <p:grpSpPr>
          <a:xfrm>
            <a:off x="5073249" y="1898340"/>
            <a:ext cx="2509633" cy="453562"/>
            <a:chOff x="5073249" y="1898340"/>
            <a:chExt cx="2509633" cy="4535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B8F4A8-E5DD-9F7D-8925-8A1F09D0CA4E}"/>
                    </a:ext>
                  </a:extLst>
                </p14:cNvPr>
                <p14:cNvContentPartPr/>
                <p14:nvPr/>
              </p14:nvContentPartPr>
              <p14:xfrm>
                <a:off x="5073249" y="2152909"/>
                <a:ext cx="254298" cy="113594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B8F4A8-E5DD-9F7D-8925-8A1F09D0CA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64257" y="2143894"/>
                  <a:ext cx="271923" cy="131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F03E062-C53D-95A8-7E52-E3273CE82739}"/>
                    </a:ext>
                  </a:extLst>
                </p14:cNvPr>
                <p14:cNvContentPartPr/>
                <p14:nvPr/>
              </p14:nvContentPartPr>
              <p14:xfrm>
                <a:off x="5170847" y="2038502"/>
                <a:ext cx="23315" cy="4609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F03E062-C53D-95A8-7E52-E3273CE827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61740" y="2029639"/>
                  <a:ext cx="41166" cy="21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BB315D-EAE3-FC85-7793-1CBEAD4D6BD1}"/>
                    </a:ext>
                  </a:extLst>
                </p14:cNvPr>
                <p14:cNvContentPartPr/>
                <p14:nvPr/>
              </p14:nvContentPartPr>
              <p14:xfrm>
                <a:off x="5513526" y="1898340"/>
                <a:ext cx="434584" cy="3969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BB315D-EAE3-FC85-7793-1CBEAD4D6B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04525" y="1889344"/>
                  <a:ext cx="452227" cy="414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D74299-9D6E-D4D9-53B5-5376C97F1C56}"/>
                    </a:ext>
                  </a:extLst>
                </p14:cNvPr>
                <p14:cNvContentPartPr/>
                <p14:nvPr/>
              </p14:nvContentPartPr>
              <p14:xfrm>
                <a:off x="5556632" y="2079439"/>
                <a:ext cx="223121" cy="24942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D74299-9D6E-D4D9-53B5-5376C97F1C5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47635" y="2070402"/>
                  <a:ext cx="240755" cy="42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EEC09CE-B6A9-E595-38A5-F1399D1B1A35}"/>
                    </a:ext>
                  </a:extLst>
                </p14:cNvPr>
                <p14:cNvContentPartPr/>
                <p14:nvPr/>
              </p14:nvContentPartPr>
              <p14:xfrm>
                <a:off x="6164724" y="1945784"/>
                <a:ext cx="576915" cy="406118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EEC09CE-B6A9-E595-38A5-F1399D1B1A3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55727" y="1936783"/>
                  <a:ext cx="594550" cy="4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72FA218-33B8-4A6F-4DD1-D04FB5B25499}"/>
                    </a:ext>
                  </a:extLst>
                </p14:cNvPr>
                <p14:cNvContentPartPr/>
                <p14:nvPr/>
              </p14:nvContentPartPr>
              <p14:xfrm>
                <a:off x="6955541" y="1909726"/>
                <a:ext cx="592910" cy="3847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72FA218-33B8-4A6F-4DD1-D04FB5B254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46541" y="1900729"/>
                  <a:ext cx="610550" cy="402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A612EE-2F12-8BF5-889C-70B0BF7D17F5}"/>
                    </a:ext>
                  </a:extLst>
                </p14:cNvPr>
                <p14:cNvContentPartPr/>
                <p14:nvPr/>
              </p14:nvContentPartPr>
              <p14:xfrm>
                <a:off x="7434045" y="2037418"/>
                <a:ext cx="148837" cy="2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A612EE-2F12-8BF5-889C-70B0BF7D17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25057" y="2028418"/>
                  <a:ext cx="166453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CAF5E9-1DE5-E59B-C352-D379A1F6AC1E}"/>
                    </a:ext>
                  </a:extLst>
                </p14:cNvPr>
                <p14:cNvContentPartPr/>
                <p14:nvPr/>
              </p14:nvContentPartPr>
              <p14:xfrm>
                <a:off x="7286834" y="1982925"/>
                <a:ext cx="14911" cy="34702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CAF5E9-1DE5-E59B-C352-D379A1F6AC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77958" y="1973981"/>
                  <a:ext cx="32307" cy="522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8AA2C14-AD64-BB17-B498-0E64FE650529}"/>
              </a:ext>
            </a:extLst>
          </p:cNvPr>
          <p:cNvGrpSpPr/>
          <p:nvPr/>
        </p:nvGrpSpPr>
        <p:grpSpPr>
          <a:xfrm>
            <a:off x="1060601" y="2765610"/>
            <a:ext cx="585590" cy="309604"/>
            <a:chOff x="1060601" y="2765610"/>
            <a:chExt cx="585590" cy="3096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043829D-E1E5-0AFD-D176-B768E6ED2CD3}"/>
                    </a:ext>
                  </a:extLst>
                </p14:cNvPr>
                <p14:cNvContentPartPr/>
                <p14:nvPr/>
              </p14:nvContentPartPr>
              <p14:xfrm>
                <a:off x="1137324" y="2867275"/>
                <a:ext cx="11929" cy="20793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043829D-E1E5-0AFD-D176-B768E6ED2CD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8287" y="2858281"/>
                  <a:ext cx="29642" cy="225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E7D1B3-1E4E-F05D-C04D-F8F3CEAD0932}"/>
                    </a:ext>
                  </a:extLst>
                </p14:cNvPr>
                <p14:cNvContentPartPr/>
                <p14:nvPr/>
              </p14:nvContentPartPr>
              <p14:xfrm>
                <a:off x="1060601" y="2825525"/>
                <a:ext cx="204685" cy="46901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E7D1B3-1E4E-F05D-C04D-F8F3CEAD09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1608" y="2816574"/>
                  <a:ext cx="222312" cy="64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829F50-FACD-D2BC-AD1E-E5DF40C0311A}"/>
                    </a:ext>
                  </a:extLst>
                </p14:cNvPr>
                <p14:cNvContentPartPr/>
                <p14:nvPr/>
              </p14:nvContentPartPr>
              <p14:xfrm>
                <a:off x="1282095" y="2765610"/>
                <a:ext cx="364096" cy="306351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829F50-FACD-D2BC-AD1E-E5DF40C031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73101" y="2756610"/>
                  <a:ext cx="381725" cy="3239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65B77B1-8A86-29C5-679C-C8062E2E7972}"/>
              </a:ext>
            </a:extLst>
          </p:cNvPr>
          <p:cNvGrpSpPr/>
          <p:nvPr/>
        </p:nvGrpSpPr>
        <p:grpSpPr>
          <a:xfrm>
            <a:off x="3842967" y="2748259"/>
            <a:ext cx="486637" cy="143958"/>
            <a:chOff x="3842967" y="2748259"/>
            <a:chExt cx="486637" cy="1439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8A5694-53E1-AC14-FD9F-27C0073E7EC3}"/>
                    </a:ext>
                  </a:extLst>
                </p14:cNvPr>
                <p14:cNvContentPartPr/>
                <p14:nvPr/>
              </p14:nvContentPartPr>
              <p14:xfrm>
                <a:off x="3842967" y="2786485"/>
                <a:ext cx="180828" cy="34702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8A5694-53E1-AC14-FD9F-27C0073E7E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33980" y="2777448"/>
                  <a:ext cx="198443" cy="52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53FE498-D8E6-B386-C1EB-46D26C979EEA}"/>
                    </a:ext>
                  </a:extLst>
                </p14:cNvPr>
                <p14:cNvContentPartPr/>
                <p14:nvPr/>
              </p14:nvContentPartPr>
              <p14:xfrm>
                <a:off x="3860860" y="2855889"/>
                <a:ext cx="184352" cy="10573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53FE498-D8E6-B386-C1EB-46D26C979E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51858" y="2847078"/>
                  <a:ext cx="201995" cy="27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1FD7B68-F1A8-96B5-5DD4-8F7737EE0174}"/>
                    </a:ext>
                  </a:extLst>
                </p14:cNvPr>
                <p14:cNvContentPartPr/>
                <p14:nvPr/>
              </p14:nvContentPartPr>
              <p14:xfrm>
                <a:off x="4144709" y="2748259"/>
                <a:ext cx="184895" cy="143958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FD7B68-F1A8-96B5-5DD4-8F7737EE017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35734" y="2739239"/>
                  <a:ext cx="202487" cy="16163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3169F5-D297-E28D-A7B1-26D9ACCEC880}"/>
              </a:ext>
            </a:extLst>
          </p:cNvPr>
          <p:cNvGrpSpPr/>
          <p:nvPr/>
        </p:nvGrpSpPr>
        <p:grpSpPr>
          <a:xfrm>
            <a:off x="1952542" y="2706780"/>
            <a:ext cx="1416802" cy="404220"/>
            <a:chOff x="1952542" y="2706780"/>
            <a:chExt cx="1416802" cy="4042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A5DA4C5-5426-A436-227A-FA4BA8B778E7}"/>
                    </a:ext>
                  </a:extLst>
                </p14:cNvPr>
                <p14:cNvContentPartPr/>
                <p14:nvPr/>
              </p14:nvContentPartPr>
              <p14:xfrm>
                <a:off x="2024385" y="2875951"/>
                <a:ext cx="256467" cy="15100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A5DA4C5-5426-A436-227A-FA4BA8B778E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015380" y="2866963"/>
                  <a:ext cx="274117" cy="168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1AA7CF6-8AB0-A3AC-115F-20E9ED3EA8BF}"/>
                    </a:ext>
                  </a:extLst>
                </p14:cNvPr>
                <p14:cNvContentPartPr/>
                <p14:nvPr/>
              </p14:nvContentPartPr>
              <p14:xfrm>
                <a:off x="2086739" y="2795432"/>
                <a:ext cx="175677" cy="5964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1AA7CF6-8AB0-A3AC-115F-20E9ED3EA8B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77721" y="2786661"/>
                  <a:ext cx="193353" cy="23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D446F72-5786-2B38-205F-1C67A59C5654}"/>
                    </a:ext>
                  </a:extLst>
                </p14:cNvPr>
                <p14:cNvContentPartPr/>
                <p14:nvPr/>
              </p14:nvContentPartPr>
              <p14:xfrm>
                <a:off x="2425351" y="2919056"/>
                <a:ext cx="26840" cy="37684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D446F72-5786-2B38-205F-1C67A59C56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16404" y="2910084"/>
                  <a:ext cx="44375" cy="55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3FACC57-E01D-E662-B0E0-D06455077778}"/>
                    </a:ext>
                  </a:extLst>
                </p14:cNvPr>
                <p14:cNvContentPartPr/>
                <p14:nvPr/>
              </p14:nvContentPartPr>
              <p14:xfrm>
                <a:off x="2582322" y="2818205"/>
                <a:ext cx="194112" cy="201432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3FACC57-E01D-E662-B0E0-D0645507777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73319" y="2809212"/>
                  <a:ext cx="211759" cy="219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CEC841B-1EF5-414F-BAF2-0D44DEFEA030}"/>
                    </a:ext>
                  </a:extLst>
                </p14:cNvPr>
                <p14:cNvContentPartPr/>
                <p14:nvPr/>
              </p14:nvContentPartPr>
              <p14:xfrm>
                <a:off x="2585575" y="2753953"/>
                <a:ext cx="135824" cy="1274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CEC841B-1EF5-414F-BAF2-0D44DEFEA0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76592" y="2745104"/>
                  <a:ext cx="153431" cy="30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A5DF04-169A-6079-B893-E4C97CC10152}"/>
                    </a:ext>
                  </a:extLst>
                </p14:cNvPr>
                <p14:cNvContentPartPr/>
                <p14:nvPr/>
              </p14:nvContentPartPr>
              <p14:xfrm>
                <a:off x="1952542" y="2716269"/>
                <a:ext cx="215801" cy="394731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A5DF04-169A-6079-B893-E4C97CC1015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43550" y="2707273"/>
                  <a:ext cx="233425" cy="412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72CAF8A-1BC2-669E-A247-72A1D0D7360F}"/>
                    </a:ext>
                  </a:extLst>
                </p14:cNvPr>
                <p14:cNvContentPartPr/>
                <p14:nvPr/>
              </p14:nvContentPartPr>
              <p14:xfrm>
                <a:off x="2841229" y="2706780"/>
                <a:ext cx="150193" cy="349456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72CAF8A-1BC2-669E-A247-72A1D0D736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32225" y="2697783"/>
                  <a:ext cx="167842" cy="36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38BB061-C371-4A8E-DF20-B348AFE3F80A}"/>
                    </a:ext>
                  </a:extLst>
                </p14:cNvPr>
                <p14:cNvContentPartPr/>
                <p14:nvPr/>
              </p14:nvContentPartPr>
              <p14:xfrm>
                <a:off x="3093629" y="2819289"/>
                <a:ext cx="275715" cy="143415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38BB061-C371-4A8E-DF20-B348AFE3F80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84630" y="2810281"/>
                  <a:ext cx="293352" cy="161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38A3787-A023-05D1-6586-F3BEADD11A6A}"/>
                    </a:ext>
                  </a:extLst>
                </p14:cNvPr>
                <p14:cNvContentPartPr/>
                <p14:nvPr/>
              </p14:nvContentPartPr>
              <p14:xfrm>
                <a:off x="3149477" y="2725215"/>
                <a:ext cx="167273" cy="8133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38A3787-A023-05D1-6586-F3BEADD11A6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40503" y="2716375"/>
                  <a:ext cx="184862" cy="2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6419C0F-156D-D3C6-BB97-24F0951F1320}"/>
                    </a:ext>
                  </a:extLst>
                </p14:cNvPr>
                <p14:cNvContentPartPr/>
                <p14:nvPr/>
              </p14:nvContentPartPr>
              <p14:xfrm>
                <a:off x="2222835" y="2997949"/>
                <a:ext cx="87296" cy="95701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6419C0F-156D-D3C6-BB97-24F0951F13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13854" y="2988955"/>
                  <a:ext cx="104899" cy="1133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2B0AF2F-DC12-09D4-7185-3E84AF114834}"/>
                  </a:ext>
                </a:extLst>
              </p14:cNvPr>
              <p14:cNvContentPartPr/>
              <p14:nvPr/>
            </p14:nvContentPartPr>
            <p14:xfrm>
              <a:off x="3274457" y="2943998"/>
              <a:ext cx="111425" cy="113323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2B0AF2F-DC12-09D4-7185-3E84AF11483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265442" y="2935004"/>
                <a:ext cx="129094" cy="13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AE73212-3373-9FA4-E425-EF07E4096274}"/>
                  </a:ext>
                </a:extLst>
              </p14:cNvPr>
              <p14:cNvContentPartPr/>
              <p14:nvPr/>
            </p14:nvContentPartPr>
            <p14:xfrm>
              <a:off x="3597246" y="5540925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AE73212-3373-9FA4-E425-EF07E409627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588246" y="553192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BDC69C8-3FF3-B0B8-201F-FE6038AE06EC}"/>
              </a:ext>
            </a:extLst>
      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7315200" y="2340881"/>
            <a:ext cx="4861279" cy="4517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2EC52F8-363E-18F6-75BC-ABDC5DA986F9}"/>
                  </a:ext>
                </a:extLst>
              </p14:cNvPr>
              <p14:cNvContentPartPr/>
              <p14:nvPr/>
            </p14:nvContentPartPr>
            <p14:xfrm>
              <a:off x="2089309" y="1033789"/>
              <a:ext cx="180720" cy="285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2EC52F8-363E-18F6-75BC-ABDC5DA986F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53669" y="961789"/>
                <a:ext cx="2523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108B7C-8E85-5E6F-B63D-6C6AED75C919}"/>
                  </a:ext>
                </a:extLst>
              </p14:cNvPr>
              <p14:cNvContentPartPr/>
              <p14:nvPr/>
            </p14:nvContentPartPr>
            <p14:xfrm>
              <a:off x="234486" y="1550325"/>
              <a:ext cx="1131840" cy="38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108B7C-8E85-5E6F-B63D-6C6AED75C91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25846" y="1541325"/>
                <a:ext cx="11494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E3E007-24C9-A608-3A50-D394172D85D3}"/>
                  </a:ext>
                </a:extLst>
              </p14:cNvPr>
              <p14:cNvContentPartPr/>
              <p14:nvPr/>
            </p14:nvContentPartPr>
            <p14:xfrm>
              <a:off x="1454886" y="1725285"/>
              <a:ext cx="444600" cy="141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E3E007-24C9-A608-3A50-D394172D85D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445886" y="1716285"/>
                <a:ext cx="462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E2CAD40-D8E5-D0BF-5BB8-83E3960C4BB4}"/>
                  </a:ext>
                </a:extLst>
              </p14:cNvPr>
              <p14:cNvContentPartPr/>
              <p14:nvPr/>
            </p14:nvContentPartPr>
            <p14:xfrm>
              <a:off x="1991646" y="1677405"/>
              <a:ext cx="651600" cy="231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E2CAD40-D8E5-D0BF-5BB8-83E3960C4BB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983006" y="1668765"/>
                <a:ext cx="669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4887E1B-0B9D-2967-7747-E7E775060646}"/>
                  </a:ext>
                </a:extLst>
              </p14:cNvPr>
              <p14:cNvContentPartPr/>
              <p14:nvPr/>
            </p14:nvContentPartPr>
            <p14:xfrm>
              <a:off x="2188566" y="1591365"/>
              <a:ext cx="25200" cy="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4887E1B-0B9D-2967-7747-E7E77506064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179566" y="1582725"/>
                <a:ext cx="42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85678A9-4165-FDF4-153A-CDFE70228249}"/>
                  </a:ext>
                </a:extLst>
              </p14:cNvPr>
              <p14:cNvContentPartPr/>
              <p14:nvPr/>
            </p14:nvContentPartPr>
            <p14:xfrm>
              <a:off x="2772126" y="1543485"/>
              <a:ext cx="270000" cy="291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85678A9-4165-FDF4-153A-CDFE7022824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763126" y="1534485"/>
                <a:ext cx="2876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45572EB-DF88-31CF-5CBB-5967E68D519F}"/>
                  </a:ext>
                </a:extLst>
              </p14:cNvPr>
              <p14:cNvContentPartPr/>
              <p14:nvPr/>
            </p14:nvContentPartPr>
            <p14:xfrm>
              <a:off x="3185046" y="1478685"/>
              <a:ext cx="1029600" cy="455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45572EB-DF88-31CF-5CBB-5967E68D519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176406" y="1469685"/>
                <a:ext cx="104724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DE6F8A8-410A-4B65-2B4E-CA2A2B853FD4}"/>
              </a:ext>
            </a:extLst>
          </p:cNvPr>
          <p:cNvGrpSpPr/>
          <p:nvPr/>
        </p:nvGrpSpPr>
        <p:grpSpPr>
          <a:xfrm>
            <a:off x="1594206" y="1279245"/>
            <a:ext cx="484560" cy="272160"/>
            <a:chOff x="1594206" y="1279245"/>
            <a:chExt cx="48456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741D79-EBCE-56BF-45BA-30385A8A0550}"/>
                    </a:ext>
                  </a:extLst>
                </p14:cNvPr>
                <p14:cNvContentPartPr/>
                <p14:nvPr/>
              </p14:nvContentPartPr>
              <p14:xfrm>
                <a:off x="1594206" y="1279245"/>
                <a:ext cx="484560" cy="27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741D79-EBCE-56BF-45BA-30385A8A05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85566" y="1270245"/>
                  <a:ext cx="502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E0ADD6-2558-72DF-625A-5D322E6F9802}"/>
                    </a:ext>
                  </a:extLst>
                </p14:cNvPr>
                <p14:cNvContentPartPr/>
                <p14:nvPr/>
              </p14:nvContentPartPr>
              <p14:xfrm>
                <a:off x="1983366" y="1393365"/>
                <a:ext cx="36000" cy="40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E0ADD6-2558-72DF-625A-5D322E6F98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74366" y="1384725"/>
                  <a:ext cx="53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E419A78-1680-044B-3F6E-20B737DE7F5A}"/>
                    </a:ext>
                  </a:extLst>
                </p14:cNvPr>
                <p14:cNvContentPartPr/>
                <p14:nvPr/>
              </p14:nvContentPartPr>
              <p14:xfrm>
                <a:off x="1964286" y="1335405"/>
                <a:ext cx="85680" cy="72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E419A78-1680-044B-3F6E-20B737DE7F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55286" y="1326405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46E2A10-D395-2F43-0BE0-4569C0D8EE46}"/>
              </a:ext>
            </a:extLst>
          </p:cNvPr>
          <p:cNvGrpSpPr/>
          <p:nvPr/>
        </p:nvGrpSpPr>
        <p:grpSpPr>
          <a:xfrm>
            <a:off x="230526" y="3324795"/>
            <a:ext cx="370440" cy="433440"/>
            <a:chOff x="230526" y="3324795"/>
            <a:chExt cx="370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44C71FA-E7E3-AA21-C2B2-62188D94B9FD}"/>
                    </a:ext>
                  </a:extLst>
                </p14:cNvPr>
                <p14:cNvContentPartPr/>
                <p14:nvPr/>
              </p14:nvContentPartPr>
              <p14:xfrm>
                <a:off x="230526" y="3324795"/>
                <a:ext cx="162360" cy="309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44C71FA-E7E3-AA21-C2B2-62188D94B9F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1886" y="3315795"/>
                  <a:ext cx="180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E9D0AB-F46A-6758-7742-E21482938CF6}"/>
                    </a:ext>
                  </a:extLst>
                </p14:cNvPr>
                <p14:cNvContentPartPr/>
                <p14:nvPr/>
              </p14:nvContentPartPr>
              <p14:xfrm>
                <a:off x="441846" y="3463035"/>
                <a:ext cx="159120" cy="295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E9D0AB-F46A-6758-7742-E21482938C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3206" y="3454035"/>
                  <a:ext cx="17676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D6A6678-B88D-5FCF-5304-9C50129C08CA}"/>
              </a:ext>
            </a:extLst>
          </p:cNvPr>
          <p:cNvGrpSpPr/>
          <p:nvPr/>
        </p:nvGrpSpPr>
        <p:grpSpPr>
          <a:xfrm>
            <a:off x="914526" y="3289875"/>
            <a:ext cx="1512720" cy="433080"/>
            <a:chOff x="914526" y="3289875"/>
            <a:chExt cx="151272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E3C0D8E-6928-90C3-C3DE-BF55AD238853}"/>
                    </a:ext>
                  </a:extLst>
                </p14:cNvPr>
                <p14:cNvContentPartPr/>
                <p14:nvPr/>
              </p14:nvContentPartPr>
              <p14:xfrm>
                <a:off x="914526" y="3289875"/>
                <a:ext cx="1512720" cy="433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E3C0D8E-6928-90C3-C3DE-BF55AD2388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526" y="3280875"/>
                  <a:ext cx="15303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49C49DE-E786-4C56-207D-C23DCB9C8326}"/>
                    </a:ext>
                  </a:extLst>
                </p14:cNvPr>
                <p14:cNvContentPartPr/>
                <p14:nvPr/>
              </p14:nvContentPartPr>
              <p14:xfrm>
                <a:off x="2075526" y="3423075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49C49DE-E786-4C56-207D-C23DCB9C83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66526" y="34140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FDA09D0-14BB-CFCC-C763-5355BC47D788}"/>
                    </a:ext>
                  </a:extLst>
                </p14:cNvPr>
                <p14:cNvContentPartPr/>
                <p14:nvPr/>
              </p14:nvContentPartPr>
              <p14:xfrm>
                <a:off x="1444446" y="3378075"/>
                <a:ext cx="61200" cy="46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FDA09D0-14BB-CFCC-C763-5355BC47D78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35446" y="3369075"/>
                  <a:ext cx="788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A02433-CA28-2394-D122-3548B7A73B34}"/>
              </a:ext>
            </a:extLst>
          </p:cNvPr>
          <p:cNvGrpSpPr/>
          <p:nvPr/>
        </p:nvGrpSpPr>
        <p:grpSpPr>
          <a:xfrm>
            <a:off x="2690766" y="3286635"/>
            <a:ext cx="1324800" cy="403920"/>
            <a:chOff x="2690766" y="3286635"/>
            <a:chExt cx="13248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D38BFF9-AC55-1B2E-A57D-2B1D8C3DFD3C}"/>
                    </a:ext>
                  </a:extLst>
                </p14:cNvPr>
                <p14:cNvContentPartPr/>
                <p14:nvPr/>
              </p14:nvContentPartPr>
              <p14:xfrm>
                <a:off x="2690766" y="3286635"/>
                <a:ext cx="1324800" cy="403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D38BFF9-AC55-1B2E-A57D-2B1D8C3DFD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81766" y="3277995"/>
                  <a:ext cx="13424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97D1C9-EFAB-DD68-0E67-9D9A0A16ECF2}"/>
                    </a:ext>
                  </a:extLst>
                </p14:cNvPr>
                <p14:cNvContentPartPr/>
                <p14:nvPr/>
              </p14:nvContentPartPr>
              <p14:xfrm>
                <a:off x="3503286" y="3325875"/>
                <a:ext cx="276480" cy="44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97D1C9-EFAB-DD68-0E67-9D9A0A16EC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94646" y="3316875"/>
                  <a:ext cx="2941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CC1CBE6-9834-E849-04B6-4A7B03F2F527}"/>
              </a:ext>
            </a:extLst>
          </p:cNvPr>
          <p:cNvGrpSpPr/>
          <p:nvPr/>
        </p:nvGrpSpPr>
        <p:grpSpPr>
          <a:xfrm>
            <a:off x="4167846" y="3272235"/>
            <a:ext cx="1430280" cy="562320"/>
            <a:chOff x="4167846" y="3272235"/>
            <a:chExt cx="143028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9A9A524-BE65-AD79-8FAA-B95F2C4F4769}"/>
                    </a:ext>
                  </a:extLst>
                </p14:cNvPr>
                <p14:cNvContentPartPr/>
                <p14:nvPr/>
              </p14:nvContentPartPr>
              <p14:xfrm>
                <a:off x="4351446" y="3426315"/>
                <a:ext cx="165240" cy="206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9A9A524-BE65-AD79-8FAA-B95F2C4F476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42446" y="3417315"/>
                  <a:ext cx="182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5867E0-880B-A5E1-6FFC-702A83266736}"/>
                    </a:ext>
                  </a:extLst>
                </p14:cNvPr>
                <p14:cNvContentPartPr/>
                <p14:nvPr/>
              </p14:nvContentPartPr>
              <p14:xfrm>
                <a:off x="4299966" y="3369435"/>
                <a:ext cx="181080" cy="22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5867E0-880B-A5E1-6FFC-702A832667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90966" y="3360435"/>
                  <a:ext cx="198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A17EE9D-2782-9840-FA4A-6A489A15FB9F}"/>
                    </a:ext>
                  </a:extLst>
                </p14:cNvPr>
                <p14:cNvContentPartPr/>
                <p14:nvPr/>
              </p14:nvContentPartPr>
              <p14:xfrm>
                <a:off x="4544766" y="3469875"/>
                <a:ext cx="115200" cy="261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A17EE9D-2782-9840-FA4A-6A489A15FB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35766" y="3460875"/>
                  <a:ext cx="132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ADBBB44-AE32-766F-A5BF-DF43C9407C46}"/>
                    </a:ext>
                  </a:extLst>
                </p14:cNvPr>
                <p14:cNvContentPartPr/>
                <p14:nvPr/>
              </p14:nvContentPartPr>
              <p14:xfrm>
                <a:off x="4167846" y="3272235"/>
                <a:ext cx="125640" cy="453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ADBBB44-AE32-766F-A5BF-DF43C9407C4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58846" y="3263235"/>
                  <a:ext cx="143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585EC27-AA62-3629-B29D-3349EB9D975C}"/>
                    </a:ext>
                  </a:extLst>
                </p14:cNvPr>
                <p14:cNvContentPartPr/>
                <p14:nvPr/>
              </p14:nvContentPartPr>
              <p14:xfrm>
                <a:off x="4627926" y="3284475"/>
                <a:ext cx="149400" cy="48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585EC27-AA62-3629-B29D-3349EB9D97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18926" y="3275475"/>
                  <a:ext cx="1670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57FBBC-7535-08CA-95F1-B3630697E6DB}"/>
                    </a:ext>
                  </a:extLst>
                </p14:cNvPr>
                <p14:cNvContentPartPr/>
                <p14:nvPr/>
              </p14:nvContentPartPr>
              <p14:xfrm>
                <a:off x="4832046" y="3666435"/>
                <a:ext cx="122400" cy="168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57FBBC-7535-08CA-95F1-B3630697E6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23406" y="3657795"/>
                  <a:ext cx="140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D2A591D-46EC-014B-D543-498FEF1C91CD}"/>
                    </a:ext>
                  </a:extLst>
                </p14:cNvPr>
                <p14:cNvContentPartPr/>
                <p14:nvPr/>
              </p14:nvContentPartPr>
              <p14:xfrm>
                <a:off x="4792446" y="3750675"/>
                <a:ext cx="156240" cy="16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D2A591D-46EC-014B-D543-498FEF1C91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83806" y="3741675"/>
                  <a:ext cx="173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0EF2FD-E143-E567-E26E-AC716D03E6D3}"/>
                    </a:ext>
                  </a:extLst>
                </p14:cNvPr>
                <p14:cNvContentPartPr/>
                <p14:nvPr/>
              </p14:nvContentPartPr>
              <p14:xfrm>
                <a:off x="5048046" y="3467355"/>
                <a:ext cx="181800" cy="2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0EF2FD-E143-E567-E26E-AC716D03E6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39046" y="3458355"/>
                  <a:ext cx="199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A663C1D-9F98-124C-5ACE-7F6DC05470FE}"/>
                    </a:ext>
                  </a:extLst>
                </p14:cNvPr>
                <p14:cNvContentPartPr/>
                <p14:nvPr/>
              </p14:nvContentPartPr>
              <p14:xfrm>
                <a:off x="5008806" y="3558075"/>
                <a:ext cx="205920" cy="23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A663C1D-9F98-124C-5ACE-7F6DC05470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99806" y="3549435"/>
                  <a:ext cx="223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939B6F-3EDE-5E16-8FB1-A843340A5EB3}"/>
                    </a:ext>
                  </a:extLst>
                </p14:cNvPr>
                <p14:cNvContentPartPr/>
                <p14:nvPr/>
              </p14:nvContentPartPr>
              <p14:xfrm>
                <a:off x="5333166" y="3403275"/>
                <a:ext cx="264960" cy="245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939B6F-3EDE-5E16-8FB1-A843340A5EB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24166" y="3394635"/>
                  <a:ext cx="28260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86C852C-DF4F-7E8E-D538-89B59F7CF663}"/>
              </a:ext>
            </a:extLst>
          </p:cNvPr>
          <p:cNvGrpSpPr/>
          <p:nvPr/>
        </p:nvGrpSpPr>
        <p:grpSpPr>
          <a:xfrm>
            <a:off x="191646" y="3928515"/>
            <a:ext cx="2334960" cy="518760"/>
            <a:chOff x="191646" y="3928515"/>
            <a:chExt cx="233496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C68A92-2FD6-7B33-2E68-A8BB10378FDA}"/>
                    </a:ext>
                  </a:extLst>
                </p14:cNvPr>
                <p14:cNvContentPartPr/>
                <p14:nvPr/>
              </p14:nvContentPartPr>
              <p14:xfrm>
                <a:off x="237006" y="4024635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C68A92-2FD6-7B33-2E68-A8BB10378FD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8366" y="40156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F0AEDCF-4C0E-3527-FCED-9EB9FBA49CF6}"/>
                    </a:ext>
                  </a:extLst>
                </p14:cNvPr>
                <p14:cNvContentPartPr/>
                <p14:nvPr/>
              </p14:nvContentPartPr>
              <p14:xfrm>
                <a:off x="233406" y="4102035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F0AEDCF-4C0E-3527-FCED-9EB9FBA49C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4766" y="40933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5A6CB60-5D0D-B729-16F5-45B9CB4CFABD}"/>
                    </a:ext>
                  </a:extLst>
                </p14:cNvPr>
                <p14:cNvContentPartPr/>
                <p14:nvPr/>
              </p14:nvContentPartPr>
              <p14:xfrm>
                <a:off x="191646" y="3928515"/>
                <a:ext cx="140040" cy="266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5A6CB60-5D0D-B729-16F5-45B9CB4CFAB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3006" y="3919515"/>
                  <a:ext cx="157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6DBC99-4C81-447E-F8E1-22C81D4F5DBD}"/>
                    </a:ext>
                  </a:extLst>
                </p14:cNvPr>
                <p14:cNvContentPartPr/>
                <p14:nvPr/>
              </p14:nvContentPartPr>
              <p14:xfrm>
                <a:off x="202446" y="4083675"/>
                <a:ext cx="133200" cy="24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6DBC99-4C81-447E-F8E1-22C81D4F5DB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3446" y="4074675"/>
                  <a:ext cx="150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3B7AF0D-248D-6091-E43D-B137099AD1A0}"/>
                    </a:ext>
                  </a:extLst>
                </p14:cNvPr>
                <p14:cNvContentPartPr/>
                <p14:nvPr/>
              </p14:nvContentPartPr>
              <p14:xfrm>
                <a:off x="372726" y="4089435"/>
                <a:ext cx="120960" cy="78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3B7AF0D-248D-6091-E43D-B137099AD1A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4086" y="4080435"/>
                  <a:ext cx="138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B15A02B-C167-6284-12D9-FAD28208120A}"/>
                    </a:ext>
                  </a:extLst>
                </p14:cNvPr>
                <p14:cNvContentPartPr/>
                <p14:nvPr/>
              </p14:nvContentPartPr>
              <p14:xfrm>
                <a:off x="529326" y="4117155"/>
                <a:ext cx="127440" cy="209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B15A02B-C167-6284-12D9-FAD2820812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0686" y="4108515"/>
                  <a:ext cx="145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5460C3-2E40-4529-CAA5-7152942751E7}"/>
                    </a:ext>
                  </a:extLst>
                </p14:cNvPr>
                <p14:cNvContentPartPr/>
                <p14:nvPr/>
              </p14:nvContentPartPr>
              <p14:xfrm>
                <a:off x="538326" y="4129755"/>
                <a:ext cx="63360" cy="69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5460C3-2E40-4529-CAA5-7152942751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9326" y="4120755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2189439-3EC5-EF15-7F29-904010F9FD56}"/>
                    </a:ext>
                  </a:extLst>
                </p14:cNvPr>
                <p14:cNvContentPartPr/>
                <p14:nvPr/>
              </p14:nvContentPartPr>
              <p14:xfrm>
                <a:off x="839286" y="3964875"/>
                <a:ext cx="96480" cy="332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2189439-3EC5-EF15-7F29-904010F9FD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0646" y="3956235"/>
                  <a:ext cx="114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D57B70A-12C5-2D1B-5873-BCF37210D32E}"/>
                    </a:ext>
                  </a:extLst>
                </p14:cNvPr>
                <p14:cNvContentPartPr/>
                <p14:nvPr/>
              </p14:nvContentPartPr>
              <p14:xfrm>
                <a:off x="984366" y="4066395"/>
                <a:ext cx="181080" cy="203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D57B70A-12C5-2D1B-5873-BCF37210D3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5366" y="4057755"/>
                  <a:ext cx="198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BAE7EBE-10A2-34A4-1851-A093D422BB2D}"/>
                    </a:ext>
                  </a:extLst>
                </p14:cNvPr>
                <p14:cNvContentPartPr/>
                <p14:nvPr/>
              </p14:nvContentPartPr>
              <p14:xfrm>
                <a:off x="1025766" y="4006275"/>
                <a:ext cx="154080" cy="1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BAE7EBE-10A2-34A4-1851-A093D422BB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6766" y="3997635"/>
                  <a:ext cx="171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1A89D54-86FC-57C0-2787-534626B3E0E2}"/>
                    </a:ext>
                  </a:extLst>
                </p14:cNvPr>
                <p14:cNvContentPartPr/>
                <p14:nvPr/>
              </p14:nvContentPartPr>
              <p14:xfrm>
                <a:off x="1248246" y="4091595"/>
                <a:ext cx="113760" cy="262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1A89D54-86FC-57C0-2787-534626B3E0E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39606" y="4082955"/>
                  <a:ext cx="131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FC60FCD-A5DF-5A99-426B-953DE3930354}"/>
                    </a:ext>
                  </a:extLst>
                </p14:cNvPr>
                <p14:cNvContentPartPr/>
                <p14:nvPr/>
              </p14:nvContentPartPr>
              <p14:xfrm>
                <a:off x="1328886" y="3964875"/>
                <a:ext cx="167400" cy="433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FC60FCD-A5DF-5A99-426B-953DE39303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20246" y="3956235"/>
                  <a:ext cx="185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CB2D5B3-73E8-A4C6-65C8-82B4473492CA}"/>
                    </a:ext>
                  </a:extLst>
                </p14:cNvPr>
                <p14:cNvContentPartPr/>
                <p14:nvPr/>
              </p14:nvContentPartPr>
              <p14:xfrm>
                <a:off x="1509606" y="4264035"/>
                <a:ext cx="190800" cy="183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CB2D5B3-73E8-A4C6-65C8-82B4473492C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00966" y="4255035"/>
                  <a:ext cx="208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D5ABEAB-38ED-052A-7F4A-683C5E7C91DB}"/>
                    </a:ext>
                  </a:extLst>
                </p14:cNvPr>
                <p14:cNvContentPartPr/>
                <p14:nvPr/>
              </p14:nvContentPartPr>
              <p14:xfrm>
                <a:off x="1485846" y="4358355"/>
                <a:ext cx="268920" cy="1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D5ABEAB-38ED-052A-7F4A-683C5E7C91D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76846" y="4349355"/>
                  <a:ext cx="286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3554CCD-50F1-919F-72B1-C9D51F3406A1}"/>
                    </a:ext>
                  </a:extLst>
                </p14:cNvPr>
                <p14:cNvContentPartPr/>
                <p14:nvPr/>
              </p14:nvContentPartPr>
              <p14:xfrm>
                <a:off x="1991646" y="4102395"/>
                <a:ext cx="534960" cy="316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3554CCD-50F1-919F-72B1-C9D51F3406A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983006" y="4093395"/>
                  <a:ext cx="552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961C6A3-3283-105D-DC89-DB9B2F78AD76}"/>
                    </a:ext>
                  </a:extLst>
                </p14:cNvPr>
                <p14:cNvContentPartPr/>
                <p14:nvPr/>
              </p14:nvContentPartPr>
              <p14:xfrm>
                <a:off x="2099286" y="4009155"/>
                <a:ext cx="54720" cy="2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961C6A3-3283-105D-DC89-DB9B2F78AD7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90646" y="4000515"/>
                  <a:ext cx="723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951C0F8-6F1C-6A6B-706C-1668E6F40FBF}"/>
              </a:ext>
            </a:extLst>
          </p:cNvPr>
          <p:cNvGrpSpPr/>
          <p:nvPr/>
        </p:nvGrpSpPr>
        <p:grpSpPr>
          <a:xfrm>
            <a:off x="2734326" y="3914115"/>
            <a:ext cx="2719800" cy="490680"/>
            <a:chOff x="2734326" y="3914115"/>
            <a:chExt cx="271980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89F224F-AA49-449C-E2B8-C7DBF1F67998}"/>
                    </a:ext>
                  </a:extLst>
                </p14:cNvPr>
                <p14:cNvContentPartPr/>
                <p14:nvPr/>
              </p14:nvContentPartPr>
              <p14:xfrm>
                <a:off x="2734326" y="4122915"/>
                <a:ext cx="106920" cy="13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89F224F-AA49-449C-E2B8-C7DBF1F6799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25326" y="4114275"/>
                  <a:ext cx="124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D770865-5262-07EA-1ECE-839D5384F20F}"/>
                    </a:ext>
                  </a:extLst>
                </p14:cNvPr>
                <p14:cNvContentPartPr/>
                <p14:nvPr/>
              </p14:nvContentPartPr>
              <p14:xfrm>
                <a:off x="2883726" y="4159635"/>
                <a:ext cx="83880" cy="83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D770865-5262-07EA-1ECE-839D5384F2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75086" y="4150995"/>
                  <a:ext cx="101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9DA84ED-79E7-190D-2C73-368C7A624C88}"/>
                    </a:ext>
                  </a:extLst>
                </p14:cNvPr>
                <p14:cNvContentPartPr/>
                <p14:nvPr/>
              </p14:nvContentPartPr>
              <p14:xfrm>
                <a:off x="3160206" y="3964155"/>
                <a:ext cx="1283760" cy="308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9DA84ED-79E7-190D-2C73-368C7A624C8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51206" y="3955155"/>
                  <a:ext cx="1301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0E80199-2E91-1AEF-4FFA-7BBC0C73CC2F}"/>
                    </a:ext>
                  </a:extLst>
                </p14:cNvPr>
                <p14:cNvContentPartPr/>
                <p14:nvPr/>
              </p14:nvContentPartPr>
              <p14:xfrm>
                <a:off x="4259286" y="412111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0E80199-2E91-1AEF-4FFA-7BBC0C73CC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50286" y="41121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ED698F4-8AB5-DB2E-B30F-23EBF50A23C7}"/>
                    </a:ext>
                  </a:extLst>
                </p14:cNvPr>
                <p14:cNvContentPartPr/>
                <p14:nvPr/>
              </p14:nvContentPartPr>
              <p14:xfrm>
                <a:off x="4056246" y="4114275"/>
                <a:ext cx="190440" cy="13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ED698F4-8AB5-DB2E-B30F-23EBF50A23C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47246" y="4105635"/>
                  <a:ext cx="20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B239B54-BFF4-CB1A-4C54-BFE2297159DC}"/>
                    </a:ext>
                  </a:extLst>
                </p14:cNvPr>
                <p14:cNvContentPartPr/>
                <p14:nvPr/>
              </p14:nvContentPartPr>
              <p14:xfrm>
                <a:off x="4568526" y="4013835"/>
                <a:ext cx="307440" cy="270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B239B54-BFF4-CB1A-4C54-BFE2297159D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59886" y="4004835"/>
                  <a:ext cx="325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7A10AEA-51EB-D805-C228-FA1722998590}"/>
                    </a:ext>
                  </a:extLst>
                </p14:cNvPr>
                <p14:cNvContentPartPr/>
                <p14:nvPr/>
              </p14:nvContentPartPr>
              <p14:xfrm>
                <a:off x="4518846" y="4094835"/>
                <a:ext cx="320400" cy="31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7A10AEA-51EB-D805-C228-FA172299859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10206" y="4085835"/>
                  <a:ext cx="33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892459-3E54-9D01-E085-13FDE07E8B5D}"/>
                    </a:ext>
                  </a:extLst>
                </p14:cNvPr>
                <p14:cNvContentPartPr/>
                <p14:nvPr/>
              </p14:nvContentPartPr>
              <p14:xfrm>
                <a:off x="5075766" y="4020315"/>
                <a:ext cx="311400" cy="205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892459-3E54-9D01-E085-13FDE07E8B5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66766" y="4011315"/>
                  <a:ext cx="329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81E3E4C-0290-63E6-D281-1294D6BD10F5}"/>
                    </a:ext>
                  </a:extLst>
                </p14:cNvPr>
                <p14:cNvContentPartPr/>
                <p14:nvPr/>
              </p14:nvContentPartPr>
              <p14:xfrm>
                <a:off x="5257566" y="4255395"/>
                <a:ext cx="196560" cy="149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81E3E4C-0290-63E6-D281-1294D6BD10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48566" y="4246395"/>
                  <a:ext cx="21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D65B9AE-BB24-F76D-6307-E6BAD15EF556}"/>
                    </a:ext>
                  </a:extLst>
                </p14:cNvPr>
                <p14:cNvContentPartPr/>
                <p14:nvPr/>
              </p14:nvContentPartPr>
              <p14:xfrm>
                <a:off x="5050926" y="3914115"/>
                <a:ext cx="343440" cy="53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D65B9AE-BB24-F76D-6307-E6BAD15EF55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41926" y="3905115"/>
                  <a:ext cx="3610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6EBA5AC-B14D-0425-BA32-5B40EF2B0384}"/>
                  </a:ext>
                </a:extLst>
              </p14:cNvPr>
              <p14:cNvContentPartPr/>
              <p14:nvPr/>
            </p14:nvContentPartPr>
            <p14:xfrm>
              <a:off x="2055366" y="4700715"/>
              <a:ext cx="227880" cy="2221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6EBA5AC-B14D-0425-BA32-5B40EF2B038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046366" y="4692075"/>
                <a:ext cx="2455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C4CF4C6A-CB5E-4EA5-F433-7C4850E8FE6A}"/>
                  </a:ext>
                </a:extLst>
              </p14:cNvPr>
              <p14:cNvContentPartPr/>
              <p14:nvPr/>
            </p14:nvContentPartPr>
            <p14:xfrm>
              <a:off x="2270646" y="4856595"/>
              <a:ext cx="105840" cy="2019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C4CF4C6A-CB5E-4EA5-F433-7C4850E8FE6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262006" y="4847595"/>
                <a:ext cx="12348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2469C06-9721-2E97-6317-62791DB788E9}"/>
              </a:ext>
            </a:extLst>
          </p:cNvPr>
          <p:cNvGrpSpPr/>
          <p:nvPr/>
        </p:nvGrpSpPr>
        <p:grpSpPr>
          <a:xfrm>
            <a:off x="181926" y="4596675"/>
            <a:ext cx="3151080" cy="669960"/>
            <a:chOff x="181926" y="4596675"/>
            <a:chExt cx="315108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D6CE05-F218-174A-0C61-1CFC7AC012CB}"/>
                    </a:ext>
                  </a:extLst>
                </p14:cNvPr>
                <p14:cNvContentPartPr/>
                <p14:nvPr/>
              </p14:nvContentPartPr>
              <p14:xfrm>
                <a:off x="181926" y="4737795"/>
                <a:ext cx="294840" cy="226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D6CE05-F218-174A-0C61-1CFC7AC012C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3286" y="4728795"/>
                  <a:ext cx="312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BA5B021-A1E9-B92B-F784-10AB7860706D}"/>
                    </a:ext>
                  </a:extLst>
                </p14:cNvPr>
                <p14:cNvContentPartPr/>
                <p14:nvPr/>
              </p14:nvContentPartPr>
              <p14:xfrm>
                <a:off x="427446" y="4947675"/>
                <a:ext cx="152640" cy="160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BA5B021-A1E9-B92B-F784-10AB7860706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8806" y="4939035"/>
                  <a:ext cx="170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F8C1F48-6F2D-7A60-0394-3575A8147E38}"/>
                    </a:ext>
                  </a:extLst>
                </p14:cNvPr>
                <p14:cNvContentPartPr/>
                <p14:nvPr/>
              </p14:nvContentPartPr>
              <p14:xfrm>
                <a:off x="758646" y="4828875"/>
                <a:ext cx="173880" cy="16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F8C1F48-6F2D-7A60-0394-3575A8147E3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50006" y="4820235"/>
                  <a:ext cx="191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DA7FD0B-E26B-DC93-493E-831A94B915C1}"/>
                    </a:ext>
                  </a:extLst>
                </p14:cNvPr>
                <p14:cNvContentPartPr/>
                <p14:nvPr/>
              </p14:nvContentPartPr>
              <p14:xfrm>
                <a:off x="743526" y="4903755"/>
                <a:ext cx="225720" cy="20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DA7FD0B-E26B-DC93-493E-831A94B915C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4526" y="4894755"/>
                  <a:ext cx="243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D71FB4C-385F-A634-4C37-964695CECF3F}"/>
                    </a:ext>
                  </a:extLst>
                </p14:cNvPr>
                <p14:cNvContentPartPr/>
                <p14:nvPr/>
              </p14:nvContentPartPr>
              <p14:xfrm>
                <a:off x="1267326" y="4738875"/>
                <a:ext cx="140400" cy="18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D71FB4C-385F-A634-4C37-964695CECF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58326" y="4729875"/>
                  <a:ext cx="158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D0E307E-7703-A86F-0E5B-25C2446A1F77}"/>
                    </a:ext>
                  </a:extLst>
                </p14:cNvPr>
                <p14:cNvContentPartPr/>
                <p14:nvPr/>
              </p14:nvContentPartPr>
              <p14:xfrm>
                <a:off x="1497006" y="4633035"/>
                <a:ext cx="25200" cy="181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D0E307E-7703-A86F-0E5B-25C2446A1F7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88366" y="4624395"/>
                  <a:ext cx="4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1B1B62F-3FE2-5EAC-669E-AB5DB2362382}"/>
                    </a:ext>
                  </a:extLst>
                </p14:cNvPr>
                <p14:cNvContentPartPr/>
                <p14:nvPr/>
              </p14:nvContentPartPr>
              <p14:xfrm>
                <a:off x="1122966" y="4860195"/>
                <a:ext cx="694800" cy="34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1B1B62F-3FE2-5EAC-669E-AB5DB236238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13966" y="4851555"/>
                  <a:ext cx="71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D25A87B-DF5A-2391-5E81-CE05F7F91EC9}"/>
                    </a:ext>
                  </a:extLst>
                </p14:cNvPr>
                <p14:cNvContentPartPr/>
                <p14:nvPr/>
              </p14:nvContentPartPr>
              <p14:xfrm>
                <a:off x="1169406" y="5032275"/>
                <a:ext cx="120960" cy="234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D25A87B-DF5A-2391-5E81-CE05F7F91EC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60766" y="5023635"/>
                  <a:ext cx="138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148AEBE-DE71-FD88-5005-2072BD5F55C0}"/>
                    </a:ext>
                  </a:extLst>
                </p14:cNvPr>
                <p14:cNvContentPartPr/>
                <p14:nvPr/>
              </p14:nvContentPartPr>
              <p14:xfrm>
                <a:off x="1373886" y="5016435"/>
                <a:ext cx="138960" cy="11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148AEBE-DE71-FD88-5005-2072BD5F55C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65246" y="5007435"/>
                  <a:ext cx="156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4DC68DD-2072-FF6C-2C72-C2BBB11B58BD}"/>
                    </a:ext>
                  </a:extLst>
                </p14:cNvPr>
                <p14:cNvContentPartPr/>
                <p14:nvPr/>
              </p14:nvContentPartPr>
              <p14:xfrm>
                <a:off x="1618686" y="4952715"/>
                <a:ext cx="131400" cy="241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4DC68DD-2072-FF6C-2C72-C2BBB11B58B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609686" y="4943715"/>
                  <a:ext cx="149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6A61DA8-780C-05BD-DEA9-F9F1AD83EE4E}"/>
                    </a:ext>
                  </a:extLst>
                </p14:cNvPr>
                <p14:cNvContentPartPr/>
                <p14:nvPr/>
              </p14:nvContentPartPr>
              <p14:xfrm>
                <a:off x="1733886" y="4970715"/>
                <a:ext cx="129960" cy="85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6A61DA8-780C-05BD-DEA9-F9F1AD83EE4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724886" y="4962075"/>
                  <a:ext cx="147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636B005-D114-9EB6-1053-8EE7143D0342}"/>
                    </a:ext>
                  </a:extLst>
                </p14:cNvPr>
                <p14:cNvContentPartPr/>
                <p14:nvPr/>
              </p14:nvContentPartPr>
              <p14:xfrm>
                <a:off x="2086326" y="4635195"/>
                <a:ext cx="155880" cy="34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636B005-D114-9EB6-1053-8EE7143D034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077686" y="4626555"/>
                  <a:ext cx="173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A40915F-DC80-5E77-28C8-C32D0B500639}"/>
                    </a:ext>
                  </a:extLst>
                </p14:cNvPr>
                <p14:cNvContentPartPr/>
                <p14:nvPr/>
              </p14:nvContentPartPr>
              <p14:xfrm>
                <a:off x="1975446" y="4614315"/>
                <a:ext cx="135360" cy="452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A40915F-DC80-5E77-28C8-C32D0B50063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66806" y="4605315"/>
                  <a:ext cx="1530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E1611ED-F294-76F2-3DD2-C2E8BA38FBF5}"/>
                    </a:ext>
                  </a:extLst>
                </p14:cNvPr>
                <p14:cNvContentPartPr/>
                <p14:nvPr/>
              </p14:nvContentPartPr>
              <p14:xfrm>
                <a:off x="2349846" y="4604235"/>
                <a:ext cx="176040" cy="489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E1611ED-F294-76F2-3DD2-C2E8BA38FBF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340846" y="4595235"/>
                  <a:ext cx="193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3E6A16C-00B0-488A-925B-D3ECA91C2A33}"/>
                    </a:ext>
                  </a:extLst>
                </p14:cNvPr>
                <p14:cNvContentPartPr/>
                <p14:nvPr/>
              </p14:nvContentPartPr>
              <p14:xfrm>
                <a:off x="2557206" y="5004555"/>
                <a:ext cx="128880" cy="123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3E6A16C-00B0-488A-925B-D3ECA91C2A3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548566" y="4995915"/>
                  <a:ext cx="146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291EFFF-C1DC-6EF8-4F84-3DCB1B262FFD}"/>
                    </a:ext>
                  </a:extLst>
                </p14:cNvPr>
                <p14:cNvContentPartPr/>
                <p14:nvPr/>
              </p14:nvContentPartPr>
              <p14:xfrm>
                <a:off x="2783646" y="4691715"/>
                <a:ext cx="190440" cy="344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291EFFF-C1DC-6EF8-4F84-3DCB1B262FF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74646" y="4683075"/>
                  <a:ext cx="2080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C100C75-1EF3-5F68-6D0C-C3E90A1DF3EA}"/>
                    </a:ext>
                  </a:extLst>
                </p14:cNvPr>
                <p14:cNvContentPartPr/>
                <p14:nvPr/>
              </p14:nvContentPartPr>
              <p14:xfrm>
                <a:off x="3158766" y="4768755"/>
                <a:ext cx="174240" cy="247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C100C75-1EF3-5F68-6D0C-C3E90A1DF3E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149766" y="4760115"/>
                  <a:ext cx="191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D95B444-84B6-5766-E7DD-2D30C9DF9522}"/>
                    </a:ext>
                  </a:extLst>
                </p14:cNvPr>
                <p14:cNvContentPartPr/>
                <p14:nvPr/>
              </p14:nvContentPartPr>
              <p14:xfrm>
                <a:off x="3148686" y="4881795"/>
                <a:ext cx="173880" cy="23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D95B444-84B6-5766-E7DD-2D30C9DF952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39686" y="4873155"/>
                  <a:ext cx="191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13A3143-D7EA-0B0B-2B64-DF63A1588CBC}"/>
                    </a:ext>
                  </a:extLst>
                </p14:cNvPr>
                <p14:cNvContentPartPr/>
                <p14:nvPr/>
              </p14:nvContentPartPr>
              <p14:xfrm>
                <a:off x="3179646" y="4596675"/>
                <a:ext cx="111240" cy="130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13A3143-D7EA-0B0B-2B64-DF63A1588CB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71006" y="4587675"/>
                  <a:ext cx="128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4FE6D7B-2A4E-13CF-F122-9338E2B64343}"/>
                    </a:ext>
                  </a:extLst>
                </p14:cNvPr>
                <p14:cNvContentPartPr/>
                <p14:nvPr/>
              </p14:nvContentPartPr>
              <p14:xfrm>
                <a:off x="1331046" y="4642755"/>
                <a:ext cx="12960" cy="168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4FE6D7B-2A4E-13CF-F122-9338E2B6434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2046" y="4633755"/>
                  <a:ext cx="306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46D0F65-92BF-E691-DF8A-E8E93D8CF380}"/>
              </a:ext>
            </a:extLst>
          </p:cNvPr>
          <p:cNvGrpSpPr/>
          <p:nvPr/>
        </p:nvGrpSpPr>
        <p:grpSpPr>
          <a:xfrm>
            <a:off x="5058410" y="4571382"/>
            <a:ext cx="1529960" cy="407497"/>
            <a:chOff x="5058410" y="4571382"/>
            <a:chExt cx="1529960" cy="4074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F21D7C5-F048-6B10-72BB-2A34DB134BB1}"/>
                    </a:ext>
                  </a:extLst>
                </p14:cNvPr>
                <p14:cNvContentPartPr/>
                <p14:nvPr/>
              </p14:nvContentPartPr>
              <p14:xfrm>
                <a:off x="5075338" y="4611701"/>
                <a:ext cx="15389" cy="215136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F21D7C5-F048-6B10-72BB-2A34DB134BB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066391" y="4602707"/>
                  <a:ext cx="32925" cy="232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C9E9037-0176-4E06-BA68-BCA5B33B9D16}"/>
                    </a:ext>
                  </a:extLst>
                </p14:cNvPr>
                <p14:cNvContentPartPr/>
                <p14:nvPr/>
              </p14:nvContentPartPr>
              <p14:xfrm>
                <a:off x="5058410" y="4586155"/>
                <a:ext cx="183743" cy="41858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C9E9037-0176-4E06-BA68-BCA5B33B9D1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49780" y="4577495"/>
                  <a:ext cx="201362" cy="59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D97CAE0-6A9A-A83B-4334-B6D5D64B8C23}"/>
                    </a:ext>
                  </a:extLst>
                </p14:cNvPr>
                <p14:cNvContentPartPr/>
                <p14:nvPr/>
              </p14:nvContentPartPr>
              <p14:xfrm>
                <a:off x="5063334" y="4672948"/>
                <a:ext cx="125573" cy="34471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D97CAE0-6A9A-A83B-4334-B6D5D64B8C2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054699" y="4664330"/>
                  <a:ext cx="143204" cy="52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CB53139-B928-8964-C21B-32F75F4A99A3}"/>
                    </a:ext>
                  </a:extLst>
                </p14:cNvPr>
                <p14:cNvContentPartPr/>
                <p14:nvPr/>
              </p14:nvContentPartPr>
              <p14:xfrm>
                <a:off x="5223686" y="4719731"/>
                <a:ext cx="240374" cy="69558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CB53139-B928-8964-C21B-32F75F4A99A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15050" y="4710721"/>
                  <a:ext cx="258006" cy="87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843E768-A121-BF09-DFCC-C4EA2FA6C490}"/>
                    </a:ext>
                  </a:extLst>
                </p14:cNvPr>
                <p14:cNvContentPartPr/>
                <p14:nvPr/>
              </p14:nvContentPartPr>
              <p14:xfrm>
                <a:off x="5638262" y="4645556"/>
                <a:ext cx="216060" cy="16343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843E768-A121-BF09-DFCC-C4EA2FA6C49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629274" y="4636917"/>
                  <a:ext cx="233676" cy="181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5B576BA-89E6-EABE-13F7-8F18BB6364F4}"/>
                    </a:ext>
                  </a:extLst>
                </p14:cNvPr>
                <p14:cNvContentPartPr/>
                <p14:nvPr/>
              </p14:nvContentPartPr>
              <p14:xfrm>
                <a:off x="5634877" y="4571382"/>
                <a:ext cx="221292" cy="29239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5B576BA-89E6-EABE-13F7-8F18BB6364F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25881" y="4562468"/>
                  <a:ext cx="238923" cy="46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4B23C28-37BC-3837-459C-A0C8EFA400EB}"/>
                    </a:ext>
                  </a:extLst>
                </p14:cNvPr>
                <p14:cNvContentPartPr/>
                <p14:nvPr/>
              </p14:nvContentPartPr>
              <p14:xfrm>
                <a:off x="5830315" y="4688030"/>
                <a:ext cx="136345" cy="290849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4B23C28-37BC-3837-459C-A0C8EFA400E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21321" y="4679391"/>
                  <a:ext cx="153973" cy="308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61F55D3-E6BF-361F-3CAA-3897D9FF6286}"/>
                    </a:ext>
                  </a:extLst>
                </p14:cNvPr>
                <p14:cNvContentPartPr/>
                <p14:nvPr/>
              </p14:nvContentPartPr>
              <p14:xfrm>
                <a:off x="6070689" y="4571382"/>
                <a:ext cx="37549" cy="24099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61F55D3-E6BF-361F-3CAA-3897D9FF628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062106" y="4562737"/>
                  <a:ext cx="55072" cy="258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1B6D7DF-3CDD-C249-F8CA-3992B3885B5F}"/>
                    </a:ext>
                  </a:extLst>
                </p14:cNvPr>
                <p14:cNvContentPartPr/>
                <p14:nvPr/>
              </p14:nvContentPartPr>
              <p14:xfrm>
                <a:off x="6126089" y="4588002"/>
                <a:ext cx="23083" cy="268997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1B6D7DF-3CDD-C249-F8CA-3992B3885B5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117072" y="4579360"/>
                  <a:ext cx="40756" cy="286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293D5A4-9E0F-28D1-AC3C-BF3410ED4BC3}"/>
                    </a:ext>
                  </a:extLst>
                </p14:cNvPr>
                <p14:cNvContentPartPr/>
                <p14:nvPr/>
              </p14:nvContentPartPr>
              <p14:xfrm>
                <a:off x="6259356" y="4706804"/>
                <a:ext cx="156659" cy="9849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293D5A4-9E0F-28D1-AC3C-BF3410ED4BC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50353" y="4698362"/>
                  <a:ext cx="174306" cy="27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B67F1AF-54A0-2B5E-02EE-A25BBFBDEFD8}"/>
                    </a:ext>
                  </a:extLst>
                </p14:cNvPr>
                <p14:cNvContentPartPr/>
                <p14:nvPr/>
              </p14:nvContentPartPr>
              <p14:xfrm>
                <a:off x="6491420" y="4673564"/>
                <a:ext cx="96950" cy="118802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B67F1AF-54A0-2B5E-02EE-A25BBFBDEFD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82443" y="4664564"/>
                  <a:ext cx="114545" cy="1364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2A1FCEA-A0D3-F53B-E4CF-E2DEDFEDB8AA}"/>
                  </a:ext>
                </a:extLst>
              </p14:cNvPr>
              <p14:cNvContentPartPr/>
              <p14:nvPr/>
            </p14:nvContentPartPr>
            <p14:xfrm>
              <a:off x="6604375" y="4819450"/>
              <a:ext cx="99104" cy="148964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2A1FCEA-A0D3-F53B-E4CF-E2DEDFEDB8A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595757" y="4810455"/>
                <a:ext cx="116699" cy="166595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E38EAA71-2C93-EA04-CAFE-23D52532FF06}"/>
              </a:ext>
            </a:extLst>
          </p:cNvPr>
          <p:cNvGrpSpPr/>
          <p:nvPr/>
        </p:nvGrpSpPr>
        <p:grpSpPr>
          <a:xfrm>
            <a:off x="4884208" y="4989343"/>
            <a:ext cx="1852203" cy="342556"/>
            <a:chOff x="4884208" y="4989343"/>
            <a:chExt cx="1852203" cy="3425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F378855-763E-6747-BDAC-5044394B8BF2}"/>
                    </a:ext>
                  </a:extLst>
                </p14:cNvPr>
                <p14:cNvContentPartPr/>
                <p14:nvPr/>
              </p14:nvContentPartPr>
              <p14:xfrm>
                <a:off x="4884208" y="4989343"/>
                <a:ext cx="634021" cy="342556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F378855-763E-6747-BDAC-5044394B8BF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75572" y="4980347"/>
                  <a:ext cx="651653" cy="360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5C28EC0-5A3A-B019-77F5-B39BDE2D7691}"/>
                    </a:ext>
                  </a:extLst>
                </p14:cNvPr>
                <p14:cNvContentPartPr/>
                <p14:nvPr/>
              </p14:nvContentPartPr>
              <p14:xfrm>
                <a:off x="5430820" y="5074290"/>
                <a:ext cx="308" cy="308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5C28EC0-5A3A-B019-77F5-B39BDE2D769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23120" y="5066898"/>
                  <a:ext cx="15400" cy="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A264FCD-EB75-8357-B48B-6FEA6211C644}"/>
                    </a:ext>
                  </a:extLst>
                </p14:cNvPr>
                <p14:cNvContentPartPr/>
                <p14:nvPr/>
              </p14:nvContentPartPr>
              <p14:xfrm>
                <a:off x="5198756" y="5080446"/>
                <a:ext cx="232372" cy="28316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A264FCD-EB75-8357-B48B-6FEA6211C64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89749" y="5071844"/>
                  <a:ext cx="250025" cy="45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22F002C-A2DC-8FA4-872E-E1AC0CEFA2A0}"/>
                    </a:ext>
                  </a:extLst>
                </p14:cNvPr>
                <p14:cNvContentPartPr/>
                <p14:nvPr/>
              </p14:nvContentPartPr>
              <p14:xfrm>
                <a:off x="5142125" y="5024122"/>
                <a:ext cx="77252" cy="5848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22F002C-A2DC-8FA4-872E-E1AC0CEFA2A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33502" y="5015522"/>
                  <a:ext cx="94858" cy="22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4DF09D2-DD4E-87F2-050E-E05B3B8F3B32}"/>
                    </a:ext>
                  </a:extLst>
                </p14:cNvPr>
                <p14:cNvContentPartPr/>
                <p14:nvPr/>
              </p14:nvContentPartPr>
              <p14:xfrm>
                <a:off x="5627490" y="5145694"/>
                <a:ext cx="466590" cy="129882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4DF09D2-DD4E-87F2-050E-E05B3B8F3B3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618489" y="5136699"/>
                  <a:ext cx="484231" cy="14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A336C6F-CD19-83DC-D4D6-066B01867190}"/>
                    </a:ext>
                  </a:extLst>
                </p14:cNvPr>
                <p14:cNvContentPartPr/>
                <p14:nvPr/>
              </p14:nvContentPartPr>
              <p14:xfrm>
                <a:off x="5672425" y="5076752"/>
                <a:ext cx="57862" cy="29547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A336C6F-CD19-83DC-D4D6-066B0186719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63800" y="5068104"/>
                  <a:ext cx="75472" cy="47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B53D56C-D83D-461E-55A4-C62471D9330B}"/>
                    </a:ext>
                  </a:extLst>
                </p14:cNvPr>
                <p14:cNvContentPartPr/>
                <p14:nvPr/>
              </p14:nvContentPartPr>
              <p14:xfrm>
                <a:off x="6247969" y="5070597"/>
                <a:ext cx="488442" cy="239143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B53D56C-D83D-461E-55A4-C62471D9330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239330" y="5061953"/>
                  <a:ext cx="506079" cy="2567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BC12BD5-89F8-D85C-755F-678B2FAA1705}"/>
              </a:ext>
            </a:extLst>
          </p:cNvPr>
          <p:cNvGrpSpPr/>
          <p:nvPr/>
        </p:nvGrpSpPr>
        <p:grpSpPr>
          <a:xfrm>
            <a:off x="7736162" y="4939049"/>
            <a:ext cx="535224" cy="405035"/>
            <a:chOff x="5177520" y="5376527"/>
            <a:chExt cx="535224" cy="4050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E440722-A2EB-9ED8-3984-2096D9678125}"/>
                    </a:ext>
                  </a:extLst>
                </p14:cNvPr>
                <p14:cNvContentPartPr/>
                <p14:nvPr/>
              </p14:nvContentPartPr>
              <p14:xfrm>
                <a:off x="5215376" y="5588278"/>
                <a:ext cx="178819" cy="32932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E440722-A2EB-9ED8-3984-2096D967812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06741" y="5579687"/>
                  <a:ext cx="196449" cy="50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0A78D21-8E1B-3DED-B04D-431924326A8D}"/>
                    </a:ext>
                  </a:extLst>
                </p14:cNvPr>
                <p14:cNvContentPartPr/>
                <p14:nvPr/>
              </p14:nvContentPartPr>
              <p14:xfrm>
                <a:off x="5445286" y="5472554"/>
                <a:ext cx="180973" cy="207134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0A78D21-8E1B-3DED-B04D-431924326A8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36291" y="5463548"/>
                  <a:ext cx="198603" cy="224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30FA74F-C87D-5F7D-2717-660310DDD10B}"/>
                    </a:ext>
                  </a:extLst>
                </p14:cNvPr>
                <p14:cNvContentPartPr/>
                <p14:nvPr/>
              </p14:nvContentPartPr>
              <p14:xfrm>
                <a:off x="5472370" y="5575659"/>
                <a:ext cx="136653" cy="10464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30FA74F-C87D-5F7D-2717-660310DDD10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463380" y="5566638"/>
                  <a:ext cx="154274" cy="28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2C5ED9A-6E7A-3AD8-1007-B3BAEB6BA854}"/>
                    </a:ext>
                  </a:extLst>
                </p14:cNvPr>
                <p14:cNvContentPartPr/>
                <p14:nvPr/>
              </p14:nvContentPartPr>
              <p14:xfrm>
                <a:off x="5472986" y="5376527"/>
                <a:ext cx="72020" cy="76944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2C5ED9A-6E7A-3AD8-1007-B3BAEB6BA85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463983" y="5367898"/>
                  <a:ext cx="89665" cy="94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7DE93C1-DEC9-53B6-0247-05AC73414706}"/>
                    </a:ext>
                  </a:extLst>
                </p14:cNvPr>
                <p14:cNvContentPartPr/>
                <p14:nvPr/>
              </p14:nvContentPartPr>
              <p14:xfrm>
                <a:off x="5177520" y="5386376"/>
                <a:ext cx="137269" cy="395186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7DE93C1-DEC9-53B6-0247-05AC7341470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68513" y="5377378"/>
                  <a:ext cx="154923" cy="412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3B911EA-FF0C-B227-8EB4-4BCB8857C7AE}"/>
                    </a:ext>
                  </a:extLst>
                </p14:cNvPr>
                <p14:cNvContentPartPr/>
                <p14:nvPr/>
              </p14:nvContentPartPr>
              <p14:xfrm>
                <a:off x="5594558" y="5427926"/>
                <a:ext cx="118186" cy="349327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3B911EA-FF0C-B227-8EB4-4BCB8857C7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585577" y="5418923"/>
                  <a:ext cx="135788" cy="36697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64E7AB8C-82DC-2C55-2899-C58F38C90FD3}"/>
                  </a:ext>
                </a:extLst>
              </p14:cNvPr>
              <p14:cNvContentPartPr/>
              <p14:nvPr/>
            </p14:nvContentPartPr>
            <p14:xfrm>
              <a:off x="166446" y="5421075"/>
              <a:ext cx="328320" cy="3056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64E7AB8C-82DC-2C55-2899-C58F38C90FD3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57446" y="5412435"/>
                <a:ext cx="34596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BA640DB-1070-5200-47BC-1F99B7E96115}"/>
              </a:ext>
            </a:extLst>
          </p:cNvPr>
          <p:cNvGrpSpPr/>
          <p:nvPr/>
        </p:nvGrpSpPr>
        <p:grpSpPr>
          <a:xfrm>
            <a:off x="191286" y="6262725"/>
            <a:ext cx="1694880" cy="496440"/>
            <a:chOff x="191286" y="6262725"/>
            <a:chExt cx="16948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CBBBF8E-85FD-3A12-06E6-4C98B4768719}"/>
                    </a:ext>
                  </a:extLst>
                </p14:cNvPr>
                <p14:cNvContentPartPr/>
                <p14:nvPr/>
              </p14:nvContentPartPr>
              <p14:xfrm>
                <a:off x="191286" y="6262725"/>
                <a:ext cx="164160" cy="482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CBBBF8E-85FD-3A12-06E6-4C98B476871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82646" y="6254085"/>
                  <a:ext cx="1818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3DC8860-F6F0-B089-055A-A541FCAB7BCE}"/>
                    </a:ext>
                  </a:extLst>
                </p14:cNvPr>
                <p14:cNvContentPartPr/>
                <p14:nvPr/>
              </p14:nvContentPartPr>
              <p14:xfrm>
                <a:off x="310806" y="6420045"/>
                <a:ext cx="245160" cy="181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3DC8860-F6F0-B089-055A-A541FCAB7BC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2166" y="6411045"/>
                  <a:ext cx="262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98245B9-1BF5-B88D-7B49-9C9136ADEE75}"/>
                    </a:ext>
                  </a:extLst>
                </p14:cNvPr>
                <p14:cNvContentPartPr/>
                <p14:nvPr/>
              </p14:nvContentPartPr>
              <p14:xfrm>
                <a:off x="534366" y="6576645"/>
                <a:ext cx="116640" cy="144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98245B9-1BF5-B88D-7B49-9C9136ADEE7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5726" y="6568005"/>
                  <a:ext cx="134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C58896F-E33B-271A-FFCB-E8401AF4803E}"/>
                    </a:ext>
                  </a:extLst>
                </p14:cNvPr>
                <p14:cNvContentPartPr/>
                <p14:nvPr/>
              </p14:nvContentPartPr>
              <p14:xfrm>
                <a:off x="344286" y="6303765"/>
                <a:ext cx="214560" cy="35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C58896F-E33B-271A-FFCB-E8401AF4803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5286" y="6295125"/>
                  <a:ext cx="232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C568F6E-5F50-9AC4-EAB6-1AC33C1A19C2}"/>
                    </a:ext>
                  </a:extLst>
                </p14:cNvPr>
                <p14:cNvContentPartPr/>
                <p14:nvPr/>
              </p14:nvContentPartPr>
              <p14:xfrm>
                <a:off x="725886" y="6572685"/>
                <a:ext cx="25560" cy="34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C568F6E-5F50-9AC4-EAB6-1AC33C1A19C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17246" y="6563685"/>
                  <a:ext cx="43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245BD70-AB60-6EE2-A340-1635860F515C}"/>
                    </a:ext>
                  </a:extLst>
                </p14:cNvPr>
                <p14:cNvContentPartPr/>
                <p14:nvPr/>
              </p14:nvContentPartPr>
              <p14:xfrm>
                <a:off x="823086" y="6430485"/>
                <a:ext cx="198360" cy="273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245BD70-AB60-6EE2-A340-1635860F515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4086" y="6421485"/>
                  <a:ext cx="216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1673726-680F-752B-A94F-1ABB8A748F92}"/>
                    </a:ext>
                  </a:extLst>
                </p14:cNvPr>
                <p14:cNvContentPartPr/>
                <p14:nvPr/>
              </p14:nvContentPartPr>
              <p14:xfrm>
                <a:off x="775926" y="6373965"/>
                <a:ext cx="159120" cy="7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1673726-680F-752B-A94F-1ABB8A748F9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66926" y="6365325"/>
                  <a:ext cx="176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AF4BD61-8C46-D0E9-4B7C-EBE760F53AEA}"/>
                    </a:ext>
                  </a:extLst>
                </p14:cNvPr>
                <p14:cNvContentPartPr/>
                <p14:nvPr/>
              </p14:nvContentPartPr>
              <p14:xfrm>
                <a:off x="957366" y="6306285"/>
                <a:ext cx="178920" cy="452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AF4BD61-8C46-D0E9-4B7C-EBE760F53AE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8366" y="6297645"/>
                  <a:ext cx="196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8904FCC-5A86-62CB-672E-B990C7AD5909}"/>
                    </a:ext>
                  </a:extLst>
                </p14:cNvPr>
                <p14:cNvContentPartPr/>
                <p14:nvPr/>
              </p14:nvContentPartPr>
              <p14:xfrm>
                <a:off x="1176246" y="6372885"/>
                <a:ext cx="308520" cy="191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8904FCC-5A86-62CB-672E-B990C7AD590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67606" y="6364245"/>
                  <a:ext cx="326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5475DA0-23FA-7DEF-1C5E-09285F92A2CD}"/>
                    </a:ext>
                  </a:extLst>
                </p14:cNvPr>
                <p14:cNvContentPartPr/>
                <p14:nvPr/>
              </p14:nvContentPartPr>
              <p14:xfrm>
                <a:off x="1333206" y="6574845"/>
                <a:ext cx="171000" cy="1519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5475DA0-23FA-7DEF-1C5E-09285F92A2C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324566" y="6565845"/>
                  <a:ext cx="188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8AF607C-56D2-28A5-3616-BA20744B03AF}"/>
                    </a:ext>
                  </a:extLst>
                </p14:cNvPr>
                <p14:cNvContentPartPr/>
                <p14:nvPr/>
              </p14:nvContentPartPr>
              <p14:xfrm>
                <a:off x="1701486" y="6510045"/>
                <a:ext cx="184680" cy="19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8AF607C-56D2-28A5-3616-BA20744B03A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692846" y="6501045"/>
                  <a:ext cx="20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2A39592-E392-E17A-6C52-0AED5399248D}"/>
                    </a:ext>
                  </a:extLst>
                </p14:cNvPr>
                <p14:cNvContentPartPr/>
                <p14:nvPr/>
              </p14:nvContentPartPr>
              <p14:xfrm>
                <a:off x="1219806" y="6296205"/>
                <a:ext cx="159840" cy="9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2A39592-E392-E17A-6C52-0AED5399248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11166" y="6287205"/>
                  <a:ext cx="17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062DF9B-55B9-930D-813E-B396E9F22A8C}"/>
                    </a:ext>
                  </a:extLst>
                </p14:cNvPr>
                <p14:cNvContentPartPr/>
                <p14:nvPr/>
              </p14:nvContentPartPr>
              <p14:xfrm>
                <a:off x="1695726" y="6599685"/>
                <a:ext cx="142560" cy="10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062DF9B-55B9-930D-813E-B396E9F22A8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687086" y="6590685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4F6C1362-11DD-060F-6DE2-18B137631ADF}"/>
              </a:ext>
            </a:extLst>
          </p:cNvPr>
          <p:cNvGrpSpPr/>
          <p:nvPr/>
        </p:nvGrpSpPr>
        <p:grpSpPr>
          <a:xfrm>
            <a:off x="2855646" y="5337885"/>
            <a:ext cx="756000" cy="369000"/>
            <a:chOff x="2855646" y="5337885"/>
            <a:chExt cx="7560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480CDBA-61F0-FFEC-6F73-B7A6D3C3E2B8}"/>
                    </a:ext>
                  </a:extLst>
                </p14:cNvPr>
                <p14:cNvContentPartPr/>
                <p14:nvPr/>
              </p14:nvContentPartPr>
              <p14:xfrm>
                <a:off x="2855646" y="5374245"/>
                <a:ext cx="347400" cy="242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480CDBA-61F0-FFEC-6F73-B7A6D3C3E2B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46646" y="5365245"/>
                  <a:ext cx="365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FB015FD-DFEA-5032-33C1-B86345F332B3}"/>
                    </a:ext>
                  </a:extLst>
                </p14:cNvPr>
                <p14:cNvContentPartPr/>
                <p14:nvPr/>
              </p14:nvContentPartPr>
              <p14:xfrm>
                <a:off x="3307086" y="5413845"/>
                <a:ext cx="207720" cy="2228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FB015FD-DFEA-5032-33C1-B86345F332B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298446" y="5404845"/>
                  <a:ext cx="225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D1B3464-C0B5-38DF-B581-23F796745067}"/>
                    </a:ext>
                  </a:extLst>
                </p14:cNvPr>
                <p14:cNvContentPartPr/>
                <p14:nvPr/>
              </p14:nvContentPartPr>
              <p14:xfrm>
                <a:off x="3464406" y="5559645"/>
                <a:ext cx="147240" cy="147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D1B3464-C0B5-38DF-B581-23F79674506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455766" y="5550645"/>
                  <a:ext cx="164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1353D1A-9319-226E-DC4D-7CBD12CD89C1}"/>
                    </a:ext>
                  </a:extLst>
                </p14:cNvPr>
                <p14:cNvContentPartPr/>
                <p14:nvPr/>
              </p14:nvContentPartPr>
              <p14:xfrm>
                <a:off x="3323286" y="5337885"/>
                <a:ext cx="155880" cy="11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1353D1A-9319-226E-DC4D-7CBD12CD89C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14286" y="5329245"/>
                  <a:ext cx="1735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693E289C-2712-D220-37B1-90FFF6AA6E79}"/>
                  </a:ext>
                </a:extLst>
              </p14:cNvPr>
              <p14:cNvContentPartPr/>
              <p14:nvPr/>
            </p14:nvContentPartPr>
            <p14:xfrm>
              <a:off x="301806" y="5833245"/>
              <a:ext cx="323280" cy="2358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693E289C-2712-D220-37B1-90FFF6AA6E7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92806" y="5824245"/>
                <a:ext cx="34092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9C4563C0-0564-4F69-755A-A038C7C526EC}"/>
              </a:ext>
            </a:extLst>
          </p:cNvPr>
          <p:cNvGrpSpPr/>
          <p:nvPr/>
        </p:nvGrpSpPr>
        <p:grpSpPr>
          <a:xfrm>
            <a:off x="665406" y="5314515"/>
            <a:ext cx="2106720" cy="847440"/>
            <a:chOff x="665406" y="5314515"/>
            <a:chExt cx="2106720" cy="84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EA40BF2-7802-754A-9EAD-1C9DC74B1478}"/>
                    </a:ext>
                  </a:extLst>
                </p14:cNvPr>
                <p14:cNvContentPartPr/>
                <p14:nvPr/>
              </p14:nvContentPartPr>
              <p14:xfrm>
                <a:off x="665406" y="5366355"/>
                <a:ext cx="1258200" cy="379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EA40BF2-7802-754A-9EAD-1C9DC74B147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6406" y="5357355"/>
                  <a:ext cx="1275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3A2283D-9224-7AEA-8888-53742A1E3A5E}"/>
                    </a:ext>
                  </a:extLst>
                </p14:cNvPr>
                <p14:cNvContentPartPr/>
                <p14:nvPr/>
              </p14:nvContentPartPr>
              <p14:xfrm>
                <a:off x="1392246" y="5434395"/>
                <a:ext cx="263160" cy="37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3A2283D-9224-7AEA-8888-53742A1E3A5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83606" y="5425755"/>
                  <a:ext cx="280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351B29F-1120-E6B7-8684-67A08EBC8F21}"/>
                    </a:ext>
                  </a:extLst>
                </p14:cNvPr>
                <p14:cNvContentPartPr/>
                <p14:nvPr/>
              </p14:nvContentPartPr>
              <p14:xfrm>
                <a:off x="2151126" y="5447715"/>
                <a:ext cx="181800" cy="208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351B29F-1120-E6B7-8684-67A08EBC8F2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142486" y="5439075"/>
                  <a:ext cx="199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7666D58-D01A-CBF0-C80B-6BED577C50E5}"/>
                    </a:ext>
                  </a:extLst>
                </p14:cNvPr>
                <p14:cNvContentPartPr/>
                <p14:nvPr/>
              </p14:nvContentPartPr>
              <p14:xfrm>
                <a:off x="2115846" y="5389035"/>
                <a:ext cx="187560" cy="15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7666D58-D01A-CBF0-C80B-6BED577C50E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106846" y="5380395"/>
                  <a:ext cx="20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F199799-B1CE-242D-259E-CA070C19306E}"/>
                    </a:ext>
                  </a:extLst>
                </p14:cNvPr>
                <p14:cNvContentPartPr/>
                <p14:nvPr/>
              </p14:nvContentPartPr>
              <p14:xfrm>
                <a:off x="2330406" y="5573715"/>
                <a:ext cx="97560" cy="176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F199799-B1CE-242D-259E-CA070C19306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321406" y="5564715"/>
                  <a:ext cx="115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7CC7642-C7A0-2904-DCD0-FBC3FE4E98A9}"/>
                    </a:ext>
                  </a:extLst>
                </p14:cNvPr>
                <p14:cNvContentPartPr/>
                <p14:nvPr/>
              </p14:nvContentPartPr>
              <p14:xfrm>
                <a:off x="2039166" y="5314515"/>
                <a:ext cx="129600" cy="475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7CC7642-C7A0-2904-DCD0-FBC3FE4E98A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30166" y="5305515"/>
                  <a:ext cx="1472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CB8A80C-9A12-AA83-E559-5029EEE174C6}"/>
                    </a:ext>
                  </a:extLst>
                </p14:cNvPr>
                <p14:cNvContentPartPr/>
                <p14:nvPr/>
              </p14:nvContentPartPr>
              <p14:xfrm>
                <a:off x="2445606" y="5315235"/>
                <a:ext cx="104400" cy="444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CB8A80C-9A12-AA83-E559-5029EEE174C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36966" y="5306235"/>
                  <a:ext cx="1220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1741F7F-B0BC-B4F0-8636-5E86733B0C9D}"/>
                    </a:ext>
                  </a:extLst>
                </p14:cNvPr>
                <p14:cNvContentPartPr/>
                <p14:nvPr/>
              </p14:nvContentPartPr>
              <p14:xfrm>
                <a:off x="2637126" y="5677395"/>
                <a:ext cx="70920" cy="117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1741F7F-B0BC-B4F0-8636-5E86733B0C9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628486" y="5668755"/>
                  <a:ext cx="88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4A5AB35-D9DB-6818-BF16-908E089045AF}"/>
                    </a:ext>
                  </a:extLst>
                </p14:cNvPr>
                <p14:cNvContentPartPr/>
                <p14:nvPr/>
              </p14:nvContentPartPr>
              <p14:xfrm>
                <a:off x="681966" y="5823195"/>
                <a:ext cx="309240" cy="222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4A5AB35-D9DB-6818-BF16-908E089045A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73326" y="5814195"/>
                  <a:ext cx="326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9184B77-2A51-FBC0-F11F-EC0403CEC4C5}"/>
                    </a:ext>
                  </a:extLst>
                </p14:cNvPr>
                <p14:cNvContentPartPr/>
                <p14:nvPr/>
              </p14:nvContentPartPr>
              <p14:xfrm>
                <a:off x="870606" y="5899155"/>
                <a:ext cx="168480" cy="30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9184B77-2A51-FBC0-F11F-EC0403CEC4C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61966" y="5890155"/>
                  <a:ext cx="186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1E11EFE-4C9E-B0DA-F23D-47AE711A9AC1}"/>
                    </a:ext>
                  </a:extLst>
                </p14:cNvPr>
                <p14:cNvContentPartPr/>
                <p14:nvPr/>
              </p14:nvContentPartPr>
              <p14:xfrm>
                <a:off x="1163286" y="5801955"/>
                <a:ext cx="659520" cy="360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1E11EFE-4C9E-B0DA-F23D-47AE711A9AC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54646" y="5792955"/>
                  <a:ext cx="677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2D5A62A-31F9-25D2-E03A-6B8E2ED0EF91}"/>
                    </a:ext>
                  </a:extLst>
                </p14:cNvPr>
                <p14:cNvContentPartPr/>
                <p14:nvPr/>
              </p14:nvContentPartPr>
              <p14:xfrm>
                <a:off x="1974366" y="5943075"/>
                <a:ext cx="150480" cy="74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2D5A62A-31F9-25D2-E03A-6B8E2ED0EF9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965366" y="5934435"/>
                  <a:ext cx="168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2A95A65-55FD-7740-78F6-6F7532F10465}"/>
                    </a:ext>
                  </a:extLst>
                </p14:cNvPr>
                <p14:cNvContentPartPr/>
                <p14:nvPr/>
              </p14:nvContentPartPr>
              <p14:xfrm>
                <a:off x="2095326" y="5897715"/>
                <a:ext cx="216000" cy="126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2A95A65-55FD-7740-78F6-6F7532F1046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086686" y="5888715"/>
                  <a:ext cx="23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6EC901D-B7FB-A569-CA0D-EAFBCF4D48D8}"/>
                    </a:ext>
                  </a:extLst>
                </p14:cNvPr>
                <p14:cNvContentPartPr/>
                <p14:nvPr/>
              </p14:nvContentPartPr>
              <p14:xfrm>
                <a:off x="2739726" y="6066555"/>
                <a:ext cx="32400" cy="22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6EC901D-B7FB-A569-CA0D-EAFBCF4D48D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730726" y="6057555"/>
                  <a:ext cx="50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039F983-28DC-3692-7C80-EBCBDA9ED20D}"/>
                    </a:ext>
                  </a:extLst>
                </p14:cNvPr>
                <p14:cNvContentPartPr/>
                <p14:nvPr/>
              </p14:nvContentPartPr>
              <p14:xfrm>
                <a:off x="2432286" y="5889765"/>
                <a:ext cx="129240" cy="182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039F983-28DC-3692-7C80-EBCBDA9ED20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423286" y="5881125"/>
                  <a:ext cx="146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07835D7-A47A-397B-86E8-839EB005F413}"/>
                    </a:ext>
                  </a:extLst>
                </p14:cNvPr>
                <p14:cNvContentPartPr/>
                <p14:nvPr/>
              </p14:nvContentPartPr>
              <p14:xfrm>
                <a:off x="2413206" y="5971845"/>
                <a:ext cx="201600" cy="27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07835D7-A47A-397B-86E8-839EB005F41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404566" y="5963205"/>
                  <a:ext cx="2192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3D08D48C-9D55-AB35-B285-857B0A502264}"/>
              </a:ext>
            </a:extLst>
          </p:cNvPr>
          <p:cNvGrpSpPr/>
          <p:nvPr/>
        </p:nvGrpSpPr>
        <p:grpSpPr>
          <a:xfrm>
            <a:off x="2118726" y="6272445"/>
            <a:ext cx="2794680" cy="525600"/>
            <a:chOff x="2118726" y="6272445"/>
            <a:chExt cx="279468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C1EAD94-2472-5FB5-896C-9CAB390B3CDC}"/>
                    </a:ext>
                  </a:extLst>
                </p14:cNvPr>
                <p14:cNvContentPartPr/>
                <p14:nvPr/>
              </p14:nvContentPartPr>
              <p14:xfrm>
                <a:off x="2118726" y="6413205"/>
                <a:ext cx="258120" cy="167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C1EAD94-2472-5FB5-896C-9CAB390B3CD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110086" y="6404205"/>
                  <a:ext cx="275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C967BD9-90E9-FF9D-F898-05FE81E2F939}"/>
                    </a:ext>
                  </a:extLst>
                </p14:cNvPr>
                <p14:cNvContentPartPr/>
                <p14:nvPr/>
              </p14:nvContentPartPr>
              <p14:xfrm>
                <a:off x="2337246" y="6581325"/>
                <a:ext cx="113400" cy="1292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C967BD9-90E9-FF9D-F898-05FE81E2F93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28606" y="6572685"/>
                  <a:ext cx="131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04F7847-D49F-234D-50B1-6E918C24B1EE}"/>
                    </a:ext>
                  </a:extLst>
                </p14:cNvPr>
                <p14:cNvContentPartPr/>
                <p14:nvPr/>
              </p14:nvContentPartPr>
              <p14:xfrm>
                <a:off x="2632446" y="6306285"/>
                <a:ext cx="7920" cy="156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04F7847-D49F-234D-50B1-6E918C24B1E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23446" y="6297645"/>
                  <a:ext cx="25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38DDA57-D50C-1653-4F85-CED1AF6006D8}"/>
                    </a:ext>
                  </a:extLst>
                </p14:cNvPr>
                <p14:cNvContentPartPr/>
                <p14:nvPr/>
              </p14:nvContentPartPr>
              <p14:xfrm>
                <a:off x="2514726" y="6534885"/>
                <a:ext cx="241200" cy="16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38DDA57-D50C-1653-4F85-CED1AF6006D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506086" y="6526245"/>
                  <a:ext cx="258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4CA0036-33F8-7F81-3703-282F6840534C}"/>
                    </a:ext>
                  </a:extLst>
                </p14:cNvPr>
                <p14:cNvContentPartPr/>
                <p14:nvPr/>
              </p14:nvContentPartPr>
              <p14:xfrm>
                <a:off x="2578806" y="6663405"/>
                <a:ext cx="111960" cy="97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4CA0036-33F8-7F81-3703-282F6840534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69806" y="6654405"/>
                  <a:ext cx="129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A1D1D23-5898-3FCE-4137-BE367047B8EB}"/>
                    </a:ext>
                  </a:extLst>
                </p14:cNvPr>
                <p14:cNvContentPartPr/>
                <p14:nvPr/>
              </p14:nvContentPartPr>
              <p14:xfrm>
                <a:off x="2870406" y="6324285"/>
                <a:ext cx="90000" cy="213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A1D1D23-5898-3FCE-4137-BE367047B8E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61406" y="6315645"/>
                  <a:ext cx="107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BB49D61-BF69-53F8-A929-28C3305A31F4}"/>
                    </a:ext>
                  </a:extLst>
                </p14:cNvPr>
                <p14:cNvContentPartPr/>
                <p14:nvPr/>
              </p14:nvContentPartPr>
              <p14:xfrm>
                <a:off x="2831886" y="6574485"/>
                <a:ext cx="276120" cy="234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BB49D61-BF69-53F8-A929-28C3305A31F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23246" y="6565485"/>
                  <a:ext cx="29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133671E-21B4-45C3-12FD-C9AD206D33F7}"/>
                    </a:ext>
                  </a:extLst>
                </p14:cNvPr>
                <p14:cNvContentPartPr/>
                <p14:nvPr/>
              </p14:nvContentPartPr>
              <p14:xfrm>
                <a:off x="2843766" y="6608325"/>
                <a:ext cx="103680" cy="189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133671E-21B4-45C3-12FD-C9AD206D33F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834766" y="6599325"/>
                  <a:ext cx="121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7A63893-7630-77D5-B635-A1C78CADA444}"/>
                    </a:ext>
                  </a:extLst>
                </p14:cNvPr>
                <p14:cNvContentPartPr/>
                <p14:nvPr/>
              </p14:nvContentPartPr>
              <p14:xfrm>
                <a:off x="2974446" y="6652605"/>
                <a:ext cx="127440" cy="136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7A63893-7630-77D5-B635-A1C78CADA44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965446" y="6643965"/>
                  <a:ext cx="145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F8E4850-5F7E-0FCD-DB5D-6DE801739C00}"/>
                    </a:ext>
                  </a:extLst>
                </p14:cNvPr>
                <p14:cNvContentPartPr/>
                <p14:nvPr/>
              </p14:nvContentPartPr>
              <p14:xfrm>
                <a:off x="3321486" y="6477645"/>
                <a:ext cx="360" cy="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F8E4850-5F7E-0FCD-DB5D-6DE801739C0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12846" y="646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B39F429-2DE0-A892-1F0C-5D455F3832FB}"/>
                    </a:ext>
                  </a:extLst>
                </p14:cNvPr>
                <p14:cNvContentPartPr/>
                <p14:nvPr/>
              </p14:nvContentPartPr>
              <p14:xfrm>
                <a:off x="3285486" y="6379005"/>
                <a:ext cx="250920" cy="198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B39F429-2DE0-A892-1F0C-5D455F3832F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276486" y="6370005"/>
                  <a:ext cx="268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AB189C1-61B2-C33E-45F1-FDE971A800B2}"/>
                    </a:ext>
                  </a:extLst>
                </p14:cNvPr>
                <p14:cNvContentPartPr/>
                <p14:nvPr/>
              </p14:nvContentPartPr>
              <p14:xfrm>
                <a:off x="3476646" y="6576285"/>
                <a:ext cx="158760" cy="127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AB189C1-61B2-C33E-45F1-FDE971A800B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467646" y="6567645"/>
                  <a:ext cx="176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36DA400-EA8B-A571-1943-BEC02950F4F0}"/>
                    </a:ext>
                  </a:extLst>
                </p14:cNvPr>
                <p14:cNvContentPartPr/>
                <p14:nvPr/>
              </p14:nvContentPartPr>
              <p14:xfrm>
                <a:off x="3763206" y="6418605"/>
                <a:ext cx="152640" cy="2055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36DA400-EA8B-A571-1943-BEC02950F4F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54566" y="6409965"/>
                  <a:ext cx="170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4E646DA-8044-AAAE-AC21-47411B849767}"/>
                    </a:ext>
                  </a:extLst>
                </p14:cNvPr>
                <p14:cNvContentPartPr/>
                <p14:nvPr/>
              </p14:nvContentPartPr>
              <p14:xfrm>
                <a:off x="3796686" y="6311325"/>
                <a:ext cx="69840" cy="637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4E646DA-8044-AAAE-AC21-47411B84976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88046" y="6302325"/>
                  <a:ext cx="87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30B47DC-6E5B-28E3-0610-2BE291FF5E25}"/>
                    </a:ext>
                  </a:extLst>
                </p14:cNvPr>
                <p14:cNvContentPartPr/>
                <p14:nvPr/>
              </p14:nvContentPartPr>
              <p14:xfrm>
                <a:off x="3221406" y="6320325"/>
                <a:ext cx="105840" cy="4636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30B47DC-6E5B-28E3-0610-2BE291FF5E2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212406" y="6311325"/>
                  <a:ext cx="1234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5797616-96F8-74C9-5D30-41DF986859BF}"/>
                    </a:ext>
                  </a:extLst>
                </p14:cNvPr>
                <p14:cNvContentPartPr/>
                <p14:nvPr/>
              </p14:nvContentPartPr>
              <p14:xfrm>
                <a:off x="3841686" y="6272445"/>
                <a:ext cx="214200" cy="5014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5797616-96F8-74C9-5D30-41DF986859B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33046" y="6263445"/>
                  <a:ext cx="231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F2E2A92-C383-4B53-1470-E90221939A8E}"/>
                    </a:ext>
                  </a:extLst>
                </p14:cNvPr>
                <p14:cNvContentPartPr/>
                <p14:nvPr/>
              </p14:nvContentPartPr>
              <p14:xfrm>
                <a:off x="4197366" y="6544605"/>
                <a:ext cx="269640" cy="291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F2E2A92-C383-4B53-1470-E90221939A8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88366" y="6535965"/>
                  <a:ext cx="287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81766AD-5F7C-2FEC-BD1C-1C4A190AEBB4}"/>
                    </a:ext>
                  </a:extLst>
                </p14:cNvPr>
                <p14:cNvContentPartPr/>
                <p14:nvPr/>
              </p14:nvContentPartPr>
              <p14:xfrm>
                <a:off x="4166766" y="6661245"/>
                <a:ext cx="297720" cy="19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81766AD-5F7C-2FEC-BD1C-1C4A190AEBB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158126" y="6652605"/>
                  <a:ext cx="315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7B607DA-AF6C-EE58-0897-DF99436B42D8}"/>
                    </a:ext>
                  </a:extLst>
                </p14:cNvPr>
                <p14:cNvContentPartPr/>
                <p14:nvPr/>
              </p14:nvContentPartPr>
              <p14:xfrm>
                <a:off x="4593366" y="6484125"/>
                <a:ext cx="320040" cy="2426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7B607DA-AF6C-EE58-0897-DF99436B42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84366" y="6475125"/>
                  <a:ext cx="33768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57A7A950-5F68-D58E-612F-27D90BFD318B}"/>
                  </a:ext>
                </a:extLst>
              </p14:cNvPr>
              <p14:cNvContentPartPr/>
              <p14:nvPr/>
            </p14:nvContentPartPr>
            <p14:xfrm>
              <a:off x="5262246" y="6274245"/>
              <a:ext cx="577080" cy="38592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57A7A950-5F68-D58E-612F-27D90BFD318B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5253606" y="6265245"/>
                <a:ext cx="59472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oup 373">
            <a:extLst>
              <a:ext uri="{FF2B5EF4-FFF2-40B4-BE49-F238E27FC236}">
                <a16:creationId xmlns:a16="http://schemas.microsoft.com/office/drawing/2014/main" id="{15786391-59B4-D4B9-84C4-F03306BA0638}"/>
              </a:ext>
            </a:extLst>
          </p:cNvPr>
          <p:cNvGrpSpPr/>
          <p:nvPr/>
        </p:nvGrpSpPr>
        <p:grpSpPr>
          <a:xfrm>
            <a:off x="5086206" y="2645445"/>
            <a:ext cx="1451520" cy="720360"/>
            <a:chOff x="5086206" y="2645445"/>
            <a:chExt cx="145152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AECFF40-DCCB-2F96-E5E4-9270BE9543DF}"/>
                    </a:ext>
                  </a:extLst>
                </p14:cNvPr>
                <p14:cNvContentPartPr/>
                <p14:nvPr/>
              </p14:nvContentPartPr>
              <p14:xfrm>
                <a:off x="5086206" y="2645445"/>
                <a:ext cx="223200" cy="370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AECFF40-DCCB-2F96-E5E4-9270BE9543D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77206" y="2636445"/>
                  <a:ext cx="2408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F9AF123-3EAC-CDC0-8162-30A386EB933E}"/>
                    </a:ext>
                  </a:extLst>
                </p14:cNvPr>
                <p14:cNvContentPartPr/>
                <p14:nvPr/>
              </p14:nvContentPartPr>
              <p14:xfrm>
                <a:off x="5094126" y="2675685"/>
                <a:ext cx="846360" cy="475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F9AF123-3EAC-CDC0-8162-30A386EB933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85126" y="2667045"/>
                  <a:ext cx="8640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59D5074-625E-F2A8-3A30-437DC45CCE09}"/>
                    </a:ext>
                  </a:extLst>
                </p14:cNvPr>
                <p14:cNvContentPartPr/>
                <p14:nvPr/>
              </p14:nvContentPartPr>
              <p14:xfrm>
                <a:off x="5953806" y="2752365"/>
                <a:ext cx="583920" cy="6134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59D5074-625E-F2A8-3A30-437DC45CCE0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944806" y="2743365"/>
                  <a:ext cx="60156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3EA38CA2-F3EF-5331-66CE-70AEB79BFED7}"/>
              </a:ext>
            </a:extLst>
          </p:cNvPr>
          <p:cNvGrpSpPr/>
          <p:nvPr/>
        </p:nvGrpSpPr>
        <p:grpSpPr>
          <a:xfrm>
            <a:off x="6873064" y="4836765"/>
            <a:ext cx="744302" cy="619920"/>
            <a:chOff x="6873064" y="4836765"/>
            <a:chExt cx="744302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8BC1C72-4A23-2818-2657-A784C0A5E2E7}"/>
                    </a:ext>
                  </a:extLst>
                </p14:cNvPr>
                <p14:cNvContentPartPr/>
                <p14:nvPr/>
              </p14:nvContentPartPr>
              <p14:xfrm>
                <a:off x="6873064" y="5022583"/>
                <a:ext cx="502908" cy="339786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8BC1C72-4A23-2818-2657-A784C0A5E2E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64064" y="5013944"/>
                  <a:ext cx="520548" cy="357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A788FA1-7591-D83A-89C6-502FE28801B3}"/>
                    </a:ext>
                  </a:extLst>
                </p14:cNvPr>
                <p14:cNvContentPartPr/>
                <p14:nvPr/>
              </p14:nvContentPartPr>
              <p14:xfrm>
                <a:off x="7287640" y="5152158"/>
                <a:ext cx="150503" cy="51399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A788FA1-7591-D83A-89C6-502FE28801B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78999" y="5143532"/>
                  <a:ext cx="168146" cy="69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8858571-FB90-FD98-DBEA-55546D732464}"/>
                    </a:ext>
                  </a:extLst>
                </p14:cNvPr>
                <p14:cNvContentPartPr/>
                <p14:nvPr/>
              </p14:nvContentPartPr>
              <p14:xfrm>
                <a:off x="7154372" y="5130921"/>
                <a:ext cx="308" cy="308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8858571-FB90-FD98-DBEA-55546D73246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46672" y="5123221"/>
                  <a:ext cx="15400" cy="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A3B5BC5-32BE-D1BD-2942-C8691534951D}"/>
                    </a:ext>
                  </a:extLst>
                </p14:cNvPr>
                <p14:cNvContentPartPr/>
                <p14:nvPr/>
              </p14:nvContentPartPr>
              <p14:xfrm>
                <a:off x="7469406" y="4844685"/>
                <a:ext cx="47880" cy="612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A3B5BC5-32BE-D1BD-2942-C8691534951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460406" y="4835685"/>
                  <a:ext cx="65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9FC2FAC-6E83-AD2E-F96A-BACED9C3AEAF}"/>
                    </a:ext>
                  </a:extLst>
                </p14:cNvPr>
                <p14:cNvContentPartPr/>
                <p14:nvPr/>
              </p14:nvContentPartPr>
              <p14:xfrm>
                <a:off x="7574526" y="4836765"/>
                <a:ext cx="42840" cy="6148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9FC2FAC-6E83-AD2E-F96A-BACED9C3AEA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565886" y="4827765"/>
                  <a:ext cx="60480" cy="63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617C7109-3494-D995-30A2-43AD6D5E345C}"/>
                  </a:ext>
                </a:extLst>
              </p14:cNvPr>
              <p14:cNvContentPartPr/>
              <p14:nvPr/>
            </p14:nvContentPartPr>
            <p14:xfrm>
              <a:off x="6476166" y="4485045"/>
              <a:ext cx="122400" cy="9900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617C7109-3494-D995-30A2-43AD6D5E345C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467166" y="4476405"/>
                <a:ext cx="140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ADB50293-B9B6-D7E3-D9E9-10707329F6E3}"/>
                  </a:ext>
                </a:extLst>
              </p14:cNvPr>
              <p14:cNvContentPartPr/>
              <p14:nvPr/>
            </p14:nvContentPartPr>
            <p14:xfrm>
              <a:off x="10094886" y="4759725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ADB50293-B9B6-D7E3-D9E9-10707329F6E3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086246" y="47507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11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1F6AE1-972A-B50A-8A1A-9C006095F8B6}"/>
                  </a:ext>
                </a:extLst>
              </p14:cNvPr>
              <p14:cNvContentPartPr/>
              <p14:nvPr/>
            </p14:nvContentPartPr>
            <p14:xfrm>
              <a:off x="558486" y="166125"/>
              <a:ext cx="324000" cy="46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1F6AE1-972A-B50A-8A1A-9C006095F8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846" y="157125"/>
                <a:ext cx="34164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43D0B63-9B19-F144-4E05-87A793C4091A}"/>
              </a:ext>
            </a:extLst>
          </p:cNvPr>
          <p:cNvGrpSpPr/>
          <p:nvPr/>
        </p:nvGrpSpPr>
        <p:grpSpPr>
          <a:xfrm>
            <a:off x="1289646" y="212565"/>
            <a:ext cx="1145880" cy="433800"/>
            <a:chOff x="1289646" y="212565"/>
            <a:chExt cx="11458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541DBA-FC98-6586-4475-9E9638475AAC}"/>
                    </a:ext>
                  </a:extLst>
                </p14:cNvPr>
                <p14:cNvContentPartPr/>
                <p14:nvPr/>
              </p14:nvContentPartPr>
              <p14:xfrm>
                <a:off x="1323486" y="325605"/>
                <a:ext cx="193680" cy="244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541DBA-FC98-6586-4475-9E9638475A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4846" y="316605"/>
                  <a:ext cx="211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3D2B64-5011-25AA-D12E-E8A7E63B1DB1}"/>
                    </a:ext>
                  </a:extLst>
                </p14:cNvPr>
                <p14:cNvContentPartPr/>
                <p14:nvPr/>
              </p14:nvContentPartPr>
              <p14:xfrm>
                <a:off x="1379646" y="471405"/>
                <a:ext cx="127440" cy="16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3D2B64-5011-25AA-D12E-E8A7E63B1D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0646" y="462405"/>
                  <a:ext cx="145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9741C3-A45E-3F23-B8DC-60FE83328B95}"/>
                    </a:ext>
                  </a:extLst>
                </p14:cNvPr>
                <p14:cNvContentPartPr/>
                <p14:nvPr/>
              </p14:nvContentPartPr>
              <p14:xfrm>
                <a:off x="1345446" y="316965"/>
                <a:ext cx="190440" cy="1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9741C3-A45E-3F23-B8DC-60FE83328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6446" y="308325"/>
                  <a:ext cx="20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7A4621-7C7B-2303-3809-7F49A866092E}"/>
                    </a:ext>
                  </a:extLst>
                </p14:cNvPr>
                <p14:cNvContentPartPr/>
                <p14:nvPr/>
              </p14:nvContentPartPr>
              <p14:xfrm>
                <a:off x="1289646" y="212565"/>
                <a:ext cx="274680" cy="1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7A4621-7C7B-2303-3809-7F49A86609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0646" y="203565"/>
                  <a:ext cx="292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E68CF5-F66D-6BDB-155E-907C554E43A2}"/>
                    </a:ext>
                  </a:extLst>
                </p14:cNvPr>
                <p14:cNvContentPartPr/>
                <p14:nvPr/>
              </p14:nvContentPartPr>
              <p14:xfrm>
                <a:off x="1755846" y="425685"/>
                <a:ext cx="34344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E68CF5-F66D-6BDB-155E-907C554E43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47206" y="416685"/>
                  <a:ext cx="36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7D7CBE-4CD0-78C2-52DA-7B4C38EF9873}"/>
                    </a:ext>
                  </a:extLst>
                </p14:cNvPr>
                <p14:cNvContentPartPr/>
                <p14:nvPr/>
              </p14:nvContentPartPr>
              <p14:xfrm>
                <a:off x="1767006" y="496605"/>
                <a:ext cx="303840" cy="53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7D7CBE-4CD0-78C2-52DA-7B4C38EF98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58366" y="487965"/>
                  <a:ext cx="321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2D6BE96-8F80-B9ED-6267-4FA003518D80}"/>
                    </a:ext>
                  </a:extLst>
                </p14:cNvPr>
                <p14:cNvContentPartPr/>
                <p14:nvPr/>
              </p14:nvContentPartPr>
              <p14:xfrm>
                <a:off x="1894446" y="341445"/>
                <a:ext cx="141120" cy="30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2D6BE96-8F80-B9ED-6267-4FA003518D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5806" y="332805"/>
                  <a:ext cx="158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4285DD-8378-045C-02E1-A9144A8A5ED8}"/>
                    </a:ext>
                  </a:extLst>
                </p14:cNvPr>
                <p14:cNvContentPartPr/>
                <p14:nvPr/>
              </p14:nvContentPartPr>
              <p14:xfrm>
                <a:off x="2186766" y="352605"/>
                <a:ext cx="248760" cy="22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4285DD-8378-045C-02E1-A9144A8A5E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8126" y="343605"/>
                  <a:ext cx="2664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F09C15-5986-D645-45F7-F6A48D6B75E5}"/>
              </a:ext>
            </a:extLst>
          </p:cNvPr>
          <p:cNvGrpSpPr/>
          <p:nvPr/>
        </p:nvGrpSpPr>
        <p:grpSpPr>
          <a:xfrm>
            <a:off x="2628846" y="115005"/>
            <a:ext cx="1182600" cy="576360"/>
            <a:chOff x="2628846" y="115005"/>
            <a:chExt cx="118260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4E5E20-D88D-A4B5-FFC7-707177395E0B}"/>
                    </a:ext>
                  </a:extLst>
                </p14:cNvPr>
                <p14:cNvContentPartPr/>
                <p14:nvPr/>
              </p14:nvContentPartPr>
              <p14:xfrm>
                <a:off x="2628846" y="570765"/>
                <a:ext cx="58680" cy="12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4E5E20-D88D-A4B5-FFC7-707177395E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206" y="561765"/>
                  <a:ext cx="7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922AA9-A225-AB3E-C75E-BBAF7585B434}"/>
                    </a:ext>
                  </a:extLst>
                </p14:cNvPr>
                <p14:cNvContentPartPr/>
                <p14:nvPr/>
              </p14:nvContentPartPr>
              <p14:xfrm>
                <a:off x="2948886" y="115005"/>
                <a:ext cx="862560" cy="42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922AA9-A225-AB3E-C75E-BBAF7585B4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9886" y="106365"/>
                  <a:ext cx="8802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6F38E8-E7C8-83BC-564C-0D50C2984FC5}"/>
                    </a:ext>
                  </a:extLst>
                </p14:cNvPr>
                <p14:cNvContentPartPr/>
                <p14:nvPr/>
              </p14:nvContentPartPr>
              <p14:xfrm>
                <a:off x="3021246" y="308325"/>
                <a:ext cx="353880" cy="2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6F38E8-E7C8-83BC-564C-0D50C2984F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12606" y="299685"/>
                  <a:ext cx="371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10C557-C7A8-5E9D-9D41-AB7B7D2DE30B}"/>
              </a:ext>
            </a:extLst>
          </p:cNvPr>
          <p:cNvGrpSpPr/>
          <p:nvPr/>
        </p:nvGrpSpPr>
        <p:grpSpPr>
          <a:xfrm>
            <a:off x="4245966" y="235605"/>
            <a:ext cx="970920" cy="484920"/>
            <a:chOff x="4245966" y="235605"/>
            <a:chExt cx="97092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C5EBC4-F4A2-6C10-59AE-371C2EEF1907}"/>
                    </a:ext>
                  </a:extLst>
                </p14:cNvPr>
                <p14:cNvContentPartPr/>
                <p14:nvPr/>
              </p14:nvContentPartPr>
              <p14:xfrm>
                <a:off x="4245966" y="322365"/>
                <a:ext cx="445680" cy="233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C5EBC4-F4A2-6C10-59AE-371C2EEF19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6966" y="313365"/>
                  <a:ext cx="463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6FD820-9A43-E404-FD9C-A494E0F2AD0E}"/>
                    </a:ext>
                  </a:extLst>
                </p14:cNvPr>
                <p14:cNvContentPartPr/>
                <p14:nvPr/>
              </p14:nvContentPartPr>
              <p14:xfrm>
                <a:off x="4616046" y="536565"/>
                <a:ext cx="120240" cy="183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6FD820-9A43-E404-FD9C-A494E0F2AD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07046" y="527925"/>
                  <a:ext cx="137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53108E-D7A8-631F-5629-D74903477BF0}"/>
                    </a:ext>
                  </a:extLst>
                </p14:cNvPr>
                <p14:cNvContentPartPr/>
                <p14:nvPr/>
              </p14:nvContentPartPr>
              <p14:xfrm>
                <a:off x="4617486" y="597405"/>
                <a:ext cx="142560" cy="45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53108E-D7A8-631F-5629-D74903477B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08486" y="588765"/>
                  <a:ext cx="160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CC44C6-A45A-DB7C-AFA7-FE6D4A559A4C}"/>
                    </a:ext>
                  </a:extLst>
                </p14:cNvPr>
                <p14:cNvContentPartPr/>
                <p14:nvPr/>
              </p14:nvContentPartPr>
              <p14:xfrm>
                <a:off x="4608846" y="520005"/>
                <a:ext cx="145080" cy="3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CC44C6-A45A-DB7C-AFA7-FE6D4A559A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99846" y="511005"/>
                  <a:ext cx="162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705153-9808-A42A-391F-77693047258A}"/>
                    </a:ext>
                  </a:extLst>
                </p14:cNvPr>
                <p14:cNvContentPartPr/>
                <p14:nvPr/>
              </p14:nvContentPartPr>
              <p14:xfrm>
                <a:off x="4310406" y="235605"/>
                <a:ext cx="375480" cy="31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705153-9808-A42A-391F-7769304725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01766" y="226605"/>
                  <a:ext cx="39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53CC40-5A64-99CE-74F4-2F400B879947}"/>
                    </a:ext>
                  </a:extLst>
                </p14:cNvPr>
                <p14:cNvContentPartPr/>
                <p14:nvPr/>
              </p14:nvContentPartPr>
              <p14:xfrm>
                <a:off x="4979646" y="355485"/>
                <a:ext cx="237240" cy="2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53CC40-5A64-99CE-74F4-2F400B8799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70646" y="346485"/>
                  <a:ext cx="25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5AE543-57B6-7759-C268-7DF2594D4DC5}"/>
                    </a:ext>
                  </a:extLst>
                </p14:cNvPr>
                <p14:cNvContentPartPr/>
                <p14:nvPr/>
              </p14:nvContentPartPr>
              <p14:xfrm>
                <a:off x="4890366" y="469245"/>
                <a:ext cx="240120" cy="3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B5AE543-57B6-7759-C268-7DF2594D4D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81366" y="460245"/>
                  <a:ext cx="2577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D0DD50-9B27-F874-CD54-DEEE64BB3041}"/>
              </a:ext>
            </a:extLst>
          </p:cNvPr>
          <p:cNvGrpSpPr/>
          <p:nvPr/>
        </p:nvGrpSpPr>
        <p:grpSpPr>
          <a:xfrm>
            <a:off x="5564286" y="70005"/>
            <a:ext cx="732240" cy="312480"/>
            <a:chOff x="5564286" y="70005"/>
            <a:chExt cx="73224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4E6D4A-0ED9-89DD-0A55-16CA4C8FEBC8}"/>
                    </a:ext>
                  </a:extLst>
                </p14:cNvPr>
                <p14:cNvContentPartPr/>
                <p14:nvPr/>
              </p14:nvContentPartPr>
              <p14:xfrm>
                <a:off x="5580126" y="166485"/>
                <a:ext cx="176400" cy="216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4E6D4A-0ED9-89DD-0A55-16CA4C8FEB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1486" y="157845"/>
                  <a:ext cx="194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6153D7-89F0-B947-EF64-DCEA89F42427}"/>
                    </a:ext>
                  </a:extLst>
                </p14:cNvPr>
                <p14:cNvContentPartPr/>
                <p14:nvPr/>
              </p14:nvContentPartPr>
              <p14:xfrm>
                <a:off x="5640246" y="265485"/>
                <a:ext cx="118440" cy="67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6153D7-89F0-B947-EF64-DCEA89F424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31606" y="256845"/>
                  <a:ext cx="136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7E39409-AE6A-1181-75B7-A8FC622DF152}"/>
                    </a:ext>
                  </a:extLst>
                </p14:cNvPr>
                <p14:cNvContentPartPr/>
                <p14:nvPr/>
              </p14:nvContentPartPr>
              <p14:xfrm>
                <a:off x="5620806" y="155685"/>
                <a:ext cx="143280" cy="3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7E39409-AE6A-1181-75B7-A8FC622DF1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11806" y="147045"/>
                  <a:ext cx="160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541B558-1F51-FB9E-E8AA-E5840B7675AE}"/>
                    </a:ext>
                  </a:extLst>
                </p14:cNvPr>
                <p14:cNvContentPartPr/>
                <p14:nvPr/>
              </p14:nvContentPartPr>
              <p14:xfrm>
                <a:off x="5564286" y="70005"/>
                <a:ext cx="215280" cy="2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541B558-1F51-FB9E-E8AA-E5840B7675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55286" y="61365"/>
                  <a:ext cx="232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42F3C5-D2A5-7E4F-4C25-C3600A5397FA}"/>
                    </a:ext>
                  </a:extLst>
                </p14:cNvPr>
                <p14:cNvContentPartPr/>
                <p14:nvPr/>
              </p14:nvContentPartPr>
              <p14:xfrm>
                <a:off x="5921766" y="215085"/>
                <a:ext cx="111960" cy="11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42F3C5-D2A5-7E4F-4C25-C3600A5397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13126" y="206445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561A3D-8FB9-B844-84AD-5903589E52F8}"/>
                    </a:ext>
                  </a:extLst>
                </p14:cNvPr>
                <p14:cNvContentPartPr/>
                <p14:nvPr/>
              </p14:nvContentPartPr>
              <p14:xfrm>
                <a:off x="5908086" y="192045"/>
                <a:ext cx="203040" cy="17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561A3D-8FB9-B844-84AD-5903589E52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99086" y="183045"/>
                  <a:ext cx="220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9BA50F-AB2D-B790-D551-E66FCC9A4E8E}"/>
                    </a:ext>
                  </a:extLst>
                </p14:cNvPr>
                <p14:cNvContentPartPr/>
                <p14:nvPr/>
              </p14:nvContentPartPr>
              <p14:xfrm>
                <a:off x="6136326" y="154965"/>
                <a:ext cx="160200" cy="223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9BA50F-AB2D-B790-D551-E66FCC9A4E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27326" y="146325"/>
                  <a:ext cx="177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CA01CDF-E336-BA7B-9AFF-80D72F0FC62A}"/>
                    </a:ext>
                  </a:extLst>
                </p14:cNvPr>
                <p14:cNvContentPartPr/>
                <p14:nvPr/>
              </p14:nvContentPartPr>
              <p14:xfrm>
                <a:off x="6059646" y="160005"/>
                <a:ext cx="187560" cy="1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CA01CDF-E336-BA7B-9AFF-80D72F0FC6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51006" y="151365"/>
                  <a:ext cx="2052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4A1B54-CC9A-0CD0-37BE-4F9577099C1D}"/>
              </a:ext>
            </a:extLst>
          </p:cNvPr>
          <p:cNvGrpSpPr/>
          <p:nvPr/>
        </p:nvGrpSpPr>
        <p:grpSpPr>
          <a:xfrm>
            <a:off x="5505246" y="496965"/>
            <a:ext cx="780120" cy="393120"/>
            <a:chOff x="5505246" y="496965"/>
            <a:chExt cx="7801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28C2D9-1CA2-A3BD-EF7C-0851949E3900}"/>
                    </a:ext>
                  </a:extLst>
                </p14:cNvPr>
                <p14:cNvContentPartPr/>
                <p14:nvPr/>
              </p14:nvContentPartPr>
              <p14:xfrm>
                <a:off x="5505246" y="496965"/>
                <a:ext cx="780120" cy="82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28C2D9-1CA2-A3BD-EF7C-0851949E39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96606" y="488325"/>
                  <a:ext cx="79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F62B734-C752-1DC6-F085-88A23A2AE9E4}"/>
                    </a:ext>
                  </a:extLst>
                </p14:cNvPr>
                <p14:cNvContentPartPr/>
                <p14:nvPr/>
              </p14:nvContentPartPr>
              <p14:xfrm>
                <a:off x="5781366" y="627645"/>
                <a:ext cx="209880" cy="262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F62B734-C752-1DC6-F085-88A23A2AE9E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72366" y="619005"/>
                  <a:ext cx="227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11A0312-7BB2-CF60-A38D-CE78A4DB10E9}"/>
                    </a:ext>
                  </a:extLst>
                </p14:cNvPr>
                <p14:cNvContentPartPr/>
                <p14:nvPr/>
              </p14:nvContentPartPr>
              <p14:xfrm>
                <a:off x="6021846" y="624765"/>
                <a:ext cx="193680" cy="140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11A0312-7BB2-CF60-A38D-CE78A4DB10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13206" y="615765"/>
                  <a:ext cx="2113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6D1F02-464A-99CC-05A9-75A575F74642}"/>
              </a:ext>
            </a:extLst>
          </p:cNvPr>
          <p:cNvGrpSpPr/>
          <p:nvPr/>
        </p:nvGrpSpPr>
        <p:grpSpPr>
          <a:xfrm>
            <a:off x="6574806" y="307965"/>
            <a:ext cx="628920" cy="307440"/>
            <a:chOff x="6574806" y="307965"/>
            <a:chExt cx="6289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88A6FB-5AB7-0462-C092-ED6775FD2B92}"/>
                    </a:ext>
                  </a:extLst>
                </p14:cNvPr>
                <p14:cNvContentPartPr/>
                <p14:nvPr/>
              </p14:nvContentPartPr>
              <p14:xfrm>
                <a:off x="6627006" y="372045"/>
                <a:ext cx="230400" cy="6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88A6FB-5AB7-0462-C092-ED6775FD2B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18366" y="363045"/>
                  <a:ext cx="248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47CD74-579A-26C4-119F-80A4C900C97C}"/>
                    </a:ext>
                  </a:extLst>
                </p14:cNvPr>
                <p14:cNvContentPartPr/>
                <p14:nvPr/>
              </p14:nvContentPartPr>
              <p14:xfrm>
                <a:off x="6574806" y="478965"/>
                <a:ext cx="271800" cy="65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47CD74-579A-26C4-119F-80A4C900C9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5806" y="469965"/>
                  <a:ext cx="28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9F1FEE-7670-947E-A831-AEB9E496E076}"/>
                    </a:ext>
                  </a:extLst>
                </p14:cNvPr>
                <p14:cNvContentPartPr/>
                <p14:nvPr/>
              </p14:nvContentPartPr>
              <p14:xfrm>
                <a:off x="6701166" y="307965"/>
                <a:ext cx="71280" cy="30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9F1FEE-7670-947E-A831-AEB9E496E0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92526" y="299325"/>
                  <a:ext cx="88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3F7C1B-43AF-EA50-DC90-2BDD6D1B8064}"/>
                    </a:ext>
                  </a:extLst>
                </p14:cNvPr>
                <p14:cNvContentPartPr/>
                <p14:nvPr/>
              </p14:nvContentPartPr>
              <p14:xfrm>
                <a:off x="6971886" y="394725"/>
                <a:ext cx="231840" cy="171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3F7C1B-43AF-EA50-DC90-2BDD6D1B80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62886" y="386085"/>
                  <a:ext cx="249480" cy="188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2323BA73-5C2D-E87C-00E2-B447D29725A1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7315200" y="2340881"/>
            <a:ext cx="4861279" cy="451711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FE52A68-5A30-0755-3A42-2ABEBDA73B50}"/>
              </a:ext>
            </a:extLst>
          </p:cNvPr>
          <p:cNvGrpSpPr/>
          <p:nvPr/>
        </p:nvGrpSpPr>
        <p:grpSpPr>
          <a:xfrm>
            <a:off x="571806" y="1138125"/>
            <a:ext cx="367920" cy="434880"/>
            <a:chOff x="571806" y="1138125"/>
            <a:chExt cx="3679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C63AA5-B9BA-7A16-30B5-0C2488A8BD13}"/>
                    </a:ext>
                  </a:extLst>
                </p14:cNvPr>
                <p14:cNvContentPartPr/>
                <p14:nvPr/>
              </p14:nvContentPartPr>
              <p14:xfrm>
                <a:off x="571806" y="1158285"/>
                <a:ext cx="19080" cy="37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C63AA5-B9BA-7A16-30B5-0C2488A8BD1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3166" y="1149285"/>
                  <a:ext cx="36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033417-368B-75B9-1CCD-BC47EA025BAF}"/>
                    </a:ext>
                  </a:extLst>
                </p14:cNvPr>
                <p14:cNvContentPartPr/>
                <p14:nvPr/>
              </p14:nvContentPartPr>
              <p14:xfrm>
                <a:off x="750726" y="1138125"/>
                <a:ext cx="189000" cy="43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033417-368B-75B9-1CCD-BC47EA025B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1726" y="1129485"/>
                  <a:ext cx="2066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2E8560-FD23-65D1-4F88-E4BE5E8F2C4D}"/>
                    </a:ext>
                  </a:extLst>
                </p14:cNvPr>
                <p14:cNvContentPartPr/>
                <p14:nvPr/>
              </p14:nvContentPartPr>
              <p14:xfrm>
                <a:off x="708966" y="1433325"/>
                <a:ext cx="219600" cy="50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2E8560-FD23-65D1-4F88-E4BE5E8F2C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0326" y="1424325"/>
                  <a:ext cx="2372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1F5C2B-0F28-CA8A-D9A0-89CF4C232FAC}"/>
              </a:ext>
            </a:extLst>
          </p:cNvPr>
          <p:cNvGrpSpPr/>
          <p:nvPr/>
        </p:nvGrpSpPr>
        <p:grpSpPr>
          <a:xfrm>
            <a:off x="1476126" y="904485"/>
            <a:ext cx="889920" cy="890280"/>
            <a:chOff x="1476126" y="904485"/>
            <a:chExt cx="88992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B235B3-54FB-409F-E68B-5FACDC279438}"/>
                    </a:ext>
                  </a:extLst>
                </p14:cNvPr>
                <p14:cNvContentPartPr/>
                <p14:nvPr/>
              </p14:nvContentPartPr>
              <p14:xfrm>
                <a:off x="1489806" y="1227405"/>
                <a:ext cx="155520" cy="320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B235B3-54FB-409F-E68B-5FACDC27943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80806" y="1218405"/>
                  <a:ext cx="1731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FAD68C-19E8-3A5D-2611-869AC74851B8}"/>
                    </a:ext>
                  </a:extLst>
                </p14:cNvPr>
                <p14:cNvContentPartPr/>
                <p14:nvPr/>
              </p14:nvContentPartPr>
              <p14:xfrm>
                <a:off x="1494126" y="1316325"/>
                <a:ext cx="198720" cy="63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FAD68C-19E8-3A5D-2611-869AC74851B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85126" y="1307685"/>
                  <a:ext cx="216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865AF0-96A4-B420-DC66-77EC427E50DE}"/>
                    </a:ext>
                  </a:extLst>
                </p14:cNvPr>
                <p14:cNvContentPartPr/>
                <p14:nvPr/>
              </p14:nvContentPartPr>
              <p14:xfrm>
                <a:off x="1526886" y="1181325"/>
                <a:ext cx="201600" cy="3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865AF0-96A4-B420-DC66-77EC427E50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17886" y="1172685"/>
                  <a:ext cx="21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8EB469-3642-941A-0579-4A36C2179C50}"/>
                    </a:ext>
                  </a:extLst>
                </p14:cNvPr>
                <p14:cNvContentPartPr/>
                <p14:nvPr/>
              </p14:nvContentPartPr>
              <p14:xfrm>
                <a:off x="1476126" y="1028685"/>
                <a:ext cx="267120" cy="82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8EB469-3642-941A-0579-4A36C2179C5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67126" y="1019685"/>
                  <a:ext cx="284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90B50CC-18AE-3B73-7BB4-E170EB3276D8}"/>
                    </a:ext>
                  </a:extLst>
                </p14:cNvPr>
                <p14:cNvContentPartPr/>
                <p14:nvPr/>
              </p14:nvContentPartPr>
              <p14:xfrm>
                <a:off x="1906326" y="904485"/>
                <a:ext cx="29880" cy="890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90B50CC-18AE-3B73-7BB4-E170EB3276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97686" y="895485"/>
                  <a:ext cx="4752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042514-76C3-4E37-B3E8-7949F9935E60}"/>
                    </a:ext>
                  </a:extLst>
                </p14:cNvPr>
                <p14:cNvContentPartPr/>
                <p14:nvPr/>
              </p14:nvContentPartPr>
              <p14:xfrm>
                <a:off x="2028366" y="945165"/>
                <a:ext cx="15120" cy="849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042514-76C3-4E37-B3E8-7949F9935E6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19726" y="936165"/>
                  <a:ext cx="3276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B51397-C070-E177-AB80-A414E0759A5C}"/>
                    </a:ext>
                  </a:extLst>
                </p14:cNvPr>
                <p14:cNvContentPartPr/>
                <p14:nvPr/>
              </p14:nvContentPartPr>
              <p14:xfrm>
                <a:off x="2215926" y="1299405"/>
                <a:ext cx="150120" cy="259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B51397-C070-E177-AB80-A414E0759A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06926" y="1290405"/>
                  <a:ext cx="167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DF7DD2-6C65-6EC2-9097-254070ECFCC0}"/>
                    </a:ext>
                  </a:extLst>
                </p14:cNvPr>
                <p14:cNvContentPartPr/>
                <p14:nvPr/>
              </p14:nvContentPartPr>
              <p14:xfrm>
                <a:off x="2227446" y="1054245"/>
                <a:ext cx="95400" cy="183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DF7DD2-6C65-6EC2-9097-254070ECFC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18806" y="1045245"/>
                  <a:ext cx="11304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B7942A2-4C2B-B4BA-C0A7-E0BC39F25FEE}"/>
                  </a:ext>
                </a:extLst>
              </p14:cNvPr>
              <p14:cNvContentPartPr/>
              <p14:nvPr/>
            </p14:nvContentPartPr>
            <p14:xfrm>
              <a:off x="2878686" y="1582725"/>
              <a:ext cx="134280" cy="225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B7942A2-4C2B-B4BA-C0A7-E0BC39F25FE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870046" y="1574085"/>
                <a:ext cx="15192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F6C412B-59C9-ABAA-7DCD-CCF275713342}"/>
              </a:ext>
            </a:extLst>
          </p:cNvPr>
          <p:cNvGrpSpPr/>
          <p:nvPr/>
        </p:nvGrpSpPr>
        <p:grpSpPr>
          <a:xfrm>
            <a:off x="3506886" y="1154685"/>
            <a:ext cx="1328760" cy="825840"/>
            <a:chOff x="3506886" y="1154685"/>
            <a:chExt cx="132876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0B4593-643A-BE4A-7749-C4DC19C2CFFE}"/>
                    </a:ext>
                  </a:extLst>
                </p14:cNvPr>
                <p14:cNvContentPartPr/>
                <p14:nvPr/>
              </p14:nvContentPartPr>
              <p14:xfrm>
                <a:off x="3879126" y="1594965"/>
                <a:ext cx="153720" cy="22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0B4593-643A-BE4A-7749-C4DC19C2CFF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70486" y="1586325"/>
                  <a:ext cx="171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BA3038B-E5DA-473D-A059-D3B43D58AB46}"/>
                    </a:ext>
                  </a:extLst>
                </p14:cNvPr>
                <p14:cNvContentPartPr/>
                <p14:nvPr/>
              </p14:nvContentPartPr>
              <p14:xfrm>
                <a:off x="3938886" y="1681725"/>
                <a:ext cx="123120" cy="6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BA3038B-E5DA-473D-A059-D3B43D58AB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29886" y="1673085"/>
                  <a:ext cx="140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DDF596-6265-AB5E-8F70-52508EF1788D}"/>
                    </a:ext>
                  </a:extLst>
                </p14:cNvPr>
                <p14:cNvContentPartPr/>
                <p14:nvPr/>
              </p14:nvContentPartPr>
              <p14:xfrm>
                <a:off x="3915126" y="1607205"/>
                <a:ext cx="19908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DDF596-6265-AB5E-8F70-52508EF1788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06126" y="1598205"/>
                  <a:ext cx="216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13085E-12E1-636C-CA1A-0B41221396CA}"/>
                    </a:ext>
                  </a:extLst>
                </p14:cNvPr>
                <p14:cNvContentPartPr/>
                <p14:nvPr/>
              </p14:nvContentPartPr>
              <p14:xfrm>
                <a:off x="3506886" y="1390845"/>
                <a:ext cx="372240" cy="268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13085E-12E1-636C-CA1A-0B41221396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97886" y="1382205"/>
                  <a:ext cx="389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04C181-5F95-2EC0-48FA-F59B2B683817}"/>
                    </a:ext>
                  </a:extLst>
                </p14:cNvPr>
                <p14:cNvContentPartPr/>
                <p14:nvPr/>
              </p14:nvContentPartPr>
              <p14:xfrm>
                <a:off x="3522006" y="1235685"/>
                <a:ext cx="368640" cy="4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E04C181-5F95-2EC0-48FA-F59B2B6838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13006" y="1227045"/>
                  <a:ext cx="38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5BCB60-5553-D2B3-DEC7-24DA5C8E9251}"/>
                    </a:ext>
                  </a:extLst>
                </p14:cNvPr>
                <p14:cNvContentPartPr/>
                <p14:nvPr/>
              </p14:nvContentPartPr>
              <p14:xfrm>
                <a:off x="4256766" y="1154685"/>
                <a:ext cx="12240" cy="760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5BCB60-5553-D2B3-DEC7-24DA5C8E925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47766" y="1146045"/>
                  <a:ext cx="2988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CCAFABB-894A-3417-418B-10D113EEC8BF}"/>
                    </a:ext>
                  </a:extLst>
                </p14:cNvPr>
                <p14:cNvContentPartPr/>
                <p14:nvPr/>
              </p14:nvContentPartPr>
              <p14:xfrm>
                <a:off x="4356846" y="1178085"/>
                <a:ext cx="23040" cy="802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CCAFABB-894A-3417-418B-10D113EEC8B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48206" y="1169085"/>
                  <a:ext cx="4068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B92065-042F-C008-3611-8423EDF2BD29}"/>
                    </a:ext>
                  </a:extLst>
                </p14:cNvPr>
                <p14:cNvContentPartPr/>
                <p14:nvPr/>
              </p14:nvContentPartPr>
              <p14:xfrm>
                <a:off x="4609566" y="1428285"/>
                <a:ext cx="226080" cy="337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B92065-042F-C008-3611-8423EDF2BD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00926" y="1419285"/>
                  <a:ext cx="243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7309C6E-3DEC-84FB-2E89-D393CDCCD709}"/>
                    </a:ext>
                  </a:extLst>
                </p14:cNvPr>
                <p14:cNvContentPartPr/>
                <p14:nvPr/>
              </p14:nvContentPartPr>
              <p14:xfrm>
                <a:off x="4679046" y="1197525"/>
                <a:ext cx="121320" cy="225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7309C6E-3DEC-84FB-2E89-D393CDCCD7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70406" y="1188885"/>
                  <a:ext cx="1389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4F81E68-09AF-1FA6-2ECE-079DA7A1A458}"/>
              </a:ext>
            </a:extLst>
          </p:cNvPr>
          <p:cNvGrpSpPr/>
          <p:nvPr/>
        </p:nvGrpSpPr>
        <p:grpSpPr>
          <a:xfrm>
            <a:off x="701766" y="2182125"/>
            <a:ext cx="1780200" cy="437400"/>
            <a:chOff x="701766" y="2182125"/>
            <a:chExt cx="178020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EF4879-93AE-192F-D335-FE6C512CC76C}"/>
                    </a:ext>
                  </a:extLst>
                </p14:cNvPr>
                <p14:cNvContentPartPr/>
                <p14:nvPr/>
              </p14:nvContentPartPr>
              <p14:xfrm>
                <a:off x="701766" y="2262405"/>
                <a:ext cx="728640" cy="357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EF4879-93AE-192F-D335-FE6C512CC76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2766" y="2253765"/>
                  <a:ext cx="7462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98E379-45A8-DD59-F96D-C051D2E230DC}"/>
                    </a:ext>
                  </a:extLst>
                </p14:cNvPr>
                <p14:cNvContentPartPr/>
                <p14:nvPr/>
              </p14:nvContentPartPr>
              <p14:xfrm>
                <a:off x="1634166" y="2182125"/>
                <a:ext cx="847800" cy="406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98E379-45A8-DD59-F96D-C051D2E230D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25166" y="2173485"/>
                  <a:ext cx="8654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7EE329-7D61-F755-489C-F67273EED0FB}"/>
                    </a:ext>
                  </a:extLst>
                </p14:cNvPr>
                <p14:cNvContentPartPr/>
                <p14:nvPr/>
              </p14:nvContentPartPr>
              <p14:xfrm>
                <a:off x="2013606" y="2329365"/>
                <a:ext cx="234000" cy="2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7EE329-7D61-F755-489C-F67273EED0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04606" y="2320725"/>
                  <a:ext cx="251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BB4509-2D75-224C-64E2-8F392902B49E}"/>
                    </a:ext>
                  </a:extLst>
                </p14:cNvPr>
                <p14:cNvContentPartPr/>
                <p14:nvPr/>
              </p14:nvContentPartPr>
              <p14:xfrm>
                <a:off x="1716966" y="2321445"/>
                <a:ext cx="256320" cy="83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BB4509-2D75-224C-64E2-8F392902B49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07966" y="2312445"/>
                  <a:ext cx="2739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C33E8B-45C6-D955-0E1A-215164D33525}"/>
              </a:ext>
            </a:extLst>
          </p:cNvPr>
          <p:cNvGrpSpPr/>
          <p:nvPr/>
        </p:nvGrpSpPr>
        <p:grpSpPr>
          <a:xfrm>
            <a:off x="2813886" y="2218125"/>
            <a:ext cx="1056600" cy="496800"/>
            <a:chOff x="2813886" y="2218125"/>
            <a:chExt cx="105660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FF08D1-123F-D90C-4F6A-D16CFC384D6F}"/>
                    </a:ext>
                  </a:extLst>
                </p14:cNvPr>
                <p14:cNvContentPartPr/>
                <p14:nvPr/>
              </p14:nvContentPartPr>
              <p14:xfrm>
                <a:off x="2813886" y="2218125"/>
                <a:ext cx="940680" cy="49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FF08D1-123F-D90C-4F6A-D16CFC384D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04886" y="2209485"/>
                  <a:ext cx="9583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6F6905-6B83-697F-48E4-9BBD0E866CBD}"/>
                    </a:ext>
                  </a:extLst>
                </p14:cNvPr>
                <p14:cNvContentPartPr/>
                <p14:nvPr/>
              </p14:nvContentPartPr>
              <p14:xfrm>
                <a:off x="3651606" y="2378325"/>
                <a:ext cx="218880" cy="3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6F6905-6B83-697F-48E4-9BBD0E866C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42966" y="2369325"/>
                  <a:ext cx="236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BBD13C-F51F-4D2A-4592-CFE38BF19BF1}"/>
                    </a:ext>
                  </a:extLst>
                </p14:cNvPr>
                <p14:cNvContentPartPr/>
                <p14:nvPr/>
              </p14:nvContentPartPr>
              <p14:xfrm>
                <a:off x="3426966" y="224152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BBD13C-F51F-4D2A-4592-CFE38BF19BF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17966" y="223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AE9B6B1-6204-5417-7E9B-B15A14396799}"/>
              </a:ext>
            </a:extLst>
          </p:cNvPr>
          <p:cNvGrpSpPr/>
          <p:nvPr/>
        </p:nvGrpSpPr>
        <p:grpSpPr>
          <a:xfrm>
            <a:off x="4168926" y="2213805"/>
            <a:ext cx="425880" cy="378360"/>
            <a:chOff x="4168926" y="2213805"/>
            <a:chExt cx="4258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B7304B8-83FF-297B-2D81-3BB164050A77}"/>
                    </a:ext>
                  </a:extLst>
                </p14:cNvPr>
                <p14:cNvContentPartPr/>
                <p14:nvPr/>
              </p14:nvContentPartPr>
              <p14:xfrm>
                <a:off x="4174686" y="2324685"/>
                <a:ext cx="420120" cy="26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B7304B8-83FF-297B-2D81-3BB164050A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66046" y="2316045"/>
                  <a:ext cx="437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F72AD67-8E06-F65F-3E00-B8090695C3BE}"/>
                    </a:ext>
                  </a:extLst>
                </p14:cNvPr>
                <p14:cNvContentPartPr/>
                <p14:nvPr/>
              </p14:nvContentPartPr>
              <p14:xfrm>
                <a:off x="4168926" y="2213805"/>
                <a:ext cx="338040" cy="5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F72AD67-8E06-F65F-3E00-B8090695C3B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60286" y="2205165"/>
                  <a:ext cx="3556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E297688-20BB-6D42-5D9C-9DD66EA10F64}"/>
              </a:ext>
            </a:extLst>
          </p:cNvPr>
          <p:cNvGrpSpPr/>
          <p:nvPr/>
        </p:nvGrpSpPr>
        <p:grpSpPr>
          <a:xfrm>
            <a:off x="4899006" y="2141085"/>
            <a:ext cx="982800" cy="518040"/>
            <a:chOff x="4899006" y="2141085"/>
            <a:chExt cx="98280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4E4409-75A9-A8E7-55F4-0628E104DDDC}"/>
                    </a:ext>
                  </a:extLst>
                </p14:cNvPr>
                <p14:cNvContentPartPr/>
                <p14:nvPr/>
              </p14:nvContentPartPr>
              <p14:xfrm>
                <a:off x="4899006" y="2141085"/>
                <a:ext cx="982800" cy="518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4E4409-75A9-A8E7-55F4-0628E104DD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90006" y="2132085"/>
                  <a:ext cx="10004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13FE98-F1A5-E3EF-839A-DAFE988CA496}"/>
                    </a:ext>
                  </a:extLst>
                </p14:cNvPr>
                <p14:cNvContentPartPr/>
                <p14:nvPr/>
              </p14:nvContentPartPr>
              <p14:xfrm>
                <a:off x="5566446" y="2350245"/>
                <a:ext cx="39600" cy="24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13FE98-F1A5-E3EF-839A-DAFE988CA4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57446" y="2341605"/>
                  <a:ext cx="57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0A90DA1-465E-B372-AAC8-98EC72CAC073}"/>
                    </a:ext>
                  </a:extLst>
                </p14:cNvPr>
                <p14:cNvContentPartPr/>
                <p14:nvPr/>
              </p14:nvContentPartPr>
              <p14:xfrm>
                <a:off x="5233446" y="2281485"/>
                <a:ext cx="276120" cy="57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0A90DA1-465E-B372-AAC8-98EC72CAC0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24446" y="2272485"/>
                  <a:ext cx="2937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5E7F1C-5C2E-4AD6-72D7-D622E4D3E921}"/>
              </a:ext>
            </a:extLst>
          </p:cNvPr>
          <p:cNvGrpSpPr/>
          <p:nvPr/>
        </p:nvGrpSpPr>
        <p:grpSpPr>
          <a:xfrm>
            <a:off x="482166" y="2770725"/>
            <a:ext cx="1923480" cy="597240"/>
            <a:chOff x="482166" y="2770725"/>
            <a:chExt cx="192348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DBB4C0-0DEB-E70B-0786-8B43F4E3E070}"/>
                    </a:ext>
                  </a:extLst>
                </p14:cNvPr>
                <p14:cNvContentPartPr/>
                <p14:nvPr/>
              </p14:nvContentPartPr>
              <p14:xfrm>
                <a:off x="482166" y="2770725"/>
                <a:ext cx="1215000" cy="50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DBB4C0-0DEB-E70B-0786-8B43F4E3E07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3166" y="2762085"/>
                  <a:ext cx="12326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59154A-2916-E21A-A2A2-F8317AD0D230}"/>
                    </a:ext>
                  </a:extLst>
                </p14:cNvPr>
                <p14:cNvContentPartPr/>
                <p14:nvPr/>
              </p14:nvContentPartPr>
              <p14:xfrm>
                <a:off x="1491246" y="2967645"/>
                <a:ext cx="25200" cy="3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59154A-2916-E21A-A2A2-F8317AD0D23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82246" y="2959005"/>
                  <a:ext cx="42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A46BEC-2FE8-E329-9DBD-138CACCF431F}"/>
                    </a:ext>
                  </a:extLst>
                </p14:cNvPr>
                <p14:cNvContentPartPr/>
                <p14:nvPr/>
              </p14:nvContentPartPr>
              <p14:xfrm>
                <a:off x="1143846" y="2884845"/>
                <a:ext cx="420840" cy="10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A46BEC-2FE8-E329-9DBD-138CACCF431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4846" y="2876205"/>
                  <a:ext cx="438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793FCD-0AEB-1A5F-B7DE-B629038D70B9}"/>
                    </a:ext>
                  </a:extLst>
                </p14:cNvPr>
                <p14:cNvContentPartPr/>
                <p14:nvPr/>
              </p14:nvContentPartPr>
              <p14:xfrm>
                <a:off x="1700046" y="2842725"/>
                <a:ext cx="245160" cy="525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793FCD-0AEB-1A5F-B7DE-B629038D70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91406" y="2833725"/>
                  <a:ext cx="2628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6D8966C-E24F-396D-D41B-CAB4B6BF4A92}"/>
                    </a:ext>
                  </a:extLst>
                </p14:cNvPr>
                <p14:cNvContentPartPr/>
                <p14:nvPr/>
              </p14:nvContentPartPr>
              <p14:xfrm>
                <a:off x="1936566" y="2964765"/>
                <a:ext cx="28080" cy="26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6D8966C-E24F-396D-D41B-CAB4B6BF4A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27926" y="2956125"/>
                  <a:ext cx="45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DE3797-B17E-94E4-50BE-527F216B2E4A}"/>
                    </a:ext>
                  </a:extLst>
                </p14:cNvPr>
                <p14:cNvContentPartPr/>
                <p14:nvPr/>
              </p14:nvContentPartPr>
              <p14:xfrm>
                <a:off x="1997766" y="3033165"/>
                <a:ext cx="407880" cy="208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DE3797-B17E-94E4-50BE-527F216B2E4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88766" y="3024525"/>
                  <a:ext cx="4255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75331FF-9D51-3F0D-9885-B1DCE6138249}"/>
              </a:ext>
            </a:extLst>
          </p:cNvPr>
          <p:cNvGrpSpPr/>
          <p:nvPr/>
        </p:nvGrpSpPr>
        <p:grpSpPr>
          <a:xfrm>
            <a:off x="2925126" y="2858925"/>
            <a:ext cx="2674440" cy="709560"/>
            <a:chOff x="2925126" y="2858925"/>
            <a:chExt cx="267444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43E585-F67C-BEA5-6D77-04A099080597}"/>
                    </a:ext>
                  </a:extLst>
                </p14:cNvPr>
                <p14:cNvContentPartPr/>
                <p14:nvPr/>
              </p14:nvContentPartPr>
              <p14:xfrm>
                <a:off x="3138966" y="3028845"/>
                <a:ext cx="410400" cy="250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43E585-F67C-BEA5-6D77-04A09908059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29966" y="3019845"/>
                  <a:ext cx="428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5AB2A3F-4F8F-AD0F-48E6-EDCDE368EBD7}"/>
                    </a:ext>
                  </a:extLst>
                </p14:cNvPr>
                <p14:cNvContentPartPr/>
                <p14:nvPr/>
              </p14:nvContentPartPr>
              <p14:xfrm>
                <a:off x="3219246" y="2936685"/>
                <a:ext cx="250560" cy="33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5AB2A3F-4F8F-AD0F-48E6-EDCDE368EB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10246" y="2928045"/>
                  <a:ext cx="268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67CBA51-D6F4-D469-257D-04D52096790B}"/>
                    </a:ext>
                  </a:extLst>
                </p14:cNvPr>
                <p14:cNvContentPartPr/>
                <p14:nvPr/>
              </p14:nvContentPartPr>
              <p14:xfrm>
                <a:off x="3675726" y="3155565"/>
                <a:ext cx="65520" cy="86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67CBA51-D6F4-D469-257D-04D5209679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67086" y="3146925"/>
                  <a:ext cx="83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124378-0EA9-0513-1060-C797C1D36891}"/>
                    </a:ext>
                  </a:extLst>
                </p14:cNvPr>
                <p14:cNvContentPartPr/>
                <p14:nvPr/>
              </p14:nvContentPartPr>
              <p14:xfrm>
                <a:off x="3892806" y="3053685"/>
                <a:ext cx="246240" cy="264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124378-0EA9-0513-1060-C797C1D3689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83806" y="3044685"/>
                  <a:ext cx="263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C99D12-DD38-ED0C-080E-E63ABCFB0610}"/>
                    </a:ext>
                  </a:extLst>
                </p14:cNvPr>
                <p14:cNvContentPartPr/>
                <p14:nvPr/>
              </p14:nvContentPartPr>
              <p14:xfrm>
                <a:off x="3860046" y="2894205"/>
                <a:ext cx="213840" cy="98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C99D12-DD38-ED0C-080E-E63ABCFB061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51046" y="2885205"/>
                  <a:ext cx="231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E8A71A-CFD4-C2AF-486E-CB65139EF268}"/>
                    </a:ext>
                  </a:extLst>
                </p14:cNvPr>
                <p14:cNvContentPartPr/>
                <p14:nvPr/>
              </p14:nvContentPartPr>
              <p14:xfrm>
                <a:off x="2925126" y="2861805"/>
                <a:ext cx="223560" cy="641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E8A71A-CFD4-C2AF-486E-CB65139EF2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16126" y="2853165"/>
                  <a:ext cx="24120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6F4E61-6119-7529-446F-2C2B71B9C3AB}"/>
                    </a:ext>
                  </a:extLst>
                </p14:cNvPr>
                <p14:cNvContentPartPr/>
                <p14:nvPr/>
              </p14:nvContentPartPr>
              <p14:xfrm>
                <a:off x="4074606" y="2858925"/>
                <a:ext cx="191520" cy="709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6F4E61-6119-7529-446F-2C2B71B9C3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65966" y="2849925"/>
                  <a:ext cx="20916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28DA8A6-F500-6372-106F-A46C5D25A6BD}"/>
                    </a:ext>
                  </a:extLst>
                </p14:cNvPr>
                <p14:cNvContentPartPr/>
                <p14:nvPr/>
              </p14:nvContentPartPr>
              <p14:xfrm>
                <a:off x="4377006" y="3079245"/>
                <a:ext cx="392760" cy="244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28DA8A6-F500-6372-106F-A46C5D25A6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68366" y="3070245"/>
                  <a:ext cx="410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35C255-85DA-3B7D-03CE-A499E7AF5DD3}"/>
                    </a:ext>
                  </a:extLst>
                </p14:cNvPr>
                <p14:cNvContentPartPr/>
                <p14:nvPr/>
              </p14:nvContentPartPr>
              <p14:xfrm>
                <a:off x="4469526" y="2953965"/>
                <a:ext cx="272880" cy="48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35C255-85DA-3B7D-03CE-A499E7AF5D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60526" y="2944965"/>
                  <a:ext cx="290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9F21EF4-B454-D17B-986A-A405222DCBED}"/>
                    </a:ext>
                  </a:extLst>
                </p14:cNvPr>
                <p14:cNvContentPartPr/>
                <p14:nvPr/>
              </p14:nvContentPartPr>
              <p14:xfrm>
                <a:off x="4954806" y="3089685"/>
                <a:ext cx="187560" cy="43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9F21EF4-B454-D17B-986A-A405222DCB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45806" y="3081045"/>
                  <a:ext cx="205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6E38951-8A44-CE7D-1146-21491DA8E735}"/>
                    </a:ext>
                  </a:extLst>
                </p14:cNvPr>
                <p14:cNvContentPartPr/>
                <p14:nvPr/>
              </p14:nvContentPartPr>
              <p14:xfrm>
                <a:off x="4906926" y="3231885"/>
                <a:ext cx="252720" cy="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6E38951-8A44-CE7D-1146-21491DA8E73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97926" y="3222885"/>
                  <a:ext cx="270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65F94C6-138E-66FB-963A-A9EEE06EAF2F}"/>
                    </a:ext>
                  </a:extLst>
                </p14:cNvPr>
                <p14:cNvContentPartPr/>
                <p14:nvPr/>
              </p14:nvContentPartPr>
              <p14:xfrm>
                <a:off x="5312646" y="3023445"/>
                <a:ext cx="286920" cy="263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65F94C6-138E-66FB-963A-A9EEE06EAF2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03646" y="3014445"/>
                  <a:ext cx="30456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72E5EFE-E42D-169B-EC15-D9E9E67A546C}"/>
                  </a:ext>
                </a:extLst>
              </p14:cNvPr>
              <p14:cNvContentPartPr/>
              <p14:nvPr/>
            </p14:nvContentPartPr>
            <p14:xfrm>
              <a:off x="3053286" y="3382725"/>
              <a:ext cx="2619360" cy="402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72E5EFE-E42D-169B-EC15-D9E9E67A546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044286" y="3373725"/>
                <a:ext cx="263700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226D948-FBFB-5B17-2598-EA16CE4DB798}"/>
              </a:ext>
            </a:extLst>
          </p:cNvPr>
          <p:cNvGrpSpPr/>
          <p:nvPr/>
        </p:nvGrpSpPr>
        <p:grpSpPr>
          <a:xfrm>
            <a:off x="458406" y="3844245"/>
            <a:ext cx="3425760" cy="609480"/>
            <a:chOff x="458406" y="3844245"/>
            <a:chExt cx="342576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A339B72-EB52-7161-33F9-1CC7A356A038}"/>
                    </a:ext>
                  </a:extLst>
                </p14:cNvPr>
                <p14:cNvContentPartPr/>
                <p14:nvPr/>
              </p14:nvContentPartPr>
              <p14:xfrm>
                <a:off x="458406" y="3920205"/>
                <a:ext cx="1155600" cy="501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A339B72-EB52-7161-33F9-1CC7A356A03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9766" y="3911565"/>
                  <a:ext cx="11732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311113-E384-676D-52EB-64FE35498B13}"/>
                    </a:ext>
                  </a:extLst>
                </p14:cNvPr>
                <p14:cNvContentPartPr/>
                <p14:nvPr/>
              </p14:nvContentPartPr>
              <p14:xfrm>
                <a:off x="1354086" y="4005525"/>
                <a:ext cx="279000" cy="53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311113-E384-676D-52EB-64FE35498B1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45446" y="3996885"/>
                  <a:ext cx="296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A34543-801E-9CE8-5839-CBC7B036B0B5}"/>
                    </a:ext>
                  </a:extLst>
                </p14:cNvPr>
                <p14:cNvContentPartPr/>
                <p14:nvPr/>
              </p14:nvContentPartPr>
              <p14:xfrm>
                <a:off x="1844406" y="3960885"/>
                <a:ext cx="270720" cy="492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A34543-801E-9CE8-5839-CBC7B036B0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35406" y="3952245"/>
                  <a:ext cx="2883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760BD0F-FE9C-24EC-0F05-4BD2C23844A1}"/>
                    </a:ext>
                  </a:extLst>
                </p14:cNvPr>
                <p14:cNvContentPartPr/>
                <p14:nvPr/>
              </p14:nvContentPartPr>
              <p14:xfrm>
                <a:off x="2275326" y="3844245"/>
                <a:ext cx="641160" cy="409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760BD0F-FE9C-24EC-0F05-4BD2C23844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66686" y="3835605"/>
                  <a:ext cx="6588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389594-A92F-975E-CF72-AA5475756675}"/>
                    </a:ext>
                  </a:extLst>
                </p14:cNvPr>
                <p14:cNvContentPartPr/>
                <p14:nvPr/>
              </p14:nvContentPartPr>
              <p14:xfrm>
                <a:off x="2788326" y="4112445"/>
                <a:ext cx="14040" cy="29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389594-A92F-975E-CF72-AA54757566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79686" y="4103805"/>
                  <a:ext cx="31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4E754A-6AD9-EE73-2BEC-1FD481A9BEDB}"/>
                    </a:ext>
                  </a:extLst>
                </p14:cNvPr>
                <p14:cNvContentPartPr/>
                <p14:nvPr/>
              </p14:nvContentPartPr>
              <p14:xfrm>
                <a:off x="2335086" y="4010205"/>
                <a:ext cx="386280" cy="41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4E754A-6AD9-EE73-2BEC-1FD481A9BE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26086" y="4001565"/>
                  <a:ext cx="403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5405EB0-462F-961D-9350-BE6494ED7863}"/>
                    </a:ext>
                  </a:extLst>
                </p14:cNvPr>
                <p14:cNvContentPartPr/>
                <p14:nvPr/>
              </p14:nvContentPartPr>
              <p14:xfrm>
                <a:off x="3086766" y="3931365"/>
                <a:ext cx="797400" cy="37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405EB0-462F-961D-9350-BE6494ED78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77766" y="3922365"/>
                  <a:ext cx="8150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E834377-F8E8-9E9B-A879-EB71BC84FC7F}"/>
                    </a:ext>
                  </a:extLst>
                </p14:cNvPr>
                <p14:cNvContentPartPr/>
                <p14:nvPr/>
              </p14:nvContentPartPr>
              <p14:xfrm>
                <a:off x="3204846" y="4024965"/>
                <a:ext cx="276840" cy="14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E834377-F8E8-9E9B-A879-EB71BC84FC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96206" y="4016325"/>
                  <a:ext cx="2944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DA3F618-8DC1-F463-4926-D5674C4BFB51}"/>
              </a:ext>
            </a:extLst>
          </p:cNvPr>
          <p:cNvGrpSpPr/>
          <p:nvPr/>
        </p:nvGrpSpPr>
        <p:grpSpPr>
          <a:xfrm>
            <a:off x="4043286" y="3833805"/>
            <a:ext cx="2554920" cy="682920"/>
            <a:chOff x="4043286" y="3833805"/>
            <a:chExt cx="255492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11A2427-3215-7C77-8DB7-025C6D181922}"/>
                    </a:ext>
                  </a:extLst>
                </p14:cNvPr>
                <p14:cNvContentPartPr/>
                <p14:nvPr/>
              </p14:nvContentPartPr>
              <p14:xfrm>
                <a:off x="4043286" y="3833805"/>
                <a:ext cx="664920" cy="534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11A2427-3215-7C77-8DB7-025C6D18192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34646" y="3824805"/>
                  <a:ext cx="6825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0029934-99A8-0360-0810-9A626C20E1C1}"/>
                    </a:ext>
                  </a:extLst>
                </p14:cNvPr>
                <p14:cNvContentPartPr/>
                <p14:nvPr/>
              </p14:nvContentPartPr>
              <p14:xfrm>
                <a:off x="4631166" y="4094805"/>
                <a:ext cx="135000" cy="14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0029934-99A8-0360-0810-9A626C20E1C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22526" y="4086165"/>
                  <a:ext cx="152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DC4004F-3EE3-2511-FA09-50D82D00EDAE}"/>
                    </a:ext>
                  </a:extLst>
                </p14:cNvPr>
                <p14:cNvContentPartPr/>
                <p14:nvPr/>
              </p14:nvContentPartPr>
              <p14:xfrm>
                <a:off x="4913406" y="3834165"/>
                <a:ext cx="1684800" cy="682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DC4004F-3EE3-2511-FA09-50D82D00EDA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04766" y="3825525"/>
                  <a:ext cx="170244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DCEF998-2C37-187E-914B-E277DF82CC45}"/>
                    </a:ext>
                  </a:extLst>
                </p14:cNvPr>
                <p14:cNvContentPartPr/>
                <p14:nvPr/>
              </p14:nvContentPartPr>
              <p14:xfrm>
                <a:off x="6394086" y="3994365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DCEF998-2C37-187E-914B-E277DF82CC4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85446" y="3985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F54DCAD-44B2-EDB0-8A4D-BD868BCF5DBB}"/>
                    </a:ext>
                  </a:extLst>
                </p14:cNvPr>
                <p14:cNvContentPartPr/>
                <p14:nvPr/>
              </p14:nvContentPartPr>
              <p14:xfrm>
                <a:off x="5705046" y="3949365"/>
                <a:ext cx="12600" cy="2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F54DCAD-44B2-EDB0-8A4D-BD868BCF5DB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96046" y="3940365"/>
                  <a:ext cx="302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A925E93-3D72-A586-9B2E-781E063FA7D0}"/>
              </a:ext>
            </a:extLst>
          </p:cNvPr>
          <p:cNvGrpSpPr/>
          <p:nvPr/>
        </p:nvGrpSpPr>
        <p:grpSpPr>
          <a:xfrm>
            <a:off x="247806" y="4676205"/>
            <a:ext cx="472680" cy="309960"/>
            <a:chOff x="247806" y="4676205"/>
            <a:chExt cx="4726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824ACC0-DE6E-6219-08C4-71FA87A502DC}"/>
                    </a:ext>
                  </a:extLst>
                </p14:cNvPr>
                <p14:cNvContentPartPr/>
                <p14:nvPr/>
              </p14:nvContentPartPr>
              <p14:xfrm>
                <a:off x="247806" y="4764765"/>
                <a:ext cx="472680" cy="221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824ACC0-DE6E-6219-08C4-71FA87A502D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8806" y="4755765"/>
                  <a:ext cx="490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2BAD4A0-D3EF-72F9-8ADC-69CAFFD5F71E}"/>
                    </a:ext>
                  </a:extLst>
                </p14:cNvPr>
                <p14:cNvContentPartPr/>
                <p14:nvPr/>
              </p14:nvContentPartPr>
              <p14:xfrm>
                <a:off x="486486" y="467620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2BAD4A0-D3EF-72F9-8ADC-69CAFFD5F7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7486" y="466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6F3CCE5-1D4C-658B-E361-2ADA8CF9F10B}"/>
              </a:ext>
            </a:extLst>
          </p:cNvPr>
          <p:cNvGrpSpPr/>
          <p:nvPr/>
        </p:nvGrpSpPr>
        <p:grpSpPr>
          <a:xfrm>
            <a:off x="985446" y="4594125"/>
            <a:ext cx="1369800" cy="577440"/>
            <a:chOff x="985446" y="4594125"/>
            <a:chExt cx="136980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BF08B8-2BA7-1855-8C0B-C15E74D93127}"/>
                    </a:ext>
                  </a:extLst>
                </p14:cNvPr>
                <p14:cNvContentPartPr/>
                <p14:nvPr/>
              </p14:nvContentPartPr>
              <p14:xfrm>
                <a:off x="985446" y="4594125"/>
                <a:ext cx="1369800" cy="577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BF08B8-2BA7-1855-8C0B-C15E74D9312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6806" y="4585485"/>
                  <a:ext cx="13874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A1E5EC1-5551-6AD2-E63F-05A951A2FCE8}"/>
                    </a:ext>
                  </a:extLst>
                </p14:cNvPr>
                <p14:cNvContentPartPr/>
                <p14:nvPr/>
              </p14:nvContentPartPr>
              <p14:xfrm>
                <a:off x="2122326" y="4774845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A1E5EC1-5551-6AD2-E63F-05A951A2FC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13686" y="476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96DA95D-8735-4553-2F0F-9EFB3F89B926}"/>
                    </a:ext>
                  </a:extLst>
                </p14:cNvPr>
                <p14:cNvContentPartPr/>
                <p14:nvPr/>
              </p14:nvContentPartPr>
              <p14:xfrm>
                <a:off x="1833606" y="4752525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96DA95D-8735-4553-2F0F-9EFB3F89B92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24966" y="474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E5990E-7DB3-B456-C3B4-3C268677C32A}"/>
                    </a:ext>
                  </a:extLst>
                </p14:cNvPr>
                <p14:cNvContentPartPr/>
                <p14:nvPr/>
              </p14:nvContentPartPr>
              <p14:xfrm>
                <a:off x="1039806" y="4675485"/>
                <a:ext cx="107640" cy="23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E5990E-7DB3-B456-C3B4-3C268677C3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1166" y="4666845"/>
                  <a:ext cx="1252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3808423-1385-F469-3875-7ECB652C9F43}"/>
              </a:ext>
            </a:extLst>
          </p:cNvPr>
          <p:cNvGrpSpPr/>
          <p:nvPr/>
        </p:nvGrpSpPr>
        <p:grpSpPr>
          <a:xfrm>
            <a:off x="2615166" y="4658565"/>
            <a:ext cx="426240" cy="564480"/>
            <a:chOff x="2615166" y="4658565"/>
            <a:chExt cx="42624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F83CD78-5447-D679-EBCB-2A7DE61035C0}"/>
                    </a:ext>
                  </a:extLst>
                </p14:cNvPr>
                <p14:cNvContentPartPr/>
                <p14:nvPr/>
              </p14:nvContentPartPr>
              <p14:xfrm>
                <a:off x="2615166" y="4658565"/>
                <a:ext cx="426240" cy="564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F83CD78-5447-D679-EBCB-2A7DE61035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06166" y="4649925"/>
                  <a:ext cx="4438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8D065DD-7353-B0AC-66F0-73D31E07A45A}"/>
                    </a:ext>
                  </a:extLst>
                </p14:cNvPr>
                <p14:cNvContentPartPr/>
                <p14:nvPr/>
              </p14:nvContentPartPr>
              <p14:xfrm>
                <a:off x="2711646" y="4671165"/>
                <a:ext cx="107640" cy="42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8D065DD-7353-B0AC-66F0-73D31E07A4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02646" y="4662525"/>
                  <a:ext cx="1252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03A36CF-B4E1-07C4-5006-80655E62F5B1}"/>
              </a:ext>
            </a:extLst>
          </p:cNvPr>
          <p:cNvGrpSpPr/>
          <p:nvPr/>
        </p:nvGrpSpPr>
        <p:grpSpPr>
          <a:xfrm>
            <a:off x="3447126" y="4526085"/>
            <a:ext cx="3484440" cy="712800"/>
            <a:chOff x="3447126" y="4526085"/>
            <a:chExt cx="348444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AC9086-E9DD-3838-BEFC-FC3E2F107018}"/>
                    </a:ext>
                  </a:extLst>
                </p14:cNvPr>
                <p14:cNvContentPartPr/>
                <p14:nvPr/>
              </p14:nvContentPartPr>
              <p14:xfrm>
                <a:off x="3447126" y="4781325"/>
                <a:ext cx="300960" cy="349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AC9086-E9DD-3838-BEFC-FC3E2F1070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38126" y="4772685"/>
                  <a:ext cx="318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F0145AE-3103-0594-7FC9-93714C1D2D44}"/>
                    </a:ext>
                  </a:extLst>
                </p14:cNvPr>
                <p14:cNvContentPartPr/>
                <p14:nvPr/>
              </p14:nvContentPartPr>
              <p14:xfrm>
                <a:off x="3504366" y="4925325"/>
                <a:ext cx="223920" cy="28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F0145AE-3103-0594-7FC9-93714C1D2D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95726" y="4916325"/>
                  <a:ext cx="241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4A4ABF-0BCC-B063-8884-A7760BA29420}"/>
                    </a:ext>
                  </a:extLst>
                </p14:cNvPr>
                <p14:cNvContentPartPr/>
                <p14:nvPr/>
              </p14:nvContentPartPr>
              <p14:xfrm>
                <a:off x="3520566" y="4744965"/>
                <a:ext cx="312480" cy="66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4A4ABF-0BCC-B063-8884-A7760BA2942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11566" y="4735965"/>
                  <a:ext cx="330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EF833FB-AA45-61D0-A4B4-8FE9760EB691}"/>
                    </a:ext>
                  </a:extLst>
                </p14:cNvPr>
                <p14:cNvContentPartPr/>
                <p14:nvPr/>
              </p14:nvContentPartPr>
              <p14:xfrm>
                <a:off x="3489246" y="4669725"/>
                <a:ext cx="368280" cy="2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EF833FB-AA45-61D0-A4B4-8FE9760EB6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80606" y="4661085"/>
                  <a:ext cx="385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775C76-FF6F-A81D-8F9A-D0CF9DDF269A}"/>
                    </a:ext>
                  </a:extLst>
                </p14:cNvPr>
                <p14:cNvContentPartPr/>
                <p14:nvPr/>
              </p14:nvContentPartPr>
              <p14:xfrm>
                <a:off x="4043646" y="4561005"/>
                <a:ext cx="68040" cy="618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775C76-FF6F-A81D-8F9A-D0CF9DDF269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34646" y="4552005"/>
                  <a:ext cx="8568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CB8FA50-7F9C-8A7C-8D75-ECEDA0146246}"/>
                    </a:ext>
                  </a:extLst>
                </p14:cNvPr>
                <p14:cNvContentPartPr/>
                <p14:nvPr/>
              </p14:nvContentPartPr>
              <p14:xfrm>
                <a:off x="4154526" y="4552365"/>
                <a:ext cx="109080" cy="66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CB8FA50-7F9C-8A7C-8D75-ECEDA014624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45886" y="4543365"/>
                  <a:ext cx="12672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8D5EC5-AFFA-8E5F-B8E5-ABF7C5C9039B}"/>
                    </a:ext>
                  </a:extLst>
                </p14:cNvPr>
                <p14:cNvContentPartPr/>
                <p14:nvPr/>
              </p14:nvContentPartPr>
              <p14:xfrm>
                <a:off x="4437846" y="4801125"/>
                <a:ext cx="327960" cy="336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8D5EC5-AFFA-8E5F-B8E5-ABF7C5C903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28846" y="4792485"/>
                  <a:ext cx="345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BB9818-E872-5261-FC81-E4247D55DFE5}"/>
                    </a:ext>
                  </a:extLst>
                </p14:cNvPr>
                <p14:cNvContentPartPr/>
                <p14:nvPr/>
              </p14:nvContentPartPr>
              <p14:xfrm>
                <a:off x="4813326" y="4825245"/>
                <a:ext cx="156960" cy="413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BB9818-E872-5261-FC81-E4247D55DF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04326" y="4816605"/>
                  <a:ext cx="174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2084BBD-1023-EEA1-242E-90376F10A8D4}"/>
                    </a:ext>
                  </a:extLst>
                </p14:cNvPr>
                <p14:cNvContentPartPr/>
                <p14:nvPr/>
              </p14:nvContentPartPr>
              <p14:xfrm>
                <a:off x="5329206" y="4887165"/>
                <a:ext cx="396720" cy="189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2084BBD-1023-EEA1-242E-90376F10A8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20566" y="4878525"/>
                  <a:ext cx="414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21BF97-6743-EA26-5B02-1D902CFFBCCB}"/>
                    </a:ext>
                  </a:extLst>
                </p14:cNvPr>
                <p14:cNvContentPartPr/>
                <p14:nvPr/>
              </p14:nvContentPartPr>
              <p14:xfrm>
                <a:off x="5975406" y="4721925"/>
                <a:ext cx="206640" cy="35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21BF97-6743-EA26-5B02-1D902CFFBCC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66766" y="4713285"/>
                  <a:ext cx="224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14301C7-CDA2-C90C-0339-5D41E1525CBF}"/>
                    </a:ext>
                  </a:extLst>
                </p14:cNvPr>
                <p14:cNvContentPartPr/>
                <p14:nvPr/>
              </p14:nvContentPartPr>
              <p14:xfrm>
                <a:off x="6057486" y="4858365"/>
                <a:ext cx="188640" cy="44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14301C7-CDA2-C90C-0339-5D41E1525CB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48846" y="4849365"/>
                  <a:ext cx="206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90C80E5-7296-775A-9309-91CA7C974D3A}"/>
                    </a:ext>
                  </a:extLst>
                </p14:cNvPr>
                <p14:cNvContentPartPr/>
                <p14:nvPr/>
              </p14:nvContentPartPr>
              <p14:xfrm>
                <a:off x="5965326" y="4707525"/>
                <a:ext cx="293040" cy="9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90C80E5-7296-775A-9309-91CA7C974D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56686" y="4698885"/>
                  <a:ext cx="310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3C9C85-3418-FF1C-8F68-01ECB50ECED3}"/>
                    </a:ext>
                  </a:extLst>
                </p14:cNvPr>
                <p14:cNvContentPartPr/>
                <p14:nvPr/>
              </p14:nvContentPartPr>
              <p14:xfrm>
                <a:off x="5978286" y="4526085"/>
                <a:ext cx="253440" cy="21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3C9C85-3418-FF1C-8F68-01ECB50ECE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69646" y="4517085"/>
                  <a:ext cx="271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0B4F31B-BD18-1263-7964-852BC4FABBAC}"/>
                    </a:ext>
                  </a:extLst>
                </p14:cNvPr>
                <p14:cNvContentPartPr/>
                <p14:nvPr/>
              </p14:nvContentPartPr>
              <p14:xfrm>
                <a:off x="6306246" y="4824525"/>
                <a:ext cx="167760" cy="11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0B4F31B-BD18-1263-7964-852BC4FABBA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97606" y="4815525"/>
                  <a:ext cx="185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A8F589B-39E1-B62B-48CC-1721DA021A13}"/>
                    </a:ext>
                  </a:extLst>
                </p14:cNvPr>
                <p14:cNvContentPartPr/>
                <p14:nvPr/>
              </p14:nvContentPartPr>
              <p14:xfrm>
                <a:off x="6283206" y="4898325"/>
                <a:ext cx="195840" cy="16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A8F589B-39E1-B62B-48CC-1721DA021A1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74206" y="4889685"/>
                  <a:ext cx="21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59A94E-46CF-5080-AC65-A092C5EDF9C6}"/>
                    </a:ext>
                  </a:extLst>
                </p14:cNvPr>
                <p14:cNvContentPartPr/>
                <p14:nvPr/>
              </p14:nvContentPartPr>
              <p14:xfrm>
                <a:off x="6612606" y="4660725"/>
                <a:ext cx="318960" cy="307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59A94E-46CF-5080-AC65-A092C5EDF9C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03606" y="4652085"/>
                  <a:ext cx="33660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D151C7D-FE12-E35B-3D8D-79D1A63956E0}"/>
                  </a:ext>
                </a:extLst>
              </p14:cNvPr>
              <p14:cNvContentPartPr/>
              <p14:nvPr/>
            </p14:nvContentPartPr>
            <p14:xfrm>
              <a:off x="10190646" y="4743165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D151C7D-FE12-E35B-3D8D-79D1A63956E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182006" y="473416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52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DC82E-7461-AD5A-BEF3-1D764B1A234C}"/>
              </a:ext>
            </a:extLst>
          </p:cNvPr>
          <p:cNvGrpSpPr/>
          <p:nvPr/>
        </p:nvGrpSpPr>
        <p:grpSpPr>
          <a:xfrm>
            <a:off x="591606" y="363405"/>
            <a:ext cx="520560" cy="518760"/>
            <a:chOff x="591606" y="363405"/>
            <a:chExt cx="52056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C0EAAC-A51D-6921-099E-70D92FF6744B}"/>
                    </a:ext>
                  </a:extLst>
                </p14:cNvPr>
                <p14:cNvContentPartPr/>
                <p14:nvPr/>
              </p14:nvContentPartPr>
              <p14:xfrm>
                <a:off x="611406" y="414165"/>
                <a:ext cx="209880" cy="321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C0EAAC-A51D-6921-099E-70D92FF674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2406" y="405525"/>
                  <a:ext cx="227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D0AF14-1B0D-D55F-472A-627D26C5FB60}"/>
                    </a:ext>
                  </a:extLst>
                </p14:cNvPr>
                <p14:cNvContentPartPr/>
                <p14:nvPr/>
              </p14:nvContentPartPr>
              <p14:xfrm>
                <a:off x="591606" y="363405"/>
                <a:ext cx="212040" cy="59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D0AF14-1B0D-D55F-472A-627D26C5FB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2606" y="354405"/>
                  <a:ext cx="229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9F2593-DD05-B9CF-1F38-619B09F63B8B}"/>
                    </a:ext>
                  </a:extLst>
                </p14:cNvPr>
                <p14:cNvContentPartPr/>
                <p14:nvPr/>
              </p14:nvContentPartPr>
              <p14:xfrm>
                <a:off x="858006" y="540165"/>
                <a:ext cx="141840" cy="28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9F2593-DD05-B9CF-1F38-619B09F63B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9006" y="531525"/>
                  <a:ext cx="159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C91CD3-2044-AFFC-C168-18E123649DC6}"/>
                    </a:ext>
                  </a:extLst>
                </p14:cNvPr>
                <p14:cNvContentPartPr/>
                <p14:nvPr/>
              </p14:nvContentPartPr>
              <p14:xfrm>
                <a:off x="593046" y="818445"/>
                <a:ext cx="519120" cy="63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C91CD3-2044-AFFC-C168-18E123649D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046" y="809805"/>
                  <a:ext cx="5367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E1860A-28AF-93C0-26D6-25CF418077FE}"/>
                  </a:ext>
                </a:extLst>
              </p14:cNvPr>
              <p14:cNvContentPartPr/>
              <p14:nvPr/>
            </p14:nvContentPartPr>
            <p14:xfrm>
              <a:off x="697086" y="1088805"/>
              <a:ext cx="132480" cy="25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E1860A-28AF-93C0-26D6-25CF418077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8086" y="1079805"/>
                <a:ext cx="15012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EDE956-BA0E-BBE5-D1C2-CE581CB9DE50}"/>
              </a:ext>
            </a:extLst>
          </p:cNvPr>
          <p:cNvGrpSpPr/>
          <p:nvPr/>
        </p:nvGrpSpPr>
        <p:grpSpPr>
          <a:xfrm>
            <a:off x="1364886" y="746445"/>
            <a:ext cx="237600" cy="142920"/>
            <a:chOff x="1364886" y="746445"/>
            <a:chExt cx="23760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6C917F-F1B8-8745-EA13-F7FF76F58571}"/>
                    </a:ext>
                  </a:extLst>
                </p14:cNvPr>
                <p14:cNvContentPartPr/>
                <p14:nvPr/>
              </p14:nvContentPartPr>
              <p14:xfrm>
                <a:off x="1364886" y="746445"/>
                <a:ext cx="225360" cy="4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6C917F-F1B8-8745-EA13-F7FF76F585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56246" y="737445"/>
                  <a:ext cx="243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116D4B-307D-D8EE-5C8E-F35FA88FFF4F}"/>
                    </a:ext>
                  </a:extLst>
                </p14:cNvPr>
                <p14:cNvContentPartPr/>
                <p14:nvPr/>
              </p14:nvContentPartPr>
              <p14:xfrm>
                <a:off x="1419246" y="877845"/>
                <a:ext cx="183240" cy="1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116D4B-307D-D8EE-5C8E-F35FA88FFF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0606" y="869205"/>
                  <a:ext cx="20088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872F58-598A-B1C1-6970-9E0F7315B48B}"/>
                  </a:ext>
                </a:extLst>
              </p14:cNvPr>
              <p14:cNvContentPartPr/>
              <p14:nvPr/>
            </p14:nvContentPartPr>
            <p14:xfrm>
              <a:off x="1880046" y="588045"/>
              <a:ext cx="183240" cy="27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872F58-598A-B1C1-6970-9E0F7315B4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71406" y="579405"/>
                <a:ext cx="20088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A397408-FC92-D96A-3DC3-C81FB4CF0342}"/>
              </a:ext>
            </a:extLst>
          </p:cNvPr>
          <p:cNvGrpSpPr/>
          <p:nvPr/>
        </p:nvGrpSpPr>
        <p:grpSpPr>
          <a:xfrm>
            <a:off x="2299446" y="359805"/>
            <a:ext cx="416520" cy="367920"/>
            <a:chOff x="2299446" y="359805"/>
            <a:chExt cx="41652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C8CF34-67AD-7C46-A7E1-2AECAB2BEACD}"/>
                    </a:ext>
                  </a:extLst>
                </p14:cNvPr>
                <p14:cNvContentPartPr/>
                <p14:nvPr/>
              </p14:nvContentPartPr>
              <p14:xfrm>
                <a:off x="2299446" y="424245"/>
                <a:ext cx="259200" cy="26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C8CF34-67AD-7C46-A7E1-2AECAB2BEA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90446" y="415245"/>
                  <a:ext cx="276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6AF897-F505-1F21-4661-8B35539ABB66}"/>
                    </a:ext>
                  </a:extLst>
                </p14:cNvPr>
                <p14:cNvContentPartPr/>
                <p14:nvPr/>
              </p14:nvContentPartPr>
              <p14:xfrm>
                <a:off x="2302326" y="359805"/>
                <a:ext cx="199080" cy="3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6AF897-F505-1F21-4661-8B35539ABB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3686" y="351165"/>
                  <a:ext cx="216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7DD102-7AE7-E7AB-8AEC-4F0D74D9E2CE}"/>
                    </a:ext>
                  </a:extLst>
                </p14:cNvPr>
                <p14:cNvContentPartPr/>
                <p14:nvPr/>
              </p14:nvContentPartPr>
              <p14:xfrm>
                <a:off x="2579886" y="564645"/>
                <a:ext cx="136080" cy="163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7DD102-7AE7-E7AB-8AEC-4F0D74D9E2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1246" y="556005"/>
                  <a:ext cx="15372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DE049C6-DBD8-D204-2AFB-F2CB0BD1D5C7}"/>
                  </a:ext>
                </a:extLst>
              </p14:cNvPr>
              <p14:cNvContentPartPr/>
              <p14:nvPr/>
            </p14:nvContentPartPr>
            <p14:xfrm>
              <a:off x="2225286" y="858045"/>
              <a:ext cx="584280" cy="55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DE049C6-DBD8-D204-2AFB-F2CB0BD1D5C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16646" y="849045"/>
                <a:ext cx="601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7B4C77-9EA1-1C25-92BF-AC1DA86E1BC5}"/>
                  </a:ext>
                </a:extLst>
              </p14:cNvPr>
              <p14:cNvContentPartPr/>
              <p14:nvPr/>
            </p14:nvContentPartPr>
            <p14:xfrm>
              <a:off x="2346606" y="1065405"/>
              <a:ext cx="179280" cy="23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7B4C77-9EA1-1C25-92BF-AC1DA86E1B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37606" y="1056405"/>
                <a:ext cx="19692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76AF4E9-1EA9-4085-E539-A80D026241C2}"/>
              </a:ext>
            </a:extLst>
          </p:cNvPr>
          <p:cNvGrpSpPr/>
          <p:nvPr/>
        </p:nvGrpSpPr>
        <p:grpSpPr>
          <a:xfrm>
            <a:off x="4415750" y="377805"/>
            <a:ext cx="2750000" cy="912960"/>
            <a:chOff x="380646" y="418627"/>
            <a:chExt cx="275000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58C4D7-70E1-1141-FE2F-6674815E78FE}"/>
                    </a:ext>
                  </a:extLst>
                </p14:cNvPr>
                <p14:cNvContentPartPr/>
                <p14:nvPr/>
              </p14:nvContentPartPr>
              <p14:xfrm>
                <a:off x="1997366" y="580267"/>
                <a:ext cx="198360" cy="23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58C4D7-70E1-1141-FE2F-6674815E78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88366" y="571267"/>
                  <a:ext cx="216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6F63E36-8F69-3D63-E288-8F4F698295DE}"/>
                    </a:ext>
                  </a:extLst>
                </p14:cNvPr>
                <p14:cNvContentPartPr/>
                <p14:nvPr/>
              </p14:nvContentPartPr>
              <p14:xfrm>
                <a:off x="1955606" y="508627"/>
                <a:ext cx="223920" cy="4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6F63E36-8F69-3D63-E288-8F4F698295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6592" y="499697"/>
                  <a:ext cx="241588" cy="63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EB8BB5-7B9A-B96F-5414-ECD3F8C3A143}"/>
                    </a:ext>
                  </a:extLst>
                </p14:cNvPr>
                <p14:cNvContentPartPr/>
                <p14:nvPr/>
              </p14:nvContentPartPr>
              <p14:xfrm>
                <a:off x="2272766" y="626707"/>
                <a:ext cx="149760" cy="26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EB8BB5-7B9A-B96F-5414-ECD3F8C3A1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63766" y="617707"/>
                  <a:ext cx="167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0805B7-8A4E-FDDD-EEA0-12138E70C9BA}"/>
                    </a:ext>
                  </a:extLst>
                </p14:cNvPr>
                <p14:cNvContentPartPr/>
                <p14:nvPr/>
              </p14:nvContentPartPr>
              <p14:xfrm>
                <a:off x="2270606" y="526627"/>
                <a:ext cx="12960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0805B7-8A4E-FDDD-EEA0-12138E70C9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61631" y="517306"/>
                  <a:ext cx="147191" cy="28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4836DC-97E8-A126-1451-E3AB3D1E4539}"/>
                    </a:ext>
                  </a:extLst>
                </p14:cNvPr>
                <p14:cNvContentPartPr/>
                <p14:nvPr/>
              </p14:nvContentPartPr>
              <p14:xfrm>
                <a:off x="2623406" y="552187"/>
                <a:ext cx="132120" cy="19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4836DC-97E8-A126-1451-E3AB3D1E45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14406" y="543187"/>
                  <a:ext cx="149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E7BAEB-A4AE-21D2-2905-9273BEEDFDBB}"/>
                    </a:ext>
                  </a:extLst>
                </p14:cNvPr>
                <p14:cNvContentPartPr/>
                <p14:nvPr/>
              </p14:nvContentPartPr>
              <p14:xfrm>
                <a:off x="2603246" y="569467"/>
                <a:ext cx="163080" cy="170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E7BAEB-A4AE-21D2-2905-9273BEEDFD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4266" y="560467"/>
                  <a:ext cx="180681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6B1A23-4C81-E5F8-4EE9-3FA69D2A60C7}"/>
                    </a:ext>
                  </a:extLst>
                </p14:cNvPr>
                <p14:cNvContentPartPr/>
                <p14:nvPr/>
              </p14:nvContentPartPr>
              <p14:xfrm>
                <a:off x="2907446" y="522307"/>
                <a:ext cx="157680" cy="238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6B1A23-4C81-E5F8-4EE9-3FA69D2A60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98446" y="513321"/>
                  <a:ext cx="175320" cy="25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9BCB5E-B5C9-6519-0C11-C177F72C49E9}"/>
                    </a:ext>
                  </a:extLst>
                </p14:cNvPr>
                <p14:cNvContentPartPr/>
                <p14:nvPr/>
              </p14:nvContentPartPr>
              <p14:xfrm>
                <a:off x="2859566" y="418627"/>
                <a:ext cx="18360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9BCB5E-B5C9-6519-0C11-C177F72C49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50566" y="409627"/>
                  <a:ext cx="20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F14A10-FFF8-70CE-4F52-2EEA3823138C}"/>
                    </a:ext>
                  </a:extLst>
                </p14:cNvPr>
                <p14:cNvContentPartPr/>
                <p14:nvPr/>
              </p14:nvContentPartPr>
              <p14:xfrm>
                <a:off x="1893326" y="906427"/>
                <a:ext cx="1237320" cy="5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F14A10-FFF8-70CE-4F52-2EEA382313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6" y="897427"/>
                  <a:ext cx="125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4423D-2119-7C04-515F-CD156E1217F3}"/>
                    </a:ext>
                  </a:extLst>
                </p14:cNvPr>
                <p14:cNvContentPartPr/>
                <p14:nvPr/>
              </p14:nvContentPartPr>
              <p14:xfrm>
                <a:off x="2120846" y="1079587"/>
                <a:ext cx="126000" cy="252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4423D-2119-7C04-515F-CD156E1217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11846" y="1070574"/>
                  <a:ext cx="143640" cy="26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A4F42B4-784F-5279-81B3-C5B4CCE4C700}"/>
                    </a:ext>
                  </a:extLst>
                </p14:cNvPr>
                <p14:cNvContentPartPr/>
                <p14:nvPr/>
              </p14:nvContentPartPr>
              <p14:xfrm>
                <a:off x="2337566" y="1069507"/>
                <a:ext cx="11772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A4F42B4-784F-5279-81B3-C5B4CCE4C7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28566" y="1060507"/>
                  <a:ext cx="135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C1C080-E20A-4083-5FC0-96B2C8BDB525}"/>
                    </a:ext>
                  </a:extLst>
                </p14:cNvPr>
                <p14:cNvContentPartPr/>
                <p14:nvPr/>
              </p14:nvContentPartPr>
              <p14:xfrm>
                <a:off x="2677406" y="1024507"/>
                <a:ext cx="148680" cy="204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C1C080-E20A-4083-5FC0-96B2C8BDB5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68406" y="1015507"/>
                  <a:ext cx="166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62BCB0-1B60-B51E-CAF1-E2F83BE6DDB0}"/>
                    </a:ext>
                  </a:extLst>
                </p14:cNvPr>
                <p14:cNvContentPartPr/>
                <p14:nvPr/>
              </p14:nvContentPartPr>
              <p14:xfrm>
                <a:off x="2804486" y="950347"/>
                <a:ext cx="91080" cy="10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62BCB0-1B60-B51E-CAF1-E2F83BE6DD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95486" y="941347"/>
                  <a:ext cx="10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852892-36F8-A982-8772-7A6FD0474ED7}"/>
                    </a:ext>
                  </a:extLst>
                </p14:cNvPr>
                <p14:cNvContentPartPr/>
                <p14:nvPr/>
              </p14:nvContentPartPr>
              <p14:xfrm>
                <a:off x="1349726" y="903187"/>
                <a:ext cx="239040" cy="14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E852892-36F8-A982-8772-7A6FD0474E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40726" y="894187"/>
                  <a:ext cx="256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7591B7-F755-3BAC-0509-423E7780AE8B}"/>
                    </a:ext>
                  </a:extLst>
                </p14:cNvPr>
                <p14:cNvContentPartPr/>
                <p14:nvPr/>
              </p14:nvContentPartPr>
              <p14:xfrm>
                <a:off x="387126" y="720525"/>
                <a:ext cx="332280" cy="250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7591B7-F755-3BAC-0509-423E7780AE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126" y="711538"/>
                  <a:ext cx="349920" cy="268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FEA44C-0BCB-573B-85D5-95AF82BE455B}"/>
                    </a:ext>
                  </a:extLst>
                </p14:cNvPr>
                <p14:cNvContentPartPr/>
                <p14:nvPr/>
              </p14:nvContentPartPr>
              <p14:xfrm>
                <a:off x="663246" y="940485"/>
                <a:ext cx="144720" cy="18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FEA44C-0BCB-573B-85D5-95AF82BE45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246" y="931485"/>
                  <a:ext cx="162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CA2ECE-FB5D-E63F-14E8-85CD9527402A}"/>
                    </a:ext>
                  </a:extLst>
                </p14:cNvPr>
                <p14:cNvContentPartPr/>
                <p14:nvPr/>
              </p14:nvContentPartPr>
              <p14:xfrm>
                <a:off x="939006" y="843645"/>
                <a:ext cx="170280" cy="1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CA2ECE-FB5D-E63F-14E8-85CD952740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9987" y="834645"/>
                  <a:ext cx="187957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7A49F0-B464-457D-D7FF-2129D28478E2}"/>
                    </a:ext>
                  </a:extLst>
                </p14:cNvPr>
                <p14:cNvContentPartPr/>
                <p14:nvPr/>
              </p14:nvContentPartPr>
              <p14:xfrm>
                <a:off x="1031886" y="939405"/>
                <a:ext cx="10476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7A49F0-B464-457D-D7FF-2129D28478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2886" y="930405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10A050-7D77-DC57-100D-E122A80B4147}"/>
                    </a:ext>
                  </a:extLst>
                </p14:cNvPr>
                <p14:cNvContentPartPr/>
                <p14:nvPr/>
              </p14:nvContentPartPr>
              <p14:xfrm>
                <a:off x="967446" y="935085"/>
                <a:ext cx="8244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10A050-7D77-DC57-100D-E122A80B41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8446" y="926085"/>
                  <a:ext cx="100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8F84364-706B-B5F0-B376-96F9A85CC569}"/>
                    </a:ext>
                  </a:extLst>
                </p14:cNvPr>
                <p14:cNvContentPartPr/>
                <p14:nvPr/>
              </p14:nvContentPartPr>
              <p14:xfrm>
                <a:off x="380646" y="594165"/>
                <a:ext cx="27288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8F84364-706B-B5F0-B376-96F9A85CC5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1646" y="585165"/>
                  <a:ext cx="2905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7A69E61-1C13-37F4-5238-A259EA03A979}"/>
                  </a:ext>
                </a:extLst>
              </p14:cNvPr>
              <p14:cNvContentPartPr/>
              <p14:nvPr/>
            </p14:nvContentPartPr>
            <p14:xfrm>
              <a:off x="3176406" y="814845"/>
              <a:ext cx="900720" cy="140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7A69E61-1C13-37F4-5238-A259EA03A97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67766" y="805845"/>
                <a:ext cx="91836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D76ECD0-C508-9286-2AC1-57BF3047937F}"/>
              </a:ext>
            </a:extLst>
          </p:cNvPr>
          <p:cNvGrpSpPr/>
          <p:nvPr/>
        </p:nvGrpSpPr>
        <p:grpSpPr>
          <a:xfrm>
            <a:off x="3321486" y="255045"/>
            <a:ext cx="693720" cy="355680"/>
            <a:chOff x="3321486" y="255045"/>
            <a:chExt cx="6937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430D1C-B4DF-421B-F2AE-D0FAE52431A1}"/>
                    </a:ext>
                  </a:extLst>
                </p14:cNvPr>
                <p14:cNvContentPartPr/>
                <p14:nvPr/>
              </p14:nvContentPartPr>
              <p14:xfrm>
                <a:off x="3515526" y="38068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430D1C-B4DF-421B-F2AE-D0FAE52431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06526" y="37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49A17F-F16F-136D-BFE5-3C59AA371F3C}"/>
                    </a:ext>
                  </a:extLst>
                </p14:cNvPr>
                <p14:cNvContentPartPr/>
                <p14:nvPr/>
              </p14:nvContentPartPr>
              <p14:xfrm>
                <a:off x="3321486" y="255045"/>
                <a:ext cx="693720" cy="35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49A17F-F16F-136D-BFE5-3C59AA371F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12846" y="246405"/>
                  <a:ext cx="71136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1B2D5C-308B-6E52-40E7-6B8ACE9108C3}"/>
              </a:ext>
            </a:extLst>
          </p:cNvPr>
          <p:cNvGrpSpPr/>
          <p:nvPr/>
        </p:nvGrpSpPr>
        <p:grpSpPr>
          <a:xfrm>
            <a:off x="648846" y="1863885"/>
            <a:ext cx="1319400" cy="528480"/>
            <a:chOff x="648846" y="1863885"/>
            <a:chExt cx="131940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4B53BD-B6C5-2475-AB40-C7E112BA2577}"/>
                    </a:ext>
                  </a:extLst>
                </p14:cNvPr>
                <p14:cNvContentPartPr/>
                <p14:nvPr/>
              </p14:nvContentPartPr>
              <p14:xfrm>
                <a:off x="648846" y="1863885"/>
                <a:ext cx="328320" cy="29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4B53BD-B6C5-2475-AB40-C7E112BA25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0206" y="1854885"/>
                  <a:ext cx="345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B3EF19-82EB-8207-813A-1B79B145E78A}"/>
                    </a:ext>
                  </a:extLst>
                </p14:cNvPr>
                <p14:cNvContentPartPr/>
                <p14:nvPr/>
              </p14:nvContentPartPr>
              <p14:xfrm>
                <a:off x="837486" y="2172765"/>
                <a:ext cx="134280" cy="219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B3EF19-82EB-8207-813A-1B79B145E7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8486" y="2163765"/>
                  <a:ext cx="151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E87FEA-78CB-97F7-AFAE-796ED381234C}"/>
                    </a:ext>
                  </a:extLst>
                </p14:cNvPr>
                <p14:cNvContentPartPr/>
                <p14:nvPr/>
              </p14:nvContentPartPr>
              <p14:xfrm>
                <a:off x="1264086" y="2022285"/>
                <a:ext cx="179280" cy="1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E87FEA-78CB-97F7-AFAE-796ED38123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55446" y="2013645"/>
                  <a:ext cx="196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9FDD48-39A7-DEDC-EEC1-2F5AA259FEE6}"/>
                    </a:ext>
                  </a:extLst>
                </p14:cNvPr>
                <p14:cNvContentPartPr/>
                <p14:nvPr/>
              </p14:nvContentPartPr>
              <p14:xfrm>
                <a:off x="1222686" y="2147205"/>
                <a:ext cx="235800" cy="28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9FDD48-39A7-DEDC-EEC1-2F5AA259FE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14046" y="2138205"/>
                  <a:ext cx="253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71E826-EC77-57CE-438E-0C611151393F}"/>
                    </a:ext>
                  </a:extLst>
                </p14:cNvPr>
                <p14:cNvContentPartPr/>
                <p14:nvPr/>
              </p14:nvContentPartPr>
              <p14:xfrm>
                <a:off x="1734246" y="2117325"/>
                <a:ext cx="234000" cy="30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71E826-EC77-57CE-438E-0C611151393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25606" y="2108325"/>
                  <a:ext cx="2516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71CF806-D44E-F13F-EB53-DCFC2EBA122A}"/>
                  </a:ext>
                </a:extLst>
              </p14:cNvPr>
              <p14:cNvContentPartPr/>
              <p14:nvPr/>
            </p14:nvContentPartPr>
            <p14:xfrm>
              <a:off x="2256966" y="1884765"/>
              <a:ext cx="224640" cy="34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71CF806-D44E-F13F-EB53-DCFC2EBA122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47966" y="1875765"/>
                <a:ext cx="24228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47652A30-653D-0E2E-A3DD-5ADF7C67EF7E}"/>
              </a:ext>
            </a:extLst>
          </p:cNvPr>
          <p:cNvGrpSpPr/>
          <p:nvPr/>
        </p:nvGrpSpPr>
        <p:grpSpPr>
          <a:xfrm>
            <a:off x="2678886" y="1808445"/>
            <a:ext cx="1414440" cy="574560"/>
            <a:chOff x="2678886" y="1808445"/>
            <a:chExt cx="141444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A37302-75BD-0578-C5CA-05E7B69F3785}"/>
                    </a:ext>
                  </a:extLst>
                </p14:cNvPr>
                <p14:cNvContentPartPr/>
                <p14:nvPr/>
              </p14:nvContentPartPr>
              <p14:xfrm>
                <a:off x="2678886" y="2069445"/>
                <a:ext cx="179640" cy="313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A37302-75BD-0578-C5CA-05E7B69F37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70246" y="2060805"/>
                  <a:ext cx="197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BCB57F-8879-7960-B449-0CB3DA78B901}"/>
                    </a:ext>
                  </a:extLst>
                </p14:cNvPr>
                <p14:cNvContentPartPr/>
                <p14:nvPr/>
              </p14:nvContentPartPr>
              <p14:xfrm>
                <a:off x="3009726" y="1917525"/>
                <a:ext cx="284400" cy="255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BCB57F-8879-7960-B449-0CB3DA78B9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00726" y="1908885"/>
                  <a:ext cx="302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68F8248-5A5C-91F0-39F6-1DD97459B4A3}"/>
                    </a:ext>
                  </a:extLst>
                </p14:cNvPr>
                <p14:cNvContentPartPr/>
                <p14:nvPr/>
              </p14:nvContentPartPr>
              <p14:xfrm>
                <a:off x="2956806" y="1808445"/>
                <a:ext cx="275040" cy="2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68F8248-5A5C-91F0-39F6-1DD97459B4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47806" y="1799445"/>
                  <a:ext cx="292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F705604-C2E6-012D-2469-5EE050050619}"/>
                    </a:ext>
                  </a:extLst>
                </p14:cNvPr>
                <p14:cNvContentPartPr/>
                <p14:nvPr/>
              </p14:nvContentPartPr>
              <p14:xfrm>
                <a:off x="3324006" y="2016165"/>
                <a:ext cx="147960" cy="180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F705604-C2E6-012D-2469-5EE0500506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15006" y="2007165"/>
                  <a:ext cx="165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50594E-6307-507A-20B9-1FA411261300}"/>
                    </a:ext>
                  </a:extLst>
                </p14:cNvPr>
                <p14:cNvContentPartPr/>
                <p14:nvPr/>
              </p14:nvContentPartPr>
              <p14:xfrm>
                <a:off x="3652326" y="1891965"/>
                <a:ext cx="161640" cy="217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50594E-6307-507A-20B9-1FA4112613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43686" y="1882965"/>
                  <a:ext cx="179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2ACA29-9C08-3435-71C8-B2FC9E98B18E}"/>
                    </a:ext>
                  </a:extLst>
                </p14:cNvPr>
                <p14:cNvContentPartPr/>
                <p14:nvPr/>
              </p14:nvContentPartPr>
              <p14:xfrm>
                <a:off x="3592926" y="1894125"/>
                <a:ext cx="304560" cy="219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2ACA29-9C08-3435-71C8-B2FC9E98B1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84286" y="1885125"/>
                  <a:ext cx="322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E003A0-2329-3791-EBD0-9D13952C2130}"/>
                    </a:ext>
                  </a:extLst>
                </p14:cNvPr>
                <p14:cNvContentPartPr/>
                <p14:nvPr/>
              </p14:nvContentPartPr>
              <p14:xfrm>
                <a:off x="3842766" y="1825365"/>
                <a:ext cx="250560" cy="304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E003A0-2329-3791-EBD0-9D13952C21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34126" y="1816365"/>
                  <a:ext cx="26820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09F04F-87F7-3BB8-3702-A1C372CE7EDA}"/>
                  </a:ext>
                </a:extLst>
              </p14:cNvPr>
              <p14:cNvContentPartPr/>
              <p14:nvPr/>
            </p14:nvContentPartPr>
            <p14:xfrm>
              <a:off x="3901086" y="1696845"/>
              <a:ext cx="198000" cy="61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09F04F-87F7-3BB8-3702-A1C372CE7E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92086" y="1687845"/>
                <a:ext cx="21564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0B83B84-6DE1-C4BC-6C93-E2B39C794218}"/>
              </a:ext>
            </a:extLst>
          </p:cNvPr>
          <p:cNvGrpSpPr/>
          <p:nvPr/>
        </p:nvGrpSpPr>
        <p:grpSpPr>
          <a:xfrm>
            <a:off x="1248246" y="3650565"/>
            <a:ext cx="270720" cy="128160"/>
            <a:chOff x="1248246" y="3650565"/>
            <a:chExt cx="27072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91520D4-65A1-22AB-9B59-C57CB6CAF7E0}"/>
                    </a:ext>
                  </a:extLst>
                </p14:cNvPr>
                <p14:cNvContentPartPr/>
                <p14:nvPr/>
              </p14:nvContentPartPr>
              <p14:xfrm>
                <a:off x="1248246" y="3650565"/>
                <a:ext cx="270720" cy="37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91520D4-65A1-22AB-9B59-C57CB6CAF7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39246" y="3641565"/>
                  <a:ext cx="288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9C51433-E4CB-C11F-C703-8768B048D0A6}"/>
                    </a:ext>
                  </a:extLst>
                </p14:cNvPr>
                <p14:cNvContentPartPr/>
                <p14:nvPr/>
              </p14:nvContentPartPr>
              <p14:xfrm>
                <a:off x="1283886" y="3744885"/>
                <a:ext cx="234720" cy="33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9C51433-E4CB-C11F-C703-8768B048D0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74886" y="3735885"/>
                  <a:ext cx="25236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102225-B3D9-3E66-6655-07BA4A89C857}"/>
                  </a:ext>
                </a:extLst>
              </p14:cNvPr>
              <p14:cNvContentPartPr/>
              <p14:nvPr/>
            </p14:nvContentPartPr>
            <p14:xfrm>
              <a:off x="5384286" y="2352405"/>
              <a:ext cx="209520" cy="735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102225-B3D9-3E66-6655-07BA4A89C85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75646" y="2343765"/>
                <a:ext cx="227160" cy="75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CFB0012-A351-D43E-E77A-C0577103790B}"/>
              </a:ext>
            </a:extLst>
          </p:cNvPr>
          <p:cNvGrpSpPr/>
          <p:nvPr/>
        </p:nvGrpSpPr>
        <p:grpSpPr>
          <a:xfrm>
            <a:off x="5940846" y="2303085"/>
            <a:ext cx="264600" cy="450720"/>
            <a:chOff x="5940846" y="2303085"/>
            <a:chExt cx="264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A9EA64D-D3CB-39DE-D0CD-58B7BF9AC8AD}"/>
                    </a:ext>
                  </a:extLst>
                </p14:cNvPr>
                <p14:cNvContentPartPr/>
                <p14:nvPr/>
              </p14:nvContentPartPr>
              <p14:xfrm>
                <a:off x="5984406" y="2466885"/>
                <a:ext cx="221040" cy="286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A9EA64D-D3CB-39DE-D0CD-58B7BF9AC8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75406" y="2458245"/>
                  <a:ext cx="238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C6E6A9-0D86-718F-4BB7-3182D9459679}"/>
                    </a:ext>
                  </a:extLst>
                </p14:cNvPr>
                <p14:cNvContentPartPr/>
                <p14:nvPr/>
              </p14:nvContentPartPr>
              <p14:xfrm>
                <a:off x="5940846" y="2303085"/>
                <a:ext cx="219240" cy="84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C6E6A9-0D86-718F-4BB7-3182D94596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31846" y="2294085"/>
                  <a:ext cx="23688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38338B-0886-9A32-075D-41ADCB6F753D}"/>
                  </a:ext>
                </a:extLst>
              </p14:cNvPr>
              <p14:cNvContentPartPr/>
              <p14:nvPr/>
            </p14:nvContentPartPr>
            <p14:xfrm>
              <a:off x="6453486" y="2514405"/>
              <a:ext cx="209520" cy="50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38338B-0886-9A32-075D-41ADCB6F753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44846" y="2505765"/>
                <a:ext cx="227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F3A1BA8-F631-5625-D048-694F813D680D}"/>
                  </a:ext>
                </a:extLst>
              </p14:cNvPr>
              <p14:cNvContentPartPr/>
              <p14:nvPr/>
            </p14:nvContentPartPr>
            <p14:xfrm>
              <a:off x="6428286" y="2673885"/>
              <a:ext cx="163800" cy="14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F3A1BA8-F631-5625-D048-694F813D680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19286" y="2665245"/>
                <a:ext cx="18144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56F26A7-C7D0-B6BB-277A-2675A3C9E1EF}"/>
              </a:ext>
            </a:extLst>
          </p:cNvPr>
          <p:cNvGrpSpPr/>
          <p:nvPr/>
        </p:nvGrpSpPr>
        <p:grpSpPr>
          <a:xfrm>
            <a:off x="6933006" y="2249085"/>
            <a:ext cx="637560" cy="508680"/>
            <a:chOff x="6933006" y="2249085"/>
            <a:chExt cx="63756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9201D5C-71EC-899D-3D29-914959FB09F9}"/>
                    </a:ext>
                  </a:extLst>
                </p14:cNvPr>
                <p14:cNvContentPartPr/>
                <p14:nvPr/>
              </p14:nvContentPartPr>
              <p14:xfrm>
                <a:off x="6933006" y="2372205"/>
                <a:ext cx="207360" cy="385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9201D5C-71EC-899D-3D29-914959FB09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24006" y="2363205"/>
                  <a:ext cx="2250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0B2981-0943-9BB4-446F-AE3E2975CEC9}"/>
                    </a:ext>
                  </a:extLst>
                </p14:cNvPr>
                <p14:cNvContentPartPr/>
                <p14:nvPr/>
              </p14:nvContentPartPr>
              <p14:xfrm>
                <a:off x="7330086" y="2500725"/>
                <a:ext cx="240480" cy="218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0B2981-0943-9BB4-446F-AE3E2975CE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21086" y="2491725"/>
                  <a:ext cx="258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8DAC3F-6ED5-6BFC-42CF-69E6F7049887}"/>
                    </a:ext>
                  </a:extLst>
                </p14:cNvPr>
                <p14:cNvContentPartPr/>
                <p14:nvPr/>
              </p14:nvContentPartPr>
              <p14:xfrm>
                <a:off x="7367886" y="2608005"/>
                <a:ext cx="167400" cy="25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8DAC3F-6ED5-6BFC-42CF-69E6F70498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8886" y="2599005"/>
                  <a:ext cx="185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7C3A8F-9F1F-9E5B-49C8-5DA8EA191876}"/>
                    </a:ext>
                  </a:extLst>
                </p14:cNvPr>
                <p14:cNvContentPartPr/>
                <p14:nvPr/>
              </p14:nvContentPartPr>
              <p14:xfrm>
                <a:off x="7377966" y="2249085"/>
                <a:ext cx="138960" cy="19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7C3A8F-9F1F-9E5B-49C8-5DA8EA19187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68966" y="2240085"/>
                  <a:ext cx="15660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0D4516-2517-9EF0-8273-CCEBA36540A8}"/>
                  </a:ext>
                </a:extLst>
              </p14:cNvPr>
              <p14:cNvContentPartPr/>
              <p14:nvPr/>
            </p14:nvContentPartPr>
            <p14:xfrm>
              <a:off x="2267406" y="3828405"/>
              <a:ext cx="2175840" cy="118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0D4516-2517-9EF0-8273-CCEBA36540A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258766" y="3819405"/>
                <a:ext cx="21934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798BAD0-C607-0EC5-27EB-6DCD5298C8F8}"/>
                  </a:ext>
                </a:extLst>
              </p14:cNvPr>
              <p14:cNvContentPartPr/>
              <p14:nvPr/>
            </p14:nvContentPartPr>
            <p14:xfrm>
              <a:off x="2687526" y="4111725"/>
              <a:ext cx="133920" cy="302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798BAD0-C607-0EC5-27EB-6DCD5298C8F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678526" y="4103085"/>
                <a:ext cx="151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5FAE02E-5650-1739-D1CF-FB5E4C3CEB3F}"/>
                  </a:ext>
                </a:extLst>
              </p14:cNvPr>
              <p14:cNvContentPartPr/>
              <p14:nvPr/>
            </p14:nvContentPartPr>
            <p14:xfrm>
              <a:off x="3461526" y="4054485"/>
              <a:ext cx="159840" cy="241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5FAE02E-5650-1739-D1CF-FB5E4C3CEB3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452886" y="4045845"/>
                <a:ext cx="1774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D4FDFD7-9AB6-BD4C-EE45-549EC8C8A479}"/>
                  </a:ext>
                </a:extLst>
              </p14:cNvPr>
              <p14:cNvContentPartPr/>
              <p14:nvPr/>
            </p14:nvContentPartPr>
            <p14:xfrm>
              <a:off x="3682926" y="4039365"/>
              <a:ext cx="124560" cy="140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D4FDFD7-9AB6-BD4C-EE45-549EC8C8A47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674286" y="4030725"/>
                <a:ext cx="1422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E3734BA-D2BC-7882-62B9-0BEC692605ED}"/>
                  </a:ext>
                </a:extLst>
              </p14:cNvPr>
              <p14:cNvContentPartPr/>
              <p14:nvPr/>
            </p14:nvContentPartPr>
            <p14:xfrm>
              <a:off x="3064086" y="4108485"/>
              <a:ext cx="180360" cy="1872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E3734BA-D2BC-7882-62B9-0BEC692605E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055446" y="4099845"/>
                <a:ext cx="19800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BE4E2A2-7E19-CEA3-B8AB-660EC35350FD}"/>
              </a:ext>
            </a:extLst>
          </p:cNvPr>
          <p:cNvGrpSpPr/>
          <p:nvPr/>
        </p:nvGrpSpPr>
        <p:grpSpPr>
          <a:xfrm>
            <a:off x="1146726" y="5316645"/>
            <a:ext cx="314640" cy="114480"/>
            <a:chOff x="1146726" y="5316645"/>
            <a:chExt cx="31464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6BDEB3-B0B5-489F-F828-8DE97CE45F59}"/>
                    </a:ext>
                  </a:extLst>
                </p14:cNvPr>
                <p14:cNvContentPartPr/>
                <p14:nvPr/>
              </p14:nvContentPartPr>
              <p14:xfrm>
                <a:off x="1146726" y="5316645"/>
                <a:ext cx="300960" cy="1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6BDEB3-B0B5-489F-F828-8DE97CE45F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38086" y="5308005"/>
                  <a:ext cx="31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0ED72A3-BF25-EC98-49ED-F7B662607265}"/>
                    </a:ext>
                  </a:extLst>
                </p14:cNvPr>
                <p14:cNvContentPartPr/>
                <p14:nvPr/>
              </p14:nvContentPartPr>
              <p14:xfrm>
                <a:off x="1163286" y="5382165"/>
                <a:ext cx="298080" cy="48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0ED72A3-BF25-EC98-49ED-F7B6626072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4646" y="5373525"/>
                  <a:ext cx="3157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556D6BC-1A72-9146-A3FB-500A49A4436C}"/>
              </a:ext>
            </a:extLst>
          </p:cNvPr>
          <p:cNvGrpSpPr/>
          <p:nvPr/>
        </p:nvGrpSpPr>
        <p:grpSpPr>
          <a:xfrm>
            <a:off x="1822806" y="5061405"/>
            <a:ext cx="333360" cy="329760"/>
            <a:chOff x="1822806" y="5061405"/>
            <a:chExt cx="3333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0A3A2FC-289E-9AB5-6356-F1AF1D041C91}"/>
                    </a:ext>
                  </a:extLst>
                </p14:cNvPr>
                <p14:cNvContentPartPr/>
                <p14:nvPr/>
              </p14:nvContentPartPr>
              <p14:xfrm>
                <a:off x="1977246" y="5061405"/>
                <a:ext cx="24840" cy="223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0A3A2FC-289E-9AB5-6356-F1AF1D041C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68606" y="5052405"/>
                  <a:ext cx="42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AD3537-7D7D-61D5-6304-4CF2FECA1877}"/>
                    </a:ext>
                  </a:extLst>
                </p14:cNvPr>
                <p14:cNvContentPartPr/>
                <p14:nvPr/>
              </p14:nvContentPartPr>
              <p14:xfrm>
                <a:off x="1857006" y="5147085"/>
                <a:ext cx="260640" cy="33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AD3537-7D7D-61D5-6304-4CF2FECA18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48006" y="5138085"/>
                  <a:ext cx="278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ECFB51-C8F5-5B1E-C523-9B3370FA6703}"/>
                    </a:ext>
                  </a:extLst>
                </p14:cNvPr>
                <p14:cNvContentPartPr/>
                <p14:nvPr/>
              </p14:nvContentPartPr>
              <p14:xfrm>
                <a:off x="1822806" y="5369925"/>
                <a:ext cx="333360" cy="21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ECFB51-C8F5-5B1E-C523-9B3370FA67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13806" y="5360925"/>
                  <a:ext cx="351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8DCB47C-3B67-EA51-6AEE-0ACCE2EDAD5A}"/>
              </a:ext>
            </a:extLst>
          </p:cNvPr>
          <p:cNvGrpSpPr/>
          <p:nvPr/>
        </p:nvGrpSpPr>
        <p:grpSpPr>
          <a:xfrm>
            <a:off x="2161566" y="2371845"/>
            <a:ext cx="1885320" cy="544680"/>
            <a:chOff x="2161566" y="2371845"/>
            <a:chExt cx="188532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586CC9C-7A07-2E22-91AC-6A2171DDBEFC}"/>
                    </a:ext>
                  </a:extLst>
                </p14:cNvPr>
                <p14:cNvContentPartPr/>
                <p14:nvPr/>
              </p14:nvContentPartPr>
              <p14:xfrm>
                <a:off x="2161566" y="2371845"/>
                <a:ext cx="1885320" cy="4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586CC9C-7A07-2E22-91AC-6A2171DDBE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52926" y="2363205"/>
                  <a:ext cx="1902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9A8B31-1900-8B17-98B7-9D8A694F11BC}"/>
                    </a:ext>
                  </a:extLst>
                </p14:cNvPr>
                <p14:cNvContentPartPr/>
                <p14:nvPr/>
              </p14:nvContentPartPr>
              <p14:xfrm>
                <a:off x="2413926" y="2577045"/>
                <a:ext cx="129240" cy="339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9A8B31-1900-8B17-98B7-9D8A694F11B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05286" y="2568405"/>
                  <a:ext cx="1468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94BE13-C78E-048A-5634-935BB6777CEC}"/>
                    </a:ext>
                  </a:extLst>
                </p14:cNvPr>
                <p14:cNvContentPartPr/>
                <p14:nvPr/>
              </p14:nvContentPartPr>
              <p14:xfrm>
                <a:off x="2763126" y="2605125"/>
                <a:ext cx="154440" cy="19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94BE13-C78E-048A-5634-935BB6777C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54126" y="2596125"/>
                  <a:ext cx="172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AD0133F-3072-0414-3C58-3DBCC7A25CDA}"/>
                    </a:ext>
                  </a:extLst>
                </p14:cNvPr>
                <p14:cNvContentPartPr/>
                <p14:nvPr/>
              </p14:nvContentPartPr>
              <p14:xfrm>
                <a:off x="3189726" y="2525205"/>
                <a:ext cx="220680" cy="268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AD0133F-3072-0414-3C58-3DBCC7A25CD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80726" y="2516205"/>
                  <a:ext cx="238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862D39-3457-ECD2-C09B-E9D4E15AF8D0}"/>
                    </a:ext>
                  </a:extLst>
                </p14:cNvPr>
                <p14:cNvContentPartPr/>
                <p14:nvPr/>
              </p14:nvContentPartPr>
              <p14:xfrm>
                <a:off x="3494286" y="2520165"/>
                <a:ext cx="152280" cy="163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862D39-3457-ECD2-C09B-E9D4E15AF8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85646" y="2511165"/>
                  <a:ext cx="16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770E65-C6FF-A7D0-266C-DBA034BAD1EC}"/>
                    </a:ext>
                  </a:extLst>
                </p14:cNvPr>
                <p14:cNvContentPartPr/>
                <p14:nvPr/>
              </p14:nvContentPartPr>
              <p14:xfrm>
                <a:off x="2726766" y="2689005"/>
                <a:ext cx="37800" cy="156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770E65-C6FF-A7D0-266C-DBA034BAD1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18126" y="2680365"/>
                  <a:ext cx="55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825352E-6931-8EC2-02DA-728AB8501B77}"/>
                    </a:ext>
                  </a:extLst>
                </p14:cNvPr>
                <p14:cNvContentPartPr/>
                <p14:nvPr/>
              </p14:nvContentPartPr>
              <p14:xfrm>
                <a:off x="2918286" y="2431605"/>
                <a:ext cx="164520" cy="150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825352E-6931-8EC2-02DA-728AB8501B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09286" y="2422605"/>
                  <a:ext cx="18216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BEF8D36-F2A9-EC30-44EB-1BCAAA19ABDE}"/>
                  </a:ext>
                </a:extLst>
              </p14:cNvPr>
              <p14:cNvContentPartPr/>
              <p14:nvPr/>
            </p14:nvContentPartPr>
            <p14:xfrm>
              <a:off x="3213486" y="4002285"/>
              <a:ext cx="150840" cy="87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BEF8D36-F2A9-EC30-44EB-1BCAAA19ABD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204846" y="3993645"/>
                <a:ext cx="16848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F9196D6-59FF-EB2C-849E-4A69F2925150}"/>
              </a:ext>
            </a:extLst>
          </p:cNvPr>
          <p:cNvGrpSpPr/>
          <p:nvPr/>
        </p:nvGrpSpPr>
        <p:grpSpPr>
          <a:xfrm>
            <a:off x="6111846" y="3011205"/>
            <a:ext cx="1522440" cy="429480"/>
            <a:chOff x="6111846" y="3011205"/>
            <a:chExt cx="15224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42DC6BA-FB3A-851F-D217-962131EA2FE6}"/>
                    </a:ext>
                  </a:extLst>
                </p14:cNvPr>
                <p14:cNvContentPartPr/>
                <p14:nvPr/>
              </p14:nvContentPartPr>
              <p14:xfrm>
                <a:off x="6111846" y="3136845"/>
                <a:ext cx="154440" cy="303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42DC6BA-FB3A-851F-D217-962131EA2F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03206" y="3128205"/>
                  <a:ext cx="172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0E3CEB9-63F2-374A-1F30-5953ACFC80F2}"/>
                    </a:ext>
                  </a:extLst>
                </p14:cNvPr>
                <p14:cNvContentPartPr/>
                <p14:nvPr/>
              </p14:nvContentPartPr>
              <p14:xfrm>
                <a:off x="6403446" y="3162045"/>
                <a:ext cx="173160" cy="7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0E3CEB9-63F2-374A-1F30-5953ACFC80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94806" y="3153045"/>
                  <a:ext cx="190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19C560E-C20B-9629-1C80-53EB51E6F2A3}"/>
                    </a:ext>
                  </a:extLst>
                </p14:cNvPr>
                <p14:cNvContentPartPr/>
                <p14:nvPr/>
              </p14:nvContentPartPr>
              <p14:xfrm>
                <a:off x="6383286" y="3298845"/>
                <a:ext cx="19836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19C560E-C20B-9629-1C80-53EB51E6F2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74286" y="3289845"/>
                  <a:ext cx="21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984D12A-16F4-3EDA-AB88-2220D94A8987}"/>
                    </a:ext>
                  </a:extLst>
                </p14:cNvPr>
                <p14:cNvContentPartPr/>
                <p14:nvPr/>
              </p14:nvContentPartPr>
              <p14:xfrm>
                <a:off x="6746886" y="3202365"/>
                <a:ext cx="165600" cy="167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984D12A-16F4-3EDA-AB88-2220D94A89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37886" y="3193725"/>
                  <a:ext cx="183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7ADD669-A7A1-3C9C-6E2B-25A15929562B}"/>
                    </a:ext>
                  </a:extLst>
                </p14:cNvPr>
                <p14:cNvContentPartPr/>
                <p14:nvPr/>
              </p14:nvContentPartPr>
              <p14:xfrm>
                <a:off x="7039206" y="3049725"/>
                <a:ext cx="42840" cy="309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7ADD669-A7A1-3C9C-6E2B-25A1592956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30206" y="3040725"/>
                  <a:ext cx="60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9A0BDE8-4F79-D205-C763-9BF82482B9CC}"/>
                    </a:ext>
                  </a:extLst>
                </p14:cNvPr>
                <p14:cNvContentPartPr/>
                <p14:nvPr/>
              </p14:nvContentPartPr>
              <p14:xfrm>
                <a:off x="7091766" y="3011205"/>
                <a:ext cx="171720" cy="302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9A0BDE8-4F79-D205-C763-9BF82482B9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82766" y="3002565"/>
                  <a:ext cx="189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8DF9577-EC52-2B22-B2D3-94AD2D47129E}"/>
                    </a:ext>
                  </a:extLst>
                </p14:cNvPr>
                <p14:cNvContentPartPr/>
                <p14:nvPr/>
              </p14:nvContentPartPr>
              <p14:xfrm>
                <a:off x="7451046" y="3043965"/>
                <a:ext cx="32400" cy="27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8DF9577-EC52-2B22-B2D3-94AD2D4712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42406" y="3034965"/>
                  <a:ext cx="50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305FAA-24F4-5A24-182F-C8A84364D6E5}"/>
                    </a:ext>
                  </a:extLst>
                </p14:cNvPr>
                <p14:cNvContentPartPr/>
                <p14:nvPr/>
              </p14:nvContentPartPr>
              <p14:xfrm>
                <a:off x="7333686" y="3015885"/>
                <a:ext cx="300600" cy="42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305FAA-24F4-5A24-182F-C8A84364D6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24686" y="3007245"/>
                  <a:ext cx="31824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B70DAD3-6EFF-D30B-2F30-15CEA4971932}"/>
                  </a:ext>
                </a:extLst>
              </p14:cNvPr>
              <p14:cNvContentPartPr/>
              <p14:nvPr/>
            </p14:nvContentPartPr>
            <p14:xfrm>
              <a:off x="3506706" y="5032289"/>
              <a:ext cx="229320" cy="174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B70DAD3-6EFF-D30B-2F30-15CEA497193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97706" y="5023649"/>
                <a:ext cx="2469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A5BCC8C-EAEB-BE55-49D5-BD5D500F7E6B}"/>
                  </a:ext>
                </a:extLst>
              </p14:cNvPr>
              <p14:cNvContentPartPr/>
              <p14:nvPr/>
            </p14:nvContentPartPr>
            <p14:xfrm>
              <a:off x="3507786" y="5122649"/>
              <a:ext cx="205920" cy="15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A5BCC8C-EAEB-BE55-49D5-BD5D500F7E6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99146" y="5113649"/>
                <a:ext cx="22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DB38409-9BBD-53DE-8A3A-16323831E4AF}"/>
                  </a:ext>
                </a:extLst>
              </p14:cNvPr>
              <p14:cNvContentPartPr/>
              <p14:nvPr/>
            </p14:nvContentPartPr>
            <p14:xfrm>
              <a:off x="3542706" y="4808369"/>
              <a:ext cx="151560" cy="124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DB38409-9BBD-53DE-8A3A-16323831E4A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533706" y="4799369"/>
                <a:ext cx="169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9C8A0AA-DED2-D422-E4AC-2D9B7B56EFDA}"/>
                  </a:ext>
                </a:extLst>
              </p14:cNvPr>
              <p14:cNvContentPartPr/>
              <p14:nvPr/>
            </p14:nvContentPartPr>
            <p14:xfrm>
              <a:off x="3940146" y="4998809"/>
              <a:ext cx="159840" cy="170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9C8A0AA-DED2-D422-E4AC-2D9B7B56EFD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31506" y="4989809"/>
                <a:ext cx="177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D2DB9CE-A662-4037-97EE-93A31ECB5589}"/>
                  </a:ext>
                </a:extLst>
              </p14:cNvPr>
              <p14:cNvContentPartPr/>
              <p14:nvPr/>
            </p14:nvContentPartPr>
            <p14:xfrm>
              <a:off x="3925746" y="5000249"/>
              <a:ext cx="192600" cy="163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D2DB9CE-A662-4037-97EE-93A31ECB558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917106" y="4991609"/>
                <a:ext cx="210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5A1D8DE-493B-DAD9-1243-25CE7A139FB7}"/>
                  </a:ext>
                </a:extLst>
              </p14:cNvPr>
              <p14:cNvContentPartPr/>
              <p14:nvPr/>
            </p14:nvContentPartPr>
            <p14:xfrm>
              <a:off x="4297266" y="4860929"/>
              <a:ext cx="263880" cy="292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5A1D8DE-493B-DAD9-1243-25CE7A139FB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88266" y="4852289"/>
                <a:ext cx="2815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32E4E9A-A1C8-F407-3D0C-A0BBD4993C2B}"/>
                  </a:ext>
                </a:extLst>
              </p14:cNvPr>
              <p14:cNvContentPartPr/>
              <p14:nvPr/>
            </p14:nvContentPartPr>
            <p14:xfrm>
              <a:off x="4270266" y="4741049"/>
              <a:ext cx="253440" cy="18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32E4E9A-A1C8-F407-3D0C-A0BBD4993C2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261626" y="4732049"/>
                <a:ext cx="271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DED5B11-9634-6CB8-4497-722DB22EADEF}"/>
                  </a:ext>
                </a:extLst>
              </p14:cNvPr>
              <p14:cNvContentPartPr/>
              <p14:nvPr/>
            </p14:nvContentPartPr>
            <p14:xfrm>
              <a:off x="4629546" y="5002409"/>
              <a:ext cx="148680" cy="147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DED5B11-9634-6CB8-4497-722DB22EADE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20546" y="4993769"/>
                <a:ext cx="166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D4AE886-727A-634E-81EE-F6C417D45A34}"/>
                  </a:ext>
                </a:extLst>
              </p14:cNvPr>
              <p14:cNvContentPartPr/>
              <p14:nvPr/>
            </p14:nvContentPartPr>
            <p14:xfrm>
              <a:off x="3536946" y="5245409"/>
              <a:ext cx="1248840" cy="982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D4AE886-727A-634E-81EE-F6C417D45A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527946" y="5236769"/>
                <a:ext cx="12664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6EDE4D4-C29A-3D9C-0A03-05592A385F97}"/>
                  </a:ext>
                </a:extLst>
              </p14:cNvPr>
              <p14:cNvContentPartPr/>
              <p14:nvPr/>
            </p14:nvContentPartPr>
            <p14:xfrm>
              <a:off x="4102146" y="5393369"/>
              <a:ext cx="218880" cy="188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6EDE4D4-C29A-3D9C-0A03-05592A385F9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093146" y="5384729"/>
                <a:ext cx="2365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ECC2D71-287B-0274-47FF-71DD4DF8E0E1}"/>
                  </a:ext>
                </a:extLst>
              </p14:cNvPr>
              <p14:cNvContentPartPr/>
              <p14:nvPr/>
            </p14:nvContentPartPr>
            <p14:xfrm>
              <a:off x="2567286" y="4897605"/>
              <a:ext cx="125280" cy="256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ECC2D71-287B-0274-47FF-71DD4DF8E0E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558286" y="4888605"/>
                <a:ext cx="1429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2D2B249-057F-C179-4881-ABF48DB63C1E}"/>
                  </a:ext>
                </a:extLst>
              </p14:cNvPr>
              <p14:cNvContentPartPr/>
              <p14:nvPr/>
            </p14:nvContentPartPr>
            <p14:xfrm>
              <a:off x="2822166" y="4886805"/>
              <a:ext cx="43560" cy="268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2D2B249-057F-C179-4881-ABF48DB63C1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813526" y="4877805"/>
                <a:ext cx="612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5DC530C-D2B5-199C-4D98-AED880DA8711}"/>
                  </a:ext>
                </a:extLst>
              </p14:cNvPr>
              <p14:cNvContentPartPr/>
              <p14:nvPr/>
            </p14:nvContentPartPr>
            <p14:xfrm>
              <a:off x="2874726" y="4914885"/>
              <a:ext cx="130320" cy="2354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5DC530C-D2B5-199C-4D98-AED880DA871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866086" y="4906245"/>
                <a:ext cx="147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5A5202D-00D3-E06D-0CB4-067184FC75D6}"/>
                  </a:ext>
                </a:extLst>
              </p14:cNvPr>
              <p14:cNvContentPartPr/>
              <p14:nvPr/>
            </p14:nvContentPartPr>
            <p14:xfrm>
              <a:off x="3174966" y="4876365"/>
              <a:ext cx="20520" cy="2307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5A5202D-00D3-E06D-0CB4-067184FC75D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166326" y="4867725"/>
                <a:ext cx="38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A99678C-78C0-627C-E25C-E8740065768C}"/>
                  </a:ext>
                </a:extLst>
              </p14:cNvPr>
              <p14:cNvContentPartPr/>
              <p14:nvPr/>
            </p14:nvContentPartPr>
            <p14:xfrm>
              <a:off x="3080286" y="4830285"/>
              <a:ext cx="221400" cy="536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A99678C-78C0-627C-E25C-E874006576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071646" y="4821645"/>
                <a:ext cx="239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EEA050B-E28F-DA07-7B00-72C202167308}"/>
                  </a:ext>
                </a:extLst>
              </p14:cNvPr>
              <p14:cNvContentPartPr/>
              <p14:nvPr/>
            </p14:nvContentPartPr>
            <p14:xfrm>
              <a:off x="5516766" y="4103805"/>
              <a:ext cx="196920" cy="628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EEA050B-E28F-DA07-7B00-72C20216730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508126" y="4095165"/>
                <a:ext cx="2145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75C7B6B-90D3-D14C-0DCE-D1A57289813F}"/>
                  </a:ext>
                </a:extLst>
              </p14:cNvPr>
              <p14:cNvContentPartPr/>
              <p14:nvPr/>
            </p14:nvContentPartPr>
            <p14:xfrm>
              <a:off x="6257646" y="4294605"/>
              <a:ext cx="127440" cy="381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75C7B6B-90D3-D14C-0DCE-D1A57289813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49006" y="4285965"/>
                <a:ext cx="14508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2309EB8-9762-15A7-BEC6-E6D2AB06D015}"/>
              </a:ext>
            </a:extLst>
          </p:cNvPr>
          <p:cNvGrpSpPr/>
          <p:nvPr/>
        </p:nvGrpSpPr>
        <p:grpSpPr>
          <a:xfrm>
            <a:off x="6617646" y="4063845"/>
            <a:ext cx="1197360" cy="579960"/>
            <a:chOff x="6617646" y="4063845"/>
            <a:chExt cx="119736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18623B-82D1-0778-2F61-03362B7C45FF}"/>
                    </a:ext>
                  </a:extLst>
                </p14:cNvPr>
                <p14:cNvContentPartPr/>
                <p14:nvPr/>
              </p14:nvContentPartPr>
              <p14:xfrm>
                <a:off x="6639246" y="4302525"/>
                <a:ext cx="162720" cy="2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18623B-82D1-0778-2F61-03362B7C45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30606" y="4293885"/>
                  <a:ext cx="18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B76D9BE-7E37-17C3-1DE5-A1988D00791B}"/>
                    </a:ext>
                  </a:extLst>
                </p14:cNvPr>
                <p14:cNvContentPartPr/>
                <p14:nvPr/>
              </p14:nvContentPartPr>
              <p14:xfrm>
                <a:off x="6617646" y="4397205"/>
                <a:ext cx="213840" cy="34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B76D9BE-7E37-17C3-1DE5-A1988D0079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08646" y="4388565"/>
                  <a:ext cx="231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2A81BFB-293F-3D8B-9CC1-58E390D56BD5}"/>
                    </a:ext>
                  </a:extLst>
                </p14:cNvPr>
                <p14:cNvContentPartPr/>
                <p14:nvPr/>
              </p14:nvContentPartPr>
              <p14:xfrm>
                <a:off x="7054326" y="4193085"/>
                <a:ext cx="25920" cy="159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2A81BFB-293F-3D8B-9CC1-58E390D56B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45686" y="4184445"/>
                  <a:ext cx="43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E75423-C322-625E-1D8C-013A0A44CD84}"/>
                    </a:ext>
                  </a:extLst>
                </p14:cNvPr>
                <p14:cNvContentPartPr/>
                <p14:nvPr/>
              </p14:nvContentPartPr>
              <p14:xfrm>
                <a:off x="6989166" y="4241325"/>
                <a:ext cx="235800" cy="40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E75423-C322-625E-1D8C-013A0A44CD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80166" y="4232685"/>
                  <a:ext cx="253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5500769-E659-4716-58B5-829BC7AF888C}"/>
                    </a:ext>
                  </a:extLst>
                </p14:cNvPr>
                <p14:cNvContentPartPr/>
                <p14:nvPr/>
              </p14:nvContentPartPr>
              <p14:xfrm>
                <a:off x="6984846" y="4408005"/>
                <a:ext cx="261360" cy="43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5500769-E659-4716-58B5-829BC7AF88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75846" y="4399005"/>
                  <a:ext cx="279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4468B39-CFD2-7896-BA59-D2D2002BE67F}"/>
                    </a:ext>
                  </a:extLst>
                </p14:cNvPr>
                <p14:cNvContentPartPr/>
                <p14:nvPr/>
              </p14:nvContentPartPr>
              <p14:xfrm>
                <a:off x="7343766" y="4063845"/>
                <a:ext cx="22680" cy="550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4468B39-CFD2-7896-BA59-D2D2002BE67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35126" y="4055205"/>
                  <a:ext cx="403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63D4826-FC57-9F6B-6CFE-D7490AA8EB44}"/>
                    </a:ext>
                  </a:extLst>
                </p14:cNvPr>
                <p14:cNvContentPartPr/>
                <p14:nvPr/>
              </p14:nvContentPartPr>
              <p14:xfrm>
                <a:off x="7520526" y="4254645"/>
                <a:ext cx="115920" cy="318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63D4826-FC57-9F6B-6CFE-D7490AA8EB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11526" y="4245645"/>
                  <a:ext cx="133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3AA59C1-B96B-C2DF-7BD3-23D6584A75CB}"/>
                    </a:ext>
                  </a:extLst>
                </p14:cNvPr>
                <p14:cNvContentPartPr/>
                <p14:nvPr/>
              </p14:nvContentPartPr>
              <p14:xfrm>
                <a:off x="7754526" y="4131525"/>
                <a:ext cx="60480" cy="512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3AA59C1-B96B-C2DF-7BD3-23D6584A75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45526" y="4122525"/>
                  <a:ext cx="78120" cy="52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18214DC-1E77-7796-FC9D-43D66C2D9006}"/>
              </a:ext>
            </a:extLst>
          </p:cNvPr>
          <p:cNvGrpSpPr/>
          <p:nvPr/>
        </p:nvGrpSpPr>
        <p:grpSpPr>
          <a:xfrm>
            <a:off x="8093286" y="4120365"/>
            <a:ext cx="1131840" cy="300960"/>
            <a:chOff x="8093286" y="4120365"/>
            <a:chExt cx="113184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2CCCA4-C283-F01E-7EAF-6F6C39EC0DE0}"/>
                    </a:ext>
                  </a:extLst>
                </p14:cNvPr>
                <p14:cNvContentPartPr/>
                <p14:nvPr/>
              </p14:nvContentPartPr>
              <p14:xfrm>
                <a:off x="8093286" y="4256805"/>
                <a:ext cx="221760" cy="23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2CCCA4-C283-F01E-7EAF-6F6C39EC0DE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84286" y="4248165"/>
                  <a:ext cx="239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DD92689-E89A-2F07-4804-A8C9999A7382}"/>
                    </a:ext>
                  </a:extLst>
                </p14:cNvPr>
                <p14:cNvContentPartPr/>
                <p14:nvPr/>
              </p14:nvContentPartPr>
              <p14:xfrm>
                <a:off x="8126046" y="4353285"/>
                <a:ext cx="235800" cy="1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DD92689-E89A-2F07-4804-A8C9999A73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17046" y="4344645"/>
                  <a:ext cx="253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FD3447-6744-66CD-1536-F9F93AD7D88D}"/>
                    </a:ext>
                  </a:extLst>
                </p14:cNvPr>
                <p14:cNvContentPartPr/>
                <p14:nvPr/>
              </p14:nvContentPartPr>
              <p14:xfrm>
                <a:off x="8670726" y="4120365"/>
                <a:ext cx="28080" cy="209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FD3447-6744-66CD-1536-F9F93AD7D8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62086" y="4111725"/>
                  <a:ext cx="45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54190EC-D7DF-AAFD-5911-A5E3EB6A4045}"/>
                    </a:ext>
                  </a:extLst>
                </p14:cNvPr>
                <p14:cNvContentPartPr/>
                <p14:nvPr/>
              </p14:nvContentPartPr>
              <p14:xfrm>
                <a:off x="8550486" y="4203165"/>
                <a:ext cx="252000" cy="35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54190EC-D7DF-AAFD-5911-A5E3EB6A404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41486" y="4194525"/>
                  <a:ext cx="269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14F8B02-D6D6-3645-FE5C-A893AA9B1E56}"/>
                    </a:ext>
                  </a:extLst>
                </p14:cNvPr>
                <p14:cNvContentPartPr/>
                <p14:nvPr/>
              </p14:nvContentPartPr>
              <p14:xfrm>
                <a:off x="8565606" y="4381005"/>
                <a:ext cx="221400" cy="40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14F8B02-D6D6-3645-FE5C-A893AA9B1E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56606" y="4372365"/>
                  <a:ext cx="239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0FF1A0-B7A7-2E89-2560-D6A8136EE9C7}"/>
                    </a:ext>
                  </a:extLst>
                </p14:cNvPr>
                <p14:cNvContentPartPr/>
                <p14:nvPr/>
              </p14:nvContentPartPr>
              <p14:xfrm>
                <a:off x="8970606" y="4174725"/>
                <a:ext cx="254520" cy="19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0FF1A0-B7A7-2E89-2560-D6A8136EE9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61606" y="4165725"/>
                  <a:ext cx="2721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25E6734-5EF8-029D-A698-A7BC7D1AF701}"/>
              </a:ext>
            </a:extLst>
          </p:cNvPr>
          <p:cNvGrpSpPr/>
          <p:nvPr/>
        </p:nvGrpSpPr>
        <p:grpSpPr>
          <a:xfrm>
            <a:off x="2400246" y="5286405"/>
            <a:ext cx="892800" cy="351000"/>
            <a:chOff x="2400246" y="5286405"/>
            <a:chExt cx="89280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0A3FAF1-4D07-E953-DCBE-71103DE69A4E}"/>
                    </a:ext>
                  </a:extLst>
                </p14:cNvPr>
                <p14:cNvContentPartPr/>
                <p14:nvPr/>
              </p14:nvContentPartPr>
              <p14:xfrm>
                <a:off x="2634606" y="5286405"/>
                <a:ext cx="658440" cy="74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0A3FAF1-4D07-E953-DCBE-71103DE69A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25966" y="5277765"/>
                  <a:ext cx="676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5AA2BC3-BCD2-0F62-2600-0643013646FC}"/>
                    </a:ext>
                  </a:extLst>
                </p14:cNvPr>
                <p14:cNvContentPartPr/>
                <p14:nvPr/>
              </p14:nvContentPartPr>
              <p14:xfrm>
                <a:off x="2883366" y="5393325"/>
                <a:ext cx="200520" cy="244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5AA2BC3-BCD2-0F62-2600-0643013646F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74726" y="5384685"/>
                  <a:ext cx="218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3DAC95-6EA0-536C-9FB1-7A208AD4B9C3}"/>
                    </a:ext>
                  </a:extLst>
                </p14:cNvPr>
                <p14:cNvContentPartPr/>
                <p14:nvPr/>
              </p14:nvContentPartPr>
              <p14:xfrm>
                <a:off x="2521566" y="5495925"/>
                <a:ext cx="208800" cy="138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3DAC95-6EA0-536C-9FB1-7A208AD4B9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12566" y="5486925"/>
                  <a:ext cx="226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69F962-C6A8-AFE0-B2A1-612B58E8C7FE}"/>
                    </a:ext>
                  </a:extLst>
                </p14:cNvPr>
                <p14:cNvContentPartPr/>
                <p14:nvPr/>
              </p14:nvContentPartPr>
              <p14:xfrm>
                <a:off x="2400246" y="5323485"/>
                <a:ext cx="691200" cy="4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69F962-C6A8-AFE0-B2A1-612B58E8C7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91606" y="5314485"/>
                  <a:ext cx="7088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B9A900-532C-C4FF-6743-A07AD6275592}"/>
              </a:ext>
            </a:extLst>
          </p:cNvPr>
          <p:cNvGrpSpPr/>
          <p:nvPr/>
        </p:nvGrpSpPr>
        <p:grpSpPr>
          <a:xfrm>
            <a:off x="1900566" y="3275445"/>
            <a:ext cx="2673720" cy="623520"/>
            <a:chOff x="1900566" y="3275445"/>
            <a:chExt cx="267372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9CE8E9-54EC-BAFD-959C-820BA956758A}"/>
                    </a:ext>
                  </a:extLst>
                </p14:cNvPr>
                <p14:cNvContentPartPr/>
                <p14:nvPr/>
              </p14:nvContentPartPr>
              <p14:xfrm>
                <a:off x="3399966" y="3493605"/>
                <a:ext cx="190800" cy="205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9CE8E9-54EC-BAFD-959C-820BA95675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91326" y="3484965"/>
                  <a:ext cx="208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9D0BFC8-0B5F-B22C-6A4D-0207D06D9386}"/>
                    </a:ext>
                  </a:extLst>
                </p14:cNvPr>
                <p14:cNvContentPartPr/>
                <p14:nvPr/>
              </p14:nvContentPartPr>
              <p14:xfrm>
                <a:off x="3376206" y="3604845"/>
                <a:ext cx="206280" cy="50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9D0BFC8-0B5F-B22C-6A4D-0207D06D93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67206" y="3595845"/>
                  <a:ext cx="223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EE62CD-A660-E802-FFD6-C3A24701A086}"/>
                    </a:ext>
                  </a:extLst>
                </p14:cNvPr>
                <p14:cNvContentPartPr/>
                <p14:nvPr/>
              </p14:nvContentPartPr>
              <p14:xfrm>
                <a:off x="3437046" y="3275445"/>
                <a:ext cx="91800" cy="16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EE62CD-A660-E802-FFD6-C3A24701A08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28046" y="3266805"/>
                  <a:ext cx="10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BF511D-38BD-BDF7-2B28-B655FD2503D3}"/>
                    </a:ext>
                  </a:extLst>
                </p14:cNvPr>
                <p14:cNvContentPartPr/>
                <p14:nvPr/>
              </p14:nvContentPartPr>
              <p14:xfrm>
                <a:off x="3800646" y="3485685"/>
                <a:ext cx="128160" cy="16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BF511D-38BD-BDF7-2B28-B655FD2503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91646" y="3476685"/>
                  <a:ext cx="145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3641493-9705-9042-1470-8589115ACB44}"/>
                    </a:ext>
                  </a:extLst>
                </p14:cNvPr>
                <p14:cNvContentPartPr/>
                <p14:nvPr/>
              </p14:nvContentPartPr>
              <p14:xfrm>
                <a:off x="3768606" y="3498645"/>
                <a:ext cx="199080" cy="17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3641493-9705-9042-1470-8589115ACB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59606" y="3490005"/>
                  <a:ext cx="216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E2C81A-874B-AA56-AA7B-F0F135002019}"/>
                    </a:ext>
                  </a:extLst>
                </p14:cNvPr>
                <p14:cNvContentPartPr/>
                <p14:nvPr/>
              </p14:nvContentPartPr>
              <p14:xfrm>
                <a:off x="4132206" y="3411885"/>
                <a:ext cx="210600" cy="241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E2C81A-874B-AA56-AA7B-F0F13500201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23566" y="3403245"/>
                  <a:ext cx="228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4943BD-9F1C-71A3-A60A-130D0449B35D}"/>
                    </a:ext>
                  </a:extLst>
                </p14:cNvPr>
                <p14:cNvContentPartPr/>
                <p14:nvPr/>
              </p14:nvContentPartPr>
              <p14:xfrm>
                <a:off x="4087206" y="3333405"/>
                <a:ext cx="240480" cy="4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4943BD-9F1C-71A3-A60A-130D0449B35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78206" y="3324405"/>
                  <a:ext cx="258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56630D-D567-CCE2-A628-E9126B9805F5}"/>
                    </a:ext>
                  </a:extLst>
                </p14:cNvPr>
                <p14:cNvContentPartPr/>
                <p14:nvPr/>
              </p14:nvContentPartPr>
              <p14:xfrm>
                <a:off x="4433886" y="3503325"/>
                <a:ext cx="140400" cy="142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56630D-D567-CCE2-A628-E9126B9805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24886" y="3494325"/>
                  <a:ext cx="158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8194AC5-BEFB-B4F1-3EC7-200BD7B4A0F7}"/>
                    </a:ext>
                  </a:extLst>
                </p14:cNvPr>
                <p14:cNvContentPartPr/>
                <p14:nvPr/>
              </p14:nvContentPartPr>
              <p14:xfrm>
                <a:off x="2037366" y="3534285"/>
                <a:ext cx="8280" cy="25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8194AC5-BEFB-B4F1-3EC7-200BD7B4A0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28726" y="3525645"/>
                  <a:ext cx="25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807AFE-14A4-0D19-6D3A-D9B6B12658B4}"/>
                    </a:ext>
                  </a:extLst>
                </p14:cNvPr>
                <p14:cNvContentPartPr/>
                <p14:nvPr/>
              </p14:nvContentPartPr>
              <p14:xfrm>
                <a:off x="1900566" y="3654885"/>
                <a:ext cx="255960" cy="3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807AFE-14A4-0D19-6D3A-D9B6B12658B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91566" y="3645885"/>
                  <a:ext cx="273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DF2AE8-74B3-D353-DCE4-749E4C1EC585}"/>
                    </a:ext>
                  </a:extLst>
                </p14:cNvPr>
                <p14:cNvContentPartPr/>
                <p14:nvPr/>
              </p14:nvContentPartPr>
              <p14:xfrm>
                <a:off x="2223846" y="3427005"/>
                <a:ext cx="194760" cy="297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DF2AE8-74B3-D353-DCE4-749E4C1EC58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15206" y="3418005"/>
                  <a:ext cx="212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727C57F-C367-0497-602A-A1343A4D24F9}"/>
                    </a:ext>
                  </a:extLst>
                </p14:cNvPr>
                <p14:cNvContentPartPr/>
                <p14:nvPr/>
              </p14:nvContentPartPr>
              <p14:xfrm>
                <a:off x="2517246" y="3583245"/>
                <a:ext cx="86400" cy="11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727C57F-C367-0497-602A-A1343A4D24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08246" y="3574245"/>
                  <a:ext cx="104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E327C9D-4183-98CD-27B8-A442A5810D67}"/>
                    </a:ext>
                  </a:extLst>
                </p14:cNvPr>
                <p14:cNvContentPartPr/>
                <p14:nvPr/>
              </p14:nvContentPartPr>
              <p14:xfrm>
                <a:off x="2668806" y="3439245"/>
                <a:ext cx="26280" cy="279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E327C9D-4183-98CD-27B8-A442A5810D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59806" y="3430605"/>
                  <a:ext cx="43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7F1632-F405-FAF3-4721-E55FC3706260}"/>
                    </a:ext>
                  </a:extLst>
                </p14:cNvPr>
                <p14:cNvContentPartPr/>
                <p14:nvPr/>
              </p14:nvContentPartPr>
              <p14:xfrm>
                <a:off x="2700126" y="3464805"/>
                <a:ext cx="117360" cy="21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7F1632-F405-FAF3-4721-E55FC37062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91126" y="3455805"/>
                  <a:ext cx="135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0A8D6D5-6F27-2162-ABB3-6775B4D6F3E9}"/>
                    </a:ext>
                  </a:extLst>
                </p14:cNvPr>
                <p14:cNvContentPartPr/>
                <p14:nvPr/>
              </p14:nvContentPartPr>
              <p14:xfrm>
                <a:off x="2931246" y="3489285"/>
                <a:ext cx="17640" cy="19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0A8D6D5-6F27-2162-ABB3-6775B4D6F3E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22606" y="3480645"/>
                  <a:ext cx="35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93A795-71D4-5233-DA38-EAC8AFF39E1F}"/>
                    </a:ext>
                  </a:extLst>
                </p14:cNvPr>
                <p14:cNvContentPartPr/>
                <p14:nvPr/>
              </p14:nvContentPartPr>
              <p14:xfrm>
                <a:off x="2847006" y="3430605"/>
                <a:ext cx="145440" cy="30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93A795-71D4-5233-DA38-EAC8AFF39E1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38366" y="3421605"/>
                  <a:ext cx="163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E129EF1-A9C1-62FA-C236-19E3E891591F}"/>
                    </a:ext>
                  </a:extLst>
                </p14:cNvPr>
                <p14:cNvContentPartPr/>
                <p14:nvPr/>
              </p14:nvContentPartPr>
              <p14:xfrm>
                <a:off x="2442366" y="3356445"/>
                <a:ext cx="172080" cy="542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E129EF1-A9C1-62FA-C236-19E3E891591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33366" y="3347805"/>
                  <a:ext cx="1897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982B5E3-00AC-4151-1ED3-BDB5AFBD6281}"/>
                    </a:ext>
                  </a:extLst>
                </p14:cNvPr>
                <p14:cNvContentPartPr/>
                <p14:nvPr/>
              </p14:nvContentPartPr>
              <p14:xfrm>
                <a:off x="2958966" y="3311445"/>
                <a:ext cx="155160" cy="57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982B5E3-00AC-4151-1ED3-BDB5AFBD62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49966" y="3302805"/>
                  <a:ext cx="1728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C2B1AE6-D139-CEA9-46C0-BD16E3EF61F3}"/>
                    </a:ext>
                  </a:extLst>
                </p14:cNvPr>
                <p14:cNvContentPartPr/>
                <p14:nvPr/>
              </p14:nvContentPartPr>
              <p14:xfrm>
                <a:off x="3151566" y="3427005"/>
                <a:ext cx="161640" cy="285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C2B1AE6-D139-CEA9-46C0-BD16E3EF61F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42566" y="3418005"/>
                  <a:ext cx="17928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26AB7E5-6224-6178-31F4-2D6166E06AD6}"/>
              </a:ext>
            </a:extLst>
          </p:cNvPr>
          <p:cNvGrpSpPr/>
          <p:nvPr/>
        </p:nvGrpSpPr>
        <p:grpSpPr>
          <a:xfrm>
            <a:off x="6174846" y="5064285"/>
            <a:ext cx="2109600" cy="589320"/>
            <a:chOff x="6174846" y="5064285"/>
            <a:chExt cx="210960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A8362AD-2A53-4E35-2FD9-229850A828F4}"/>
                    </a:ext>
                  </a:extLst>
                </p14:cNvPr>
                <p14:cNvContentPartPr/>
                <p14:nvPr/>
              </p14:nvContentPartPr>
              <p14:xfrm>
                <a:off x="6174846" y="5064285"/>
                <a:ext cx="2109600" cy="589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A8362AD-2A53-4E35-2FD9-229850A828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65846" y="5055645"/>
                  <a:ext cx="212724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70DDB6E-B11C-5211-F157-FCBE13D7B29A}"/>
                    </a:ext>
                  </a:extLst>
                </p14:cNvPr>
                <p14:cNvContentPartPr/>
                <p14:nvPr/>
              </p14:nvContentPartPr>
              <p14:xfrm>
                <a:off x="8108406" y="5245005"/>
                <a:ext cx="36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70DDB6E-B11C-5211-F157-FCBE13D7B2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99766" y="523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619646B-88C9-E21C-6520-8A95E0A68130}"/>
                    </a:ext>
                  </a:extLst>
                </p14:cNvPr>
                <p14:cNvContentPartPr/>
                <p14:nvPr/>
              </p14:nvContentPartPr>
              <p14:xfrm>
                <a:off x="7786566" y="5203245"/>
                <a:ext cx="330840" cy="71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619646B-88C9-E21C-6520-8A95E0A6813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77566" y="5194245"/>
                  <a:ext cx="348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0084F17-5FA0-935B-F6C0-482BBD00280F}"/>
                    </a:ext>
                  </a:extLst>
                </p14:cNvPr>
                <p14:cNvContentPartPr/>
                <p14:nvPr/>
              </p14:nvContentPartPr>
              <p14:xfrm>
                <a:off x="6537006" y="5126925"/>
                <a:ext cx="3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0084F17-5FA0-935B-F6C0-482BBD00280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28366" y="511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B0C5DD3-5CFD-44FE-1FC5-36C0338D45C5}"/>
              </a:ext>
            </a:extLst>
          </p:cNvPr>
          <p:cNvGrpSpPr/>
          <p:nvPr/>
        </p:nvGrpSpPr>
        <p:grpSpPr>
          <a:xfrm>
            <a:off x="8666406" y="5026125"/>
            <a:ext cx="847080" cy="474120"/>
            <a:chOff x="8666406" y="5026125"/>
            <a:chExt cx="8470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3E5748-2AD5-3998-4B2B-6C8E2329881F}"/>
                    </a:ext>
                  </a:extLst>
                </p14:cNvPr>
                <p14:cNvContentPartPr/>
                <p14:nvPr/>
              </p14:nvContentPartPr>
              <p14:xfrm>
                <a:off x="8666406" y="5026125"/>
                <a:ext cx="807120" cy="474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3E5748-2AD5-3998-4B2B-6C8E2329881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57406" y="5017485"/>
                  <a:ext cx="8247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B06DE74-81BF-1370-84DF-EC3C7A477791}"/>
                    </a:ext>
                  </a:extLst>
                </p14:cNvPr>
                <p14:cNvContentPartPr/>
                <p14:nvPr/>
              </p14:nvContentPartPr>
              <p14:xfrm>
                <a:off x="9361566" y="5237085"/>
                <a:ext cx="151920" cy="36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B06DE74-81BF-1370-84DF-EC3C7A4777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52566" y="5228085"/>
                  <a:ext cx="169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B8944A-509B-34E1-2790-6F773F429AB1}"/>
                    </a:ext>
                  </a:extLst>
                </p14:cNvPr>
                <p14:cNvContentPartPr/>
                <p14:nvPr/>
              </p14:nvContentPartPr>
              <p14:xfrm>
                <a:off x="9167886" y="5121885"/>
                <a:ext cx="40320" cy="6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B8944A-509B-34E1-2790-6F773F429AB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58886" y="5112885"/>
                  <a:ext cx="579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C0E96A8-3A80-8C3D-D764-6EC41F542E5A}"/>
                  </a:ext>
                </a:extLst>
              </p14:cNvPr>
              <p14:cNvContentPartPr/>
              <p14:nvPr/>
            </p14:nvContentPartPr>
            <p14:xfrm>
              <a:off x="6211206" y="5578005"/>
              <a:ext cx="959760" cy="576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C0E96A8-3A80-8C3D-D764-6EC41F542E5A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202566" y="5569365"/>
                <a:ext cx="977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E8AABD9-D897-63DA-6182-E57159E260BD}"/>
                  </a:ext>
                </a:extLst>
              </p14:cNvPr>
              <p14:cNvContentPartPr/>
              <p14:nvPr/>
            </p14:nvContentPartPr>
            <p14:xfrm>
              <a:off x="7461486" y="5518245"/>
              <a:ext cx="740160" cy="694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E8AABD9-D897-63DA-6182-E57159E260B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452486" y="5509605"/>
                <a:ext cx="75780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7971DD8-F12E-9C37-24E8-94CA01E36509}"/>
              </a:ext>
            </a:extLst>
          </p:cNvPr>
          <p:cNvGrpSpPr/>
          <p:nvPr/>
        </p:nvGrpSpPr>
        <p:grpSpPr>
          <a:xfrm>
            <a:off x="536526" y="6145365"/>
            <a:ext cx="521640" cy="295200"/>
            <a:chOff x="536526" y="6145365"/>
            <a:chExt cx="5216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E87B876-B7E8-CD24-C3C7-FA4936F53542}"/>
                    </a:ext>
                  </a:extLst>
                </p14:cNvPr>
                <p14:cNvContentPartPr/>
                <p14:nvPr/>
              </p14:nvContentPartPr>
              <p14:xfrm>
                <a:off x="548046" y="6145365"/>
                <a:ext cx="74520" cy="295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E87B876-B7E8-CD24-C3C7-FA4936F535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9406" y="6136725"/>
                  <a:ext cx="92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2BC7A39-5120-44C4-0278-2EB3F64409E9}"/>
                    </a:ext>
                  </a:extLst>
                </p14:cNvPr>
                <p14:cNvContentPartPr/>
                <p14:nvPr/>
              </p14:nvContentPartPr>
              <p14:xfrm>
                <a:off x="536526" y="6160845"/>
                <a:ext cx="227880" cy="2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2BC7A39-5120-44C4-0278-2EB3F64409E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7526" y="6151845"/>
                  <a:ext cx="245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C455F61-F099-B87D-A736-8FC575F34E33}"/>
                    </a:ext>
                  </a:extLst>
                </p14:cNvPr>
                <p14:cNvContentPartPr/>
                <p14:nvPr/>
              </p14:nvContentPartPr>
              <p14:xfrm>
                <a:off x="572166" y="6272085"/>
                <a:ext cx="170280" cy="16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C455F61-F099-B87D-A736-8FC575F34E3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3166" y="6263445"/>
                  <a:ext cx="187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BC2832B-F317-6A70-03E5-1E266A2C6444}"/>
                    </a:ext>
                  </a:extLst>
                </p14:cNvPr>
                <p14:cNvContentPartPr/>
                <p14:nvPr/>
              </p14:nvContentPartPr>
              <p14:xfrm>
                <a:off x="770886" y="6313845"/>
                <a:ext cx="73800" cy="104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BC2832B-F317-6A70-03E5-1E266A2C64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2246" y="6304845"/>
                  <a:ext cx="91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FED8F53-E93C-5636-B55C-58C81CE8805D}"/>
                    </a:ext>
                  </a:extLst>
                </p14:cNvPr>
                <p14:cNvContentPartPr/>
                <p14:nvPr/>
              </p14:nvContentPartPr>
              <p14:xfrm>
                <a:off x="900486" y="6271365"/>
                <a:ext cx="157680" cy="142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FED8F53-E93C-5636-B55C-58C81CE8805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1846" y="6262365"/>
                  <a:ext cx="1753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6AD701D-8F2F-C205-B3B6-20DE5F180EDE}"/>
              </a:ext>
            </a:extLst>
          </p:cNvPr>
          <p:cNvGrpSpPr/>
          <p:nvPr/>
        </p:nvGrpSpPr>
        <p:grpSpPr>
          <a:xfrm>
            <a:off x="1373166" y="6013245"/>
            <a:ext cx="1258200" cy="594720"/>
            <a:chOff x="1373166" y="6013245"/>
            <a:chExt cx="125820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B96E6FF-514A-64DC-FEEB-9CA563E8D835}"/>
                    </a:ext>
                  </a:extLst>
                </p14:cNvPr>
                <p14:cNvContentPartPr/>
                <p14:nvPr/>
              </p14:nvContentPartPr>
              <p14:xfrm>
                <a:off x="1403766" y="6201885"/>
                <a:ext cx="199800" cy="289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B96E6FF-514A-64DC-FEEB-9CA563E8D83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94766" y="6192885"/>
                  <a:ext cx="217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940ECD5-382A-4CFB-BFB3-36DF500D125F}"/>
                    </a:ext>
                  </a:extLst>
                </p14:cNvPr>
                <p14:cNvContentPartPr/>
                <p14:nvPr/>
              </p14:nvContentPartPr>
              <p14:xfrm>
                <a:off x="1373166" y="6120165"/>
                <a:ext cx="191160" cy="3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940ECD5-382A-4CFB-BFB3-36DF500D125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64166" y="6111525"/>
                  <a:ext cx="208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0B3B8F7-9466-04FB-4052-2BA5C114ADAD}"/>
                    </a:ext>
                  </a:extLst>
                </p14:cNvPr>
                <p14:cNvContentPartPr/>
                <p14:nvPr/>
              </p14:nvContentPartPr>
              <p14:xfrm>
                <a:off x="1730286" y="6286125"/>
                <a:ext cx="116640" cy="156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0B3B8F7-9466-04FB-4052-2BA5C114ADA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21646" y="6277125"/>
                  <a:ext cx="134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8F3CEE0-80EF-FA55-EED5-A7697BE162F2}"/>
                    </a:ext>
                  </a:extLst>
                </p14:cNvPr>
                <p14:cNvContentPartPr/>
                <p14:nvPr/>
              </p14:nvContentPartPr>
              <p14:xfrm>
                <a:off x="1949886" y="6013965"/>
                <a:ext cx="84600" cy="560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8F3CEE0-80EF-FA55-EED5-A7697BE162F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40886" y="6005325"/>
                  <a:ext cx="1022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DBEB49F-4865-B6D9-0D31-627E86A1E87A}"/>
                    </a:ext>
                  </a:extLst>
                </p14:cNvPr>
                <p14:cNvContentPartPr/>
                <p14:nvPr/>
              </p14:nvContentPartPr>
              <p14:xfrm>
                <a:off x="2093886" y="6013245"/>
                <a:ext cx="41760" cy="594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DBEB49F-4865-B6D9-0D31-627E86A1E8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84886" y="6004605"/>
                  <a:ext cx="5940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5BB959-B24F-F1CC-2982-65280EAD1F11}"/>
                    </a:ext>
                  </a:extLst>
                </p14:cNvPr>
                <p14:cNvContentPartPr/>
                <p14:nvPr/>
              </p14:nvContentPartPr>
              <p14:xfrm>
                <a:off x="2220246" y="6350565"/>
                <a:ext cx="168840" cy="18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5BB959-B24F-F1CC-2982-65280EAD1F1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211246" y="6341925"/>
                  <a:ext cx="186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E33337A-84EA-B5A8-9474-EABAB6CB9418}"/>
                    </a:ext>
                  </a:extLst>
                </p14:cNvPr>
                <p14:cNvContentPartPr/>
                <p14:nvPr/>
              </p14:nvContentPartPr>
              <p14:xfrm>
                <a:off x="2525886" y="6277125"/>
                <a:ext cx="105480" cy="197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E33337A-84EA-B5A8-9474-EABAB6CB941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16886" y="6268125"/>
                  <a:ext cx="123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336D58-7FD8-6389-320D-78B91AF95D9F}"/>
                    </a:ext>
                  </a:extLst>
                </p14:cNvPr>
                <p14:cNvContentPartPr/>
                <p14:nvPr/>
              </p14:nvContentPartPr>
              <p14:xfrm>
                <a:off x="2482326" y="6068685"/>
                <a:ext cx="120600" cy="128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336D58-7FD8-6389-320D-78B91AF95D9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473326" y="6060045"/>
                  <a:ext cx="1382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25374DD-A947-07A3-E6B6-D30552C5E8EC}"/>
                  </a:ext>
                </a:extLst>
              </p14:cNvPr>
              <p14:cNvContentPartPr/>
              <p14:nvPr/>
            </p14:nvContentPartPr>
            <p14:xfrm>
              <a:off x="2797686" y="6463245"/>
              <a:ext cx="69120" cy="113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25374DD-A947-07A3-E6B6-D30552C5E8EC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789046" y="6454245"/>
                <a:ext cx="8676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73F81F3-A647-7379-1474-D7E7A6BB0EDE}"/>
              </a:ext>
            </a:extLst>
          </p:cNvPr>
          <p:cNvGrpSpPr/>
          <p:nvPr/>
        </p:nvGrpSpPr>
        <p:grpSpPr>
          <a:xfrm>
            <a:off x="3114486" y="6061845"/>
            <a:ext cx="2007000" cy="425160"/>
            <a:chOff x="3114486" y="6061845"/>
            <a:chExt cx="200700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5B3AD1C-C25E-8A37-B631-AB66F0660327}"/>
                    </a:ext>
                  </a:extLst>
                </p14:cNvPr>
                <p14:cNvContentPartPr/>
                <p14:nvPr/>
              </p14:nvContentPartPr>
              <p14:xfrm>
                <a:off x="3114486" y="6061845"/>
                <a:ext cx="694800" cy="425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5B3AD1C-C25E-8A37-B631-AB66F066032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105846" y="6053205"/>
                  <a:ext cx="7124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0BE83B3-1104-DCB7-6112-EF2B1CB5ED69}"/>
                    </a:ext>
                  </a:extLst>
                </p14:cNvPr>
                <p14:cNvContentPartPr/>
                <p14:nvPr/>
              </p14:nvContentPartPr>
              <p14:xfrm>
                <a:off x="3720006" y="6210525"/>
                <a:ext cx="162720" cy="13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0BE83B3-1104-DCB7-6112-EF2B1CB5ED6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11006" y="6201885"/>
                  <a:ext cx="18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971D5F-D345-9664-E97F-7B3A325EFF46}"/>
                    </a:ext>
                  </a:extLst>
                </p14:cNvPr>
                <p14:cNvContentPartPr/>
                <p14:nvPr/>
              </p14:nvContentPartPr>
              <p14:xfrm>
                <a:off x="3530646" y="6104685"/>
                <a:ext cx="34560" cy="21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971D5F-D345-9664-E97F-7B3A325EFF4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21646" y="6096045"/>
                  <a:ext cx="5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82F234-16D1-67C3-1B05-875A5AB4E4C2}"/>
                    </a:ext>
                  </a:extLst>
                </p14:cNvPr>
                <p14:cNvContentPartPr/>
                <p14:nvPr/>
              </p14:nvContentPartPr>
              <p14:xfrm>
                <a:off x="4051206" y="6078765"/>
                <a:ext cx="1011960" cy="297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82F234-16D1-67C3-1B05-875A5AB4E4C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42206" y="6069765"/>
                  <a:ext cx="1029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F9AFB9F-6211-8413-96B4-A28E921773A6}"/>
                    </a:ext>
                  </a:extLst>
                </p14:cNvPr>
                <p14:cNvContentPartPr/>
                <p14:nvPr/>
              </p14:nvContentPartPr>
              <p14:xfrm>
                <a:off x="4867686" y="6182445"/>
                <a:ext cx="253800" cy="2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F9AFB9F-6211-8413-96B4-A28E921773A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59046" y="6173805"/>
                  <a:ext cx="2714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7A0E430-9403-C755-CEDC-A4F951034FEA}"/>
              </a:ext>
            </a:extLst>
          </p:cNvPr>
          <p:cNvGrpSpPr/>
          <p:nvPr/>
        </p:nvGrpSpPr>
        <p:grpSpPr>
          <a:xfrm>
            <a:off x="5355846" y="5999565"/>
            <a:ext cx="947160" cy="315000"/>
            <a:chOff x="5355846" y="5999565"/>
            <a:chExt cx="9471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8E8F26A-A423-A1C6-2E12-5A36BC0A36C8}"/>
                    </a:ext>
                  </a:extLst>
                </p14:cNvPr>
                <p14:cNvContentPartPr/>
                <p14:nvPr/>
              </p14:nvContentPartPr>
              <p14:xfrm>
                <a:off x="5355846" y="5999565"/>
                <a:ext cx="947160" cy="315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8E8F26A-A423-A1C6-2E12-5A36BC0A36C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347206" y="5990925"/>
                  <a:ext cx="964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155599E-4091-8669-DEEC-6DC6CD8AC7E8}"/>
                    </a:ext>
                  </a:extLst>
                </p14:cNvPr>
                <p14:cNvContentPartPr/>
                <p14:nvPr/>
              </p14:nvContentPartPr>
              <p14:xfrm>
                <a:off x="5849406" y="6108645"/>
                <a:ext cx="205560" cy="13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155599E-4091-8669-DEEC-6DC6CD8AC7E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840406" y="6099645"/>
                  <a:ext cx="2232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8ACAD77-C559-16B3-9465-4B15F7017DE2}"/>
              </a:ext>
            </a:extLst>
          </p:cNvPr>
          <p:cNvGrpSpPr/>
          <p:nvPr/>
        </p:nvGrpSpPr>
        <p:grpSpPr>
          <a:xfrm>
            <a:off x="6503886" y="5884005"/>
            <a:ext cx="670680" cy="510480"/>
            <a:chOff x="6503886" y="5884005"/>
            <a:chExt cx="67068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D17BFAC-253E-C535-F8E9-47312F804E65}"/>
                    </a:ext>
                  </a:extLst>
                </p14:cNvPr>
                <p14:cNvContentPartPr/>
                <p14:nvPr/>
              </p14:nvContentPartPr>
              <p14:xfrm>
                <a:off x="6503886" y="5884005"/>
                <a:ext cx="670680" cy="510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D17BFAC-253E-C535-F8E9-47312F804E6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94886" y="5875365"/>
                  <a:ext cx="6883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F6AA31B-3917-C056-A3B9-DD6B5184FE08}"/>
                    </a:ext>
                  </a:extLst>
                </p14:cNvPr>
                <p14:cNvContentPartPr/>
                <p14:nvPr/>
              </p14:nvContentPartPr>
              <p14:xfrm>
                <a:off x="6791166" y="6025485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F6AA31B-3917-C056-A3B9-DD6B5184FE0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782166" y="601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AA4CDB6-9EDB-329F-F9B3-23F87F6DB1A6}"/>
              </a:ext>
            </a:extLst>
          </p:cNvPr>
          <p:cNvGrpSpPr/>
          <p:nvPr/>
        </p:nvGrpSpPr>
        <p:grpSpPr>
          <a:xfrm>
            <a:off x="7391646" y="5883645"/>
            <a:ext cx="1938600" cy="542160"/>
            <a:chOff x="7391646" y="5883645"/>
            <a:chExt cx="19386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BC4EF7C-D9F2-F7E6-0FA4-C34798F8D71F}"/>
                    </a:ext>
                  </a:extLst>
                </p14:cNvPr>
                <p14:cNvContentPartPr/>
                <p14:nvPr/>
              </p14:nvContentPartPr>
              <p14:xfrm>
                <a:off x="7391646" y="5883645"/>
                <a:ext cx="608760" cy="382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BC4EF7C-D9F2-F7E6-0FA4-C34798F8D71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83006" y="5875005"/>
                  <a:ext cx="6264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1CD0D20-9C8E-4961-8856-93BD99BD9F02}"/>
                    </a:ext>
                  </a:extLst>
                </p14:cNvPr>
                <p14:cNvContentPartPr/>
                <p14:nvPr/>
              </p14:nvContentPartPr>
              <p14:xfrm>
                <a:off x="7895286" y="6050325"/>
                <a:ext cx="194400" cy="10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1CD0D20-9C8E-4961-8856-93BD99BD9F0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86286" y="6041685"/>
                  <a:ext cx="212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0082585-49B6-4149-728C-6CDDE3A5AFAC}"/>
                    </a:ext>
                  </a:extLst>
                </p14:cNvPr>
                <p14:cNvContentPartPr/>
                <p14:nvPr/>
              </p14:nvContentPartPr>
              <p14:xfrm>
                <a:off x="7417926" y="6049245"/>
                <a:ext cx="186480" cy="40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0082585-49B6-4149-728C-6CDDE3A5AFA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408926" y="6040605"/>
                  <a:ext cx="204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2D1D8CC-BF21-EA92-7B9B-1BDE93E17245}"/>
                    </a:ext>
                  </a:extLst>
                </p14:cNvPr>
                <p14:cNvContentPartPr/>
                <p14:nvPr/>
              </p14:nvContentPartPr>
              <p14:xfrm>
                <a:off x="8238726" y="6049245"/>
                <a:ext cx="1091520" cy="376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2D1D8CC-BF21-EA92-7B9B-1BDE93E1724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30086" y="6040605"/>
                  <a:ext cx="110916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105982D-E7CB-56C7-B7F2-6DD8F5FD4C3B}"/>
              </a:ext>
            </a:extLst>
          </p:cNvPr>
          <p:cNvGrpSpPr/>
          <p:nvPr/>
        </p:nvGrpSpPr>
        <p:grpSpPr>
          <a:xfrm>
            <a:off x="9580446" y="5947365"/>
            <a:ext cx="327240" cy="394560"/>
            <a:chOff x="9580446" y="5947365"/>
            <a:chExt cx="3272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80AA2DB-CFB1-4A86-2A07-C44374B7ED26}"/>
                    </a:ext>
                  </a:extLst>
                </p14:cNvPr>
                <p14:cNvContentPartPr/>
                <p14:nvPr/>
              </p14:nvContentPartPr>
              <p14:xfrm>
                <a:off x="9638766" y="6046005"/>
                <a:ext cx="208800" cy="295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80AA2DB-CFB1-4A86-2A07-C44374B7ED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29766" y="6037005"/>
                  <a:ext cx="226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71B93AA-6764-A035-5168-76A338971D40}"/>
                    </a:ext>
                  </a:extLst>
                </p14:cNvPr>
                <p14:cNvContentPartPr/>
                <p14:nvPr/>
              </p14:nvContentPartPr>
              <p14:xfrm>
                <a:off x="9580446" y="5947365"/>
                <a:ext cx="327240" cy="18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71B93AA-6764-A035-5168-76A338971D4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71806" y="5938365"/>
                  <a:ext cx="344880" cy="35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42" name="Picture 241">
            <a:extLst>
              <a:ext uri="{FF2B5EF4-FFF2-40B4-BE49-F238E27FC236}">
                <a16:creationId xmlns:a16="http://schemas.microsoft.com/office/drawing/2014/main" id="{16D59FA0-770D-EA20-CF84-6D9E208F1E27}"/>
              </a:ext>
            </a:extLst>
          </p:cNvPr>
          <p:cNvPicPr>
            <a:picLocks noChangeAspect="1"/>
          </p:cNvPicPr>
          <p:nvPr/>
        </p:nvPicPr>
        <p:blipFill>
          <a:blip r:embed="rId359"/>
          <a:stretch>
            <a:fillRect/>
          </a:stretch>
        </p:blipFill>
        <p:spPr>
          <a:xfrm>
            <a:off x="7969978" y="-35494"/>
            <a:ext cx="4222022" cy="3923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FA0BE1F1-7E30-160B-C109-D38176F260F4}"/>
                  </a:ext>
                </a:extLst>
              </p14:cNvPr>
              <p14:cNvContentPartPr/>
              <p14:nvPr/>
            </p14:nvContentPartPr>
            <p14:xfrm>
              <a:off x="9746766" y="1981245"/>
              <a:ext cx="375120" cy="8737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FA0BE1F1-7E30-160B-C109-D38176F260F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737766" y="1972245"/>
                <a:ext cx="392760" cy="89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460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9DEA4-2420-BFE4-C36B-1D4E333DF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340881"/>
            <a:ext cx="4861279" cy="4517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260197-E829-E28D-B99A-66E7814298AD}"/>
                  </a:ext>
                </a:extLst>
              </p14:cNvPr>
              <p14:cNvContentPartPr/>
              <p14:nvPr/>
            </p14:nvContentPartPr>
            <p14:xfrm>
              <a:off x="419166" y="187365"/>
              <a:ext cx="1775880" cy="45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260197-E829-E28D-B99A-66E7814298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166" y="178365"/>
                <a:ext cx="17935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D040DA-7A3B-B6E6-CFED-E5F895F6B9F4}"/>
                  </a:ext>
                </a:extLst>
              </p14:cNvPr>
              <p14:cNvContentPartPr/>
              <p14:nvPr/>
            </p14:nvContentPartPr>
            <p14:xfrm>
              <a:off x="880326" y="322725"/>
              <a:ext cx="336240" cy="7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D040DA-7A3B-B6E6-CFED-E5F895F6B9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686" y="313725"/>
                <a:ext cx="3538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E702B0C-06AD-A02F-EEBF-44F268D8D2F4}"/>
              </a:ext>
            </a:extLst>
          </p:cNvPr>
          <p:cNvGrpSpPr/>
          <p:nvPr/>
        </p:nvGrpSpPr>
        <p:grpSpPr>
          <a:xfrm>
            <a:off x="2508966" y="210405"/>
            <a:ext cx="1905840" cy="551520"/>
            <a:chOff x="2508966" y="210405"/>
            <a:chExt cx="190584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C8FB3E-B685-328B-07FD-C7AFF95FAD4C}"/>
                    </a:ext>
                  </a:extLst>
                </p14:cNvPr>
                <p14:cNvContentPartPr/>
                <p14:nvPr/>
              </p14:nvContentPartPr>
              <p14:xfrm>
                <a:off x="2508966" y="210405"/>
                <a:ext cx="1291680" cy="55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C8FB3E-B685-328B-07FD-C7AFF95FAD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00326" y="201405"/>
                  <a:ext cx="13093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CB806E-F7BE-367D-AC37-460521760F0E}"/>
                    </a:ext>
                  </a:extLst>
                </p14:cNvPr>
                <p14:cNvContentPartPr/>
                <p14:nvPr/>
              </p14:nvContentPartPr>
              <p14:xfrm>
                <a:off x="4081086" y="346485"/>
                <a:ext cx="333720" cy="18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CB806E-F7BE-367D-AC37-460521760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2446" y="337845"/>
                  <a:ext cx="351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4C4BCB-BB7A-1FF6-823E-B8A721E6EC89}"/>
                    </a:ext>
                  </a:extLst>
                </p14:cNvPr>
                <p14:cNvContentPartPr/>
                <p14:nvPr/>
              </p14:nvContentPartPr>
              <p14:xfrm>
                <a:off x="4196646" y="270525"/>
                <a:ext cx="31680" cy="2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4C4BCB-BB7A-1FF6-823E-B8A721E6EC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87646" y="261525"/>
                  <a:ext cx="49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69303E-C8A6-6C80-4400-377FDBE1B5D1}"/>
              </a:ext>
            </a:extLst>
          </p:cNvPr>
          <p:cNvGrpSpPr/>
          <p:nvPr/>
        </p:nvGrpSpPr>
        <p:grpSpPr>
          <a:xfrm>
            <a:off x="4727646" y="173325"/>
            <a:ext cx="700920" cy="424800"/>
            <a:chOff x="4727646" y="173325"/>
            <a:chExt cx="7009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D6C643-8BAD-71F4-CC01-7139D40E91C2}"/>
                    </a:ext>
                  </a:extLst>
                </p14:cNvPr>
                <p14:cNvContentPartPr/>
                <p14:nvPr/>
              </p14:nvContentPartPr>
              <p14:xfrm>
                <a:off x="4727646" y="194205"/>
                <a:ext cx="93960" cy="13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D6C643-8BAD-71F4-CC01-7139D40E91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19006" y="185565"/>
                  <a:ext cx="11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D794EF-505B-30E2-F2BC-2B2CB81C9E24}"/>
                    </a:ext>
                  </a:extLst>
                </p14:cNvPr>
                <p14:cNvContentPartPr/>
                <p14:nvPr/>
              </p14:nvContentPartPr>
              <p14:xfrm>
                <a:off x="4823406" y="173325"/>
                <a:ext cx="62640" cy="139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2D794EF-505B-30E2-F2BC-2B2CB81C9E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14766" y="164325"/>
                  <a:ext cx="80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C215EA-A3CB-6674-5163-885EBC2AA660}"/>
                    </a:ext>
                  </a:extLst>
                </p14:cNvPr>
                <p14:cNvContentPartPr/>
                <p14:nvPr/>
              </p14:nvContentPartPr>
              <p14:xfrm>
                <a:off x="4945446" y="263685"/>
                <a:ext cx="249120" cy="27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C215EA-A3CB-6674-5163-885EBC2AA6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36806" y="255045"/>
                  <a:ext cx="266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89D068-FBEB-9115-0588-C7BAE9C77867}"/>
                    </a:ext>
                  </a:extLst>
                </p14:cNvPr>
                <p14:cNvContentPartPr/>
                <p14:nvPr/>
              </p14:nvContentPartPr>
              <p14:xfrm>
                <a:off x="5062806" y="458445"/>
                <a:ext cx="81360" cy="139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89D068-FBEB-9115-0588-C7BAE9C778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54166" y="449445"/>
                  <a:ext cx="99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C84B89-9A9C-FB44-AB80-96401FB56F31}"/>
                    </a:ext>
                  </a:extLst>
                </p14:cNvPr>
                <p14:cNvContentPartPr/>
                <p14:nvPr/>
              </p14:nvContentPartPr>
              <p14:xfrm>
                <a:off x="5305086" y="422805"/>
                <a:ext cx="123480" cy="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C84B89-9A9C-FB44-AB80-96401FB56F3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6446" y="413805"/>
                  <a:ext cx="141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EEE8D7-A921-45EE-C395-2C094B6BDD2E}"/>
              </a:ext>
            </a:extLst>
          </p:cNvPr>
          <p:cNvGrpSpPr/>
          <p:nvPr/>
        </p:nvGrpSpPr>
        <p:grpSpPr>
          <a:xfrm>
            <a:off x="5509926" y="89805"/>
            <a:ext cx="1717200" cy="451440"/>
            <a:chOff x="5509926" y="89805"/>
            <a:chExt cx="171720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889FC3-1D06-12FD-D8F0-AA92E018EBE5}"/>
                    </a:ext>
                  </a:extLst>
                </p14:cNvPr>
                <p14:cNvContentPartPr/>
                <p14:nvPr/>
              </p14:nvContentPartPr>
              <p14:xfrm>
                <a:off x="5509926" y="188805"/>
                <a:ext cx="1591560" cy="352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889FC3-1D06-12FD-D8F0-AA92E018EB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00926" y="180165"/>
                  <a:ext cx="1609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8AC7C6-03C1-E093-6354-D51690351C37}"/>
                    </a:ext>
                  </a:extLst>
                </p14:cNvPr>
                <p14:cNvContentPartPr/>
                <p14:nvPr/>
              </p14:nvContentPartPr>
              <p14:xfrm>
                <a:off x="6711966" y="27700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8AC7C6-03C1-E093-6354-D51690351C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02966" y="268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6D765D-C00B-5891-580F-BE9F620448C4}"/>
                    </a:ext>
                  </a:extLst>
                </p14:cNvPr>
                <p14:cNvContentPartPr/>
                <p14:nvPr/>
              </p14:nvContentPartPr>
              <p14:xfrm>
                <a:off x="7091406" y="136245"/>
                <a:ext cx="84600" cy="13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6D765D-C00B-5891-580F-BE9F620448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82406" y="127245"/>
                  <a:ext cx="102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6E02A0-4C64-4E8F-0FDF-106218867F44}"/>
                    </a:ext>
                  </a:extLst>
                </p14:cNvPr>
                <p14:cNvContentPartPr/>
                <p14:nvPr/>
              </p14:nvContentPartPr>
              <p14:xfrm>
                <a:off x="7197606" y="89805"/>
                <a:ext cx="29520" cy="15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6E02A0-4C64-4E8F-0FDF-106218867F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88966" y="80805"/>
                  <a:ext cx="471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1230B8-BD39-1847-25E2-111C2756DC48}"/>
              </a:ext>
            </a:extLst>
          </p:cNvPr>
          <p:cNvGrpSpPr/>
          <p:nvPr/>
        </p:nvGrpSpPr>
        <p:grpSpPr>
          <a:xfrm>
            <a:off x="1027926" y="828165"/>
            <a:ext cx="2114280" cy="472680"/>
            <a:chOff x="1027926" y="828165"/>
            <a:chExt cx="21142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15310D-B661-488B-43F7-F2884057A8E9}"/>
                    </a:ext>
                  </a:extLst>
                </p14:cNvPr>
                <p14:cNvContentPartPr/>
                <p14:nvPr/>
              </p14:nvContentPartPr>
              <p14:xfrm>
                <a:off x="1027926" y="973245"/>
                <a:ext cx="285840" cy="32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15310D-B661-488B-43F7-F2884057A8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9286" y="964605"/>
                  <a:ext cx="303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D5D41F-54F7-C3EB-1CC4-1F585086196A}"/>
                    </a:ext>
                  </a:extLst>
                </p14:cNvPr>
                <p14:cNvContentPartPr/>
                <p14:nvPr/>
              </p14:nvContentPartPr>
              <p14:xfrm>
                <a:off x="1449846" y="1076925"/>
                <a:ext cx="173880" cy="175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D5D41F-54F7-C3EB-1CC4-1F58508619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41206" y="1068285"/>
                  <a:ext cx="191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06970C-C5B9-57CB-4665-DC6BA49998CD}"/>
                    </a:ext>
                  </a:extLst>
                </p14:cNvPr>
                <p14:cNvContentPartPr/>
                <p14:nvPr/>
              </p14:nvContentPartPr>
              <p14:xfrm>
                <a:off x="1047366" y="877125"/>
                <a:ext cx="336240" cy="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06970C-C5B9-57CB-4665-DC6BA49998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8366" y="868125"/>
                  <a:ext cx="353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9F1F04-2AF9-3543-E144-AF9929990F67}"/>
                    </a:ext>
                  </a:extLst>
                </p14:cNvPr>
                <p14:cNvContentPartPr/>
                <p14:nvPr/>
              </p14:nvContentPartPr>
              <p14:xfrm>
                <a:off x="1813446" y="1064325"/>
                <a:ext cx="226080" cy="2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9F1F04-2AF9-3543-E144-AF9929990F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04446" y="1055685"/>
                  <a:ext cx="243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2A462B-A6E5-ECF2-9B8F-56687984DA53}"/>
                    </a:ext>
                  </a:extLst>
                </p14:cNvPr>
                <p14:cNvContentPartPr/>
                <p14:nvPr/>
              </p14:nvContentPartPr>
              <p14:xfrm>
                <a:off x="1824246" y="1162965"/>
                <a:ext cx="21240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2A462B-A6E5-ECF2-9B8F-56687984DA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15246" y="1153965"/>
                  <a:ext cx="23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27D569-4CD2-5C0C-25A2-E6A2FDA06AD9}"/>
                    </a:ext>
                  </a:extLst>
                </p14:cNvPr>
                <p14:cNvContentPartPr/>
                <p14:nvPr/>
              </p14:nvContentPartPr>
              <p14:xfrm>
                <a:off x="2302326" y="1003125"/>
                <a:ext cx="225720" cy="19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27D569-4CD2-5C0C-25A2-E6A2FDA06A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93686" y="994485"/>
                  <a:ext cx="243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F07F744-9495-4F58-FE44-9BB13FA8D824}"/>
                    </a:ext>
                  </a:extLst>
                </p14:cNvPr>
                <p14:cNvContentPartPr/>
                <p14:nvPr/>
              </p14:nvContentPartPr>
              <p14:xfrm>
                <a:off x="2696526" y="828165"/>
                <a:ext cx="61560" cy="13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F07F744-9495-4F58-FE44-9BB13FA8D8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87886" y="819525"/>
                  <a:ext cx="79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81B55F-7CBF-D1ED-6445-8361F6504915}"/>
                    </a:ext>
                  </a:extLst>
                </p14:cNvPr>
                <p14:cNvContentPartPr/>
                <p14:nvPr/>
              </p14:nvContentPartPr>
              <p14:xfrm>
                <a:off x="3000006" y="995565"/>
                <a:ext cx="142200" cy="179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81B55F-7CBF-D1ED-6445-8361F65049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91006" y="986925"/>
                  <a:ext cx="159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0D807F-9C5D-E52D-4CF1-7556B6CFE318}"/>
                    </a:ext>
                  </a:extLst>
                </p14:cNvPr>
                <p14:cNvContentPartPr/>
                <p14:nvPr/>
              </p14:nvContentPartPr>
              <p14:xfrm>
                <a:off x="2976966" y="829965"/>
                <a:ext cx="144000" cy="10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0D807F-9C5D-E52D-4CF1-7556B6CFE31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68326" y="821325"/>
                  <a:ext cx="16164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503FB8C-2F13-14F2-F87E-E4530F35426A}"/>
                  </a:ext>
                </a:extLst>
              </p14:cNvPr>
              <p14:cNvContentPartPr/>
              <p14:nvPr/>
            </p14:nvContentPartPr>
            <p14:xfrm>
              <a:off x="3858966" y="1131285"/>
              <a:ext cx="103320" cy="22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503FB8C-2F13-14F2-F87E-E4530F35426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49966" y="1122645"/>
                <a:ext cx="12096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3D1496A-135E-90D0-F42D-D15D4746E55A}"/>
              </a:ext>
            </a:extLst>
          </p:cNvPr>
          <p:cNvGrpSpPr/>
          <p:nvPr/>
        </p:nvGrpSpPr>
        <p:grpSpPr>
          <a:xfrm>
            <a:off x="4628286" y="768765"/>
            <a:ext cx="1361520" cy="747720"/>
            <a:chOff x="4628286" y="768765"/>
            <a:chExt cx="1361520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F28DA6-521D-0759-AFBF-ED75AA35D708}"/>
                    </a:ext>
                  </a:extLst>
                </p14:cNvPr>
                <p14:cNvContentPartPr/>
                <p14:nvPr/>
              </p14:nvContentPartPr>
              <p14:xfrm>
                <a:off x="4628286" y="995565"/>
                <a:ext cx="185400" cy="165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F28DA6-521D-0759-AFBF-ED75AA35D7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9286" y="986925"/>
                  <a:ext cx="203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356498-FB3A-E608-1694-0EE15E057CBF}"/>
                    </a:ext>
                  </a:extLst>
                </p14:cNvPr>
                <p14:cNvContentPartPr/>
                <p14:nvPr/>
              </p14:nvContentPartPr>
              <p14:xfrm>
                <a:off x="4847526" y="786405"/>
                <a:ext cx="134640" cy="138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356498-FB3A-E608-1694-0EE15E057CB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38526" y="777765"/>
                  <a:ext cx="152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B0E8B1-E61C-EC8F-5910-420F76959A97}"/>
                    </a:ext>
                  </a:extLst>
                </p14:cNvPr>
                <p14:cNvContentPartPr/>
                <p14:nvPr/>
              </p14:nvContentPartPr>
              <p14:xfrm>
                <a:off x="5096646" y="991605"/>
                <a:ext cx="180000" cy="4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B0E8B1-E61C-EC8F-5910-420F76959A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8006" y="982965"/>
                  <a:ext cx="197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D6628C-8A53-D4F9-09C7-FA6211615C53}"/>
                    </a:ext>
                  </a:extLst>
                </p14:cNvPr>
                <p14:cNvContentPartPr/>
                <p14:nvPr/>
              </p14:nvContentPartPr>
              <p14:xfrm>
                <a:off x="5082606" y="1094565"/>
                <a:ext cx="185760" cy="3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D6628C-8A53-D4F9-09C7-FA6211615C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73606" y="1085925"/>
                  <a:ext cx="20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F480F0-C10A-6F36-5BB0-50FCB7887BD9}"/>
                    </a:ext>
                  </a:extLst>
                </p14:cNvPr>
                <p14:cNvContentPartPr/>
                <p14:nvPr/>
              </p14:nvContentPartPr>
              <p14:xfrm>
                <a:off x="5522166" y="768765"/>
                <a:ext cx="145440" cy="27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F480F0-C10A-6F36-5BB0-50FCB7887B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13166" y="760125"/>
                  <a:ext cx="163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EF504B-67E7-E44F-CF69-E2B496FC7774}"/>
                    </a:ext>
                  </a:extLst>
                </p14:cNvPr>
                <p14:cNvContentPartPr/>
                <p14:nvPr/>
              </p14:nvContentPartPr>
              <p14:xfrm>
                <a:off x="5750766" y="853725"/>
                <a:ext cx="123120" cy="168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EF504B-67E7-E44F-CF69-E2B496FC77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41766" y="845085"/>
                  <a:ext cx="140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8224BF-6774-0562-3DC6-76D7E3432C6F}"/>
                    </a:ext>
                  </a:extLst>
                </p14:cNvPr>
                <p14:cNvContentPartPr/>
                <p14:nvPr/>
              </p14:nvContentPartPr>
              <p14:xfrm>
                <a:off x="5470686" y="1104645"/>
                <a:ext cx="519120" cy="68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8224BF-6774-0562-3DC6-76D7E3432C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61686" y="1095645"/>
                  <a:ext cx="536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91EC34-83A1-67D1-FAC5-005CD18B1D93}"/>
                    </a:ext>
                  </a:extLst>
                </p14:cNvPr>
                <p14:cNvContentPartPr/>
                <p14:nvPr/>
              </p14:nvContentPartPr>
              <p14:xfrm>
                <a:off x="5499846" y="1229205"/>
                <a:ext cx="141480" cy="265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91EC34-83A1-67D1-FAC5-005CD18B1D9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91206" y="1220565"/>
                  <a:ext cx="159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BD25ED-2BF4-9510-F2ED-962F6CCF0E11}"/>
                    </a:ext>
                  </a:extLst>
                </p14:cNvPr>
                <p14:cNvContentPartPr/>
                <p14:nvPr/>
              </p14:nvContentPartPr>
              <p14:xfrm>
                <a:off x="5746446" y="1321725"/>
                <a:ext cx="151920" cy="19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BD25ED-2BF4-9510-F2ED-962F6CCF0E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37446" y="1312725"/>
                  <a:ext cx="1695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97C73E-952E-A820-8575-9A426271D1E3}"/>
              </a:ext>
            </a:extLst>
          </p:cNvPr>
          <p:cNvGrpSpPr/>
          <p:nvPr/>
        </p:nvGrpSpPr>
        <p:grpSpPr>
          <a:xfrm>
            <a:off x="6218766" y="898005"/>
            <a:ext cx="636480" cy="349200"/>
            <a:chOff x="6218766" y="898005"/>
            <a:chExt cx="6364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2043C6-4480-8AB9-D664-1595A61723E0}"/>
                    </a:ext>
                  </a:extLst>
                </p14:cNvPr>
                <p14:cNvContentPartPr/>
                <p14:nvPr/>
              </p14:nvContentPartPr>
              <p14:xfrm>
                <a:off x="6218766" y="922485"/>
                <a:ext cx="246960" cy="293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2043C6-4480-8AB9-D664-1595A61723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09766" y="913845"/>
                  <a:ext cx="264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35B8711-D4BA-B660-BDEA-9FDB2C24C536}"/>
                    </a:ext>
                  </a:extLst>
                </p14:cNvPr>
                <p14:cNvContentPartPr/>
                <p14:nvPr/>
              </p14:nvContentPartPr>
              <p14:xfrm>
                <a:off x="6584166" y="898005"/>
                <a:ext cx="271080" cy="349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35B8711-D4BA-B660-BDEA-9FDB2C24C5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75166" y="889365"/>
                  <a:ext cx="28872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8D02716-483B-4A1E-59EF-11B05CEC681C}"/>
              </a:ext>
            </a:extLst>
          </p:cNvPr>
          <p:cNvGrpSpPr/>
          <p:nvPr/>
        </p:nvGrpSpPr>
        <p:grpSpPr>
          <a:xfrm>
            <a:off x="1865615" y="2229698"/>
            <a:ext cx="2154960" cy="807120"/>
            <a:chOff x="1146726" y="4830285"/>
            <a:chExt cx="2154960" cy="8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3E1B905-D2CD-2CF7-E195-B48A5D7DEAA3}"/>
                    </a:ext>
                  </a:extLst>
                </p14:cNvPr>
                <p14:cNvContentPartPr/>
                <p14:nvPr/>
              </p14:nvContentPartPr>
              <p14:xfrm>
                <a:off x="1146726" y="5316645"/>
                <a:ext cx="300960" cy="19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3E1B905-D2CD-2CF7-E195-B48A5D7DEA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8086" y="5308005"/>
                  <a:ext cx="31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2195AF-8714-EC06-762A-BD92029BA9EE}"/>
                    </a:ext>
                  </a:extLst>
                </p14:cNvPr>
                <p14:cNvContentPartPr/>
                <p14:nvPr/>
              </p14:nvContentPartPr>
              <p14:xfrm>
                <a:off x="1163286" y="5382165"/>
                <a:ext cx="298080" cy="48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2195AF-8714-EC06-762A-BD92029BA9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646" y="5373525"/>
                  <a:ext cx="315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F813E8-8BFF-D2A4-19EE-49322301122E}"/>
                    </a:ext>
                  </a:extLst>
                </p14:cNvPr>
                <p14:cNvContentPartPr/>
                <p14:nvPr/>
              </p14:nvContentPartPr>
              <p14:xfrm>
                <a:off x="1977246" y="5061405"/>
                <a:ext cx="24840" cy="223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F813E8-8BFF-D2A4-19EE-4932230112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68606" y="5052405"/>
                  <a:ext cx="42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50753C-6C0C-3152-3AA7-CA7A7E6B05AA}"/>
                    </a:ext>
                  </a:extLst>
                </p14:cNvPr>
                <p14:cNvContentPartPr/>
                <p14:nvPr/>
              </p14:nvContentPartPr>
              <p14:xfrm>
                <a:off x="1857006" y="5147085"/>
                <a:ext cx="260640" cy="3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50753C-6C0C-3152-3AA7-CA7A7E6B05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48006" y="5138085"/>
                  <a:ext cx="278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A0AE56-AFEE-CE87-BB05-9F20142AE6E0}"/>
                    </a:ext>
                  </a:extLst>
                </p14:cNvPr>
                <p14:cNvContentPartPr/>
                <p14:nvPr/>
              </p14:nvContentPartPr>
              <p14:xfrm>
                <a:off x="2567286" y="4897605"/>
                <a:ext cx="125280" cy="25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A0AE56-AFEE-CE87-BB05-9F20142AE6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58286" y="4888605"/>
                  <a:ext cx="142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3AA66D9-CE97-FE46-EA2B-32835B7EF3DE}"/>
                    </a:ext>
                  </a:extLst>
                </p14:cNvPr>
                <p14:cNvContentPartPr/>
                <p14:nvPr/>
              </p14:nvContentPartPr>
              <p14:xfrm>
                <a:off x="2822166" y="4886805"/>
                <a:ext cx="43560" cy="268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3AA66D9-CE97-FE46-EA2B-32835B7EF3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13526" y="4877805"/>
                  <a:ext cx="61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E219487-92FE-CB5F-3858-78AD8F7FE005}"/>
                    </a:ext>
                  </a:extLst>
                </p14:cNvPr>
                <p14:cNvContentPartPr/>
                <p14:nvPr/>
              </p14:nvContentPartPr>
              <p14:xfrm>
                <a:off x="2874726" y="4914885"/>
                <a:ext cx="130320" cy="235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E219487-92FE-CB5F-3858-78AD8F7FE00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66086" y="4906245"/>
                  <a:ext cx="147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CA5BDA-C787-4B2D-8A78-37F11906DDE8}"/>
                    </a:ext>
                  </a:extLst>
                </p14:cNvPr>
                <p14:cNvContentPartPr/>
                <p14:nvPr/>
              </p14:nvContentPartPr>
              <p14:xfrm>
                <a:off x="3174966" y="4876365"/>
                <a:ext cx="20520" cy="230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CA5BDA-C787-4B2D-8A78-37F11906DD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66326" y="4867725"/>
                  <a:ext cx="38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09F4AC-6B22-5C55-A903-B62C39DCF5DF}"/>
                    </a:ext>
                  </a:extLst>
                </p14:cNvPr>
                <p14:cNvContentPartPr/>
                <p14:nvPr/>
              </p14:nvContentPartPr>
              <p14:xfrm>
                <a:off x="3080286" y="4830285"/>
                <a:ext cx="221400" cy="53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09F4AC-6B22-5C55-A903-B62C39DCF5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71646" y="4821645"/>
                  <a:ext cx="239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9427E3-BDE3-7110-02C8-A021F7626E2D}"/>
                    </a:ext>
                  </a:extLst>
                </p14:cNvPr>
                <p14:cNvContentPartPr/>
                <p14:nvPr/>
              </p14:nvContentPartPr>
              <p14:xfrm>
                <a:off x="2634606" y="5286405"/>
                <a:ext cx="658440" cy="74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9427E3-BDE3-7110-02C8-A021F7626E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25966" y="5277765"/>
                  <a:ext cx="676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3F5BD7-5E72-8BB6-02EC-735B66FC103F}"/>
                    </a:ext>
                  </a:extLst>
                </p14:cNvPr>
                <p14:cNvContentPartPr/>
                <p14:nvPr/>
              </p14:nvContentPartPr>
              <p14:xfrm>
                <a:off x="2883366" y="5393325"/>
                <a:ext cx="200520" cy="24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3F5BD7-5E72-8BB6-02EC-735B66FC10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74726" y="5384685"/>
                  <a:ext cx="218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DC2B42-9C65-38D7-1E3C-66E8BFA518F5}"/>
                    </a:ext>
                  </a:extLst>
                </p14:cNvPr>
                <p14:cNvContentPartPr/>
                <p14:nvPr/>
              </p14:nvContentPartPr>
              <p14:xfrm>
                <a:off x="2521566" y="5495925"/>
                <a:ext cx="208800" cy="13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DC2B42-9C65-38D7-1E3C-66E8BFA518F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12566" y="5486925"/>
                  <a:ext cx="226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F22698A-62A1-5D05-31F8-9C570D47A229}"/>
                    </a:ext>
                  </a:extLst>
                </p14:cNvPr>
                <p14:cNvContentPartPr/>
                <p14:nvPr/>
              </p14:nvContentPartPr>
              <p14:xfrm>
                <a:off x="2400246" y="5323485"/>
                <a:ext cx="691200" cy="44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F22698A-62A1-5D05-31F8-9C570D47A2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91606" y="5314485"/>
                  <a:ext cx="7088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22004AF-5BE1-6BC3-6212-A7079D008457}"/>
              </a:ext>
            </a:extLst>
          </p:cNvPr>
          <p:cNvGrpSpPr/>
          <p:nvPr/>
        </p:nvGrpSpPr>
        <p:grpSpPr>
          <a:xfrm>
            <a:off x="6888366" y="1392285"/>
            <a:ext cx="1837440" cy="745920"/>
            <a:chOff x="6888366" y="1392285"/>
            <a:chExt cx="183744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5FB51C-B142-59EB-6B51-EC71979D2BCC}"/>
                    </a:ext>
                  </a:extLst>
                </p14:cNvPr>
                <p14:cNvContentPartPr/>
                <p14:nvPr/>
              </p14:nvContentPartPr>
              <p14:xfrm>
                <a:off x="6888366" y="1889805"/>
                <a:ext cx="334440" cy="248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5FB51C-B142-59EB-6B51-EC71979D2B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79726" y="1881165"/>
                  <a:ext cx="352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18F03CA-7174-3555-CCB8-0B68B95E3E39}"/>
                    </a:ext>
                  </a:extLst>
                </p14:cNvPr>
                <p14:cNvContentPartPr/>
                <p14:nvPr/>
              </p14:nvContentPartPr>
              <p14:xfrm>
                <a:off x="6977286" y="1991325"/>
                <a:ext cx="186840" cy="3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18F03CA-7174-3555-CCB8-0B68B95E3E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68646" y="1982685"/>
                  <a:ext cx="204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98090D-F8C4-3CDB-151B-C3216FFB360B}"/>
                    </a:ext>
                  </a:extLst>
                </p14:cNvPr>
                <p14:cNvContentPartPr/>
                <p14:nvPr/>
              </p14:nvContentPartPr>
              <p14:xfrm>
                <a:off x="7009326" y="1612605"/>
                <a:ext cx="205200" cy="18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98090D-F8C4-3CDB-151B-C3216FFB360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00686" y="1603965"/>
                  <a:ext cx="222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3F3ADF-E061-31F6-8A1F-6B063FB3CDAD}"/>
                    </a:ext>
                  </a:extLst>
                </p14:cNvPr>
                <p14:cNvContentPartPr/>
                <p14:nvPr/>
              </p14:nvContentPartPr>
              <p14:xfrm>
                <a:off x="7385166" y="1923645"/>
                <a:ext cx="191160" cy="176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3F3ADF-E061-31F6-8A1F-6B063FB3CD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76166" y="1915005"/>
                  <a:ext cx="208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2C26C0-B10D-2A3A-C3D7-031A142227A6}"/>
                    </a:ext>
                  </a:extLst>
                </p14:cNvPr>
                <p14:cNvContentPartPr/>
                <p14:nvPr/>
              </p14:nvContentPartPr>
              <p14:xfrm>
                <a:off x="7312086" y="1870005"/>
                <a:ext cx="305640" cy="26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2C26C0-B10D-2A3A-C3D7-031A142227A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03446" y="1861365"/>
                  <a:ext cx="3232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D5BEAAD-7033-3B55-031E-119B519515B9}"/>
                    </a:ext>
                  </a:extLst>
                </p14:cNvPr>
                <p14:cNvContentPartPr/>
                <p14:nvPr/>
              </p14:nvContentPartPr>
              <p14:xfrm>
                <a:off x="7746606" y="1826085"/>
                <a:ext cx="178560" cy="272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D5BEAAD-7033-3B55-031E-119B519515B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37606" y="1817085"/>
                  <a:ext cx="196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F5C3680-4D66-663F-6269-8E634AC16898}"/>
                    </a:ext>
                  </a:extLst>
                </p14:cNvPr>
                <p14:cNvContentPartPr/>
                <p14:nvPr/>
              </p14:nvContentPartPr>
              <p14:xfrm>
                <a:off x="7773246" y="1552845"/>
                <a:ext cx="145440" cy="18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F5C3680-4D66-663F-6269-8E634AC168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64606" y="1543845"/>
                  <a:ext cx="163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E853C6-23F4-110B-1505-F678C3353C48}"/>
                    </a:ext>
                  </a:extLst>
                </p14:cNvPr>
                <p14:cNvContentPartPr/>
                <p14:nvPr/>
              </p14:nvContentPartPr>
              <p14:xfrm>
                <a:off x="8110566" y="1835805"/>
                <a:ext cx="225360" cy="81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E853C6-23F4-110B-1505-F678C3353C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01926" y="1826805"/>
                  <a:ext cx="243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924B7A-B16A-BB14-348E-884E25C0C866}"/>
                    </a:ext>
                  </a:extLst>
                </p14:cNvPr>
                <p14:cNvContentPartPr/>
                <p14:nvPr/>
              </p14:nvContentPartPr>
              <p14:xfrm>
                <a:off x="8096886" y="1920765"/>
                <a:ext cx="280080" cy="55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924B7A-B16A-BB14-348E-884E25C0C8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88246" y="1912125"/>
                  <a:ext cx="297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6301327-097A-969C-2366-F42CA76A03BE}"/>
                    </a:ext>
                  </a:extLst>
                </p14:cNvPr>
                <p14:cNvContentPartPr/>
                <p14:nvPr/>
              </p14:nvContentPartPr>
              <p14:xfrm>
                <a:off x="8470566" y="1699365"/>
                <a:ext cx="255240" cy="272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6301327-097A-969C-2366-F42CA76A03B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61566" y="1690725"/>
                  <a:ext cx="272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16BCAE3-14C9-EE9A-5E40-1F2BCA48B79E}"/>
                    </a:ext>
                  </a:extLst>
                </p14:cNvPr>
                <p14:cNvContentPartPr/>
                <p14:nvPr/>
              </p14:nvContentPartPr>
              <p14:xfrm>
                <a:off x="8537886" y="1392285"/>
                <a:ext cx="164160" cy="23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16BCAE3-14C9-EE9A-5E40-1F2BCA48B79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29246" y="1383285"/>
                  <a:ext cx="1818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EB94DCC-DC79-393C-41AE-308204F8011E}"/>
              </a:ext>
            </a:extLst>
          </p:cNvPr>
          <p:cNvGrpSpPr/>
          <p:nvPr/>
        </p:nvGrpSpPr>
        <p:grpSpPr>
          <a:xfrm>
            <a:off x="4499046" y="2204805"/>
            <a:ext cx="344160" cy="376920"/>
            <a:chOff x="4499046" y="2204805"/>
            <a:chExt cx="3441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8DE27CF-2846-2BF6-F666-57077674141A}"/>
                    </a:ext>
                  </a:extLst>
                </p14:cNvPr>
                <p14:cNvContentPartPr/>
                <p14:nvPr/>
              </p14:nvContentPartPr>
              <p14:xfrm>
                <a:off x="4499046" y="2405325"/>
                <a:ext cx="171720" cy="176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8DE27CF-2846-2BF6-F666-57077674141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90406" y="2396685"/>
                  <a:ext cx="18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839EF7-6E85-C131-DB82-253BE787ADA4}"/>
                    </a:ext>
                  </a:extLst>
                </p14:cNvPr>
                <p14:cNvContentPartPr/>
                <p14:nvPr/>
              </p14:nvContentPartPr>
              <p14:xfrm>
                <a:off x="4737726" y="2204805"/>
                <a:ext cx="105480" cy="135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839EF7-6E85-C131-DB82-253BE787ADA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28726" y="2196165"/>
                  <a:ext cx="1231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B6C8B9F-3321-1028-32DB-0BF2BBDB42A0}"/>
                  </a:ext>
                </a:extLst>
              </p14:cNvPr>
              <p14:cNvContentPartPr/>
              <p14:nvPr/>
            </p14:nvContentPartPr>
            <p14:xfrm>
              <a:off x="4510206" y="2811045"/>
              <a:ext cx="145800" cy="17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B6C8B9F-3321-1028-32DB-0BF2BBDB42A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01206" y="2802045"/>
                <a:ext cx="163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AACDD49-095D-A16F-12F2-25E5E7BFC1B8}"/>
                  </a:ext>
                </a:extLst>
              </p14:cNvPr>
              <p14:cNvContentPartPr/>
              <p14:nvPr/>
            </p14:nvContentPartPr>
            <p14:xfrm>
              <a:off x="4316166" y="2656245"/>
              <a:ext cx="484200" cy="67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AACDD49-095D-A16F-12F2-25E5E7BFC1B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307526" y="2647605"/>
                <a:ext cx="50184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E546EAA-9D49-7CD3-C22B-57F5B8ED8B22}"/>
              </a:ext>
            </a:extLst>
          </p:cNvPr>
          <p:cNvGrpSpPr/>
          <p:nvPr/>
        </p:nvGrpSpPr>
        <p:grpSpPr>
          <a:xfrm>
            <a:off x="5141286" y="2216325"/>
            <a:ext cx="306360" cy="536760"/>
            <a:chOff x="5141286" y="2216325"/>
            <a:chExt cx="30636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D5C655-27FC-2B6C-14EB-2532D14F0089}"/>
                    </a:ext>
                  </a:extLst>
                </p14:cNvPr>
                <p14:cNvContentPartPr/>
                <p14:nvPr/>
              </p14:nvContentPartPr>
              <p14:xfrm>
                <a:off x="5188446" y="2410365"/>
                <a:ext cx="259200" cy="342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D5C655-27FC-2B6C-14EB-2532D14F00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79446" y="2401725"/>
                  <a:ext cx="276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012DA36-E318-BDA3-59BC-EA2594F08F18}"/>
                    </a:ext>
                  </a:extLst>
                </p14:cNvPr>
                <p14:cNvContentPartPr/>
                <p14:nvPr/>
              </p14:nvContentPartPr>
              <p14:xfrm>
                <a:off x="5141286" y="2580285"/>
                <a:ext cx="252360" cy="4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012DA36-E318-BDA3-59BC-EA2594F08F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32286" y="2571645"/>
                  <a:ext cx="270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C94B9C-A42A-FE20-7BC1-DC8D08450A04}"/>
                    </a:ext>
                  </a:extLst>
                </p14:cNvPr>
                <p14:cNvContentPartPr/>
                <p14:nvPr/>
              </p14:nvContentPartPr>
              <p14:xfrm>
                <a:off x="5252886" y="2216325"/>
                <a:ext cx="133560" cy="12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C94B9C-A42A-FE20-7BC1-DC8D08450A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44246" y="2207685"/>
                  <a:ext cx="151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1A1199-B379-5265-E6F0-BE8501057EAA}"/>
              </a:ext>
            </a:extLst>
          </p:cNvPr>
          <p:cNvGrpSpPr/>
          <p:nvPr/>
        </p:nvGrpSpPr>
        <p:grpSpPr>
          <a:xfrm>
            <a:off x="4007286" y="2457165"/>
            <a:ext cx="91800" cy="167760"/>
            <a:chOff x="4007286" y="2457165"/>
            <a:chExt cx="9180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9468DE8-13A6-CF6E-BBD0-D3A8A6215AE9}"/>
                    </a:ext>
                  </a:extLst>
                </p14:cNvPr>
                <p14:cNvContentPartPr/>
                <p14:nvPr/>
              </p14:nvContentPartPr>
              <p14:xfrm>
                <a:off x="4007286" y="2538885"/>
                <a:ext cx="91800" cy="8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9468DE8-13A6-CF6E-BBD0-D3A8A6215AE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98646" y="2530245"/>
                  <a:ext cx="10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76C3866-4924-E469-F464-A4B4E89ED207}"/>
                    </a:ext>
                  </a:extLst>
                </p14:cNvPr>
                <p14:cNvContentPartPr/>
                <p14:nvPr/>
              </p14:nvContentPartPr>
              <p14:xfrm>
                <a:off x="4010886" y="2457165"/>
                <a:ext cx="51120" cy="38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76C3866-4924-E469-F464-A4B4E89ED2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02246" y="2448525"/>
                  <a:ext cx="687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BBCD384-1274-A141-FF36-B0A76505F55D}"/>
              </a:ext>
            </a:extLst>
          </p:cNvPr>
          <p:cNvGrpSpPr/>
          <p:nvPr/>
        </p:nvGrpSpPr>
        <p:grpSpPr>
          <a:xfrm>
            <a:off x="1039086" y="2529885"/>
            <a:ext cx="606240" cy="560520"/>
            <a:chOff x="1039086" y="2529885"/>
            <a:chExt cx="6062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7A6A87-34E6-C617-EE00-A14CA3220015}"/>
                    </a:ext>
                  </a:extLst>
                </p14:cNvPr>
                <p14:cNvContentPartPr/>
                <p14:nvPr/>
              </p14:nvContentPartPr>
              <p14:xfrm>
                <a:off x="1039086" y="2529885"/>
                <a:ext cx="359640" cy="27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7A6A87-34E6-C617-EE00-A14CA32200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0446" y="2521245"/>
                  <a:ext cx="377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397116-EAAB-8B66-0B14-05713BC2379F}"/>
                    </a:ext>
                  </a:extLst>
                </p14:cNvPr>
                <p14:cNvContentPartPr/>
                <p14:nvPr/>
              </p14:nvContentPartPr>
              <p14:xfrm>
                <a:off x="1325286" y="2810685"/>
                <a:ext cx="136080" cy="214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397116-EAAB-8B66-0B14-05713BC2379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16286" y="2801685"/>
                  <a:ext cx="153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7365A4-B638-A4BB-BF25-B8A7A8EC4E69}"/>
                    </a:ext>
                  </a:extLst>
                </p14:cNvPr>
                <p14:cNvContentPartPr/>
                <p14:nvPr/>
              </p14:nvContentPartPr>
              <p14:xfrm>
                <a:off x="1555326" y="2965485"/>
                <a:ext cx="90000" cy="12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7365A4-B638-A4BB-BF25-B8A7A8EC4E6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46686" y="2956485"/>
                  <a:ext cx="107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D59BDB-7B4F-1FC4-F0A8-450CECE2C026}"/>
                    </a:ext>
                  </a:extLst>
                </p14:cNvPr>
                <p14:cNvContentPartPr/>
                <p14:nvPr/>
              </p14:nvContentPartPr>
              <p14:xfrm>
                <a:off x="1592766" y="2862885"/>
                <a:ext cx="30600" cy="59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D59BDB-7B4F-1FC4-F0A8-450CECE2C0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84126" y="2853885"/>
                  <a:ext cx="4824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B1746D3-0107-F5A0-7D5C-AF962C51929B}"/>
                  </a:ext>
                </a:extLst>
              </p14:cNvPr>
              <p14:cNvContentPartPr/>
              <p14:nvPr/>
            </p14:nvContentPartPr>
            <p14:xfrm>
              <a:off x="1031886" y="2413245"/>
              <a:ext cx="269280" cy="28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B1746D3-0107-F5A0-7D5C-AF962C5192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23246" y="2404245"/>
                <a:ext cx="28692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5B091CD-D922-B33D-A5A0-C6849B3C2480}"/>
              </a:ext>
            </a:extLst>
          </p:cNvPr>
          <p:cNvGrpSpPr/>
          <p:nvPr/>
        </p:nvGrpSpPr>
        <p:grpSpPr>
          <a:xfrm>
            <a:off x="1131606" y="3796005"/>
            <a:ext cx="541080" cy="380520"/>
            <a:chOff x="1131606" y="3796005"/>
            <a:chExt cx="54108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FFB6CA-0B0A-8C1D-6351-0C32A8ADD842}"/>
                    </a:ext>
                  </a:extLst>
                </p14:cNvPr>
                <p14:cNvContentPartPr/>
                <p14:nvPr/>
              </p14:nvContentPartPr>
              <p14:xfrm>
                <a:off x="1252566" y="386944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FFB6CA-0B0A-8C1D-6351-0C32A8ADD8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43566" y="3860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504DE81-E7C8-17EC-1BDE-239276F342AF}"/>
                    </a:ext>
                  </a:extLst>
                </p14:cNvPr>
                <p14:cNvContentPartPr/>
                <p14:nvPr/>
              </p14:nvContentPartPr>
              <p14:xfrm>
                <a:off x="1131606" y="3796005"/>
                <a:ext cx="344160" cy="215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504DE81-E7C8-17EC-1BDE-239276F342A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2606" y="3787005"/>
                  <a:ext cx="361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A723B-2D98-18F8-8187-974EB4A71ED8}"/>
                    </a:ext>
                  </a:extLst>
                </p14:cNvPr>
                <p14:cNvContentPartPr/>
                <p14:nvPr/>
              </p14:nvContentPartPr>
              <p14:xfrm>
                <a:off x="1399446" y="4042965"/>
                <a:ext cx="92160" cy="133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A723B-2D98-18F8-8187-974EB4A71ED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90446" y="4034325"/>
                  <a:ext cx="109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F090A35-B7BC-39C9-7A32-5CFBD974B456}"/>
                    </a:ext>
                  </a:extLst>
                </p14:cNvPr>
                <p14:cNvContentPartPr/>
                <p14:nvPr/>
              </p14:nvContentPartPr>
              <p14:xfrm>
                <a:off x="1548126" y="4068165"/>
                <a:ext cx="124560" cy="103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F090A35-B7BC-39C9-7A32-5CFBD974B4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39486" y="4059525"/>
                  <a:ext cx="14220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9458523-5123-E015-179E-57185CFB2683}"/>
                  </a:ext>
                </a:extLst>
              </p14:cNvPr>
              <p14:cNvContentPartPr/>
              <p14:nvPr/>
            </p14:nvContentPartPr>
            <p14:xfrm>
              <a:off x="1062486" y="3712125"/>
              <a:ext cx="395640" cy="190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9458523-5123-E015-179E-57185CFB268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53486" y="3703125"/>
                <a:ext cx="41328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15AAAE8-C99A-8BD2-B54A-3052887C7639}"/>
              </a:ext>
            </a:extLst>
          </p:cNvPr>
          <p:cNvGrpSpPr/>
          <p:nvPr/>
        </p:nvGrpSpPr>
        <p:grpSpPr>
          <a:xfrm>
            <a:off x="1842246" y="3793845"/>
            <a:ext cx="273600" cy="147240"/>
            <a:chOff x="1842246" y="3793845"/>
            <a:chExt cx="2736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A379899-3FCD-831E-2BBE-8C922D043C0D}"/>
                    </a:ext>
                  </a:extLst>
                </p14:cNvPr>
                <p14:cNvContentPartPr/>
                <p14:nvPr/>
              </p14:nvContentPartPr>
              <p14:xfrm>
                <a:off x="1859166" y="3793845"/>
                <a:ext cx="256680" cy="2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A379899-3FCD-831E-2BBE-8C922D043C0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50166" y="3784845"/>
                  <a:ext cx="27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45473FF-F56C-D7FD-FB94-EE2919E3650A}"/>
                    </a:ext>
                  </a:extLst>
                </p14:cNvPr>
                <p14:cNvContentPartPr/>
                <p14:nvPr/>
              </p14:nvContentPartPr>
              <p14:xfrm>
                <a:off x="1842246" y="3907245"/>
                <a:ext cx="256320" cy="3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45473FF-F56C-D7FD-FB94-EE2919E3650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33606" y="3898605"/>
                  <a:ext cx="27396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B0EEA12-FACE-C839-B875-64C48179262B}"/>
                  </a:ext>
                </a:extLst>
              </p14:cNvPr>
              <p14:cNvContentPartPr/>
              <p14:nvPr/>
            </p14:nvContentPartPr>
            <p14:xfrm>
              <a:off x="2400966" y="3831285"/>
              <a:ext cx="262800" cy="255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B0EEA12-FACE-C839-B875-64C48179262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392326" y="3822645"/>
                <a:ext cx="28044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5515626-066C-A0AC-4D47-46B5AA019250}"/>
              </a:ext>
            </a:extLst>
          </p:cNvPr>
          <p:cNvGrpSpPr/>
          <p:nvPr/>
        </p:nvGrpSpPr>
        <p:grpSpPr>
          <a:xfrm>
            <a:off x="3032046" y="3513405"/>
            <a:ext cx="996480" cy="322200"/>
            <a:chOff x="3032046" y="3513405"/>
            <a:chExt cx="9964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74191EE-CF0C-BB6D-1ECA-C391A5EC8B16}"/>
                    </a:ext>
                  </a:extLst>
                </p14:cNvPr>
                <p14:cNvContentPartPr/>
                <p14:nvPr/>
              </p14:nvContentPartPr>
              <p14:xfrm>
                <a:off x="3032046" y="3535005"/>
                <a:ext cx="227880" cy="284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74191EE-CF0C-BB6D-1ECA-C391A5EC8B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23406" y="3526365"/>
                  <a:ext cx="245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9B52B17-60E8-EF87-44EE-9B8B308DDDCA}"/>
                    </a:ext>
                  </a:extLst>
                </p14:cNvPr>
                <p14:cNvContentPartPr/>
                <p14:nvPr/>
              </p14:nvContentPartPr>
              <p14:xfrm>
                <a:off x="3400686" y="3523845"/>
                <a:ext cx="222120" cy="292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9B52B17-60E8-EF87-44EE-9B8B308DDD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91686" y="3514845"/>
                  <a:ext cx="239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F961F9-6AA5-55EB-718C-F61A2801BE76}"/>
                    </a:ext>
                  </a:extLst>
                </p14:cNvPr>
                <p14:cNvContentPartPr/>
                <p14:nvPr/>
              </p14:nvContentPartPr>
              <p14:xfrm>
                <a:off x="3791646" y="3519525"/>
                <a:ext cx="7200" cy="308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F961F9-6AA5-55EB-718C-F61A2801BE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82646" y="3510525"/>
                  <a:ext cx="24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06765D-1877-AC7B-2114-594724B0A11E}"/>
                    </a:ext>
                  </a:extLst>
                </p14:cNvPr>
                <p14:cNvContentPartPr/>
                <p14:nvPr/>
              </p14:nvContentPartPr>
              <p14:xfrm>
                <a:off x="3659166" y="3513405"/>
                <a:ext cx="260280" cy="21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06765D-1877-AC7B-2114-594724B0A11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50166" y="3504405"/>
                  <a:ext cx="277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3A3B124-CCC4-9056-C84C-A85409376EA5}"/>
                    </a:ext>
                  </a:extLst>
                </p14:cNvPr>
                <p14:cNvContentPartPr/>
                <p14:nvPr/>
              </p14:nvContentPartPr>
              <p14:xfrm>
                <a:off x="3889926" y="3734085"/>
                <a:ext cx="138600" cy="10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3A3B124-CCC4-9056-C84C-A85409376E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80926" y="3725085"/>
                  <a:ext cx="1562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3146137-DE15-5DBD-D210-6490C498130F}"/>
              </a:ext>
            </a:extLst>
          </p:cNvPr>
          <p:cNvGrpSpPr/>
          <p:nvPr/>
        </p:nvGrpSpPr>
        <p:grpSpPr>
          <a:xfrm>
            <a:off x="2955366" y="3945765"/>
            <a:ext cx="1206720" cy="403200"/>
            <a:chOff x="2955366" y="3945765"/>
            <a:chExt cx="120672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883D9FC-C516-2CF1-EFFC-3C0A7A85B498}"/>
                    </a:ext>
                  </a:extLst>
                </p14:cNvPr>
                <p14:cNvContentPartPr/>
                <p14:nvPr/>
              </p14:nvContentPartPr>
              <p14:xfrm>
                <a:off x="2955366" y="3945765"/>
                <a:ext cx="1206720" cy="52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883D9FC-C516-2CF1-EFFC-3C0A7A85B49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46366" y="3937125"/>
                  <a:ext cx="1224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E4036F-8FB8-A924-2C2B-3BA028368B9E}"/>
                    </a:ext>
                  </a:extLst>
                </p14:cNvPr>
                <p14:cNvContentPartPr/>
                <p14:nvPr/>
              </p14:nvContentPartPr>
              <p14:xfrm>
                <a:off x="3145446" y="4120365"/>
                <a:ext cx="231120" cy="228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E4036F-8FB8-A924-2C2B-3BA028368B9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36446" y="4111725"/>
                  <a:ext cx="248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0CA734B-9FB6-FB97-A222-15C2E96FDBB0}"/>
                    </a:ext>
                  </a:extLst>
                </p14:cNvPr>
                <p14:cNvContentPartPr/>
                <p14:nvPr/>
              </p14:nvContentPartPr>
              <p14:xfrm>
                <a:off x="3539646" y="4018485"/>
                <a:ext cx="239400" cy="307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0CA734B-9FB6-FB97-A222-15C2E96FDB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31006" y="4009485"/>
                  <a:ext cx="25704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1766163-6EBD-B7E3-5CED-94DACDE781D3}"/>
              </a:ext>
            </a:extLst>
          </p:cNvPr>
          <p:cNvGrpSpPr/>
          <p:nvPr/>
        </p:nvGrpSpPr>
        <p:grpSpPr>
          <a:xfrm>
            <a:off x="4364046" y="3432765"/>
            <a:ext cx="458280" cy="464760"/>
            <a:chOff x="4364046" y="3432765"/>
            <a:chExt cx="45828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7B1BD29-2522-6F1E-00AA-8CA56192915A}"/>
                    </a:ext>
                  </a:extLst>
                </p14:cNvPr>
                <p14:cNvContentPartPr/>
                <p14:nvPr/>
              </p14:nvContentPartPr>
              <p14:xfrm>
                <a:off x="4516686" y="3555885"/>
                <a:ext cx="137880" cy="18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7B1BD29-2522-6F1E-00AA-8CA56192915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07686" y="3547245"/>
                  <a:ext cx="155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E8FCBC-3E4B-30CF-213C-9EE946856067}"/>
                    </a:ext>
                  </a:extLst>
                </p14:cNvPr>
                <p14:cNvContentPartPr/>
                <p14:nvPr/>
              </p14:nvContentPartPr>
              <p14:xfrm>
                <a:off x="4735926" y="3432765"/>
                <a:ext cx="55080" cy="10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E8FCBC-3E4B-30CF-213C-9EE94685606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26926" y="3424125"/>
                  <a:ext cx="72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F9FF8F-7021-EF30-23C1-C7F4D886C7A6}"/>
                    </a:ext>
                  </a:extLst>
                </p14:cNvPr>
                <p14:cNvContentPartPr/>
                <p14:nvPr/>
              </p14:nvContentPartPr>
              <p14:xfrm>
                <a:off x="4364046" y="3835605"/>
                <a:ext cx="458280" cy="61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F9FF8F-7021-EF30-23C1-C7F4D886C7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55406" y="3826965"/>
                  <a:ext cx="4759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033ABA4-0117-E60E-D45A-F18A563B8372}"/>
                  </a:ext>
                </a:extLst>
              </p14:cNvPr>
              <p14:cNvContentPartPr/>
              <p14:nvPr/>
            </p14:nvContentPartPr>
            <p14:xfrm>
              <a:off x="4525326" y="4014885"/>
              <a:ext cx="174600" cy="200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033ABA4-0117-E60E-D45A-F18A563B837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516326" y="4006245"/>
                <a:ext cx="19224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B83E326-1E1F-DE53-3FCC-B5E32629E7AE}"/>
              </a:ext>
            </a:extLst>
          </p:cNvPr>
          <p:cNvGrpSpPr/>
          <p:nvPr/>
        </p:nvGrpSpPr>
        <p:grpSpPr>
          <a:xfrm>
            <a:off x="5246406" y="3355365"/>
            <a:ext cx="218160" cy="559440"/>
            <a:chOff x="5246406" y="3355365"/>
            <a:chExt cx="21816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E9DB94D-A5E8-DAFC-0DEF-420D0E111193}"/>
                    </a:ext>
                  </a:extLst>
                </p14:cNvPr>
                <p14:cNvContentPartPr/>
                <p14:nvPr/>
              </p14:nvContentPartPr>
              <p14:xfrm>
                <a:off x="5260446" y="3571365"/>
                <a:ext cx="204120" cy="343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E9DB94D-A5E8-DAFC-0DEF-420D0E11119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51806" y="3562725"/>
                  <a:ext cx="2217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911D4C-DA65-72F4-A2A5-EAF66ACB3D7C}"/>
                    </a:ext>
                  </a:extLst>
                </p14:cNvPr>
                <p14:cNvContentPartPr/>
                <p14:nvPr/>
              </p14:nvContentPartPr>
              <p14:xfrm>
                <a:off x="5246406" y="3747405"/>
                <a:ext cx="172800" cy="62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911D4C-DA65-72F4-A2A5-EAF66ACB3D7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37766" y="3738405"/>
                  <a:ext cx="190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07E18E-606F-D5A5-F833-32D2C12F0FDB}"/>
                    </a:ext>
                  </a:extLst>
                </p14:cNvPr>
                <p14:cNvContentPartPr/>
                <p14:nvPr/>
              </p14:nvContentPartPr>
              <p14:xfrm>
                <a:off x="5265846" y="3355365"/>
                <a:ext cx="157320" cy="164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07E18E-606F-D5A5-F833-32D2C12F0F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57206" y="3346725"/>
                  <a:ext cx="1749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D3FA0E2-D648-5668-D8EF-7F817938D499}"/>
              </a:ext>
            </a:extLst>
          </p:cNvPr>
          <p:cNvGrpSpPr/>
          <p:nvPr/>
        </p:nvGrpSpPr>
        <p:grpSpPr>
          <a:xfrm>
            <a:off x="472446" y="4534365"/>
            <a:ext cx="1589400" cy="618120"/>
            <a:chOff x="472446" y="4534365"/>
            <a:chExt cx="158940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BB96789-F91C-AFA8-538A-BEFDCF8D32EA}"/>
                    </a:ext>
                  </a:extLst>
                </p14:cNvPr>
                <p14:cNvContentPartPr/>
                <p14:nvPr/>
              </p14:nvContentPartPr>
              <p14:xfrm>
                <a:off x="472446" y="4534365"/>
                <a:ext cx="1589400" cy="61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BB96789-F91C-AFA8-538A-BEFDCF8D32E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3446" y="4525725"/>
                  <a:ext cx="160704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DB1628C-A12E-165F-86FD-C459781021D1}"/>
                    </a:ext>
                  </a:extLst>
                </p14:cNvPr>
                <p14:cNvContentPartPr/>
                <p14:nvPr/>
              </p14:nvContentPartPr>
              <p14:xfrm>
                <a:off x="1383966" y="4750365"/>
                <a:ext cx="189720" cy="1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DB1628C-A12E-165F-86FD-C459781021D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74966" y="4741365"/>
                  <a:ext cx="207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84BBF9-FBCD-4CDE-D42F-DFC6DD3076EC}"/>
                    </a:ext>
                  </a:extLst>
                </p14:cNvPr>
                <p14:cNvContentPartPr/>
                <p14:nvPr/>
              </p14:nvContentPartPr>
              <p14:xfrm>
                <a:off x="1234926" y="4717605"/>
                <a:ext cx="20880" cy="34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84BBF9-FBCD-4CDE-D42F-DFC6DD3076E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25926" y="4708965"/>
                  <a:ext cx="385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5BED3A3-653C-1C80-4940-1CE93D8A9682}"/>
              </a:ext>
            </a:extLst>
          </p:cNvPr>
          <p:cNvGrpSpPr/>
          <p:nvPr/>
        </p:nvGrpSpPr>
        <p:grpSpPr>
          <a:xfrm>
            <a:off x="967446" y="5451645"/>
            <a:ext cx="442440" cy="421920"/>
            <a:chOff x="967446" y="5451645"/>
            <a:chExt cx="44244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1A67815-689D-AC91-B61D-2728AEDC3A14}"/>
                    </a:ext>
                  </a:extLst>
                </p14:cNvPr>
                <p14:cNvContentPartPr/>
                <p14:nvPr/>
              </p14:nvContentPartPr>
              <p14:xfrm>
                <a:off x="967446" y="5451645"/>
                <a:ext cx="385560" cy="336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1A67815-689D-AC91-B61D-2728AEDC3A1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8446" y="5443005"/>
                  <a:ext cx="403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6CCF3EB-32C8-6AAA-00A7-14C5BAB4E44D}"/>
                    </a:ext>
                  </a:extLst>
                </p14:cNvPr>
                <p14:cNvContentPartPr/>
                <p14:nvPr/>
              </p14:nvContentPartPr>
              <p14:xfrm>
                <a:off x="1235646" y="5691405"/>
                <a:ext cx="174240" cy="182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6CCF3EB-32C8-6AAA-00A7-14C5BAB4E44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27006" y="5682765"/>
                  <a:ext cx="1918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80D25CC-026C-12CB-61E6-BD05B9E1E103}"/>
              </a:ext>
            </a:extLst>
          </p:cNvPr>
          <p:cNvGrpSpPr/>
          <p:nvPr/>
        </p:nvGrpSpPr>
        <p:grpSpPr>
          <a:xfrm>
            <a:off x="1777086" y="5501685"/>
            <a:ext cx="282600" cy="127800"/>
            <a:chOff x="1777086" y="5501685"/>
            <a:chExt cx="28260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DE635D-B2AE-6415-D6B3-B90FABDD6A03}"/>
                    </a:ext>
                  </a:extLst>
                </p14:cNvPr>
                <p14:cNvContentPartPr/>
                <p14:nvPr/>
              </p14:nvContentPartPr>
              <p14:xfrm>
                <a:off x="1777086" y="5501685"/>
                <a:ext cx="282600" cy="15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DE635D-B2AE-6415-D6B3-B90FABDD6A0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68086" y="5492685"/>
                  <a:ext cx="30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4A8B3E9-4B76-C51E-28F5-36DC36943A7C}"/>
                    </a:ext>
                  </a:extLst>
                </p14:cNvPr>
                <p14:cNvContentPartPr/>
                <p14:nvPr/>
              </p14:nvContentPartPr>
              <p14:xfrm>
                <a:off x="1816326" y="5611485"/>
                <a:ext cx="243000" cy="1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4A8B3E9-4B76-C51E-28F5-36DC36943A7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07326" y="5602485"/>
                  <a:ext cx="260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6577CC0-61E9-BA2B-08B4-7B893E771D9D}"/>
              </a:ext>
            </a:extLst>
          </p:cNvPr>
          <p:cNvGrpSpPr/>
          <p:nvPr/>
        </p:nvGrpSpPr>
        <p:grpSpPr>
          <a:xfrm>
            <a:off x="2620206" y="5014245"/>
            <a:ext cx="1451520" cy="1060920"/>
            <a:chOff x="2620206" y="5014245"/>
            <a:chExt cx="1451520" cy="10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8A9A74A-F3B1-83B1-C519-A9CDC12A69CA}"/>
                    </a:ext>
                  </a:extLst>
                </p14:cNvPr>
                <p14:cNvContentPartPr/>
                <p14:nvPr/>
              </p14:nvContentPartPr>
              <p14:xfrm>
                <a:off x="2636766" y="5188485"/>
                <a:ext cx="58320" cy="266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8A9A74A-F3B1-83B1-C519-A9CDC12A69C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28126" y="5179485"/>
                  <a:ext cx="75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56DF3BF-6446-D625-E312-7C23C3DD7195}"/>
                    </a:ext>
                  </a:extLst>
                </p14:cNvPr>
                <p14:cNvContentPartPr/>
                <p14:nvPr/>
              </p14:nvContentPartPr>
              <p14:xfrm>
                <a:off x="2694006" y="5156445"/>
                <a:ext cx="203400" cy="315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56DF3BF-6446-D625-E312-7C23C3DD719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85006" y="5147805"/>
                  <a:ext cx="221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F7A4639-62AE-B821-FB8C-BF3046D5F138}"/>
                    </a:ext>
                  </a:extLst>
                </p14:cNvPr>
                <p14:cNvContentPartPr/>
                <p14:nvPr/>
              </p14:nvContentPartPr>
              <p14:xfrm>
                <a:off x="3065886" y="5187765"/>
                <a:ext cx="20520" cy="233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F7A4639-62AE-B821-FB8C-BF3046D5F13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57246" y="5178765"/>
                  <a:ext cx="38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3689C24-4844-E4FB-C084-F77189DA25B4}"/>
                    </a:ext>
                  </a:extLst>
                </p14:cNvPr>
                <p14:cNvContentPartPr/>
                <p14:nvPr/>
              </p14:nvContentPartPr>
              <p14:xfrm>
                <a:off x="2942046" y="5126565"/>
                <a:ext cx="294840" cy="55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3689C24-4844-E4FB-C084-F77189DA25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33406" y="5117565"/>
                  <a:ext cx="312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07B4CD6-E5DF-DE2F-BCB1-E3490E641378}"/>
                    </a:ext>
                  </a:extLst>
                </p14:cNvPr>
                <p14:cNvContentPartPr/>
                <p14:nvPr/>
              </p14:nvContentPartPr>
              <p14:xfrm>
                <a:off x="3315366" y="5038365"/>
                <a:ext cx="135000" cy="482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07B4CD6-E5DF-DE2F-BCB1-E3490E6413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06726" y="5029365"/>
                  <a:ext cx="1526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4460151-CCB3-2A28-B1AF-E5149FBEB977}"/>
                    </a:ext>
                  </a:extLst>
                </p14:cNvPr>
                <p14:cNvContentPartPr/>
                <p14:nvPr/>
              </p14:nvContentPartPr>
              <p14:xfrm>
                <a:off x="3452166" y="5285685"/>
                <a:ext cx="187200" cy="132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4460151-CCB3-2A28-B1AF-E5149FBEB9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43526" y="5277045"/>
                  <a:ext cx="204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3056689-37E2-8C07-B7DD-3AFC4A569DE0}"/>
                    </a:ext>
                  </a:extLst>
                </p14:cNvPr>
                <p14:cNvContentPartPr/>
                <p14:nvPr/>
              </p14:nvContentPartPr>
              <p14:xfrm>
                <a:off x="3677886" y="5133405"/>
                <a:ext cx="174240" cy="240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3056689-37E2-8C07-B7DD-3AFC4A569DE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68886" y="5124765"/>
                  <a:ext cx="191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1D21EE4-1C59-D490-2072-3720D3B34BFD}"/>
                    </a:ext>
                  </a:extLst>
                </p14:cNvPr>
                <p14:cNvContentPartPr/>
                <p14:nvPr/>
              </p14:nvContentPartPr>
              <p14:xfrm>
                <a:off x="3883446" y="5014245"/>
                <a:ext cx="162720" cy="435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1D21EE4-1C59-D490-2072-3720D3B34B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74806" y="5005605"/>
                  <a:ext cx="1803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2BF204F-40EC-F66E-FE67-DEE189ED3DAA}"/>
                    </a:ext>
                  </a:extLst>
                </p14:cNvPr>
                <p14:cNvContentPartPr/>
                <p14:nvPr/>
              </p14:nvContentPartPr>
              <p14:xfrm>
                <a:off x="2620206" y="5556765"/>
                <a:ext cx="1451520" cy="60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2BF204F-40EC-F66E-FE67-DEE189ED3D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611206" y="5547765"/>
                  <a:ext cx="1469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E9D237A-AF03-8142-B440-EDD685937C2A}"/>
                    </a:ext>
                  </a:extLst>
                </p14:cNvPr>
                <p14:cNvContentPartPr/>
                <p14:nvPr/>
              </p14:nvContentPartPr>
              <p14:xfrm>
                <a:off x="2874006" y="5716965"/>
                <a:ext cx="226440" cy="316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E9D237A-AF03-8142-B440-EDD685937C2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65366" y="5708325"/>
                  <a:ext cx="244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3AA0C89-BD50-88A0-53BC-FF20936F4F61}"/>
                    </a:ext>
                  </a:extLst>
                </p14:cNvPr>
                <p14:cNvContentPartPr/>
                <p14:nvPr/>
              </p14:nvContentPartPr>
              <p14:xfrm>
                <a:off x="3254886" y="5674485"/>
                <a:ext cx="143280" cy="361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3AA0C89-BD50-88A0-53BC-FF20936F4F6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46246" y="5665845"/>
                  <a:ext cx="1609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E1110B-2DD3-290B-B941-F91986D10F74}"/>
                    </a:ext>
                  </a:extLst>
                </p14:cNvPr>
                <p14:cNvContentPartPr/>
                <p14:nvPr/>
              </p14:nvContentPartPr>
              <p14:xfrm>
                <a:off x="3583566" y="5734605"/>
                <a:ext cx="16920" cy="244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E1110B-2DD3-290B-B941-F91986D10F7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74566" y="5725965"/>
                  <a:ext cx="34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CDDABC8-B83E-95D8-4F65-CF255C390F70}"/>
                    </a:ext>
                  </a:extLst>
                </p14:cNvPr>
                <p14:cNvContentPartPr/>
                <p14:nvPr/>
              </p14:nvContentPartPr>
              <p14:xfrm>
                <a:off x="3467646" y="5704365"/>
                <a:ext cx="279360" cy="10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CDDABC8-B83E-95D8-4F65-CF255C390F7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458646" y="5695365"/>
                  <a:ext cx="29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754C29-9C20-573B-8FBF-C3E25AB35A64}"/>
                    </a:ext>
                  </a:extLst>
                </p14:cNvPr>
                <p14:cNvContentPartPr/>
                <p14:nvPr/>
              </p14:nvContentPartPr>
              <p14:xfrm>
                <a:off x="3748086" y="5634525"/>
                <a:ext cx="163080" cy="440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754C29-9C20-573B-8FBF-C3E25AB35A6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39446" y="5625885"/>
                  <a:ext cx="18072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097A974-0BD7-35E6-CC37-A2FD3D37A9DA}"/>
              </a:ext>
            </a:extLst>
          </p:cNvPr>
          <p:cNvGrpSpPr/>
          <p:nvPr/>
        </p:nvGrpSpPr>
        <p:grpSpPr>
          <a:xfrm>
            <a:off x="4403286" y="6041685"/>
            <a:ext cx="81000" cy="33840"/>
            <a:chOff x="4403286" y="6041685"/>
            <a:chExt cx="810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820EE36-2DD2-ED4D-7E00-06806BE5EDD9}"/>
                    </a:ext>
                  </a:extLst>
                </p14:cNvPr>
                <p14:cNvContentPartPr/>
                <p14:nvPr/>
              </p14:nvContentPartPr>
              <p14:xfrm>
                <a:off x="4454046" y="6061845"/>
                <a:ext cx="36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820EE36-2DD2-ED4D-7E00-06806BE5EDD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445406" y="6053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608EAA-3325-0446-C4CA-183DFF666FFF}"/>
                    </a:ext>
                  </a:extLst>
                </p14:cNvPr>
                <p14:cNvContentPartPr/>
                <p14:nvPr/>
              </p14:nvContentPartPr>
              <p14:xfrm>
                <a:off x="4403286" y="6075165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608EAA-3325-0446-C4CA-183DFF666FF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94646" y="606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F5185D6-5875-BF5C-4573-EC7377131749}"/>
                    </a:ext>
                  </a:extLst>
                </p14:cNvPr>
                <p14:cNvContentPartPr/>
                <p14:nvPr/>
              </p14:nvContentPartPr>
              <p14:xfrm>
                <a:off x="4483926" y="6041685"/>
                <a:ext cx="36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F5185D6-5875-BF5C-4573-EC737713174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474926" y="6032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D22D3E2-985A-DC76-3406-E88CDD011386}"/>
              </a:ext>
            </a:extLst>
          </p:cNvPr>
          <p:cNvGrpSpPr/>
          <p:nvPr/>
        </p:nvGrpSpPr>
        <p:grpSpPr>
          <a:xfrm>
            <a:off x="4300326" y="5149245"/>
            <a:ext cx="488520" cy="801360"/>
            <a:chOff x="4300326" y="5149245"/>
            <a:chExt cx="488520" cy="8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ED34F52-0839-15DF-47D3-E7C2D875E08D}"/>
                    </a:ext>
                  </a:extLst>
                </p14:cNvPr>
                <p14:cNvContentPartPr/>
                <p14:nvPr/>
              </p14:nvContentPartPr>
              <p14:xfrm>
                <a:off x="4497606" y="5149245"/>
                <a:ext cx="11160" cy="272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ED34F52-0839-15DF-47D3-E7C2D875E08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88966" y="5140605"/>
                  <a:ext cx="28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D619DDA-4772-FA96-EFC7-04F633EE5409}"/>
                    </a:ext>
                  </a:extLst>
                </p14:cNvPr>
                <p14:cNvContentPartPr/>
                <p14:nvPr/>
              </p14:nvContentPartPr>
              <p14:xfrm>
                <a:off x="4308246" y="5494845"/>
                <a:ext cx="480600" cy="4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D619DDA-4772-FA96-EFC7-04F633EE540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99606" y="5486205"/>
                  <a:ext cx="498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318AEF0-E877-83E8-D847-C99CFC6F3342}"/>
                    </a:ext>
                  </a:extLst>
                </p14:cNvPr>
                <p14:cNvContentPartPr/>
                <p14:nvPr/>
              </p14:nvContentPartPr>
              <p14:xfrm>
                <a:off x="4300326" y="5553885"/>
                <a:ext cx="365400" cy="396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318AEF0-E877-83E8-D847-C99CFC6F334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1686" y="5544885"/>
                  <a:ext cx="38304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DE68843-CEC4-93BE-26DC-D0E878A64B2F}"/>
              </a:ext>
            </a:extLst>
          </p:cNvPr>
          <p:cNvGrpSpPr/>
          <p:nvPr/>
        </p:nvGrpSpPr>
        <p:grpSpPr>
          <a:xfrm>
            <a:off x="5143446" y="5264445"/>
            <a:ext cx="516240" cy="282240"/>
            <a:chOff x="5143446" y="5264445"/>
            <a:chExt cx="51624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B6021B-9BD4-7FB4-88B6-CE80DE3F5A0A}"/>
                    </a:ext>
                  </a:extLst>
                </p14:cNvPr>
                <p14:cNvContentPartPr/>
                <p14:nvPr/>
              </p14:nvContentPartPr>
              <p14:xfrm>
                <a:off x="5174766" y="5264445"/>
                <a:ext cx="359280" cy="155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B6021B-9BD4-7FB4-88B6-CE80DE3F5A0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65766" y="5255445"/>
                  <a:ext cx="376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54CB466-6CE7-1EEA-0557-3170CCE758F0}"/>
                    </a:ext>
                  </a:extLst>
                </p14:cNvPr>
                <p14:cNvContentPartPr/>
                <p14:nvPr/>
              </p14:nvContentPartPr>
              <p14:xfrm>
                <a:off x="5143446" y="5484045"/>
                <a:ext cx="516240" cy="6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54CB466-6CE7-1EEA-0557-3170CCE758F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34446" y="5475405"/>
                  <a:ext cx="5338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6CEF9E6-7A21-96A7-A7FF-94E4FD20E869}"/>
                  </a:ext>
                </a:extLst>
              </p14:cNvPr>
              <p14:cNvContentPartPr/>
              <p14:nvPr/>
            </p14:nvContentPartPr>
            <p14:xfrm>
              <a:off x="5270526" y="5658285"/>
              <a:ext cx="213120" cy="213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6CEF9E6-7A21-96A7-A7FF-94E4FD20E86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261526" y="5649645"/>
                <a:ext cx="23076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9CFAC39-8AFA-3233-ECFF-E140336E832F}"/>
              </a:ext>
            </a:extLst>
          </p:cNvPr>
          <p:cNvGrpSpPr/>
          <p:nvPr/>
        </p:nvGrpSpPr>
        <p:grpSpPr>
          <a:xfrm>
            <a:off x="312966" y="6214125"/>
            <a:ext cx="873360" cy="492840"/>
            <a:chOff x="312966" y="6214125"/>
            <a:chExt cx="87336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6F2575D-1943-67C4-9156-EAF25586E94D}"/>
                    </a:ext>
                  </a:extLst>
                </p14:cNvPr>
                <p14:cNvContentPartPr/>
                <p14:nvPr/>
              </p14:nvContentPartPr>
              <p14:xfrm>
                <a:off x="312966" y="6294765"/>
                <a:ext cx="312480" cy="351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6F2575D-1943-67C4-9156-EAF25586E94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4326" y="6286125"/>
                  <a:ext cx="3301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70B71E9-E0FD-3039-8CDF-2B2B7B9CB02A}"/>
                    </a:ext>
                  </a:extLst>
                </p14:cNvPr>
                <p14:cNvContentPartPr/>
                <p14:nvPr/>
              </p14:nvContentPartPr>
              <p14:xfrm>
                <a:off x="751086" y="6367125"/>
                <a:ext cx="230400" cy="4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70B71E9-E0FD-3039-8CDF-2B2B7B9CB02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2446" y="6358125"/>
                  <a:ext cx="248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5608886-8CF9-E5F1-D57A-F927DAB275B7}"/>
                    </a:ext>
                  </a:extLst>
                </p14:cNvPr>
                <p14:cNvContentPartPr/>
                <p14:nvPr/>
              </p14:nvContentPartPr>
              <p14:xfrm>
                <a:off x="762246" y="6445245"/>
                <a:ext cx="203760" cy="1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5608886-8CF9-E5F1-D57A-F927DAB275B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3246" y="6436245"/>
                  <a:ext cx="22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A0F5F9A-980F-1DE8-109E-E7255C60DA3F}"/>
                    </a:ext>
                  </a:extLst>
                </p14:cNvPr>
                <p14:cNvContentPartPr/>
                <p14:nvPr/>
              </p14:nvContentPartPr>
              <p14:xfrm>
                <a:off x="766566" y="6509325"/>
                <a:ext cx="193320" cy="28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A0F5F9A-980F-1DE8-109E-E7255C60DA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7566" y="6500685"/>
                  <a:ext cx="21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E540977-2563-83E3-B394-DA48E7C6A83B}"/>
                    </a:ext>
                  </a:extLst>
                </p14:cNvPr>
                <p14:cNvContentPartPr/>
                <p14:nvPr/>
              </p14:nvContentPartPr>
              <p14:xfrm>
                <a:off x="1141686" y="6214125"/>
                <a:ext cx="44640" cy="492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E540977-2563-83E3-B394-DA48E7C6A8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2686" y="6205485"/>
                  <a:ext cx="6228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0719DC3-1DE0-8DCB-E07C-A8F4C6D3199B}"/>
              </a:ext>
            </a:extLst>
          </p:cNvPr>
          <p:cNvGrpSpPr/>
          <p:nvPr/>
        </p:nvGrpSpPr>
        <p:grpSpPr>
          <a:xfrm>
            <a:off x="1278486" y="6202605"/>
            <a:ext cx="729360" cy="466200"/>
            <a:chOff x="1278486" y="6202605"/>
            <a:chExt cx="7293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48AEFD3-43E1-B897-66EA-257266904A8A}"/>
                    </a:ext>
                  </a:extLst>
                </p14:cNvPr>
                <p14:cNvContentPartPr/>
                <p14:nvPr/>
              </p14:nvContentPartPr>
              <p14:xfrm>
                <a:off x="1278486" y="6363525"/>
                <a:ext cx="127440" cy="138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48AEFD3-43E1-B897-66EA-257266904A8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69846" y="6354525"/>
                  <a:ext cx="145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31E1D18-3857-086E-A550-13FDE5F91D43}"/>
                    </a:ext>
                  </a:extLst>
                </p14:cNvPr>
                <p14:cNvContentPartPr/>
                <p14:nvPr/>
              </p14:nvContentPartPr>
              <p14:xfrm>
                <a:off x="1408086" y="6251205"/>
                <a:ext cx="360720" cy="380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31E1D18-3857-086E-A550-13FDE5F91D4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399086" y="6242565"/>
                  <a:ext cx="3783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28617A8-C9EC-6E71-D3A2-6D638BC4A83F}"/>
                    </a:ext>
                  </a:extLst>
                </p14:cNvPr>
                <p14:cNvContentPartPr/>
                <p14:nvPr/>
              </p14:nvContentPartPr>
              <p14:xfrm>
                <a:off x="1716966" y="6439485"/>
                <a:ext cx="138960" cy="144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28617A8-C9EC-6E71-D3A2-6D638BC4A83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07966" y="6430845"/>
                  <a:ext cx="156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E488094-86D3-14DF-EE37-4A725F130CFB}"/>
                    </a:ext>
                  </a:extLst>
                </p14:cNvPr>
                <p14:cNvContentPartPr/>
                <p14:nvPr/>
              </p14:nvContentPartPr>
              <p14:xfrm>
                <a:off x="1982286" y="6202605"/>
                <a:ext cx="25560" cy="435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E488094-86D3-14DF-EE37-4A725F130CF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73286" y="6193965"/>
                  <a:ext cx="432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0D8C85-BB58-9E82-44E7-98E3E6177341}"/>
                    </a:ext>
                  </a:extLst>
                </p14:cNvPr>
                <p14:cNvContentPartPr/>
                <p14:nvPr/>
              </p14:nvContentPartPr>
              <p14:xfrm>
                <a:off x="1967166" y="6606885"/>
                <a:ext cx="6120" cy="61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0D8C85-BB58-9E82-44E7-98E3E617734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58526" y="6597885"/>
                  <a:ext cx="23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DF0B24-07D8-D607-D4E2-F94955704E02}"/>
                    </a:ext>
                  </a:extLst>
                </p14:cNvPr>
                <p14:cNvContentPartPr/>
                <p14:nvPr/>
              </p14:nvContentPartPr>
              <p14:xfrm>
                <a:off x="1842606" y="6290445"/>
                <a:ext cx="51120" cy="9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DF0B24-07D8-D607-D4E2-F94955704E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833606" y="6281805"/>
                  <a:ext cx="687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717142D-C59B-A477-3B1B-B32016B7F4BF}"/>
              </a:ext>
            </a:extLst>
          </p:cNvPr>
          <p:cNvGrpSpPr/>
          <p:nvPr/>
        </p:nvGrpSpPr>
        <p:grpSpPr>
          <a:xfrm>
            <a:off x="2269566" y="6247245"/>
            <a:ext cx="2146320" cy="479160"/>
            <a:chOff x="2269566" y="6247245"/>
            <a:chExt cx="214632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C9A8E7-0C52-63D0-0C25-D96805F5AFAA}"/>
                    </a:ext>
                  </a:extLst>
                </p14:cNvPr>
                <p14:cNvContentPartPr/>
                <p14:nvPr/>
              </p14:nvContentPartPr>
              <p14:xfrm>
                <a:off x="2290806" y="6433365"/>
                <a:ext cx="234000" cy="39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C9A8E7-0C52-63D0-0C25-D96805F5AFA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81806" y="6424725"/>
                  <a:ext cx="251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D87891-84FA-97FB-DF78-95CB8C38003E}"/>
                    </a:ext>
                  </a:extLst>
                </p14:cNvPr>
                <p14:cNvContentPartPr/>
                <p14:nvPr/>
              </p14:nvContentPartPr>
              <p14:xfrm>
                <a:off x="2269566" y="6491685"/>
                <a:ext cx="290880" cy="99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D87891-84FA-97FB-DF78-95CB8C3800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60926" y="6482685"/>
                  <a:ext cx="308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52848F0-D079-3952-2975-8E7420C8DD65}"/>
                    </a:ext>
                  </a:extLst>
                </p14:cNvPr>
                <p14:cNvContentPartPr/>
                <p14:nvPr/>
              </p14:nvContentPartPr>
              <p14:xfrm>
                <a:off x="2705886" y="6288285"/>
                <a:ext cx="975600" cy="438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52848F0-D079-3952-2975-8E7420C8DD6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96886" y="6279285"/>
                  <a:ext cx="9932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19AC9B0-745E-9F59-2D14-F389133F0A47}"/>
                    </a:ext>
                  </a:extLst>
                </p14:cNvPr>
                <p14:cNvContentPartPr/>
                <p14:nvPr/>
              </p14:nvContentPartPr>
              <p14:xfrm>
                <a:off x="3365046" y="6389805"/>
                <a:ext cx="213840" cy="35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19AC9B0-745E-9F59-2D14-F389133F0A4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56406" y="6380805"/>
                  <a:ext cx="23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E94A2DC-187B-F551-CE14-7BBA63569070}"/>
                    </a:ext>
                  </a:extLst>
                </p14:cNvPr>
                <p14:cNvContentPartPr/>
                <p14:nvPr/>
              </p14:nvContentPartPr>
              <p14:xfrm>
                <a:off x="3312126" y="6297645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E94A2DC-187B-F551-CE14-7BBA635690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03486" y="628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BA98435-5EE0-3702-3CD8-8C51952A6C8C}"/>
                    </a:ext>
                  </a:extLst>
                </p14:cNvPr>
                <p14:cNvContentPartPr/>
                <p14:nvPr/>
              </p14:nvContentPartPr>
              <p14:xfrm>
                <a:off x="3799206" y="6247245"/>
                <a:ext cx="616680" cy="364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BA98435-5EE0-3702-3CD8-8C51952A6C8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90206" y="6238245"/>
                  <a:ext cx="634320" cy="38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4C4E53A-9AD4-7AE7-5524-AB4E85C432AC}"/>
              </a:ext>
            </a:extLst>
          </p:cNvPr>
          <p:cNvGrpSpPr/>
          <p:nvPr/>
        </p:nvGrpSpPr>
        <p:grpSpPr>
          <a:xfrm>
            <a:off x="2561166" y="6140325"/>
            <a:ext cx="117720" cy="203400"/>
            <a:chOff x="2561166" y="6140325"/>
            <a:chExt cx="11772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250BE73-14EA-2DFA-A189-64C14875E209}"/>
                    </a:ext>
                  </a:extLst>
                </p14:cNvPr>
                <p14:cNvContentPartPr/>
                <p14:nvPr/>
              </p14:nvContentPartPr>
              <p14:xfrm>
                <a:off x="2561166" y="6140325"/>
                <a:ext cx="43920" cy="12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250BE73-14EA-2DFA-A189-64C14875E20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52526" y="6131325"/>
                  <a:ext cx="61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0D8D9D-E78C-58A1-3200-D6B3B80E25BA}"/>
                    </a:ext>
                  </a:extLst>
                </p14:cNvPr>
                <p14:cNvContentPartPr/>
                <p14:nvPr/>
              </p14:nvContentPartPr>
              <p14:xfrm>
                <a:off x="2658366" y="6151845"/>
                <a:ext cx="20520" cy="191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0D8D9D-E78C-58A1-3200-D6B3B80E25B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49726" y="6143205"/>
                  <a:ext cx="381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0DF8A9D-3919-898D-F472-802A6E5350F0}"/>
              </a:ext>
            </a:extLst>
          </p:cNvPr>
          <p:cNvGrpSpPr/>
          <p:nvPr/>
        </p:nvGrpSpPr>
        <p:grpSpPr>
          <a:xfrm>
            <a:off x="4546206" y="6167685"/>
            <a:ext cx="2362680" cy="518400"/>
            <a:chOff x="4546206" y="6167685"/>
            <a:chExt cx="23626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86A9B4B-165F-273D-3D2F-8274542985F1}"/>
                    </a:ext>
                  </a:extLst>
                </p14:cNvPr>
                <p14:cNvContentPartPr/>
                <p14:nvPr/>
              </p14:nvContentPartPr>
              <p14:xfrm>
                <a:off x="4546206" y="6207645"/>
                <a:ext cx="1023120" cy="478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86A9B4B-165F-273D-3D2F-8274542985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37566" y="6198645"/>
                  <a:ext cx="10407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2A0E75D-F941-E1C8-0083-ECACE2DB99FF}"/>
                    </a:ext>
                  </a:extLst>
                </p14:cNvPr>
                <p14:cNvContentPartPr/>
                <p14:nvPr/>
              </p14:nvContentPartPr>
              <p14:xfrm>
                <a:off x="5082606" y="6340845"/>
                <a:ext cx="331200" cy="47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2A0E75D-F941-E1C8-0083-ECACE2DB99F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73606" y="6332205"/>
                  <a:ext cx="348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C7D604E-C508-1343-167E-E7C2DAFBD93E}"/>
                    </a:ext>
                  </a:extLst>
                </p14:cNvPr>
                <p14:cNvContentPartPr/>
                <p14:nvPr/>
              </p14:nvContentPartPr>
              <p14:xfrm>
                <a:off x="5772366" y="6429765"/>
                <a:ext cx="393120" cy="162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C7D604E-C508-1343-167E-E7C2DAFBD93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63726" y="6421125"/>
                  <a:ext cx="410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7523F4D-3135-30D6-33EA-0178EA761963}"/>
                    </a:ext>
                  </a:extLst>
                </p14:cNvPr>
                <p14:cNvContentPartPr/>
                <p14:nvPr/>
              </p14:nvContentPartPr>
              <p14:xfrm>
                <a:off x="5871726" y="6229605"/>
                <a:ext cx="86760" cy="68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7523F4D-3135-30D6-33EA-0178EA76196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63086" y="6220605"/>
                  <a:ext cx="104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C10FB2E-6AE0-3AAF-B5C4-56E5398F641D}"/>
                    </a:ext>
                  </a:extLst>
                </p14:cNvPr>
                <p14:cNvContentPartPr/>
                <p14:nvPr/>
              </p14:nvContentPartPr>
              <p14:xfrm>
                <a:off x="6421806" y="6366405"/>
                <a:ext cx="273240" cy="218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C10FB2E-6AE0-3AAF-B5C4-56E5398F641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413166" y="6357765"/>
                  <a:ext cx="290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A98D440-3659-FB9A-59DD-B78AC24ABD48}"/>
                    </a:ext>
                  </a:extLst>
                </p14:cNvPr>
                <p14:cNvContentPartPr/>
                <p14:nvPr/>
              </p14:nvContentPartPr>
              <p14:xfrm>
                <a:off x="6826806" y="6543885"/>
                <a:ext cx="82080" cy="48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A98D440-3659-FB9A-59DD-B78AC24ABD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17806" y="6535245"/>
                  <a:ext cx="99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B549271-21C1-188A-FE73-31FF190DC7ED}"/>
                    </a:ext>
                  </a:extLst>
                </p14:cNvPr>
                <p14:cNvContentPartPr/>
                <p14:nvPr/>
              </p14:nvContentPartPr>
              <p14:xfrm>
                <a:off x="5550966" y="6214845"/>
                <a:ext cx="77760" cy="87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B549271-21C1-188A-FE73-31FF190DC7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42326" y="6206205"/>
                  <a:ext cx="95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FF525CA-CE23-2E37-0E26-9BE87A132BCD}"/>
                    </a:ext>
                  </a:extLst>
                </p14:cNvPr>
                <p14:cNvContentPartPr/>
                <p14:nvPr/>
              </p14:nvContentPartPr>
              <p14:xfrm>
                <a:off x="5649966" y="6167685"/>
                <a:ext cx="30240" cy="128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FF525CA-CE23-2E37-0E26-9BE87A132B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40966" y="6159045"/>
                  <a:ext cx="47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20A50DA-D008-3355-610A-4D88CC244571}"/>
                    </a:ext>
                  </a:extLst>
                </p14:cNvPr>
                <p14:cNvContentPartPr/>
                <p14:nvPr/>
              </p14:nvContentPartPr>
              <p14:xfrm>
                <a:off x="5904486" y="6246885"/>
                <a:ext cx="25920" cy="56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20A50DA-D008-3355-610A-4D88CC24457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95486" y="6238245"/>
                  <a:ext cx="435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3685F9-EDC7-6051-FAFD-91FFD9DCEDAA}"/>
              </a:ext>
            </a:extLst>
          </p:cNvPr>
          <p:cNvGrpSpPr/>
          <p:nvPr/>
        </p:nvGrpSpPr>
        <p:grpSpPr>
          <a:xfrm>
            <a:off x="5792269" y="2179669"/>
            <a:ext cx="892440" cy="816120"/>
            <a:chOff x="5792269" y="2179669"/>
            <a:chExt cx="892440" cy="8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FF9D1A-B18A-6C86-E702-FE09AEE83C4C}"/>
                    </a:ext>
                  </a:extLst>
                </p14:cNvPr>
                <p14:cNvContentPartPr/>
                <p14:nvPr/>
              </p14:nvContentPartPr>
              <p14:xfrm>
                <a:off x="5792269" y="2193709"/>
                <a:ext cx="32400" cy="73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FF9D1A-B18A-6C86-E702-FE09AEE83C4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83269" y="2184709"/>
                  <a:ext cx="5004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A73786-FCC5-1BE1-9BAD-29F5B98D3F63}"/>
                    </a:ext>
                  </a:extLst>
                </p14:cNvPr>
                <p14:cNvContentPartPr/>
                <p14:nvPr/>
              </p14:nvContentPartPr>
              <p14:xfrm>
                <a:off x="5922229" y="2266429"/>
                <a:ext cx="15120" cy="72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A73786-FCC5-1BE1-9BAD-29F5B98D3F6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13589" y="2257429"/>
                  <a:ext cx="3276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E4180D-99DD-DE5B-656D-A8835626F396}"/>
                    </a:ext>
                  </a:extLst>
                </p14:cNvPr>
                <p14:cNvContentPartPr/>
                <p14:nvPr/>
              </p14:nvContentPartPr>
              <p14:xfrm>
                <a:off x="6121669" y="2627149"/>
                <a:ext cx="141120" cy="2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E4180D-99DD-DE5B-656D-A8835626F3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12669" y="2618509"/>
                  <a:ext cx="158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7AD3FA-17A1-1093-6F52-E803953923E2}"/>
                    </a:ext>
                  </a:extLst>
                </p14:cNvPr>
                <p14:cNvContentPartPr/>
                <p14:nvPr/>
              </p14:nvContentPartPr>
              <p14:xfrm>
                <a:off x="6418669" y="2376229"/>
                <a:ext cx="266040" cy="38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7AD3FA-17A1-1093-6F52-E803953923E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09669" y="2367589"/>
                  <a:ext cx="2836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6156D9-9278-A0C7-9FBB-6E37A5BE1C11}"/>
                    </a:ext>
                  </a:extLst>
                </p14:cNvPr>
                <p14:cNvContentPartPr/>
                <p14:nvPr/>
              </p14:nvContentPartPr>
              <p14:xfrm>
                <a:off x="6436669" y="2564869"/>
                <a:ext cx="156240" cy="43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6156D9-9278-A0C7-9FBB-6E37A5BE1C1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27669" y="2555869"/>
                  <a:ext cx="173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A8FD62A-8654-C1F7-1B62-4E01C828056A}"/>
                    </a:ext>
                  </a:extLst>
                </p14:cNvPr>
                <p14:cNvContentPartPr/>
                <p14:nvPr/>
              </p14:nvContentPartPr>
              <p14:xfrm>
                <a:off x="6394909" y="2179669"/>
                <a:ext cx="153360" cy="151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A8FD62A-8654-C1F7-1B62-4E01C828056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86269" y="2171029"/>
                  <a:ext cx="1710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A7061B6-F1A2-433A-FB25-1310BFFF22C5}"/>
              </a:ext>
            </a:extLst>
          </p:cNvPr>
          <p:cNvGrpSpPr/>
          <p:nvPr/>
        </p:nvGrpSpPr>
        <p:grpSpPr>
          <a:xfrm>
            <a:off x="5688949" y="3316189"/>
            <a:ext cx="839160" cy="697680"/>
            <a:chOff x="5688949" y="3316189"/>
            <a:chExt cx="83916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DD6A76-8345-0C43-9EC0-CFE0CB7C5BE5}"/>
                    </a:ext>
                  </a:extLst>
                </p14:cNvPr>
                <p14:cNvContentPartPr/>
                <p14:nvPr/>
              </p14:nvContentPartPr>
              <p14:xfrm>
                <a:off x="5688949" y="3353629"/>
                <a:ext cx="27000" cy="65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DD6A76-8345-0C43-9EC0-CFE0CB7C5BE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80309" y="3344629"/>
                  <a:ext cx="4464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DE7F92-C038-9974-1CC3-68B24FACD458}"/>
                    </a:ext>
                  </a:extLst>
                </p14:cNvPr>
                <p14:cNvContentPartPr/>
                <p14:nvPr/>
              </p14:nvContentPartPr>
              <p14:xfrm>
                <a:off x="5795509" y="3367669"/>
                <a:ext cx="45360" cy="64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DE7F92-C038-9974-1CC3-68B24FACD4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86509" y="3358669"/>
                  <a:ext cx="63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FCE411-AA23-C8D1-F08F-FFC185B119ED}"/>
                    </a:ext>
                  </a:extLst>
                </p14:cNvPr>
                <p14:cNvContentPartPr/>
                <p14:nvPr/>
              </p14:nvContentPartPr>
              <p14:xfrm>
                <a:off x="6087829" y="3571789"/>
                <a:ext cx="10800" cy="27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FCE411-AA23-C8D1-F08F-FFC185B119E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78829" y="3562789"/>
                  <a:ext cx="28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B252A3-6D8E-ABFD-D5B2-5496E768C6C6}"/>
                    </a:ext>
                  </a:extLst>
                </p14:cNvPr>
                <p14:cNvContentPartPr/>
                <p14:nvPr/>
              </p14:nvContentPartPr>
              <p14:xfrm>
                <a:off x="5977309" y="3701389"/>
                <a:ext cx="237240" cy="57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B252A3-6D8E-ABFD-D5B2-5496E768C6C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68309" y="3692389"/>
                  <a:ext cx="254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CBE110-6342-D3E8-8530-D4AB175A7071}"/>
                    </a:ext>
                  </a:extLst>
                </p14:cNvPr>
                <p14:cNvContentPartPr/>
                <p14:nvPr/>
              </p14:nvContentPartPr>
              <p14:xfrm>
                <a:off x="6278629" y="3521389"/>
                <a:ext cx="249480" cy="37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CBE110-6342-D3E8-8530-D4AB175A707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69629" y="3512749"/>
                  <a:ext cx="267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0F45C58-1BD7-D170-8AF1-5D4113F5A48D}"/>
                    </a:ext>
                  </a:extLst>
                </p14:cNvPr>
                <p14:cNvContentPartPr/>
                <p14:nvPr/>
              </p14:nvContentPartPr>
              <p14:xfrm>
                <a:off x="6312109" y="3702829"/>
                <a:ext cx="206280" cy="43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0F45C58-1BD7-D170-8AF1-5D4113F5A4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03469" y="3694189"/>
                  <a:ext cx="223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521859-2CFA-131C-7A34-40DE9C0526D6}"/>
                    </a:ext>
                  </a:extLst>
                </p14:cNvPr>
                <p14:cNvContentPartPr/>
                <p14:nvPr/>
              </p14:nvContentPartPr>
              <p14:xfrm>
                <a:off x="6319309" y="3316189"/>
                <a:ext cx="193320" cy="169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521859-2CFA-131C-7A34-40DE9C0526D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10669" y="3307189"/>
                  <a:ext cx="210960" cy="18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60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334a35e-a0ad-470e-9e77-efa9b92f2e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8" ma:contentTypeDescription="Create a new document." ma:contentTypeScope="" ma:versionID="10f4dc28cf4f6f51c4b084c4568e523d">
  <xsd:schema xmlns:xsd="http://www.w3.org/2001/XMLSchema" xmlns:xs="http://www.w3.org/2001/XMLSchema" xmlns:p="http://schemas.microsoft.com/office/2006/metadata/properties" xmlns:ns1="http://schemas.microsoft.com/sharepoint/v3" xmlns:ns3="5334a35e-a0ad-470e-9e77-efa9b92f2efe" xmlns:ns4="99e538af-54df-483b-baca-4b906b72927e" targetNamespace="http://schemas.microsoft.com/office/2006/metadata/properties" ma:root="true" ma:fieldsID="5ea87c3c6d37204c4193c2b6e34b4cbc" ns1:_="" ns3:_="" ns4:_="">
    <xsd:import namespace="http://schemas.microsoft.com/sharepoint/v3"/>
    <xsd:import namespace="5334a35e-a0ad-470e-9e77-efa9b92f2efe"/>
    <xsd:import namespace="99e538af-54df-483b-baca-4b906b729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0415E-D574-4F69-8501-559290B268A0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99e538af-54df-483b-baca-4b906b72927e"/>
    <ds:schemaRef ds:uri="http://schemas.openxmlformats.org/package/2006/metadata/core-properties"/>
    <ds:schemaRef ds:uri="http://purl.org/dc/terms/"/>
    <ds:schemaRef ds:uri="http://purl.org/dc/elements/1.1/"/>
    <ds:schemaRef ds:uri="5334a35e-a0ad-470e-9e77-efa9b92f2efe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B8BDD1-7188-4F58-A187-8F8BF19C6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34a35e-a0ad-470e-9e77-efa9b92f2efe"/>
    <ds:schemaRef ds:uri="99e538af-54df-483b-baca-4b906b729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0671AD-AD88-4523-AAF0-A9B0AEED6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</Words>
  <Application>Microsoft Office PowerPoint</Application>
  <PresentationFormat>Widescreen</PresentationFormat>
  <Paragraphs>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Plasma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7</cp:revision>
  <dcterms:created xsi:type="dcterms:W3CDTF">2025-09-21T17:31:49Z</dcterms:created>
  <dcterms:modified xsi:type="dcterms:W3CDTF">2025-10-27T00:16:11Z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