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notesSlides/notesSlide1.xml" ContentType="application/vnd.openxmlformats-officedocument.presentationml.notesSlide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0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9648,'0'0'11113,"7"-11"-10747,-1 0-127,0-1 0,0-1-1,-1 1 1,0-1 0,5-26-1,-7 20 319,1 0 0,10-30 0,-12 43-443,1 0 0,-1 0 1,1 0-1,1 0 0,-1 0 0,1 0 0,0 1 0,0 0 0,1 0 0,-1 0 0,7-5 0,-6 7-56,0-1-1,0 1 1,1 0-1,-1 1 0,1-1 1,-1 1-1,1 0 1,0 0-1,0 1 1,0 0-1,0 0 1,0 0-1,0 1 0,0 0 1,0 0-1,1 0 1,-1 1-1,0 0 1,0 0-1,0 1 1,-1-1-1,11 5 1,-5-1 25,1-1 1,-1 2 0,-1-1 0,14 10-1,-18-11-44,-1 1 0,0 0 0,0 0 0,-1 0 0,1 1 0,-1 0 0,0 0 0,6 12 0,-7-12-12,-1 1 0,0 0 0,1 0 0,-2 0 0,1 0 0,-1 0 1,0 1-1,-1-1 0,0 0 0,-1 12 0,-1-6 3,0-1 0,0 1 0,-1-1-1,-1 0 1,-6 15 0,2-13 32,0-1 0,0-1-1,-1 1 1,-1-1 0,-12 11-1,3 0 168,8-15-102,7-5 195,13-2-193,35-7-67,-31 4-46,0 0 0,0 1 0,1 0 0,-1 1 0,0 1 0,17 2 0,-19-1-13,-1 1 0,1 0 0,-1 1 0,1-1 0,-1 2 0,0 0 0,-1 0 0,1 1-1,-1 0 1,0 0 0,-1 1 0,1 0 0,-1 1 0,-1 0 0,0 0 0,0 1 0,0 0 0,-1 0 0,0 0 0,-1 1 0,7 17 0,-10-24 2,-1 0 1,0 0-1,-1 0 0,1 0 0,-1 0 1,1 0-1,-1 1 0,0-1 0,0 0 0,0 0 1,-1 0-1,1 0 0,-1 0 0,1 0 1,-1 0-1,0 0 0,0 0 0,-1 0 1,1 0-1,-1 0 0,1-1 0,-4 5 0,2-4 15,0 0 0,-1 0-1,1 0 1,-1-1-1,1 1 1,-1-1-1,0 0 1,0 0-1,0-1 1,0 1 0,0-1-1,-1 0 1,1 0-1,0 0 1,-7 0-1,-14 0 119,-48-4 0,9 0 17,33 2-68,10 1 3,-32 2 0,46-1-70,-1 1 0,1-1-1,0 1 1,0 1 0,0-1-1,0 1 1,0 0-1,-6 5 1,12-8-20,1 0 0,-1 0 0,1 0 0,0 0 0,-1 1 0,1-1-1,-1 0 1,1 0 0,0 1 0,-1-1 0,1 0 0,0 0 0,-1 1 0,1-1 0,0 0 0,-1 1 0,1-1-1,0 1 1,0-1 0,-1 0 0,1 1 0,0-1 0,0 1 0,0-1 0,0 0 0,0 1 0,0-1 0,-1 1 0,1-1-1,0 1 1,0-1 0,0 1 0,1-1 0,-1 0 0,0 1 0,0-1 0,0 1 0,0-1 0,0 1 0,0-1 0,1 0-1,-1 1 1,0-1 0,0 1 0,0-1 0,1 0 0,0 1 0,5 4-3992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2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15376,'0'0'832,"16"0"-455,181-5 414,132 0-30,-316 6-719,3-1 74,0 1 0,0 1 0,-1 0-1,17 4 1,-32-5-158,0-1 0,0 0-1,1 0 1,-1 0 0,0 1 0,0-1-1,0 0 1,0 0 0,0 1 0,0-1 0,0 0-1,1 0 1,-1 1 0,0-1 0,0 0-1,0 0 1,0 1 0,0-1 0,0 0-1,0 1 1,0-1 0,0 0 0,0 0-1,-1 1 1,1-1 0,0 0 0,0 0 0,0 1-1,0-1 1,0 0 0,0 0 0,0 0-1,-1 1 1,1-1 0,0 0 0,0 0-1,0 0 1,-1 1 0,1-1 0,0 0-1,0 0 1,0 0 0,-1 0 0,1 0 0,0 1-1,0-1 1,-1 0 0,1 0 0,0 0-1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30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336 101 6632,'0'0'7200,"-2"-10"-6674,1 4-470,1 2 78,-1 0 0,0 0-1,1 0 1,-1 0 0,-1 0-1,1 0 1,-1 0 0,1 0-1,-1 0 1,0 0 0,-1 1-1,1-1 1,-1 1 0,1 0-1,-1 0 1,0 0 0,0 0-1,-5-3 1,3 3 6,0 1 0,0 0 0,-1 1-1,1-1 1,-1 1 0,1 0 0,-1 1 0,0-1-1,1 1 1,-1 0 0,0 1 0,1-1 0,-1 1-1,1 0 1,-1 0 0,1 1 0,-1 0 0,1 0-1,0 0 1,0 0 0,-6 5 0,-9 5 198,0 1 1,1 1-1,-29 28 0,42-36-262,0 0 0,0 1-1,1-1 1,0 1 0,1 0 0,0 1-1,0-1 1,0 1 0,1 0-1,0-1 1,0 2 0,1-1 0,0 0-1,1 0 1,0 1 0,0-1-1,0 0 1,1 1 0,2 11 0,-1-14-51,-1-1 1,2 1-1,-1-1 1,1 0-1,-1 1 0,1-1 1,1 0-1,-1 0 1,1-1-1,0 1 1,0 0-1,0-1 1,1 0-1,-1 0 1,1 0-1,0 0 1,0 0-1,1-1 1,-1 0-1,1 0 1,0 0-1,-1 0 0,1-1 1,1 0-1,-1 0 1,0 0-1,0 0 1,1-1-1,-1 0 1,9 0-1,-1 0 3,0-1-1,1 0 0,-1-1 1,0-1-1,26-6 0,64-26 71,-80 26-64,114-54 121,-7 4 26,-86 40-104,-24 10-16,0 0-1,33-7 1,-48 14-51,1 1-1,-1 0 1,1 0 0,-1 1 0,1 0-1,-1 0 1,1 0 0,-1 0-1,1 1 1,-1 0 0,7 4 0,3 1 30,-2 0 0,25 18 0,-50-32 34,0 1 0,0 0-1,0 0 1,-1 2 0,0 0 0,0 0-1,0 1 1,0 0 0,-1 2 0,-15-2-1,22 3-62,0 0-1,0 1 1,0-1-1,0 1 1,0 1 0,1-1-1,-1 1 1,0 0-1,1 1 1,-11 4-1,13-4-5,0-1 0,1 1-1,-1 0 1,1 0 0,0 0 0,0 1-1,0-1 1,0 1 0,1-1 0,0 1-1,-1 0 1,1 0 0,0 0 0,1 0 0,-1 0-1,1 0 1,0 1 0,-1 6 0,1-6-6,1 1 1,-1-1-1,1 1 1,1-1-1,-1 1 1,1-1 0,0 0-1,0 1 1,1-1-1,-1 0 1,1 1 0,0-1-1,1 0 1,-1-1-1,1 1 1,6 8 0,-7-11-2,0 0 1,0 1 0,0-1 0,0 0 0,1 0 0,-1 0-1,1-1 1,-1 1 0,1 0 0,0-1 0,0 0 0,-1 0 0,1 0-1,0 0 1,0 0 0,0 0 0,0-1 0,0 1 0,0-1-1,0 0 1,1 0 0,-1 0 0,0-1 0,0 1 0,0-1-1,0 1 1,0-1 0,0 0 0,-1 0 0,1 0 0,5-3 0,0-1 7,-1 0 0,0-1 0,0 1 0,0-1 0,0-1 0,-1 1 0,0-1 1,-1 0-1,0 0 0,0-1 0,8-14 0,-8 11 33,0 0 0,-1-1 0,0 1 0,0-1 1,-2 0-1,1 0 0,-1 0 0,0-18 0,-3 28 41,0 5-40,-1 6-15,3 1-17,0 0 0,1 0-1,0 0 1,1 0-1,0-1 1,5 10 0,2 11-4,-7-23-11,-1 1 1,1-1-1,1 0 1,-1-1 0,1 1-1,0-1 1,1 1-1,9 9 1,-13-14 9,1-1 1,-1 1-1,1-1 0,0 1 1,0-1-1,-1 0 1,1 0-1,0 0 0,0 0 1,0 0-1,0 0 1,0-1-1,0 1 0,1-1 1,-1 1-1,0-1 0,0 0 1,0 0-1,0 0 1,1 0-1,-1 0 0,0 0 1,0 0-1,0-1 0,0 1 1,0-1-1,0 0 1,0 0-1,0 0 0,0 0 1,0 0-1,0 0 0,0 0 1,0 0-1,2-4 1,30-27 109,-1-2 1,-2-1-1,-2-1 1,37-60 0,-64 92-89,1 0 1,0 0-1,0 0 1,0 0 0,0 0-1,1 1 1,0 0 0,4-4-1,-8 8-19,1-1 0,-1 0-1,1 1 1,-1-1 0,1 0 0,-1 1-1,0-1 1,1 0 0,-1 1 0,1-1-1,-1 1 1,0-1 0,1 1 0,-1-1-1,0 1 1,0-1 0,1 1 0,-1-1-1,0 1 1,0-1 0,0 1 0,0 0-1,0-1 1,0 1 0,0 0 0,4 18 31,-3 13 22,-2 1 0,-2 0 1,-11 60-1,14-91-52,-1 1-1,1-1 1,-1 0 0,1 1-1,-1-1 1,0 0 0,0 1-1,0-1 1,0 0 0,0 0-1,-1 0 1,1 0 0,0 0-1,-1 0 1,0 0 0,1-1-1,-1 1 1,-4 2 0,5-3 2,-1-1 1,0 1-1,1-1 1,-1 0-1,0 0 1,1 1 0,-1-1-1,0 0 1,0 0-1,1-1 1,-1 1-1,0 0 1,1-1-1,-1 1 1,0-1-1,1 1 1,-1-1-1,1 0 1,-1 1 0,0-1-1,1 0 1,0 0-1,-1 0 1,1 0-1,-3-3 1,-3-2 50,5 5-51,0-1 1,-1 1 0,1-1 0,0 0-1,0 0 1,0 0 0,0 0 0,0-1-1,0 1 1,1 0 0,-1-1 0,-1-3-1,3 6-25,0-1 14,1 1-1,-1 0 1,1-1-1,0 1 0,-1 0 1,1-1-1,-1 1 1,1 0-1,0 0 0,-1 0 1,1-1-1,0 1 1,-1 0-1,1 0 0,0 0 1,-1 0-1,1 0 1,-1 0-1,2 1 0,34 8-60,1-1 0,0-2-1,58 2 1,-81-8 51,0 0 1,0-1 0,-1-1-1,1 0 1,-1-1 0,0 0 0,1-1-1,-1-1 1,-1 0 0,1-1-1,-1 0 1,0-1 0,14-10-1,-9 4 47,-1 0 1,26-29-1,-37 38-22,-1-1 1,-1 0 0,1 0 0,-1 0 0,0-1-1,0 1 1,0-1 0,-1 0 0,0 1-1,0-1 1,0 0 0,-1 0 0,0 0 0,1-8-1,-2 14-11,0-1-1,0 1 1,0 0-1,0-1 0,0 1 1,0 0-1,0 0 1,0-1-1,0 1 0,0 0 1,0-1-1,0 1 1,0 0-1,0-1 0,-1 1 1,1 0-1,0 0 1,0-1-1,0 1 0,0 0 1,-1 0-1,1-1 0,0 1 1,0 0-1,0 0 1,-1 0-1,1-1 0,0 1 1,0 0-1,-1 0 1,1 0-1,0 0 0,0 0 1,-1 0-1,1-1 1,0 1-1,-1 0 0,1 0 1,0 0-1,-1 0 1,1 0-1,0 0 0,0 0 1,-1 0-1,1 0 1,0 0-1,-1 0 0,1 0 1,0 1-1,0-1 0,-1 0 1,1 0-1,0 0 1,-1 0-1,1 0 0,0 1 1,0-1-1,-1 0 1,1 0-1,0 1 0,-19 13-18,17-12 21,-4 3-8,0 1-1,1 1 0,0-1 0,0 1 0,0 0 0,1 0 0,0 0 0,0 1 1,0-1-1,1 1 0,-2 10 0,3-13 1,1 0 0,0 0 0,0 1-1,0-1 1,1 0 0,0 1 0,0-1 0,0 0 0,1 1-1,0-1 1,0 0 0,0 0 0,1 1 0,-1-1 0,1 0 0,0 0-1,1-1 1,4 8 0,-6-10 4,1 1 1,0-1-1,0 0 0,0 1 0,0-1 0,0 0 1,0 0-1,0-1 0,1 1 0,-1 0 0,1-1 1,-1 1-1,1-1 0,0 0 0,0 0 0,-1 0 1,1 0-1,0-1 0,0 1 0,0-1 0,0 1 1,0-1-1,0 0 0,0 0 0,0-1 0,0 1 1,0 0-1,-1-1 0,1 0 0,0 0 1,0 0-1,0 0 0,-1 0 0,1 0 0,0-1 1,3-2-1,5-4 17,0 0 0,-1-1 0,-1 0 1,1 0-1,-1-1 0,12-18 0,78-120 391,-60 85-71,-39 63-335,0 0-1,0 0 0,0 0 0,0 0 1,0 0-1,0 0 0,0 0 0,0 0 1,0 0-1,0-1 0,0 1 0,0 0 0,0 0 1,0 0-1,0 0 0,1 0 0,-1 0 1,0 0-1,0 0 0,0 0 0,0 0 0,0 0 1,0 0-1,0 0 0,0 0 0,0 0 1,0 0-1,0-1 0,1 1 0,-1 0 1,0 0-1,0 0 0,0 0 0,0 0 0,0 0 1,0 0-1,0 0 0,0 0 0,0 0 1,0 0-1,1 0 0,-1 0 0,0 1 1,0-1-1,0 0 0,0 0 0,0 0 0,0 0 1,0 0-1,0 0 0,0 0 0,0 0 1,0 0-1,1 0 0,-1 0 0,0 0 0,0 0 1,0 0-1,0 0 0,0 1 0,0-1 1,1 9 34,-3 10-1,1-10-5,-1-1-1,0 0 0,0 1 1,-1-1-1,0 0 0,0-1 1,-1 1-1,0-1 0,0 1 1,-1-1-1,0 0 0,0-1 1,-1 1-1,0-1 0,0 0 1,0-1-1,-1 1 0,0-1 1,0 0-1,0-1 0,0 0 1,-11 4-1,4-5 121,4-1 103,23 7-175,19 5-71,2 0 0,0-2-1,0-2 1,1-1 0,54 7-1,-59-17-563,-21-1-2915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2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0 219 7632,'0'0'10434,"12"-1"-9789,107-4 585,255-25 1278,-230 14-1403,157 4 0,-266 11-927,124-11 595,-30 1-44,-126 11-712,17-1 258,34 2 0,-48 1-174,4 1 210,-8-3-141,-5-3-28,-18-1 10,-40-12-52,-1 2 1,-73-7-1,119 19-81,0 0 1,0-2-1,0 0 1,-17-7-1,19 7 31,6-1 55,11 1-46,20-2-13,-15 4-28,-8 2-18,138-29 98,-120 27-79,0 0 1,0 2-1,1 0 1,-1 1-1,0 0 1,18 5-1,92 27 75,-124-32-88,0 0-1,1 1 1,-1-1 0,0 1 0,0 0-1,0 0 1,0 0 0,0 1 0,-1-1-1,1 1 1,-1 0 0,0 0 0,1 0 0,-1 0-1,3 5 1,-5-5 5,1-1-1,-1 1 1,0-1-1,0 1 1,0-1-1,0 1 1,0 0-1,0 0 1,-1-1-1,1 1 1,-1 0-1,0 0 1,0 0-1,0-1 1,0 1-1,-1 0 1,1 0-1,-1 0 1,1-1-1,-1 1 1,0 0-1,0-1 1,0 1-1,-1-1 1,-1 4-1,-5 6 22,-1-1 0,0 1 0,-1-2 1,0 1-1,-14 10 0,-61 44 165,76-59-172,-11 7-21,1-1 1,-1-1-1,-1-1 1,0 0-1,-44 12 0,55-21 84,11-7-4362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26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87 6728,'0'0'2713,"-4"-10"-1965,-2-4-484,2 7-23,1 0 0,0 0 0,0-1 0,-1-8 0,3-1 12820,2 22-12101,9 187 1142,-7-84-1463,5 156 831,-8-224-1199,-1-24-56,1-1 0,1 1 0,3 18-1,-7-12 245,0-8-199,-4-4 92,4-10-780,4-8-715,3-7-3183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27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12256,'0'0'6466,"5"10"-5879,-1-3-493,-1-1 0,0 1 0,0 0 0,-1-1 0,0 1 0,0 0 0,0 1 0,-1-1 0,0 0 0,-1 0 0,1 1 0,-2 10 0,-3 7 342,2-12-15,0 0 1,0 0-1,1 0 0,1 1 0,0-1 0,1 0 1,0 1-1,4 15 0,-4-28-334,0 1-1,0 0 1,1 0 0,-1-1-1,0 1 1,0-1 0,1 1-1,-1-1 1,1 1 0,-1-1-1,1 0 1,0 0 0,-1 0-1,1 0 1,0 0 0,0 0-1,0 0 1,0-1 0,0 1-1,3 0 1,45 6 531,-39-7-464,34 4 461,70 15 1,-103-16-503,1 1 1,-1-1 0,0 2-1,0 0 1,0 1 0,-1 0-1,0 0 1,0 1 0,0 1-1,13 12 1,-21-17-80,0 0 1,-1 0-1,1 1 0,-1-1 0,1 1 1,-1 0-1,0 0 0,0 0 0,-1 0 1,1 0-1,-1 0 0,0 0 0,0 1 1,0-1-1,0 0 0,-1 1 0,0-1 1,0 1-1,0-1 0,-1 0 0,1 1 1,-1-1-1,0 0 0,0 0 0,0 1 1,-1-1-1,0 0 0,-2 4 0,0 0 7,0-1-1,-1 1 0,0-1 0,-1 0 0,1-1 0,-1 1 0,0-1 0,-1 0 0,0-1 0,0 0 0,0 0 1,0 0-1,-11 4 0,-12 2 82,0-1 1,-1-2-1,0-1 0,-52 4 1,61-10-28,-1-1 0,1 0 0,-1-2 0,1-1 0,0 0 0,-33-11 0,52 14-146,1-1 1,0 1-1,0-1 0,0 0 1,0 0-1,0 0 1,0 0-1,0 0 0,0 0 1,0 0-1,1-1 0,-1 1 1,0 0-1,1-1 1,-1 0-1,1 1 0,0-1 1,-1 0-1,1 0 0,0 0 1,0 0-1,0 0 0,0 0 1,0 0-1,1 0 1,-1 0-1,1 0 0,-1 0 1,1 0-1,0-1 0,0 1 1,0 0-1,0 0 1,0 0-1,0-1 0,1 1 1,-1 0-1,1 0 0,1-3 1,4-18-4341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27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13672,'0'0'3927,"16"-7"-3521,7-3-221,0 2 0,0 0 1,1 2-1,35-6 0,266-20 2291,-268 21-1582,-45 7-1168,0 1 1,1 1 0,0 0-1,13 0 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32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121 465 5824,'0'0'9416,"-10"14"-8706,1-2-533,-3 5 112,0 0 0,1 1 0,-12 28 0,15-28 12,0 1-1,2 1 0,0 0 0,1 0 1,1 0-1,1 0 0,1 0 0,1 1 1,0 0-1,3 24 0,-1-40-190,1 0-1,-1 0 1,1 1-1,0-1 1,0 0 0,0 0-1,1-1 1,-1 1-1,1 0 1,0-1 0,1 0-1,-1 0 1,1 0-1,4 4 1,-4-5-38,-1 0-1,0-1 1,1 1-1,-1-1 1,1 0 0,0 0-1,0 0 1,0-1 0,0 1-1,0-1 1,0 0 0,0 0-1,0 0 1,1-1 0,-1 1-1,0-1 1,0 0 0,5-1-1,6-2 89,-1-1-1,1-1 0,-1 0 1,0-1-1,-1-1 0,0 0 1,0 0-1,0-2 0,-1 1 0,0-2 1,18-17-1,0-4 297,-1-2-1,43-62 1,-35 35 758,-43 82-340,6 2-767,-1-12-28,1 0-1,0 0 0,1 0 0,1 0 1,5 23-1,-7-34-71,0 0 0,1 0 0,-1 0 0,1 0 0,-1 0 0,1 0 0,-1 0-1,1-1 1,0 1 0,-1 0 0,1 0 0,0-1 0,0 1 0,0 0 0,-1-1 0,1 1 0,0-1 0,0 1 0,0-1 0,0 1 0,0-1-1,0 0 1,0 1 0,0-1 0,0 0 0,0 0 0,0 0 0,0 0 0,0 0 0,0 0 0,0 0 0,0 0 0,0 0 0,0-1-1,0 1 1,0 0 0,0-1 0,0 1 0,0 0 0,0-1 0,0 1 0,1-2 0,7-2 23,-1-1 1,0 0-1,13-11 0,-15 11-16,54-43 90,-34 25-4,1 2-1,42-26 1,-65 45-88,0 0 0,-1 0 0,1 1 1,0 0-1,0 0 0,0 0 0,0 0 0,0 0 0,0 1 0,4-1 0,-7 1-6,1 0-1,-1 0 0,0 1 1,1-1-1,-1 0 0,0 1 0,1-1 1,-1 0-1,0 1 0,0 0 1,1-1-1,-1 1 0,0 0 0,0-1 1,0 1-1,0 0 0,0 0 1,0 0-1,0 0 0,0 0 1,0 0-1,0 0 0,-1 1 0,1-1 1,0 0-1,-1 0 0,1 0 1,-1 1-1,1-1 0,-1 0 0,0 1 1,1 1-1,1 10 65,-1 0 0,0 0 0,-1 0 0,0 0 0,-1 0 0,-1 0 0,-5 24 0,7-37-64,0 0 0,0 0 1,0 0-1,0 0 0,0 0 0,0 0 0,0 0 1,0 0-1,0 1 0,0-1 0,0 0 1,0 0-1,0 0 0,0 0 0,0 0 0,0 0 1,0 0-1,0 1 0,0-1 0,0 0 0,0 0 1,0 0-1,0 0 0,0 0 0,0 0 0,0 0 1,0 0-1,0 1 0,0-1 0,0 0 0,0 0 1,0 0-1,0 0 0,0 0 0,0 0 0,0 0 1,1 0-1,-1 0 0,0 0 0,0 1 1,0-1-1,0 0 0,0 0 0,0 0 0,0 0 1,0 0-1,1 0 0,-1 0 0,0 0 0,0 0 1,0 0-1,8-4 134,9-10-66,9-19-28,-20 25-39,0-1-1,1 1 1,11-11-1,-8 10-12,29-21-19,-37 28 14,0 1 1,0 0-1,0 0 0,0 0 1,1 0-1,-1 0 0,0 0 0,1 1 1,-1-1-1,0 1 0,1-1 1,-1 1-1,1 0 0,-1 0 0,0 0 1,4 1-1,-5 0 1,0 1-1,1 0 1,-1-1-1,0 1 1,0 0-1,0 0 1,-1 0 0,1 0-1,0 0 1,-1 0-1,2 4 1,-2-6 6,8 40-68,-6-29 63,-1 0 0,2-1 0,0 1 0,0-1 0,1 0 0,0 0 0,10 17 0,-13-25 13,0 0 0,1 0 0,-1 0 0,1 0 0,-1 0 0,1 0 0,0-1 0,0 1 1,0-1-1,0 1 0,0-1 0,0 0 0,0 0 0,0 0 0,1 0 0,-1 0 0,0 0 0,1 0 1,-1-1-1,0 1 0,1-1 0,-1 0 0,1 0 0,-1 0 0,0 0 0,1 0 0,2-1 0,3 0 3,-1-1-1,1 0 0,-1 0 0,1-1 0,-1 0 0,0 0 1,0 0-1,0-1 0,0 0 0,-1-1 0,0 1 0,1-1 1,9-11-1,-4 2 4,-1 1 0,0-2 1,0 1-1,-2-1 0,9-18 0,12-33-55,-3-1 0,-3-1-1,-2-1 1,-4-1 0,14-109-1,-25 80-195,-5 87 154,-2 12 83,0 0 0,0 0 0,0 0 0,0 0 0,0 0 1,0 0-1,0 0 0,0 0 0,0 0 0,0 0 0,0 0 0,0 0 0,-1 0 1,1 0-1,0 0 0,0 0 0,0 0 0,0 0 0,0 0 0,0 0 0,0 0 1,0 0-1,0 0 0,0 0 0,0 0 0,0 0 0,0-1 0,0 1 0,0 0 1,0 0-1,-1 0 0,1 0 0,0 0 0,0 0 0,0 0 0,0 0 0,0 0 1,0 0-1,0 0 0,0 0 0,0 0 0,0-1 0,0 1 0,0 0 0,0 0 1,0 0-1,-1 6-23,-40 370 51,24-184 2,8-67 13,9-112-16,0-11-13,1-1 1,-1 1-1,0-1 1,0 1 0,0 0-1,0-1 1,-1 1-1,1 0 1,0-1 0,-1 1-1,1-1 1,-1 3-1,2-6 20,0 0-1,0 1 0,1-1 0,-1 0 0,0 0 1,0 0-1,-1 0 0,1 0 0,0 0 0,0-4 1,3-10 10,57-149 158,-55 153-183,0 0 0,0-1 0,1 2-1,1-1 1,0 1 0,12-13 0,-18 21-32,1 0 0,0 0 0,0 0 0,0 0 1,0 1-1,0-1 0,1 1 0,-1 0 0,0 0 0,1 1 0,0-1 1,-1 1-1,1-1 0,0 1 0,0 0 0,0 0 0,0 1 1,0-1-1,0 1 0,0 0 0,0 0 0,0 0 0,0 1 0,0 0 1,6 1-1,-6 0-4,0 0-1,-1 0 1,1 0 0,-1 0 0,0 1 0,0-1-1,0 1 1,0 0 0,0 0 0,0 0 0,-1 0-1,1 1 1,-1-1 0,0 1 0,2 5 0,-2-7 9,-1 1 0,0-1 1,0 1-1,-1 0 0,1-1 1,0 1-1,-1 0 0,0 0 1,1 0-1,-1-1 0,0 1 1,-1 0-1,1 0 1,0-1-1,-1 1 0,0 0 1,1 0-1,-1-1 0,0 1 1,0-1-1,-1 1 0,1-1 1,-2 4-1,-4 1 5,1 0-1,-1 0 1,0-1-1,0 0 1,-1 0 0,0-1-1,0 0 1,0 0-1,-17 6 1,-3-1 4,-53 11 1,77-20 1,3-1-1,1 0 0,-1 0 0,1 0 0,0 0 0,-1 0 0,1 1 0,-1-1 0,1 0 0,0 0 0,-1 0 0,1 1 0,0-1 0,-1 0 0,1 1 0,0-1-1,-1 0 1,1 1 0,0-1 0,0 0 0,-1 1 0,1-1 0,0 0 0,0 1 0,0-1 0,-1 1 0,1-1 0,0 1 0,0-1 0,0 0 0,0 1 0,0-1 0,0 1 0,0-1 0,0 1 0,0-1 0,0 0 0,0 1 0,0-1 0,0 1 0,1-1 0,-1 1 0,0-1-1,0 0 1,0 1 0,0-1 0,1 1 0,-1-1 0,1 1 0,16 22-54,-15-21 52,6 6-12,1 0 0,1 0 0,-1-1 0,1 0 0,1-1 0,-1 0 0,1-1 0,0 0 0,17 5 0,-26-10 15,2 1-3,0 0 1,1 0-1,-1 0 1,0-1-1,1 1 1,-1-1-1,1 0 1,-1-1-1,0 1 1,1-1-1,-1 0 1,0 0-1,1 0 1,-1 0 0,0-1-1,0 0 1,0 0-1,0 0 1,0 0-1,-1-1 1,7-5-1,2-1 15,-1-1 0,-1-1-1,0 0 1,0 0 0,9-16 0,3-9 44,-17 26-31,0 1-1,0 0 1,1 0 0,0 1 0,1-1-1,10-9 1,-17 18-21,1 0 0,-1-1 0,0 1 0,0 0 0,1 0 0,-1-1 0,0 1 1,1 0-1,-1 0 0,1-1 0,-1 1 0,0 0 0,1 0 0,-1 0 0,1 0 0,-1 0 0,0 0 0,1 0 0,-1 0 0,1 0 0,-1 0 0,1 0 0,-1 0 0,0 0 1,1 0-1,-1 0 0,1 0 0,-1 0 0,0 0 0,1 0 0,-1 1 0,1-1 0,-1 0 0,0 0 0,1 1 0,-1-1 0,0 0 0,1 0 0,-1 1 0,0-1 0,0 0 1,1 1-1,-1-1 0,0 0 0,0 1 0,1-1 0,-1 1 0,0-1 0,0 0 0,0 1 0,0-1 0,0 1 0,0-1 0,0 0 0,0 2 0,5 31 18,-5-26-13,10 171 176,-7-163-93,-3-15-85,0 1 0,1-1 0,-1 0 0,0 0 0,0 0 0,0 1 0,1-1 0,-1 0 0,0 0 0,0 0 0,1 0 0,-1 1 0,0-1 0,1 0 0,-1 0 0,0 0 0,0 0 0,1 0 0,-1 0 0,0 0 0,1 0 0,-1 0 0,0 0 0,0 0 0,1 0 0,-1 0 0,1 0 0,2-1 19,0 0 1,-1-1-1,1 1 0,0-1 0,-1 0 1,5-4-1,-4 4-44,15-14 49,0-1 0,17-21-1,-21 21-37,0 2 0,1 0 0,33-25-1,-47 39 6,0 0 0,0 1 0,0-1 0,0 1-1,0-1 1,0 1 0,0-1 0,0 1 0,0 0 0,0 0-1,0-1 1,0 1 0,1 0 0,-1 0 0,2 0 0,-3 0 0,1 0 1,0 1 0,-1-1 0,1 0 0,-1 0 0,1 1 0,-1-1-1,1 1 1,-1-1 0,1 0 0,-1 1 0,1-1 0,-1 1 0,1-1 0,-1 1-1,0-1 1,1 1 0,-1-1 0,0 1 0,1 0 0,0 4-6,0 0 1,1 0 0,-2 0-1,1 0 1,0 8 0,-1-5 9,1 44-11,-1-35 5,0 0 1,1 0-1,6 33 0,-6-49 6,0 0 0,-1 1-1,1-1 1,0 0 0,-1 0 0,1 0 0,0 0 0,0 0-1,0 0 1,0 0 0,0 0 0,0-1 0,0 1-1,0 0 1,1-1 0,-1 1 0,0 0 0,0-1 0,1 1-1,-1-1 1,0 0 0,0 0 0,1 1 0,-1-1-1,0 0 1,1 0 0,-1 0 0,0 0 0,1 0-1,-1-1 1,0 1 0,1 0 0,0-1 0,8-1 21,0 0 0,-1 0-1,12-6 1,-6 2 8,0-2-1,0 1 1,-1-2-1,23-18 1,48-47 5,-77 67-45,1-2-72,0 0 0,-1 0 0,14-20 0,-23 27-39,-4 6 52,-8 8 24,2 0 31,5-6 2,1-1 0,0 2 0,0-1 0,0 0 0,1 1 0,0 0 0,0 0 0,-4 10 0,8-15 13,0-1 0,0 0 0,1 0-1,-1 0 1,0 0 0,0 1 0,1-1-1,-1 0 1,0 0 0,1 0 0,-1 0-1,1 0 1,0 0 0,-1 0 0,1 0-1,0 0 1,0 0 0,-1 0 0,1 0-1,0-1 1,0 1 0,0 0 0,0-1-1,0 1 1,0 0 0,0-1 0,0 1-1,0-1 1,1 0 0,-1 1 0,0-1-1,0 0 1,0 0 0,0 1 0,1-1-1,0 0 1,0 0 1,0 1-1,-1-1 0,1 0 1,0 0-1,0 0 0,-1 0 1,1 0-1,0 0 1,-1 0-1,1 0 0,0-1 1,0 1-1,-1-1 0,1 1 1,-1-1-1,1 1 1,0-1-1,-1 0 0,0 0 1,1 0-1,-1 0 1,1 0-1,-1 0 0,0 0 1,3-3-1,-3-1-6,0 1 0,1-1 1,-2 0-1,1 1 0,0-1 0,-1 0 0,0 1 0,0-1 1,0 0-1,-1 0 0,1 1 0,-1-1 0,0 1 1,-1-1-1,1 0 0,-3-5 0,0 2-4,0 1 1,0-1-1,-1 1 1,1 0-1,-2 0 1,1 0-1,-1 1 0,-7-7 1,13 13 5,0 0 0,0 0-1,-1 0 1,1 0 0,0 0 0,-1-1 0,1 1 0,0 0 0,0 0 0,-1 0 0,1 0 0,0-1-1,0 1 1,-1 0 0,1 0 0,0-1 0,0 1 0,0 0 0,0 0 0,-1-1 0,1 1 0,0 0 0,0-1-1,0 1 1,0 0 0,0 0 0,0-1 0,0 1 0,0 0 0,0-1 0,0 1 0,0 0 0,0-1-1,0 1 1,0 0 0,0-1 0,13 2-25,20 10-12,-18-5 42,-1-1 1,1 0 0,0-1-1,0 0 1,1-1-1,-1-1 1,1 0 0,-1-1-1,17-1 1,-31-1 3,1 1 0,-1 0 0,1 0 0,-1 0 1,0 0-1,1 1 0,-1-1 0,1 0 0,-1 1 0,0-1 1,1 1-1,-1-1 0,0 1 0,0-1 0,1 1 0,-1 0 1,0 0-1,0-1 0,0 1 0,0 0 0,1 1 0,0 1 4,0 0 0,0 0 0,-1-1 0,1 1 0,-1 0 0,1 1 0,-1-1 0,1 5 0,0 4 27,0 1 0,0-1 0,-1 20 0,-2-22-10,1-8-15,-1 1-1,1-1 0,0 0 0,0 0 1,0 0-1,0 0 0,0 0 1,0 1-1,0-1 0,1 0 0,-1 0 1,1 0-1,0 0 0,-1 0 0,1 0 1,2 3-1,20-20 99,-10 5-79,0-1 0,-1 0 0,19-22 1,18-17 39,-14 16 15,-35 34-86,0 0 0,1 0 1,-1 0-1,0 0 1,0 0-1,1 0 0,-1 0 1,0 0-1,0 0 1,1 0-1,-1 0 0,0 0 1,0 1-1,1-1 1,-1 0-1,0 0 0,0 0 1,1 0-1,-1 0 1,0 1-1,0-1 0,0 0 1,0 0-1,1 1 1,-1-1-1,0 0 0,0 0 1,0 0-1,0 1 0,0-1 1,0 0-1,1 0 1,-1 1-1,0-1 0,0 1 1,5 12 10,-4-9-6,52 136 58,-52-137-58,0 0 0,1-1 1,-1 1-1,1 0 0,-1 0 1,1-1-1,0 1 0,0-1 1,0 1-1,0-1 0,0 0 1,1 0-1,-1 0 1,1 0-1,-1 0 0,1-1 1,0 1-1,-1-1 0,1 0 1,0 0-1,0 0 0,0 0 1,0 0-1,0 0 0,0-1 1,0 0-1,1 1 0,3-1 1,-3-1 4,0 0-1,0 1 1,0-1 0,0 0 0,0-1 0,-1 1 0,1-1 0,0 0 0,-1 0 0,1 0 0,-1 0 0,0 0 0,0-1-1,0 1 1,0-1 0,0 0 0,0 0 0,-1 0 0,0-1 0,1 1 0,2-6 0,2-6 6,-1-1 0,-1 0 0,0-1 0,-1 1 0,0-1 1,1-30-1,-4 43-17,-1-1 1,0 1 0,1-1-1,0 1 1,0-1-1,1 1 1,-1 0 0,1-1-1,0 1 1,3-5 0,-3 6-7,1 1 0,-1-1 0,1 1 1,-1 0-1,1 0 0,0 0 1,0 0-1,0 0 0,0 1 1,0-1-1,0 1 0,0 0 1,0 0-1,1 0 0,4-1 1,6-1-8,0 1 0,0 0 0,0 1-1,0 0 1,0 1 0,0 1 0,21 3 0,-31-3 8,0 0 0,0 0 0,0 0 0,0 0 0,0 1 0,-1 0 0,1 0 0,-1 0 0,1 0 1,-1 0-1,0 1 0,1-1 0,-1 1 0,0 0 0,-1 0 0,1 0 0,-1 0 0,1 1 0,-1-1 0,0 1 0,0-1 0,0 1 0,-1 0 0,1 0 0,-1 0 0,0 0 0,0 0 0,-1 0 0,1 0 0,-1 4 0,0 2 9,0 1-1,-1-1 1,-1 0-1,0 0 1,0 0-1,-1 0 1,-8 19-1,-7 25 120,13-40-20,5-9 196,13-16-204,42-43-85,-44 41-11,0 1 1,1 0 0,0 1 0,1 0-1,25-15 1,-19 14-39,-15 9 21,0 0 0,-1 1 0,1-1-1,0 1 1,0 0 0,1 0 0,-1 1 0,0-1 0,0 1-1,6-1 1,-8 5-14,1 0 1,-1 0-1,0 1 0,-1-1 0,1 1 0,0-1 0,-1 1 0,0-1 1,1 5-1,5 50-49,-6-43 95,0-1 0,1 0 0,0 0 0,7 22 0,-8-33-2,1 0 0,-1 0 0,0 0 1,1-1-1,0 1 0,-1 0 0,1-1 0,0 1 1,0-1-1,1 1 0,-1-1 0,0 0 1,1 0-1,0 0 0,-1 0 0,1-1 0,0 1 1,0-1-1,0 1 0,0-1 0,0 0 1,0 0-1,0 0 0,7 0 0,-2 0-4,1-1-1,0 0 1,0 0-1,0 0 0,-1-1 1,1-1-1,0 0 0,-1 0 1,1 0-1,-1-1 1,0-1-1,0 1 0,0-1 1,0-1-1,-1 1 1,0-1-1,0 0 0,10-10 1,4-7 21,-1-1 1,-1-1 0,32-51-1,-35 49-25,-12 20-4,-2 3 0,-1 1 0,1-1 0,0 1 0,0-1 0,1 1 0,-1 0 0,0 0 0,1 0 0,2-2 0,-2 5 0,-2 6 0,-4 16 0,2-15 0,-8 48 0,-2-1 0,-20 57 0,29-107 0,1-1 0,-1 1 0,0-1 0,0 0 0,0 1 0,-1-1 0,1 0 0,-1-1 0,0 1 0,0 0 0,-6 4 0,8-7 0,-1 0 0,1 0 0,-1 0 0,1 0 0,-1-1 0,1 1 0,-1-1 0,0 1 0,1-1 0,-1 1 0,0-1 0,0 0 0,1 0 0,-1 0 0,0 0 0,0 0 0,1 0 0,-1 0 0,0-1 0,1 1 0,-1-1 0,0 1 0,1-1 0,-1 1 0,1-1 0,-1 0 0,0 0 0,1 0 0,0 0 0,-1 0 0,1 0 0,0 0 0,-2-2 0,2 1 0,-1 1 0,1 0 0,0-1 0,-1 0 0,1 1 0,0-1 0,0 0 0,0 1 0,1-1 0,-1 0 0,0 0 0,1 0 0,-1 0 0,1 1 0,-1-1 0,1 0 0,0 0 0,0 0 0,0 0 0,0 0 0,0 0 0,0 0 0,1 0 0,-1 0 0,1 0 0,-1 0 0,2-2 0,0 1 0,-1-1 0,1 1 0,0-1 0,0 1 0,0 0 0,1 0 0,-1 0 0,1 0 0,0 1 0,0-1 0,0 1 0,0-1 0,4-1 0,-2 1 0,1 1 0,-1 0 0,1 0 0,0 1 0,0-1 0,0 1 0,0 0 0,0 1 0,0 0 0,0 0 0,0 0 0,9 1 0,9 4 0,42 11 0,-25-5 0,-30-8 0,-3-2 0,0 1 0,-1 0 0,13 5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36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5224,'0'0'9622,"10"-4"-9210,31-11 10,-40 15-308,1-1 0,-1 0 0,0 1 1,0-1-1,0 1 0,0 0 0,1-1 1,-1 1-1,0 0 0,0 0 0,1 0 1,-1 0-1,0 0 0,1 0 0,-1 0 1,0 0-1,0 0 0,1 0 0,-1 1 1,0-1-1,0 1 0,0-1 0,0 1 1,1-1-1,1 2 0,-2 0-45,-1-1 1,1 1-1,0 0 0,-1 0 1,1-1-1,-1 1 0,0 0 0,1 0 1,-1-1-1,0 1 0,0 0 1,-1 3-1,1 3-38,5 74 671,3 1 0,4-2 0,3 1 0,4-2 0,45 122 0,-52-180-401,-10-20-215,-1 0-1,1 1 1,-1-1 0,1 1 0,-1-1 0,0 1 0,0 0 0,0-1 0,0 1 0,-1 0 0,1 3 0,0-6-63,-1 0 0,0-1-1,1 1 1,-1 0 0,1-1 0,-1 1 0,0-1 0,1 1-1,-1 0 1,0-1 0,0 1 0,1-1 0,-1 1-1,0-1 1,0 1 0,0-1 0,1 1 0,-1-1 0,0 1-1,0-1 1,0 1 0,0-1 0,0 1 0,0-2 0,-1-45-645,2 30-2728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37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13 111 8432,'0'0'7582,"-3"10"-7074,1-2-381,0 0 0,0-1-1,1 1 1,0 0 0,0 0 0,1 0-1,0 0 1,0 0 0,1-1 0,0 1-1,0 0 1,1 0 0,0-1 0,3 9-1,-3-11-32,1-1 0,-1 1 0,1 0 0,0-1 0,0 1 0,1-1 0,-1 0 0,1 0 0,0 0 0,0-1 0,0 0 0,1 1 0,-1-1 0,1-1 0,0 1 0,0-1 0,0 1 0,0-2 0,5 3 0,-2-3 9,-1 0 0,1 0 0,-1-1 1,1 0-1,-1 0 0,1-1 0,-1 0 0,0 0 0,1-1 0,-1 0 0,0 0 0,0-1 0,9-4 0,-2 0 56,0 1 0,-1-2 0,0 0 0,19-15-1,-28 19-120,-1 1-1,1-1 0,-1 0 0,1 0 0,-1 0 0,0 0 0,0-1 0,-1 1 1,0-1-1,1 1 0,-2-1 0,1 0 0,0 0 0,-1 0 0,0 0 0,0 0 1,0-6-1,-1 3 16,0 1 1,0-1-1,0 1 1,-1-1-1,0 1 1,-1-1-1,0 1 0,-4-11 1,4 14-19,0 0 0,0 0 0,-1 0 0,0 0 0,0 0 1,0 1-1,0-1 0,0 1 0,-1 0 0,0 0 0,1 0 0,-1 1 0,0-1 0,-8-3 1,0 0 77,0 1 1,0 0 0,-1 1 0,0 0 0,-17-2-1,24 5-61,-1 0-1,1 1 0,-1 0 0,1 1 1,-1-1-1,1 1 0,0 0 0,-1 1 0,1 0 1,0 0-1,0 0 0,0 1 0,-6 3 1,7-4-2,0 1 0,1 0 0,-1 0 0,1 0 0,-8 8 0,11-10-55,0 1-1,0-1 1,0 1-1,0-1 1,1 1-1,-1-1 0,0 1 1,1-1-1,-1 1 1,1-1-1,0 1 1,-1 0-1,1-1 1,0 1-1,0 0 1,0-1-1,0 1 1,0 0-1,1-1 1,-1 1-1,0 0 1,1-1-1,-1 1 1,2 1-1,27 68-1061,-17-45-2540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3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11152,'0'0'1676,"-8"12"-1302,2-3-288,-4 8 119,0 0 1,0 1 0,-7 22-1,12-28 60,0 0 0,1 1 0,1-1 0,0 1 1,1 0-1,0 0 0,1 0 0,0 0 0,2 22 0,-1-33-208,1 0-1,0 0 1,-1 0 0,1 0 0,0-1 0,0 1 0,0 0-1,0 0 1,0-1 0,1 1 0,-1-1 0,0 1 0,1-1-1,-1 0 1,1 1 0,-1-1 0,1 0 0,0 0 0,-1 0-1,1 0 1,0 0 0,0-1 0,0 1 0,0-1 0,0 1-1,0-1 1,2 1 0,5 0 108,0 0-1,0-1 1,0 0 0,12-1-1,-8 0-8,1-1 0,-1-1 0,1 0 0,-1-1 0,0 0 0,-1-1 0,1-1 0,-1 0 0,0 0 0,0-1 0,-1-1 0,1 0 0,-2 0 0,1-1 0,-2-1 0,1 0 0,14-19 0,-23 27-128,0 1-1,0 0 1,0 0-1,-1 0 0,1-1 1,0 1-1,-1 0 1,1-1-1,-1 1 1,0-1-1,1 1 0,-1 0 1,0-1-1,0 1 1,0-1-1,0 1 1,0-1-1,0 1 0,0 0 1,-1-1-1,1 1 1,0-1-1,-2-1 0,1 1 11,0-1 0,-1 1 0,0 0 0,1 0 0,-1 0 0,0 0 0,0 1-1,0-1 1,0 0 0,-1 1 0,-3-3 0,-2 0 44,0 0 0,0 1 1,-1 0-1,1 1 0,-1 0 0,-16-2 0,15 4-4,0 0 0,0 1 0,1 1 0,-1-1 0,0 2 0,-12 3 0,16-4-63,0 1 0,0-1 0,0 1 1,0 0-1,1 0 0,-1 0 1,1 1-1,0 0 0,0 0 0,-8 8 1,12-10-290,-2 2 429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42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1 590 7232,'0'0'7137,"12"0"-6636,19 0-92,-1-1 0,0-2-1,0-1 1,-1-1-1,38-12 1,-52 12-92,-1-2 0,1 0 1,23-15-1,-35 20-217,1 0 0,-1-1 1,0 1-1,0-1 0,0 0 0,0 0 1,-1 0-1,1 0 0,-1 0 1,1-1-1,-1 1 0,0-1 0,-1 1 1,1-1-1,-1 0 0,1 0 1,-1 0-1,0 0 0,-1 0 0,1-4 1,-1 7-67,0 0 0,0 1 0,-1-1 0,1 0 0,0 0 0,-1 1 0,1-1 0,-1 0 0,1 1 0,-1-1 0,1 0 0,-1 1 0,1-1 0,-1 1 0,0-1 0,1 1 0,-1-1 0,0 1 0,1 0 0,-1-1 0,0 1 0,0 0 0,1-1 0,-1 1 0,0 0 0,0 0 0,0 0 0,-24-4 262,11 5-215,0 1 1,1 0 0,-1 1-1,1 0 1,0 1 0,0 0-1,0 1 1,1 1 0,-1 0-1,1 0 1,1 2 0,-1-1-1,1 1 1,0 1 0,1 0-1,0 1 1,1-1 0,0 2-1,-12 17 1,18-24-45,1 0-1,-1 1 1,1-1-1,0 1 1,1 0-1,-1 0 1,1 0 0,0-1-1,0 1 1,0 0-1,1 0 1,0 0-1,0 0 1,0 0 0,1 0-1,-1 0 1,1 0-1,0 0 1,1 0-1,-1 0 1,1 0 0,0-1-1,0 1 1,0-1-1,1 1 1,0-1 0,0 0-1,0 0 1,4 4-1,1 1 19,0-1 0,1 0-1,0-1 1,0 0 0,1-1-1,-1 1 1,1-2 0,1 0-1,-1 0 1,1 0 0,0-1-1,11 2 1,-4-3 22,0-1 0,0 0 0,0-1 0,1-1 1,-1-1-1,0 0 0,0-2 0,0 0 0,0-1 0,26-9 1,2-5 113,-2-1 1,73-44 0,-88 46-89,0-2 0,-2-1 0,-1-1-1,0-1 1,42-48 0,-68 69-99,23-30 108,-22 30-99,0-1 1,0 1-1,0-1 1,-1 0-1,1 0 1,0 0-1,-1 1 1,1-1-1,-1 0 1,1 0-1,-1 0 1,0 0-1,0 0 1,0 0-1,0 0 1,0-2-1,-1 3-4,0 1 0,1-1 0,-1 0 0,0 1-1,1-1 1,-1 1 0,0-1 0,0 1-1,1 0 1,-1-1 0,0 1 0,0 0-1,0-1 1,0 1 0,1 0 0,-1 0-1,0 0 1,0 0 0,0 0 0,0 0-1,0 0 1,0 0 0,0 0 0,-25 3 74,14 1-68,0 0 1,1 0-1,-1 1 1,1 0-1,0 1 0,1 0 1,-20 15-1,3 2 14,-37 40 0,53-51-24,1 0 1,0 1-1,1 0 0,-11 21 0,17-27-1,0 0 0,0-1 0,0 2 0,1-1-1,0 0 1,0 0 0,1 1 0,-1-1 0,2 1-1,-1-1 1,2 14 0,-1-19-1,1 1-1,-1-1 1,1 0-1,0 1 1,0-1 0,0 0-1,0 0 1,0 0-1,0 1 1,0-1-1,1 0 1,-1-1 0,1 1-1,0 0 1,-1 0-1,1-1 1,0 1-1,0-1 1,0 1 0,0-1-1,0 0 1,0 0-1,1 0 1,-1 0-1,0 0 1,1-1 0,-1 1-1,0 0 1,1-1-1,3 0 1,-1 1 2,0-1 1,1 0-1,-1-1 0,0 1 1,0-1-1,0 0 0,0 0 1,0-1-1,0 0 0,0 1 1,0-2-1,0 1 0,6-5 1,-2 0 6,-1 0 0,0-1 0,0 0 1,-1 0-1,0-1 0,7-11 0,31-59 51,-43 75-59,-1 2 0,20-42 59,-20 40-51,1 1-1,-1 0 1,-1-1-1,1 1 1,0-1-1,-1 1 1,1-1-1,-1 0 1,0 1-1,-1-1 1,1-3-1,0 6-9,0 1 0,0 0-1,-1 0 1,1 0 0,0 0 0,0 0-1,0 0 1,0-1 0,0 1 0,0 0-1,0 0 1,0 0 0,0 0 0,0 0-1,0 0 1,0 0 0,-1-1-1,1 1 1,0 0 0,0 0 0,0 0-1,0 0 1,0 0 0,0 0 0,0 0-1,-1 0 1,1 0 0,0 0 0,0 0-1,0 0 1,0 0 0,0 0 0,-1 0-1,1 0 1,0 0 0,0 0 0,0 0-1,0 0 1,0 0 0,0 0 0,-1 0-1,1 0 1,0 0 0,0 0 0,0 0-1,0 0 1,0 0 0,0 0-1,-1 0 1,1 1 0,0-1 0,0 0-1,0 0 1,0 0 0,0 0 0,0 0-1,0 0 1,0 0 0,0 1 0,-8 7 42,-43 80 40,3 1 0,-52 137 0,-2 85 31,96-290-19,2 0-1,0 1 1,-2 35 0,6-57-89,0 1 0,0-1 0,0 1 0,0-1 0,0 0 0,0 1 0,0-1 0,0 1 0,0-1 0,0 1 0,0-1 0,0 1 0,0-1 0,0 1 0,0-1 0,0 1 0,1-1 0,-1 0 0,0 1 0,0-1 0,1 1 0,-1-1 0,0 0 0,0 1 0,1-1 0,-1 1 0,0-1 0,1 0 0,-1 0 0,1 1 0,-1-1 0,0 0 0,1 0 0,-1 1 0,1-1 0,-1 0 0,1 0 0,-1 0 0,1 0 0,-1 0 0,1 0 0,-1 0 0,0 0 0,1 0 0,-1 0 0,1 0 0,-1 0 0,1 0 0,-1 0 0,1 0 0,-1 0 0,1 0 0,-1 0 0,1-1 0,-1 1 0,0 0 0,1 0 0,-1-1 0,1 1 0,-1 0 0,0-1 0,1 1-1,-1-1 1,5-2 30,-1-1-1,1 1 0,-1-1 0,6-7 0,139-180 242,-28 35-162,-17 15 62,-13 16-22,52-66 174,-128 174-264,-12 15-45,0-1 0,0 0 0,-1 0-1,1 0 1,-1 0 0,0 0 0,3-6-1,0-7 27,-12 24 1,-1 4-56,0 1 0,1-1 0,1 1-1,0 1 1,0-1 0,2 1 0,0 0 0,-4 24 0,6-28 2,-1 16-40,1-1 1,0 34-1,2-58 44,0 1 0,0-1 0,0 1 0,0-1-1,1 1 1,-1-1 0,0 0 0,0 1 0,1-1 0,-1 1 0,1-1 0,-1 0-1,1 1 1,0-1 0,0 0 0,-1 0 0,1 0 0,0 0 0,0 1 0,0-1-1,0 0 1,0-1 0,0 1 0,1 0 0,-1 0 0,0 0 0,0-1 0,1 1-1,-1 0 1,0-1 0,1 0 0,-1 1 0,0-1 0,1 0 0,-1 1 0,1-1-1,-1 0 1,1 0 0,-1 0 0,0 0 0,1 0 0,-1-1 0,1 1 0,-1 0-1,0-1 1,1 1 0,1-2 0,5 0 9,-1-1 1,0-1-1,0 1 0,-1-1 0,1 0 1,-1-1-1,11-8 0,8-15 57,-1-1 0,-2-1 1,0-1-1,23-47 0,-2 6 192,-44 81-220,0 0-1,0 0 0,1 0 0,0 0 0,1 10 1,8 66-14,-7-74-17,0 0 0,1 0 0,0 0 0,0-1 0,7 14 0,-9-22-2,0 0 0,0 0 0,0 0 0,1 0-1,-1 0 1,0 0 0,1 0 0,-1 0 0,1-1 0,0 1 0,-1-1 0,1 1 0,0-1-1,0 0 1,0 1 0,0-1 0,0 0 0,1 0 0,-1 0 0,0-1 0,0 1-1,1-1 1,-1 1 0,0-1 0,1 0 0,-1 1 0,0-1 0,1 0 0,-1-1 0,0 1-1,4-1 1,4-2 7,0-1 0,0 0 0,-1-1 0,1 0 0,-1-1 0,0 1 0,9-9 0,58-55 67,-47 41-31,18-14 24,59-41 0,-99 78-70,16-14 0,-34 31 0,-1 1 0,-15 9 0,-20 22 0,13-8 0,2 2 0,-34 50 0,57-75 0,6-9 0,0 0 0,0 0 0,0 0 0,1 0 0,-1 1 0,1-1 0,0 1 0,1 0 0,-1-1 0,1 1 0,-1 0 0,2 0 0,-2 9 0,2-13 0,0-1 0,0 1 0,0-1 0,1 1 0,-1 0 0,0-1 0,0 1 0,0-1 0,1 1 0,-1-1 0,0 0 0,0 1 0,1-1 0,-1 1 0,0-1 0,1 1 0,-1-1 0,1 0 0,-1 1 0,1-1 0,-1 0 0,0 1 0,1-1 0,-1 0 0,1 0 0,-1 0 0,1 1 0,-1-1 0,2 0 0,19-2 0,19-14 0,-27 7 0,0 0 0,-1 0 0,0-1 0,0-1 0,-2 0 0,18-21 0,3-4 0,-4 12 0,-26 23 0,-1 1 0,1-1 0,-1 1 0,1-1 0,0 1 0,-1-1 0,1 1 0,0-1 0,-1 1 0,1 0 0,0-1 0,0 1 0,0 0 0,-1 0 0,1-1 0,0 1 0,0 0 0,0 0 0,-1 0 0,1 0 0,0 0 0,0 0 0,0 0 0,-1 1 0,1-1 0,0 0 0,0 0 0,0 1 0,-1-1 0,1 0 0,0 1 0,-1-1 0,1 0 0,0 1 0,-1-1 0,2 2 0,5 11 0,0 0 0,7 19 0,-8-16 0,1-1 0,10 16 0,-14-27 0,0 0 0,-1 0 0,1 0 0,1-1 0,-1 0 0,0 1 0,1-1 0,0 0 0,0-1 0,-1 1 0,2-1 0,3 3 0,-4-4 0,-1-1 0,0 1 0,1-1 0,-1 1 0,0-1 0,1 0 0,-1 0 0,0-1 0,1 1 0,-1-1 0,0 1 0,1-1 0,-1 0 0,0 0 0,0 0 0,0-1 0,0 1 0,0-1 0,0 0 0,4-3 0,2-2 0,0 0 0,0-1 0,0 0 0,12-15 0,6-16 0,-2-1 0,-1-1 0,32-78 0,-22 34 0,-4-1 0,-3-1 0,21-129 0,-48 214 0,1-1 0,0 1 0,-1-1 0,1 0 0,-1 1 0,0-1 0,0 0 0,0 1 0,0-1 0,0 0 0,-1 1 0,-1-6 0,2 8 0,0 0 0,0 0 0,0 0 0,0 0 0,0 0 0,0 0 0,0 0 0,0 0 0,0 0 0,0-1 0,0 1 0,0 0 0,0 0 0,-1 0 0,1 0 0,0 0 0,0 0 0,0 0 0,0 0 0,0 0 0,0 0 0,0 0 0,0 0 0,0 0 0,-1 0 0,1 0 0,0 0 0,0 0 0,0 0 0,0 0 0,0 0 0,0 0 0,0 0 0,-1 0 0,1 0 0,0 0 0,0 0 0,0 0 0,0 0 0,0 0 0,0 0 0,0 0 0,0 0 0,-1 0 0,1 0 0,0 0 0,0 0 0,0 0 0,0 0 0,0 1 0,-5 6 0,-4 14 0,9-21 0,-27 77 0,3 1 0,4 1 0,3 1 0,4 0 0,-4 86 0,17-150 0,-2 139 0,2-154 0,0 1 0,0 0 0,0 0 0,0 0 0,1 0 0,-1-1 0,1 1 0,-1 0 0,1 0 0,-1-1 0,1 1 0,0 0 0,0-1 0,0 1 0,2 2 0,-2-4 0,0 1 0,0-1 0,0 0 0,0 1 0,0-1 0,0 0 0,0 0 0,0 0 0,0 0 0,0 0 0,0 0 0,0 0 0,0 0 0,0 0 0,0 0 0,0 0 0,0-1 0,0 1 0,0 0 0,0-1 0,0 1 0,0-1 0,0 1 0,0-1 0,-1 0 0,1 1 0,0-1 0,0 0 0,1-1 0,18-16 0,-1-1 0,21-26 0,9-8 0,-25 26 0,-19 20 0,1 1 0,-1 0 0,2 0 0,-1 0 0,0 0 0,13-7 0,-19 13 0,1 0 0,0 0 0,-1 0 0,1 0 0,-1-1 0,1 1 0,0 0 0,-1 0 0,1 0 0,0 0 0,-1 0 0,1 0 0,-1 0 0,1 1 0,0-1 0,-1 0 0,1 0 0,-1 0 0,1 1 0,0-1 0,-1 0 0,1 1 0,-1-1 0,1 0 0,-1 1 0,1-1 0,-1 1 0,0-1 0,1 1 0,-1-1 0,1 1 0,-1-1 0,0 1 0,1-1 0,-1 1 0,0-1 0,0 1 0,1 0 0,-1-1 0,0 1 0,0-1 0,0 1 0,0 1 0,8 36 0,-6-26 0,3 16 0,-1-9 0,0 0 0,10 27 0,-13-42 0,1 0 0,0 0 0,-1 0 0,1-1 0,1 1 0,-1-1 0,1 1 0,-1-1 0,1 0 0,0 0 0,0 0 0,0 0 0,0-1 0,1 1 0,-1-1 0,1 0 0,4 3 0,-4-4 0,1 0 0,-1 0 0,1-1 0,-1 1 0,1-1 0,-1 0 0,1 0 0,-1-1 0,1 1 0,-1-1 0,1 0 0,-1 0 0,0-1 0,1 1 0,-1-1 0,0 0 0,0 0 0,0 0 0,0-1 0,4-3 0,8-6 0,0-1 0,28-30 0,-41 40 0,60-70 0,-78 85 0,10-5 0,-4 4 0,1 1 0,0 0 0,-9 16 0,16-25 0,0 0 0,-1 0 0,1 0 0,0 0 0,0 0 0,1 0 0,-1 0 0,1 0 0,-1 0 0,1 0 0,0 0 0,0 0 0,0 0 0,1 1 0,-1-1 0,1 0 0,0 0 0,0 0 0,0 0 0,0 0 0,2 3 0,-3-5 0,1 0 0,-1 0 0,1-1 0,-1 1 0,1 0 0,-1 0 0,1-1 0,0 1 0,-1-1 0,1 1 0,0 0 0,-1-1 0,1 1 0,0-1 0,0 1 0,0-1 0,0 0 0,-1 1 0,1-1 0,0 0 0,0 0 0,0 0 0,0 1 0,0-1 0,0 0 0,1 0 0,0-1 0,0 1 0,-1-1 0,1 0 0,0 0 0,-1 0 0,1 1 0,-1-2 0,1 1 0,-1 0 0,1 0 0,-1 0 0,2-3 0,2-1 0,-1 0 0,0-1 0,-1 0 0,1 0 0,-1 0 0,2-7 0,-1 1 0,-1 0 0,-1 0 0,0 0 0,-1 0 0,0-22 0,-1 29 0,0 0 0,0 0 0,-1 0 0,0 0 0,0 0 0,0 0 0,0 0 0,-1 0 0,0 1 0,0-1 0,0 1 0,-1-1 0,0 1 0,1 0 0,-1 0 0,-7-7 0,-7 4 0,76 17 0,-52-9 0,1 2 0,-1-1 0,0 1 0,0 0 0,0 0 0,-1 0 0,1 1 0,-1 0 0,0 1 0,0-1 0,0 1 0,0 1 0,-1-1 0,0 1 0,0-1 0,-1 1 0,0 1 0,0-1 0,0 1 0,0-1 0,-1 1 0,-1 0 0,1 1 0,-1-1 0,0 0 0,0 0 0,0 12 0,1 5 0,0 37 0,-3-61 0,0 1 0,0-1 0,0 0 0,0 0 0,0 1 0,0-1 0,0 0 0,0 1 0,0-1 0,0 0 0,0 1 0,0-1 0,0 0 0,0 1 0,0-1 0,1 0 0,-1 0 0,0 1 0,0-1 0,0 0 0,0 0 0,1 1 0,-1-1 0,0 0 0,0 0 0,0 1 0,1-1 0,-1 0 0,0 0 0,0 0 0,1 1 0,-1-1 0,0 0 0,1 0 0,-1 0 0,0 0 0,0 0 0,1 0 0,-1 0 0,0 0 0,1 0 0,-1 0 0,0 0 0,1 0 0,-1 0 0,0 0 0,1 0 0,-1 0 0,0 0 0,0 0 0,1 0 0,-1 0 0,0 0 0,1 0 0,-1-1 0,0 1 0,0 0 0,1 0 0,-1 0 0,0-1 0,0 1 0,1 0 0,-1 0 0,0 0 0,0-1 0,0 1 0,0 0 0,1-1 0,18-18 0,14-20 0,-11 12 0,1 1 0,32-27 0,-43 43 0,-5 3 0,0 0 0,1 1 0,0 0 0,15-8 0,-22 13 0,0 1 0,1-1 0,-1 1 0,1-1 0,-1 1 0,0-1 0,1 1 0,-1 0 0,1-1 0,-1 1 0,0 0 0,1 0 0,-1 0 0,1 0 0,-1 0 0,1 1 0,-1-1 0,1 0 0,-1 1 0,0-1 0,1 1 0,-1-1 0,0 1 0,1 0 0,-1-1 0,0 1 0,0 0 0,0 0 0,0 0 0,1 0 0,-1 0 0,-1 0 0,1 0 0,0 0 0,0 1 0,0-1 0,0 0 0,0 3 0,12 26 0,14 47 0,-16-44 0,15 34 0,-25-64 0,1-1 0,-1 1 0,0 0 0,1-1 0,-1 0 0,1 1 0,0-1 0,0 0 0,0 0 0,0 0 0,0 0 0,0 0 0,1 0 0,-1 0 0,1-1 0,-1 0 0,1 1 0,-1-1 0,1 0 0,0 0 0,0 0 0,4 0 0,-3-1 0,1 0 0,-1 0 0,0-1 0,0 1 0,-1-1 0,1 0 0,0-1 0,0 1 0,0-1 0,-1 1 0,1-1 0,-1 0 0,1 0 0,-1-1 0,6-4 0,1-3 0,1 0 0,-2 0 0,0-1 0,0 0 0,8-15 0,33-65 0,-33 56 0,1-3 0,-14 28 0,0 0 0,1 0 0,0 0 0,0 1 0,1 0 0,10-12 0,-16 21 0,0 0 0,0 0 0,0 0 0,0 0 0,0 0 0,0 0 0,0 0 0,1-1 0,-1 1 0,0 0 0,0 0 0,0 0 0,0 0 0,0 0 0,0 0 0,0 0 0,1 0 0,-1 0 0,0 0 0,0 0 0,0 0 0,0 0 0,0 0 0,1 0 0,-1 0 0,0 0 0,0 0 0,0 0 0,0 0 0,0 0 0,0 0 0,1 0 0,-1 0 0,0 0 0,0 0 0,0 0 0,0 0 0,0 0 0,0 0 0,1 0 0,-1 0 0,0 0 0,0 1 0,0-1 0,0 0 0,0 0 0,0 0 0,0 0 0,3 10 0,-3 12 0,0-21 0,-2 38 0,-2 0 0,-14 65 0,13-83 0,-1-1 0,-1 0 0,-1-1 0,-1 1 0,0-1 0,-21 29 0,29-46 0,-9 10 0,10-12 0,-1 1 0,1-1 0,0 0 0,-1 0 0,1 1 0,0-1 0,-1 0 0,1 0 0,0 0 0,-1 0 0,1 0 0,0 1 0,-1-1 0,1 0 0,0 0 0,-1 0 0,1 0 0,-1 0 0,1 0 0,0 0 0,-1 0 0,1 0 0,0 0 0,-1 0 0,1-1 0,0 1 0,-1 0 0,1 0 0,0 0 0,-1 0 0,1-1 0,0 1 0,-1 0 0,1 0 0,-1-1 0,2-1 0,0 0 0,-1 0 0,1 0 0,0 0 0,0 0 0,0 0 0,1 0 0,-1 0 0,0 0 0,1 0 0,-1 1 0,4-4 0,1 0 0,1-1 0,-1 1 0,1 1 0,0-1 0,0 1 0,1 0 0,9-3 0,58-16 0,-51 16 0,-21 6 92,0 1 0,-1-1 0,1 1 0,0-1 0,0 1 0,0 0 0,-1 0 0,1 0-1,0 0 1,2 1 0,-4-1-199,-1 0-1,1 1 1,-1-1-1,1 0 0,-1 1 1,1-1-1,-1 0 1,1 1-1,-1-1 0,0 0 1,1 1-1,-1-1 1,0 1-1,1-1 1,-1 1-1,0-1 0,0 1 1,1-1-1,-1 1 1,0-1-1,0 1 0,0-1 1,0 1-1,0-1 1,0 1-1,1 0 0,-1-1 1,-1 1-1,1-1 1,0 1-1,0-1 1,0 1-1,0-1 0,0 1 1,0-1-1,-1 1 1,1-1-1,0 1 0,0-1 1,-1 1-1,1-1 1,0 1-1,-1-1 1,1 1-1,0-1 0,-1 1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4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16072,'0'0'1439,"86"-49"-1383,-45 33-224,-3 8 8,-10 4-96,-4 2 0,-8 2-24,-4 0 17,-1 0-41,-9 2 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34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160 730 4312,'0'0'8325,"-11"0"-7778,2-1-404,5 0-95,1 0 0,0 1-1,-1-1 1,1 1 0,-1 0-1,1 0 1,0 1 0,-1-1-1,1 1 1,0-1 0,-1 1-1,1 0 1,0 0 0,0 1-1,0-1 1,0 1 0,0-1-1,-5 5 1,0 1 84,1 1 1,1 0-1,0 0 1,0 0-1,0 1 1,1 0 0,0 0-1,1 1 1,0-1-1,1 1 1,0 0-1,0 0 1,1 0-1,0 0 1,1 0-1,0 0 1,1 1-1,0-1 1,0 0-1,1 0 1,0 1-1,4 12 1,-4-20-94,0-1 0,0 0 0,-1 1 0,1-1-1,1 0 1,-1 0 0,0 0 0,0 1 0,1-1 0,-1-1 0,1 1 0,0 0 0,-1 0 0,1-1 0,0 1 0,0-1 0,0 1-1,0-1 1,0 0 0,1 0 0,-1 0 0,0 0 0,0 0 0,1 0 0,-1-1 0,1 1 0,-1-1 0,1 0 0,-1 1 0,0-1 0,1 0-1,-1-1 1,1 1 0,-1 0 0,1-1 0,-1 1 0,0-1 0,1 0 0,2-1 0,4-2 61,0 0 1,-1 0-1,1-1 1,-1 0-1,0 0 1,-1-1-1,1 0 1,12-14-1,-5 2 242,19-31 1,0 0 439,-28 36-507,-5 11-217,-1 0 1,1 0-1,0 1 1,0-1-1,-1 0 1,1 1-1,0-1 1,0 1 0,1-1-1,-1 1 1,0-1-1,3-1 1,-3 3-32,0 1 0,0-1 0,0 1 0,0 0 1,0 0-1,-1-1 0,1 1 0,0 0 0,0 0 0,-1 0 1,1 0-1,0 0 0,-1 0 0,1 0 0,-1 0 0,1 0 1,-1 0-1,1 0 0,-1 0 0,0 2 0,10 16 60,1-2-15,0-2 0,1 1-1,20 19 1,-29-31-51,1-1 0,-1 0 0,1 0 0,0 0 0,0-1-1,0 1 1,0-1 0,1 0 0,-1 0 0,1 0 0,-1-1 0,1 0-1,-1 0 1,1 0 0,0 0 0,-1-1 0,1 1 0,0-1 0,0-1-1,5 0 1,-6 0-1,0-1-1,0 0 0,0 0 1,-1 0-1,1 0 0,0 0 1,-1-1-1,0 0 0,0 0 1,0 0-1,0 0 0,0 0 1,-1 0-1,1-1 0,-1 1 1,0-1-1,0 0 0,0 0 1,1-4-1,4-10 82,0 0 1,7-33-1,-13 40-15,1 0 1,-1 0-1,-1 0 1,0 0-1,-3-21 1,-4 7 193,7 24-266,0 0 0,0 0 0,-1 0 0,1 0 0,-1 0 0,1 0 0,-1 0 0,1 0-1,-1 0 1,1 0 0,-1 0 0,0 0 0,1 0 0,-1 1 0,0-1 0,0 0 0,0 1-1,0-1 1,-1 0 0,-1 0 92,8-1 36,12-1-42,58 15 72,-59-11-136,-5 0 7,-1 0-1,0-1 0,0 0 1,1-1-1,-1 0 0,0 0 1,16-5-1,-18 3 18,20-10 460,-14 7 165,-12 5-675,0 1 0,0-1-1,1 0 1,-1 0 0,0 0 0,0-1 0,-1 1-1,1 0 1,0-1 0,0 1 0,1-3-1,87-114 246,-76 97-205,-1-1 1,-2-1 0,17-44 0,35-142 153,-41 130-103,-14 33-49,2-5 5,-9 47-71,-4 9 0,-5 11-4,-157 717-394,124-538 269,38-176 199,12-27 22,12-29 49,-7 4-9,-9 20-66,0 1 0,1 0 0,0 1 0,8-12 0,-2 5 38,-9 12-57,0 1 0,0 0 0,1 0 1,0 0-1,7-7 0,-10 11-32,0 0 1,0 1-1,0-1 0,0 1 1,0-1-1,0 1 0,0-1 1,1 1-1,-1-1 1,0 1-1,0 0 0,0 0 1,0 0-1,0-1 1,1 1-1,-1 0 0,0 1 1,0-1-1,0 0 0,1 0 1,-1 0-1,0 1 1,0-1-1,0 0 0,0 1 1,0-1-1,0 1 0,0 0 1,0-1-1,0 1 1,0 0-1,0-1 0,0 1 1,1 2-1,7 6-20,-1 1 0,0 0 0,-1 0 0,0 1 0,10 21 0,-9-17-22,0 0 1,13 16-1,-17-26 39,0 0 0,0 0-1,1 0 1,0 0 0,0-1 0,0 1 0,1-1-1,8 4 1,-11-6 5,0-1-1,0 0 1,0 0-1,0 0 1,0-1-1,1 1 1,-1-1-1,0 0 1,1 0-1,-1 0 1,0 0-1,0-1 1,1 1 0,-1-1-1,0 0 1,0 0-1,0 0 1,0 0-1,6-3 1,-3 0 6,-1 0 1,1 0-1,-1-1 1,0 1-1,0-1 1,0 0-1,-1-1 1,1 1-1,-1-1 1,-1 0-1,1 0 1,-1 0-1,4-12 1,-2 6 22,-1 0 0,0-1 0,-1 1 1,0-1-1,-1 0 0,0-21 0,-1 33-21,-1-1 0,0 0-1,-1 0 1,1 0 0,0 0-1,0 0 1,-1 0-1,1 0 1,-1 0 0,0 0-1,1 1 1,-1-1 0,0 0-1,0 0 1,0 1-1,-2-2 1,3 2-10,0 1 1,-1 0-1,1 0 1,0-1-1,-1 1 1,1 0-1,0 0 1,-1 0-1,1 0 0,-1 0 1,1 0-1,0-1 1,-1 1-1,1 0 1,-1 0-1,1 0 1,0 0-1,-1 0 0,1 1 1,-1-1-1,1 0 1,0 0-1,-1 0 1,1 0-1,0 0 1,-1 0-1,0 1 0,0 0-4,0 0-1,-1 0 1,1 0-1,0 0 0,0 1 1,0-1-1,0 0 1,0 1-1,0-1 0,-1 3 1,1-2-1,0 0 0,0 0 0,0 1 0,0-1 0,0 1 0,0-1 0,1 0 0,-1 1-1,1-1 1,0 1 0,0-1 0,0 1 0,0 0 0,0-1 0,0 1 0,1-1 0,1 5 0,-1-4-5,1 1 0,0-1-1,0 1 1,0-1 0,0 0 0,0 0-1,1 0 1,-1 0 0,1 0 0,4 3 0,5 2-15,-1 0 0,1-1 1,1 0-1,-1-1 0,18 6 1,-21-9 19,-1-1 1,1 0-1,0-1 0,-1 0 1,1 0-1,0 0 1,0-1-1,0-1 0,0 0 1,-1 0-1,1 0 1,0-1-1,-1-1 1,1 1-1,-1-1 0,0-1 1,1 0-1,8-6 1,3-2 33,0-1 1,-1-1 0,-1-1 0,0-1 0,26-31 0,-43 46-29,-1 0 0,1-1 0,0 1 0,0 0 0,0 0 0,0 0 0,0 0 0,0 0 0,0 0 0,0 1 0,0-1 0,1 0 0,-1 0 0,0 1 0,0-1 0,1 1 0,-1-1 0,0 1 0,1 0 0,-1-1-1,0 1 1,1 0 0,-1 0 0,1 0 0,-1 0 0,0 0 0,1 0 0,-1 0 0,1 1 0,-1-1 0,0 0 0,1 1 0,-1-1 0,0 1 0,0-1 0,1 1 0,-1 0 0,0 0 0,0 0 0,0-1 0,0 1 0,0 0 0,0 0 0,0 0 0,1 3 0,12 11-33,0 0 1,1-1-1,1 0 1,0-1 0,19 11-1,-30-20 32,0-2-1,1 1 1,-1-1-1,0 0 1,1 0-1,-1 0 1,1 0-1,0-1 1,-1 0-1,1-1 1,0 1-1,0-1 1,0 0-1,-1-1 1,1 1-1,0-1 1,0 0 0,-1 0-1,1-1 1,-1 0-1,1 0 1,9-5-1,-7 2 19,0 0 0,0 0 0,-1-1-1,0 0 1,0 0 0,0-1 0,-1 0 0,0 0-1,0-1 1,-1 1 0,0-1 0,0-1 0,0 1-1,-1 0 1,-1-1 0,0 0 0,0 0 0,0 0-1,1-16 1,-4 23-9,1 1 1,-1-1-1,0 0 0,-1 1 0,1-1 1,0 0-1,0 1 0,-1-1 1,1 1-1,-1-3 0,0 3-6,1 1-1,0-1 1,0 1 0,-1 0-1,1-1 1,0 1-1,-1-1 1,1 1 0,0 0-1,-1-1 1,1 1-1,-1 0 1,1-1 0,-1 1-1,1 0 1,0 0 0,-1 0-1,1-1 1,-1 1-1,1 0 1,-1 0 0,0 0-1,-1 0-1,1 0-1,0 1 1,-1-1-1,1 1 1,0-1-1,0 1 1,-1-1-1,1 1 1,0 0-1,0 0 1,0-1-1,0 1 1,0 0-1,0 0 1,0 0-1,0 0 1,0 0-1,0 1 1,1-1-1,-1 0 1,0 0-1,1 0 1,-1 3-1,-1 1 5,0 0 1,0 0-1,1 0 0,0 0 0,0 0 0,0 0 1,0 1-1,1-1 0,0 0 0,0 1 1,1-1-1,-1 0 0,1 0 0,0 1 0,1-1 1,-1 0-1,1 0 0,0 0 0,0 0 1,1-1-1,-1 1 0,1-1 0,0 1 0,0-1 1,1 0-1,6 7 0,-3-4 5,1-1-1,-1 1 1,1-1-1,0-1 1,1 1 0,-1-2-1,1 1 1,0-1-1,0 0 1,1-1-1,-1 0 1,1 0 0,17 1-1,-15-3-42,0-1 0,0 0-1,1-1 1,-1-1 0,0 0-1,0-1 1,0 0 0,0 0 0,-1-1-1,13-7 1,-15 7-1018,-1-1 0,1 0 0,13-12 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42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9848,'0'0'1568,"70"-30"-856,-3 14 0,28 1-48,18-1 0,9 6-8,5 8 8,-10-2-72,-10 8 7,-12 8-103,-17 6 8,-19 7-288,-23-1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45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0 319 5016,'0'0'17890,"11"-3"-17478,-2 1-325,0-1 6,0 1 0,0 1 1,0-1-1,1 2 0,-1-1 1,12 2-1,215-7 1357,-133 0-1051,384-23 1260,-439 25-1282,0 2 0,95 10 1,-77-3 515,-66-6-854,0-1 0,0 0-1,0 1 1,0-1 0,0 0 0,0 1-1,0-1 1,0 0 0,-1 1 0,1-1-1,-1 1 1,1-1 0,-2-2 0,-7-6-11,0 1 1,0-1-1,-1 2 1,0-1-1,0 2 0,-1-1 1,-20-9-1,9 4 11,-232-125 464,234 126-299,20 7-81,12 5-71,6 2-27,0 2 0,0 0 1,29 11-1,-13-4-9,7 2-5,0 2 1,53 28-1,-79-35 1,1 1 0,-1 1-1,-1 0 1,0 1-1,0 1 1,-1 0 0,-1 0-1,20 26 1,-31-35-14,1-1-1,0 1 1,-1 0 0,1 0 0,-1 0 0,0 0 0,0 0 0,0 0 0,-1 0-1,1 0 1,-1 1 0,1-1 0,-1 0 0,0 0 0,-1 0 0,0 6-1,0-3 7,-1 0-1,0-1 1,0 0-1,0 0 1,-1 1-1,0-1 1,0-1-1,-6 9 0,-5 2 17,0 0 0,-1-1 0,0-1-1,-20 13 1,15-12-6,5-2 28,-2 0 0,0-1 0,0-1 0,-19 8 0,21-13-347,-37 17 986,26-4-5594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4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5416,'0'0'14655,"10"2"-14217,-9-2-436,2 1 28,0-1 0,0 1 0,0 0 0,0 0 0,0 0 0,0 0 0,0 1 0,0-1 0,0 1 0,-1 0 0,1 0 0,-1 0 0,1 0 0,-1 0 0,0 0 0,1 0 0,-1 1 0,0 0 0,-1-1 0,1 1 0,0 0 0,-1 0 0,0 0 0,1-1 0,0 6 0,12 53 719,12 117 1,-20-127-509,14 201 975,-7-89 191,-3-125 413,-23-54-1748,9 9-275,0 0 1,0-1-1,1 1 1,0-1-1,-1-9 0,-1-4-3598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4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10368,'0'0'7417,"15"-5"-6689,-3 1-559,0-1 6,0 1 0,1 1-1,-1 0 1,0 1-1,1 0 1,20 0 0,85 3 1410,86 0 463,-147-4-1209,86-14 1,-136 16-643,0-1 1,1 1-1,-1-2 1,0 1-1,0-1 1,12-7-1,-6 3 478,-13 7-664,0 0 0,1 0 0,-1 0 1,0 0-1,0 0 0,0 0 0,0 0 0,0 0 0,0 0 1,0 0-1,0 0 0,1 0 0,-1 0 0,0 0 1,0 0-1,0 0 0,0 0 0,0 0 0,0 0 1,0 0-1,0 0 0,0 0 0,1 0 0,-1 0 1,0 0-1,0 0 0,0 0 0,0 0 0,0 1 1,0-1-1,0 0 0,0 0 0,0 0 0,0 0 1,0 0-1,0 0 0,1 0 0,-1 0 0,0 0 0,0 1 1,0-1-1,0 0 0,0 0 0,0 0 0,0 0 1,0 0-1,0 0 0,0 0 0,0 0 0,0 1 1,0-1-1,0 0 0,0 0 0,0 0 0,-13 26 251,-12 16-199,-90 146 98,-71 145 127,171-300-158,-13 43 0,9-22 194,13-41-162,5-11-127,0-1 1,0 1-1,0-1 0,0 1 0,1-1 0,-1 1 1,1-1-1,-1 1 0,1 0 0,-1 2 0,1-3-26,0-1-1,0 0 0,0 0 0,0 1 1,0-1-1,0 0 0,0 0 0,0 1 1,0-1-1,-1 0 0,1 0 1,0 1-1,0-1 0,0 0 0,0 0 1,-1 1-1,1-1 0,0 0 0,0 0 1,-1 0-1,1 0 0,0 0 0,0 1 1,-1-1-1,1 0 0,0 0 0,0 0 1,-1 0-1,1 0 0,0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8:58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0 578 5224,'0'0'4706,"10"3"-4179,-5-2-446,-1 0-27,0 0-1,-1-1 0,1 1 0,0-1 0,0 1 0,-1-1 1,1 0-1,0 0 0,0-1 0,0 1 0,-1-1 1,1 0-1,0 0 0,-1 0 0,1-1 0,-1 1 0,5-3 1,4-5 248,0 0 1,0-1 0,-1 0 0,0-1-1,-1 0 1,0 0 0,-1-2 0,0 1-1,-1-1 1,0 0 0,-1 0 0,-1-1-1,6-18 1,-15 54 249,2 1-1,0 36 1,1-6-374,-2 117 362,-1 53 280,2-98 774,18-307-138,-8 104-1243,11-66 168,45-168 1,-21 176-143,-22 76-150,-9 30-30,1 1 1,24-37-1,-36 62-64,-1 2 2,0 1-1,0-1 1,0 0 0,0 0 0,1 1-1,-1-1 1,0 0 0,1 1-1,-1-1 1,1 1 0,0 0 0,-1 0-1,1-1 1,0 1 0,0 0 0,0 0-1,3-1 1,-2 2-3,-1 0-1,0 1 1,0-1 0,0 0 0,0 1-1,0-1 1,1 1 0,-1 0-1,0-1 1,0 1 0,0 0 0,0 0-1,-1 1 1,1-1 0,0 0 0,0 1-1,1 1 1,7 6-6,0 0 1,-1 1-1,0 1 0,0-1 1,-2 2-1,1-1 0,-1 1 1,7 17-1,-5-9-4,-1 0 0,-2 0 0,0 1 0,5 35 0,-9-45 10,0 1 0,-2-1 1,1 0-1,-2 1 1,1-1-1,-1 0 1,-1 1-1,0-1 0,-1 0 1,0 0-1,-1-1 1,0 1-1,0 0 0,-1-1 1,-9 14-1,8-16 11,-1 0-1,1 0 1,-1 0-1,-1-1 1,-8 7 0,11-11 6,1 0 1,-1-1-1,0 1 1,0-1-1,-1 0 1,1 0-1,0-1 1,-1 1-1,1-1 1,-1-1-1,-7 1 1,-2 0 65,1-1 0,-1-1 0,0 0 0,0-1 1,1-1-1,-1 0 0,1-1 0,0-1 0,-23-10 1,-52-25 559,82 34-887,18 6 317,17 4-2638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02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1318 7432,'0'0'1802,"10"-4"-1436,2 0-249,-3 1-14,-1 0 0,1-1 0,-1 0 1,0 0-1,14-10 0,14-13 457,-1-2 0,-2-1 0,50-57 0,-66 66-408,32-37 253,-2-3 1,-3-1 0,39-75-1,6-23 218,45-95 509,-122 227-934,-1-1 1,-2 0-1,0-1 1,-3 0-1,0 0 1,-2-1-1,1-37 1,-7 28 201,2 37-359,-1 1 0,1 0 0,0-1 0,-1 1 0,0 0 0,1 0-1,-1 0 1,0-1 0,0 1 0,0 0 0,0 0 0,-1 0-1,1 1 1,-3-4 0,4 5-33,-1 0 1,1 0-1,-1 0 0,1 0 0,-1 0 1,0 0-1,1 0 0,-1 0 0,1 0 1,-1 0-1,1 0 0,-1 0 0,1 0 0,-1 0 1,1 0-1,-1 1 0,1-1 0,-1 0 1,1 0-1,-1 1 0,1-1 0,-1 0 1,1 1-1,0-1 0,-1 0 0,1 1 1,0-1-1,-1 1 0,0 0 0,-14 18 138,10-13-102,-23 32 58,2 1-1,2 1 0,1 1 0,-30 77 1,29-54-14,4 1 0,-21 113 0,19-8 70,15-105-77,5-44-33,1 0-1,1 0 1,1 0 0,3 22 0,-3-33-13,1 0 0,0-1-1,1 1 1,0-1 0,0 0 0,1 0 0,0 0 0,1 0 0,0-1-1,11 15 1,-14-21-12,0 0-1,0 0 0,1 0 1,-1 0-1,1 0 0,-1 0 1,1-1-1,0 0 0,0 1 1,-1-1-1,1 0 0,0 0 1,0 0-1,6 0 0,1 0 44,0-1 0,0 0 0,13-3 0,15 1 166,-30 1-195,0 0-1,0 0 1,-1 0 0,1-1-1,0 0 1,0 0 0,-1-1-1,1 0 1,-1-1 0,0 1-1,0-1 1,0-1 0,-1 1-1,0-1 1,1 0 0,-2-1-1,1 0 1,-1 0 0,1 0-1,4-8 1,8-13 75,-2-1-1,0-1 1,18-49 0,-24 55-40,-8 18-64,-1 2 9,0 0 1,0 1-1,0-1 0,0 0 1,1 0-1,-1 1 0,1-1 1,0 1-1,0-1 1,0 1-1,0 0 0,0 0 1,0 0-1,1 0 0,-1 0 1,3-1-1,-3 3-15,-1 0 1,0 0-1,0 0 1,0 0-1,0 0 1,0 0-1,0 0 1,0 1-1,0-1 1,0 0-1,0 1 1,0-1-1,0 1 1,0-1-1,0 1 1,0 0-1,0-1 1,0 1-1,1 1 0,19 18-31,-16-15 20,15 23-53,-19-28 60,-1 0 0,1 1 0,-1-1 0,0 1 0,0-1 0,1 0 0,-1 1 0,0-1 0,0 1 0,1-1 0,-1 1 0,0-1 0,0 1 0,0-1 0,0 1-1,0-1 1,0 1 0,0-1 0,0 1 0,0-1 0,0 1 0,0-1 0,0 1 0,0-1 0,0 1 0,0-1 0,0 1 0,0-1 0,-1 1 0,1-1 0,0 0-1,0 1 1,-1-1 0,1 1 0,0-1 0,-1 0 0,1 1 0,0-1 0,-1 0 0,1 1 0,0-1 0,-1 0 0,1 1 0,-1-1 0,1 0 0,-1 0 0,1 0-1,-1 1 1,1-1 0,-1 0 0,1 0 0,-1 0 0,1 0 0,-1 0 0,1 0 0,-1 0 0,1 0 0,-1 0 0,1 0 0,-1 0 0,1 0 0,-1 0 0,1-1-1,-1 1 1,1 0 0,0 0 0,-2-1 0,-11-1 15,0 0-1,0 0 0,0 2 0,0-1 1,0 2-1,-1 0 0,1 0 1,0 1-1,0 1 0,0 0 0,1 1 1,-1 0-1,-17 9 0,18-6 4,0 1 0,1 0 0,-1 0 0,1 1 0,1 0 0,0 1 0,0 0 0,1 1 0,0 0 0,-10 18 0,16-24-11,0 1 1,0 0-1,1-1 1,0 1-1,0 0 1,0 0-1,1 0 0,0 0 1,0 0-1,0 1 1,1-1-1,0 0 1,0 0-1,0 1 1,1-1-1,0 0 1,1 0-1,-1 0 0,1 0 1,0 0-1,0 0 1,1-1-1,0 1 1,0-1-1,6 9 1,5 6 11,-8-11-11,0 0-1,1-1 0,0 0 0,13 12 0,-18-18 2,1 0 0,-1 0 0,1 0-1,-1-1 1,1 1 0,0-1-1,0 0 1,0 0 0,0 0 0,0 0-1,0-1 1,0 1 0,0-1 0,0 0-1,0 1 1,0-2 0,0 1 0,0 0-1,0 0 1,0-1 0,3-1 0,0 0 9,0 0 1,0-1-1,0 0 1,-1 0-1,1 0 1,-1-1-1,0 0 1,0 0-1,-1 0 1,1-1-1,-1 1 1,0-1-1,0 0 1,0-1-1,-1 1 1,0 0-1,0-1 1,0 0-1,3-9 1,-2 2 25,0 0 0,0 0 0,-2 0 0,0 0 0,0-1 0,-1 1 0,-1-1 0,-1-17 0,-10-27 506,11 58-499,6 9 11,20 46-78,1-1-1,36 50 1,-61-102 19,-1 1 0,1-1 0,0 0 0,-1 0 0,1 0 0,0 0 0,0 0 0,1 0 0,-1-1 0,0 1 0,0-1 0,1 0 0,-1 1 0,1-1 0,-1 0-1,1 0 1,0-1 0,-1 1 0,1 0 0,3-1 0,-2 0 3,0 0-1,0-1 1,0 1-1,0-1 1,0 0-1,-1 0 1,1-1 0,0 1-1,-1-1 1,1 0-1,-1 0 1,6-4-1,1-1 8,0-2 0,-1 1-1,0-2 1,-1 1 0,0-1 0,0 0-1,10-19 1,103-224 484,-116 244-464,12-23 107,-16 31-127,0 0 1,0 0-1,-1-1 0,1 1 0,0 0 0,0 0 0,0 0 1,0 0-1,1 0 0,-1 0 0,0 1 0,0-1 0,0 0 0,1 1 1,-1-1-1,0 0 0,1 1 0,2-1 0,-2 3-5,-1-1 0,1 1 0,0 0 0,-1 0 0,1 0 0,-1 0 0,0 0-1,1 0 1,-1 1 0,1 2 0,0-1-1,7 17 0,-2-1 1,0 2 0,7 37-1,-5-24-19,-5-15 3,0 0 0,-2 0 1,1 24-1,-3-34 3,0 0-1,-1 0 1,0-1-1,0 1 1,-1 0-1,-1-1 1,1 1-1,-8 14 1,9-22 8,0 1 1,-1 0-1,0-1 0,1 1 0,-1-1 1,0 1-1,-1-1 0,1 0 1,0 0-1,-1 0 0,1 0 1,-1 0-1,1-1 0,-1 1 1,0-1-1,0 0 0,0 1 0,1-1 1,-1 0-1,0-1 0,-1 1 1,1-1-1,0 1 0,0-1 1,-5 0-1,2-1 8,1 1 1,-1-1-1,1 0 1,-1-1-1,1 0 1,0 1-1,-1-2 1,1 1-1,0-1 1,0 1-1,1-1 1,-1-1-1,-5-3 1,5 2 7,-1 0 12,1 1 0,0-1-1,0 0 1,0-1 0,1 1 0,-8-13-1,11 17-25,1 1 0,0-1 0,-1 1 0,1-1 1,0 1-1,0-1 0,-1 0 0,1 1 0,0-1 0,0 1 0,0-1 0,0 0 0,0 1 0,0-1 0,0 1 0,0-1 0,0 0 0,0 1 1,0-1-1,0 0 0,1 1 0,-1-1 0,0 1 0,0-1 0,1 1 0,-1-1 0,0 0 0,1 1 0,0-1 0,0 0 1,0 0 0,0 0 0,1 0 0,-1 1 0,0-1 0,1 1 0,-1-1 0,1 1 0,-1-1-1,0 1 1,1 0 0,1 0 0,5-1 8,-1 1-1,1 0 0,14 3 1,27 8-13,-26-6-3,0 0 0,1-1-1,29 0 1,-30-4 1,-10 1 2,1-1-1,18-3 1,-27 2 2,0 0 0,0 0 0,0-1 0,-1 0 0,1 1 0,-1-2 0,1 1 0,-1 0 0,0-1 0,6-4 0,1-3 1,0 0 0,-1-1-1,0 0 1,16-23 0,23-55 48,-42 76-38,4-6 12,19-24 1,-10 15-8,-20 27-16,0 1 1,0-1 0,1 1-1,-1-1 1,0 1 0,1-1-1,-1 1 1,1-1-1,-1 1 1,0 0 0,1-1-1,-1 1 1,1 0 0,-1-1-1,1 1 1,-1 0 0,1-1-1,0 1 1,-1 0-1,1 0 1,-1 0 0,1 0-1,-1 0 1,1 0 0,0 0-1,-1 0 1,2 0-1,-1 0 3,0 1 0,0-1-1,0 1 1,0-1 0,0 1 0,0 0-1,0-1 1,0 1 0,0 0-1,-1 0 1,1 0 0,0 0-1,0 1 1,18 37 63,-17-35-63,2 7-9,0 1 1,-1-1-1,-1 1 1,0 0-1,1 19 0,-3 64-49,-2-36 39,2-59 16,0 0 0,0 0 0,0 0 1,0 1-1,0-1 0,0 0 0,0 0 1,0 0-1,0 1 0,0-1 0,0 0 1,0 0-1,0 0 0,0 0 1,0 1-1,1-1 0,-1 0 0,0 0 1,0 0-1,0 0 0,0 1 0,0-1 1,0 0-1,0 0 0,1 0 1,-1 0-1,0 0 0,0 0 0,0 1 1,0-1-1,1 0 0,-1 0 0,0 0 1,0 0-1,0 0 0,1 0 1,-1 0-1,0 0 0,0 0 0,0 0 1,1 0-1,-1 0 0,0 0 0,0 0 1,0 0-1,0 0 0,1 0 0,-1 0 1,0 0-1,0 0 0,0 0 1,1 0-1,-1-1 0,0 1 0,0 0 1,0 0-1,0 0 0,1 0 0,-1 0 1,0-1-1,12-8 31,-10 8-30,11-12 27,-1 0 1,0 0 0,-1-1-1,17-28 1,-15 23 13,-1 0 0,27-27 0,-34 41-29,-1 1 0,1 0 0,1 0 0,-1 1 0,0-1 0,1 1 0,0 0 0,0 1-1,0-1 1,10-2 0,-14 5-8,0-1 0,0 1 1,1 0-1,-1-1 0,0 1 0,0 0 0,0 1 0,0-1 0,0 0 0,0 0 0,0 1 0,0 0 0,0-1 0,0 1 0,0 0 0,0 0 0,0 0 0,0 0 0,-1 0 0,1 0 0,0 0 0,-1 1 1,1-1-1,-1 1 0,1-1 0,-1 1 0,0 0 0,0-1 0,0 1 0,0 0 0,0 0 0,0 0 0,0 0 0,0 0 0,-1 0 0,1 2 0,4 19 29,-1 0-1,-1 0 0,-1 1 1,-1 42-1,-2-39 41,1-27-70,0 0-1,0 0 0,0 0 1,0 1-1,0-1 0,0 0 1,0 0-1,0 1 0,0-1 0,0 0 1,0 0-1,0 0 0,0 1 1,0-1-1,0 0 0,0 0 0,0 0 1,0 1-1,0-1 0,1 0 1,-1 0-1,0 0 0,0 1 0,0-1 1,0 0-1,0 0 0,0 0 1,1 0-1,-1 1 0,0-1 0,0 0 1,0 0-1,1 0 0,-1 0 1,0 0-1,0 0 0,0 0 0,1 1 1,7-7 72,6-14-19,11-23 36,3 0 0,54-66 1,-79 106-81,-1 0 0,1 1 0,0 0 0,0 0 0,0-1 1,0 2-1,0-1 0,1 0 0,-1 1 0,4-2 0,-3 2 5,-4 1-17,0 0 0,1 0-1,-1 0 1,0 0 0,1 0 0,-1 0-1,0 0 1,1 0 0,-1 0-1,0 0 1,1 0 0,-1 0-1,0 0 1,0 1 0,1-1-1,-1 0 1,0 0 0,1 0-1,-1 1 1,0-1 0,0 0-1,1 0 1,-1 1 0,0-1-1,0 0 1,0 0 0,1 1-1,-1-1 1,0 0 0,0 1-1,0-1 1,0 0 0,0 1-1,0-1 1,0 0 0,1 1-1,2 15-10,-3-14 11,7 87-19,-5-40 11,1 20 7,-3-69 1,0 0 0,0 1 0,0-1 0,0 1 0,1-1 0,-1 1 0,0-1 0,0 1 0,0-1 0,1 0 0,-1 1 0,0-1 0,1 1 0,-1-1 0,0 0 0,1 1 0,-1-1 0,1 0 0,-1 0 0,0 1 0,1-1 0,-1 0 0,1 0 0,-1 0 0,1 1 0,-1-1 0,1 0-1,-1 0 1,0 0 0,1 0 0,-1 0 0,1 0 0,-1 0 0,1 0 0,-1 0 0,1 0 0,-1 0 0,1 0 0,-1-1 0,1 1 0,-1 0 0,1 0 0,-1 0 0,1-1 0,25-12 59,-25 11-57,111-80 87,-35 22-48,-46 35-30,-23 18 7,0 0 0,0 1 0,1 0-1,0 1 1,0 0 0,14-6 0,-47 22-11,1 1 0,0 2 1,1 0-1,-29 25 0,44-33-8,0 0 0,0 0 0,1 0 0,0 1 0,0 0 0,0 0 0,1 1 0,-8 15 0,10-18 0,1 1 0,0 1 0,0-1 0,0 0 0,1 0 0,0 1 0,0-1 0,1 0 0,0 1 0,0-1 0,0 1 0,1-1 0,1 8 0,-2-12 0,1-1 0,-1 1 1,0-1-1,0 0 0,1 1 0,-1-1 0,1 1 0,-1-1 0,1 0 1,0 1-1,-1-1 0,1 0 0,0 0 0,0 0 0,0 1 1,0-1-1,0 0 0,0 0 0,0 0 0,0 0 0,2 0 0,-1-1 2,-1 0 0,1 0 1,-1 0-1,1 0 0,-1 0 0,1-1 0,-1 1 0,1-1 0,-1 1 0,1-1 0,-1 0 0,0 1 0,1-1 0,-1 0 0,0 0 0,0 0 0,1 0 0,-1 0 0,0 0 0,0 0 0,1-2 0,99-84 113,-88 77-94,-2-3 31,-2 6 41,-8 7-90,0 0 1,0 1-1,0-1 0,0 1 1,0-1-1,0 1 0,0-1 1,-1 1-1,1 0 0,0-1 1,0 1-1,0 0 0,-1 0 0,2 1 1,20 24-11,-16-18 1,1 1 0,0-1 0,0-1 0,1 1 0,0-1 0,0-1 0,1 1 0,0-1 0,0-1 0,16 8-1,-13-8-9,1-1 0,0-1-1,0 0 1,0-1-1,0 0 1,1-1-1,-1 0 1,25-3-1,-34 2-55,0 0 0,0 0 0,0 0 0,0 0 0,0 1 0,6 1 0,2 4-4125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48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0 921 4120,'0'0'5201,"12"-1"-4918,34-3 19,-42 3-229,1 0 0,-1 0 0,0 0-1,0-1 1,0 1 0,0-1-1,0 0 1,0 0 0,0-1 0,-1 1-1,1-1 1,-1 1 0,1-1 0,-1 0-1,0-1 1,3-4 0,5-3 129,9-9 103,-1 0-1,-1-1 1,0-1-1,-2-1 1,-1 0-1,18-38 1,-10 13 124,-2-1 1,-3 0-1,-2-2 0,14-69 1,-22 65-38,-2 0 0,-3-1 0,-5-80 1,2 122-289,-1-12 276,2 25-347,-1 0 0,0 1 1,0-1-1,0 1 0,0-1 0,0 0 0,0 1 1,-1-1-1,1 1 0,0-1 0,0 0 1,0 1-1,0-1 0,-1 1 0,1-1 0,0 1 1,-1-1-1,1 1 0,0-1 0,-1 1 1,1-1-1,-1 1 0,1-1 0,-1 0 0,0 2-14,1-1-1,-1 0 0,1 0 0,-1 1 0,0-1 0,1 0 1,-1 1-1,1-1 0,0 1 0,-1-1 0,1 0 0,-1 1 1,1-1-1,0 1 0,-1-1 0,1 1 0,0-1 0,-1 1 0,1 0 1,0-1-1,0 1 0,0-1 0,-1 1 0,1 0 0,-3 6 67,-12 26 61,0 0 0,3 1 1,0 1-1,2 0 0,2 0 0,2 1 0,0 0 1,3 0-1,1 0 0,5 66 0,1-60 93,11 43-1,-10-67-112,0 0 0,1-1-1,1 1 1,17 31-1,-22-47-96,-1 1-1,1 0 0,0-1 0,1 0 0,-1 1 1,0-1-1,1 0 0,-1 0 0,1 0 1,-1 0-1,1-1 0,0 1 0,0-1 1,0 1-1,4 0 0,-1 0 4,-1-1-1,1 0 1,0-1-1,0 1 1,0-1-1,-1 0 1,1 0-1,6-2 1,-2 0-5,0 0 1,0 0-1,0-1 1,0-1-1,0 0 1,-1 0-1,0-1 1,0 0-1,10-8 1,-11 8-14,-1-1 0,0-1 0,0 1 0,-1-1 0,0 0 0,0 0 0,-1-1 0,0 1 0,0-1 0,-1-1 1,0 1-1,6-17 0,-10 24-6,1 0 1,-1-1-1,0 1 1,1-1-1,-1 1 1,0 0-1,0-1 1,0 1-1,0-1 1,0 1-1,-1-3 1,-3 4 40,-5 10-47,1 0 12,1 1-1,0-1 1,1 1-1,1 1 1,0-1-1,-5 15 1,8-20-2,1 0 0,0 0 0,0 0 0,0 0-1,0 0 1,1 0 0,0 0 0,1 1 0,-1-1 0,1 0 0,0 0 0,1 0 0,-1 0-1,6 10 1,-5-12-2,0 0 0,0-1-1,0 1 1,1-1 0,0 1-1,0-1 1,0 0-1,0 0 1,0 0 0,0-1-1,1 1 1,-1-1 0,1 1-1,0-1 1,0-1 0,0 1-1,0 0 1,0-1 0,0 0-1,0 0 1,1 0 0,7 0-1,-8-1-1,-1 0 0,1 0-1,0 0 1,-1-1-1,1 1 1,-1-1 0,1 0-1,-1 0 1,0-1 0,1 1-1,-1-1 1,0 1 0,0-1-1,0 0 1,0 0 0,0 0-1,0-1 1,-1 1 0,1-1-1,-1 1 1,0-1 0,1 0-1,-1 0 1,-1 0 0,1 0-1,0 0 1,-1-1 0,2-3-1,0 1 1,-1 0 0,0-1 0,0 1 0,0-1 0,-1 0 0,0 0 0,0 1 0,-1-1 0,0 0 0,0 0 0,-1 0-1,1 0 1,-1 1 0,-1-1 0,1 0 0,-1 1 0,-1-1 0,1 1 0,-6-10 0,6 12-4,0 1 0,-1-1 0,1 1 0,-1-1 0,0 1 0,0 0 0,0 0 1,-1 0-1,1 0 0,-1 1 0,1-1 0,-1 1 0,0 0 0,0 0 0,0 0 0,0 1 0,-5-2 0,8 3 3,-1-1-1,1 1 1,-1-1 0,0 1-1,1 0 1,-1 0-1,1-1 1,-1 1 0,0 0-1,1 1 1,-1-1-1,0 0 1,1 0-1,-1 1 1,1-1 0,-1 1-1,1-1 1,-1 1-1,1 0 1,-1 0 0,-1 1-1,1-1-1,2-1-4,-1 0 1,1 1 0,0-1-1,-1 1 1,1-1 0,0 1-1,-1-1 1,1 1 0,0-1 0,0 1-1,0-1 1,-1 1 0,1-1-1,0 1 1,0-1 0,0 1-1,0-1 1,0 1 0,0-1 0,0 1-1,0 0 1,0-1 0,0 1-1,1-1 1,-1 1 0,0 0-1,7 13 6,-4-11 1,1-1 1,-1 1 0,1-1-1,0 0 1,0 0 0,0 0-1,0-1 1,0 1 0,0-1 0,0 0-1,1 0 1,-1 0 0,0-1-1,1 0 1,-1 0 0,0 0-1,1 0 1,-1 0 0,0-1-1,1 0 1,7-3 0,6-2 43,0-2 0,-1 0 0,31-19 0,2-1 62,30-10 85,-64 35-18,-16 3-175,1 0 1,-1 1 0,0-1-1,1 0 1,-1 0 0,0 0-1,1 1 1,-1-1 0,0 0-1,1 0 1,-1 1 0,0-1-1,0 0 1,1 1 0,-1-1-1,0 0 1,0 1 0,0-1-1,1 0 1,-1 1 0,0-1-1,0 0 1,0 1 0,0 0-1,0 3 26,0 0 0,0 0 1,0 0-1,-1-1 0,0 1 0,-1 4 0,-1 7-7,0 11 75,1 0-1,1 0 1,2 0 0,4 39 0,-5-63-87,1-1 1,-1 1 0,0 0 0,1 0 0,-1-1 0,1 1 0,-1-1 0,1 1 0,0 0 0,-1-1 0,1 1 0,0-1 0,0 0 0,0 1 0,0-1 0,0 0 0,1 0 0,-1 1 0,0-1 0,1 0 0,-1 0 0,0 0 0,1-1 0,-1 1 0,1 0-1,0 0 1,-1-1 0,1 1 0,-1-1 0,1 0 0,0 1 0,-1-1 0,1 0 0,0 0 0,0 0 0,-1 0 0,1 0 0,0 0 0,-1-1 0,1 1 0,0 0 0,-1-1 0,1 0 0,2 0 0,0-1 9,1 0 0,0-1 0,-1 1 0,1-1 0,-1 0 0,0 0 1,0-1-1,0 1 0,0-1 0,-1 0 0,1 0 0,-1 0 0,4-7 1,1-5 27,-5 8-26,1 0 1,1 0 0,-1 1-1,1-1 1,11-12 0,-11 15 13,-5 5-37,0 0 1,0 0-1,0 0 0,0 0 0,0 0 0,0 0 1,0 0-1,0 0 0,0 0 0,0 0 1,0 0-1,0 0 0,0 0 0,0 0 0,0 0 1,0 0-1,0 0 0,0 0 0,0 0 0,0 0 1,0 0-1,0 0 0,0 0 0,0 0 0,0 0 1,0 0-1,1 0 0,-1 0 0,0 0 0,0 0 1,0 0-1,0 0 0,0 0 0,0 0 0,0 0 1,0 0-1,0 0 0,0 0 0,1 11 17,3 1-12,0-1 0,0 0 1,1 0-1,0 0 0,1 0 0,14 18 0,-17-25-6,-1-1 0,1 0-1,0 0 1,0 0 0,0 0-1,0 0 1,0 0-1,1-1 1,-1 0 0,1 0-1,0 0 1,0 0 0,-1 0-1,1-1 1,0 1-1,0-1 1,1 0 0,-1-1-1,0 1 1,0-1 0,0 0-1,1 1 1,-1-2-1,0 1 1,0-1 0,0 1-1,0-1 1,0 0 0,5-2-1,-7 2 4,0-1 1,0 1-1,0-1 0,0 0 1,0 0-1,0 0 0,0 0 0,0 0 1,-1 0-1,1-1 0,-1 1 0,1 0 1,-1-1-1,0 1 0,0-1 0,0 1 1,-1-1-1,1 0 0,0-2 0,1-8 20,0 1-1,1-21 0,-3 21-10,0-1 0,-1 1 1,0 0-1,-5-21 1,4 27-6,0 0 0,0-1 0,-1 1 0,0 0 0,0 0 0,0 1 0,-1-1 0,0 1 1,0-1-1,-6-5 0,9 10-9,0 1 1,0-1 0,1 0-1,-1 0 1,0 0 0,0 0-1,1 0 1,-1 0 0,1-1-1,-1 1 1,1 0-1,-1 0 1,1 0 0,-1 0-1,1-1 1,0 1 0,0 0-1,0 0 1,0-3-1,0 3 1,0 0 0,1 1-1,-1-1 1,1 0 0,-1 1-1,1-1 1,-1 0 0,1 1-1,-1-1 1,1 0-1,0 1 1,-1-1 0,1 1-1,0-1 1,0 1 0,-1-1-1,1 1 1,0 0 0,0 0-1,0-1 1,-1 1-1,1 0 1,0 0 0,0 0-1,0-1 1,0 1 0,-1 0-1,1 0 1,0 1 0,1-1-1,20 2 35,-1 0 0,1 2 0,28 8 0,-35-8-17,88 32 321,-92-31-268,8 0-387,-18-5-54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50:04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1 4216,'0'0'13425,"-8"10"-13204,3-3-199,-17 22 312,2 1 0,-18 35 0,18-29-16,15-29-231,1 0 0,0 0 0,0 1 0,1-1 0,0 1 1,0 0-1,1-1 0,0 1 0,-2 16 0,4-15-26,0 0-1,1-1 0,0 1 1,0-1-1,1 1 0,0-1 1,0 1-1,1-1 1,0 0-1,6 10 0,-7-13-22,0-1 0,1 0 0,0 0 0,0 0 0,1 0-1,-1 0 1,1-1 0,-1 1 0,1-1 0,0 0 0,0-1 0,1 1 0,-1 0-1,0-1 1,1 0 0,0 0 0,-1-1 0,1 1 0,8 0 0,-1 0 34,0-2 0,0 1 0,1-2 1,-1 0-1,0 0 0,0-1 1,0 0-1,0-1 0,-1-1 0,1 0 1,-1 0-1,1-1 0,-2-1 0,1 0 1,0 0-1,-1-1 0,0 0 0,-1-1 1,14-14-1,-19 17-33,0 0 0,0 0 0,0-1 0,-1 1 0,1-1 0,-2 0 0,1 0 0,0 0 0,-1-1 0,0 1 1,-1 0-1,1-1 0,0-9 0,-2 8 15,1 0 0,-1 0-1,0 0 1,-1 0 0,0 0 0,0 0 0,-1 0 0,0 0 0,-1 1 0,-5-14 0,7 20-37,1 0-1,-1 0 1,-1 0 0,1-1 0,0 1 0,0 0-1,0 0 1,-1 1 0,1-1 0,0 0-1,-1 0 1,1 1 0,0-1 0,-1 0 0,1 1-1,-1 0 1,1-1 0,-4 1 0,17 26-1,-10-19-17,1 0 1,-1 0 0,9 12-1,56 86 93,-63-99-57,1 0 0,0-1-1,0 1 1,0-1 0,1 0 0,0 0-1,11 6 1,-10-6 6,-2-2-24,0-1 1,0 0-1,0 0 1,0 0-1,0 0 0,0-1 1,1 0-1,-1 0 1,1-1-1,-1 0 0,0 1 1,1-2-1,-1 1 1,1-1-1,6-1 1,9-1 58,1-1 1,-1-1 0,0-1 0,0-1 0,21-10 0,-36 13-49,0 1 1,-1-1 0,0-1-1,0 1 1,0-1-1,0 0 1,-1 0 0,1 0-1,-1 0 1,-1-1-1,1 0 1,-1 1-1,0-1 1,0-1 0,-1 1-1,1 0 1,1-12-1,-3 14-2,0 0 0,0-1 0,-1 0 0,0 1 0,0-1 0,0 1 0,0-1 0,-1 1 0,1-1 0,-1 1 0,0 0 0,-1-1-1,1 1 1,-1 0 0,0 0 0,0-1 0,0 1 0,0 1 0,-1-1 0,0 0 0,0 1 0,0-1 0,0 1 0,0 0 0,-1 0 0,-6-4 0,-1 0 29,-1 2 0,-1-1 0,1 1 0,-1 1 1,0 0-1,0 1 0,0 1 0,-18-2 1,29 4-52,-6-1-204,-13-4 654,21 1-1327,7-3-2259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09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1 483 6016,'0'0'7337,"13"-9"-6994,14-8-204,25-15 455,-2-2-1,56-51 1,-73 51-32,-2-1-1,-2-2 1,35-57 0,-56 80-178,0-1 0,-2-1 0,0 1-1,5-23 1,-10 31 593,-4 10-541,-4 15-158,1 11-107,1 0 0,2 0 0,0 1 0,3-1 0,0 1 0,9 57 0,-8-82-138,-1-1 0,1 1 0,1-1 1,-1 0-1,0 0 0,1 0 0,0 0 0,0 0 0,0 0 0,1 0 1,-1 0-1,1-1 0,0 1 0,0-1 0,0 0 0,1 0 0,-1 0 1,1 0-1,-1-1 0,1 0 0,0 1 0,0-1 0,0 0 0,0-1 1,0 1-1,1-1 0,-1 0 0,0 0 0,8 1 0,-4-2 18,0 0-1,0 0 0,1-1 1,-1 0-1,0-1 0,0 1 1,0-2-1,0 1 0,0-1 1,-1 0-1,1-1 1,-1 1-1,0-2 0,0 1 1,8-7-1,-3 0 13,0 0 0,-1 0 0,0-1 0,-1-1 0,0 0 1,11-21-1,0-5 117,15-44 1,-17 38-27,11-11 281,-30 56-433,0 0 0,0 0 0,0 0 0,0 1 0,1-1 1,-1 0-1,0 0 0,0 0 0,0 0 0,0 0 0,0 0 0,0 0 0,0 0 1,0 0-1,0 0 0,0 0 0,0 0 0,0 0 0,0 0 0,0 0 0,0 0 1,0 0-1,0 0 0,0 0 0,0 0 0,0 0 0,0 0 0,0 0 0,0 0 1,0 0-1,1 0 0,-1 0 0,0 0 0,0 0 0,0 0 0,0 0 0,0 0 0,0 0 1,0 0-1,0 0 0,0 0 0,0 0 0,0 0 0,0 0 0,0 0 0,0 0 1,0 0-1,0 0 0,0 0 0,0 0 0,0 0 0,1 0 0,0 9 59,1 14-6,-1 112 72,-2-111-99,-2-1 0,-1 1 0,-11 40 0,13-55-9,-1 1 1,-1-1-1,0 0 1,0 0-1,0 0 1,-1 0-1,-1-1 1,-10 14 0,15-22-15,0 1 0,1-1 0,-1 1 0,1-1 0,-1 1 0,0-1 0,1 0 0,-1 0 0,0 1 0,1-1 0,-1 0 0,0 0 0,1 0 0,-1 1 0,0-1 0,0 0 1,1 0-1,-1 0 0,0 0 0,0-1 0,1 1 0,-1 0 0,0 0 0,1 0 0,-1 0 0,0-1 0,1 1 0,-1 0 0,0-1 0,1 1 0,-1-1 0,0 1 0,1 0 1,-1-1-1,1 1 0,-1-1 0,1 0 0,-1 1 0,1-1 0,-1 0 0,0 0 3,1 0-1,-1 0 1,0 0-1,0-1 1,1 1 0,-1 0-1,1 0 1,-1 0 0,1-1-1,-1 1 1,1 0 0,0 0-1,0-1 1,0 1-1,0 0 1,0-1 0,0 1-1,0 0 1,0 0 0,0-1-1,0 1 1,1 0 0,0-2-1,1-2 2,1 1 1,0 0-1,1 0 0,-1 1 0,1-1 0,0 1 1,0 0-1,0 0 0,0 0 0,0 0 0,0 0 1,1 1-1,0 0 0,-1 0 0,1 0 0,0 1 1,9-2-1,6 0-6,1 0 1,-1 2-1,22 1 0,-28 0 13,31-2 7,-29 1-13,0 0-1,0 1 1,1 1-1,26 5 1,-39-6-49,-1 1 0,1 0 1,0 1-1,-1-1 0,1 1 1,-1-1-1,1 1 0,-1 0 1,0 0-1,0 1 0,0-1 1,5 6-1,-8-8 25,0 0 0,-1 0 0,1 0 0,0 0-1,0 0 1,0 0 0,0-1 0,0 1 0,0 0 0,0 0 0,0 0 0,0 0 0,-1 0 0,1 0 0,0 0 0,0 1 0,0-1-1,0 0 1,0 0 0,0 0 0,0 0 0,0 0 0,0 0 0,-1 0 0,1 0 0,0 0 0,0 0 0,0 0 0,0 0 0,0 0 0,0 0-1,0 0 1,0 0 0,0 0 0,0 1 0,0-1 0,0 0 0,0 0 0,0 0 0,0 0 0,0 0 0,-1 0 0,1 0 0,0 0-1,0 0 1,0 1 0,0-1 0,0 0 0,0 0 0,0 0 0,0 0 0,0 0 0,0 0 0,1 0 0,-1 0 0,0 0 0,0 1-1,0-1 1,0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09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15064,'0'0'96,"91"12"-1688,-35 4 912,9 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36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1 239 5320,'0'0'11025,"11"-12"-10484,-10 11-534,36-39 938,2 2 1,62-47-1,-74 63-436,-23 18-387,0 0 0,1 0 1,-1 1-1,1 0 0,0-1 1,0 1-1,0 1 0,0-1 0,0 1 1,1 0-1,-1 0 0,1 1 1,8-2-1,-13 3-100,-1 1 1,1-1-1,0 1 1,-1 0-1,1-1 0,0 1 1,-1 0-1,1 0 0,-1-1 1,1 1-1,-1 0 1,1 0-1,-1 0 0,0-1 1,1 1-1,-1 0 0,0 0 1,0 0-1,1 0 1,-1 0-1,0 0 0,0 0 1,0 0-1,0 1 1,0 1 13,2 29 183,-1 1-1,-5 55 1,-1 4 60,5-82-253,4 121 459,-2-112-365,1 0 0,0-1 1,1 1-1,13 32 1,-16-48-102,0-1-1,0 1 1,0-1 0,0 1 0,1-1-1,-1 1 1,1-1 0,0 0-1,-1 0 1,1 0 0,0 0 0,0 0-1,1 0 1,-1-1 0,0 1 0,0-1-1,1 1 1,-1-1 0,6 2-1,-5-2-1,1-1 0,-1 0 0,1 1 1,-1-1-1,1-1 0,-1 1 0,1 0 0,-1-1 0,1 0 0,-1 0 0,1 0 0,-1 0 0,5-3 0,5-2 19,-1-2-1,0 1 1,-1-2 0,0 1 0,0-2 0,12-12 0,-6 2 53,-2 0-1,0 0 1,25-45 0,25-75 450,-40 83-184,-19 42-200,7-29-1,4-12 148,-16 54-297,1 0 0,-1 1 0,0-1 0,1 1-1,-1 0 1,1-1 0,-1 1 0,1 0 0,0 0 0,-1 0 0,1 0 0,0 0 0,0 0 0,0 1 0,0-1 0,0 1 0,0-1-1,0 1 1,3-1 0,40 0 4,17 8-25,-34-3-27,34 0-1,-28 2-269,-34-6 203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10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301 39 7232,'0'0'3105,"-15"-2"-2285,1 0-592,7 0-118,0 1 1,-1 0-1,1 0 1,0 1-1,0 0 1,0 0-1,-1 1 1,1 0-1,0 0 1,0 1-1,0-1 0,-10 5 1,4 1 180,-1 1 1,2 0-1,-1 1 1,1 0-1,1 1 1,-1 1-1,2-1 1,-1 2-1,2-1 1,0 2-1,0-1 1,-9 19-1,15-26-169,1 0 0,0 1 0,0-1 0,0 1 0,1-1 0,0 1-1,0 0 1,0-1 0,1 1 0,0 0 0,0 0 0,1 6 0,-1-10-82,0 0 0,0 0 1,1 0-1,-1 0 0,1 0 1,-1 0-1,1 0 0,0 0 1,0 0-1,0 0 0,0 0 1,0-1-1,0 1 0,0 0 1,1-1-1,-1 1 0,1 0 1,-1-1-1,1 0 0,0 1 1,-1-1-1,1 0 0,0 0 1,0 0-1,0 0 0,0 0 0,0-1 1,0 1-1,0 0 0,0-1 1,0 1-1,0-1 0,0 0 1,4 0-1,1-1 21,-1 0 1,1 0-1,-1-1 0,1 0 0,-1 0 1,0-1-1,1 1 0,-2-1 0,1-1 1,9-6-1,7-6 163,25-25 1,-37 32-153,19-20 170,-2-1 0,-1 0 1,28-46-1,-37 55-93,-12 16-35,0-1 1,0 1-1,-1-1 1,4-7-1,-9 15-66,1 0 0,0 1 0,0-1 0,0 0 1,0 1-1,0-1 0,0 0 0,1 0 0,-1 0 0,1 3 0,2 8 34,-1 20 64,2 0-1,2 0 1,1-1-1,1 0 1,16 39-1,-23-67-107,1-1 0,0 0 0,0 1 0,0-1-1,0 0 1,1 0 0,-1 0 0,1-1 0,0 1 0,0-1-1,0 1 1,0-1 0,0 0 0,0 0 0,1 0 0,-1 0-1,0-1 1,6 2 0,-4-2-27,0 0 0,0 0 0,0-1-1,-1 1 1,1-1 0,0 0 0,0-1 0,0 1 0,0-1 0,0 0-1,0 0 1,0-1 0,8-3 0,15-11-3151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06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129 202 5120,'0'0'4168,"10"-6"-3887,31-22-2,-23 11 141,-18 16-369,0 1 0,0 0 0,1 0 0,-1-1 0,0 1 0,0 0 0,0 0 0,1-1 0,-1 1 0,0 0 0,0 0-1,1-1 1,-1 1 0,0 0 0,1 0 0,-1 0 0,0 0 0,1-1 0,-1 1 0,0 0 0,0 0 0,1 0 0,-1 0 0,1 0 0,0 0 0,-8 1 356,0 0 0,0 0-1,0 1 1,0 0 0,1 0 0,-1 0 0,1 1 0,-1 0-1,1 1 1,0-1 0,0 1 0,-8 8 0,1-2-188,1 1 0,0 1 1,1 0-1,-14 20 0,19-24-54,1 1 0,0 1 0,0-1 0,1 1 0,0-1 0,1 1 0,-3 14-1,5-20-91,1 1-1,-1 0 1,1-1 0,0 1-1,0 0 1,1-1-1,-1 1 1,2 5-1,-1-7-26,0-1 0,0 0-1,0 0 1,0 0 0,0 1-1,0-1 1,0 0 0,1 0 0,-1-1-1,1 1 1,0 0 0,-1 0-1,1-1 1,0 1 0,0-1 0,4 2-1,-4-2-12,0 0 0,0 0 0,0-1 0,0 1 0,0-1 0,0 0 0,1 0 0,-1 0 0,0 0 0,0 0 0,0 0 0,1 0 0,-1-1 0,0 1 0,0-1 0,0 0 0,0 1 0,0-1 0,0 0 0,0 0 0,2-2 0,3-1 44,0-1-1,-1 0 0,0 0 1,10-10-1,-8 5-14,-1 1 0,-1-1 1,0 0-1,0-1 0,-1 1 0,0-1 0,-1 0 0,0-1 0,-1 1 0,0-1 0,0 1 0,-2-1 0,1 0 0,-2 0 0,1 1 0,-2-1 1,-2-20-1,-7 3 534,11 48-475,0 0 1,1-1-1,1 1 1,7 23-1,-8-34-90,0 1 0,2-1 0,-1 0 0,1 1 0,0-2 0,0 1 0,1 0 0,0-1 0,0 0-1,1 0 1,13 11 0,-16-15-8,1-1-1,0 0 1,0-1-1,0 1 1,0-1-1,1 0 1,-1 0-1,0 0 1,1 0 0,-1-1-1,0 1 1,1-1-1,-1-1 1,0 1-1,1 0 1,-1-1-1,0 0 1,7-2-1,-2 0 25,1 0-1,-1 0 0,0-1 1,0 0-1,-1-1 0,1 0 1,9-8-1,-2 0 40,-13 9-53,1 0 1,-1 1-1,1 0 1,0 0-1,0 0 0,0 0 1,0 0-1,0 1 0,1 0 1,-1 0-1,1 0 0,-1 0 1,6 0-1,-9 2-22,0 0 1,-1 1-1,1-1 0,-1 0 1,1 1-1,0-1 0,-1 0 0,1 1 1,-1-1-1,1 1 0,-1-1 0,0 1 1,1-1-1,-1 1 0,1-1 1,-1 1-1,0 0 0,0-1 0,1 1 1,-1-1-1,0 1 0,0 0 0,0-1 1,1 2-1,3 21 55,-3-19-46,1 19 18,0 0 1,-2 0-1,0 0 0,-4 23 1,-20 97 116,9-66-70,-3 7 83,-30 84 0,42-153 13,2-15 4,1-8-63,2 2-99,1-1-1,0 0 0,0 0 1,0 0-1,1 0 1,0 0-1,0 1 1,3-8-1,0-5 17,8-46 160,39-116 0,-50 178-195,11-31 78,1 0-1,2 1 0,37-62 0,7 8 56,51-72 86,-72 100-134,-30 45-41,1-1 1,0 1-1,1 1 0,21-23 1,-30 34-42,1 1 0,-1 0 1,0 0-1,1 0 0,0 0 1,-1 0-1,1 0 0,-1 0 1,1 0-1,0 1 0,0-1 0,0 0 1,2 1-1,-3 0-2,0 0-1,0 0 1,-1 0 0,1 0-1,0 0 1,0 0-1,0 1 1,0-1 0,0 0-1,0 1 1,0-1 0,-1 0-1,1 1 1,0-1-1,0 1 1,-1 0 0,1-1-1,0 1 1,0 1-1,2 1 2,-1 1 0,0 0 0,0 0 0,0 0 0,0 1 0,-1-1 0,0 0-1,1 1 1,-1 6 0,2 9-3,-1 0 0,0 0 0,-2 0-1,-3 30 1,2-41 1,-1 1-1,0 0 0,0-1 1,-1 1-1,0-1 0,-1 1 1,0-1-1,0 0 1,-1-1-1,0 1 0,-8 9 1,12-17 2,0 1 0,-1-1-1,0 1 1,1-1 0,-1 0 0,0 0 0,0 1 0,0-1 0,0 0 0,1-1 0,-2 1-1,1 0 1,0 0 0,0-1 0,0 0 0,-3 1 0,0-1 26,0 0 1,0 0 0,0-1-1,0 1 1,-9-3 0,12 2-26,-12-4 179,15 4-181,-1 1 0,0-1 0,0 1 0,0-1 0,0 0 0,1 1 0,-1-1 0,0 1 0,1-1 0,-1 1 0,0 0 0,1-1 0,-1 1 1,1-1-1,-1 1 0,0 0 0,1-1 0,-1 1 0,1 0 0,-1-1 0,1 1 0,-1 0 0,1 0 0,-1-1 0,1 1 0,0 0 0,0 0 0,16-7 0,0 0-1,1 1 1,0 1-1,0 1 1,27-3-1,-30 5-7,-7 0-1,1 1 0,-1 0 0,1 0 0,-1 1 0,10 1 0,-15-1 2,0 1 0,-1-1 0,1 1-1,-1 0 1,1 0 0,-1 0 0,1 0 0,-1 1 0,1-1 0,-1 0 0,0 1 0,0 0 0,0 0 0,0-1-1,0 1 1,0 0 0,0 1 0,-1-1 0,1 0 0,-1 0 0,2 3 0,4 11-8,-1 0-1,0 0 1,-1 1 0,-1 0 0,-1 0-1,0 0 1,-1 0 0,-1 0 0,0 0-1,-4 30 1,-4 16-13,-26 97 0,25-125 16,-53 217-50,59-242 45,2-8 12,-1 0 1,1 0 0,0 0-1,0 0 1,-1 0 0,1 0-1,-1-1 1,0 1 0,0 0-1,1 0 1,-1-1 0,0 1-1,0 0 1,-1-1-1,1 1 1,-2 2 0,3-19 115,14-105-13,13-86 55,-16 148-91,27-89-1,-31 126-57,68-176 59,-65 176-65,1 1 1,0 0-1,2 0 0,0 1 0,1 1 1,1 0-1,19-16 0,-34 33-6,1 0 1,0 1-1,0-1 1,-1 0-1,1 1 0,0-1 1,0 1-1,0-1 0,0 1 1,0-1-1,0 1 0,0 0 1,0-1-1,0 1 1,0 0-1,0 0 0,0 0 1,0 0-1,0 0 0,0 0 1,0 0-1,0 0 1,0 0-1,2 0 0,-2 1 1,1 0-1,-1 0 1,0 0-1,1 0 1,-1 0-1,1 0 1,-1 1-1,0-1 1,0 0-1,0 1 1,0-1-1,0 0 1,1 3-1,2 3 0,-1 0-1,0 0 0,-1 1 1,0-1-1,2 12 0,-2-3-6,-1 0 0,0 1 0,-1-1-1,-1 0 1,-1 0 0,-1 0 0,0 1-1,-1-2 1,-10 29 0,13-41 11,-1-1 1,0 1 0,1-1-1,-1 0 1,0 1 0,0-1-1,0 0 1,0 0 0,-1 0 0,1 0-1,0-1 1,-1 1 0,1-1-1,-1 1 1,0-1 0,1 0-1,-1 0 1,0 0 0,0-1-1,0 1 1,0 0 0,0-1-1,0 0 1,0 0 0,1 0-1,-1 0 1,0 0 0,0-1-1,0 1 1,0-1 0,0 0-1,0 0 1,1 0 0,-1 0-1,0 0 1,1 0 0,-1-1-1,-3-2 1,5 3 4,0 0 1,0 0-1,0-1 1,0 1-1,0 0 0,0-1 1,0 1-1,1-1 1,-1 1-1,0-1 0,1 1 1,-1-1-1,1 1 1,-1-1-1,1 0 0,0 1 1,0-1-1,0 1 0,0-1 1,0 0-1,0 1 1,0-1-1,1-2 0,0 3-2,-1-1-1,1 1 0,0 0 0,-1 0 0,1 0 0,0 0 0,0 0 0,0 0 0,0 0 0,0 0 0,0 0 0,0 0 0,0 0 0,0 1 0,0-1 1,0 0-1,1 1 0,-1-1 0,0 1 0,1 0 0,-1-1 0,0 1 0,1 0 0,-1 0 0,0-1 0,1 1 0,-1 0 0,0 0 0,2 1 0,77 11-38,-54-7-7,50 3 0,-68-8 34,0 0 1,-1-1 0,1 1-1,0-1 1,-1-1 0,1 0 0,-1 0-1,1 0 1,-1-1 0,13-7-1,-16 7 10,-1 0 0,1 1-1,-1-2 1,0 1-1,0 0 1,0-1 0,0 1-1,-1-1 1,1 0 0,-1 0-1,0 0 1,0 0-1,0 0 1,-1 0 0,0-1-1,1 1 1,-2 0 0,1-1-1,0 1 1,-1-7-1,1-5 17,-1 0-1,-1 0 0,-1 0 0,-4-20 0,0 14 27,4 16-24,1 1 0,-1-1 0,1 1 1,0-1-1,1 0 0,-1-6 0,1 11-14,1-1 0,-1 0-1,1 0 1,-1 0-1,1 0 1,0 0-1,-1 1 1,1-1 0,0 0-1,0 0 1,0 1-1,0-1 1,1 1 0,-1-1-1,0 1 1,1 0-1,-1-1 1,1 1-1,-1 0 1,1 0 0,0 0-1,2-1 1,1-2-7,1 1 0,0 1 0,0-1 0,0 1 0,0 0 0,0 0 0,0 1 0,0-1 1,1 2-1,-1-1 0,0 1 0,1 0 0,-1 0 0,1 0 0,-1 1 0,0 0 0,1 0 0,-1 1 0,0 0 0,0 0 1,0 0-1,0 1 0,-1 0 0,1 0 0,-1 0 0,1 1 0,-1 0 0,0 0 0,0 0 0,-1 1 0,1-1 1,-1 1-1,0 0 0,-1 0 0,1 1 0,-1-1 0,4 10 0,0 0-17,-2 1 1,0-1-1,-1 1 0,0 0 1,-2 0-1,0 1 1,0-1-1,-2 21 0,-2 4-14,-2 0-1,-11 45 1,14-83 32,0-1-1,1 1 0,-1 0 1,1-1-1,0 1 1,0 0-1,0-1 1,0 1-1,0 0 1,1-1-1,1 5 1,-2-6 0,0-1 1,0 1 0,1-1 0,-1 0 0,0 1 0,0-1-1,1 0 1,-1 1 0,1-1 0,-1 0 0,0 0 0,1 1 0,-1-1-1,0 0 1,1 0 0,-1 0 0,1 0 0,-1 1 0,1-1-1,-1 0 1,1 0 0,-1 0 0,0 0 0,1 0 0,0 0-1,20-8 33,1-8-9,0 0 0,-2-1 0,0-2 0,-1 0 1,33-42-1,4-4 11,15-18 90,-76 96-98,1 1 0,0-1 0,0 1 0,2 0 0,-1 0-1,2 0 1,0 28 0,2-36-29,0 1 0,0 0 0,0-1 0,1 0 0,0 1 0,0-1 0,1 0 0,0 0 0,4 7 0,-6-12 2,0 1 0,0-1 0,1 1 0,-1-1-1,0 1 1,1-1 0,-1 1 0,1-1 0,0 0 0,-1 0 0,1 0 0,0 0 0,0 0-1,-1 0 1,1-1 0,0 1 0,0-1 0,0 1 0,0-1 0,0 0 0,0 1 0,0-1-1,0 0 1,0 0 0,0-1 0,0 1 0,0 0 0,0-1 0,0 1 0,0-1-1,0 1 1,0-1 0,-1 0 0,4-2 0,-2 2 4,0-1 0,-1 0 0,1 0-1,-1 0 1,1-1 0,-1 1 0,0-1 0,0 1 0,0-1 0,0 0-1,0 1 1,0-1 0,-1 0 0,0 0 0,1 0 0,-1-1 0,0 1-1,-1 0 1,1 0 0,0-1 0,-1 1 0,0 0 0,0 0 0,0-1-1,0 1 1,-1-6 0,-1-4 2,0 0-1,-1 0 1,-1 0-1,0 1 1,-9-19-1,11 25 7,-1-1-1,0 1 1,-1 0 0,0 0-1,0 0 1,0 0-1,-1 1 1,1 0-1,-1 0 1,0 0-1,-1 0 1,1 1-1,-1 0 1,0 0-1,0 1 1,0-1-1,-1 1 1,1 1 0,-14-5-1,15 6-8,3 1-2,0-1-1,0 0 1,-1 1-1,1-1 1,0 1-1,-1-1 1,1 1-1,0 0 1,-1 0 0,1 0-1,0 1 1,-1-1-1,1 0 1,0 1-1,0 0 1,-1-1-1,1 1 1,0 0-1,0 0 1,0 0-1,0 0 1,0 1 0,-2 1-1,4-3-1,-1 0-1,1 1 1,0-1 0,0 0 0,0 0-1,-1 1 1,1-1 0,0 0-1,0 1 1,0-1 0,0 0 0,0 1-1,0-1 1,0 0 0,0 1-1,0-1 1,0 0 0,0 1-1,0-1 1,0 0 0,0 1 0,0-1-1,0 0 1,0 1 0,0-1-1,1 0 1,-1 1 0,0-1-1,0 0 1,0 0 0,0 1 0,1-1-1,-1 0 1,0 0 0,0 1-1,1-1 1,-1 0 0,0 0 0,0 0-1,1 1 1,-1-1 0,0 0-1,1 0 1,-1 0 0,16 7-12,-3-3 8,0-1 0,1-1 0,-1 0 0,1 0 0,0-2 0,0 0 0,26-3 0,-30 1 1,219-47-129,-217 46 131,-1 0 0,1 1 0,0 0-1,1 1 1,-1 0 0,0 1 0,0 0 0,0 1-1,1 1 1,17 4 0,-27-5 6,-1 0 0,1 1 0,-1-1 0,0 1 0,0 0 0,1 0 0,-1 0 0,-1 0-1,1 0 1,0 0 0,0 0 0,-1 1 0,1-1 0,-1 0 0,0 1 0,2 3 0,14 44 48,-13-30-40,-1 2 0,1 36 1,-3-36-3,1 0 0,7 35 1,-7-50 4,0-1 1,1 1-1,0 0 1,0-1-1,0 0 0,1 1 1,0-1-1,6 7 1,-8-10-2,0-1 0,1 0-1,-1 1 1,0-1 0,1 0 0,0 0 0,-1 0 0,1 0 0,0-1 0,0 1 0,0-1-1,0 0 1,0 0 0,0 0 0,1 0 0,-1 0 0,0-1 0,0 1 0,1-1-1,3 0 1,7-2 48,-1 0-1,0-1 1,1-1-1,-1 0 1,-1-1-1,20-9 1,-32 13-87,1 1 0,0 0 1,0-1-1,-1 1 0,1-1 0,0 0 0,-1 1 0,1-1 1,-1 1-1,1-1 0,-1 0 0,1 1 0,-1-1 0,1 0 1,-1 0-1,0 1 0,1-1 0,-1 0 0,0 0 0,0 0 1,0 0-1,1 1 0,-1-1 0,0 0 0,0-1 0,0 1-202,-1 1 0,1-1 0,0 1 0,0-1-1,0 0 1,-1 1 0,1-1 0,0 1 0,-1 0-1,1-1 1,0 1 0,-1-1 0,1 1 0,-1-1-1,1 1 1,0 0 0,-1-1 0,1 1 0,-1 0-1,1 0 1,-1-1 0,1 1 0,-2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07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589 1 12056,'0'0'2638,"-10"9"-2215,9-8-416,-129 127 1555,79-72-229,-81 67 1,78-75-513,-25 19 331,41-40-620,16-12 57,1 0 0,-25 23 0,46-38-574,0 0 0,-1 1 0,1-1 0,0 0 0,0 0 0,-1 1 0,1-1 0,0 0 0,0 0 0,-1 1 1,1-1-1,0 0 0,0 1 0,0-1 0,0 0 0,-1 1 0,1-1 0,0 0 0,0 1 0,0-1 0,0 0 1,0 1-1,0-1 0,0 0 0,0 1 0,0-1 0,0 1 0,0-1 0,0 0 0,0 1 0,1 0 0,10 3 416,20-4-2427,-29 0 576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07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13768,'0'0'4799,"-23"62"-4079,17-54 8,4-4-120,2-2 16,0 2-160,-2-4 0,-2 0 48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20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0 988 4720,'0'0'9361,"7"-12"-9017,4-7-238,64-99 1113,-52 86-615,32-66 0,-37 64-34,43-63-1,-50 85-356,0 0 0,18-14-1,10-11 580,-38 35-752,1 1 1,-1 0-1,1 0 0,-1 0 0,1 0 0,-1 0 0,1 0 0,0 0 0,-1 0 0,1 0 0,0 1 0,0-1 1,0 1-1,0-1 0,-1 1 0,1 0 0,0 0 0,0 0 0,0 0 0,0 0 0,0 0 0,0 0 0,0 1 1,-1-1-1,1 1 0,0-1 0,0 1 0,0 0 0,-1 0 0,1 0 0,0 0 0,-1 0 0,1 0 0,-1 0 1,1 0-1,-1 1 0,0-1 0,1 0 0,-1 1 0,0-1 0,0 1 0,0 0 0,0-1 0,1 4 0,3 15 49,0 0 0,-1 0 0,-1 0 0,-2 1 0,0 29 0,1-6 56,-1 103 437,-2-71 336,2-75-658,3-6-136,4-10-17,36-67 243,86-125 0,-125 201-316,-1 1 0,1 0-1,0-1 1,10-6 0,-14 11-26,0 0-1,0 0 0,0 1 1,0-1-1,0 0 0,0 0 0,1 1 1,-1-1-1,0 1 0,0-1 0,0 1 1,1-1-1,-1 1 0,0 0 1,1 0-1,-1 0 0,0 0 0,1 0 1,-1 0-1,0 0 0,1 0 1,-1 0-1,0 0 0,1 1 0,-1-1 1,0 0-1,0 1 0,1 0 0,-1-1 1,0 1-1,2 1 0,1 2 9,0 1 1,-1-1-1,1 1 0,-1 0 0,0 0 0,-1 0 0,1 0 0,-1 0 1,2 7-1,9 52 56,-1-4 56,-5-47 3,-6-13-127,-1 0 0,1 0 1,0 0-1,-1 0 1,1 0-1,-1 0 0,1 0 1,0-1-1,-1 1 1,1 0-1,-1 0 0,1-1 1,-1 1-1,1 0 0,-1-1 1,1 1-1,-1-1 1,1 1-1,-1-1 0,1 1 1,-1-1-1,1 0 1,18-20 47,-1 0 1,16-27 0,23-26 27,-38 48-43,9-11 3,-26 35-33,0-1 1,0 1-1,1 0 1,-1 0-1,0 0 1,1 0-1,0 1 0,-1-1 1,1 1-1,4-3 1,-5 4-2,-1 0-1,0 0 1,0 1 0,0-1 0,0 0 0,0 0-1,0 1 1,0-1 0,0 0 0,0 1 0,0-1-1,0 1 1,-1-1 0,1 1 0,0 0 0,0-1-1,0 1 1,-1 0 0,1 0 0,0-1-1,-1 1 1,1 0 0,0 0 0,-1 0 0,1 0-1,-1 0 1,1 0 0,-1 0 0,0 1 0,13 33 45,-7-3-10,-1 1 1,1 36-1,4 25 86,-10-92-118,0-1 0,1 1 1,-1 0-1,1 0 0,0-1 0,0 1 0,-1 0 1,1-1-1,0 1 0,0-1 0,0 1 1,1-1-1,-1 0 0,0 1 0,1-1 0,-1 0 1,0 0-1,1 0 0,-1 0 0,1 0 0,0 0 1,-1 0-1,1-1 0,0 1 0,-1 0 1,1-1-1,0 0 0,0 1 0,0-1 0,-1 0 1,1 0-1,0 0 0,0 0 0,0 0 1,2-1-1,5 0 15,1 0 1,-1-1-1,0 0 1,0-1-1,13-5 1,0-2 27,0-2 0,35-24 1,7-4 47,-59 37-89,1 0 0,0-1 1,-1 1-1,0-1 0,0 0 0,0 0 1,-1-1-1,1 0 0,-1 1 1,0-1-1,0-1 0,-1 1 0,0-1 1,0 1-1,0-1 0,0 0 0,-1 0 1,0 0-1,2-10 0,-4 15-8,0 1 0,0-1 0,0 0 0,0 1 0,0-1 0,0 0 0,0 1 0,0-1 0,-1 1-1,1-1 1,0 0 0,0 1 0,-1-1 0,1 0 0,0 1 0,0-1 0,-1 1 0,1-1 0,-1 1 0,1-1 0,-1 1 0,1-1 0,-1 1 0,1-1 0,-1 1-1,1 0 1,-1-1 0,1 1 0,-1 0 0,1 0 0,-1-1 0,0 1 0,1 0 0,-1 0 0,0 0 0,1 0 0,-1-1 0,0 1 0,1 0 0,-1 0-1,0 0 1,1 1 0,-1-1 0,0 0 0,0 0 0,-33 8 43,32-7-40,-10 3 1,1 1 0,-1 1 0,1 0 0,1 0 0,-1 1 0,1 0 0,0 1 0,1 0 0,-1 1 1,2 0-1,-11 14 0,0 2 10,1 2 1,2 0-1,-17 38 0,32-62-10,0-1 0,0 0 0,0 1 0,0-1-1,1 1 1,-1-1 0,1 0 0,0 1 0,0-1-1,0 1 1,0-1 0,0 1 0,0-1 0,0 1-1,1-1 1,0 1 0,-1-1 0,1 0 0,0 1-1,0-1 1,0 0 0,2 3 0,-2-4-3,-1 0 0,1 0-1,0-1 1,0 1 0,-1 0 0,1-1 0,0 1 0,0-1 0,0 1 0,0-1 0,0 1 0,0-1-1,0 1 1,0-1 0,0 0 0,0 0 0,0 1 0,0-1 0,0 0 0,0 0 0,1 0-1,0-1 1,1 1 0,-1-1 0,0 1 0,0-1 0,0 0 0,0 0 0,0 0-1,0 0 1,0-1 0,0 1 0,-1 0 0,1-1 0,0 1 0,1-2-1,14-16 12,0-1 0,-1 0 0,-1-1 0,16-29 0,-9 6-1,23-59-1,-32 79 21,-8 17 16,-7 14-43,1-1 0,0 1 0,0-1 0,1 1 0,-1-1-1,1 1 1,2 12 0,-1 1-4,-1 20 6,2 1 0,9 42 0,-10-78-2,0 0 0,0-1 0,1 1 0,0 0 0,0-1 0,0 1 0,1-1 0,-1 0 0,5 6 0,-6-9-5,0 1 0,0-1 0,1 0 0,-1 0 0,0 1 0,1-1 0,-1 0 0,1 0 0,-1 0 0,1 0 0,0 0-1,-1-1 1,1 1 0,0 0 0,0-1 0,-1 1 0,1-1 0,0 0 0,0 0 0,0 0 0,0 1 0,-1-2 0,1 1 0,0 0 0,0 0 0,3-1 0,8-4 0,-1 0 1,0-1 0,0-1-1,-1 1 1,0-2 0,14-10-1,56-59-4,-25 22 3,-36 35-1,0-1 0,-1 0 0,-2-2 0,23-37 0,48-105 0,-53 96 0,-31 60 11,1-1 0,-2 1 0,1-1-1,-1 0 1,-1 0 0,1-1 0,-2 1 0,1-11-1,-2 20 4,0 2-13,-1-1-1,0 0 1,1 1 0,-1-1 0,1 0 0,-1 1 0,0-1-1,1 1 1,-1-1 0,1 1 0,0-1 0,-1 1 0,1-1-1,-1 1 1,1 0 0,0-1 0,-1 1 0,1 0-1,0-1 1,0 2 0,-3 2 2,-19 46-1,1 0 0,3 2 0,2 0 1,2 1-1,-8 63 0,18-82-2,1 0 0,2 1 0,1 0 0,7 43 0,-5-65 0,1-1 0,0 1 0,0-1 0,2 0 0,6 15 0,-9-25 0,-1-1 1,0 1-1,1-1 0,-1 0 0,1 0 1,0 1-1,-1-1 0,1 0 0,0-1 0,-1 1 1,1 0-1,0 0 0,0-1 0,0 1 1,0-1-1,0 1 0,0-1 0,0 0 1,0 0-1,0 0 0,0 0 0,0 0 0,0 0 1,-1-1-1,3 0 0,3 1 3,0-2 0,0 1 0,0-1 0,0 0 0,10-5 0,-3-2 12,0 0 0,-1-1 0,0-1 0,-1 0 0,0-1 0,12-15 0,-16 15 3,1 0-1,-2 0 1,0-1-1,0 0 1,6-19-1,5-8 4,17-35-9,26-84 1,-29 74 17,-15 43 2,11-47-1,-24 65-19,-3 19-6,-1 1 0,1-1 0,0 0-1,1 1 1,2-8 0,-3 5 62,-5 13-36,-50 185 5,-33 128-21,75-277 8,8-29 4,0 0 0,0 1-1,2-1 1,-2 26 0,6-45 12,1 0 0,0 0 0,1 1 1,-1-1-1,1 1 0,0 0 0,10-9 0,0-2-10,-2 0-22,-8 10-3,0-1 0,1 1 0,0 0 1,1 1-1,10-10 0,-15 14-4,1 0-1,-1 1 0,0-1 1,1 0-1,-1 1 1,0-1-1,1 1 1,-1-1-1,1 1 1,-1 0-1,1 0 1,-1-1-1,1 1 1,-1 0-1,1 0 1,-1 1-1,1-1 1,-1 0-1,0 0 1,1 1-1,-1-1 1,1 1-1,-1-1 1,0 1-1,1 0 1,-1-1-1,0 1 1,0 0-1,1 0 1,-1 0-1,0 0 1,0 0-1,0 0 1,0 0-1,0 0 1,1 3-1,9 11 0,16 28 0,-19-29 0,0-1 0,0 0 0,14 14 0,-19-23 0,1 0 0,-1 0 0,1-1 0,0 0 0,0 0 0,0 0 0,7 4 0,-10-6 0,1-1 0,0 0 0,-1 1 0,1-1 0,0 0 0,0 0 0,-1 0 0,1 0 0,0-1 0,0 1 0,-1 0 0,1-1 0,0 1 0,0-1 0,-1 1 0,1-1 0,-1 0 0,1 0 0,-1 0 0,1 0 0,-1 0 0,1 0 0,-1 0 0,2-2 0,9-9 7,-1 0-1,0-1 1,0 0 0,-2-1-1,1 0 1,-2-1-1,0 0 1,8-22 0,26-44 20,-24 49 0,-14 23 10,0 1-1,1 0 1,0 0 0,11-12-1,-16 19-35,0 1-1,0 0 0,1 0 0,-1 0 0,0 0 0,0 0 1,0 0-1,1-1 0,-1 1 0,0 0 0,0 0 0,1 0 0,-1 0 1,0 0-1,0 0 0,1 0 0,-1 0 0,0 0 0,0 0 1,1 0-1,-1 0 0,0 0 0,0 0 0,1 0 0,-1 0 1,0 1-1,0-1 0,1 0 0,-1 0 0,0 0 0,0 0 0,0 0 1,1 1-1,-1-1 0,0 0 0,0 0 0,0 0 0,0 0 1,1 1-1,-1-1 0,0 0 0,0 0 0,0 1 0,8 12-5,-7-9 3,5 8 2,-1 1 0,-1 0 0,0 0-1,-1 1 1,0-1 0,1 26 0,-2-2 0,-5 48 0,4-78 0,-1-6 0,0 0 0,0 1 0,0-1 0,0 0 0,0 0 0,0 0 0,0 0 0,0 1 0,0-1 0,-1 0 0,1 0 0,0 0 0,-1 0 0,1 0 0,-1 0 0,1 0 0,-2 1 0,2 0 20,-2 13 205,2-16-223,0 1 1,0 0 0,0 0 0,0 0-1,-1 0 1,1 0 0,0 0 0,0 0-1,0 0 1,0-1 0,0 1 0,0 0-1,0 0 1,-1 0 0,1 0 0,0 0-1,0 0 1,0 0 0,0 0 0,0 0-1,-1 0 1,1 0 0,0 0 0,0 0-1,0 0 1,0 0 0,0 0 0,0 0-1,-1 0 1,1 0 0,0 0 0,0 0-1,0 0 1,0 0 0,0 0-1,0 0 1,-1 0 0,1 1 0,0-1-1,0 0 1,0 0 0,0 0 0,0 0-1,0 0 1,0 0 0,0 0 0,-1 0-1,1 1 1,0-1 0,0 0 0,0 0-1,0 0 1,0 0 0,0 0 0,0 0-1,0 1 1,0-1 0,0 0 0,0 0-1,-1-3-8,1-1-1,0 1 0,0-1 1,0 1-1,0-1 0,1 1 0,-1 0 1,1-1-1,0 1 0,0-1 1,0 1-1,0 0 0,1 0 0,1-3 1,-1 1 1,-1 3 4,7-17 7,-1-1-1,7-29 1,-13 44-1,0-1 0,0 1 1,-1-1-1,1 1 0,-1-1 0,-1 1 0,1-1 0,-1 1 1,0-1-1,0 1 0,0-1 0,-1 1 0,1 0 0,-5-9 0,4 12-4,1 0-1,-1-1 0,1 1 1,-1 0-1,0-1 0,0 1 0,0 0 1,0 1-1,0-1 0,0 0 1,0 0-1,-1 1 0,1-1 0,-1 1 1,1 0-1,-1 0 0,1 0 1,-1 0-1,0 0 0,0 1 0,1-1 1,-1 1-1,0 0 0,0-1 1,0 1-1,1 1 0,-1-1 0,0 0 1,0 1-1,1-1 0,-1 1 1,0 0-1,-3 1 0,0 1-5,0 0-1,0 0 0,1 0 1,-1 1-1,1 0 1,-1 0-1,1 0 1,1 1-1,-1-1 0,0 1 1,1 0-1,-7 11 1,7-8 3,0-1 0,0 1-1,1 0 1,0 0 0,0 0 0,1 0 0,0 0 0,0 0 0,1 1 0,0-1-1,1 1 1,0-1 0,0 1 0,1-1 0,0 1 0,0-1 0,1 0 0,0 1-1,0-1 1,1 0 0,7 14 0,-9-21 2,2 7-11,1 0 0,1 0 1,10 15-1,-13-21 8,0 0 1,1 1-1,-1-1 1,1 0-1,-1 0 1,1 0-1,0-1 1,0 1-1,0-1 1,0 0-1,0 1 0,0-1 1,7 1-1,-2 0 12,1 0-1,0 0 1,-1-1-1,1-1 1,0 1-1,0-1 1,0-1-1,-1 1 1,1-1-1,0-1 1,-1 0-1,1 0 1,12-5-1,-7 0 11,-1 0 0,1-1 0,-1 0 1,0-1-1,-1-1 0,0 0 0,13-14 0,68-89 163,-68 65-93,-28 97-9,3-7-101,-2-8 3,1-16 1,0 0 1,-1 1-1,-9 31 1,38-80 12,4-19 36,-25 38-12,0 0 0,0 1 0,2-1 0,-1 2 0,17-18 0,-23 26-18,0 1 1,-1-1 0,1 1 0,0-1-1,-1 1 1,1-1 0,0 1 0,0-1-1,-1 1 1,1 0 0,0-1 0,0 1-1,0 0 1,0 0 0,-1 0 0,1-1-1,0 1 1,0 0 0,0 0 0,0 0-1,0 0 1,0 1 0,-1-1 0,1 0-1,0 0 1,0 0 0,1 1 0,0 0-1,-1 1 1,0-1-1,1 0 0,-1 1 1,0-1-1,0 0 1,0 1-1,0 0 1,0-1-1,0 1 0,0 0 1,1 2-1,1 5 1,0 1-1,-1-1 1,3 18-1,-4-13 1,-1-9-2,0 0-1,1 0 1,-1 0 0,1 0-1,2 7 1,2-14 5,-1 0 1,-1-1-1,1 0 1,0 0-1,4-5 0,-5 5 4,6-5 0,-1-1 0,0 1-1,9-14 1,15-16 14,-31 36-22,1 0 0,0 0 1,1 0-1,-1 0 0,0 1 1,1-1-1,-1 1 0,3-2 1,-4 3-2,-1 0 1,1 0-1,0 0 1,-1 0-1,1 0 1,0 0-1,-1 0 1,1 0-1,-1 0 1,1 1-1,0-1 1,-1 0-1,1 0 1,-1 1-1,1-1 1,-1 0-1,1 1 1,-1-1-1,1 1 1,-1-1-1,1 0 1,-1 1-1,1-1 1,-1 1-1,0-1 1,1 1-1,-1-1 1,0 1-1,1 0 1,-1-1-1,0 1 1,0-1-1,1 1 1,-1 0-1,0-1 1,0 1 0,0 0-1,0-1 1,0 1-1,3 14 15,0-1 1,1 20-1,-4-23-7,1 0 0,1-1 0,0 1 0,0 0 0,1-1 0,5 11 0,-7-20-8,0 0 0,-1 0 0,1 0 0,1 0 0,-1 0 0,0 0 0,0 0 0,0 0-1,0 0 1,1-1 0,-1 1 0,0 0 0,1-1 0,-1 1 0,0-1 0,1 0 0,-1 1 0,1-1 0,-1 0 0,0 0 0,1 0 0,-1 0 0,1 0 0,-1 0 0,1 0-1,1-1 1,39-9 27,-22 2-18,0-1-1,-1 0 1,25-17-1,-24 13-4,-3 3 1,-1-2 1,-1-1-1,1 0 1,22-26-1,-27 18-6,-11 21 0,-1 0 0,1 0 0,0 1 0,0-1 0,-1 0 0,1 0 0,0 0 0,-1 0 0,1 1 0,0-1 0,0 0 0,-1 0 0,1 0 0,0 0 0,-1 0 0,1 0 0,0 0 0,-1 0 0,1 0 0,0 0 0,-1 0 0,1 0 0,0 0 0,-1 0 0,1 0 0,0 0 0,0 0 0,-1 0 0,1-1 0,0 1 0,-1 0 0,1 0 0,0 0 0,0 0 0,-1-1 0,1 1 0,0 0 0,0 0 0,-1-1 0,1 1 0,0 0 0,0 0 0,0-1 0,0 1 0,-1 0 0,1-1 0,0 1 0,0 0 0,0-1 0,0 1 0,0 0 0,0 0 0,0-1 0,0 1 0,0 0 0,0-1 0,0 1 0,0 0 0,0-1 0,0 1 0,0 0 0,0-1 0,0 1 0,0 0 0,1-1 0,-1 1 0,0 0 0,-19 11 0,0 1 0,0 1 0,2 1 0,-30 29 0,46-42 0,-7 7 0,-1 0 1,1 1-1,1 0 1,0 1-1,0 0 1,1 0-1,0 0 1,-7 19-1,12-28 3,1-1 0,-1 1 0,1 0 0,0 0 0,-1-1 0,1 1 0,0 0 0,0 0 0,-1 0 0,1-1 0,0 1 0,0 0 0,0 0 0,0 0 0,0-1 0,0 1 0,0 0 0,1 0 0,-1 0 0,0-1 0,0 1 0,1 0 0,-1 0 0,0-1 0,1 1 0,-1 0 0,0-1 0,1 1 0,-1 0 0,1-1 0,0 1 0,-1 0 0,1-1 0,-1 1-1,1-1 1,0 1 0,-1-1 0,1 0 0,0 1 0,0-1 0,-1 0 0,1 1 0,1-1 0,0 1 5,1-1-1,-1 0 1,1 0-1,0 0 1,-1 0-1,1 0 1,-1-1-1,1 1 1,0-1-1,-1 1 1,1-1-1,-1 0 1,3-1-1,24-15 38,-1-1 0,0-2 0,-2 0 0,0-2 1,30-33-1,-55 55-44,-1 0-1,0-1 1,0 1 0,1 0 0,-1 0 0,0 0-1,0-1 1,1 1 0,-1 0 0,0 0 0,1 0 0,-1 0-1,0 0 1,1-1 0,-1 1 0,0 0 0,1 0-1,-1 0 1,0 0 0,1 0 0,-1 0 0,0 0 0,1 0-1,-1 0 1,0 1 0,1-1 0,-1 0 0,0 0 0,1 0-1,-1 0 1,0 0 0,0 0 0,1 1 0,-1-1-1,0 0 1,1 0 0,-1 0 0,0 1 0,0-1 0,0 0-1,1 1 1,-1-1 0,0 0 0,0 0 0,0 1 0,1-1-1,-1 0 1,0 1 0,0-1 0,0 0 0,0 1-1,0-1 1,0 0 0,0 1 0,0-1 0,0 0 0,0 1-1,5 24-17,-5-22 13,3 25-20,-2-12-18,1-1 1,7 25-1,-8-35 28,1-1 0,-1 0 1,1 0-1,0 0 0,0 0 0,0 0 0,1-1 1,-1 1-1,1-1 0,0 1 0,0-1 0,0 0 1,8 5-1,-10-7 11,0-1 0,0 1 0,0-1 0,0 0 0,0 1 0,0-1 0,0 0 1,0 0-1,0 0 0,0 0 0,1 0 0,-1 0 0,0 0 0,0 0 0,0 0 0,0 0 1,0-1-1,0 1 0,0 0 0,0-1 0,2 0 0,23-16-40,-17 11 35,10-8 6,-1-1-1,-1-1 0,0-1 1,-1 0-1,-1-1 1,0-1-1,-2 0 1,0-1-1,-1-1 1,9-21-1,12-34-48,34-121-1,-43 119 34,4-3-28,-10 31 0,-2 0-1,14-79 0,-27 114 30,-2 6 2,1 0-1,-1 1 0,-1-1 0,0-12 0,0 21 15,0-1 0,0 1 0,0 0 0,0 0 0,0-1 0,0 1 0,0 0 0,0 0 0,0-1 0,0 1 0,0 0 0,0 0 0,0-1 0,-1 1 0,1 0 0,0 0 0,0-1 0,0 1 0,0 0 0,0 0 0,-1 0 0,1-1 0,0 1 0,0 0 0,0 0 0,-1 0 0,1 0 0,0 0 0,0-1 0,0 1 0,-1 0 0,1 0-1,0 0 1,0 0 0,-1 0 0,1 0 0,0 0 0,0 0 0,-1 0 0,1 0 0,0 0 0,0 0 0,-1 0 0,1 0 0,0 0 0,0 0 0,-1 0 0,-10 11-39,-15 39 24,3 1 0,2 1 0,3 1 0,-21 95 0,25-70 2,4 2-1,-1 112 1,9-148 10,1-16 4,1 0 0,1 0 0,1 0-1,9 37 1,-11-63 1,0 0 0,1 0 0,0 0 0,-1 0 1,1-1-1,0 1 0,0 0 0,0 0 0,0-1 0,0 1 0,0 0 0,1-1 0,-1 1 1,1-1-1,-1 0 0,1 1 0,-1-1 0,1 0 0,0 0 0,-1 0 0,1 0 0,0 0 1,0-1-1,0 1 0,0 0 0,0-1 0,0 0 0,0 1 0,0-1 0,0 0 0,0 0 1,0 0-1,0 0 0,0 0 0,0 0 0,0-1 0,-1 1 0,1-1 0,3 0 0,4-2 7,1-1-1,-1 0 0,0 0 0,0-1 0,-1 0 1,16-11-1,1-7 1,0-2 1,-1 0-1,-2-2 1,35-53-1,-18 26 39,-36 49-41,1 0 0,0 0 0,0 1 0,0-1 0,7-5 0,-17 31-22,-10 34 32,-10 45 15,23-85-4,1 1 0,0-1 0,1 1 0,2 24 1,-1-39-20,0 0 0,0 0 1,0-1-1,0 1 0,0 0 1,0 0-1,0-1 0,1 1 1,-1 0-1,0-1 0,1 1 1,-1 0-1,0-1 0,1 1 1,-1 0-1,1-1 0,-1 1 1,1-1-1,-1 1 0,1-1 1,0 1-1,-1-1 0,1 1 0,-1-1 1,1 0-1,0 1 0,0-1 1,-1 0-1,2 1 0,1-1 7,-1 0 0,0 0-1,1 0 1,-1 0 0,1 0 0,-1-1-1,0 1 1,1-1 0,3-1-1,4-2 21,0 0 0,-1-1 0,16-10 0,-4-2 10,-1-1 1,34-38 0,-34 33-3,2 1 0,25-20 0,-41 37-31,17-13-3,29-17 1,-45 31-14,-1 1-1,1 0 1,0 0 0,0 0-1,0 1 1,0 0-1,0 0 1,1 1-1,12-2 1,-9 2-57,-9 0 1,-4 3 7,-6 5 30,-36 30-14,18-16-10,-30 33 1,48-45 50,0 0 0,1 0-1,1 1 1,-1 0 0,2 0-1,-1 1 1,-5 18 0,10-27 1,0 0 0,1 0 0,-1 0 0,1-1 0,0 1 0,-1 0 0,1 1 0,0-1 0,0 0 0,1 0 0,-1 0 0,0 0 0,1-1 0,-1 1 1,1 0-1,-1 0 0,1 0 0,0 0 0,0 0 0,2 2 0,-1-1-2,1 0 1,-1 0-1,1-1 0,0 1 1,0-1-1,0 0 1,0 0-1,0 0 0,1 0 1,4 1-1,3 2-16,1-1 1,0-1-1,0 0 0,0-1 0,20 1 0,-13-1-6,-10-1-5,-1 0 0,1-1 0,0 0 0,0-1 1,14-2-1,-25 5 229,-12 1-134,14-3-58,12-4-154,-1 1 117,-2-1 0,1-1 0,0 0 0,10-7 0,8-5-18,3 4-25,-25 11 50,0 0 0,0-1 0,0 1 1,0-1-1,5-5 0,-10 7 20,0 1-6,-1-1 1,1 0-1,0 1 1,-1-1-1,1 1 1,0-1-1,-1 1 1,1-1-1,0 1 1,0-1-1,0 1 1,-1-1-1,1 1 1,0 0-1,0 0 1,0-1-1,0 1 1,-1 0-1,1 0 1,0 0-1,0 0 1,0 0-1,0 0 1,0 0-1,0 0 1,0 1-1,-1-1 1,1 0 0,0 0-1,0 1 1,1-1-1,-2 1 2,0-1 1,0 0-1,0 0 0,0 0 0,0 0 1,1 0-1,-1 0 0,0 0 1,0 0-1,0 0 0,0 0 0,0 0 1,1 0-1,-1-1 0,0 1 1,0 0-1,0 0 0,0 0 0,0 0 1,1 0-1,-1 0 0,0 0 1,0 0-1,0 0 0,0 0 1,0 0-1,0-1 0,0 1 0,0 0 1,1 0-1,-1 0 0,0 0 1,0 0-1,0 0 0,0-1 0,0 1 1,0 0-1,0 0 0,0 0 1,0 0-1,0 0 0,0-1 0,0 1 1,0 0-1,0 0 0,0 0 1,0 0-1,0-1 0,0 1 0,0 0 1,0 0-1,0 0 0,0-4-21,-1 7 6,1-2 8,0-2-4,0 1-2,0 0-1,0 0 1,0-1 0,0 1-1,0 0 1,-1 0 0,1-1-1,0 1 1,0 0 0,0 0-1,-1-1 1,1 1 0,0 0-1,0 0 1,-1 0-1,1 0 1,0-1 0,0 1-1,-1 0 1,1 0 0,0 0-1,0 0 1,-1 0 0,1 0-1,0 0 1,-1 0 0,1 0-1,0 0 1,-1 0 0,1 0-1,0 0 8,0 0 0,0 0 0,0-1 0,0 1 0,1 0 0,-1 0 0,0 0 0,0 0 0,0 0 0,0 0 0,0 0 1,0 0-1,0-1 0,0 1 0,0 0 0,0 0 0,0 0 0,0 0 0,0 0 0,1 0 0,-1-1 0,0 1 0,0 0 0,0 0 0,0 0 0,0 0 0,0 0 0,0-1 0,0 1 0,-1 0 0,1 0 0,0 0 0,0 0 0,0 0 0,0-1 0,0 1 0,0 0 0,0 0 0,0 0 0,0 0 0,0 0 0,0 0 0,0 0 0,-1-1 0,1 1 0,0 0 0,0 0 1,0 0-1,0 0 0,0 0 0,0 0 0,-1 0 0,1 0 0,0 0 0,0 0 0,0 0 0,0 0 0,9-7-42,0 1-1,1 0 1,20-9 0,15-9-209,-45 24 254,1 0-1,-1 0 1,0-1-1,0 1 1,0 0-1,0 0 1,0 0 0,0 0-1,1-1 1,-1 1-1,0 0 1,0 0-1,0 0 1,1 0 0,-1 0-1,0-1 1,0 1-1,0 0 1,1 0-1,-1 0 1,0 0 0,0 0-1,1 0 1,-1 0-1,0 0 1,0 0-1,0 0 1,1 0-1,-1 0 1,0 0 0,0 0-1,1 0 1,-1 0-1,0 0 1,0 0-1,0 0 1,1 1 0,-1-1-1,0 0 1,-2 6-67,0-4 72,0 0 0,-1 0-1,0 0 1,1 0 0,-1 0 0,0-1-1,0 0 1,0 1 0,0-1 0,0 0 0,0 0-1,0 0 1,0-1 0,-7 1 0,-14 5-9,11-1 21,0 2-1,0-1 1,0 2 0,1 0-1,0 0 1,1 1 0,0 0-1,0 1 1,1 0 0,0 1-1,-9 13 1,18-23-10,1-1 0,-1 1-1,1 0 1,-1-1 0,1 1 0,-1-1-1,1 1 1,-1 0 0,1 0-1,0-1 1,0 1 0,-1 0 0,1-1-1,0 1 1,0 0 0,0 0 0,0 0-1,0-1 1,0 1 0,0 0 0,0 0-1,0-1 1,0 1 0,0 0 0,0 0-1,0-1 1,1 1 0,-1 0-1,0 0 1,1-1 0,-1 1 0,0 0-1,1-1 1,-1 1 0,1-1 0,-1 1-1,1 0 1,-1-1 0,1 1 0,0-1-1,-1 1 1,1-1 0,0 0 0,-1 1-1,1-1 1,0 0 0,-1 1 0,3-1-1,0 1 4,0 0 0,1 0 0,-1 0-1,1-1 1,-1 0 0,1 1 0,-1-1-1,0 0 1,7-2 0,18-5 29,-2-2-1,43-20 1,-16 6-2,-41 18-20,-12 5-11,1-1 0,1 0 0,-1 1 0,0-1-1,0 1 1,0 0 0,0-1 0,0 1 0,0 0 0,0 0 0,0 0-1,1-1 1,-1 1 0,1 1 0,-1-1-1,0 1-1,0 0 1,0-1 0,-1 1-1,1 0 1,0 0-1,-1 0 1,1 0 0,0 0-1,-1 0 1,1 0 0,-1 0-1,0 0 1,1 0 0,-1 0-1,0 0 1,0 0-1,1 0 1,-1 3 0,5 20-1,2 0 0,0 0 1,22 45-1,-29-68 1,0 0 0,1 0-1,-1 0 1,1-1 0,-1 1-1,1 0 1,-1 0 0,1 0 0,0-1-1,-1 1 1,1 0 0,0-1 0,0 1-1,-1 0 1,1-1 0,0 1 0,0-1-1,0 1 1,0-1 0,0 0 0,0 1-1,-1-1 1,1 0 0,0 0 0,0 0-1,0 1 1,2-1 0,-1-1 2,0 1 1,0-1-1,0 0 1,0 0-1,0 0 1,0 0-1,0 0 1,0 0-1,-1 0 1,1 0-1,0-1 1,1-1-1,6-6 14,-1 0 1,-1-1-1,10-15 0,1-5-19,-2-1 0,20-54 0,15-72-43,-25 74 33,136-410-236,-157 479 215,-3 11 6,-1 0 0,0 1 1,0-1-1,0 0 0,-1 0 0,1 0 0,0-4 0,-5 10-21,0 1 0,1 0 0,-1 0-1,1 1 1,0-1 0,-2 6 0,-12 23-9,1 2 1,-14 45-1,-16 78 9,42-145 43,-3 16 13,0 0 0,2 1-1,-1 32 1,6-44 8,0 0 1,0 0-1,2 0 0,1 0 1,0-1-1,7 25 0,-9-40-58,-1-1 0,1 1 0,-1 0 0,0-1 0,0 1 0,0 0 0,0-1 0,0 1 0,0 0 0,0 0 0,0-1 0,-1 1-1,0 2 1,-3 5-3946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20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10656,'0'0'1424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20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8744,'0'0'1754,"19"6"-994,18 5-274,2-1 0,62 8 0,163-5 1511,-235-10-1719,-2 0 197,0-1-1,0-2 1,0 0-1,0-2 1,42-7-1,-69 9-485,0 0 0,0-1-1,0 1 1,0 0 0,0 0 0,0 0 0,0 0-1,0 0 1,-1 0 0,1 0 0,0-1-1,0 1 1,0 0 0,0 0 0,0 0 0,0 0-1,0 0 1,0 0 0,0-1 0,0 1-1,0 0 1,0 0 0,0 0 0,0 0 0,0 0-1,0-1 1,0 1 0,0 0 0,0 0-1,0 0 1,0 0 0,1 0 0,-1 0 0,0-1-1,0 1 1,0 0 0,0 0 0,0 0-1,0 0 1,0 0 0,0 0 0,0 0-1,1 0 1,-1 0 0,0-1 0,0 1 0,0 0-1,0 0 1,0 0 0,0 0 0,1 0-1,-1 0 1,0 0 0,0 0 0,0 0 0,0 0-1,0 0 1,0 0 0,1 0 0,-1 0-1,0 0 1,0 0 0,0 0 0,0 0 0,0 0-1,1 0 1,-1 1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21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9536,'0'0'632,"67"-12"-184,-5 2 8,33-2 136,12 6 16,12 4 16,2 2 16,-10 2-160,-3 2 16,-9-4-56,-2-4 8,0 4-88,-19-8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24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1 771 7328,'0'0'4033,"3"11"-3353,12 35-3,-14-44-586,0 0 0,0 0-1,0-1 1,0 1 0,0 0 0,0-1-1,0 1 1,0-1 0,0 1-1,1-1 1,-1 1 0,1-1-1,-1 0 1,1 0 0,0 0 0,-1 0-1,1 0 1,0 0 0,0 0-1,-1 0 1,1-1 0,0 1 0,0-1-1,0 1 1,0-1 0,0 0-1,0 0 1,0 0 0,0 0 0,4-1-1,1 1 123,0-1-1,1-1 1,-1 0-1,0 0 1,0 0 0,7-4-1,-2 0-33,-1-1 1,-1 0-1,1-1 0,-1 0 1,0 0-1,-1-1 0,0 0 1,-1-1-1,11-15 0,7-14 417,25-49 0,-48 83-546,18-37 348,-14 25-112,1 1-1,1 1 1,0-1 0,13-14-1,-15 21 78,4-4 461,-10 13-808,-1 0 1,1 0-1,-1 0 0,1 1 1,-1-1-1,1 0 1,-1 0-1,1 0 0,-1 0 1,1 1-1,-1-1 1,1 0-1,-1 0 0,1 1 1,-1-1-1,1 0 1,-1 1-1,0-1 0,1 0 1,-1 1-1,0-1 1,1 1-1,-1-1 0,0 1 1,1-1-1,-1 1 1,0-1-1,0 1 0,0-1 1,1 1-1,-1-1 0,0 1 1,0 0-1,12 26 148,-1 0 0,-1 1 0,-1 0 0,-1 1 0,-2 0-1,-1 0 1,-1 0 0,-1 54 0,-3-66-105,0-4 12,0-1 1,0 0-1,-1 1 0,-1-1 0,0 0 0,-1 0 0,-7 22 0,9-32-59,0-1-1,0 1 1,0 0-1,0 0 1,0-1 0,0 1-1,-1 0 1,1-1-1,-1 0 1,1 1 0,-1-1-1,0 0 1,1 0 0,-1 0-1,0 0 1,0 0-1,0 0 1,1 0 0,-1 0-1,0-1 1,0 1-1,0-1 1,0 0 0,0 1-1,0-1 1,-1 0 0,1 0-1,0 0 1,0-1-1,0 1 1,0 0 0,0-1-1,0 1 1,0-1-1,0 0 1,-1-1 0,-8-3 21,1-1 0,0 0 0,0-1 0,0 0 0,-8-8 0,5 4-4,-11-7 16,17 14-30,1 0 0,0-1 0,0 0 0,0 0 0,1-1 0,-9-10 0,6 10-25,7 5-26,7 5 23,25 12-31,1-1-1,0-2 1,35 9 0,-7-1-36,-50-18 73,-1-1 0,0 0 1,1-1-1,0 0 1,-1-1-1,1 0 1,-1 0-1,1-1 1,0 0-1,-1 0 1,1-1-1,-1-1 1,0 0-1,0 0 1,0 0-1,0-1 1,0-1-1,10-6 0,0-2 20,1-1 0,-1 0-1,-1-1 1,-1-1-1,0-1 1,19-25 0,-10 6 30,-2 0 0,-2-2 1,-1-1-1,-2 0 1,14-44-1,54-211 237,-57 134-27,-31 143-160,1 17-90,0 0 0,0 0 0,-1 0-1,1 0 1,0 0 0,0 0 0,0 0 0,-1 0 0,1 0 0,0 0 0,0 0 0,-1 0 0,1 0 0,0 0-1,0 0 1,0 1 0,-1-1 0,1 0 0,0 0 0,0 0 0,0 0 0,-1 0 0,1 0 0,0 1 0,0-1-1,0 0 1,0 0 0,-1 0 0,1 0 0,0 1 0,0-1 0,0 0 0,0 0 0,0 0 0,0 1 0,0-1-1,-3 4 12,0 1-1,0-1 1,1 1-1,-3 9 1,-17 72 69,-22 175 1,1 3 91,43-263-174,-7 27 69,1 0-1,2 0 0,-1 36 0,2-57 265,4-17-171,24-47-35,-18 40-91,0 0-1,1 0 0,0 1 0,1 0 0,13-15 0,-21 29-29,1 0-1,-1 0 0,1 0 1,0 1-1,-1-1 0,1 1 1,0-1-1,0 1 0,0 0 1,0 0-1,0 0 0,0 0 1,0 0-1,1 0 0,-1 0 1,0 1-1,1-1 0,-1 1 1,0 0-1,1-1 0,-1 1 1,0 0-1,1 1 0,-1-1 1,0 0-1,1 1 0,-1-1 1,0 1-1,3 1 0,-1-1-1,-1 1 0,1 1 0,-1-1 0,0 0 0,0 1 0,0 0 0,0-1 0,0 1 0,0 0 0,-1 1 0,1-1 0,-1 0 0,0 1 0,0-1 0,2 8 0,10 30 5,-12-30-8,1-1 1,1 1-1,0-1 1,0 0 0,1 0-1,0-1 1,1 1-1,11 14 1,-15-22-2,1 0-1,0 0 0,1-1 1,-1 1-1,0-1 0,0 1 1,1-1-1,-1 0 1,0 0-1,1-1 0,-1 1 1,1-1-1,0 1 1,-1-1-1,1 0 0,-1-1 1,1 1-1,-1-1 1,1 1-1,6-3 0,2-1 5,1 0-1,-1 0 1,0-1-1,14-9 1,6-3 16,-8 4 1,-1-1 1,28-21-1,-49 34-14,0-1 0,0 1 0,0-1 0,-1 0 0,1 1 0,0-1 0,-1 0 1,0 0-1,1 0 0,-1 0 0,0-1 0,2-3 0,-29 32 113,13-12-111,3-4 7,1 1 0,-1 0 0,-10 17-1,18-23-7,-1 0-1,1 0 0,0 0 0,0 0 0,0 0 0,1 1 0,0-1 0,0 1 1,0-1-1,1 1 0,0-1 0,0 9 0,1-12-6,-1 0-1,1-1 0,-1 1 1,1 0-1,0-1 1,-1 1-1,1-1 1,0 1-1,0-1 1,0 1-1,0-1 0,0 0 1,0 1-1,1-1 1,-1 0-1,0 0 1,1 0-1,-1 0 1,1 0-1,-1 0 0,3 0 1,-2 1-1,1-1-1,0 0 1,-1 0 0,1 0 0,0-1 0,0 1-1,-1-1 1,1 1 0,0-1 0,0 0 0,5 0-1,-2-2 1,-1 1-1,1-1 1,-1 0-1,1-1 0,-1 1 1,0-1-1,0 0 0,0 0 1,-1-1-1,1 0 1,-1 1-1,0-1 0,0-1 1,0 1-1,0 0 1,-1-1-1,0 0 0,4-6 1,-5 6-1,1 0 0,-1 0 0,0 0 0,0 0 0,-1 0 0,0-1-1,0 1 1,0-1 0,0 1 0,-1-1 0,0 1 0,0-1 0,0 1 0,-1-1 0,0 1 0,0 0 0,0-1 0,0 1 0,-4-7 0,2 5 0,-1 0 0,1 1 0,-1 0 0,-9-11 0,11 15 0,0 0 0,1 0 0,-1 0 0,0 1 0,-1-1 0,1 1 0,0-1 0,0 1 0,-1 0 0,1 0 0,0 0 0,-1 0 0,1 1 0,-1-1 0,1 1 0,-1-1 0,-4 1 0,6 0 0,0 0 0,0 0 0,0 0 0,-1 0 0,1 0 0,0 0 0,0 1 0,0-1 0,0 0 0,-1 1 0,1-1 0,0 1 0,-1 1 0,2 1 0,11 0 0,22 0 0,-1-3 0,1 0 0,41-7 0,43-1 0,-113 8-3,1 0 0,-1 0-1,0 0 1,0 1 0,1-1 0,-1 1-1,0 0 1,0 1 0,5 1 0,-7-2 3,-1 0 0,1 1 1,0-1-1,-1 0 1,0 1-1,1-1 1,-1 1-1,0-1 1,0 1-1,0 0 1,0 0-1,0-1 1,0 1-1,0 0 1,0 0-1,-1 0 1,1 0-1,-1 0 0,0 0 1,1 4-1,-1 4 2,0 0 1,0 0-1,-1-1 0,-1 1 0,0 0 0,0 0 0,-5 14 0,4-17 9,1 0 0,-1 0 0,1 0 0,1 1 0,0-1 0,0 0 0,0 1 1,1-1-1,0 1 0,1 0 0,-1-1 0,1 0 0,1 1 0,2 9 0,-3-16-7,-1 1-1,1-1 1,0 0 0,-1 0-1,1 0 1,0 1 0,0-1-1,0 0 1,0 0-1,0 0 1,0 0 0,0-1-1,0 1 1,0 0 0,0 0-1,0-1 1,1 1 0,-1 0-1,0-1 1,1 1 0,1-1-1,0 1 3,0-1 1,0 1-1,1-1 0,-1 0 0,0-1 1,0 1-1,1-1 0,5-1 1,3-2 6,0 0 1,0-2-1,17-9 1,-10 4-3,-2-2 1,1 0-1,-2-1 1,0 0-1,0-2 1,-1 1-1,-1-2 1,23-35-1,0-11 67,39-88-1,-63 123-43,66-157 208,-67 152-126,-2 0 0,-1-1 0,7-61 0,-13 84 84,-2 23-58,-9 64-62,2 81 0,13 82 19,0-1-56,-17-127-51,10-111-33,0 0-303,-1 0 254,0-1 1,0 1-1,1-1 1,-1 1-1,0 0 1,1-1-1,-1 0 1,1 1-1,-1-1 1,1 1-1,-1-1 0,1 0 1,-1 1-1,1-1 1,-1 0-1,1 1 1,0-1-1,-1 0 1,1-1-1,-8-20-464,7 19 340,-9-25-3916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24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15272,'0'0'1759,"85"-46"-1255,-25 28 8,21 0-64,5 6 0,3 12 8,-10 4-8,-5-2-56,-1 2 16,-5 2-128,3-4 8,-5-2-216,-1-2 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37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5624,'0'0'12138,"14"-1"-11727,183-22 1279,-166 18-993,-1 1 0,43 1 0,-73 3-678,1-1-1,-1 1 1,0 0-1,1 0 1,-1 0 0,0 1-1,0-1 1,1 0 0,-1 0-1,0 0 1,0 0-1,1 0 1,-1 0 0,0 0-1,0 0 1,1 0-1,-1 1 1,0-1 0,0 0-1,1 0 1,-1 0 0,0 1-1,0-1 1,0 0-1,0 0 1,1 0 0,-1 1-1,0-1 1,0 0-1,0 0 1,0 1 0,0-1-1,0 0 1,0 0 0,1 1-1,-1-1 1,-4 14 315,-12 15-68,15-27-227,-12 17 67,-1 0 1,0 0-1,-2-1 1,0-1-1,-19 16 1,1-4 110,2 2 1,1 1 0,-54 71-1,71-86-112,11-14-48,0 0 0,-1 1 0,2 0 0,-1 0 0,0 0 0,-2 6 0,4-9-51,1-1-1,0 0 1,0 1-1,0-1 1,1 1 0,-1-1-1,0 1 1,0-1-1,0 1 1,0-1-1,0 1 1,0-1 0,1 0-1,-1 1 1,0-1-1,0 1 1,1-1-1,-1 0 1,0 1-1,0-1 1,1 0 0,-1 1-1,1-1 1,-1 0-1,0 0 1,1 1-1,-1-1 1,0 0-1,1 0 1,-1 1 0,1-1-1,-1 0 1,1 0-1,-1 0 1,1 0-1,-1 0 1,1 0-1,-1 0 1,0 0 0,1 0-1,-1 0 1,1 0-1,0 0 1,26 0 76,-23-1-58,73-4 160,60-1 193,-84 6-346,-52 0-292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27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209 525 4512,'0'0'11538,"-10"4"-10986,5-2-518,-64 28 991,61-25-845,0-1 1,0 1-1,1 0 0,-1 1 1,1 0-1,1 0 0,-10 10 0,-20 36 960,33-47-1007,0 0 0,0 0 0,1 0 0,0 0 0,0 0 0,1 0 0,-1 0 0,1 1 0,-1 8 0,3-12-80,-1 0 0,1 0 1,0 0-1,0 1 0,0-1 0,0 0 1,0 0-1,1-1 0,-1 1 1,1 0-1,-1 0 0,4 2 1,1 3 74,-3-4-80,0 0 0,0 0 0,0 0 0,0 0 0,0-1 0,1 1-1,-1-1 1,1 0 0,0 0 0,0 0 0,0 0 0,0-1 0,0 0 0,0 0 0,0 0 0,0 0 0,1 0 0,-1-1 0,0 0 0,0 0 0,1 0-1,6-2 1,6-1 63,1-1-1,-1-1 1,-1-1-1,20-9 1,-8 3 2,-7 4-20,-1-1 0,0-1 0,0-2 0,-1 1 0,21-18 0,-28 19 5,0-1-1,-1-1 0,0 0 1,0-1-1,-1 0 1,-1 0-1,14-27 0,-7 7 530,-19 38-573,0 1 1,1 0-1,0-1 1,0 1-1,1 0 1,-1 0-1,1 0 1,1 0-1,-1 0 1,1 7-1,0 6-9,5 38-1,-3-49-3,-1 0 0,1 1 0,0-1-1,0 0 1,1 0 0,0 0 0,8 13 0,-9-19-24,0 1 0,-1-1 0,1-1 0,0 1-1,0 0 1,0 0 0,0-1 0,0 1 0,0-1 0,0 1 0,1-1 0,-1 0 0,0 0 0,1 0 0,-1 0-1,1-1 1,-1 1 0,1-1 0,0 1 0,-1-1 0,1 0 0,-1 0 0,1 0 0,0 0 0,-1 0-1,1-1 1,-1 1 0,5-2 0,4-2 25,0 1-1,0-2 1,0 1 0,-1-1-1,1-1 1,-1 0 0,-1-1-1,1 1 1,-1-2-1,13-13 1,-6 4 53,-1-1-1,-2-1 1,1 0-1,12-27 1,-21 33 296,-12 32-200,1 4-122,1-3-32,0 0 0,-2 31 0,7-46-27,-1 0 1,1 0-1,1 0 0,-1 0 0,1 0 1,-1 0-1,2 0 0,-1-1 0,0 1 1,1 0-1,0-1 0,0 1 1,0-1-1,1 0 0,5 8 0,-7-10-7,1-1 0,0 0 0,0 0 0,0 0-1,0 0 1,0 0 0,0 0 0,0 0-1,0 0 1,0-1 0,0 1 0,0-1 0,0 0-1,0 1 1,1-1 0,-1 0 0,0 0 0,0-1-1,0 1 1,0 0 0,1-1 0,-1 1-1,0-1 1,3-1 0,8-3 0,-1 0 0,21-12 0,-27 13-2,10-6 1,0-1 0,-1-1-1,0 0 1,0-1 0,-2 0-1,1-2 1,17-24 0,-8 5-2,-1-1 1,27-58-1,-31 53 16,-3-1-1,17-71 1,6-90 97,-37 200-109,0-4 8,0 1 0,-1 0 0,1 0 0,-1-1-1,0 1 1,0 0 0,-1-1 0,1 1 0,-1 0 0,-2-6 0,-10 64 224,4 7-192,4 1-1,1 0 1,4 1 0,2-1 0,2 0 0,14 61-1,-14-92-12,-2 0 0,-1 38 0,-1-42 22,-3-9-410,-1-14-554,-3-9-492,0-5-2611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27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13168,'0'0'1552,"67"6"-928,5-4-16,17 2-1,18-2-7,-14-2 0,-9-2-32,-11 2 0,1 6-128,-13-4 0,-7-2-368,-9-2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29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74 834 7936,'0'0'5378,"9"-11"-4772,19-25-54,-3-2 1,0-1 0,-3-1 0,29-69 0,59-192 2243,-85 225-2083,25-90 1759,-48 149-1781,-6 20 34,-11 31-255,-102 285 363,16-40-384,64-171-287,27-71-65,-2-1-1,-2-1 1,-1 0-1,-27 44 1,40-76-71,0 1-1,-1-1 1,1 1 0,-1-1 0,0 0 0,0 0 0,0 0-1,-1-1 1,1 1 0,0-1 0,-1 0 0,0 0-1,-5 2 1,9-3-21,0-1-1,0 0 0,0 0 1,-1 0-1,1 0 1,0 0-1,0 0 1,0 0-1,0 0 0,-1 0 1,1 0-1,0 0 1,0 0-1,0 0 1,0 0-1,0 0 1,-1 0-1,1 0 0,0 0 1,0 0-1,0 0 1,0 0-1,-1 0 1,1 0-1,0 0 0,0 0 1,0 0-1,0-1 1,0 1-1,0 0 1,-1 0-1,1 0 0,0 0 1,0 0-1,0 0 1,0 0-1,0-1 1,0 1-1,0 0 0,0 0 1,0 0-1,0 0 1,0 0-1,-1-1 1,1 1-1,0 0 0,0 0 1,0 0-1,0 0 1,0-1-1,2-12 79,11-18-32,3 11-10,0 1-1,27-26 0,-16 17-13,23-23-8,1 2-1,3 2 1,82-55 0,-94 74-16,-10 6-19,0 2 0,43-21 1,3 5-52,-68 31 176,-26 18-25,-22 22-10,26-24-47,-1 1-1,1 0 1,-10 15-1,19-23-14,0 0 0,0 0 0,1 0 0,0 1 0,0-1 0,0 1 0,0 0 0,1-1 0,0 1-1,0 0 1,0 0 0,0 0 0,1 0 0,0 10 0,0-14-5,0 1 0,0 0 0,1-1 0,-1 1 0,1 0 0,-1-1 0,1 1 0,-1 0 0,1-1 0,0 1 0,-1-1 0,1 1 1,0-1-1,0 1 0,0-1 0,1 0 0,-1 0 0,0 1 0,0-1 0,1 0 0,-1 0 0,1 0 0,-1 0 0,0-1 0,1 1 0,0 0 0,-1-1 0,1 1 0,-1-1 0,1 1 0,0-1 0,3 1 0,-2-1-1,1 0 0,0 0 0,-1-1 0,1 1 0,0-1 0,-1 0 0,1 0 0,-1 0 0,0 0 0,1-1 0,-1 1 0,0-1 0,1 0 0,4-3-1,-2-1 4,0-1 0,-1 1-1,0-1 1,0 0-1,0 0 1,-1 0-1,0-1 1,-1 1-1,1-1 1,-1 0-1,-1 0 1,0 0 0,0-1-1,0 1 1,0-13-1,-1 10 6,0 1-1,-1-1 1,0 0 0,-1 0-1,0 1 1,-1-1-1,0 1 1,-1-1-1,0 1 1,0 0 0,-1 0-1,-6-10 1,8 16 7,-1 1 1,0-1-1,0 1 1,-1 0 0,1 0-1,-1 0 1,0 0-1,-6-4 1,4 3 0,9 3-15,1-1 1,-1 1-1,0 0 1,1 0-1,-1 0 1,1 0-1,5 0 1,16 0 10,-1 2 1,1 0 0,0 1-1,-1 1 1,1 2 0,-1 0-1,0 2 1,-1 0 0,1 2-1,-2 0 1,1 2 0,-1 0-1,-1 2 1,0 0 0,20 17-1,-36-25 4,1 1 0,-1-1-1,0 1 1,0 0 0,-1 1-1,1-1 1,-2 1 0,6 9-1,-1 6 126,10 32 0,-13-34 52,2 1 1,10 21-1,-16-40-182,0-1-1,0 1 0,0-1 1,0 0-1,0 1 1,0-1-1,0 0 1,0 0-1,0 1 1,1-1-1,-1 0 0,0-1 1,1 1-1,-1 0 1,1 0-1,-1 0 1,1-1-1,-1 1 1,1-1-1,0 1 0,-1-1 1,1 0-1,0 0 1,-1 0-1,1 1 1,0-2-1,-1 1 1,1 0-1,0 0 0,-1 0 1,1-1-1,-1 1 1,3-1-1,6-3 24,1-1-1,-1 1 1,0-1-1,10-8 1,-5 4-18,0 1-55,0-1 0,-1 0 1,-1-1-1,1 0 0,-1-1 1,-1-1-1,0 0 0,-1-1 1,0 0-1,-1-1 0,10-18 1,8-30-4011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37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0 968 5520,'0'0'8742,"12"4"-8379,36 12 1,-45-16-300,0 1-1,0-1 1,1 0 0,-1 0 0,0 0 0,1 0-1,-1-1 1,0 0 0,0 1 0,0-1 0,0 0-1,1 0 1,-1-1 0,-1 1 0,1-1 0,0 1-1,0-1 1,0 0 0,4-4 0,2 0 102,-4 1-47,1 1-1,-1-1 0,1 0 0,-1 0 0,-1-1 0,1 0 0,4-6 0,26-49 617,-18 28-388,0-3 39,-1 0 1,-2-1-1,-2 0 0,11-57 1,-18 72-204,27-76 894,-32 98-1034,0-1 0,1 0 1,-1 0-1,0 0 0,0 0 0,0 0 0,1 0 0,-1 0 1,1 1-1,-1-1 0,0 0 0,1 0 0,0 0 1,-1 1-1,1-1 0,-1 0 0,1 1 0,0-1 0,-1 1 1,1-1-1,0 1 0,0-1 0,-1 1 0,1-1 1,0 1-1,1-1 0,-1 1-4,0 0 1,1 1-1,-1-1 0,0 0 0,0 1 1,0-1-1,0 1 0,0-1 1,0 1-1,0-1 0,0 1 1,0 0-1,0 0 0,0-1 1,0 1-1,0 0 0,0 1 1,5 6 63,0-1 0,0 1 0,8 17 1,-1 1 25,-2 1 0,-1 0 0,-1 1 0,-1-1 1,-2 2-1,-1-1 0,0 1 0,-3-1 1,0 1-1,-2 0 0,-4 36 0,4-63-102,0 1-1,-1 0 1,1-1-1,-1 1 1,0 0-1,0-1 1,0 1-1,0-1 1,0 0-1,-1 1 1,1-1-1,-1 0 1,1 1-1,-1-1 1,0 0-1,0 0 1,0-1-1,0 1 1,-3 2-1,2-3-4,0 1 0,0-1 0,0 0-1,-1 0 1,1 0 0,0 0 0,-1-1 0,1 1 0,-1-1-1,1 0 1,0 0 0,-1 0 0,1 0 0,-5-2 0,-8 0 27,-1-1 0,1 0 0,0-1 0,1-1 0,-1-1 0,-27-14 1,8 2 49,25 14-41,1-1 0,-1 0 0,1-1-1,0 0 1,-9-7 0,17 12-45,0 0-1,0 1 1,0-1-1,0 0 1,1 0 0,-1 0-1,0 0 1,0 0-1,1 0 1,-1 0 0,1 0-1,-1 0 1,1-1-1,-1 1 1,1 0-1,0 0 1,-1-2 0,2 2-10,-1 1 0,0-1 0,0 1 0,1-1-1,-1 1 1,0-1 0,1 1 0,-1-1 0,0 1 0,1 0 0,-1-1 0,1 1 0,-1-1 0,0 1 0,1 0 0,-1-1 0,1 1 0,-1 0 0,1 0 0,0-1 0,-1 1 0,1 0 0,-1 0 0,1 0 0,0 0 0,8-2-9,-1 2 0,1-1 0,16 2 1,-10 0 20,35-1-15,-10 1 0,76-8 0,-92 8 0,-22 0 0,0-1 0,0 0 0,0 0 0,1 0 0,-1 0 0,0 0 0,0 0 0,1 0 0,-1-1 0,4 0 0,2-3 16,-3 2 26,0 0 0,1 0 0,-1 0-1,0 1 1,0 0 0,1 0 0,7-1 0,-4 3 44,-8-1-79,-1 0-1,1 1 0,0-1 0,0 0 1,-1 0-1,1 0 0,0 0 0,0 0 1,-1-1-1,1 1 0,0 0 0,0 0 1,-1 0-1,1-1 0,0 1 0,-1 0 1,1-1-1,0 1 0,-1-1 0,1 1 1,0 0-1,-1-1 0,1 0 0,-1 1 1,1-1-1,-1 1 0,1-1 0,-1 0 1,0 1-1,1-1 0,-1 0 0,0 1 1,1-1-1,-1-1 0,4-4 9,0 1 1,1-1-1,0 1 0,0 0 0,6-5 0,-4 4 1,-1 0-1,0 0 0,7-9 0,2-8 6,-10 13-3,2 1 1,-1 0-1,11-11 1,-15 18-15,-1 0 0,1 0 1,-1-1-1,1 1 0,-1 0 0,0-1 1,0 1-1,0-1 0,0-3 0,0 3 0,0 0 0,0 0 0,0 1 0,0-1 0,0 0-1,1 1 1,1-4 0,2 1-3,-4 4 9,0-1 1,1 1 0,-1 0 0,0-1 0,0 1 0,0-1 0,0 1 0,0-1 0,-1 0-1,1 1 1,0-1 0,-1 0 0,1 1 0,-1-1 0,1-2 0,-1 4 19,0-1-16,0 1 0,0-1 0,0 0 0,0 1 0,0-1 0,0 1 0,1-1 0,-1 1 0,0-1 0,0 0 0,1 1 0,-1-1-1,0 1 1,1-1 0,-1 1 0,0 0 0,1-1 0,1 0-19,-1 1 0,0-1 0,1 1 1,-1-1-1,0 0 0,1 1 0,-1-1 0,0 0 0,0 0 0,1 0 0,-1 0 0,0 0 1,0 0-1,0 0 0,0-1 0,-1 1 0,1 0 0,0 0 0,0-1 0,0-1 0,-1 2-9,-4 17-108,-15 67 103,-6 38-22,22-100 20,1 1 0,1-1 0,3 42 0,0-42 15,-2-14 3,0 0 1,1 0-1,-1 0 1,2 0 0,-1 0-1,1 0 1,0 0-1,0-1 1,1 1 0,4 7-1,-7-14 4,1 1-1,-1 0 1,1-1 0,-1 1-1,1 0 1,0-1-1,-1 1 1,1-1 0,0 1-1,-1 0 1,1-1-1,0 0 1,0 1 0,0-1-1,-1 0 1,1 1-1,0-1 1,0 0 0,0 0-1,0 1 1,-1-1-1,1 0 1,0 0 0,0 0-1,0 0 1,0 0-1,0-1 1,0 1 0,-1 0-1,1 0 1,0 0-1,0-1 1,0 1 0,0 0-1,-1-1 1,1 1-1,0-1 1,0 1 0,1-2-1,3-2 11,-1-1-1,1 0 1,-1 0-1,7-9 1,-2 2-9,7-7 15,-1 0 0,-1 0 0,0-2 1,-2 0-1,0 0 0,-2-1 0,0-1 0,-1 1 1,7-31-1,-11 39 38,-4 12-46,0 0-1,0 0 1,0 0-1,-1-1 1,1 1-1,-1 0 1,1 0-1,-1 0 1,0-1 0,0-3-1,-8 29 51,2 6-52,-4 49 1,9-64-6,1-1 0,1 0 0,0 1 0,1-1 0,1 0 0,4 15 0,-6-25 1,0-1 0,0 1 0,1 0 0,-1-1 0,1 1 0,0-1 0,0 0 0,-1 0 0,2 1 0,-1-1 0,0 0 0,0-1 0,1 1 0,-1 0 0,1-1 0,-1 1 0,1-1 0,0 0-1,-1 0 1,6 1 0,-4-1 2,-1 0 0,1 0 0,0 0 0,0-1 0,0 0 0,0 0 0,0 0 0,0 0 0,0 0 0,0-1 0,-1 0 0,1 0 0,0 0 0,6-3 0,4-4 13,0 0-1,-1-1 1,-1 0-1,1-2 1,-2 1-1,1-1 1,10-14-1,-7 5 8,-1 0-1,0-1 1,19-43 0,-9 5 15,-2-1 1,21-100-1,-4-57 42,-24 127-40,-3-7 176,-12 88-166,-2 12 43,-4 18-36,-40 235-88,13-50-7,-75 258 0,96-428 36,-2-1 0,-1 0 0,-33 53 0,36-66 0,9-15 0,-1 0 0,0 0 0,-1 0 0,0 0 0,-5 5 0,9-11 0,1-1 1,0 0-1,0 0 0,0 0 1,0 0-1,-1 1 0,1-1 1,0 0-1,0 0 0,-1 0 1,1 0-1,0 0 0,0 0 1,0 0-1,-1 0 0,1 1 1,0-1-1,0 0 0,-1 0 0,1 0 1,0 0-1,0 0 0,-1 0 1,1 0-1,0-1 0,0 1 1,-1 0-1,1 0 0,0 0 1,0 0-1,0 0 0,-1 0 1,1 0-1,0 0 0,0-1 1,0 1-1,-1 0 0,1 0 1,0 0-1,0 0 0,0-1 1,0 1-1,-1 0 0,1 0 1,0 0-1,0-1 0,0 1 0,0 0 1,0 0-1,0-1 0,0 1 1,0 0-1,0 0 0,0-1 1,-5-16 9,5 14-14,-1-5-9,0 0-1,1-1 1,0 1 0,1-1-1,-1 1 1,2 0 0,-1-1-1,1 1 1,0 0-1,1 0 1,0 0 0,0 0-1,1 1 1,0-1 0,5-6-1,11-15-40,0 2 0,35-35-1,-34 39 8,243-259-337,-234 248 331,0-2 0,-3-1 0,-1-1 1,30-57-1,-45 72 37,-1 0 1,-1-1 0,0 0-1,-2-1 1,-1 0 0,-1 0 0,-1 0-1,-1 0 1,-1-37 0,-8 7 84,3 52-6,0 9-36,-4 12-22,5-13-1,-33 99-4,5 1 1,-18 120-1,26-110-4,-60 183-1,10-85 29,61-193-23,10-19-1,0 1 0,0 0 0,0-1 0,0 1 0,0-1 0,1 1 0,-1 0 0,0 0 0,1 0 0,-1-1 0,1 1 0,0 3 0,25-31 0,66-70-1,-17 18 7,-47 50 21,41-31-1,7-8 4,74-59-66,-148 125 36,21-15 16,-12 9 10,-1 0-1,-1 0 0,1-1 0,-1 0 0,8-10 0,-16 18-15,0 0 0,0 0 0,0 0 0,0 0 1,0 1-1,0-1 0,0 0 0,0 0 0,0 0 0,0 0 1,1 0-1,-1 0 0,0 0 0,0 0 0,0 0 0,0 0 1,0 0-1,0 0 0,0 1 0,0-1 0,0 0 0,0 0 1,0 0-1,0 0 0,0 0 0,0 0 0,0 0 0,0 0 1,1 0-1,-1 0 0,0 0 0,0 0 0,0 0 0,0 0 1,0 0-1,0 0 0,0 0 0,0 0 0,0 0 0,0 0 1,1 0-1,-1 0 0,0 0 0,0 0 0,0 0 0,-4 17 117,-10 24-91,6-21 7,-7 32 1,10-31 16,-14 34 1,12-38-2,1 0 0,1 1 0,0 0 0,-2 30 0,6-44-38,2-3-23,-1-1 0,0 1 1,0-1-1,0 1 0,0-1 1,0 0-1,0 1 0,0-1 1,0 1-1,0-1 0,0 1 1,0-1-1,0 1 0,0-1 0,-1 1 1,1-1-1,0 1 0,0-1 1,0 0-1,-1 1 0,1-1 1,0 1-1,0-1 0,-1 0 1,1 1-1,0-1 0,-1 0 1,1 1-1,-1-1 0,1 0 1,0 1-1,-1-1 0,0-25-1638,2-38-148,0 44-1386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37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13672,'0'0'2304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39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136 313 7632,'0'0'3982,"-7"10"-3488,-65 112 811,61-100-888,0-1 1,2 2 0,1-1-1,-9 39 1,17-54-267,-1 0 0,1 1 0,1-1 0,-1 0 0,1 0 0,0 0 0,1 0 0,0 0 0,0 0 0,0-1 0,1 1 0,0-1 0,0 1 0,0-1 1,1 0-1,0 0 0,1 0 0,-1-1 0,1 0 0,5 5 0,-8-8-82,1 0 1,-1-1 0,1 1-1,-1-1 1,1 1-1,0-1 1,0 0 0,-1 0-1,1-1 1,0 1-1,0 0 1,0-1-1,0 0 1,0 1 0,0-1-1,0 0 1,0-1-1,0 1 1,-1-1 0,1 1-1,0-1 1,0 0-1,0 0 1,0 0 0,3-2-1,9-4 153,-1-1 0,0 0 0,18-15 0,-16 12-39,-5 3-70,-1 0 1,0-1 0,-1 0 0,0 0-1,0-1 1,-1 0 0,10-16 0,1-7 310,17-43 0,-9 19 263,-20 46-128,-5 13-144,-5 23 27,1-9-401,-1 6 83,2 1-1,2 32 0,0-48-80,0 1 0,0-1-1,0 0 1,1 0 0,0 0-1,1 0 1,-1-1 0,1 1 0,1-1-1,-1 1 1,9 10 0,-9-13-11,1-1-1,0 1 1,0-1 0,0 0-1,0 0 1,0 0 0,1 0 0,-1-1-1,1 0 1,-1 0 0,1 0-1,0-1 1,0 1 0,0-1 0,0 0-1,7 0 1,4 0 26,1-1-1,0-1 1,24-4 0,-36 4-48,1 0 7,0-1-1,0 0 1,0 0 0,0 0-1,0 0 1,-1-1 0,1 0 0,-1-1-1,6-4 1,44-40 152,-37 31-110,-10 10-31,-1 0 0,0-1 1,0 1-1,-1-1 1,1-1-1,-2 1 1,1-1-1,-2 0 1,1-1-1,-1 1 1,0-1-1,-1 1 1,3-13-1,-6 20-21,0 0-1,0 0 1,1 0-1,-1 0 1,-1 0 0,1-1-1,0 1 1,0 0-1,-1 0 1,1 0-1,-1 0 1,0 0 0,1 0-1,-1 0 1,0 0-1,0 1 1,-1-1-1,1 0 1,0 0 0,0 1-1,-1-1 1,1 1-1,-1-1 1,-2-1-1,2 2-1,0 0-1,-1 0 0,0-1 0,1 2 0,-1-1 0,0 0 0,1 0 0,-1 1 1,0 0-1,1-1 0,-1 1 0,0 0 0,0 1 0,0-1 0,1 0 1,-1 1-1,-3 0 0,-1 1 2,0 1-1,0 0 1,0 0 0,0 1 0,1 0 0,-1 0 0,1 0-1,0 1 1,0 0 0,1 0 0,-1 1 0,1-1 0,0 1-1,1 0 1,-1 1 0,1-1 0,-4 11 0,6-13-2,0 0 0,0 0 0,1 0 0,-1 0 0,1 1 0,0-1-1,0 0 1,1 1 0,0-1 0,-1 1 0,1-1 0,1 1 0,-1-1 0,1 1 0,0-1 0,0 1 0,0-1 0,0 0 0,1 0 0,-1 0 0,1 1 0,0-2 0,1 1 0,-1 0 0,1 0 0,0-1 0,-1 1 0,2-1 0,-1 0 0,5 4 0,-1-2 7,-1 0 1,1-1 0,0 0-1,0-1 1,0 1-1,0-1 1,0-1-1,1 1 1,0-1 0,-1-1-1,1 1 1,0-1-1,0 0 1,-1-1 0,1 0-1,0-1 1,0 1-1,0-1 1,0-1-1,-1 1 1,11-5 0,2-2 28,0 0 0,-1-1 0,-1-1 0,0-1-1,0-1 1,29-25 0,-41 31-14,-4 5-11,0-1 0,-1 0 0,1 1 0,0-1 0,0 1 0,0-1 0,0 1 0,0 0 0,1 0 1,-1 0-1,0 0 0,1 0 0,-1 1 0,0-1 0,3 0 0,-4 2-9,-1-1 0,0 1 0,1-1 0,-1 1 0,0-1 0,1 1 0,-1-1 0,0 1 0,0 0 0,0-1 0,0 1-1,0-1 1,1 1 0,-1-1 0,0 1 0,0 0 0,0-1 0,0 1 0,-1-1 0,1 1 0,0 0 0,0 0 0,-2 14 21,-19 75 189,21-89-209,-1-1 0,1 1-1,0-1 1,0 1 0,0-1 0,-1 1 0,1 0-1,0-1 1,0 1 0,0-1 0,0 1-1,0 0 1,0-1 0,0 1 0,0-1-1,1 1 1,-1 0 0,0-1 0,0 1 0,0-1-1,1 1 1,-1-1 0,0 1 0,1-1-1,-1 1 1,0-1 0,1 1 0,0 0 0,-1-1 2,1 0 1,0 0-1,-1 0 1,1 0 0,-1 0-1,1 0 1,0 0-1,-1 0 1,1 0 0,0 0-1,-1-1 1,1 1 0,-1 0-1,1 0 1,0-1-1,-1 1 1,1 0 0,-1-1-1,1 1 1,-1 0-1,1-1 1,-1 1 0,1-1-1,-1 1 1,0-1-1,1 0 1,33-40 115,-24 27-71,1 0 1,23-21-1,-26 29-27,-6 3-11,1 0 0,0 0 0,0 0 1,0 1-1,1-1 0,-1 1 0,0 0 1,1 0-1,0 0 0,-1 1 0,9-3 0,-11 5-11,1 1-1,-1-1 0,1 1 0,-1 0 0,0-1 1,1 1-1,-1 0 0,0 0 0,0-1 0,0 1 0,0 0 1,0 3-1,1 0 3,1 1 5,-1 0 0,0 0 0,0 1 0,1 7 0,-2-10-7,-1 1-1,1-1 0,1 0 1,-1 1-1,0-1 1,1 0-1,0 0 1,0 0-1,0 0 1,6 7-1,-5-8 0,0 0 0,0 0 0,1 0-1,-1-1 1,1 1 0,-1-1 0,1 1 0,0-1 0,0-1 0,0 1-1,0 0 1,0-1 0,1 0 0,3 1 0,-1-1 3,0-1-1,0 0 1,-1 0 0,1-1 0,0 1 0,0-1-1,-1-1 1,9-2 0,5-3 3,0-2 0,-1 0 0,0-1 0,30-22 0,-35 21-8,0 0 0,-1-1 0,0-1 0,-1 0 0,-1-1 0,0-1 0,-1 1 0,0-2 0,-1 1 0,12-30 0,-8 10-59,0 0-1,-3-1 1,-1-1 0,6-42-1,-7-19-100,-8 85 121,0 1-1,-1 0 1,0 0-1,-1-1 1,-1 1 0,-4-13-1,7 24 31,-1 0 0,1 0-1,0 0 1,-1 0 0,1 1-1,-1-1 1,0 0 0,1 0 0,-1 1-1,0-1 1,1 0 0,-1 1-1,0-1 1,0 1 0,1-1 0,-3 0-1,3 1 8,0 0-1,-1 0 1,1-1-1,0 1 1,-1 0-1,1 0 1,-1 0-1,1 0 1,0 0-1,-1 0 0,1 0 1,-1 0-1,1 0 1,0 0-1,-1 1 1,1-1-1,-1 0 1,1 0-1,0 0 1,-1 0-1,1 1 1,0-1-1,-1 0 1,1 0-1,0 0 0,-1 1 1,1-1-1,0 0 1,0 1-1,-1-1 1,1 0-1,0 1 1,0-1-1,0 0 1,-1 1-1,1-1 1,0 1-1,-13 33 22,1 0-1,-14 72 1,1 75-1,14-95 9,8-52 7,2 1 1,4 42-1,-2-59-12,-1 2 21,0-13-6,0 0 1,1 0-1,0 0 1,0 0-1,0 0 1,5 11-1,0 1 102,-5-15-91,0 0-1,0 0 1,0 0-1,1-1 1,-1 1-1,1 0 1,0-1-1,0 1 1,1-1-1,4 5 1,-6-7-38,0 0 1,0 0 0,0 0 0,0 0-1,0 0 1,1 0 0,-1-1 0,0 1 0,0-1-1,1 1 1,-1-1 0,1 1 0,-1-1-1,0 0 1,1 1 0,-1-1 0,1 0-1,-1 0 1,0 0 0,1 0 0,1-1-1,1 1-11,6 1 13,1-1-1,0 0 0,0-1 1,0 0-1,0-1 1,-1 0-1,1-1 1,18-7-1,-20 5-29,1 1 0,0 1 0,0-1 0,19-2 0,-7-2 378,-12 4-1358,-1 2-4487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40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14968,'0'0'873,"15"-5"-306,-13 5-554,22-8 248,1 1-1,0 1 0,39-4 0,-5 9 343,-1 2-1,73 11 1,14 2 928,-128-11-931,-29 0-3470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40.2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12552,'0'0'1600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9:42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0 862 7024,'0'0'2954,"10"-10"-2315,-1-1-447,-2 2-9,1 1-1,0 0 1,0 0 0,0 1-1,19-13 1,-7 7 210,0-2-1,-2 0 1,0-2 0,-1 1-1,17-22 1,-6 2 454,42-71 1,-53 79-510,-3-1 1,23-60 0,-31 70-216,-1 1 0,-1-1 0,-1 0-1,-1-1 1,0 1 0,-2-26-1,0 30-6,-1 1 0,-1 0-1,-1 0 1,0 0 0,0 1-1,-1-1 1,-9-18 0,-12-31 640,16 53-565,8 10-112,1-1 1,-1 1-1,1-1 0,-1 1 1,1-1-1,-1 1 0,1-1 0,-1 1 1,1-1-1,-1 0 0,1 1 1,0-1-1,-1 1 0,1-1 1,0 0-1,-1 1 0,1-1 1,0 0-1,0 0 0,0 1 0,0-1 1,0 0-1,0-1 0,-2 21 178,0 0-1,-1 0 0,-11 35 1,-2 10-35,9-31-112,4-23-22,0 1 1,1 0 0,-1 16-1,-3 45 471,2-48-435,3 4 69,0-1 0,6 46 0,-2-37-8,-2-20-111,-1-2-22,1-1 1,0 0-1,1 1 0,1-1 1,0 0-1,0 0 1,2 0-1,5 12 0,-9-24-48,-1 0 0,1 0 0,0 0 1,0 0-1,0 0 0,0 0 0,0 0 0,1 0 0,-1 0 0,0-1 0,0 1 0,0 0 0,1-1 0,-1 1 0,0-1 1,1 1-1,-1-1 0,1 0 0,-1 1 0,0-1 0,1 0 0,-1 0 0,1 0 0,-1 0 0,0 0 0,1-1 0,-1 1 1,1 0-1,-1-1 0,0 1 0,1-1 0,-1 1 0,0-1 0,2-1 0,5-1 6,1-2 1,-1 1-1,12-10 0,7-8 32,-1-1 1,31-36-1,-12 13 197,-45 45-230,0 1 0,0 0 0,1-1 1,-1 1-1,1 0 0,-1-1 1,0 1-1,1 0 0,-1-1 0,1 1 1,-1 0-1,0 0 0,1 0 1,-1-1-1,1 1 0,-1 0 0,1 0 1,-1 0-1,1 0 0,-1 0 1,1 0-1,-1 0 0,1 0 0,-1 0 1,1 0-1,-1 0 0,1 0 1,-1 0-1,1 0 0,-1 0 0,1 1 1,-1-1-1,0 0 0,1 0 1,-1 1-1,1-1 0,-1 0 0,0 0 1,1 1-1,-1-1 0,1 0 1,-1 1-1,0-1 0,0 1 0,1-1 1,-1 0-1,0 1 0,0-1 1,1 1-1,-1-1 0,0 1 0,0-1 1,0 1-1,0-1 0,0 2 1,9 34 147,-8-27-110,3 12 33,-4-16-49,1 1 0,0-1 0,0 1 0,0-1 0,1 0 0,0 1 0,0-1 0,0 0 0,5 7 0,-6-11-22,-1-1 0,1 1 0,0 0-1,0-1 1,0 1 0,-1-1 0,1 1 0,0-1 0,0 0-1,0 1 1,0-1 0,0 0 0,0 0 0,0 0-1,0 0 1,0 1 0,0-1 0,0 0 0,0-1 0,-1 1-1,1 0 1,0 0 0,0 0 0,0-1 0,0 1-1,0 0 1,0-1 0,0 1 0,0 0 0,1-2 0,24-18 117,-5-2-7,-1-1 1,22-33-1,24-29 299,-62 81-359,-4 3-36,1 0 0,-1 1 0,1-1 0,-1 0 0,1 0 0,0 1 0,0-1 0,-1 1 0,1-1 0,0 0 0,0 1 0,0 0 0,-1-1 0,1 1 0,2-1 0,-2 12 214,0 12-173,-1 0 0,-1 0-1,-1 0 1,-8 33 0,5-23-24,-54 273 190,43-240-160,-3-2 0,-45 101 0,55-144-49,-2-1 1,-1-1 0,-18 25 0,24-36-8,0-1 1,0 0 0,-1 0 0,0-1 0,0 0-1,-1 0 1,0-1 0,0 1 0,0-2-1,-15 7 1,22-10-9,-1-1-1,0 1 0,0-1 1,0 0-1,1 1 1,-1-1-1,0 0 1,0 0-1,0 0 1,0 0-1,0 0 1,0-1-1,0 1 0,1-1 1,-1 1-1,0-1 1,0 1-1,1-1 1,-4-2-1,2 1 1,0-1 0,0 1 0,0-1-1,0 0 1,1 0 0,-1 0 0,1 0-1,0 0 1,-3-4 0,-1-7 11,0 1 0,1-1 0,-8-27 0,8 19 4,1-1-1,1 1 1,0-28 0,3 39-8,0-1 0,1 1 0,0-1 0,1 1 1,0-1-1,1 1 0,0 0 0,6-14 0,-5 19-4,0-1-1,1 1 1,-1 1-1,1-1 1,0 1-1,0 0 1,1 0-1,-1 0 1,1 1 0,0 0-1,0 0 1,1 0-1,-1 1 1,1 0-1,0 0 1,0 1-1,13-4 1,1 2 6,0 0 0,0 1-1,1 1 1,39 2 0,203 8-542,-159-13-4068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50:09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1 2208,'0'0'7232,"-5"12"-6794,-7 18-12,1 0-1,-13 62 0,-59 710 2998,77-13-1952,10-241-566,4 104 272,4 67 244,-8-61-297,-2-452-804,-10 325 559,-11-299-421,-6 83 172,23-257-527,-3 9 108,4 0-1,3 0 1,10 69-1,18-7 413,-26-112-449,-1 0 0,3 22 1,-6-38-173,3 26 238,-3-26-230,0 0-1,1 0 1,-1 1-1,0-1 1,1 0-1,0 0 1,-1 0-1,1 0 1,-1 0-1,1 0 1,0-1-1,0 1 1,0 0-1,-1 0 1,1 0-1,0-1 1,0 1-1,0 0 1,0-1-1,0 1 1,0-1-1,0 1 1,1-1-1,-1 0 1,2 1-1,32 7 70,-34-8-78,29 2-2,0-2-1,0 0 1,1-2 0,57-12 0,-14 3-8,400-22-65,3 39-8,473 69-188,-593-34 173,-98-13 54,224 11 3,-224-27 5,308 8-8,-370-17 52,189-1 42,527 22 80,-873-22-131,186 0 12,17 2-3,459 65 62,99 8 0,-698-70-69,107 12-9,20 1-16,-23-4-48,42 2-28,19-14 36,-257-4 62,59 1-5,-29 1-21,-1-3 0,65-7-1,-85 5 10,38 1 0,-39 2-3,-1-1-1,28-4 0,26-7-147,-67 11 159,0 1 0,0-1 0,0 1 0,0 0 0,0 0 0,0 1 0,0 0 0,9 2 0,-5-4 10,-1 2 0,-4 0-5,-1 0-1,1-1 1,0 1-1,0-1 0,-1 0 1,1 0-1,0 0 1,7-2-1,3 1-97,-13 0 83,-1-1 0,1 1 0,-1-1 0,1 1 1,0-1-1,0 1 0,0-1 0,0 1 0,0-1 0,1 0 0,4-6 3,-1 1 0,1-1 0,-2 0 0,1-1 0,5-13 0,15-51-41,-20 57 40,26-87-53,-5-2 1,23-205 0,8-145-6,-26 229 88,-10 71 1,17-142-34,-24 130-11,29-279 3,-33 342 37,-6-184 0,-42-105 24,15 192 29,-4-26-20,5-73 43,11 92-8,7-10 8,4 57-49,-6 35 10,-26-149-1,11 124 51,-3-160-1,23 283-89,-3-99 19,-4-56-18,5 141-6,-1 0 0,-2 1 0,-2 0 0,-17-51 0,4 49 0,15 33 0,0-1 0,-7-20 0,10 21-24,-1-1 1,-1 1-1,0 0 0,0 0 0,-1 1 0,0-1 0,-1 1 0,-8-9 1,11 14-6,0 1 1,-1 0 0,1 0-1,-1 0 1,1 1 0,-1-1 0,0 1-1,0 0 1,0 1 0,-1-1-1,-5 0 1,-12-2-21,-31 0 1,25 2 35,-42-5-11,-9 0-24,-86 2 0,-51-2 8,31-1 16,132 9 23,-671-20-6,207-21 69,108 9-20,57-1-58,-569-40-40,612 53 94,-189-5 31,201 19 22,-129 1 50,103 6 32,43-1 5,-78-10 50,216 2-135,17 0-13,-88-1 47,-187 4 236,-53 1 16,43-3-60,-43 4-95,393 7-208,1 3 1,-99 26-1,-4 0-20,83-21-19,-3 0-54,-103 29-1,178-39-3246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37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9744,'0'0'1537,"13"-4"-790,0 0-540,10-3 454,45-8-1,24 3 1237,92 1 0,-160 10-1637,0-1 1,1-1-1,-1-1 0,28-9 0,-39 9-965,0-1-1,17-9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39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0 449 6520,'0'0'7400,"11"-8"-6934,12-13-71,-1 0 0,-1-1-1,-1-1 1,24-38 0,93-156 2618,-101 152-1555,-43 79-1067,0-1 1,2 1-1,-9 28 0,-12 59-76,24-92-275,0 1 0,2-1 0,-1 0 0,1 0 0,0 0 0,1 1 0,0-1 0,0 0 0,4 9 0,3 9 78,18 42-1,-24-66-100,0 0 0,0 0 0,0 0 0,0-1 0,0 1 0,0-1 0,1 1 0,-1-1 0,1 0 0,-1 1 0,1-2 0,0 1 0,0 0 0,0 0 0,0-1 0,0 0 0,1 1 0,-1-1 0,0-1 0,0 1 0,1 0 0,-1-1 0,1 1 0,-1-1 0,0 0-1,1 0 1,-1-1 0,1 1 0,-1-1 0,0 1 0,1-1 0,-1 0 0,0-1 0,0 1 0,0 0 0,0-1 0,5-3 0,5-4 57,-1-1-1,1-1 1,-2 0-1,0-1 0,0 0 1,-1 0-1,-1-1 1,0-1-1,-1 1 1,0-2-1,6-14 1,27-50 339,-31 55-253,2 1 1,0 1-1,1 0 1,1 0-1,22-25 1,-35 45-127,0 1 1,1-1 0,-1 1-1,0 0 1,1-1 0,-1 1 0,1 0-1,-1 0 1,1-1 0,0 1-1,-1 1 1,1-1 0,0 0 0,0 0-1,0 1 1,0-1 0,-1 1 0,1-1-1,0 1 1,0 0 0,0 0-1,0 0 1,0 0 0,0 0 0,0 0-1,0 0 1,2 1 0,-2 1-15,0-1-1,1 1 1,-1-1 0,0 1 0,-1-1 0,1 1 0,0 0 0,0 0-1,-1 0 1,1 0 0,-1 0 0,1 0 0,-1 1 0,0-1 0,0 0-1,0 1 1,0-1 0,-1 1 0,2 4 0,32 205 162,-34-205-160,0 0-1,0-1 1,-1 1-1,0 0 1,0-1-1,-1 1 0,1-1 1,-1 0-1,-1 1 1,1-1-1,-1 0 0,0 0 1,-5 6-1,6-9-7,0 0-1,1-1 0,-2 1 1,1-1-1,0 1 1,0-1-1,-1 0 0,1 0 1,-1 0-1,0 0 0,0-1 1,1 1-1,-1-1 1,0 1-1,0-1 0,0 0 1,-1 0-1,1-1 1,0 1-1,0-1 0,0 1 1,-1-1-1,1 0 1,0 0-1,0-1 0,-1 1 1,1 0-1,-5-2 0,-8-3 17,8 3-21,1 0 0,-1 0 1,1-1-1,-1 0 0,1 0 0,0-1 0,0 0 0,-12-9 0,19 13-10,-1 0-1,1 0 1,0-1-1,-1 1 1,1 0-1,0 0 0,-1-1 1,1 1-1,-1 0 1,1-1-1,0 1 1,0 0-1,-1-1 0,1 1 1,0-1-1,0 1 1,-1 0-1,1-1 0,0 1 1,0-1-1,0 1 1,0-1-1,0 1 1,0-1-1,0 1 0,0-1 1,0 1-1,0 0 1,0-1-1,0 1 1,0-2-1,16-1-73,-5 1 80,22-2 36,1 1 0,-1 1 0,1 2 0,-1 1 0,42 7 0,-33-4 3,-33-3-120,1-1 1,-1 1 0,0 1-1,0 0 1,0 0 0,0 1-1,15 6 1,-9-3-676,-9-6-3202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40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6 110 13864,'0'0'2176,"-6"-67"-2048,22 55 0,15-4-72,3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40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 11048,'0'0'4520,"10"13"-3776,31 43-39,-39-51-622,0-1 1,0 0-1,0 1 1,0-1-1,-1 1 1,0-1-1,0 1 0,0 0 1,-1 0-1,1-1 1,-1 1-1,0 0 1,0 0-1,-2 5 1,0 1 171,-1 1 0,-1-1 0,-8 18 1,11-26-212,-4 7 157,0-1 0,-1 1 0,0-1 0,0-1 0,-1 1 0,-10 9 0,14-14-129,-1 0 1,-1 0-1,1-1 0,0 1 0,-1-1 0,0 0 0,1-1 0,-1 1 1,0-1-1,-1 0 0,1 0 0,0 0 0,-9 1 0,14-3-81,-1 0 0,0 0 0,1 1-1,-1-1 1,0 0 0,1 0 0,-1-1 0,0 1-1,0 0 1,1 0 0,-1 0 0,0 0 0,1 0-1,-1-1 1,1 1 0,-1 0 0,0-1 0,1 1-1,-1 0 1,1-1 0,-1 1 0,1-1-1,-1 1 1,1-1 0,-1 1 0,1-1 0,-1 1-1,1-1 1,0 1 0,-1-1 0,1 0 0,-1-1-1,0-6-2650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41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136 137 8840,'0'0'4346,"-11"8"-3684,-1 2-401,1 0 0,-1 0 1,2 1-1,-1 0 1,2 1-1,-1 0 1,1 0-1,1 1 1,-11 24-1,16-28-35,0 0-1,1 0 0,0 1 1,0-1-1,1 0 0,1 10 1,-1-17-160,1 1 0,0-1 0,0 0 0,0 0 0,1 0 0,-1 1 0,0-1 0,1 0 0,0 0 0,-1 0 0,1 0 0,0 0 0,0 0 0,0 0 0,0 0 1,0 0-1,1 0 0,-1 0 0,1-1 0,-1 1 0,1-1 0,-1 1 0,1-1 0,0 1 0,0-1 0,0 0 0,0 0 0,0 0 0,0 0 0,3 1 0,-3-2-31,-1 0-1,1 0 0,0 0 1,-1 0-1,1 0 0,0-1 1,0 1-1,-1-1 0,1 1 0,-1-1 1,1 1-1,0-1 0,-1 0 1,1 0-1,-1 0 0,1 0 1,-1 0-1,0 0 0,3-2 1,21-27 294,-16 15-171,1 0 0,-2-1 0,0 0 0,-1 0 0,0-1 0,8-34 0,-14 46-92,-1-1 1,1 0 0,-1 0-1,0 0 1,0 0 0,-1 1-1,0-1 1,0 0 0,0 0-1,-1 1 1,0-1 0,0 1-1,0-1 1,-3-4 0,4 9-54,1 0 0,0 1 0,0-1 0,0 1 0,0-1 0,0 0 0,0 1 0,0-1 0,0 1 0,0-1 0,0 0 0,0 1 0,0-1 0,0 1 0,1-1 0,-1 0 0,0 1 0,0-1 0,1 1 0,-1-1 0,0 1 0,1-1 0,-1 1 0,1-1 0,-1 1 0,0-1 0,1 1 0,0-1 0,15-13 72,-15 13-69,19-13 38,0 1-1,1 1 1,0 0-1,0 2 0,37-13 1,-45 19-18,1 0 1,-1 1-1,1 0 0,0 1 1,0 1-1,0 0 1,0 1-1,0 1 0,0 0 1,0 1-1,14 3 1,-24-4-8,0 1 1,0-1 0,0 1-1,0 0 1,-1 0 0,1 0-1,-1 0 1,1 1 0,-1-1-1,0 1 1,0 0 0,0 0-1,0 0 1,0 0 0,2 6-1,2 3 103,0 0 1,-2 1-1,7 18 0,10 23 245,-17-45-289,0-1 0,0 1 1,1-1-1,0 0 1,0 0-1,14 12 1,-17-17-63,0-1 0,1 1 1,-1-1-1,1 0 1,0 0-1,0-1 1,-1 1-1,1-1 1,0 1-1,0-1 0,1-1 1,-1 1-1,0 0 1,0-1-1,0 0 1,0 0-1,1 0 0,7-2 1,5-2 39,0-1 0,-1 0 0,0-2 0,0 0 0,16-9 0,-1-2-2053,31-24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45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1 754 8240,'0'0'5288,"2"-12"-4464,0 1-636,0 0 0,1 0 1,0 0-1,1 0 0,0 1 1,1 0-1,11-19 0,24-22 1078,4 1 1,93-84-1,-131 127-1086,25-20 286,-29 26-403,-1 0 1,1 0-1,-1 0 1,1 0-1,-1 1 1,1-1-1,-1 0 0,1 1 1,0-1-1,-1 0 1,1 1-1,0 0 1,-1 0-1,1-1 1,0 1-1,0 0 1,-1 0-1,3 1 1,-3-1-43,-1 1 1,0 0 0,1 0-1,-1-1 1,0 1-1,1 0 1,-1 0 0,0-1-1,0 1 1,0 0-1,0 0 1,0 0 0,0 0-1,0-1 1,0 1 0,0 0-1,0 0 1,-1 1-1,1 1 45,-2 19 97,-2-2 0,0 1 0,-10 28 0,0-4 53,-25 112 925,38-156-1115,1 0-1,-1-1 1,1 1-1,0 0 1,-1 0-1,1 0 1,0-1 0,0 1-1,0 0 1,0 0-1,0 0 1,0-1 0,0 1-1,0 0 1,0 0-1,0 0 1,0 0 0,0-1-1,1 1 1,-1 0-1,0 0 1,1-1-1,-1 1 1,0 0 0,1 0-1,0 0 1,0-1-7,0 0 0,0 0 1,0 0-1,0 0 0,0-1 0,0 1 1,0 0-1,0-1 0,0 1 0,0-1 1,0 1-1,0-1 0,0 1 0,0-1 1,0 0-1,0 1 0,-1-1 1,1 0-1,0 0 0,0 1 0,0-3 1,28-28 180,6-6 25,45-38-1,-65 63-177,7-7 61,1 1 0,0 1 0,1 1 0,45-21 0,-50 33 46,-19 4-148,0 0 0,1 0 1,-1 1-1,0-1 0,1 0 0,-1 0 1,1 0-1,-1 0 0,0 1 0,1-1 1,-1 0-1,0 0 0,0 1 1,1-1-1,-1 0 0,0 0 0,0 1 1,1-1-1,-1 0 0,0 1 1,0-1-1,0 0 0,1 1 0,-1-1 1,0 1-1,0 3 14,0-1 0,0 1-1,0-1 1,0 0 0,-1 1 0,0-1 0,-1 5 0,1-3-31,-11 45 76,-11 53 0,21-91-48,1 0-1,1 0 1,0 1 0,0-1-1,1 0 1,5 21 0,-5-30-14,0 0 1,0 1 0,1-1 0,-1 0 0,1 0 0,0 0 0,0 0 0,0 0 0,0-1 0,1 1 0,-1 0 0,1-1 0,0 0 0,-1 0 0,1 0 0,0 0 0,0 0 0,0 0 0,1-1 0,-1 1 0,0-1 0,0 0 0,1 0 0,-1 0 0,8 0 0,-2 0 6,-1 0 0,1-1 1,0 0-1,0 0 0,0-1 1,-1 0-1,1-1 0,0 0 1,11-4-1,-3-1 16,-1 0-1,0-1 0,-1-1 1,0-1-1,0 0 1,-1 0-1,22-22 0,-27 22-3,0 0 0,0-1 0,-1 0-1,0 0 1,-1-1 0,0 0 0,-1-1 0,0 1-1,-1-1 1,5-20 0,-9 29-14,0-1 1,0 1 0,-1-1-1,1 1 1,-1-1 0,0 1-1,-1-1 1,1 1-1,-1 0 1,-1-6 0,1 7-3,1 1 0,-1 0 1,-1-1-1,1 1 0,0 0 1,0 0-1,-1 0 0,1 0 1,-1 0-1,0 0 0,0 0 1,0 1-1,1-1 0,-1 1 1,-1-1-1,1 1 0,0 0 1,0 0-1,-3-2 0,2 3 0,1-1 0,-1 1-1,1 0 1,-1 0 0,0 0-1,1 0 1,-1 0 0,1 1 0,-1-1-1,1 1 1,-1-1 0,1 1 0,-1 0-1,1 0 1,-1 0 0,1 0-1,0 1 1,0-1 0,-4 3 0,0 1 1,0 0 1,-1 0-1,2 1 1,-1-1 0,-5 8-1,5-5-10,1 0-1,0 0 1,1 1 0,0-1-1,0 1 1,0 0 0,1 0-1,1 0 1,0 0 0,-2 10-1,4-15-2,-1 0-1,1 0 0,0 0 1,1-1-1,-1 1 0,0 0 0,1 0 1,0 0-1,0 0 0,0-1 0,1 1 1,-1-1-1,1 1 0,0-1 0,-1 1 1,2-1-1,-1 0 0,0 0 0,1 0 1,-1 0-1,1 0 0,0-1 1,0 1-1,0-1 0,0 0 0,1 1 1,2 0-1,3 1-2,0-1 1,0 0-1,-1-1 1,2 0-1,-1 0 1,0-1-1,0 0 0,0-1 1,1 0-1,12-1 1,9-3-31,53-13 0,-34 2 11,74-33 0,-50 18 4,-26 9 45,59-35-1,-22 10 209,-81 43-15,-12 5-134,-16 6-23,-7 10 13,0 0 0,-49 40-1,63-44-37,1 1 0,0 0-1,1 2 1,0 0-1,-20 32 1,34-48-29,0 1 1,0 0-1,0 0 1,0 0-1,0 0 1,0 0-1,0 0 1,1 0-1,-1 0 1,1 0-1,0 0 1,-1 0 0,1 1-1,0-1 1,0 0-1,1 0 1,-1 0-1,0 0 1,1 0-1,0 4 1,0-5-3,0 0 0,0 0 1,0 0-1,0 0 0,0 0 1,0-1-1,0 1 1,0 0-1,0-1 0,0 1 1,0 0-1,0-1 0,0 0 1,1 1-1,-1-1 0,0 0 1,0 1-1,1-1 0,-1 0 1,0 0-1,0 0 1,1 0-1,-1 0 0,0 0 1,0-1-1,1 1 0,-1 0 1,0 0-1,0-1 0,0 1 1,1-1-1,-1 0 0,0 1 1,1-2-1,9-3 16,-1 0 0,0-2 0,0 1 0,0-1 0,-1 0 0,15-16 0,46-59 167,-28 31 57,-31 42-130,-11 9-109,1 0-1,-1 0 1,0 1 0,0-1-1,1 0 1,-1 0-1,0 0 1,0 0-1,0 0 1,0 0-1,1 1 1,-1-1 0,0 0-1,0 0 1,0 0-1,0 0 1,1 1-1,-1-1 1,0 0-1,0 0 1,0 0 0,0 1-1,0-1 1,0 0-1,0 0 1,0 1-1,0-1 1,0 0-1,0 0 1,0 0 0,0 1-1,0-1 1,-2 31 8,0-19-7,1 0-5,1 0-1,1 0 1,0 0 0,0 0-1,2 0 1,-1-1-1,1 1 1,1 0 0,8 17-1,-12-28 3,1 0 0,0 0 1,0 1-1,0-1 0,0 0 0,0 0 0,0 0 0,0-1 0,0 1 1,0 0-1,0 0 0,1-1 0,-1 1 0,0 0 0,0-1 0,1 1 1,-1-1-1,0 0 0,1 1 0,-1-1 0,1 0 0,-1 0 0,0 0 1,1 0-1,-1 0 0,1 0 0,-1 0 0,0 0 0,1-1 0,-1 1 1,0-1-1,1 1 0,1-1 0,5-3 8,1 0 0,-1-1 0,15-9 0,-13 8 2,25-19 44,45-41 0,-23 18 16,4 0 130,-63 81-132,2-23-59,1 0-1,0 0 0,0 0 1,1 0-1,0 0 0,1 0 0,0 0 1,0-1-1,1 1 0,0-1 1,1 0-1,0 0 0,1-1 0,0 1 1,0-1-1,0 0 0,1-1 0,16 14 1,-19-20 15,1 1 1,0-1-1,-1 0 1,1-1-1,0 1 1,0-1-1,0 0 1,0 0-1,-1 0 1,7-2-1,9 1 49,-11 1-72,0-2 0,0 1 0,-1-1 0,1 0 0,0-1 0,-1 0 0,1 0 0,-1-1 0,0 0 0,0-1 0,13-10 0,8-7 27,39-40-1,-57 52-15,12-12 23,-1-1 0,-1 0 0,-1-2 0,0 0 0,-2-2 0,-2 0 0,0 0 0,-2-2 0,0 0 0,16-55 0,-9-10 112,-19 82-120,-1 1-1,0 0 1,-1-1-1,0 1 1,-1-1-1,-2-14 0,1 15-69,1 0 0,1 0-1,0 0 1,1-11-1,0-7-220,-1 29 236,-13 14-133,11-11 141,-21 30-46,2 1 1,1 0-1,-29 70 1,40-78-2,0 1 0,2 0 1,1 0-1,1 0 0,1 1 0,1 40 0,3-43 17,1 0-1,1 0 0,10 38 1,-10-52 58,1 0 1,1 0 0,0-1 0,0 0-1,1 0 1,1 0 0,-1 0 0,2-1-1,-1 0 1,11 11 0,-14-18-1,0 0-1,-1 0 1,1 0 0,0 0 0,0 0 0,0-1 0,0 0-1,0 1 1,1-1 0,-1 0 0,0 0 0,0-1 0,1 1-1,-1-1 1,1 0 0,-1 0 0,0 0 0,1 0 0,-1 0-1,1-1 1,-1 0 0,5-1 0,9-3 26,-1-1 1,0-1 0,20-11-1,-4 2 50,-12 4-22,-16 10-52,-1 0-1,0 0 1,0 0-1,1 0 0,-1 1 1,1-1-1,-1 1 1,5-1-1,-8 2-6,1 1 0,-1-1 0,1 0-1,-1 0 1,1 1 0,-1-1 0,1 0 0,-1 1-1,1-1 1,-1 1 0,1-1 0,-1 1 0,0-1-1,1 0 1,-1 1 0,0-1 0,1 1 0,-1 0 0,0-1-1,0 1 1,0-1 0,1 1 0,-1-1 0,0 1-1,0 0 1,0-1 0,0 1 0,0-1 0,0 1-1,0 0 1,0 0 0,-1 25 33,1-21-30,-1 6 6,0 37 14,2-44-24,-1 0 0,0-1 0,1 1 0,0-1 0,0 1-1,0-1 1,0 1 0,1-1 0,-1 0 0,4 6 0,-4-8 0,0 0 1,0-1 0,0 1 0,0 0-1,0-1 1,0 1 0,0-1 0,0 1-1,0-1 1,1 0 0,-1 1 0,0-1-1,0 0 1,0 0 0,0 0-1,1 0 1,-1 0 0,0 0 0,0 0-1,0 0 1,0 0 0,1 0 0,1-1-1,31-11 49,-26 8-33,12-4 46,28-18 0,-29 15 55,29-11 1,-47 21-107,1 1 0,0-1-1,0 0 1,-1 1 0,1-1 0,0 1 0,0 0-1,0 0 1,0 0 0,-1 0 0,5 0 0,-6 0-9,1 0 1,-1 1-1,1-1 1,-1 0-1,1 0 1,-1 1 0,0-1-1,1 0 1,-1 1-1,1-1 1,-1 0 0,0 1-1,1-1 1,-1 1-1,0-1 1,1 0-1,-1 1 1,0-1 0,0 1-1,1-1 1,-1 1-1,0-1 1,0 1 0,0-1-1,0 1 1,1 0-1,-2 3 11,1 0 0,0 0-1,-1 0 1,0 0 0,0 0-1,0 0 1,0 0 0,-1 0-1,-1 4 1,-32 61 44,-2-2-1,-4-1 1,-93 116 0,128-174-48,0-1 0,0 0 0,-1 0 0,0-1 0,-1 0 0,1 0 0,-1 0 0,-1-1 0,-15 8 0,23-13-8,0 0-1,0 1 1,0-1-1,1 0 1,-1 0-1,0 0 1,0 0-1,0 1 1,1-1-1,-1 0 1,0 0-1,0 0 1,0-1-1,0 1 0,1 0 1,-1 0-1,0 0 1,0-1-1,1 1 1,-1 0-1,0-1 1,0 1-1,1 0 1,-1-1-1,0 1 1,1-1-1,-1 1 1,0-1-1,1 0 1,-1 1-1,1-1 0,-1 0 1,1 1-1,-1-1 1,1 0-1,0 1 1,-1-1-1,1 0 1,0 0-1,0 0 1,-1 1-1,1-1 1,0 0-1,0 0 1,0 0-1,0 1 1,0-1-1,0 0 1,0 0-1,0 0 0,1 0 1,-1-5 11,0 1 0,1-1 0,0 1 0,0 0 0,0-1 0,4-7 0,-2 7 9,0 0 1,1 0-1,0 0 1,1 0-1,-1 0 1,1 1-1,0 0 1,0 0-1,1 0 1,-1 1-1,1-1 1,0 1-1,0 1 1,0-1-1,1 1 1,10-4-1,10-1 34,0 1 0,55-8 0,-42 8-239,-27 5-256,39-7 247,-23 3-4465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2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10752,'0'0'1160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46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0 468 7024,'0'0'7578,"8"-13"-7107,-6 10-436,14-25 391,31-39 1,11-8 920,-3-2 1,47-89-1,-98 159-1121,-2 4-110,0 0 0,-1 0-1,1 0 1,-1 0 0,0 0-1,0 0 1,0 0-1,1-4 1,-3 7-89,1 0 0,0 0 0,-1 0 0,1 0 0,0 1 0,-1-1-1,1 0 1,0 0 0,-1 0 0,1 0 0,0 1 0,0-1 0,-1 0 0,1 0 0,0 1 0,0-1 0,-1 0 0,1 1 0,0-1 0,0 0-1,0 0 1,0 1 0,-1-1 0,1 0 0,0 1 0,0-1 0,0 0 0,0 1 0,0-1 0,0 1 0,-18 57 461,6-22-176,2 1 0,-9 55 0,19-86-256,-1 0 0,1 0 0,0 0 1,1 0-1,-1 0 0,1 0 1,0 0-1,1 0 0,-1-1 0,1 1 1,1 0-1,2 6 0,-3-10-32,-1 0-1,1 0 1,-1 0-1,1 0 1,0 0-1,-1 0 1,1-1-1,0 1 1,0-1 0,0 1-1,1-1 1,-1 0-1,0 0 1,0 0-1,1 0 1,-1 0-1,1 0 1,-1-1-1,1 1 1,-1-1-1,1 0 1,-1 1 0,1-1-1,-1 0 1,1-1-1,-1 1 1,1 0-1,-1-1 1,1 1-1,4-3 1,5-1 40,1-2-1,-1 1 1,0-2 0,-1 1-1,1-1 1,10-10 0,63-57 300,-65 56-266,4-5 57,-13 11 0,1 1-1,0 0 0,1 1 1,0 0-1,0 1 0,22-10 1,-35 19-140,1 0 0,-1 1 0,0-1 1,0 0-1,0 1 0,1-1 0,-1 0 0,0 1 1,0-1-1,0 1 0,0-1 0,0 0 0,0 1 1,0-1-1,1 1 0,-1-1 0,0 0 0,-1 1 0,1-1 1,0 1-1,0-1 0,0 0 0,0 1 0,0-1 1,0 1-1,0-1 0,-1 0 0,1 1 0,0 0 1,-6 21 75,5-16-36,-5 17 4,-1 0-1,-1 0 0,-1-1 1,-1 0-1,-1-1 0,-1 0 0,-1 0 1,0-2-1,-27 30 0,6-23 35,33-25-86,0 0-1,-1 0 1,1 0 0,0-1-1,0 1 1,-1 0 0,1-1 0,-1 1-1,1-1 1,0 1 0,-1-1-1,1 0 1,-1 1 0,1-1-1,-1 0 1,1 0 0,-1 0-1,1 0 1,-1-1 0,1 1-1,-1 0 1,1 0 0,0-1-1,-3 0 1,4 0-5,0 1 0,0 0 0,0 0 0,0-1 0,-1 1 0,1 0 0,0 0 0,0-1 0,0 1 1,1 0-1,-1 0 0,0-1 0,0 1 0,0 0 0,0 0 0,0 0 0,0-1 0,0 1 0,0 0 0,0 0 0,1-1 0,-1 1 0,0 0 0,0 0 0,0 0 0,0 0 0,1-1 0,-1 1 0,0 0 0,0 0 0,0 0 0,1 0 0,-1 0 0,0-1 0,0 1 1,1 0-1,-1 0 0,12-6 14,-10 5-11,5-2-1,1 0 0,0 0 0,0 1 0,0 0 0,0 0 0,0 1 0,1 0 0,-1 0 0,15 2 0,5 1-54,42 11 0,-24-5-146,-32-5-230,38 4 114,-20-5-4139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46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13768,'0'0'1080,"79"-19"-1176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4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0 7328,'0'0'4904,"-6"13"-4410,-9 20-8,-1-1 0,-2 0 0,-43 56 0,35-56 105,-2-2 0,-2 0 0,-63 48 0,84-71-399,-2-1 0,1 1 0,-1-2 0,0 0-1,0 0 1,0-1 0,0 0 0,-14 2 0,24-6-177,0 1 1,0-1-1,0 0 1,0 0-1,0 0 1,0 0-1,0 0 0,0 0 1,0-1-1,0 1 1,0 0-1,1 0 1,-1-1-1,0 1 1,0-1-1,0 1 1,0-1-1,0 1 1,1-1-1,-1 1 1,0-1-1,0 1 0,1-1 1,-1 0-1,1 0 1,-1 1-1,0-1 1,1 0-1,-1-1 1,0 0 20,1 0 0,0-1-1,-1 1 1,1 0 0,0-1 0,0 1 0,0 0 0,1-1 0,-1 1 0,0 0 0,2-5 0,3-6-557,0 0 0,13-24 0,-15 31-521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52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1223 7632,'0'0'5162,"14"-11"-4563,3-2-450,35-26 996,90-88 0,-108 88-613,149-181 2519,-78 67-433,-94 141-2002,-11 12-601,0 0-1,0 0 0,1 0 1,-1 0-1,0 0 1,0 0-1,0 0 0,0 0 1,1 0-1,-1 1 0,0-1 1,0 0-1,0 0 1,0 0-1,0 0 0,1 0 1,-1 0-1,0 0 0,0 0 1,0 0-1,0 1 1,0-1-1,0 0 0,0 0 1,0 0-1,0 0 0,1 0 1,-1 1-1,0-1 1,0 0-1,0 0 0,0 0 1,0 0-1,0 1 0,0-1 1,0 0-1,0 0 1,0 0-1,0 0 0,0 0 1,0 1-1,0-1 1,0 0-1,0 0 0,-4 33 795,2-19-912,-11 78 422,-4-2 1,-28 90 0,38-157-238,0-1 1,-2 0 0,0-1 0,-1 0 0,-18 26 0,27-45-70,0 1-1,-1-1 1,1 0 0,-1-1-1,0 1 1,1 0 0,-1 0-1,0-1 1,0 1 0,0-1-1,0 1 1,0-1 0,-1 0 0,1 0-1,0 0 1,-1 0 0,1-1-1,0 1 1,-1 0 0,1-1-1,-1 0 1,1 0 0,-1 1-1,1-1 1,-1-1 0,1 1 0,-1 0-1,1-1 1,0 1 0,-1-1-1,1 0 1,-1 1 0,1-1-1,0 0 1,-4-3 0,1 1-4,1-1 0,-1 1 1,1-1-1,0 0 1,0 0-1,1-1 0,0 1 1,-1-1-1,1 0 0,1 1 1,-1-1-1,1-1 0,-1 1 1,-1-10-1,-9-28-102,13 42 90,0 1 0,0 0 0,0 0 0,0-1 0,0 1 0,0 0-1,0 0 1,1-1 0,-1 1 0,0 0 0,0 0 0,0 0 0,0-1 0,0 1 0,1 0 0,-1 0 0,0 0 0,0-1 0,0 1 0,1 0 0,-1 0 0,0 0-1,0 0 1,1 0 0,-1 0 0,0 0 0,0 0 0,1-1 0,-1 1 0,0 0 0,0 0 0,1 0 0,-1 0 0,0 0 0,0 0 0,1 0 0,-1 0 0,0 1 0,0-1-1,1 0 1,-1 0 0,0 0 0,1 0 0,14 5-54,-10-3 37,76 27-149,-58-20 113,1 0 1,-1-2-1,1 0 1,50 6-1,-67-13 47,0 0 1,0-1-1,-1 0 0,1 0 0,0 0 1,0-1-1,-1 0 0,1 0 0,-1-1 0,0 0 1,6-3-1,10-7-9,32-27 1,-30 22 13,14-16-6,-31 26 15,1 1-1,0 0 1,0 0 0,1 0-1,-1 1 1,1 1-1,15-8 1,-24 13 1,1 0-5,-1 0 0,0 0 0,0 0 0,0 0 0,0 0 0,0 0 1,0 0-1,0 0 0,1 0 0,-1 0 0,0 0 0,0 0 0,0 0 0,0 0 0,0 0 1,0 1-1,0-1 0,1 0 0,-1 0 0,0 0 0,0 0 0,0 0 0,0 0 0,0 0 1,0 0-1,0 0 0,0 0 0,0 1 0,0-1 0,0 0 0,0 0 0,0 0 0,0 0 1,1 0-1,-1 0 0,0 0 0,0 0 0,0 1 0,0-1 0,0 0 0,0 0 0,0 0 1,0 0-1,0 0 0,0 0 0,-1 1 0,1-1 0,0 0 0,0 0 0,0 0 1,0 0-1,0 0 0,0 0 0,0 0 0,0 0 0,0 1 0,0-1 0,0 0 0,0 0 1,0 0-1,0 0 0,-1 0 0,0 20 18,-2 0-1,0 0 1,-2-1 0,-12 38 0,-2 5 2,-5 33 30,-4-1 1,-56 125-1,76-203-31,3-8 14,1 0-1,1 0 0,-1 0 0,1 1 0,1-1 0,-1 1 0,0 10 1,4-35 12,2 0 1,0 0-1,1 1 1,1-1-1,0 1 1,14-28-1,-5 9-13,33-86 14,60-139 44,-80 203-54,2 1 0,53-76 1,-74 120-26,1 1 1,0 0 0,0 0 0,1 1-1,1 0 1,11-8 0,-21 16-12,1 0 1,-1 0-1,0 0 1,1 1-1,-1-1 0,0 0 1,1 1-1,-1-1 1,1 1-1,-1 0 1,1-1-1,-1 1 0,1 0 1,0 0-1,-1 0 1,1 0-1,-1 0 1,1 0-1,-1 1 1,1-1-1,-1 0 0,3 2 1,-2-1-1,0 0-1,0 1 1,0-1 0,0 1 0,0 0 0,-1 0 0,1-1-1,0 1 1,-1 0 0,0 0 0,1 0 0,1 4 0,1 5 0,0 0 1,0 1 0,-1-1-1,3 19 1,-5-20-2,1 1 1,-2-1-1,1 0 0,-1 1 1,-1-1-1,0 0 1,-1 0-1,-5 20 1,6-25-3,-1-1 1,0 0 0,0 1 0,0-1 0,0 0-1,-1-1 1,0 1 0,0 0 0,0-1-1,0 1 1,0-1 0,-1 0 0,1 0 0,-1 0-1,0-1 1,0 1 0,0-1 0,0 0 0,-1 0-1,1 0 1,0-1 0,-7 2 0,-8 0-26,0-1 0,-1-1 0,1-1 0,-1 0 0,1-2 0,0 0 0,0-1 0,-20-6 0,18 2-129,15 5-4,17 5 24,8 3 67,0-2 0,0 0-1,1-1 1,30 0 0,-10-3-49,51-6 1,-68 2 99,-1 0 0,0-2 0,1-1 0,30-13 0,84-48 26,-83 40 15,-6 2 0,-27 14 4,0 0 1,1 1-1,0 2 1,1 0-1,0 1 0,30-5 1,-46 12-17,0 0 13,0 0 0,0 0 0,0 1 0,12 1 0,-17-1-17,0 1 0,0-1 0,0 1 1,0 0-1,0-1 0,0 1 1,0 0-1,0 1 0,0-1 1,0 0-1,0 0 0,-1 1 0,1-1 1,0 1-1,-1 0 0,1-1 1,-1 1-1,1 2 0,-1-4-4,-1 1-1,0-1 0,0 0 1,0 1-1,0-1 1,-1 1-1,1-1 1,0 0-1,0 1 0,0-1 1,0 0-1,0 1 1,0-1-1,-1 0 0,1 1 1,0-1-1,0 0 1,0 1-1,-1-1 1,1 0-1,0 0 0,0 1 1,-1-1-1,1 0 1,0 0-1,-1 0 0,1 1 1,0-1-1,-1 0 1,1 0-1,0 0 0,-1 0 1,1 0-1,0 0 1,-1 1-1,0-1 1,-15 5 39,16-5-39,-46 14 73,1 2 1,-44 24-1,68-31-27,-29 21 0,44-27-38,1 1 1,-1 0-1,1 1 0,0-1 0,1 1 1,-1 0-1,1 0 0,0 0 1,-7 12-1,10-16-7,1 0 0,-1 0 1,1 0-1,-1 0 0,1-1 1,-1 1-1,1 0 0,0 0 1,-1 0-1,1 0 0,0 0 1,0 0-1,0 0 0,-1 0 0,1 0 1,0 0-1,0 0 0,1 0 1,-1 0-1,0 0 0,0 0 1,0 0-1,1 0 0,-1 0 1,1 0-1,-1 0 0,0 0 1,1 0-1,0 0 0,-1 0 0,1-1 1,-1 1-1,1 0 0,0 0 1,0-1-1,-1 1 0,1-1 1,0 1-1,0 0 0,0-1 1,1 1-1,1 0 5,0 0 1,0-1 0,0 1-1,0-1 1,0 0-1,0 0 1,0 0-1,0 0 1,0-1 0,0 1-1,0-1 1,4-1-1,7-3 31,0-1 1,-1-1-1,1 0 0,-1-1 1,-1-1-1,15-11 0,65-67 304,-79 74-262,-12 12-71,18-15 144,-19 16-151,0-1-1,0 1 1,0 0-1,0 0 1,1-1-1,-1 1 1,0 0-1,0 0 1,0 0 0,1-1-1,-1 1 1,0 0-1,0 0 1,1 0-1,-1 0 1,0 0-1,1 0 1,-1-1-1,0 1 1,0 0 0,1 0-1,-1 0 1,0 0-1,1 0 1,-1 0-1,0 0 1,1 0-1,-1 0 1,0 0-1,0 1 1,1-1 0,-1 0-1,0 0 1,1 0-1,-1 0 1,0 0-1,0 0 1,1 1-1,-1-1 1,0 0-1,0 0 1,1 0 0,-1 1-1,0-1 1,0 0-1,0 0 1,0 0-1,1 1 1,-1-1-1,0 0 1,0 1-1,0-1 1,0 0-1,0 0 1,0 1 0,1 0-1,0 8 4,0 0 1,1 0-1,0 0 0,0 0 0,1 0 1,1 0-1,-1 0 0,1-1 0,1 0 1,0 0-1,0 0 0,0 0 1,1-1-1,0 0 0,1 0 0,-1-1 1,10 7-1,-14-12-5,0 0 0,0 0 0,1 0-1,-1 0 1,0-1 0,1 1 0,-1-1 0,1 1 0,-1-1 0,1 0 0,-1 0 0,1 0 0,-1-1 0,1 1 0,-1 0 0,0-1-1,1 0 1,-1 1 0,0-1 0,1 0 0,-1 0 0,0 0 0,4-3 0,3-2 11,0 0 0,-1 0 0,0-1 1,8-8-1,-1-1 13,-2 0 0,0-1 0,-1 0 1,-1-1-1,18-37 0,32-105 75,-40 100-71,138-465 216,-156 513-236,2-2-3,-2 0-1,1 0 0,-2 1 1,0-2-1,-1 1 1,0-22-1,-2 36-7,1 0 0,-1 0-1,1 0 1,0 0 0,-1 0-1,1 0 1,-1 0 0,1 0-1,-1 0 1,1 0 0,0 0 0,-1 0-1,1 1 1,-1-1 0,1 0-1,0 0 1,-1 0 0,1 1 0,0-1-1,-1 0 1,1 1 0,0-1-1,-1 0 1,1 0 0,0 1 0,0-1-1,-1 1 1,1-1 0,0 0-1,0 1 1,0-1 0,-1 1-1,-12 15-34,-4 15-29,2 0-1,2 1 1,0 0-1,-7 35 1,10-36 23,-9 34-60,3 0 0,3 2 1,2-1-1,-2 130 0,11-143 78,0-26-4,4 45 1,-2-64 34,1-1 0,1 0 1,-1 0-1,1 1 0,1-1 0,-1 0 0,1 0 0,0-1 1,1 1-1,7 10 0,-9-15 0,0-1 0,-1 0 0,1 1 1,0-1-1,0 0 0,0 0 0,0 0 0,0 0 1,0-1-1,0 1 0,0 0 0,0-1 0,0 0 1,1 1-1,-1-1 0,0 0 0,0 0 0,0 0 1,0 0-1,1-1 0,-1 1 0,0-1 0,0 1 0,0-1 1,0 0-1,0 1 0,3-3 0,3 0 15,0-1 0,0 0 0,0-1-1,0 0 1,11-9 0,10-12 48,-15 13 15,27-21 1,-8 3 50,-29 26-96,0 0 0,0 1 0,0 0 1,1 0-1,0 0 0,0 0 0,10-5 0,-19 14-6,1 0 0,1 0 0,-1 0 0,1 1-1,0-1 1,0 0 0,0 1 0,-1 10-1,4-14-29,0 1 0,0-1-1,0 0 1,0 0-1,1 0 1,-1 0-1,1 0 1,0 0-1,-1-1 1,1 1-1,0 0 1,0-1 0,0 1-1,0-1 1,0 0-1,0 0 1,1 0-1,-1 0 1,3 1-1,3 1-1,0-1 0,0 0 0,0 0 0,14 1-1,0-3 35,0-1-1,-1 0 1,1-2-1,0 0 0,-1-2 1,31-10-1,-2-3 193,73-36 0,-112 48-166,-1 1 136,-20 16-110,-26 20-75,17-16-6,-25 27 0,43-41-7,0 0 0,1 0 0,-1 0 0,0 0 0,0 1 0,1-1 0,-1 0 0,1 0 0,-1 1 0,1-1 0,-1 0 0,1 1 0,0-1 0,0 0 0,-1 1 0,1 2 0,25-14 72,-9 0-55,-13 7-13,-1 1-1,1 0 1,0 0 0,0 0-1,0 1 1,0-1-1,0 1 1,1-1-1,-1 1 1,0 0-1,1 0 1,-1 1-1,7-2 1,-9 3-8,0-1 0,0 1 1,0-1-1,0 1 0,0 0 1,0-1-1,0 1 0,0 0 1,0 0-1,-1-1 0,1 1 1,0 0-1,-1 0 0,1 0 1,0 0-1,-1 0 0,1 0 1,-1 0-1,1 0 0,-1 1 1,9 28-58,-6-17 36,0-5 15,0 1-24,-1-1-1,2 0 0,-1 1 0,1-1 0,8 13 0,-10-20 30,-1 1 0,1 0 0,-1-1 0,1 1 0,0-1 0,0 1 0,-1-1-1,1 0 1,0 0 0,0 0 0,0 0 0,0 0 0,0 0 0,1-1 0,-1 1 0,0-1 0,0 1-1,0-1 1,0 0 0,1 0 0,-1 0 0,0 0 0,0 0 0,1 0 0,-1-1 0,0 1 0,0-1 0,3 0-1,8-5 3,-1 0-1,0-1 1,0 0-1,0 0 1,-1-1-1,0-1 1,0 0-1,13-16 0,10-13 4,-1-1 0,-2-1 0,49-88-1,54-145-1,-113 228 0,15-55-72,-26 72 8,-9 19 26,-3 8-14,-11 13-20,-3 11 12,0 0 0,2 0 0,-23 52-1,-19 82-120,50-140 162,-39 147-169,40-140 138,1 1-1,1 1 1,2-1 0,1 43 0,1-62 35,-1 0 0,1 0 1,0 0-1,1-1 0,0 1 0,0 0 0,0-1 0,5 9 1,-6-12 12,0 0 0,0-1 0,0 1 0,0-1 0,1 0 0,-1 1 0,1-1 0,-1 0 0,1 0 0,-1 0 0,1 0 0,-1 0 0,1 0 0,0 0 0,0-1 0,-1 1 0,1 0 0,0-1 0,0 0 0,0 1 0,0-1 0,0 0 0,0 0 0,-1 0 0,1 0 0,0 0 0,0-1 0,0 1 0,0 0 0,0-1 0,1 0 0,8-4 3,-1 0 0,1-1 0,-1 0 0,-1 0 0,1-1 0,-1 0 0,-1-1 0,14-14 0,-7 7 5,18-19 29,-2-1-1,-1-1 0,-3-2 1,0-1-1,23-47 1,-20 27 41,-3 0 1,-3-2 0,18-70-1,-34 102-30,3-11 66,11-66-1,-22 105-105,0 0 0,1 0 0,-1 0 0,0 0 0,0 0 0,0 0 0,1 0 0,-1 0 0,0 0 0,-1 0 0,1 0 0,0-1 0,0 1-1,0 0 1,-1 0 0,1 0 0,0 0 0,-1 0 0,1 1 0,-1-1 0,1 0 0,-1 0 0,1 0 0,-1 0 0,0 0 0,0 1 0,1-1 0,-1 0 0,0 1 0,-1-2 0,0 2-3,0 0 1,1 0-1,-1 0 0,1 1 1,-1-1-1,1 0 1,-1 1-1,1-1 0,-1 1 1,1 0-1,-1-1 1,1 1-1,0 0 0,-1 0 1,1 0-1,0 0 1,0 0-1,-1 0 0,1 0 1,-1 2-1,-11 13-3,1-1 0,1 1 0,0 1 0,1 0 0,0 1 0,-12 33 0,-29 120-64,44-138 54,1 0 0,1 1-1,2-1 1,1 1 0,2 0-1,1 0 1,1-1 0,3 1-1,0-1 1,2 0 0,2 0-1,15 39 1,-23-69 14,0 0 1,1-1-1,-1 1 0,1 0 1,-1-1-1,1 1 0,0-1 1,0 1-1,0-1 0,0 0 1,1 0-1,-1 0 0,1 0 1,-1 0-1,1 0 0,-1-1 1,1 0-1,0 1 0,0-1 0,0 0 1,0 0-1,0 0 0,0-1 1,0 1-1,0-1 0,0 0 1,0 0-1,0 0 0,1 0 1,-1 0-1,0 0 0,0-1 1,3-1-1,12-3 53,-1 0 0,-1-1 1,1-1-1,25-15 0,-19 10 18,-6 2-19,-11 7-29,0-1 1,1 1 0,0 0 0,9-2 0,-16 5-24,1 0 0,-1 0 1,1 0-1,-1-1 0,1 1 0,-1 0 1,1 0-1,-1 1 0,0-1 0,1 0 1,-1 0-1,1 0 0,-1 0 0,1 0 1,-1 0-1,0 1 0,1-1 0,-1 0 1,0 0-1,1 0 0,-1 1 0,0-1 1,1 0-1,-1 1 0,0-1 0,1 0 1,-1 1-1,0-1 0,0 0 0,1 1 1,-1-1-1,0 1 0,0-1 0,0 0 1,1 1-1,-1-1 0,0 1 0,0-1 1,0 1-1,0-1 0,0 0 0,0 1 1,0-1-1,0 1 0,0-1 0,0 1 1,-1 0-1,-3 24 27,4-23-25,-11 36 26,7-27-14,1 0-1,-1 0 1,2 1-1,0-1 1,0 1 0,1 0-1,1 12 1,0-23-12,0 0-1,0 1 1,1-1 0,-1 0 0,0 1-1,1-1 1,-1 0 0,1 0 0,-1 0 0,1 0-1,0 1 1,-1-1 0,1 0 0,0 0-1,0 0 1,0 0 0,0-1 0,0 1 0,0 0-1,0 0 1,1 1 0,1-2 0,-1 1 1,0 0-1,0 0 1,1-1-1,-1 1 1,0-1-1,1 0 1,-1 0-1,1 0 1,4 0-1,1-2 11,1 0-1,0 0 0,-1 0 1,1-1-1,7-4 0,33-20 152,-34 18 169,32-13 0,-46 26-8,-5 8-205,-11 18-60,14-27-45,-41 69 127,-52 69-1,18-29-68,45-63-56,-13 21 6,-101 123-1,142-189-26,-1 0 0,0 0 0,0-1 0,0 1 0,0-1 0,0 0 0,-1 0 0,1-1 0,-7 3 0,11-5 2,-1 0 1,1 0 0,-1 0-1,1 0 1,0 0 0,-1 0-1,1 0 1,-1 0 0,1 0-1,0 0 1,-1 0 0,1-1-1,0 1 1,-1 0 0,1 0-1,0 0 1,-1-1 0,1 1-1,0 0 1,-1-1 0,1 1-1,0 0 1,0-1 0,-1 1-1,1 0 1,0-1 0,0 1-1,0 0 1,-1-1 0,1 1-1,0 0 1,0-1 0,0 1-1,0-1 1,0 1 0,0 0-1,0-1 1,0 1 0,0-1-1,0 1 1,0 0 0,0-1-1,0 1 1,0-1 0,3-20 9,-3 20-9,7-20 35,0 1-1,1-1 1,1 1-1,1 1 1,0 0-1,2 0 1,19-24-1,-22 32-12,0 1 0,1 0 0,0 0 1,1 1-1,0 0 0,0 1 0,24-13 0,94-38-183,-116 54 111,30-9-159,-1 0-881,-16 0-3620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53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9744,'0'0'2544,"100"0"-2008,-15 6 0,24 1 96,6-1 8,2 0-48,4 0 8,-7-6-8,3-4-1,0 2-151,-8-4 8,-2-11-248,-6-1 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5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5624,'0'0'9882,"-14"7"-9563,5-3-259,1-1-11,0 1 0,0 0 0,1 0 0,0 1 0,0-1 0,0 2 0,0-1 0,1 1 0,0 0 0,-11 13 0,6-1 119,0 0 1,1 0-1,-14 37 1,20-43-91,0 1 1,0-1 0,1 1-1,1 0 1,1 0 0,-1 0 0,2 18-1,0-27-41,0 0 0,1 0-1,0 0 1,-1 0-1,1 0 1,0 0-1,1 0 1,-1 0 0,1 0-1,0-1 1,0 1-1,0-1 1,0 1-1,5 4 1,-5-7-11,0 1 1,0-1-1,0 1 1,0-1-1,0 0 1,0 0-1,1 0 1,-1 0-1,1 0 1,-1-1-1,0 1 1,1-1-1,-1 0 1,1 0-1,-1 1 1,1-1-1,-1-1 1,1 1-1,-1 0 1,1-1-1,-1 1 1,1-1-1,-1 0 1,3-1-1,10-4 70,1 0 0,-2-2-1,1 0 1,-1 0 0,0-2-1,-1 1 1,0-2 0,-1 0 0,16-17-1,-9 5 165,0 0 0,-2-1 0,0 0 0,17-38 0,-27 50 151,-7 12-105,-8 22 27,2-5-297,3-7-15,-9 25 55,-8 39 0,18-63-69,1 0 1,-1-1-1,2 1 1,-1 0 0,1-1-1,1 1 1,0 0-1,4 17 1,-4-27-8,-1 0 0,0 0 0,0 0 0,1 1 0,-1-1 0,1 0 0,-1 0 0,1 0 0,0 0 0,-1 0 0,1 0 0,0 0 0,0 0 0,-1 0 0,1 0 0,0 0 0,0-1 0,0 1 0,0 0 0,0-1 0,0 1-1,0 0 1,1-1 0,-1 1 0,0-1 0,0 0 0,0 1 0,1-1 0,-1 0 0,0 0 0,0 0 0,0 0 0,1 0 0,-1 0 0,0 0 0,0 0 0,1 0 0,-1-1 0,0 1 0,0 0 0,0-1 0,1 1 0,-1-1 0,0 1 0,0-1 0,1 0 0,7-5 16,0 0 0,0 0 1,0 0-1,9-10 0,-10 9-8,34-33 101,-2-2-1,46-62 1,-57 69 2,10 2 224,-41 38-296,0 1 1,1 0-1,0-1 1,0 1-1,0 6 1,-4 19-10,-1-10 11,-16 37 0,14-42 3,2 0 0,0 1 0,-7 34 0,13-41 30,4-7 19,11-13 61,-8 5-139,4-4 32,0 0-1,-1 0 0,0-1 1,14-17-1,-45 60-624,-21 48 0,17-30-2952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59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0 626 4720,'0'0'5466,"7"-11"-5068,23-34-5,-26 40-305,1 0 0,-1 1 1,1-1-1,0 1 0,0 0 0,0 0 1,0 1-1,1 0 0,7-4 0,19-11 427,-23 11-317,1 0 0,0 1-1,18-8 1,-25 13-121,0 0 1,0-1-1,0 1 0,0 1 0,1-1 1,-1 0-1,0 1 0,0-1 0,1 1 1,-1 0-1,0 0 0,1 1 0,-1-1 1,0 1-1,0-1 0,1 1 0,-1 0 1,4 2-1,-5-2-29,-1 1-1,1-1 1,-1 1 0,1-1 0,-1 1 0,1 0-1,-1-1 1,0 1 0,0 0 0,0 0-1,0 0 1,0 0 0,0 0 0,0 0-1,-1 0 1,1 0 0,0 5 0,2 41 392,-3-38-349,-4 67 409,0 20 66,5-88-449,-1-1-1,1 1 1,1 0-1,0-1 0,0 1 1,0-1-1,1 0 1,6 12-1,-8-19-98,-1-1 0,1 1 1,-1-1-1,1 1 0,0-1 0,-1 1 0,1-1 1,0 1-1,0-1 0,-1 0 0,1 1 0,0-1 0,0 0 1,-1 0-1,1 1 0,0-1 0,0 0 0,0 0 1,0 0-1,-1 0 0,1 0 0,0 0 0,0 0 0,0-1 1,-1 1-1,1 0 0,0 0 0,0-1 0,0 1 1,-1 0-1,1-1 0,0 0 0,29-15 163,-25 13-117,22-17 140,0-1 1,-1-1-1,-2-2 0,39-46 0,-30 33 39,-24 27-165,4-4 208,0 0 1,24-19 0,-42 99 378,0-22-591,-2 41 10,7-76-66,0 1 0,0-1 0,1 0 0,1 0 0,0 0 0,5 16 0,-7-23-11,1-1 1,0 1-1,-1-1 0,1 0 1,0 1-1,0-1 0,-1 1 1,1-1-1,0 0 0,1 0 1,-1 0-1,0 1 1,0-1-1,0 0 0,1-1 1,-1 1-1,2 1 0,-2-2-1,0 1 1,0-1-1,1 0 0,-1 0 0,0 0 0,0 0 0,0 0 0,1 0 0,-1 0 0,0 0 1,0-1-1,0 1 0,1 0 0,-1-1 0,0 1 0,0-1 0,2 0 0,4-4 19,0 0-1,-1 0 1,0-1-1,0 0 0,8-9 1,-10 10-15,27-31 71,-2-2 1,35-61-1,40-92 125,-81 148-159,12-25 131,-2-2 0,-3-2 0,22-79 0,-49 130-45,-4 13 8,-5 11 97,-36 61-134,3 1-1,-44 100 1,44-84-71,-115 274 37,58-125-80,82-198-16,-2 1 0,0-2 1,-3 0-1,0-2 0,-34 40 0,64-81-29,100-110-23,-34 56 8,1 4 0,4 3 0,165-90 0,-76 51-169,-158 92 164,-13 8 33,-21 12 20,3-2 20,-24 19-2,29-22 18,-1 0 1,1 1 0,1 1 0,0 0-1,-13 16 1,24-26-12,0 0 0,0 1 0,0-1 1,1 0-1,-1 1 0,0-1 0,1 0 0,-1 1 0,1-1 1,0 1-1,-1-1 0,1 0 0,0 1 0,0-1 0,0 1 1,0-1-1,0 1 0,0 1 0,0-3-1,1 1-1,-1-1 1,0 0-1,0 1 1,0-1-1,0 0 1,1 0 0,-1 1-1,0-1 1,0 0-1,1 0 1,-1 1 0,0-1-1,0 0 1,1 0-1,-1 1 1,0-1-1,1 0 1,-1 0 0,0 0-1,1 0 1,-1 0-1,0 0 1,1 1-1,-1-1 1,1 0 0,14-6 24,-2-5 34,0-1 0,-1 0 0,0 0 0,-1-2 0,-1 1 0,0-1 0,14-27 0,0 2 135,-18 29-148,-3 4 1,0 0 0,1 0 0,-1 1 0,1 0 1,1 0-1,-1 0 0,0 0 0,1 0 0,0 1 0,0 0 1,1 0-1,-1 1 0,1-1 0,6-2 0,4 0 3,26-9 111,-40 15-144,0-1 0,1 1 0,-1-1 0,1 1 0,-1 0 0,0 0 0,1 0 0,-1 0 0,1 1 0,-1-1 0,0 1 0,1-1 0,-1 1 0,4 1 0,-4 0-4,0 0 1,-1-1-1,1 1 1,-1 0 0,1 0-1,-1 0 1,0 0-1,1 0 1,-1 0-1,0 1 1,-1-1-1,1 0 1,0 1-1,-1-1 1,1 0-1,-1 1 1,1 2-1,1 42 153,-2-47-166,1 10 64,-1 1 0,1-1 0,5 18 0,-6-25-49,1-1 0,0 1 0,0-1 0,0 1 0,0-1 0,1 1 0,-1-1 0,0 0 0,3 3 0,-3-4-9,0-1-1,0 1 1,-1-1 0,1 1 0,0 0 0,0-1 0,0 1 0,0-1 0,0 0 0,0 1 0,0-1-1,0 0 1,0 0 0,0 1 0,0-1 0,0 0 0,0 0 0,0 0 0,0 0 0,0 0 0,0 0-1,0-1 1,0 1 0,1-1 0,18-7 44,-1-1 1,-1-1-1,0-1 0,0-1 0,22-18 0,-24 17-10,19-15 75,-23 17-41,0 1 0,1 1 1,0 0-1,17-10 0,-29 19-70,-1 0 0,1-1 0,-1 1 0,1 0 0,-1 0 0,1 0 0,-1 0-1,1-1 1,0 1 0,-1 0 0,1 0 0,-1 0 0,1 0 0,-1 0 0,1 0 0,-1 0 0,1 0 0,-1 0-1,1 1 1,-1-1 0,1 0 0,-1 0 0,1 0 0,-1 1 0,1-1 0,-1 0 0,1 0 0,0 1 0,0 0 1,-1 0 0,1 0 1,-1 1-1,1-1 1,-1 0-1,1 0 1,-1 0-1,0 0 1,1 0-1,-1 1 1,0-1-1,0 2 1,-4 42 71,2-38-60,1 2 3,-1-2-12,1 1 1,1-1-1,-1 1 1,2 12-1,-1-19-7,0 0 0,0 0 0,0 0 0,0 0 0,0 0 0,1 0 0,-1 0 0,0 0 0,1 0 0,-1 0 0,1 0 1,-1 0-1,1 0 0,0 0 0,-1-1 0,1 1 0,0 0 0,-1 0 0,1-1 0,0 1 0,0 0 0,0-1 0,-1 1 0,1-1 0,0 1 0,0-1 0,0 1 0,0-1 0,0 0 0,0 0 0,0 1 0,0-1 0,0 0 0,0 0 0,0 0 1,0 0-1,0 0 0,0 0 0,1 0 0,-1-1 0,0 1 0,1-1 0,9-2 6,0-1 0,0 0 0,-1-1 1,1-1-1,-1 1 0,18-15 0,-19 13 8,1 1 0,-1-1 0,2 2 0,-1-1 0,1 1 0,-1 1 0,19-5 0,-28 9-14,-1 0 0,1 0 0,-1 0 0,1 0 0,-1 0 0,1 0 0,-1 0 0,1 0 0,-1 1 0,1-1 0,-1 0 0,1 0 0,-1 0-1,1 1 1,-1-1 0,1 0 0,-1 1 0,0-1 0,1 0 0,-1 1 0,0-1 0,1 1 0,-1-1 0,0 1 0,1-1 0,-1 0 0,0 1 0,0-1 0,0 1 0,1-1 0,-1 1 0,0-1 0,0 1 0,0-1-1,0 1 1,0-1 0,0 1 0,0 0 0,0-1 0,0 1 0,-1 30-5,0-18 6,1-7-4,0 0 0,0 0 0,1 0-1,2 10 1,-3-14 1,1 0 0,-1-1 0,1 1 0,0-1 0,0 1 0,-1-1-1,1 0 1,0 1 0,0-1 0,0 0 0,1 0 0,-1 1 0,0-1 0,0 0 0,1 0 0,-1 0 0,0-1 0,1 1-1,-1 0 1,1 0 0,-1-1 0,4 2 0,7 1 2,-9-3-2,1 0 1,-1 1 0,0 0 0,0 0 0,0 0-1,0 0 1,0 0 0,0 0 0,0 1 0,0 0-1,-1-1 1,1 1 0,-1 0 0,1 0-1,-1 1 1,0-1 0,1 0 0,-1 1 0,2 3-1,6 13 28,13 29-1,-16-30-15,2 0 0,0 0 0,14 20 0,-20-34-20,1 0 0,-1 0 0,0 0 0,1 0 1,0-1-1,0 0 0,0 0 0,0 0 0,0 0 0,1 0 1,0-1-1,-1 0 0,1 0 0,0 0 0,0-1 0,0 1 1,6 0-1,-7-2-23,0 0 0,0 0 0,0 0 0,0-1 0,0 1 0,0-1 0,0 0 0,0 0 0,-1 0 0,1-1 0,5-2 0,7-6-3573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8:34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6466 1 5520,'0'0'8649,"-8"10"-8318,6-8-331,-40 45 477,36-41-343,0-1 0,0 0-1,-1 0 1,0 0 0,0-1 0,0 0 0,-14 5 0,-124 45 1323,117-44-1233,0 1 1,-26 17-1,-11 3 165,-22 12 361,-101 66-1,67-36-278,-310 202 919,152-97-853,164-108-394,-353 212 527,224-141-385,-41 25 130,121-62-136,-330 201 386,396-250-536,-202 111 268,22-16-97,-156 80 180,-12-22 139,376-176-447,-95 57 0,99-54-1,-76 31 0,19-12 80,30-11-53,-61 31 13,113-48-129,28-16-39,-26 13 0,35-22-31,0 1-1,0 0 0,0 0 0,0 0 1,1 1-1,-1-1 0,1 1 0,-1 0 0,1 0 1,0 0-1,-5 7 0,3-3-2,-1-1 0,-1 1 0,1-1 0,-1-1 1,0 1-1,0-1 0,-12 6 0,-23 19-25,11-7-18,0-1-1,-43 22 1,31-19 35,-48 23 84,64-39-142,8-5 33,27-10 21,0-1 0,-1 1 0,1-2 0,-1 1-1,8-13 1,31-31-40,233-221 17,-261 255 43,-13 13-12,0-1 1,-1 0-1,1 0 0,-1 0 1,4-7-1,-5 9-3,0-1 0,0 1 0,0 0 0,0-1 0,6-3 0,-6 5 6,0 0 1,-1 0-1,1 0 0,-1 0 0,1-1 1,-1 1-1,0-1 0,0 0 1,2-4-1,-4 7-7,0 0 0,0 0 0,0 0 0,0 0 0,0 0 0,-1 0 0,1 0 0,0 0 0,0 0 0,0 0 1,0 0-1,0 0 0,0 0 0,0 0 0,0 0 0,0 0 0,0 0 0,0 0 0,0 0 0,0 0 0,0 0 0,-1 0 0,1 0 0,0 0 0,0 0 0,0 0 1,0 0-1,0-1 0,0 1 0,0 0 0,0 0 0,0 0 0,0 0 0,0 0 0,0 0 0,0 0 0,0 0 0,0 0 0,0 0 0,0 0 0,0 0 1,0 0-1,0-1 0,0 1 0,0 0 0,0 0 0,0 0 0,-9 10 11,-11 15-5,-408 492 20,261-344 188,100-110 191,67-63-403,0 0-1,0 0 0,0 0 0,0 0 0,0 0 0,0 0 1,0 0-1,0 0 0,0 0 0,0 0 0,0 0 1,0 1-1,0-1 0,0 0 0,0 0 0,0 0 0,0 0 1,0 0-1,0 0 0,0 0 0,0 0 0,0 0 0,0 0 1,0 0-1,0 0 0,0 0 0,-1 0 0,1 0 0,0 0 1,0 0-1,0 0 0,0 0 0,0 0 0,0 0 1,0 0-1,0 0 0,0 0 0,0 0 0,0 0 0,0 0 1,-1 0-1,1 0 0,0 0 0,0 0 0,0 0 0,0 0 1,0 0-1,0 0 0,0 0 0,0 0 0,0 0 0,0 0 1,0 0-1,0 0 0,0 0 0,-1 0 0,1 0 1,0 0-1,0 0 0,0 0 0,0 0 0,0-1 0,0 1 1,0 0-1,0 0 0,0 0 0,0 0 0,0 0 0,0 0 1,2-9 74,6-10 16,1 6-57,1 1 0,1 0 0,0 1 0,0 0 0,1 1 0,24-16 1,85-42-11,-66 44-66,0 3 1,2 2 0,67-13-1,-103 27 19,90-22 125,-108 27-93,0-1 0,-1 1 0,1-1 1,0 0-1,0 0 0,-1 0 0,1 0 0,0 0 0,-1-1 0,1 1 0,-1-1 1,0 1-1,0-1 0,1 0 0,-1 0 0,0 0 0,0 0 0,3-5 1,-4 5-2,-1 0 0,1-1 0,0 1 0,-1 0 0,1-1 0,-1 1 0,0 0 0,0-1 0,0 1 0,0-1 0,0 1 0,0 0 0,-1-1 0,1 1 0,-1 0 0,0-1 0,1 1 0,-1 0 0,0 0 0,-1 0 0,1 0 0,0 0 0,-2-2 0,-8-11 56,-1 1 0,0 0-1,-1 1 1,-21-18 0,3 4-28,25 21-96,1 0 0,0 0 0,1-1 0,-1 1 0,-5-12 0,2 0-3437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55 6520,'0'0'13538,"7"9"-13210,3 2-218,-5-4-38,1 0 0,-1 0 0,0 0 0,0 1 0,-1 0 1,5 12-1,35 107 1396,28 137 1,-53-181-601,-19-81-814,0-1 0,0 1 0,1-1 0,-1 0 1,1 0-1,-1 1 0,1-1 0,0 0 0,1 2 0,3-3 470,-1-8-333,27-150 345,-15 63-343,0 17 73,43-130-1,-55 198-229,0-1 0,1 1 0,0 0 0,11-16 0,-10 21-13,-6 5-22,1 0 1,-1-1-1,0 1 0,1 0 1,-1-1-1,0 1 0,0 0 1,1 0-1,-1 0 1,0 0-1,1-1 0,-1 1 1,0-1-1,0 1 0,0 0 1,0 0-1,0-1 0,0 1 1,1-1-1,-1 1 1,0-1-1,0 1 0,0 0 1,0 0-1,0-1 0,0 2 0,0-1 0,-1 1 0,1 0 0,0 0 0,0-1 0,-1 1 0,1 0 0,-1-1 0,1 1 0,-1-1 0,1 1 0,-1-1 0,0 1 0,1-1 0,-1 1 0,0 0 0,-14 8-4,13-9 4,-15 9 20,0-1 0,-1-1 0,-25 6 0,-59 9 162,90-20-154,-61 6 154,52-7-98,1 1-1,-31 7 1,51-9-97,-1 0-1,1 0 0,-1 1 1,0-1-1,1 0 0,-1 0 1,0 1-1,1-1 0,0 1 1,-1-1-1,0 0 0,1 0 0,-1 1 1,1-1-1,-1 1 0,0-1 1,1 0-1,-1 3 0,1-3-1,0 0 1,0 0-1,0 1 0,0-1 0,0 1 1,1-1-1,-1 0 0,0 0 0,0 0 0,0 1 1,0-1-1,0 1 0,0-1 0,0 0 1,0 0-1,1 0 0,-1 1 0,0-1 0,1 1 1,-1-1-1,0 0 0,1 1 0,-1-1 1,0 0-1,28 14-667,-23-12 558,16 8-3601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7832,'0'0'7490,"10"5"-6940,-2 0-408,1-1 0,0 0 0,0 0 0,0-1 0,0-1 0,1 1 1,11 1-1,10-1 337,-5-2 124,-1 2 1,41 10-1,85 28 2594,-141-35-2761,-9-6-387,-1 1 1,1 0-1,0 0 0,0-1 0,-1 0 0,1 0 0,0 1 0,-1-1 0,1 1 1,1-1-1,-2 0 0,2 0 0,-2 1-86,1-1-1,-1 1 1,0-1-1,0 1 1,0-1-1,0 0 1,0 0 0,0 1-1,0 0 1,0-1-1,0 0 1,0 0-1,-1 1 1,1-1 0,0 1-1,0-1 1,0 0-1,0 0 1,0 1-1,0-1 1,0 1 0,-1-1-1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2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182 845 4816,'0'0'9578,"11"-3"-9110,-1 1-337,-5 2-86,-1-1 1,0 1-1,0-1 1,0 0-1,0-1 1,0 1-1,0-1 1,0 0-1,-1 0 1,1 0-1,0 0 1,-1-1-1,0 1 1,1-1-1,2-3 1,2-5 201,0 0 0,0-1 0,-1 0 0,0 0 0,-1-1 0,0 0 0,-1 0-1,6-27 1,-9 21 351,-4 13-18,-5 14-204,-36 75 127,16-27-300,-127 303 675,125-286-712,10-23 74,1 2-1,-11 59 1,23-63 288,6-40-256,5-13 73,8-16-47,5-31-54,-2-1 1,14-86 0,-21 93-129,6-33 61,1-10 293,49-153-1,-42 169-270,-16 48-105,2-1-1,0 1 1,1 1-1,23-39 1,-26 52-72,0 1 0,1 0-1,0 0 1,1 1 0,0 0 0,12-9 0,-18 16-22,0 0 1,0-1-1,0 1 0,0 1 1,1-1-1,-1 0 1,0 1-1,1 0 1,0 0-1,-1 0 0,1 0 1,0 1-1,-1-1 1,1 1-1,0 0 1,-1 0-1,1 0 0,0 0 1,-1 1-1,1 0 1,0 0-1,-1 0 1,1 0-1,-1 0 0,6 3 1,1 2-11,-1 0 0,1 1 0,-1 0 0,-1 0 0,0 1 0,0 0 0,0 0 0,-1 1 0,0 0 0,-1 1 0,0-1 0,0 1 0,6 17 0,-9-19 7,0-1 1,-1 1-1,0-1 0,-1 1 0,0 0 1,0 0-1,0 0 0,-1 0 0,0 0 1,-1 0-1,0 0 0,0-1 0,0 1 1,-1 0-1,-1-1 0,1 1 0,-1-1 1,0 1-1,-1-1 0,-4 7 1,5-9 0,0 1 1,-1-1 0,0 0 0,0-1 0,0 1 0,0-1 0,-1 1 0,1-1 0,-1-1 0,0 1-1,0-1 1,-1 0 0,1 0 0,-1 0 0,0-1 0,1 1 0,-1-1 0,0-1 0,0 1 0,0-1 0,-1 0-1,1-1 1,0 0 0,0 0 0,0 0 0,0 0 0,-10-3 0,-7 0 130,-42 0-1,64 3-114,7-4 2,38-6-17,53-4 1,3-1-33,46-18-9,175-63-1,-278 80-10,64-36 1,-103 49 51,14-7-25,-13 10 20,-8 8 21,-4 1 0,0-1-1,-1 0 1,-16 14 0,-8 7 0,-44 43 8,-3 1-63,69-62 29,1 0 1,0 0-1,1 1 1,0 0-1,-8 19 1,15-30 8,0 0 1,1 0 0,-1 0 0,1 0 0,0 1 0,-1-1 0,1 0 0,0 0-1,-1 0 1,1 1 0,0-1 0,0 0 0,0 0 0,0 1 0,1 1 0,-1-2 1,0-1 0,1 0 0,-1 1 0,0-1 1,1 0-1,-1 1 0,0-1 0,1 0 0,-1 0 1,0 1-1,1-1 0,-1 0 0,1 0 0,-1 0 1,0 1-1,1-1 0,-1 0 0,1 0 0,-1 0 1,1 0-1,-1 0 0,1 0 0,-1 0 0,1 0 1,-1 0-1,0 0 0,2 0 0,2-1 5,0-1 1,1 1-1,-1-1 0,0 1 0,0-1 0,0 0 1,4-3-1,16-14 28,-1 0 1,0-1 0,-2-1-1,0-1 1,22-31-1,-33 38-1,-8 12-15,0 0 0,0 0 0,0 0 0,1 0 0,-1 0 0,1 0 1,-1 1-1,1-1 0,0 1 0,6-4 0,-8 6-14,0 0 0,0 0 1,0 0-1,0 0 0,0 0 0,0 0 0,0 0 0,-1 0 0,1 0 0,0 1 0,0-1 0,0 0 1,0 1-1,0-1 0,0 1 0,-1-1 0,1 1 0,0-1 0,0 1 0,-1-1 0,1 1 0,0 0 1,-1-1-1,1 1 0,-1 0 0,1 0 0,0 0 0,23 34 5,-8-11-3,-10-18-4,-1-1 0,1 0 0,0-1-1,1 1 1,-1-1 0,1 0 0,0-1 0,-1 0-1,2 0 1,-1 0 0,0-1 0,0 0-1,1 0 1,-1-1 0,1 0 0,0-1 0,-1 1-1,1-1 1,9-2 0,-4 1 7,1-1 0,-1 0 0,0-1 0,-1 0 0,1-2 0,-1 1 0,1-1 0,-1-1 0,-1 0 0,16-11 0,-21 13-4,2-1 12,1-1 0,-1 0 1,1-1-1,-2 0 0,1 0 0,-1-1 1,0 0-1,-1 0 0,0 0 0,0-1 1,5-10-1,13-51 104,-24 69-120,0 1 0,1 0 1,-1-1-1,0 1 0,0 0 0,0-1 1,0 1-1,1 0 0,-1 0 0,0-1 1,0 1-1,0 0 0,1 0 0,-1-1 1,0 1-1,0 0 0,1 0 0,-1 0 1,0 0-1,1-1 0,-1 1 0,0 0 1,1 0-1,-1 0 0,0 0 0,1 0 1,-1 0-1,0 0 0,1 0 0,-1 0 1,0 0-1,1 0 0,-1 0 0,0 0 1,1 0-1,-1 0 0,0 0 0,1 0 1,-1 0-1,1 1 0,10 7-26,-2 10 10,-1 0 0,-1 0 1,-1 1-1,6 25 0,10 32-16,-21-73 32,0 1 0,1-1 0,0 1 0,0-1 0,0 0 0,0 0 0,0 0 0,1 0 0,-1 0 0,1-1 0,0 1 0,0-1 0,0 1 0,0-1 0,0 0 0,4 2 0,-1-2 0,0 0 0,0 0 0,0 0 0,1-1 0,-1 0 0,0 0 0,0-1 0,13 0 0,2-2 0,1-1 0,-1-1 0,0-1 0,32-12 0,15-10 43,65-36-1,-32 13-7,-39 19 45,-102 52-53,2 2 0,-60 46-1,81-56-26,10-8 0,0 0 1,1 0-1,0 0 1,0 1-1,0 0 1,1 0-1,-1 1 1,-5 9-1,11-15 2,-1 0-1,1-1 0,0 1 1,-1-1-1,1 1 0,0 0 1,0-1-1,0 1 1,-1 0-1,1-1 0,0 1 1,0 0-1,0-1 0,0 1 1,0 0-1,0-1 1,0 1-1,1 0 0,-1-1 1,0 1-1,0 0 0,0-1 1,1 1-1,-1-1 0,0 1 1,1 0-1,-1-1 1,0 1-1,1-1 0,0 1 1,0 0-3,1 0 1,-1 0-1,1-1 0,-1 1 1,1 0-1,-1-1 1,1 0-1,-1 1 1,1-1-1,0 0 0,-1 0 1,3 0-1,3 0-1,1 0 0,-1-1 0,0 0-1,13-3 1,-5-2 25,1 0 0,0-1-1,-1-1 1,-1-1 0,1 0-1,-1-1 1,-1 0 0,0-1-1,0 0 1,-1-1 0,-1-1-1,20-26 1,-12 12 98,-17 24-54,-9 11-28,2-1-38,1-2-14,0 1 1,0-1-1,1 1 1,0 0-1,0 0 1,0 0-1,1 1 0,0-1 1,0 0-1,1 1 1,-1 0-1,2-1 1,-1 8-1,0-11 7,2 1 0,-1-1-1,0 0 1,1 1 0,-1-1-1,1 0 1,0 0 0,0 1-1,0-1 1,1 0 0,-1 0-1,1 0 1,-1-1 0,1 1-1,0 0 1,0 0 0,0-1 0,1 1-1,-1-1 1,1 0 0,-1 0-1,1 0 1,0 0 0,0 0-1,-1-1 1,1 1 0,1-1-1,2 2 1,0-2 6,0 0-1,0 0 1,0 0-1,0-1 1,0 1-1,0-1 1,0-1-1,0 1 1,0-1 0,0-1-1,6-1 1,4-1 10,0-2 0,28-13 1,-14 3-10,-1-2 1,-1-1-1,-1-2 0,0 0 1,-1-2-1,-2-1 1,0 0-1,26-38 1,14-28 44,63-120 0,-78 125 8,-34 59-11,-1-2 0,17-42-1,-28 46-10,-3 23-32,0 1 0,0 0 0,0-1 0,0 1-1,0 0 1,0-1 0,0 1 0,-1 0 0,1-1 0,0 1 0,0 0 0,0-1 0,0 1 0,0 0-1,-1-1 1,1 1 0,0 0 0,0-1 0,-1 1 0,1 0 0,0 0 0,0-1 0,-1 1 0,1 0-1,0 0 1,-1 0 0,1-1 0,0 1 0,0 0 0,-1 0 0,1 0 0,-1 0 0,1 0 0,0 0-1,-1 0 1,1 0 0,0-1 0,-1 1 0,1 1 0,0-1 0,-1 0 0,1 0 0,0 0 0,-1 0-1,1 0 1,-1 0 0,1 0 0,0 0 0,0 0 0,-1 1 0,1-1 0,0 0 0,-1 0-1,1 1 1,0-1 0,-1 0 0,1 0 0,0 1 0,0-1 0,-1 1 0,-9 7-18,0 0 1,0 1-1,1 1 1,0-1 0,-15 22-1,-32 60-71,50-80 76,-14 29-29,2 1-1,2 1 1,-17 67 0,24-73 0,-6 51-1,13-71 21,1 0 0,0 1 1,2-1-1,0 0 0,5 27 0,-6-39 20,1 0 0,0 0 0,0-1 0,0 1 0,1 0 0,-1-1 0,1 1 0,0-1 0,0 0 0,0 0 0,0 1 0,1-1 0,-1 0 0,1-1 0,-1 1-1,1 0 1,0-1 0,0 0 0,1 0 0,-1 0 0,0 0 0,1 0 0,-1 0 0,1-1 0,0 0 0,-1 0 0,1 0 0,0 0 0,0 0 0,-1-1 0,1 0 0,0 0 0,5 0 0,4-1 2,-1-1-1,0-1 1,0 0 0,-1 0-1,1-1 1,-1-1 0,0 0-1,0 0 1,15-11 0,-4 1 11,-1-2 1,0 0-1,-1-1 1,-1-1-1,-1-1 1,-1-1-1,22-34 1,85-170 83,-103 182-76,91-198 143,-111 239-165,0 0-1,0 0 1,0 0 0,0 0 0,-1 0-1,1 0 1,-1-1 0,1 1 0,-1 0 0,0 0-1,0-1 1,0 1 0,0 0 0,-1-3-1,1 5 3,-1-1 0,1 1-1,0 0 1,0-1-1,0 1 1,-1 0-1,1-1 1,0 1-1,-1 0 1,1-1-1,0 1 1,0 0 0,-1-1-1,1 1 1,-1 0-1,1 0 1,0 0-1,-1-1 1,1 1-1,-1 0 1,1 0-1,0 0 1,-1 0-1,1 0 1,-1 0 0,0 0-1,-1 0-1,1 0 0,-1 1 1,0-1-1,0 0 0,1 1 0,-1 0 0,0-1 1,1 1-1,-1 0 0,-1 1 0,-11 9-20,0 0-1,1 1 0,1 0 1,0 1-1,1 1 1,0 0-1,1 0 1,-13 25-1,4-3-21,2 1-1,2 1 0,1 0 1,-15 66-1,23-77 21,2 1-1,1-1 1,1 1 0,1 0-1,2 0 1,1 0 0,8 46 0,-8-65 20,1 0 1,0 0 0,0 0 0,1 0 0,0-1 0,7 10 0,-8-13 3,0-1 0,0 1 1,1-1-1,0 0 0,-1 0 0,2 0 1,-1-1-1,0 0 0,1 1 1,0-1-1,7 3 0,-6-3 7,1 0-1,1-1 1,-1 1-1,0-2 1,1 1-1,-1-1 0,0 0 1,1 0-1,0-1 1,-1 0-1,1 0 1,-1-1-1,1 0 1,-1-1-1,0 1 1,1-1-1,-1-1 1,0 1-1,7-5 1,-4 3 2,-1-1 1,0 0 0,0-1 0,0 0 0,-1-1 0,0 1 0,0-2-1,9-10 1,-5 4 10,-1-2-1,0 1 0,15-32 1,-23 34 24,-3 13-42,0-1 0,0 1 0,0 0 0,-1 0 0,1 0 0,0-1 0,0 1 0,0 0 0,0 0 0,-1 0 0,1 0 0,0-1 0,0 1 0,-1 0 0,1 0 0,0 0 0,0 0 0,0 0 0,-1 0 0,1 0 0,0 0 0,0 0 0,-1 0 0,1 0 0,0 0 0,0 0 0,-1 0 0,1 0 0,0 0 0,-1 0 0,-1 0 3,-1 1 0,1 0-1,-1 0 1,1 0 0,-1 0 0,1 0-1,-5 4 1,-2 2-10,0 0-1,1 1 1,0 0 0,0 1 0,1-1 0,0 2-1,0-1 1,1 1 0,0 0 0,-7 18 0,11-22-2,0-1 1,1 1 0,-1 0-1,1 0 1,0-1 0,1 1-1,-1 0 1,1 0-1,0 0 1,2 7 0,-1-9 3,0 0 1,0 0-1,0 0 1,1 0 0,0 0-1,-1 0 1,2 0-1,-1-1 1,0 1-1,1-1 1,-1 1 0,1-1-1,0 0 1,0 0-1,5 3 1,-5-4 1,0 0 1,1 0-1,-1 0 0,0 0 1,1-1-1,-1 1 0,1-1 1,-1 0-1,1 0 1,-1-1-1,1 1 0,0-1 1,5 0-1,-1 0 2,0-1 0,0 0 0,0 0 1,-1-1-1,16-5 0,0-4 16,0 0 0,41-27 1,-37 19 12,0-2 1,-2-1 0,0 0-1,-2-2 1,0-1 0,26-38 0,-7 1 66,59-118 1,-79 138-61,2-5 51,-1-1-1,19-62 1,-41 107-77,0 0-1,-1 0 1,1 1 0,-1-1-1,0 0 1,0 0 0,0-5 0,0 8-9,0 0 0,0-1 1,0 1-1,0 0 0,-1-1 1,1 1-1,0 0 0,0-1 1,0 1-1,0 0 0,-1-1 1,1 1-1,0 0 0,0 0 1,0-1-1,-1 1 0,1 0 1,0 0-1,-1-1 0,1 1 0,0 0 1,0 0-1,-1 0 0,0-1 1,1 1-2,-1 0 0,0 0 0,0 0 0,1 1 0,-1-1 0,0 0 0,0 0 0,1 0 0,-1 1 0,0-1 0,0 0 1,1 1-1,-1-1 0,1 0 0,-1 1 0,-1 0 0,-6 6-11,0 0 0,1 1 0,-1 0 0,2 0 0,-10 14 1,-27 50-90,34-54 77,-10 16-43,2 1 0,2 1 0,-21 70 1,32-88 47,0-1 0,1 1 0,1-1 0,0 1 0,1 0 0,1 0 0,1 0 0,1 0 0,0-1 0,9 32 0,-8-39 2,2 1 0,-1-1 1,1 0-1,0 0 1,1-1-1,1 0 1,-1 0-1,1 0 1,1-1-1,-1 0 1,2 0-1,-1-1 0,1 0 1,0 0-1,0-1 1,1 0-1,-1-1 1,1 0-1,1-1 1,-1 0-1,1 0 1,-1-1-1,1-1 1,0 0-1,0 0 0,0-1 1,0 0-1,1-1 1,-1 0-1,0-1 1,18-4-1,-20 3-3446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7136,'0'0'6401,"4"-8"-5920,36-63 1862,-35 56-1629,-4 13-533,0 0 0,-1 1 0,0-1 0,1 0 0,1 0 0,-2 0 0,1 0 0,0 1 0,0-2 0,0 2 0,1 0 0,-1-1 0,4-2 949,-4 9-510,0 1-509,1 1 0,-2 0 0,1 0 0,-1-1 0,-1 11 0,1 5 36,10 153 853,-2-68-390,9 70 638,-16-172-1211,-1 11 479,0-14-173,-2-10-41,-3-12-122,0-20 0,-1-5-14,-3-2 3,1 10 37,3-1 0,-4-57 1,8 76-118,1 10-33,0 0-1,0 0 1,2-8-1,-2 14-46,1-1 1,0 1-1,0 1 0,1-2 0,-2 1 0,2 0 0,-1 1 0,1-1 1,0 1-1,0-1 0,0 1 0,3-4 0,-2 3-1,0-1 0,1 1 0,-1 0 0,1 1 1,0-1-1,0 0 0,0 1 0,0 0 0,0 0 0,1 0 0,-1 0 0,1 1 0,0 0 0,-1 0 0,1 0 1,0 0-1,-1 1 0,1-1 0,0 1 0,-1 1 0,1-1 0,0 1 0,-1 0 0,1 0 0,-1 0 0,1 1 0,-1-1 1,1 1-1,-1 0 0,8 5 0,-6-4 12,-2 0 1,1 1-1,0-1 1,0 1-1,0 0 1,-1 0-1,7 8 1,-10-10-3,1 0 0,-1 1 1,1 0-1,-2-1 1,2 1-1,-2 0 0,1 0 1,0-1-1,0 1 0,-1 0 1,0 0-1,1 0 1,-1 0-1,0 0 0,-1 0 1,1 0-1,-1 5 0,-1-3 18,1 0 0,0-1-1,-1 1 1,0-1 0,1 1-1,-2 0 1,1-1 0,-1 0-1,0 0 1,0 0 0,0 0-1,0 0 1,-1-1 0,1 1-1,-1-2 1,-5 5 0,-1-1 85,0 0 1,-1-1-1,1-1 1,-1-1 0,-21 7-1,16-7-16,5 0-8,0 0-1,-21 8 0,28-10-117,1 1 0,0 0 0,0 0-1,0 0 1,1 0 0,-1 0-1,0 0 1,0 1 0,1 0 0,0 0-1,0 0 1,0 0 0,-3 5-1,-3 8-3907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7232,'0'0'6150,"8"0"-5730,252-20 2180,7-16-838,-164 22-1055,35-2 212,44-6 834,-158 16-1408,-19 4-165,-1 1 1,0 0-1,0 0 1,10 0-1,-14 1-172,0 0 0,0 0 1,0 0-1,0 0 0,0 0 0,0 0 0,0 0 1,0 0-1,0 0 0,0 0 0,0 0 1,0 0-1,1 0 0,-1 0 0,0 0 0,0 0 1,0 0-1,0 0 0,0 0 0,1 0 0,-1 0 1,0 0-1,0 0 0,0 0 0,0 0 0,0 0 1,0 0-1,0 0 0,0 0 0,0-1 1,0 1-1,0 0 0,0 0 0,0 0 0,0 0 1,0 0-1,0 0 0,0 0 0,0-1 0,1 1 1,-1 0-1,0 0 0,0 0 0,0 0 0,0 0 1,0-1-1,0 1 0,0 0 0,0 0 1,0 0-1,0 0 0,0 0 0,0 0 0,0 0 1,-1 0-9,1 0 0,0 0 0,0-1 0,-1 1 1,1 0-1,-1 0 0,1 0 0,0 0 0,0 0 1,-1 0-1,1 0 0,-1 0 0,1 0 0,0 0 1,-1 0-1,1 0 0,-1 0 0,1 0 0,-1 0 1,1 1-1,0-1 0,-15 5-276,7-2-2680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 8336,'0'0'5457,"2"13"-4674,29 198 2008,-2-18 172,-27-146-1774,-2-35-607,-1-10 92,-2-7-419,-2-8-66,-53-184 1203,52 174-1189,1-1 0,0 0 0,2 0 0,1 1 0,1-43 0,2 60-150,-1 1-1,2-1 1,-1 0 0,1 1 0,-1 0 0,1-1 0,0 1 0,0 0 0,1 0 0,0 1 0,1-1 0,-2 0 0,2 0 0,-1 1 0,2 0 0,-1 0 0,9-6 0,-11 8-22,2 0 1,-1 2 0,0-2-1,1 1 1,-1 0-1,1 0 1,-1 1-1,1 0 1,-1 0-1,2-1 1,-2 2 0,1-1-1,-1 0 1,8 2-1,0 1 39,1 0 0,-1 1-1,12 6 1,-15-8-31,-1 3 0,0-1 0,0 0 0,0 1 0,-1 0 1,0 0-1,1 0 0,9 13 0,-14-16-20,0 1 1,0-1-1,-1 0 0,1 1 1,0 0-1,-2-1 0,2 1 1,-1 0-1,0-1 1,0 1-1,-1 0 0,1 0 1,-1 0-1,1 0 0,-1-1 1,0 1-1,0 0 0,0 1 1,-1-2-1,1 1 0,-1 0 1,1 0-1,-1 0 0,-1-1 1,2 1-1,-2-1 0,1 1 1,-3 3-1,-1 3 51,-1-1 0,0 0 0,-1 0 0,-12 11 0,16-16-23,0 0 0,-1-1 0,1 0 0,-1 0-1,1 0 1,-1 0 0,0 0 0,1-1 0,-2 0 0,1 1 0,1-1 0,-2-1 0,1 1 0,-6 0-1,-5-1 164,11 1-208,-1-1-1,2 1 0,-1-1 0,0 0 1,0-1-1,0 0 0,0 1 0,-5-2 1,9 2-107,-1 0 1,1 0-1,0-1 1,0 1 0,0 0-1,0-1 1,0 1-1,0 0 1,-1-1-1,1 1 1,0 0 0,0 0-1,0 0 1,0-1-1,-1 1 1,1 0-1,0-1 1,0 1 0,0 0-1,0 0 1,0 0-1,0-1 1,0 1-1,1-1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8936,'0'0'14267,"6"8"-13781,24 23-14,-28-29-412,0-1 0,0 1 0,0 0 0,1-1 1,-1 1-1,0-1 0,1 0 0,0 0 1,-1 0-1,1 0 0,0 0 0,-1-1 0,1 1 1,0-1-1,2 0 0,7 2 177,21 3 440,0-2 1,53-1 0,3-1 282,-59-1-686,-26-1-219,1 1-1,0 0 0,0 0 0,0 0 1,-1 1-1,1 0 0,0-1 0,6 3 0,10 3 265,-12-5-6307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10544,'0'0'6087,"8"1"-5407,139-2 2243,-97-1-2165,44-3 1875,-80 3-3314,-1-1 1,19-5-1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6128,'0'0'12353,"1"9"-11731,0 0-458,0 0 37,0-1 0,1 1 0,0 0 0,6 15 1,6 15 658,43 100 1126,-43-110-1428,-2 1-1,14 48 0,-26-76-534,4 14 301,0 0 0,1 19 0,-5-32-243,1 1 0,-1-1 0,0 1 0,0 0-1,-1 0 1,1-1 0,0 1 0,-2-1 0,1 1 0,0-1 0,0 1 0,0-1 0,-1 0 0,0 1 0,1-1 0,-4 4 0,4-6-24,-2 1-1,1 0 1,0 0 0,-1-1 0,1 0-1,0 1 1,-1-1 0,1 0 0,-1 0-1,1 0 1,-1 0 0,0-1-1,0 1 1,1-1 0,-1 0 0,0 0-1,1 0 1,-1 0 0,0 0 0,0 0-1,0 0 1,1-1 0,-1 0 0,-3-1-1,3 1-10,0 1-1,1-2 1,-1 1-1,1 0 1,-1 0-1,1-1 1,-1 0-1,1 1 1,0-1-1,0 0 1,-1 0-1,1 0 1,0 0-1,1 0 1,-1-1-1,0 1 1,1-1-1,-1 1 1,1-1-1,0 0 1,0 1-1,0-1 1,0-3-1,0 2-6,1-1 0,0 1 0,1 1 0,0-1 0,-1-1 0,1 1 0,0 1-1,0-2 1,0 2 0,1-1 0,0 0 0,-1 1 0,2-1 0,-1 0 0,0 2 0,4-5-1,5-8 9,2 2-1,19-16 0,-15 14 16,61-54 123,-39 37 132,66-72-1,-88 85 43,-17 18-300,0 0-757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4120,'0'0'17041,"8"2"-16784,-5-1-219,0 0-18,-1 0 1,0-1 0,0 1 0,1 0-1,-1 0 1,0 0 0,1 0-1,-1 0 1,-1 1 0,1-1 0,0 0-1,0 1 1,0 0 0,-1-1-1,1 1 1,0 0 0,-1 0-1,0 0 1,0 0 0,1 0 0,0 3-1,17 48 485,-2-1 117,40 78 1,-40-93-306,-12-27-176,-1 1 0,2-1 0,-1-1 0,14 18 0,-17-23-111,0-1 0,0 0 0,-1 0 0,1 0 0,0 1 0,-1-1 0,0 1 0,0 0 0,1 3 0,-1-2 20,1 0 0,-1 0-1,5 8 1,-4-4 35,-2-8-61,0 0-1,1 0 1,-1-1-1,0 1 1,1 1-1,-1-2 1,1 1-1,-1 0 1,0-1-1,1 1 0,0 0 1,-1-1-1,0 1 1,2 1-1,-2-2 31,0 0-49,0 0 0,0 0 1,0 1-1,0-1 1,0 0-1,0 0 1,0 0-1,0 1 1,1-1-1,-1 0 1,0 0-1,0 0 0,0 0 1,0 0-1,0 0 1,0 0-1,0 0 1,1 0-1,-1 0 1,0 0-1,0 0 0,0 0 1,0 0-1,1 0 1,-1 0-1,0 0 1,0 1-1,0-1 1,0 0-1,0 0 1,0 0-1,0 0 0,0 0 1,0 0-1,0 0 1,1 0-1,-1 0 1,0 0-1,0 0 1,0-1-1,1 1 0,-1 0 1,0 0-1,0 0 1,0 0-1,0 0 1,0 0-1,0 0 1,0 0-1,5-8 98,2-14 16,10-35 12,1 1 0,3 0 0,2 1 0,3 1 0,43-67 0,-59 108-99,-3 1 26,0 0-1,1 1 0,1 0 0,17-17 0,-14 19 30,-12 8-39,-5 3-28,3 0-13,0 0 0,-1 0 0,0 0 0,0 0 0,0-1 0,0 1 0,0-1 0,-6 2 0,-29 5 12,31-7-12,-57 11 62,-107 16 285,75-21-294,95-7-208,0 0-148,7 3-4001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7024,'0'0'12409,"9"0"-11951,17 0-192,21-1 615,62 7 0,-41 6-36,36 5 736,-103-17-1602,0 0 1,0 0 0,0 1-1,1-1 1,-1 1 0,0-1-1,0 0 1,0 1 0,-1-1-1,2 1 1,-1-1 0,-1 1-1,2 0 1,-2 0-1,1-1 1,0 1 0,0 0-1,-1 0 1,1 0 0,0 0-1,-1 0 1,1 0 0,0-1-1,-1 2 1,0-2 0,0 2-1,1-1 1,-1 0 0,1 0-1,-1 0 1,0 0 0,0 0-1,0 3 1,1 3-2223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3808,'0'0'7536,"-2"9"-6735,2-7-767,-3 8 223,2 1 0,-2 0 0,3 0 1,-1-1-1,2 17 0,0-9 152,20 136 3285,-15-136-2140,-1-13-485,-5-6-1026,1 1-1,-1 0 1,0-1-1,0 1 1,1 0-1,-1-1 1,1 1-1,-1 0 1,0 0-1,0-1 1,0 1-1,0-1 1,1 1-1,-1 0 1,0 0-1,0-1 1,1 0-1,-1 1 1,0-1-1,0 1 1,0-1-1,19-74 788,-11 45-474,0 0 1,16-38-1,-24 67-344,5-10 103,0 0 0,0 0 0,1 1 1,0-1-1,1 1 0,1 0 0,8-9 0,-15 17-92,1 1-1,-2 0 1,2 0 0,-1 0-1,0 0 1,1 1-1,-1-2 1,0 2 0,0-1-1,2 1 1,-2-1-1,0 0 1,1 1-1,-1 0 1,1-1 0,-1 1-1,1 0 1,0 0-1,-1 0 1,2 0 0,0 1-7,-2-1 1,0 1-1,1 0 1,0 0-1,-1-1 1,1 1-1,-1 0 1,1 0-1,-1 0 1,0 1-1,0-1 1,0 0-1,1 0 1,-1 1-1,1 1 1,3 5 31,-1 1 1,-1-2 0,1 2-1,-1 0 1,3 12 0,2 18 357,5 74 0,-9-82-158,1 11 544,-10-35-171,1-2-4495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6520,'0'0'8961,"9"-5"-8376,6-2-341,0 1 1,0 0-1,1 2 0,18-4 0,37 0 718,1 3-1,90 5 0,36-2 482,107-24 628,-235 21-1560,-50 4-230,0 0-1,0-1 0,0-1 0,-1-1 1,31-10-1,-39 12-55,-11 2-212,0 0 0,0 0 0,0 0 0,0 0 0,0 1 0,0-1-1,0 0 1,0 0 0,0 0 0,0 0 0,0 0 0,0 0 0,0 0 0,0 0-1,0 0 1,1 0 0,-1 0 0,0 0 0,0 0 0,0 0 0,0 1-1,0-1 1,0 0 0,0 0 0,0 0 0,0 0 0,0 1 0,0-1 0,0 0-1,0 0 1,0 0 0,0 0 0,0 0 0,0 1 0,-1-1 0,1 0-1,0 0 1,0 0 0,0 0 0,0 0 0,-9 12-3967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3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1078 6928,'0'0'4652,"10"-9"-4154,1-2-343,6-4 249,31-22-1,134-116 1512,-142 117-1554,7-11 422,79-100 0,-91 100-196,52-93 0,13-58 530,-86 165-732,12-39 1,-10 25 51,-14 42-369,-1 0 0,0 0 0,1 0 0,-1 0 1,-1 0-1,1 0 0,-1 0 0,0 0 0,0 0 1,-1 0-1,1 0 0,-1 0 0,-2-7 0,3 11-57,-1 0-1,1 1 0,0-1 1,-1 1-1,1-1 0,-1 1 1,1-1-1,0 1 0,-1 0 1,1-1-1,-1 1 0,1-1 1,-1 1-1,0 0 1,1-1-1,-1 1 0,1 0 1,-1 0-1,1 0 0,-1-1 1,0 1-1,1 0 0,-1 0 1,0 0-1,1 0 0,-1 0 1,1 0-1,-1 0 0,0 0 1,1 0-1,-1 0 0,0 1 1,1-1-1,-1 0 0,1 0 1,-1 1-1,1-1 0,-1 0 1,0 1-1,1-1 1,-1 1-1,-27 18 147,4 1-74,2 1 0,0 1 0,2 1 0,0 1 0,-27 45 0,22-26 40,1 2 1,-31 80-1,47-102-70,1 0 1,1 1-1,-4 33 0,8-45-27,1 1 0,1-1 0,0 0-1,1 1 1,0-1 0,1 0 0,0 1 0,6 15 0,-7-23-10,1 0 0,1-1 0,-1 1 0,1 0 0,0-1 0,0 1 0,0-1 0,0 0 0,1 0 0,0 0 0,0 0 0,0-1 0,0 0 0,5 4 0,-2-4 7,1 1-1,-1-1 1,0 0 0,1 0 0,0-1 0,-1 0 0,1-1 0,14 1 0,-4-1 20,0-1 0,0-2 0,0 1-1,0-2 1,-1-1 0,1 0 0,27-11 0,-12 3 32,-1-2-1,0-1 1,-2-2 0,0-1-1,46-36 1,-67 47-44,11-9 50,-1-1 1,23-27 0,-38 40-45,0-1-1,-1 1 1,1-1 0,-1 0-1,0 0 1,-1-1-1,1 1 1,-1-1 0,0 1-1,0-1 1,-1 0-1,0 1 1,0-1 0,0 0-1,0 0 1,-1-7 0,0 12-31,0 1 1,0-1 0,-1 1-1,1-1 1,0 1 0,0-1 0,0 1-1,0 0 1,0-1 0,-1 1-1,1-1 1,0 1 0,0 0-1,-1-1 1,1 1 0,0-1 0,-1 1-1,1 0 1,0 0 0,-1-1-1,1 1 1,-1 0 0,1-1 0,0 1-1,-1 0 1,1 0 0,-1 0-1,1 0 1,-1-1 0,1 1 0,0 0-1,-1 0 1,1 0 0,-1 0-1,1 0 1,-1 0 0,1 0-1,-1 0 1,1 0 0,-1 0 0,1 1-1,-1-1 1,1 0 0,0 0-1,-2 1 1,-23 11 60,20-9-36,-16 9-2,0 2-1,0 0 0,2 1 1,-26 25-1,38-34-24,0 1 0,1 1 0,0-1-1,0 1 1,1 0 0,-1 0 0,2 1-1,-1-1 1,1 1 0,1 0 0,0 0 0,0 1-1,1-1 1,-3 15 0,6-20-4,-1 0 1,1 0-1,0 1 1,-1-1-1,2 0 1,-1 0-1,0 0 0,1 0 1,0 0-1,0 0 1,0 0-1,1-1 1,-1 1-1,1-1 1,-1 0-1,1 1 0,0-1 1,7 5-1,-7-6 4,1 1 0,-1-1-1,0 1 1,1-1 0,0 0 0,-1-1-1,1 1 1,0-1 0,0 1-1,0-1 1,0 0 0,0 0 0,0-1-1,0 1 1,0-1 0,0 0-1,0 0 1,0-1 0,8 0 0,-10 0 3,1 0 0,-1 0 0,0 0 1,0 0-1,1 0 0,-1 0 1,0 0-1,0-1 0,0 1 1,0-1-1,-1 0 0,1 1 1,0-1-1,-1 0 0,1 0 1,-1 0-1,1 0 0,-1 0 1,0-1-1,0 1 0,0 0 0,0 0 1,-1-1-1,1 1 0,0-1 1,-1 1-1,0 0 0,0-1 1,1 1-1,-1-1 0,-1 1 1,1-1-1,0 1 0,-1-1 1,0-2-1,0 0 9,0 0 0,-1 0 0,0 0 0,0 0 1,0 0-1,-1 1 0,1-1 0,-1 1 0,0-1 0,-1 1 0,1 0 0,-1 0 1,1 1-1,-1-1 0,-7-4 0,-8-1 22,15 8-33,1-1 1,0 1 0,0 0-1,0-1 1,0 0-1,0 0 1,0 0 0,0 0-1,1 0 1,-1 0-1,1-1 1,-4-3 0,27-1 8,60 1 30,0 3 0,100 9 0,-172-5-33,1 0-1,-1-1 0,0-1 1,0 1-1,0-1 0,0-1 1,0 0-1,10-3 1,-21 4-266,0-1 0,1 1 0,-1 0 1,0 0-1,0 0 0,0 0 0,0 0 1,0 1-1,0-1 0,-3 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0:00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6128,'0'0'9080,"2"11"-8295,12 154 2108,-14-155-2638,0-1 110,0 0-1,1-1 1,0 1-1,0 0 1,0-1-1,5 13 1,-5-21-301,-1 1 1,0 0 0,0 0-1,0-1 1,1 1-1,-1-1 1,1 1 0,-1-1-1,1 1 1,-1-1 0,0 1-1,1 0 1,-1-1 0,1 0-1,-1 0 1,1 1-1,0 0 1,0-1-21,-1 0 0,0 0-1,0 0 1,1 0 0,-1 0 0,0 0 0,1 0-1,-1 0 1,0-1 0,0 1 0,1 0 0,-1 0-1,0 0 1,1 0 0,-1-1 0,0 1 0,0 0-1,0 0 1,1 0 0,-1 0 0,0 0-1,1-1 1,-1 1 0,1-1 0,0-2 71,0 1 0,1-1 1,-1 1-1,1-1 0,-1 0 1,1-4-1,45-226 1253,-45 217-1276,0 3-16,1 0 1,0 1-1,0-1 0,1 1 1,1 0-1,0 0 0,1 0 1,1 1-1,-1 0 0,13-15 1,-16 22-54,1 1-1,-1 0 1,1 0 0,-1 1 0,1-1-1,0 1 1,0-1 0,0 2-1,1-1 1,-1 0 0,0 1 0,1 0-1,6-2 1,-9 3-7,0 0 0,1 0 0,-1-1 0,1 1 0,0 1 0,-1-1 0,1 0 0,-1 0 0,1 1 0,-1 0 0,1 0 0,-1 0 0,0 0 0,0 0 0,0 0 0,1 0 0,-1 1-1,0-1 1,0 0 0,0 2 0,-1-2 0,1 1 0,0 0 0,0 0 0,2 4 0,2 6 49,-1 0-1,1 0 1,-2 0-1,0 0 1,5 23-1,5 69 510,-10-65-226,0 31 383,-4-69-691,1 1 0,-1 0 0,1-1 0,-1 1 0,1 0 0,-1-1 0,1 1 0,0 1 1,3 5-4246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1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308 325 5224,'0'0'16145,"-10"-2"-15720,-79-20 1438,82 20-1724,0 0 78,0 1 0,1 0 0,-1 0 0,0 0 0,0 1 0,1 0 1,-12 1-1,-3 1 263,18-2-425,1 0 0,-1 0 0,1 0 0,-1 0 1,1 1-1,-1-1 0,1 1 0,-1-1 0,1 1 0,-1 0 0,1 0 1,0 0-1,-1 1 0,1-1 0,-2 2 0,0-1 10,1 0-1,0 1 0,0-1 1,0 1-1,0-1 1,1 1-1,-1 0 0,1 0 1,0 0-1,-1 1 1,1-1-1,1 0 1,-1 1-1,0-1 0,0 5 1,1-6-5,0 1 0,0-1 1,0 1-1,1-1 0,-1 1 0,1 0 1,0-1-1,0 1 0,0-1 0,0 1 1,0 0-1,0-1 0,1 1 1,0-1-1,-1 1 0,1-1 0,0 1 1,0-1-1,0 1 0,0-1 0,1 0 1,-1 0-1,1 1 0,-1-1 0,1 0 1,0 0-1,-1-1 0,1 1 1,5 3-1,-5-3-9,1 0 0,0 0 0,0-1 0,0 1 0,0-1 1,0 1-1,0-1 0,0 0 0,1 0 0,-1 0 0,0-1 0,1 1 0,-1-1 1,1 0-1,-1 0 0,0 0 0,1 0 0,-1-1 0,5 0 0,-3 0 7,50-14 450,-51 13-476,0 1-1,0-1 0,0 0 1,0-1-1,-1 1 0,1-1 1,-1 1-1,1-1 0,-1 0 1,5-6-1,-1-1 75,1 0 0,-1 0 0,8-19 0,-13 24-85,0 0 1,0 0 0,-1 0 0,0 0 0,0 0-1,0-1 1,-1 1 0,1 0 0,-1-1 0,-1 1 0,0-7-1,-2-12 30,-2 1-1,-10-34 1,12 49-33,0 0 1,0 1 0,-1-1 0,-1 1-1,1 0 1,-1 0 0,0 0-1,-1 1 1,1-1 0,-14-10 0,7 8-14,0 1 1,-1 0-1,0 1 1,0 0-1,-1 1 1,1 0-1,-2 1 1,-25-5-1,25 5 484,-12-2-173,23 7-1773,17 5-1955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1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6520,'0'0'14769,"6"11"-14132,0-1-485,1 3 105,1 0 0,-2 0-1,10 28 1,-3 3 266,0-7 7,-3 0 0,0 1 1,-3 0-1,6 73 0,-12-74-37,0-22-89,-1 1-1,-2 19 1,2-35-381,0 0-1,0 0 0,0 0 1,0 0-1,1 0 0,-1 0 1,0 0-1,0 0 1,0 0-1,-1 1 0,1-1 1,0 0-1,0 0 0,0 0 1,0 0-1,0 0 1,0 0-1,0 0 0,0 0 1,0 0-1,0 0 1,0 1-1,0-1 0,0 0 1,0 0-1,0 0 0,0 0 1,0 0-1,0 0 1,0 0-1,-1 0 0,1 0 1,0 0-1,0 0 0,0 0 1,0 0-1,0 0 1,0 0-1,0 0 0,0 0 1,0 0-1,-1 0 0,1 0 1,0 0-1,0 0 1,0 0-1,0 0 0,0 0 1,0 0-1,0 0 1,0 0-1,0 0 0,-1 0 1,1 0-1,0 0 0,0 0 1,0 0-1,0 0 1,0 0-1,-7-8 514,-9-20-497,11 18 140,-3-6-99,0-1 0,1 0 0,1 0-1,0-1 1,1 0 0,-2-20 0,-8-113 188,14 142-255,1-14 15,1 1-1,2-1 0,0 0 0,1 1 1,1 0-1,9-24 0,10-1 189,-22 44-199,-1 0 0,1-1 0,-1 1-1,1 1 1,0-1 0,0 0 0,0 0 0,1 1 0,-1-1-1,1 1 1,-1 0 0,1 0 0,0 0 0,0 0 0,0 0-1,0 0 1,0 1 0,0 0 0,0-1 0,0 1 0,1 0-1,-1 1 1,1-1 0,-1 1 0,0-1 0,1 1 0,-1 0-1,1 0 1,-1 0 0,0 1 0,7 1 0,-3 1 2,5 1 35,0 1 0,18 10 0,-28-13-44,1-1 0,0 1 0,-1 0-1,1 0 1,-1 0 0,0 0-1,0 1 1,0-1 0,0 1-1,0-1 1,0 1 0,-1 0 0,1 0-1,-1-1 1,0 1 0,2 3-1,-3-2 4,1 0 0,0 1 1,-1-1-1,0 0 0,0 0 0,0 0 0,0 0 0,-1 0 0,1 0 0,-1 0 0,0 0 0,0 0 0,-1 0 0,1 0 0,-1 0 0,0-1 0,0 1 0,0 0 0,0-1 1,-1 0-1,-4 6 0,1-4 8,1-1 1,-1 1 0,0-1-1,0 0 1,0 0-1,-1 0 1,0-1 0,1 0-1,-1 0 1,0-1-1,-11 2 1,7-2-22,0-1 0,0 0 0,-19-1 0,18-1 0,0 1 0,-18 2 0,25 2 822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1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8744,'0'0'13805,"10"-7"-13273,-3 3-444,2-2 43,1 0 1,0 1 0,1 0-1,-1 0 1,1 1-1,13-3 1,144-26 1325,-16 4-531,108-18 255,-151 29-751,10 5 5,-2 0 104,-98 8-388,9-2 96,-27 7-220,0 0 0,0 0-1,0 0 1,0 0-1,1 0 1,-1 0 0,0 0-1,0 0 1,0 1-1,0-1 1,0 0 0,0 1-1,0-1 1,0 0-1,0 1 1,0 0 0,0-1-1,2 2 1,-3-1-9,0 0 0,1-1 1,-1 1-1,1 0 0,-1 0 0,0 0 1,0 0-1,0 0 0,0 0 0,0 0 1,0 0-1,0 0 0,0 0 1,0-1-1,0 1 0,0 0 0,0 0 1,0 0-1,-1 0 0,1 0 0,-1 0 1,1 0-1,0-1 0,-1 1 1,1 0-1,-1 0 0,0-1 0,0 2 1,-18 21 115,8-13-172,-1 0 0,0 0 0,-15 8 0,1-4-4051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1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461 448 11152,'0'0'4537,"-14"-11"-3463,-46-33-75,55 41-740,-1 0 1,0 1-1,-1-1 0,1 1 1,0 1-1,-1-1 0,1 1 0,-1 0 1,1 0-1,-1 1 0,1 0 1,-1 0-1,1 1 0,-1 0 0,1 0 1,-1 0-1,1 1 0,-12 4 1,4-1 480,0 1 0,1 0 1,-20 11-1,30-15-575,0 0 0,0 0 0,1 0 0,-1 0 0,0 1 0,1-1 0,-1 1 0,1 0 0,0-1 0,0 1 0,0 0 0,0 0 0,1 1 0,-1-1 0,1 0 0,0 0 0,0 1 0,0-1 0,0 1 0,0-1 0,0 4 0,2-5-112,-1 0-1,1 0 0,-1-1 0,1 1 0,0 0 1,0-1-1,0 1 0,0-1 0,0 1 0,0-1 1,0 1-1,0-1 0,0 0 0,1 1 0,-1-1 1,1 0-1,-1 0 0,1 0 0,-1 0 0,1 0 1,1 0-1,2 2 15,0-1 0,0 0 0,0 0 1,0 0-1,0-1 0,6 1 0,1 0-1,-1-2 0,1 0 0,-1 0 0,1-1 0,-1 0 1,0-1-1,0 0 0,1-1 0,-1-1 0,16-6 0,-20 6-51,0 1-1,0-2 1,0 1-1,-1-1 1,0 0-1,0 0 1,0 0 0,0-1-1,-1 0 1,0 0-1,0 0 1,-1-1-1,1 0 1,-2 0 0,1 0-1,2-8 1,-1 2 5,-1 0 0,0 0 0,-1 0 0,0 0 0,0-17 0,-3 22-7,0 1 0,-1-1-1,1 0 1,-2 0 0,1 1 0,-1-1 0,0 0 0,-1 1-1,1 0 1,-8-12 0,3 5 7,-1 0-1,-1 0 1,-1 1-1,0 1 1,0-1-1,-1 2 1,-1 0-1,0 0 1,0 1-1,-1 0 1,0 1-1,-1 1 1,0 0-1,0 0 0,-21-6 1,20 9 2,-4-3 26,-1 2 0,0 0 0,-29-3 0,44 8-43,0 0-1,0 1 0,0 0 1,-1 0-1,1 0 1,0 1-1,0 0 1,0 0-1,0 0 0,0 1 1,0-1-1,0 1 1,0 0-1,1 1 1,-1-1-1,1 1 0,0 0 1,-1 0-1,-3 4 1,7-6-10,0 0 0,0 0 1,0 0-1,0 0 0,0 0 1,0 1-1,0-1 0,1 0 1,-1 0-1,1 1 0,-1-1 1,1 1-1,-1-1 0,1 0 1,-1 1-1,1-1 0,0 1 1,0-1-1,0 1 0,0-1 1,0 0-1,0 1 0,0-1 1,1 1-1,-1-1 0,1 1 1,0 1-1,0 0-406,1-1 0,-1 1 0,1-1 0,-1 0 0,1 0 0,0 0 0,0 0 0,0 0 0,0 0 0,0 0 0,4 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1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44 10952,'0'0'15714,"13"-3"-15309,57-10 504,77-4-1,-109 11-579,-34 5-276,0 0 0,1 0 1,-1 0-1,0 1 0,0-1 1,1 1-1,-1 0 0,0 0 1,1 1-1,-1-1 0,0 1 1,1 0-1,-1 0 0,0 0 0,5 3 1,-2-1 90,-6-3-126,0 0-1,0 0 1,0 0-1,-1 0 1,1 1 0,0-1-1,0 0 1,-1 1-1,1-1 1,0 0 0,0 1-1,-1-1 1,1 1-1,-1-1 1,1 1-1,0 0 1,-1-1 0,1 1-1,0 1 1,-1-2 40,-5 8 69,-2 4-84,-1-1 1,0 0-1,0 0 1,-2 0-1,-11 10 0,-59 45 167,34-29-101,-33 36 124,-15 11 4,48-58 9,45-25-230,0 0 0,1-1 1,-1 1-1,1 0 0,-1-1 0,1 1 1,-1 0-1,1 0 0,0 0 0,-1-1 1,1 1-1,0 0 0,-1 0 1,1 0-1,0 0 0,0 0 0,0-1 1,0 1-1,0 0 0,0 0 0,0 0 1,0 0-1,0 0 0,1-1 1,-1 1-1,0 0 0,0 0 0,1 1 1,6 0 2,-1-1 0,0 0 0,0 0-1,0-1 1,1 0 0,-1 0 0,0 0 0,0-1 0,1 0 0,6-2 0,12 0 14,41-3-33,-17 0 0,1 3 0,57 3 0,-76 3 0,38 9 0,-27 0 0,-33-19 253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1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9144,'0'0'9303,"11"1"-8432,13 2-178,0-2 0,1 0 0,45-6 0,75-34 1709,-14 4-63,-120 33-1966,0 0 1,0 2-1,16-1 0,-3 4-3552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2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7528,'0'0'15387,"11"4"-14693,-4 0-531,1-2 1,0 1-1,0-1 1,0 0-1,0 0 1,0-1-1,0-1 1,0 1-1,0-1 1,14-2-1,24-10 850,-37 8-787,1 1 0,0 1 1,0 0-1,17-2 0,27-2 490,-39 4-338,1 0 1,-1 0 0,23 2 0,-6 8 649,-31-8-1047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2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10248,'0'0'3385,"12"3"-2978,26 4-24,0-1 1,1-2 0,46 0-1,8-11 413,14 0 993,-77 4-714,-7 0-3406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2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6632,'0'0'7192,"6"11"-6703,13 22 243,34 46 0,-30-47 24,-1 0 1,28 59-1,-41-70-366,-2-1 0,0 1 1,-1 1-1,-1-1 0,4 39 0,-4-26 94,-5-33-461,0 0-1,0 0 0,1 0 0,-1 0 0,0 0 0,0 0 0,0 0 1,-1 0-1,1 0 0,0 0 0,0 0 0,0 0 0,-1-1 1,1 1-1,0 0 0,-1 0 0,1 0 0,-1 0 0,1 0 1,-1-1-1,1 1 0,-1 0 0,0 0 0,1-1 0,-1 1 0,0 0 1,0-1-1,0 1 0,1-1 0,-1 1 0,0-1 0,0 1 1,0-1-1,0 0 0,0 1 0,0-1 0,0 0 0,0 0 1,0 0-1,0 0 0,0 0 0,0 0 0,0 0 0,0 0 0,0 0 1,1 0-1,-3-1 0,-3 0 33,0 0 0,0 0 0,0-1 0,0 1 0,0-2 1,-7-3-1,7 4-50,1-1 0,1 0 0,-1-1 0,0 1-1,1-1 1,0 0 0,-1 0 0,2-1 0,-1 1 0,0-1 0,1 1 0,0-1 0,-5-10 0,7 11-14,0 0 0,0 0 0,0 0 0,0 1 0,0-1 0,1 0 0,0 0 0,0 0 0,0 0 0,0 0 0,1 0 0,-1 0 0,1 0 0,0 0 0,0 0 0,1 0 0,-1 0 0,1 1-1,0-1 1,0 1 0,2-4 0,12-13 26,0 0-1,1 2 0,29-25 1,16-18 157,-54 52-117,0 0 1,1 0-1,0 0 0,1 1 0,-1 1 0,16-10 0,-15 7 191,-5 6-86,-1 12-280,-4-7 23,0-1-1,1 1 0,-1-1 0,0 1 0,1-1 1,-1 0-1,0 1 0,1-1 0,-1 0 1,1 1-1,-1-1 0,1 0 0,-1 0 1,1 1-1,-1-1 0,1 0 0,-1 0 1,1 0-1,-1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3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13464,'0'0'1472,"127"-35"-848,8 7-136,18 4-1,14 2-175,-8 8 8,-6 4-64,-24 10-8,-26 6 72,-12-2 16,-17-8-96,-37 2 16,-3-2-232,-2-2 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79 6632,'0'0'5577,"3"18"-5194,9 129 354,6 89 1112,-16-223-1485,1-1 0,1 1 0,-1-1 1,8 15-1,-7-18 135,-3-3-69,-4-7-37,-5-12-152,-11-40-100,1-2-1,4 0 1,2-1-1,-7-74 1,17 99-92,0 1 50,-6-39 1,7 65-81,0-1 0,1 1 1,0-1-1,0 0 1,0 1-1,0-1 0,1 1 1,0-1-1,1-5 0,-1 9-9,-1-1-1,1 1 0,-1 0 0,1-1 0,-1 1 0,1 0 0,0-1 1,0 1-1,0 0 0,0 0 0,0-1 0,0 1 0,0 0 1,0 0-1,0 0 0,0 0 0,0 0 0,1 1 0,-1-1 0,0 0 1,1 1-1,-1-1 0,1 1 0,-1-1 0,0 1 0,1-1 0,-1 1 1,1 0-1,-1 0 0,4 0 0,4 1 12,1 1 1,-1 0-1,1 0 1,-1 1-1,0 0 0,0 1 1,0 0-1,-1 1 0,1 0 1,11 9-1,-4-3 51,-2 2-1,1 0 1,-2 1 0,16 19-1,-28-31-50,1 0 0,-1 0 0,0 0-1,0 0 1,1 0 0,-1 0-1,-1 0 1,1 0 0,0 0 0,0 0-1,-1 0 1,1 1 0,-1-1 0,0 0-1,0 0 1,0 1 0,0 3 0,0-4-2,-1-1 0,0 1-1,1 0 1,-1 0 0,0-1 0,0 1 0,0 0 0,0-1 0,-1 1 0,1-1 0,0 0 0,0 1 0,-1-1 0,1 0 0,-1 0 0,1 0 0,-1 0 0,0 0 0,1 0 0,-1 0 0,-3 1 0,-5 1 44,-1-1 0,0 0 1,0 0-1,0-1 0,0-1 0,0 1 0,0-2 1,-20-2-1,-24-1 259,70 9-3438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2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7024,'0'0'8153,"12"2"-7658,48 4-11,1-3-1,-1-2 1,70-8 0,-76-1-239,61-7 302,-59 4-177,-23 4 23,-26 5 355,-17 3-3436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2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8840,'0'0'2977,"2"10"-2434,6 23 175,-2 0 0,-2 1 1,1 63-1,-11-63 1948,8-45-2550,2-1-1,0 1 0,0 0 1,11-18-1,-2 2-6,2-6 32,25-38 0,-34 61-105,0 2 0,0-1 0,1 1 0,0 0 0,1 0 0,0 1-1,0 0 1,0 0 0,11-5 0,-17 11-28,-1 1 0,0 0 0,1 0 0,-1 0 0,1-1 0,-1 1 1,1 1-1,-1-1 0,1 0 0,-1 0 0,0 0 0,1 1 0,-1-1 0,1 1 0,-1-1 0,0 1 0,0-1 0,1 1 0,-1 0 0,0 0 0,0 0 0,0-1 1,1 1-1,-1 0 0,0 1 0,-1-1 0,1 0 0,1 2 0,25 34 179,-19-18-40,0-1-1,-1 2 0,0-1 1,-2 1-1,0-1 1,2 33-1,7 24 669,-14-75-794,0 0 0,0-1 0,0 1 0,0-1-1,0 1 1,0-1 0,0 1 0,0-1 0,1 1 0,-1-1-1,0 1 1,0-1 0,0 1 0,1-1 0,-1 1-1,0-1 1,1 1 0,-1-1 0,0 0 0,1 1 0,-1-1-1,1 0 1,-1 1 0,0-1 0,1 0 0,-1 1-1,1-1 1,-1 0 0,1 0 0,-1 0 0,1 1 0,0-1-1,0 0-184,0-1 0,0 1 0,0-1 0,0 1 0,-1-1 0,1 1 0,0-1 0,0 1 0,-1-1 0,1 0 0,0 0 0,-1 1 0,1-1 0,-1 0 0,1 0 0,0-1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393 515 4416,'0'0'6057,"-10"0"-5552,-164 0 2310,114 0-1035,35-2-913,22 2-689,0-1 0,-1 1 0,1 0 0,-1 0 0,1 0 0,-1 1 0,1-1 1,-1 1-1,-2 0 0,4 0-96,0-1 0,0 1 0,0-1 1,0 1-1,1-1 0,-1 1 0,0 0 1,1 0-1,-1 0 0,1 0 0,-1 0 0,1 0 1,-1 1-1,1-1 0,0 0 0,-1 1 1,1-1-1,0 1 0,0-1 0,0 1 0,0-1 1,0 1-1,1 0 0,-1 0 0,0-1 1,1 1-1,-1 0 0,1 0 0,0 0 0,0 0 1,0-1-1,-1 1 0,2 0 0,-1 0 1,0 0-1,0 0 0,1 0 0,-1-1 0,1 1 1,0 3-1,2 1-20,0 0-1,1 0 1,-1-1-1,1 1 1,0-1 0,0 0-1,1 0 1,-1 0 0,1 0-1,9 5 1,-9-6-44,0-1 1,0 0-1,1 0 0,-1-1 0,1 1 1,-1-1-1,1-1 0,0 1 0,0-1 1,0 0-1,0 0 0,0 0 1,10-1-1,-7-1 7,1 0 0,-1-1 0,0 0 0,1-1-1,-1 0 1,0 0 0,16-9 0,-3-1 30,0-2-1,-1 0 1,0-1 0,-2-1-1,26-28 1,-39 39-35,-1 0 0,1 0 0,-1-1 0,-1 1 0,1-1 1,-1 0-1,0-1 0,-1 1 0,0-1 0,0 1 0,0-1 0,-1 0 1,0 0-1,-1 0 0,0 0 0,0-1 0,-1 1 0,0 0 0,0 0 1,-1 0-1,0-1 0,0 1 0,-1 0 0,0 0 0,-1 1 0,-6-16 1,-2 0 21,-1 0 0,-1 1 1,-1 0-1,-1 1 1,-1 1-1,-1 0 1,-1 1-1,-20-17 0,26 26 8,-1 0-1,0 1 1,-1 0-1,1 1 0,-2 0 1,1 1-1,-1 1 0,0 0 1,0 1-1,-1 1 1,0 0-1,1 1 0,-1 1 1,-18 0-1,26 1 9,1 2 0,-1-1-1,1 1 1,0 1 0,-1-1 0,1 1-1,0 0 1,0 1 0,-8 4 0,14-7-64,1 0 1,0 0 0,0 0-1,0 0 1,-1 1 0,1-1-1,0 0 1,0 0 0,0 0 0,0 1-1,0-1 1,0 0 0,-1 0-1,1 0 1,0 1 0,0-1 0,0 0-1,0 0 1,0 1 0,0-1-1,0 0 1,0 0 0,0 1-1,0-1 1,0 0 0,0 0 0,0 1-1,0-1 1,0 0 0,0 0-1,1 0 1,-1 1 0,0-1-1,0 0 1,0 0 0,0 1 0,0-1-1,0 0 1,1 0 0,-1 0-1,0 1 1,13 8 193,14 2-3008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2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6224,'0'0'6718,"4"14"-6250,-1-3-362,2 5 64,-1 0-1,-1 1 0,0-1 0,1 22 0,-10 103 3547,16-165-2884,16-75-299,-17 61-366,1 0 1,2 1-1,27-59 1,-37 92-146,1 1-1,-1-1 1,1 0 0,0 1 0,0-1-1,0 1 1,7-5 0,-10 7-19,1 1 0,0-1 0,-1 1 1,1-1-1,0 1 0,-1-1 0,1 1 0,0-1 0,0 1 0,-1 0 1,1 0-1,0-1 0,0 1 0,0 0 0,0 0 0,-1 0 0,1 0 1,0 0-1,0 0 0,0 0 0,0 0 0,-1 0 0,1 0 0,0 1 0,0-1 1,0 0-1,-1 1 0,1-1 0,0 0 0,0 1 0,-1-1 0,1 1 1,0-1-1,-1 1 0,1-1 0,0 1 0,-1 0 0,1-1 0,-1 1 1,1 0-1,-1-1 0,1 1 0,-1 0 0,0 0 0,1 1 0,6 15 53,0 1 0,-1 0 0,-1 1-1,4 32 1,1 79 303,0-1 365,4-43 226,-14-86-945,0 0-1,0 0 1,0 0-1,1 1 1,-1-1-1,0 0 1,0 0-1,0 0 1,0 0-1,0 0 1,0 1-1,0-1 1,0 0-1,1 0 1,-1 0-1,0 0 1,0 0-1,0 0 1,0 0-1,0 1 1,1-1-1,-1 0 1,0 0-1,0 0 1,0 0-1,0 0 1,0 0-1,1 0 1,-1 0-1,0 0 1,0 0-1,0 0 1,1 0 0,-1 0-1,0 0 1,0 0-1,0 0 1,0 0-1,1 0 1,-1 0-1,0 0 1,0-1-1,0 1 1,0 0-1,0 0 1,1 0-1,-1 0 1,0 0-1,0 0 1,0 0-1,0-1 1,0 1-1,0 0 1,0 0-1,1 0 1,-1 0-1,0 0 1,0-1-1,0 1 1,0 0-1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3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7432,'0'0'9142,"14"0"-8837,133 7 372,-70-1-174,122-8 0,-148-3-347,-1-2-1,0-3 0,0-1 1,-1-3-1,-1-2 1,0-2-1,-2-2 0,50-29 1,-91 45-196,-1 0-2891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3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253 157 2504,'0'0'7749,"-12"8"-7360,-93 57 1202,98-62-1423,-13 7 498,-31 21 0,46-28-538,0 1 1,0 0-1,0 1 0,1-1 0,-1 1 0,1 0 1,0 0-1,1 0 0,-1 1 0,-3 8 1,6-12-50,0 0 0,0 0 0,0 1 0,0-1 0,1 0 0,-1 1 0,1-1 0,0 1 0,0-1 0,0 0 0,0 1 0,0-1 0,0 1 0,1 1 0,-1-2-33,1-1-1,0 0 0,-1 1 0,1-1 1,0 0-1,0 0 0,0 0 0,0 0 1,0 0-1,0 0 0,0 0 1,0 0-1,1 0 0,-1 0 0,0 0 1,0-1-1,1 1 0,-1-1 0,0 1 1,1-1-1,-1 1 0,1-1 0,-1 0 1,2 1-1,8 0 78,0 0 0,0 0 0,0-1 0,0 0 0,0-1 0,0-1 0,0 1 0,0-2 0,-1 0 0,13-4 0,8-6 333,57-33 0,-82 42-391,-2 2-8,0 0 0,-1-1 0,1 0-1,0 0 1,-1 0 0,0 0 0,0 0-1,0-1 1,0 1 0,0-1 0,-1 0-1,1 0 1,-1 0 0,0 0 0,0 0-1,1-6 1,-2 7-27,-1-1 1,1 1-1,-1-1 0,0 1 0,0-1 1,0 1-1,0-1 0,0 1 1,-1-1-1,0 1 0,0-1 0,0 1 1,0-1-1,0 1 0,-1 0 0,1 0 1,-1 0-1,0 0 0,0 0 0,0 0 1,-3-3-1,-35-41 247,25 27-115,-2 1 0,0 1-1,0 0 1,-28-20-1,40 35-114,0 1-1,0 0 0,0 0 0,0 0 1,0 1-1,0-1 0,-1 1 0,1 0 1,0 1-1,-11-1 0,8 1-1,0 0 1,0 1-1,-1 0 1,1 0-1,0 1 1,-9 3-1,16-4-43,0-1 0,1 0 0,-1 0-1,0 0 1,1 1 0,-1-1 0,1 0 0,-1 1 0,0-1 0,1 0 0,-1 1-1,1-1 1,-1 1 0,1-1 0,-1 1 0,1-1 0,0 1 0,-1-1 0,1 1-1,0 0 1,-1-1 0,1 1 0,0-1 0,0 1 0,-1 0 0,1-1 0,0 1-1,0 0 1,0-1 0,0 1 0,0 0 0,0-1 0,0 1 0,0 0 0,0-1-1,0 1 1,1 0 0,-1-1 0,0 1 0,0 0 0,0-1 0,1 1 0,-1-1-1,0 1 1,1 0 0,0 0 0,20 22-2542,-20-22 1687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3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8336,'0'0'14249,"10"-3"-13992,40-12 402,80-13 1,-47 14-262,21-1 34,-86 12-253,-16 2-153,-1 0-1,1 1 1,-1 0 0,1-1-1,0 1 1,-1 0 0,1-1-1,0 1 1,-1 0-1,1 0 1,-1 0 0,1 1-1,0-1 1,-1 0 0,1 1-1,0-1 1,-1 1-1,1-1 1,-1 1 0,1 0-1,2 1 1,-4-2 55,-1 2-63,0-1 0,0 1 1,0-1-1,0 1 0,0-1 0,0 0 0,0 1 0,-1-1 0,1 0 0,0 0 1,-1 0-1,1 0 0,-1 0 0,-1 1 0,-4 2 16,-27 22 50,-37 25 58,2 3 1,-76 78 0,140-127-119,3-1 4,0-2 0,-1 1 0,1 0 0,-1 0 0,0-1 0,0 1 0,0-1 1,0 0-1,-1 0 0,-5 3 0,3 1 140,5-5-166,1-1 1,0 0-1,0 1 1,0-1-1,0 0 0,0 0 1,0 1-1,0-1 1,0 0-1,0 1 1,0-1-1,0 0 1,0 1-1,0-1 0,0 0 1,0 0-1,1 1 1,-1-1-1,0 0 1,0 0-1,0 1 1,0-1-1,0 0 0,1 0 1,-1 1-1,0-1 1,0 0-1,1 0 1,-1 0-1,0 1 1,0-1-1,0 0 0,1 0 1,-1 0-1,0 0 1,1 0-1,-1 1 1,0-1-1,0 0 0,1 0 1,-1 0-1,0 0 1,1 0-1,-1 0 1,0 0-1,0 0 1,1 0-1,-1 0 0,0 0 1,1 0-1,-1 0 1,0-1-1,0 1 1,1 0-1,0 0 1,27-4 8,-17 2-7,66-7-4,-47 3-4,-1 2 0,1 2 0,0 1 0,0 1 0,58 7 0,-83-5 4,1 0 0,0 0 1,-1 0-1,1 1 0,-1 0 1,0 0-1,0 0 0,5 5 1,-10-8-5,1 0 1,-1 1 0,0-1 0,1 1 0,-1-1 0,0 1-1,1-1 1,-1 1 0,0-1 0,0 1 0,0-1 0,1 1 0,-1-1-1,0 1 1,0 0 0,0-1 0,0 1 0,0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7936,'0'0'4645,"10"-2"-4129,3-2-339,-4 2-3,1 0 0,-1 0 0,1 1 0,19 0 0,43 2 860,64-1 391,-106-4-1134,0 0-1,-1-2 0,0-2 0,42-16 0,1-5-2231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3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6632,'0'0'13594,"14"-7"-13258,2-1-235,-4 1-8,1 1 1,0 1 0,0 0-1,1 0 1,15-2 0,44-3 515,-44 7-246,33-8-1,-39 6-103,1 2-1,-1 0 0,1 2 0,0 0 0,46 6 1,-64-4-193,14-3 257,-18 1-287,0 1 0,0-1-1,0 1 1,0 0-1,0 0 1,0 0 0,0 0-1,0 0 1,0 1-1,3 0 1,16 3 421,-19-4-453,-1 0-1,0 1 0,0-1 0,0 0 0,0 0 1,0 1-1,0-1 0,0 0 0,0 1 1,0-1-1,0 1 0,0-1 0,0 1 1,0 0-1,1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99 8336,'0'0'10394,"3"11"-9979,32 263 1230,-23-152-962,-1 53 1566,-11-175-2072,-1-23 597,-16-70-236,8 56-366,3-1-1,-3-47 1,4-42 90,-1-62 163,6 185-426,0 1 1,1-1-1,-1 1 1,0-1 0,1 1-1,0-1 1,0 1 0,0 0-1,0-1 1,0 1-1,1 0 1,0 0 0,-1 0-1,1 0 1,0 0 0,0 1-1,1-1 1,-1 0-1,1 1 1,-1 0 0,1-1-1,0 1 1,-1 0 0,1 0-1,0 1 1,1-1-1,-1 1 1,0-1 0,0 1-1,1 0 1,3 0 0,2-1-7,1 0 0,0 1 0,0 1 0,-1 0 1,1 0-1,0 1 0,0 0 0,-1 0 0,20 6 1,-11-1-13,0 1 1,0 0-1,-1 2 1,0 0-1,0 0 1,-1 2 0,19 15-1,-29-20 14,0 0 0,0 0 0,-1 0 0,0 0-1,0 1 1,-1 0 0,1 0 0,4 13 0,-7-15 6,0 1 1,0-1-1,-1 0 1,0 1-1,0 0 1,-1-1-1,0 1 0,0-1 1,0 1-1,0 0 1,-1-1-1,0 1 1,-3 10-1,-1-4 7,0 0 0,-1 0-1,0 0 1,-1-1 0,0 0-1,0 0 1,-2-1 0,1 0-1,-17 15 1,-10 6 68,-55 35 1,67-50-33,-17 4 198,40-20-240,0 0 0,0 0-1,0 0 1,0 0 0,0 0 0,-1 0-1,1 1 1,0-1 0,0 0 0,0 0-1,0 0 1,0 0 0,0 0-1,0 0 1,0 1 0,0-1 0,0 0-1,0 0 1,0 0 0,0 0 0,0 0-1,0 0 1,0 1 0,0-1 0,0 0-1,0 0 1,0 0 0,0 0-1,0 0 1,0 0 0,0 1 0,0-1-1,1 0 1,-1 0 0,0 0 0,0 0-1,0 0 1,0 0 0,0 0 0,0 0-1,0 0 1,0 1 0,0-1-1,1 0 1,-1 0 0,10 6 41,11 4 1,7-1-8,-1-2-1,34 5 1,-33-8 3,-1 2 0,33 11 1,-51-14-28,0 1 1,0 0 0,0 1 0,-1 0 0,0 0 0,0 1 0,0 0 0,-1 0 0,0 1 0,9 10 0,-11-10 1,2 0 3,-1 0 1,-1 0-1,1 1 0,-2 0 1,1 0-1,5 12 0,-9-17-12,-1 0-1,1 0 0,-1-1 0,0 1 0,1 0 1,-1 0-1,-1 0 0,1 0 0,0-1 1,-1 1-1,1 0 0,-1 0 0,0 0 0,0-1 1,0 1-1,0 0 0,0-1 0,-1 1 0,1-1 1,-1 0-1,1 1 0,-1-1 0,0 0 0,0 0 1,-4 3-1,-4 4 3,-1-2 0,0 1 1,0-1-1,0-1 0,-1 0 0,1-1 1,-2 0-1,1 0 0,0-1 0,-1-1 1,0-1-1,-19 3 0,-17-1 34,-94-5 0,141 0-40,-93-3-208,-139-25 1,224 28-174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3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11048,'0'0'5000,"14"-5"-4490,0 0-355,2-2 96,1 2-1,-1 0 1,31-4-1,-44 8-223,136-14 1868,-116 14-1364,1 1-1,0 1 1,45 8-1,-1 2 1365,-60-9-1467,-8-2-418,1 0 0,0 0 0,-1 0 0,1 0 0,-1 0-1,1 0 1,-1 0 0,1 0 0,0 0 0,-1 0 0,1 0 0,-1 0 0,1 0 0,-1 0 0,1-1-1,-1 1 1,1 0 0,-1-1 0,1 1 0,0-1 0,5-2-3073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4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5520,'0'0'9210,"9"-11"-8798,23-30-1,-31 39-256,0 0-1,1 0 1,-1 1 0,0-1-1,0 0 1,0 0 0,-1 0 0,1 0-1,0 0 1,0-3 0,1 1 474,7 3 168,-7 2-668,0-1 1,0 0-1,-1 1 1,1-1-1,0 1 1,-1 0 0,1-1-1,0 1 1,-1 0-1,1 0 1,-1 0-1,1 0 1,-1 0-1,0 1 1,3 2-1,20 26 167,-15-17-34,1 2-96,0 0-1,-1 0 1,-1 0-1,0 1 1,8 29-1,18 87 650,-28-103-627,15 82 427,-20-98-446,0 1-1,0-1 1,-2 0-1,1 1 1,-2-1-1,-3 19 1,2-21-45,-2 4 361,4-15-472,1 1-1,-1-1 1,1 0-1,-1 0 1,0 0-1,1 0 1,-1-1-1,1 1 1,-1 0-1,1 0 1,-1 0-1,1 0 1,-1 0-1,1-1 1,-1 1-1,1 0 1,0 0-1,-1-1 1,1 1-1,-1 0 1,1-1-1,0 1 1,-1 0-1,1-1 1,-1 1-1,1-1 1,0 1-1,0-1 1,-1 1-1,1-1 1,0 0-1,-20-20 124,15 17-124,0-1 1,0 0 0,1 0-1,0 0 1,0-1 0,0 1 0,1-1-1,-1 0 1,2 0 0,-1 0-1,-2-7 1,3 0-26,0 1 1,0-1-1,2 0 0,-1 0 1,2 1-1,0-1 0,0 0 1,1 1-1,0-1 0,1 1 0,1 0 1,0-1-1,1 2 0,0-1 1,1 0-1,12-17 0,-6 8-42,-2 3 29,1 0 1,1 1-1,0 0 1,18-18 0,8 0-36,66-48 0,-95 74 52,-8 8 0,0 0-1,0-1 1,1 1-1,-1 0 1,0 0-1,0 0 1,1 0-1,-1 0 0,1 1 1,-1-1-1,0 0 1,1 1-1,0-1 1,1 0-1,-5 3-186,1-1 1,-1 1-1,1 0 0,0-1 0,0 1 1,0 0-1,0 0 0,0 0 0,0 0 1,0 0-1,0 0 0,0 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4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7024,'0'0'8882,"2"15"-8474,2 29-27,-3 0 0,-1 0 0,-10 67 0,-2-22 256,-13 64 907,21-136-721,1-1 0,-2 27-1,2-52-803,1 6-2575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7528,'0'0'5413,"-9"12"-4897,-32 45 663,-98 98 1,130-145-915,-1-1 1,-1-1 0,0 0 0,0 0 0,0-1-1,-1-1 1,-17 8 0,65-25 3102,-32 10-3309,1 0 1,-1 0 0,1 1 0,-1-1 0,1 1 0,0 0-1,-1 0 1,1 0 0,-1 1 0,1 0 0,-1 0 0,8 2-1,-1 4 77,-1 0 0,0 1 0,0 1 0,0 0 0,-1 0 0,11 15 0,43 69 458,-42-61-310,16 37 433,-37-68-705,0-1 0,1 0 0,-1 1 0,0-1 0,1 0 0,-1 0 1,1 1-1,-1-1 0,0 0 0,1 0 0,-1 0 0,1 1 0,-1-1 0,1 0 0,-1 0 0,1 0 0,-1 0 1,1 0-1,-1 0 0,1 0 0,-1 0 0,0 0 0,1 0 0,-1 0 0,1 0 0,-1-1 0,1 1 0,-1 0 1,1 0-1,-1 0 0,0 0 0,1-1 0,-1 1 0,1 0 0,-1-1 0,0 1 0,1 0 0,-1-1 0,0 1 1,1 0-1,-1-1 0,16-16-139,-6-1-3063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4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7328,'0'0'7862,"-2"13"-7267,-2 47 623,4 64 1,2-90-121,-4 56 0,6-25 1071,-2-56-1696,-1-8-448,-1-1 1,0 0-1,0 0 1,0 1-1,0-1 1,1 0-1,-1 1 1,0-1-1,0 0 1,0 1-1,0-1 1,0 0-1,0 1 1,0-1-1,0 0 1,0 1-1,0-1 1,0 0-1,0 1 1,-1-1-1,1 0 1,0 1-1,0-1 1,0 0-1,0 1 1,0-1-1,-1 1 1,-1 21 626,4-9-3356,1-19-407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4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7936,'0'0'5624,"11"1"-4820,63 3 1030,103-9-1,-129 2-915,0 1 0,73 8 0,-116-5-783,1 0 0,0 0 1,-1 0-1,1 1 1,7 3-1,3 1 491,-15-6-589,-1 1 0,1-1 0,-1 1 0,1-1 0,-1 1 0,1-1 0,-1 1-1,0-1 1,1 1 0,-1 0 0,1-1 0,-1 1 0,0 0 0,0-1 0,1 1 0,-1 0-1,0-1 1,0 1 0,0 0 0,0-1 0,0 1 0,0 0 0,0-1 0,0 1 0,0 0 0,0-1-1,0 1 1,0 0 0,-1 0 0,1-1 0,-1 2 0,-7 22-1763,7-22 433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4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274 339 7432,'0'0'6872,"-10"1"-6394,-7 2-249,0 1-1,1 1 0,0 0 1,0 1-1,0 1 0,1 0 0,-19 13 1,16-10 60,4-1 19,1 0 0,-17 13 0,27-20-206,1 1 0,-1-1 1,1 0-1,0 1 1,0-1-1,0 1 0,0 0 1,0 0-1,1 0 1,-1-1-1,1 2 0,0-1 1,0 0-1,0 0 1,0 0-1,0 0 0,0 5 1,1-8-79,1 1 0,-1 0-1,0 0 1,0-1 0,1 1 0,-1-1 0,0 1 0,1 0 0,-1-1 0,0 1-1,1-1 1,-1 1 0,1 0 0,-1-1 0,1 1 0,-1-1 0,1 0 0,0 1 0,-1-1-1,1 1 1,-1-1 0,1 0 0,0 0 0,-1 1 0,1-1 0,0 0 0,-1 0 0,1 0-1,0 0 1,0 0 0,1 0 0,27 1 306,-25-1-282,10-2 27,-1 1 0,1-2 0,-1 0 0,0-1-1,0 0 1,0-1 0,-1 0 0,1-1 0,-1-1 0,-1 0-1,1 0 1,-1-1 0,0-1 0,-1 0 0,0 0-1,15-19 1,-15 17-17,-1-1-1,0 0 1,-1-1 0,0 0-1,-1 0 1,-1-1-1,0 0 1,0 0 0,-2 0-1,0-1 1,0 0-1,-1 0 1,-1 1 0,0-30-1,-2 37-21,-1 0 0,0 0 0,0 0 0,-1 0 0,0 0 0,0 0 0,0 1 0,-1-1 0,0 1 0,0-1 0,-1 1 0,0 0 0,0 1 0,0-1 1,-1 1-1,0-1 0,0 1 0,0 1 0,0-1 0,-1 1 0,0 0 0,0 0 0,-9-4 0,6 4 19,-1 0 1,0 1-1,0 0 1,0 0-1,0 1 0,0 0 1,-1 1-1,1 0 1,-1 1-1,1 0 1,0 1-1,-1 0 1,1 0-1,0 1 1,-11 4-1,14-4-19,0 1 0,0 0 0,0 0 0,0 0 0,0 1 0,1 0 0,0 1 0,0 0-1,0-1 1,0 2 0,1-1 0,0 1 0,0 0 0,1 0 0,-6 8 0,10-13-46,-1 0 0,1 0 0,-1 0 0,1 1 0,0-1-1,0 0 1,-1 0 0,1 0 0,0 1 0,0-1 0,0 0 0,0 0 0,0 0 0,1 1 0,-1-1 0,0 0 0,0 0-1,1 0 1,-1 0 0,1 0 0,-1 0 0,1 1 0,0-1 0,-1 0 0,1 0 0,0-1 0,-1 1 0,1 0 0,0 0 0,1 1-1,10 5-3329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4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11952,'0'0'3010,"3"10"-2650,2 6-226,13 46 316,-17-55-349,1 0 1,-1 1 0,-1-1 0,0 1-1,0-1 1,0 1 0,-2 8-1,2-14-43,-1-1 0,1 1 0,-1-1 0,1 1 0,0-1 0,0 1 0,0 0 0,0-1 0,0 1 0,0-1 0,0 1 0,0-1 0,1 1-1,-1 0 1,1-1 0,-1 1 0,2 1 0,15-22 797,-11 10-792,22-34 259,-2-2-1,31-72 1,-55 112-265,0 0 1,0 0 0,0 1-1,1-1 1,0 1-1,0 0 1,0 0 0,0 0-1,1 0 1,6-5-1,-9 8-31,0 1-1,0-1 1,0 0-1,1 1 1,-1-1-1,1 0 1,-1 1-1,0 0 0,1-1 1,-1 1-1,1 0 1,-1 0-1,1 0 1,-1 0-1,0 0 1,1 0-1,-1 0 1,1 0-1,-1 0 1,1 1-1,-1-1 0,0 1 1,1-1-1,-1 1 1,0-1-1,1 1 1,-1 0-1,0 0 1,0 0-1,0 0 1,1 0-1,-1 0 1,0 0-1,0 0 0,-1 0 1,1 0-1,0 0 1,0 1-1,0 1 1,5 6 97,-2 1 0,0 1 0,0-1 0,0 1 0,-2-1 0,1 1 0,1 20 0,0-7 89,8 31 328,-7-35-222,0 0 1,-2 0-1,0 0 0,-1 0 1,-2 32-1,-3-40-540,1-8-2736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4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8336,'0'0'5485,"15"-3"-5017,309-47 1677,-162 22-1383,257-54 1127,-76 18 481,-330 65-1775,-23 8-156,1-2-454,-139 92-247,108-74-2277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4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421 229 8032,'0'0'3870,"-11"0"-3184,-12 1-258,-1 1 1,0 0 0,1 2 0,-44 13 0,49-10-216,1 0 0,1 2 0,0 0 1,0 1-1,-20 16 0,10-4 234,1 1 0,-24 28-1,46-47-367,-1 0 0,1 0 0,1 1-1,-1 0 1,1-1 0,-1 1-1,1 0 1,0 0 0,1 0 0,0 0-1,-2 9 1,3-13-46,0 1 0,0 0 0,-1 0 0,1 0 1,1-1-1,-1 1 0,0 0 0,0 0 0,1 0 0,-1-1 0,1 1 0,0 0 0,-1-1 0,1 1 1,0 0-1,0-1 0,0 1 0,0-1 0,0 1 0,0-1 0,1 0 0,-1 1 0,0-1 0,1 0 1,-1 0-1,1 0 0,-1 0 0,1 0 0,-1 0 0,1-1 0,0 1 0,-1 0 0,1-1 0,0 1 1,0-1-1,2 1 0,0-1 12,0 0 1,1 0 0,-1-1 0,0 1 0,0-1-1,0 0 1,0 0 0,0-1 0,0 1-1,0-1 1,0 0 0,0 0 0,-1 0-1,7-5 1,6-5 129,25-23-1,-38 32-147,12-12 84,0 0-1,-1-2 1,0 0-1,-1 0 0,-1-1 1,-1-1-1,-1 0 1,10-26-1,-15 34-53,-1 0 0,-1 0 0,0 0 0,-1-1 0,0 0 0,0 1-1,-1-1 1,-1 0 0,0 0 0,-1 1 0,0-1 0,-1 0 0,0 1 0,-1-1 0,0 1 0,-8-19 0,9 26-26,0 0 0,0 0 0,-1 0 0,1 0 1,-1 0-1,0 0 0,-1 1 0,1-1 0,0 1 0,-1 0 1,0 0-1,0 0 0,0 1 0,0 0 0,0-1 0,-9-2 1,8 3 9,-1 1 0,0 0 1,1 0-1,-1 1 1,0-1-1,0 1 0,0 0 1,1 1-1,-1 0 0,0 0 1,0 0-1,1 0 1,-9 4-1,12-4-32,0-1 1,0 1-1,0 0 0,0 0 1,1-1-1,-1 1 1,0 1-1,1-1 0,-1 0 1,0 0-1,1 1 1,0-1-1,-1 1 0,1-1 1,0 1-1,0-1 0,0 1 1,0 0-1,0 0 1,0-1-1,0 1 0,1 0 1,-2 3-1,2-3-161,0 0 0,0-1 0,0 1 0,1 0 0,-1 0 0,0 0 0,1 0 0,-1-1 0,1 1 0,0 0 0,0 0 0,-1-1 0,1 1-1,0 0 1,0-1 0,1 1 0,-1-1 0,0 0 0,0 1 0,1-1 0,-1 0 0,1 0 0,1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3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6632,'0'0'7560,"15"-4"-7083,48-8-76,0 3 0,0 2 0,98 4 0,-76 6 213,1 4 0,109 24 0,-179-28-466,62 16 505,-69-16-466,0 1 1,0-1-1,-1 1 1,0 1 0,1-1-1,8 8 1,-17-11-242,4 3 198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4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 9944,'0'0'10091,"14"-1"-9679,36-3 109,76-15 0,-102 12-310,0 2 1,1 1-1,-1 1 1,28 0-1,-9-1 554,-43 5-719,0 0 1,0 0-1,0 0 0,0 0 0,0-1 0,-1 1 1,1 0-1,0 0 0,-1 0 0,1 0 0,0 0 1,-1 0-1,0 0 0,1-1 0,-1 1 0,1 0 0,-1 0 1,-1 0-1,-17 25 91,-7 1-8,-1 0 1,-49 36-1,-71 39 137,128-89-232,1 0 70,0 0 0,-31 32 0,49-45-100,-1 0 1,1 0-1,0 0 0,0 1 1,-1-1-1,1 0 0,0 0 1,0 1-1,-1-1 1,1 0-1,0 0 0,0 1 1,0-1-1,-1 0 0,1 1 1,0-1-1,0 0 0,0 1 1,0-1-1,0 0 1,0 1-1,0-1 0,0 0 1,0 1-1,0-1 0,0 0 1,0 1-1,0-1 0,0 0 1,0 1-1,0-1 1,0 0-1,0 1 0,1-1 1,-1 0-1,0 1 0,0-1 1,0 0-1,1 1 0,-1-1 1,0 0-1,0 0 1,1 1-1,-1-1 0,0 0 1,0 0-1,1 0 0,-1 1 1,0-1-1,1 0 0,-1 0 1,0 0-1,1 0 1,-1 0-1,0 0 0,1 0 1,-1 1-1,0-1 0,1 0 1,-1 0-1,0 0 0,1 0 1,-1-1-1,1 1 0,24 2 30,263-38 30,-262 30-57,-18 3-21,0 1 0,0 0 0,0 1 0,0-1 0,0 2 0,0-1 0,0 1 0,0 0 0,0 1 0,14 2 1,-22-3-3,0 0 1,0 0 0,0 0 0,1 0 0,-1 1 0,0-1 0,0 0-1,0 0 1,1 0 0,-1 0 0,0 0 0,0 0 0,0 0-1,0 0 1,0 1 0,1-1 0,-1 0 0,0 0 0,0 0 0,0 0-1,0 0 1,0 1 0,0-1 0,0 0 0,0 0 0,1 0 0,-1 1-1,0-1 1,0 0 0,0 0 0,0 0 0,0 0 0,0 1 0,0-1-1,0 0 1,0 0 0,0 0 0,0 1 0,0-1 0,0 0 0,-1 0-1,1 0 1,0 1 0,0-1 0,0 0 0,0 0 0,0 0 0,0 0-1,0 1 1,0-1 0,-1 0 0,1 0 0,0 0 0,0 0 0,0 0-1,0 0 1,0 1 0,-1-1 0,1 0 0,0 0 0,0 0-1,0 0 1,0 0 0,-1 0 0,-9 6-3943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23:59:4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13264,'0'0'1144,"111"-44"-720,-39 24 144,13 2 8,-5 5-73,-1 11 9,-17 2-88,-7 0-8,-1 2-160,-17-2-8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04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472 387 6224,'0'0'9277,"-11"-2"-8898,-6-2-275,-5-2 388,0 1 0,-1 1 0,1 1 1,-44 0-1,33 7-110,14-3-54,0 2 0,-22 5 0,35-7-241,-1 2 0,1-1 0,0 1 0,0-1 0,0 2 0,0-1 0,1 1 0,-1 0 1,1 0-1,-6 5 0,-3 5 233,1 1 1,0 0 0,0 1 0,2 0 0,-11 20-1,18-30-207,2 0 0,-1 0 0,1 0 0,-1 0 0,2 0 0,-1 1 0,1-1-1,0 1 1,0-1 0,1 1 0,-1-1 0,2 1 0,-1-1 0,1 1 0,0-1 0,0 1 0,1-1-1,-1 0 1,5 10 0,-3-11-57,1 0-1,-1 0 0,1 0 1,0-1-1,0 1 0,0-1 1,1 0-1,-1 0 0,1-1 1,0 1-1,0-1 0,1 0 1,-1 0-1,0-1 0,1 1 1,0-1-1,-1-1 0,1 1 1,8 0-1,-3 0 9,0 0 0,1-1 0,-1-1-1,0 1 1,1-2 0,-1 0 0,1 0 0,-1-1 0,15-5 0,-15 3-11,0-1 1,-1-1-1,0 0 1,0 0 0,-1-1-1,1 0 1,-1 0 0,14-17-1,-8 7 40,0 0 0,-2-1-1,20-35 1,-26 39-61,0 0-1,-1 0 1,-1-1 0,5-18 0,-8 24-12,-1 0 0,1 0-1,-2-1 1,1 1 0,-1 0 0,-1-1 0,1 1-1,-4-14 1,-3-2 21,-1 0 1,-2 0-1,0 1 0,-1 1 1,-2 0-1,0 0 0,-2 2 1,-31-38-1,36 46 18,0 1 0,-1 0 1,-1 1-1,-25-19 0,30 26-28,-1-1-1,1 2 1,0-1 0,-1 1-1,0 0 1,0 1 0,0 0-1,0 0 1,0 0 0,0 1-1,-15 0 1,4 0 51,15 0-50,-1 0 0,1 1 0,0 0-1,0 0 1,0 0 0,0 0 0,0 1-1,-8 1 1,12-1-34,-1-1 0,1 1 0,-1-1-1,1 1 1,-1-1 0,1 0 0,-1 1 0,1 0 0,-1-1-1,1 1 1,-1-1 0,1 1 0,0 0 0,-1-1 0,1 1-1,0 0 1,0-1 0,0 1 0,-1 0 0,1-1 0,0 1-1,0 0 1,0-1 0,0 1 0,0 0 0,0 0 0,0-1-1,1 1 1,-1 0 0,0-1 0,0 1 0,1 0 0,10 21-211,-7-19 118,0 0 1,0 0-1,0 0 0,0 0 1,0-1-1,0 1 0,7 1 1,2 2-3211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05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1 283 7024,'0'0'11569,"7"-13"-11071,-6 12-481,9-16 235,1 0 0,1 0 0,0 2 0,15-16 1,-21 26-113,0 0 1,1 0 0,-1 1 0,1 0 0,0 0-1,0 0 1,0 1 0,1 0 0,-1 0-1,11-2 1,-16 5-105,1-1-1,0 1 1,-1-1-1,1 1 1,-1 0-1,1 0 0,-1 0 1,1 1-1,-1-1 1,1 0-1,-1 1 1,1 0-1,-1 0 1,1-1-1,-1 1 1,0 1-1,1-1 1,-1 0-1,0 0 0,0 1 1,0 0-1,0-1 1,0 1-1,0 0 1,-1 0-1,1 0 1,-1 0-1,1 0 1,-1 0-1,0 0 1,1 1-1,-1-1 1,0 0-1,-1 1 0,2 3 1,3 16 190,-1 0 0,-1 0 1,1 26-1,-3-19 36,7 30 0,-5-42-173,-1-1 61,2 0 0,-1-1 0,2 1-1,8 19 1,-11-31-105,0 0 0,0 0 1,1-1-1,-1 1 0,1-1 0,0 0 0,0 1 0,0-1 1,0 0-1,1-1 0,-1 1 0,1-1 0,-1 1 1,1-1-1,0 0 0,0 0 0,0-1 0,0 1 0,0-1 1,9 2-1,-9-3-9,1 1 0,-1-1 0,1 0 0,0 0 0,0 0 0,-1 0 0,1-1 0,0 0 0,-1 0 0,1 0 0,-1 0 0,1-1 0,-1 0-1,0 0 1,0 0 0,7-5 0,-5 2 6,0 0-1,-1 0 1,1-1-1,-1 0 1,0 0-1,-1 0 1,0-1-1,1 1 1,3-11-1,0 0 36,0-2-1,-1 1 0,-1-1 0,-1 1 0,0-1 0,2-32 0,-6 36-46,-1 1-1,0-1 0,-1 0 1,-1 1-1,0-1 1,-1 1-1,-1 0 0,0 0 1,-9-20-1,-1 7 50,11 22-48,0 0-1,0 0 1,0 0-1,1-1 1,0 1-1,0-1 1,0 0-1,1 0 1,0 1-1,0-1 1,0 0 0,1-8-1,0 12-26,1 1 0,-1 0 0,1-1 0,-1 1 0,1 0 0,0-1 0,0 1 0,-1 0 0,1 0 0,0 0-1,0-1 1,0 1 0,0 0 0,1 0 0,-1 0 0,0 1 0,0-1 0,0 0 0,1 0 0,-1 1 0,1-1 0,-1 1 0,0-1 0,1 1 0,-1 0 0,1-1-1,-1 1 1,1 0 0,-1 0 0,1 0 0,1 0 0,7 0 13,0 1-1,0 0 1,15 3 0,-18-2 1,10 0 33,0 2 1,-1 0 0,1 0 0,-1 2-1,0 0 1,0 1 0,0 0-1,21 15 1,-27-14 140,-13-2-1225,-1-1-2470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06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6632,'0'0'14941,"13"2"-14467,42 6 252,0-3 0,78-2 0,-112-6-542,-12 2-54,-1 0-1,0 0 0,1 1 1,-1-1-1,1 2 1,14 2-1,-22-3-104,0 0-1,0 1 0,-1-1 1,1 1-1,-1-1 1,1 1-1,0-1 0,-1 1 1,1-1-1,-1 1 1,1-1-1,-1 1 0,1 0 1,-1-1-1,0 1 1,1 0-1,-1-1 0,0 1 1,0 0-1,1 0 0,-1-1 1,0 1-1,0 0 1,0 0-1,0-1 0,0 1 1,0 0-1,0 0 1,0-1-1,0 1 0,0 0 1,0 0-1,-1-1 1,1 1-1,0 0 0,0 0 1,-1-1-1,1 1 1,-1 0-1,0 0 0,-1 3 10,0 0 1,0 0-1,0-1 0,-1 1 0,1-1 0,-5 5 0,-30 24 124,-22 23 33,35-30-82,-36 26-1,34-30 90,-32 35 0,57-56-179,0 0-1,1 1 1,-1-1-1,1 1 0,-1-1 1,1 1-1,-1-1 1,1 1-1,-1-1 0,1 1 1,0-1-1,-1 1 1,1-1-1,-1 1 0,1 0 1,0-1-1,0 1 1,-1 0-1,1-1 0,0 1 1,0 0-1,0-1 1,0 1-1,0 0 0,0 0 1,0-1-1,0 1 1,0 0-1,2 0-2,0 0 0,0 0 0,1-1 0,-1 0-1,0 1 1,0-1 0,0 0 0,0 0 0,0 0 0,1 0 0,1-1-1,219-10 337,-215 11-310,-1-1-1,1 2 0,-1-1 0,0 1 0,1 0 0,10 3 1,-14-3-91,-1 0 1,0 0-1,0 1 1,0-1-1,0 1 1,0-1-1,0 1 1,-1 0-1,1 0 1,-1 0-1,1 1 1,-1-1-1,0 0 1,0 1-1,0 0 1,3 4-1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07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12256,'0'0'2742,"16"6"-1966,3 2-522,0-2 1,1-1-1,-1 0 0,1-2 0,37 3 0,3-9 513,0-2-1,62-15 1,11-1 593,-113 19-1027,1 1-1,0 1 1,0 0-1,0 2 1,25 5-1,-43-6-267,-1-1 1,1 1-1,-1-1 1,1 1-1,-1 0 0,0 0 1,1 0-1,-1 0 1,0 0-1,1 1 0,-1-1 1,0 1-1,0-1 1,0 1-1,0 0 0,-1 0 1,1 0-1,0 0 1,-1 0-1,0 0 0,1 0 1,-1 1-1,0-1 1,0 0-1,0 1 1,1 3-1,-1 0-389,0 1 1,-1-1 0,0 0-1,0 0 1,0 1-1,-1-1 1,0 0-1,-3 10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08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8336,'0'0'17289,"10"2"-16767,41 7 148,76 4 0,436-44 1296,-364 14-1467,114-19 384,-29 2-200,-220 31-536,-38 3 29,43-7-1,-60 6-43,-8 3-168,-13 3-346,-57 3-467,41-5-3287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09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400 365 6520,'0'0'6585,"-12"2"-5969,-15 4-144,0 1-1,0 1 1,-43 20 0,47-15-81,1 0-1,0 2 1,1 0 0,0 2 0,1 0 0,1 1 0,-31 39 0,46-52-220,-1 1 0,1-1 0,0 1 0,1 0 0,0 0 0,0 0 0,0 1-1,0-1 1,1 1 0,0-1 0,-1 9 0,4-13-123,-1-1 0,0 1-1,1-1 1,-1 0 0,1 1 0,0-1-1,0 1 1,-1-1 0,1 0 0,0 0-1,0 1 1,0-1 0,0 0 0,0 0-1,1 0 1,-1 0 0,0 0 0,0-1-1,1 1 1,-1 0 0,1 0 0,-1-1-1,2 1 1,35 12 405,-28-11-376,0-1 1,-1 0 0,1-1-1,0 0 1,-1 0 0,1-1-1,0 0 1,-1-1 0,1 0-1,-1 0 1,0-1 0,1 0-1,13-8 1,-6 2 65,-1 0 0,1-1 1,-1-1-1,-1-1 0,28-26 0,-27 20-4,-1 0-1,0 0 0,-1-1 0,-1-1 1,-1-1-1,-1 1 0,-1-2 0,-1 1 1,-1-1-1,10-42 0,-15 51-64,-1-1 0,-1 0 0,0-1-1,-1 1 1,0 0 0,-1 0 0,-1 0 0,-4-19 0,3 22-14,-1 1 0,0 0 1,0-1-1,-1 1 1,0 1-1,-1-1 1,0 1-1,-1 0 1,0 0-1,0 1 0,-14-12 1,14 13-18,0 2 0,0-1 0,0 1 0,-1 0 0,0 1 0,0 0 0,0 0 0,-1 0 0,1 1 0,-1 1 0,0-1 0,0 1 0,0 1 0,0 0 0,0 0 0,0 1 0,0 0 0,0 0 0,0 1 0,0 0 0,0 1 0,0 0 0,0 1 0,0-1 0,1 2 0,0-1 0,-1 1 0,1 0 0,0 1 0,1 0 0,-1 0 0,1 1 0,0 0 0,-10 11 0,13-12-39,-1 0 0,2 0 1,-1 1-1,1-1 0,-1 1 0,1 0 0,1 0 1,-1 0-1,1 0 0,0 0 0,1 0 0,-2 11 0,3-14-26,0-1 0,0 1 0,0 0 0,0 0 0,1 0 0,-1 0 0,1-1 0,0 1 0,0 0 1,0-1-1,0 1 0,0 0 0,0-1 0,1 0 0,-1 1 0,1-1 0,0 0 0,0 0 0,0 1 0,0-1 0,0-1 0,0 1 0,0 0 0,0-1 0,1 1 0,-1-1 0,1 1 0,0-1 0,-1 0 0,1 0 0,5 1 0,4 0-563,1 0 0,-1-1 0,1 0 0,-1-1 0,16-2 0,-26 2-102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09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1 8536,'0'0'6976,"-2"12"-6232,-2 27 197,-2 0 1,-19 64 0,-6-20 208,8-25-29,-15 66 0,23-74-334,10-35-380,1 1 0,0 0 1,0 0-1,-1 25 1,5-39-348,1 0 1,-1 1 0,1-1 0,-1 0 0,1 1 0,0-1 0,0 0 0,0 0 0,0 0 0,0 1 0,0-1 0,0 0 0,1-1-1,-1 1 1,1 0 0,0 0 0,0 0 0,-1-1 0,1 1 0,0-1 0,0 0 0,0 0 0,0 1 0,1-1 0,-1 0 0,0-1-1,0 1 1,1 0 0,2 0 0,9 2 57,0 0 0,0-1 0,24 1-1,-25-3-33,191 2 711,-109-3-214,-92 2-560,-1-1 0,1 1 0,-1-1 0,1 1 0,-1 0 0,0 0 0,1 0 0,-1 0 0,0 0 0,0 1 0,0-1 0,0 1 0,0-1 0,0 1 0,0 0 0,2 3 0,-4-5-34,0 0 2,0 0 1,1 0-1,-1 1 0,0-1 0,0 0 1,0 0-1,0 0 0,0 0 0,0 0 1,0 0-1,0 1 0,0-1 0,0 0 1,1 0-1,-1 0 0,0 0 0,0 1 1,0-1-1,0 0 0,0 0 0,0 0 1,0 0-1,0 0 0,0 1 0,0-1 1,0 0-1,-1 0 0,1 0 0,0 0 1,0 1-1,0-1 0,0 0 0,0 0 1,0 0-1,0 0 0,0 0 0,0 0 1,0 1-1,-1-1 0,1 0 0,0 0 1,0 0-1,0 0 0,0 0 0,0 0 1,0 0-1,-1 0 0,1 0 0,0 0 1,0 1-1,0-1 0,-1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10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10040,'0'0'6301,"14"7"-5705,-10-5-552,11 5 158,0 0 0,0-1 1,1-1-1,0 0 0,32 4 0,18-2 923,0-3 1,123-9-1,-164 3-682,138-10 4142,-163 12-4567,0 0-1,0 0 1,1 0-1,-1 0 1,0 0 0,0 0-1,0 0 1,0-1 0,1 1-1,-1 0 1,0 0 0,0 0-1,0 0 1,0 0 0,0-1-1,1 1 1,-1 0 0,0 0-1,0 0 1,0 0-1,0-1 1,0 1 0,0 0-1,0 0 1,0 0 0,0-1-1,0 1 1,0 0 0,0 0-1,0 0 1,0-1 0,0 1-1,0 0 1,0 0 0,0 0-1,0 0 1,0-1 0,0 1-1,0 0 1,0 0-1,0 0 1,-1-1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16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206 202 5224,'0'0'9270,"-6"11"-8980,-9 14-5,-1 0 1,-23 27 0,22-31-17,13-15-163,0-1 1,0 1-1,0-1 0,-1 0 1,1 0-1,-1-1 0,0 1 1,-1-1-1,1 0 0,-11 5 0,16-9-75,-1 1 0,0-1-1,0 0 1,0 0-1,0 0 1,0 0 0,0 0-1,0 0 1,0 0-1,0 0 1,0 0-1,0 0 1,0-1 0,0 1-1,1 0 1,-1-1-1,0 1 1,0-1 0,0 1-1,0-1 1,1 1-1,-2-2 1,0 1 15,0-1-1,1 0 1,-1 0-1,1 0 1,-1-1 0,1 1-1,0 0 1,-2-4 0,0-2 55,1-1 0,-1 1 0,-1-16 0,3 10-24,0 0-1,1 1 1,0-1-1,1 0 0,1 0 1,0 1-1,1-1 1,1 1-1,0-1 1,0 1-1,2 1 1,-1-1-1,2 1 1,-1 0-1,2 0 1,9-12-1,-16 23-68,0-1 0,1 1 0,0-1 0,-1 1 0,1-1 0,0 1 0,0 0 1,-1 0-1,1 0 0,0 0 0,0 0 0,0 0 0,0 1 0,1-1 0,-1 0 0,0 1 0,3 0 0,-1 0 5,0 0-1,0 0 1,0 1-1,0-1 1,0 1-1,0 0 1,0 0-1,6 4 1,5 2 30,-2 1-1,1 1 1,20 17 0,-30-23-33,9 7 40,0 0 1,0-1-1,1-1 0,1 0 1,-1-1-1,1 0 1,0-1-1,1-1 0,-1-1 1,1 0-1,0-1 0,0 0 1,1-1-1,-1-1 1,0-1-1,1-1 0,-1 0 1,0 0-1,22-7 1,5-2 209,-1-2 1,-1-2 0,0-2-1,-1-1 1,52-32 0,-53 19 149,-37 28-379,-1 1 0,1 0 0,-1-1 1,1 0-1,-1 1 0,0-1 0,1 0 1,-1 1-1,0-1 0,0 0 0,0 0 0,-1 0 1,1 0-1,0 0 0,-1 0 0,1 0 1,-1 0-1,0 0 0,1-4 0,-2 5-17,1 0-1,-1 0 1,1 0-1,-1 0 1,1 1-1,-1-1 1,0 0-1,1 0 0,-1 1 1,0-1-1,0 0 1,1 1-1,-1-1 1,0 1-1,0-1 1,0 1-1,0-1 1,0 1-1,0 0 1,0-1-1,0 1 0,0 0 1,0 0-1,0 0 1,0-1-1,0 1 1,0 0-1,0 1 1,0-1-1,-2 0 1,-1 1-41,0-1 1,0 1-1,0 0 1,-1 0-1,-6 3 1,-26 18-1914,34-19 343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17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9344,'0'0'8930,"11"13"-8398,-2-3-408,-4-5-62,0 0-1,0 0 1,0 1 0,-1 0-1,0 0 1,0 0 0,-1 0 0,1 1-1,-1-1 1,-1 1 0,1 0 0,-1 0-1,1 9 1,-1 8 426,-1 0-1,-1 0 1,-1 0-1,-1-1 1,-9 45-1,4-43 707,24-59-297,-2-6-734,67-157 395,-82 196-556,7-13 60,1 1 1,0-1 0,0 1-1,17-19 1,-22 30-43,-1 0-1,0-1 1,1 1-1,-1 0 1,1 1 0,0-1-1,0 0 1,0 1-1,0-1 1,0 1-1,0 0 1,5-1-1,-6 2-4,0 0 0,1 0 0,-1 0 0,1 0 0,-1 0 0,0 1 0,1-1 0,-1 1 0,0 0 0,0 0 0,1 0 0,-1 0 0,0 0 0,0 0-1,0 0 1,0 1 0,0-1 0,0 1 0,2 2 0,0-1 14,-1 1 0,1 1 0,0-1 0,-1 0 0,0 1 0,0 0 0,-1-1 0,1 1 0,-1 0 0,0 0 0,0 1 0,1 8 0,0 2 79,-2-1-1,0 0 0,-2 19 1,1-4 208,11-37 202,3-12-319,23-36-1,-1 0-44,-32 50-128,0-1-1,0 1 1,0 0-1,1 0 1,0 0-1,0 0 1,0 1-1,0 0 1,1 0-1,-1 1 1,1-1-1,0 1 1,0 0-1,7-2 1,-11 5-15,0 0 0,-1 0 0,1 0 0,0 0 0,-1 1 0,1-1 0,0 0 0,-1 1 0,1-1 0,0 1 0,-1-1 0,1 1 0,-1 0 0,1-1 0,-1 1 0,0 0 0,1 0 0,-1 0 0,0 0 0,1 1 0,-1-1 0,0 0 0,1 2 0,23 34 174,-19-26-115,0 0 0,-1 1 0,-1 0 0,0 1 0,0-1 1,2 21-1,-5-23 30,0-1 0,-1 0 1,0 1-1,0-1 1,-1 0-1,0 0 0,-1 0 1,0 1-1,0-2 0,-5 11 1,5-10-316,8-18 255,7-11-4421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12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15 2104,'0'0'9705,"-11"9"-8866,-4 2-542,-29 30 5335,52-41-4169,16-2-1824,-17 1 889,474-60 3099,-455 55-3345,-23 5-200,-1 0-1,1 0 1,0 0-1,-1 1 0,1-1 1,0 1-1,0-1 1,0 1-1,0 0 1,-1 0-1,1 0 0,0 1 1,0-1-1,0 1 1,-1 0-1,1-1 0,3 3 1,-4-2 31,0 0 0,0 1 0,-1-1 0,1 1-1,-1-1 1,0 1 0,1 0 0,-1 0 0,0 0 0,0-1 0,0 1 0,0 0 0,0 0 0,-1 0 0,1 0-1,0 1 1,0 2 0,2 8 453,0-7-424,-4-4-129,-1 2-61,2-3-125,-4-1-538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15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410 31 5920,'0'0'6862,"-11"0"-6468,4 0-342,-35 0 811,0 1 1,-70 12-1,90-7-433,10-4-127,0 1 0,0 0-1,0 1 1,1 1 0,0 0 0,0 0-1,-13 9 1,18-9-119,-1-1 0,2 1 0,-1 0 0,0 0 0,1 1 0,0 0 0,0 0 0,1 0 0,-7 11 0,10-14-104,-1 1-1,1 0 1,0-1 0,0 1 0,0 0-1,1 0 1,-1-1 0,1 1 0,0 0 0,0 0-1,0 0 1,0 0 0,1 0 0,-1-1-1,1 1 1,0 0 0,0 0 0,1-1-1,-1 1 1,1-1 0,3 6 0,-2-4-24,0 0 0,1 0 1,-1 0-1,1 0 0,0-1 1,1 0-1,-1 0 0,1 0 1,0 0-1,0 0 1,0-1-1,0 0 0,0 0 1,1-1-1,0 1 0,6 1 1,-4-2-6,1-1 0,-1 0 1,1 0-1,0 0 1,-1-1-1,1-1 0,0 1 1,0-1-1,-1-1 0,12-3 1,-5 1 7,0-2 1,-1 1-1,0-2 0,0 0 1,-1-1-1,0 0 0,0-1 1,-1 0-1,0-1 0,0 0 1,-1-1-1,14-18 0,-18 19 7,0-1 1,0-1-1,-1 1 0,7-22 0,-11 29-28,0 0-1,-1-1 1,0 1 0,0-1-1,-1 1 1,1-1 0,-1 1-1,0-1 1,0 1-1,0-1 1,-1 0 0,1 1-1,-1 0 1,0-1 0,-1 1-1,-2-7 1,2 8 11,0 1 0,-1 0 0,1 0 0,-1 0 0,1 0 0,-1 0 0,0 1 0,0-1 0,0 1 0,0 0 0,0 0 0,0 0 0,0 0 0,0 0 0,0 1 0,0-1 0,-1 1 0,1 0 0,0 0 0,-5 0 0,3 2 48,4-2-92,1 0 0,0 0 1,-1 0-1,1 0 0,-1 0 0,1 0 1,0 0-1,-1 0 0,1 0 0,0 0 1,-1 1-1,1-1 0,0 0 0,-1 0 1,1 0-1,0 1 0,-1-1 0,1 0 1,0 0-1,0 1 0,-1-1 0,1 0 1,0 1-1,0-1 0,-1 0 0,1 1 0,0-1 1,0 0-1,0 1 0,0-1 0,0 0 1,-1 1-1,1-1 0,0 1 0,0-1 1,0 0-1,0 2 0,-3 1 200,3-2-189,-1-1-1,0 1 0,0 0 0,1-1 1,-1 1-1,0 0 0,1 0 1,-1 0-1,1-1 0,-1 1 0,1 0 1,0 0-1,-1 0 0,1 0 0,0 0 1,0 0-1,-1 1 0,1 118 234,3 175 359,-11-139-20,7-151-558,1-1 44,-1 0 0,1 0 0,0 0-1,0 0 1,0 0 0,0 0 0,1 0-1,0 0 1,-1-1 0,2 1-1,1 5 1,-2-4 478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13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6016,'0'0'11313,"14"0"-10720,109 1 533,88-1 723,-21-1-60,-125-5 292,-60 10-1148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15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6424,'0'0'8761,"12"0"-8209,201-10 1934,-108 3-1032,157 8-1,-209 5-847,56 11 1,-65-8 85,0-3 1,55 2 0,-97-8-630,40-2 767,-39 2-761,-1 0 0,0 0 0,0-1 0,0 1 0,0-1 0,0 1 0,0-1 0,0 0 0,0 0 0,0 0 0,0 0 0,0 0 0,0 0 0,0 0 0,2-3 0,-4 4-100,0 0 0,0-1 0,0 1-1,0 0 1,0 0 0,-1-1 0,1 1 0,0 0 0,0-1 0,0 1 0,0 0 0,0 0 0,0-1 0,0 1-1,-1 0 1,1 0 0,0-1 0,0 1 0,0 0 0,0 0 0,-1-1 0,1 1 0,0 0 0,0 0 0,-1 0-1,1 0 1,-1-1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18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7328,'0'0'12026,"5"11"-11410,2 7-378,-1-1 0,0 1 0,-2 0-1,4 27 1,4 78 1474,-8 194-1,-6-251-1241,-2 34 540,2-91-816,2-8-159,0 0 1,0 0-1,-1 0 1,1-1-1,0 1 1,0 0-1,0 0 1,0 0-1,0 0 1,0 0-1,0 0 1,0-1-1,0 1 1,1 0-1,-1 0 1,0 0-1,1 0 1,-1-1-1,1 3 1,-1-3-19,0 0-1,1 0 1,-1 0 0,0 0-1,0 0 1,0 0 0,0 0-1,0 0 1,0 0 0,0 1-1,0-1 1,1 0 0,-1 0-1,0 0 1,0 0 0,0 0-1,0 0 1,0 0 0,0 1-1,0-1 1,0 0 0,0 0-1,0 0 1,0 0 0,0 0-1,0 0 1,0 1 0,0-1-1,0 0 1,0 0 0,0 0-1,0 0 1,0 0 0,0 1-1,0-1 1,0 0 0,0 0-1,0 0 1,0 0 0,-1 0-1,1 0 1,0 0 0,0 1-1,0-1 1,0 0 0,0 0-1,0 0 1,0 0 0,0 0-1,0 0 1,-1 0 0,1 0-1,0 0 1,0 0 0,0 0-1,0 0 1,0 0 0,0 0-1,-1 0 1,1 1 0,0-1-1,0 0 1,0 0 0,0 0-1,-1-1 1,0 0 966,8-3-698,29-10-206,79-25 76,-96 34-124,1 1 0,-1 1 0,1 0 0,23 1 0,-29 2-6,-6-1-4,0 1 0,0 1 0,16 2 0,-22-3-2,0 1 0,0-1 0,0 1 0,0 0 0,1 0 0,-2 0 0,1 0 0,0 0 0,0 1 0,0-1 0,0 0 0,-1 1 0,1-1 0,-1 1 0,1 0-1,-1 0 1,0-1 0,3 5 0,-3-4-27,-2-2 7,1 0 0,0 0-1,0 0 1,-1 0 0,1-1-1,0 1 1,-1 0-1,1 0 1,0 0 0,0 0-1,-1 0 1,1 0 0,0 0-1,-1 0 1,1 0 0,0 0-1,-1 1 1,1-1-1,0 0 1,0 0 0,-1 0-1,1 0 1,0 0 0,0 0-1,-1 1 1,1-1-1,0 0 1,0 0 0,-1 0-1,1 1 1,0-1 0,0 0-1,0 0 1,0 1-1,-1-1 1,1 0 0,0 0-1,0 1 1,0-1 0,0 0-1,0 1 1,0-1-1,0 0 1,0 0 0,0 1-1,0-1 1,0 0 0,0 1-1,0-1 1,0 0-1,0 1 1,0-1 0,0 0-1,0 0 1,0 1 0,0-1-1,0 0 1,0 0-1,1 1 1,-1-1 0,0 0-1,0 0 1,0 1 0,0-1-1,1 0 1,-1 0-1,0 1 1,0-1 0,1 0-1,-2 0-303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19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 13360,'0'0'3261,"11"-2"-2848,14-3-219,135-23 1474,-140 25-1332,1 2 0,-1 1 0,1 0 0,-1 2 1,1 0-1,24 7 0,-7-1 466,-25-6-222,0 2 1,21 6 0,-34-10-533,1 0 1,-1 0 0,1 1 0,-1-1 0,1 0 0,-1 0 0,0 0 0,1 0 0,-1 1-1,0-1 1,1 0 0,-1 0 0,0 1 0,1-1 0,-1 0 0,0 1 0,1-1-1,-1 0 1,0 1 0,0-1 0,1 1 0,-1-1 0,0 0 0,0 1 0,0-1-1,0 1 1,0 0 0,-4 3-3592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19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11352,'0'0'4129,"11"2"-3457,221 47 2616,-206-44-2557,37 2 0,-38-5 379,42 9-1,-62-10-845,1 1-1,-1-2 1,0 1 0,0-1-1,1 1 1,-1-1 0,0-1 0,1 1-1,-1-1 1,0 0 0,0 0-1,1-1 1,-1 1 0,9-5-1,-11 4-584,0 0-1,0 0 0,-1 0 0,1 0 0,-1 0 0,1-1 0,-1 1 0,4-6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25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8240,'0'0'11810,"13"7"-11397,-7-3-361,0 0 0,0-1 0,1 1 1,-1-1-1,1 0 0,0 0 1,0-1-1,-1 0 0,2 0 1,-1-1-1,0 0 0,0 0 1,0-1-1,14 0 0,35-9 419,60-5 617,-101 13-990,-12 1-38,0-1-1,1 1 0,-1 0 0,0 0 1,0 0-1,1 0 0,-1 0 0,0 1 0,0-1 1,0 1-1,0 0 0,0 0 0,0 0 0,0 0 1,0 1-1,0-1 0,0 1 0,0 0 1,-1 0-1,1 0 0,3 3 0,-5-4-38,0 0-1,-1 0 1,1-1-1,-1 1 1,1 0-1,-1 0 1,1 0 0,-1 0-1,1-1 1,-1 1-1,0 0 1,1 0-1,-1 0 1,0 0-1,0 0 1,0 0-1,0 0 1,0 0-1,0 0 1,0 0-1,0 0 1,0 2-1,-1-1-1,0 1-1,0-1 1,0 1-1,-1-1 0,1 0 1,-1 1-1,1-1 1,-4 3-1,-5 5-18,-1 0 0,-19 14 0,19-16 44,-21 19-8,-55 60 0,60-57-7,8-12-8,-1-1 0,0-1 0,-35 21 0,12-9 8,7-3 3,36-25-31,0 0-1,0 1 1,0-1-1,0 0 1,0 0 0,0 0-1,0 0 1,0 1-1,0-1 1,0 0-1,0 0 1,0 0-1,0 1 1,0-1-1,0 0 1,0 0-1,0 0 1,1 0 0,-1 1-1,0-1 1,0 0-1,0 0 1,0 0-1,0 0 1,0 0-1,0 1 1,1-1-1,-1 0 1,0 0 0,0 0-1,0 0 1,0 0-1,0 0 1,1 0-1,-1 0 1,0 1-1,0-1 1,0 0-1,0 0 1,1 0 0,-1 0-1,0 0 1,0 0-1,100 3 170,43-1 56,-78-6-216,31-2 433,-40 5-3886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25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9944,'0'0'3969,"11"-3"-3416,1 0-430,47-11 872,-1 3-1,77-6 1,36 5 1331,-133 8-1885,-24 3-2775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17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0 11552,'0'0'4174,"2"17"-3755,5 40-98,29 175 886,22-35-219,-23-86-412,-18-68-298,-13-34-137,1 1 0,-2 1 0,4 13 0,-7-24-115,1 1-1,-1-1 1,0 0-1,0 1 0,0-1 1,0 1-1,0-1 1,0 1-1,0-1 1,0 1-1,0-1 0,0 0 1,0 1-1,0-1 1,-1 1-1,1-1 1,0 1-1,0-1 0,0 0 1,0 1-1,-1-1 1,1 1-1,0-1 0,-1 0 1,1 1-1,0-1 1,0 0-1,-1 0 1,1 1-1,-1-1 0,1 0 1,-1 1-1,-17-1 413,-33-18-160,31 10-121,-12-1 19,-1 2 0,0 1-1,-36-2 1,60 8-144,1 0 0,-1 1-1,1 0 1,-1 0 0,-12 5 0,11-4-1,0 0 0,0 0 0,-17 1 0,27-3-63,1-1 7,0 0 0,-1 0 0,1 1 0,0-1 0,0 1 0,0-1 0,0 1 0,0-1 0,0 1 0,0-1 0,0 1 0,0 0 0,1-1 0,4-1-68,12-7-2891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29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10152,'0'0'14927,"18"11"-14875,-7-4-44,-1 0-2,-1-1 1,2 0-1,-1-1 0,1 0 0,-1 0 0,1-2 1,1 1-1,-1-1 0,0-1 0,17 2 0,47-1 53,88 9 61,-133-8-26,0 0 1,1-2-1,-1-2 1,1 0-1,-1-2 1,44-8-1,-68 8-388,8 0 1486,-14 2-1280,1 0 0,-1 0 1,0 0-1,0 0 0,0 0 1,1 0-1,-1 0 0,0 0 1,0 0-1,0 0 0,0 1 1,1-1-1,-1 0 0,0 0 1,0 0-1,0 0 0,0 0 1,1 0-1,-1 1 0,0-1 1,0 0-1,0 0 0,0 0 1,0 0-1,0 1 0,0-1 1,0 0-1,1 0 0,-1 0 1,0 1-1,0-1 0,0 0 1,0 0-1,0 0 0,0 0 1,0 1-1,0-1 0,0 0 1,0 1-1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31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0 6328,'0'0'13858,"6"16"-13381,-5-11-448,61 206 1641,-54-172-1297,19 128 934,-24-143-997,-2-1 1,-1 1-1,-2 0 1,0 0-1,-5 25 1,7-48-273,-1 0 0,1 0 1,0 0-1,0 0 1,-1 0-1,1 0 0,0 0 1,-1 0-1,1-1 1,-1 1-1,1 0 0,-1 0 1,1 0-1,-1-1 1,0 1-1,1 0 0,-1 0 1,0-1-1,1 1 1,-1-1-1,0 1 0,0-1 1,0 1-1,0-1 1,0 1-1,-1-1 0,0 0 2,0 1 0,0-2-1,0 1 1,0 0 0,0 0-1,0-1 1,0 1 0,0-1-1,0 1 1,0-1-1,0 0 1,-2-1 0,-4-3 46,-1 0 0,1 0 1,0-1-1,-8-9 0,8 8-14,1 0 0,1-1 0,0 0 0,0 0 0,0 0 0,-7-16-1,11 21-52,1-1 0,-1 1 0,1-1 0,0 1 0,0-1 0,0 0 0,1 1 0,-1-1 0,1 0 0,0 0 0,0 1 0,0-1 0,1 0 0,-1 0 0,1 1 0,0-1 0,0 0 0,0 1 0,0-1 0,4-5 0,5-6 16,0 1 0,1 0 0,1 1-1,0 0 1,1 1 0,0 0 0,29-18 0,4 1 58,61-26-1,-107 55-91,62-28 85,49-27 328,-100 49-554,-1 0 939,-22 3-5486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33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 5120,'0'0'16590,"1"11"-16221,2 46 212,-3 1-1,-13 104 1,-1 20 653,12-131-879,0-29-101,1-1 0,1 1 0,3 22 0,11 13 1152,-12-58-178,1-7-636,4-21-535,0-2-119,2 7-79,-4 11-212,0-1 0,-1 1 1,0-1-1,-1 0 0,-1-1 0,0 1 0,0-17 0,-2 29 212,0 0 1,0 1-1,0-1 0,-1 0 0,1 0 1,0 1-1,-1-1 0,0 0 0,1 0 0,-1 1 1,0-1-1,1 1 0,-1-1 0,0 1 1,0-1-1,0 1 0,-1-1 0,1 1 1,0 0-1,0 0 0,-1 0 0,1 0 0,-1 0 1,1 0-1,-1 0 0,1 0 0,-1 0 1,0 1-1,1-1 0,-1 0 0,0 1 0,1 0 1,-1-1-1,0 1 0,-2 0 0,4-1 142,0 1 0,-1 0 0,1-1-1,0 1 1,0-1 0,0 1 0,0-1-1,0 1 1,0 0 0,0-1 0,1 1-1,-1-1 1,0 1 0,0-1 0,0 1-1,0 0 1,0-1 0,1 1 0,-1-1-1,0 1 1,0 0 0,1-1 0,-1 1-1,0 0 1,1-1 0,-1 1 0,0 0-1,1 0 1,-1-1 0,0 1 0,1-1-1,23-21 135,28-26 314,68-47 1,24-12 1031,-137 103-251,-7 11-700,-11 12-251,-2-4-183,-2-1 0,0 0 0,-23 17 0,1-2 17,20-16-76,0 0 1,-33 16-1,46-27-34,0 1 0,1-1 1,-1 1-1,1 0 0,-1-1 1,1 2-1,0-1 0,0 0 1,0 1-1,0-1 0,1 1 0,-4 5 1,5-6-1,0-1 0,1 1-1,-1-1 1,0 1 0,1 0 0,-1-1 0,1 1 0,0-1 0,-1 1 0,2 0 0,-1-1 0,0 1-1,0 0 1,1-1 0,-1 1 0,1 0 0,0-1 0,0 1 0,0-1 0,0 0 0,3 5 0,5 5 10,1 0 1,0-1 0,1 0 0,0-1 0,19 14 0,-5-4 16,-2-2 91,1-1 1,1 0-1,0-2 1,1-1 0,29 11-1,-47-21-23,8 2 252,-16-6-339,0 0 0,0 0 0,-1-1 0,1 1 0,0 0 1,0 0-1,0 0 0,0 0 0,0 0 0,0 0 0,0 0 1,0 0-1,0-1 0,0 1 0,0 0 0,-1 0 0,1 0 0,0 0 1,0 0-1,0 0 0,0-1 0,0 1 0,0 0 0,0 0 1,0 0-1,0 0 0,0 0 0,0 0 0,0-1 0,0 1 0,0 0 1,1 0-1,-1 0 0,0 0 0,0 0 0,0 0 0,0 0 1,0-1-1,0 1 0,0 0 0,0 0 0,0 0 0,0 0 0,0 0 1,0 0-1,1 0 0,-1 0 0,0 0 0,0-1 0,0 1 1,0 0-1,0 0 0,0 0 0,1 0 0,-1 0 0,0 0 0,0 0 1,0 0-1,0 0 0,1 0 0,-3-12-562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34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9440,'0'0'8398,"0"15"-7661,0 38 451,3 0-1,16 95 0,-10-110-28,-2-1 0,3 58 0,-10-57 446,-1-30-1117,1-23-3826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34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12256,'0'0'3930,"13"1"-3298,93 1 948,176-18-1,-99 2-61,-154 13-901,45 6 0,-18 0 397,-55-5-965,0 0 0,0 0 0,0 0 0,0 0 0,0 0 0,0 0 0,1 0-1,-1 0 1,0 0 0,0 1 0,0-1 0,0 0 0,0 1 0,0-1 0,0 1 0,0-1-1,0 1 1,0 0 0,0-1 0,-1 1 0,1 0 0,0 0 0,0 0 0,0-1 0,-1 1-1,1 0 1,-1 0 0,1 0 0,-1 0 0,1 0 0,-1 0 0,1 0 0,-1 0 0,0 0-1,1 0 1,-1 1 0,0-1 0,0 0 0,0 0 0,0 1 0,-1 2-347,1 0 1,-1-1-1,0 1 0,0-1 1,-1 1-1,1-1 0,-1 0 1,0 0-1,0 0 1,-2 4-1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35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1 247 6128,'0'0'7984,"12"-5"-7423,28-10 602,81-19 0,-54 25 69,123-2 0,-119 9-888,71-2 164,117-6 170,-138 4-251,154 13 0,-191-3-202,0-5-1,159-20 1,-112-2-48,139-42-1,-67 16-415,-193 47-106,-23 7-80,-7 4-2509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36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10344,'0'0'6222,"7"13"-5277,-3-6-798,2 2 28,-1 1 0,0 0 0,-1 0 0,0 0 1,-1 0-1,0 1 0,0-1 0,1 14 0,0 77 1270,-4-58-93,11 73-1,-5-92-308,-6-23-999,1-1 0,-1 0 1,1 1-1,-1-1 1,1 0-1,-1 0 1,1 0-1,0 1 0,-1-1 1,1 0-1,-1 0 1,1 0-1,0 0 1,-1 0-1,1 0 0,-1 0 1,1 0-1,-1-1 1,1 1-1,0 0 1,-1 0-1,1 0 0,-1-1 1,1 1-1,-1 0 1,1 0-1,0-1 1,1-2-12,0 1 0,-1-1 1,1 0-1,0 0 1,-1 0-1,0 0 1,0 0-1,0 0 0,0 0 1,1-6-1,3-9 50,14-41 85,-2 0 0,10-77 0,-25 125-149,0 0 0,1 1-1,0-1 1,0 1 0,1 0-1,0 0 1,1 0 0,0 0-1,1 1 1,11-16 0,-16 24-19,-1 1 1,0 0 0,1 0 0,-1-1 0,0 1 0,1 0 0,-1 0 0,1-1 0,-1 1-1,0 0 1,1 0 0,-1 0 0,1 0 0,-1 0 0,1 0 0,-1 0 0,1-1 0,-1 1-1,0 1 1,1-1 0,-1 0 0,1 0 0,-1 0 0,1 0 0,-1 0 0,1 0 0,-1 0-1,0 1 1,1-1 0,-1 0 0,1 0 0,-1 0 0,0 1 0,1-1 0,-1 0 0,0 1-1,1-1 1,-1 0 0,0 1 0,1-1 0,-1 0 0,0 1 0,0-1 0,0 1 0,1-1-1,-1 1 1,0-1 0,0 1 0,9 23 36,-1 13 47,-2 1 0,2 61 0,-7-83-34,2 2 121,-2-18-165,-1 0 1,0 0-1,0 0 0,0 1 1,0-1-1,0 0 0,1 0 0,-1 0 1,0 0-1,0 0 0,0 0 0,0 1 1,1-1-1,-1 0 0,0 0 0,0 0 1,0 0-1,1 0 0,-1 0 0,0 0 1,0 0-1,1 0 0,-1 0 1,0 0-1,0 0 0,0 0 0,1 0 1,-1 0-1,0 0 0,0 0 0,0 0 1,1 0-1,-1 0 0,0 0 0,0 0 1,1-1-1,19-22 307,-14 15-336,7-10 79,13-16 41,0 1 0,49-47 0,-74 79-93,0 0 0,1 0-1,-1 0 1,0 0 0,0 0-1,1 1 1,-1-1 0,1 0-1,-1 1 1,0-1 0,1 1-1,-1-1 1,1 1 0,-1 0-1,1-1 1,-1 1 0,1 0-1,-1 0 1,1 0 0,0 0 0,2 1-1,-2 0 1,0 0 1,0 0-1,1 0 0,-1 0 0,0 1 0,0-1 1,0 1-1,0-1 0,-1 1 0,1 0 0,0 0 0,1 2 1,2 3 14,0 0 0,-1 1 0,0 0 0,0-1 0,-1 2 0,4 9 0,-1 1 67,-1 0 0,-1 0-1,-1 1 1,0-1 0,-2 1-1,0 0 1,-1-1-1,-5 37 1,4-41 253,1-14-354,0-1 0,0 0 0,0 0 0,1 0 0,-1 1 0,0-1 0,0 0 0,0 0 1,1 0-1,-1 1 0,0-1 0,0 0 0,1 0 0,-1 0 0,0 0 0,0 0 0,1 0 0,-1 0 0,0 0 0,1 0 0,-1 0 0,0 0 0,0 0 0,1 0 1,-1 0-1,0 0 0,1 0 0,-1 0 0,0 0 0,0 0 0,1 0 0,-1 0 0,0 0 0,0-1 0,1 1 0,-1 0 0,0 0 0,0 0 0,1 0 0,-1-1 1,0 1-1,0 0 0,0 0 0,1-1 0,5-3-3934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37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12256,'0'0'2992,"1"9"-2298,8 73 735,-1 108 0,-5-68 180,-2-75 711,12-66-1224,27-62-500,7-10-220,-40 80-329,1 0 1,0 1 0,0 0 0,1 0 0,0 0-1,12-7 1,44-30 120,-58 43-143,0 0-1,0 0 0,1 0 0,-1 1 0,1 0 0,0 1 0,11-3 1,-15 5-9,0 0 0,0 0 0,0 1 0,0-1 0,0 1 0,0 0 0,0 0 0,0 0 0,0 1 1,-1-1-1,1 1 0,0 0 0,-1 0 0,0 0 0,1 1 0,-1-1 0,4 5 0,1 0 47,-1 1 0,0 0 0,0 0 0,-1 1-1,7 11 1,-3 1 140,-1 0 0,0 0 0,-2 0 0,0 1 0,-2 1 0,0-1 0,-2 1 0,0-1 0,-1 1 0,-3 44 0,1-57 309,0-10-572,0 1-1,0-1 1,0 0 0,0 0 0,0 0 0,0 0-1,0 0 1,0 0 0,0 0 0,0 0-1,1 0 1,-1 1 0,0-1 0,0 0 0,0 0-1,0 0 1,0 0 0,0 0 0,0 0-1,0 0 1,0 0 0,0 0 0,1 0-1,-1 0 1,0 0 0,0 0 0,0 0 0,0 0-1,0 0 1,0 0 0,0 0 0,1 0-1,-1 0 1,0 0 0,0 0 0,0 0 0,0 0-1,0 0 1,0 0 0,0 0 0,0 0-1,1 0 1,-1 0 0,0 0 0,0 0-1,0 0 1,0 0 0,0-1 0,0 1 0,0 0-1,0 0 1,0 0 0,0 0 0,0 0-1,0 0 1,1 0 0,-1 0 0,0 0 0,0-1-1,0 1 1,0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38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381 433 9648,'0'0'5568,"-10"2"-4711,-15 2-430,-1 1 0,1 1 0,1 1 0,-1 1 0,1 1 0,1 2 1,0 0-1,-26 17 0,24-11-47,8-5 63,-30 24 0,44-33-330,-1 0 0,1 1 0,0-1-1,0 1 1,0 0 0,0 0 0,1 0-1,-1 0 1,1 0 0,0 1 0,1-1-1,-1 1 1,-1 6 0,3-10-75,0 0 0,-1 0-1,1 0 1,0 0 0,0 0 0,0 0 0,0 0-1,1 0 1,-1 0 0,0 0 0,0 0 0,1 0 0,-1 0-1,0 0 1,1 0 0,-1 0 0,1 0 0,-1 0-1,1 0 1,-1-1 0,1 1 0,0 0 0,0 0-1,-1-1 1,1 1 0,1 1 0,1-1 9,-1 0 1,1 0-1,-1 0 1,1 0-1,-1-1 1,1 1-1,0-1 1,-1 0-1,1 0 1,3 0-1,6 0 70,0-2 0,0 1 0,20-7 0,-12 2-51,-1-2 1,0 1 0,-1-2 0,0-1 0,0 0 0,-1-1 0,0-1 0,-1-1 0,-1 0-1,0-1 1,0 0 0,-2-1 0,0-1 0,0 0 0,-2-1 0,0 0 0,9-20 0,-10 16 24,-1 0 0,12-40 0,-20 53-66,1 1 0,-1-1-1,0 0 1,-1 0 0,0 0 0,0 0-1,-1 0 1,0 0 0,0 0 0,-1 1-1,-4-15 1,1 11 6,-1-1 0,0 1 0,-1 0 0,0 0 0,-1 1 0,0 0 0,-1 0 0,1 1 0,-2 0-1,0 1 1,-12-9 0,7 6 24,-2 0-1,0 2 0,0 0 0,0 0 0,-1 2 1,-30-9-1,28 11 57,-31-3 1,46 7-100,0 1 0,0 0 0,0 0 0,0 0 0,1 0 0,-1 1 1,0 0-1,0 0 0,0 0 0,1 1 0,-9 3 0,12-5-28,1 0 0,0 1 1,-1-1-1,1 0 0,-1 0 1,1 1-1,-1-1 0,1 0 1,0 1-1,-1-1 0,1 1 0,-1-1 1,1 1-1,0-1 0,0 0 1,-1 1-1,1-1 0,0 1 1,0-1-1,0 1 0,-1-1 1,1 1-1,0 0 0,0-1 0,0 1 1,0-1-1,0 1 0,0-1 1,0 1-1,0 0 0,11 13 118,18 4-3815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39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10448,'0'0'1730,"3"12"-972,27 180 2298,-26-161-2258,-3-23-381,1 1-1,-2 0 1,1-1-1,-1 1 0,-2 13 1,2-9 747,4-14-238,11-22-106,112-232 703,-123 246-1458,-1 3-2,0 0-1,0-1 1,0 1 0,1 0 0,0 1 0,0-1 0,1 1 0,5-6 0,-10 11-51,1 0 0,0 0 0,0 0 0,-1 0 0,1 0 0,0 0 0,0 1 0,-1-1 1,1 0-1,0 0 0,-1 1 0,1-1 0,0 0 0,-1 1 0,1-1 0,-1 0 0,1 1 1,0-1-1,-1 1 0,1-1 0,-1 1 0,1 0 0,14 14 85,-14-14-83,6 9 51,1 0-1,-1 0 1,-1 1-1,0 0 1,-1 0 0,7 18-1,17 74 424,-21-74-281,-2-6 295,18 39 0,-22-45-2981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17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10040,'0'0'1596,"7"-12"-1376,-4 7-195,1-2 19,0 0-1,1 0 1,0 0-1,0 1 0,0 0 1,1 0-1,0 0 1,0 0-1,0 1 0,1 0 1,8-5-1,5 1 173,-1 1-1,2 1 0,-1 0 0,1 2 0,0 0 1,23-2-1,-8 4 492,0 1 1,66 5 0,-92-2-464,0 1 1,0-1 0,0 2 0,0-1-1,-1 2 1,12 4 0,-19-7-290,1 0 0,0 1 0,-1-1 0,1 1 0,-1-1 0,1 1 0,-1 0 0,0 0 0,1 0 0,-1 0 0,0 1 0,-1-1 0,1 0 0,0 1 0,-1 0 0,1-1 0,-1 1 0,0 0 0,0-1 0,0 1 0,0 0 0,0 0 0,-1 0 0,1 4-1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40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 7136,'0'0'9609,"14"-5"-8987,-13 4-610,25-9 535,1 1 0,-1 1-1,53-8 1,173 9 1684,-80 5-1389,78 1 66,14 0-64,-201-2-524,-1-4-1,75-16 1,-102 14-167,-19 4-45,1 1-1,-1 1 1,1 1-1,19-1 1,-39 6-223,0 1 1,0-1 0,0 0 0,-1-1 0,1 1 0,-7 3 0,-18 6-3329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41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298 496 8840,'0'0'3494,"1"-10"-2867,3-30-4,-4 38-583,-1 0 1,0 1-1,1-1 1,-1 1-1,0-1 1,0 1 0,0-1-1,0 1 1,0 0-1,0-1 1,-1 1 0,1 0-1,0 0 1,-1 0-1,1 0 1,-1 0-1,1 0 1,-1 0 0,1 1-1,-1-1 1,1 0-1,-1 1 1,0 0 0,1-1-1,-1 1 1,-2 0-1,-4-3 126,-7-1 105,0 0 0,-1 0 0,1 2 0,-1 0 0,0 1 0,-17 0 0,23 2 21,1-1 0,-1 2-1,1-1 1,-1 2-1,1-1 1,0 1 0,0 0-1,0 1 1,0 0 0,1 1-1,-12 7 1,19-12-234,0 1 0,0-1 0,0 1 0,1 0-1,-1-1 1,0 1 0,1 0 0,-1-1 0,0 1 0,1 0 0,-1 0-1,1-1 1,-1 1 0,1 0 0,0 0 0,-1 0 0,1 0 0,0 0 0,0 0-1,-1 0 1,1 0 0,0 0 0,0-1 0,0 1 0,0 0 0,0 0 0,0 0-1,0 0 1,1 0 0,-1 0 0,0 0 0,0 0 0,1 0 0,-1 0-1,1 0 1,-1-1 0,1 1 0,-1 0 0,2 1 0,0 0 36,0 1 1,0-1-1,1 1 1,0-1-1,-1 0 1,1 0 0,0 0-1,0-1 1,0 1-1,5 1 1,0 0-22,0-1 0,1 0 1,-1-1-1,1 0 1,0 0-1,-1 0 0,1-1 1,-1-1-1,1 0 1,0 0-1,-1 0 1,0-1-1,1-1 0,-1 1 1,0-1-1,11-6 1,-7 3-25,0-1 0,-1 0 0,0 0 0,0-1 0,-1-1 0,0 0 0,-1 0 0,0-1 0,0 0 0,8-13 1,-8 9-5,0-2 0,-1 1 0,-1-1 0,-1 0 0,0-1 0,4-18 0,-7 23-19,-1 0 1,0 0 0,-1 0 0,-1 0-1,0 0 1,0-1 0,-1 1 0,-1 0-1,-4-17 1,4 22-3,-1 0 0,0 1 0,-1 0 0,1 0 0,-1 0-1,0 0 1,-1 0 0,0 1 0,0 0 0,0 0 0,0 0 0,-1 0 0,-9-5 0,10 6-7,0 1 0,0 0 0,0 1 0,0-1 0,0 1 0,-1 0 0,1 1 0,-1-1 0,1 1 0,-1 0 0,1 0 0,-1 0 0,0 1 0,0 0 0,1 0 0,-1 1 0,-7 1 1,11-2-24,0 1 0,0 0 0,1-1 0,-1 1 0,0 0 0,0 0 0,0 0 0,0 0 0,1 0 0,-1 1 0,1-1 0,-1 0 0,1 1 0,-1-1 0,1 1 0,0 0 0,0-1 0,0 1 0,-2 2 0,3-3-6,0 0 0,0-1-1,0 1 1,0 0 0,0 0 0,0-1 0,0 1 0,0 0-1,0-1 1,0 1 0,0 0 0,0-1 0,0 1-1,1 0 1,-1-1 0,0 1 0,1 0 0,-1-1 0,0 1-1,1-1 1,0 2 0,0-1-23,1 0 0,-1 1 0,1-1 0,-1 0 0,1 0 0,0 0 0,-1-1 0,1 1 0,0 0 0,0-1 0,3 2 0,18 3-3453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42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18 8936,'0'0'12991,"13"3"-12545,-2 0-349,0-1 1,1 0 0,-1-1-1,1 0 1,0-1 0,-1 0-1,18-3 1,98-8 674,-9 1-168,-101 8-416,1 0 0,0 1 0,-1 0 1,1 2-1,0 0 0,26 6 0,-43-7-145,0 0 0,0 0-1,0 0 1,0 0 0,0 1 0,0-1-1,0 0 1,0 1 0,0-1-1,-1 1 1,1-1 0,0 1 0,0-1-1,0 1 1,-1 0 0,1-1 0,0 1-1,0 0 1,-1 0 0,1-1-1,0 2 1,-15 15 578,3-3-557,-2-1-1,0 0 0,-1-1 0,0 0 0,-21 13 0,1-1 5,-270 196 189,252-186-215,27-19-17,0 1 1,1 2 0,-44 40-1,65-54-23,-2 1 37,8-5 21,11-6-33,103-22 98,58-10 76,-117 33-137,93 4 1,-107 3-58,-13 0 13,47-4 0,-54 1 22,1 1 0,28 3 0,16 1-540,-69-4 472,0 0 0,0 0 1,0 0-1,1 0 0,-1 0 1,0 0-1,0 0 0,1-1 1,-1 1-1,0 0 0,0 0 1,0 0-1,1 0 0,-1 0 1,0 0-1,0 0 0,0 0 0,0-1 1,1 1-1,-1 0 0,0 0 1,0 0-1,0 0 0,0 0 1,0-1-1,1 1 0,-1 0 1,0 0-1,0 0 0,0-1 1,0 1-1,0 0 0,0 0 1,0 0-1,0-1 0,0 1 0,0 0 1,0 0-1,0-1 0,0 1 1,0 0-1,0 0 0,0 0 1,0-1-1,0 1 0,0 0 1,-1-4-3624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0:42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0 210 12360,'0'0'552,"117"-12"16,-26 0 8,24 0 120,1-6 8,-9-4 96,-8-5 7,-8-1-79,-5 0 8,-11 4-264,-23-2 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1:35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296 139 6328,'0'0'9414,"-5"10"-9150,3-6-240,-9 19 216,-2-1 0,-29 41 0,19-32 8,18-22-117,-1-1-1,0 0 1,0 0-1,-1-1 1,0 0-1,0 0 1,-16 11-1,22-17-93,-1-1 0,1 1 0,-1-1 0,1 1 0,-1-1 0,1 0 0,-1 0 0,1 0 0,-1 0 0,1 0 0,-1 0 0,1 0 0,-1 0 0,1-1 0,-1 1 0,1-1 0,-1 1 0,1-1 0,-1 1 0,1-1 0,0 0 0,-1 0 0,1 1 0,0-1 0,-1-2 0,-29-27 273,23 20-234,1 0 1,0-1-1,1 0 0,0 0 0,1 0 1,0-1-1,-5-16 0,8 19-11,0 0 0,0 0-1,0 0 1,2 0-1,-1-1 1,1 1 0,0 0-1,1 0 1,0 0 0,4-18-1,-3 22-42,1 0 0,-1 0 0,1 0 0,-1 0 0,2 0 0,-1 0 0,0 1 0,1 0 0,0-1 0,0 1 0,0 1 0,0-1 0,1 0 0,-1 1 0,1 0 0,0 0 0,0 1 0,0-1 0,1 1 0,6-2 0,9-2-16,0 1 0,0 1 1,0 1-1,23 0 1,-29 2-9,1 1 0,0 1 0,0 1 1,-1 0-1,1 1 0,-1 1 0,17 6 1,6 5 27,57 30 0,-73-34 84,1-1 0,1-2 0,-1 0 0,2-1-1,-1-2 1,0 0 0,1-2 0,0 0 0,0-2-1,0-1 1,0-1 0,0-1 0,29-6 0,-32 3 251,1-1 0,-1-1 1,40-18-1,-61 24-338,-1 1 0,1 0 0,-1 0 0,1 0 0,0-1 0,-1 1 1,1 0-1,-1 0 0,1-1 0,-1 1 0,1-1 0,-1 1 0,1 0 0,-1-1 0,1 1 0,-1-1 0,0 1 1,1-1-1,-1 0 0,0 1 0,1-1 0,-1 1 0,0-1 0,0 1 0,1-1 0,-1 0 0,0 1 0,0-1 0,0 0 1,0 1-1,0-1 0,0 0 0,0 1 0,0-1 0,0 1 0,0-1 0,-1 0 0,1 1 0,0-1 0,0 1 1,0-1-1,-1 0 0,1 1 0,0-1 0,-1 1 0,1-1 0,-1 0 0,-2-2-334,0 0-1,-1 0 1,1 1-1,-1-1 1,-5-2-1,4 2-1164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1:36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0 7328,'0'0'10106,"-1"15"-9534,-1 12-256,2 0 0,0 0-1,2 1 1,7 36 0,75 218 1603,-26-100-870,-55-170-968,5 10 108,-2 0 0,-1 1 0,0 0 1,-2 0-1,1 25 0,-5-47-157,1 1 0,0 0 0,0-1 0,-1 1 0,1 0 0,-1 0 0,1-1 0,-1 1 0,0-1 0,0 1 0,1-1 1,-1 1-1,0-1 0,-1 1 0,1-1 0,0 0 0,0 0 0,0 1 0,-1-1 0,1 0 0,-1 0 0,1 0 0,-1 0 0,1-1 1,-1 1-1,1 0 0,-1-1 0,0 1 0,1-1 0,-1 1 0,0-1 0,0 0 0,1 0 0,-1 0 0,0 0 0,-1 0 1,-9 0 21,-1-1 0,1-1 1,0 1-1,-13-5 1,13 3 22,-94-27 333,1 0 32,74 27-266,27 3-137,0 0 0,1 0 0,-1 0-1,0 0 1,1-1 0,-1 1 0,0-1 0,1 0-1,-1 0 1,1-1 0,-1 1 0,1-1-1,0 1 1,-1-1 0,-2-3 0,3 3 80,2 0-228,10-2-277,-7 4 347,12-5-319,-2 1-3204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1:36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11256,'0'0'2020,"10"-2"-1383,320-22 2845,-147 16-1339,-87 1 581,-96 7-2714,0 0 1,0 0-1,0 0 1,0 0-1,0 0 1,0 0-1,0 0 1,0 0-1,1 0 1,-1 0-1,0 0 0,0 1 1,0-1-1,0 0 1,0 0-1,0 0 1,0 0-1,0 0 1,0 0-1,0 0 1,1 0-1,-1 0 0,0 0 1,0 0-1,0 0 1,0 0-1,0 0 1,0 1-1,0-1 1,0 0-1,0 0 1,0 0-1,0 0 1,0 0-1,0 0 0,0 0 1,0 0-1,0 1 1,0-1-1,0 0 1,0 0-1,0 0 1,0 0-1,0 0 1,0 0-1,0 0 0,0 0 1,0 0-1,0 1 1,0-1-1,0 0 1,0 0-1,0 0 1,0 0-1,0 0 1,0 0-1,0 0 0,-1 0 1,1 0-1,0 0 1,0 0-1,0 1 1,0-1-1,-4 5-2433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1:39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1109 6016,'0'0'4117,"15"-12"-3616,-2 2-374,8-6 157,0-1 1,34-37-1,123-169 1527,-141 177-1504,-1-2-1,-2-1 1,-3-2 0,-2-1-1,-2-1 1,-3-1 0,-1-1-1,21-88 1,-37 110-35,-2-1-1,-1 1 1,-1-49-1,-3 80-231,0-1 0,0 0 0,0 1 0,-1-1 0,1 1 0,-1-1 0,1 1 0,-1 0 0,0-1 0,0 1-1,0 0 1,-2-4 0,2 5-21,0 1-1,0-1 0,1 0 0,-1 1 1,0-1-1,0 0 0,0 1 0,0-1 1,0 1-1,0 0 0,0-1 0,0 1 1,0 0-1,0-1 0,0 1 0,0 0 1,0 0-1,0 0 0,0 0 0,0 0 1,0 0-1,0 0 0,0 0 0,0 0 1,0 1-1,0-1 0,0 0 1,0 1-1,0-1 0,0 0 0,0 1 1,-1 0-1,-5 4 22,0-1 0,0 1 1,1 0-1,0 0 0,0 1 0,0-1 1,0 2-1,1-1 0,0 0 0,1 1 1,-6 9-1,-4 11 6,-18 48 0,18-40-5,-17 49 72,-21 94 0,38-128-51,-21 125 241,28-132-201,5-21 8,0 0 0,4 43 0,0-29-7,-1-26-62,0-1 0,0 1 0,1-1 0,0 1 0,6 16 1,-7-23-19,0-1 1,0 1 0,1 0 0,-1-1 0,0 1 0,1 0-1,0-1 1,-1 0 0,1 1 0,0-1 0,0 0 0,1 0 0,-1 0-1,0 0 1,1-1 0,-1 1 0,1-1 0,-1 1 0,1-1-1,0 0 1,-1 0 0,6 1 0,-4-1 26,-1-1-1,1 1 1,0-1-1,-1 0 1,1-1-1,0 1 1,0-1-1,-1 1 1,1-1-1,-1 0 1,1-1-1,-1 1 1,1 0-1,-1-1 1,6-4-1,5-2 56,0-1 0,-1-1 0,-1 0 0,1-1 0,15-18 0,46-68 353,-66 83-390,0 0 0,-1-1 0,-1 0 0,6-18 0,8-20 135,-7 3 143,-27 95-204,-12 68-1,23-90-141,0-1 0,1 1 0,1 0 0,1 0 0,1 0 0,5 25 0,-5-44 3,0 1 0,0-1 0,0 0 0,1 0 0,0 0 0,0 0 0,0 0 0,0 0 0,0 0 1,1 0-1,4 4 0,-5-6 1,0-1 0,-1 0 0,1 0 0,-1 1 0,1-1 0,0 0 0,0-1 0,0 1 0,0 0 0,0-1 0,-1 1 0,1-1 1,0 1-1,0-1 0,0 0 0,0 0 0,1 0 0,-1 0 0,0 0 0,0 0 0,0 0 0,0-1 0,0 1 0,-1-1 0,1 0 0,3-1 1,2-1 7,-2 0 0,1-1 0,0 0 0,-1 0 0,1 0 0,-1 0 1,-1-1-1,8-7 0,30-48 88,-14 17-7,-13 20-3,-1 0-1,-1-1 0,15-37 1,-11 21 59,-15 36-130,0-1 0,-1 1-1,1 0 1,-1-1 0,0 0 0,-1 1 0,1-1-1,-1 1 1,0-6 0,-9 39 61,6-2-80,1-1 1,1 1 0,2 0-1,4 30 1,-1-5-33,-3-46 29,0-1 0,1 0-1,0 0 1,0 0 0,0-1 0,1 1 0,0 0 0,0-1 0,0 0 0,5 6 0,-8-10 4,0 0-1,1 1 1,-1-1-1,1 0 1,-1 1-1,1-1 1,-1 0 0,1 0-1,-1 0 1,1 1-1,-1-1 1,1 0-1,-1 0 1,1 0-1,-1 0 1,1 0-1,-1 0 1,1 0-1,-1 0 1,1 0-1,-1 0 1,1 0-1,-1-1 1,1 1 0,-1 0-1,1 0 1,-1 0-1,1-1 1,-1 1-1,0 0 1,1 0-1,-1-1 1,1 0-1,16-16 38,-7 7-14,10-10 35,0-1 1,29-41-1,-22 28-5,-18 20-9,0 0-1,0-1 1,-2 0-1,1-1 1,-2 1-1,0-1 1,3-17-1,-8 28-32,2-3 85,-7 12-2,2 1-95,0-1 0,0 1 0,1-1 1,-1 1-1,1 0 0,1 0 0,-2 8 0,-1 9-3,-3 7-8,-2 45 1,7-67-2,1 0 0,0 0 0,0 1-1,1-1 1,0 0 0,0 0 0,1 1 0,0-1 0,0 0-1,1-1 1,-1 1 0,5 7 0,-6-13 10,0 0 0,0 0 0,0 1 0,0-1 1,0 0-1,0 0 0,1 0 0,-1-1 0,0 1 0,0 0 0,1 0 0,-1-1 1,0 1-1,1 0 0,-1-1 0,1 0 0,-1 1 0,1-1 0,-1 0 0,1 0 1,-1 0-1,1 0 0,-1 0 0,1 0 0,-1 0 0,1 0 0,-1 0 0,1-1 1,-1 1-1,1-1 0,-1 1 0,0-1 0,3-1 0,5-3 22,0 0-1,-1-1 1,0 0-1,8-7 1,-8 7-13,86-71 76,-74 60-58,27-29-1,4-3-1,-45 44-42,0 1 0,-1-1 0,2 1 0,-1 0 0,0 1 0,1-1 0,-1 1 0,1 1 0,0-1 0,0 1 0,0 0 0,11-1 0,-18 3 43,-14 1 32,5 3-37,1-1 0,-1 1 0,1 1 0,-1 0 0,-11 9 0,-9 5 19,19-12-25,0 1 1,0 0-1,1 1 0,0-1 0,1 2 0,0-1 1,0 1-1,1 1 0,0-1 0,-7 16 1,12-20-15,0-1 0,0 1 1,0-1-1,1 1 0,0 0 1,0-1-1,0 1 0,1 0 1,0 0-1,0-1 0,1 1 1,-1 0-1,1 0 1,1-1-1,-1 1 0,1-1 1,0 1-1,0-1 0,0 0 1,1 1-1,0-1 0,0 0 1,0-1-1,0 1 0,1-1 1,5 6-1,-7-9 1,-1 0 0,1 0 0,0 0 0,0 0 0,1 0 0,-1 0 0,0 0 0,0-1 0,0 1 0,1-1 0,-1 1 0,0-1 0,0 0 0,1 0 0,-1 0 0,0 0 0,0 0 0,1-1 0,-1 1 0,0-1 0,0 1 0,0-1 0,0 0 0,1 0 0,1-2 0,4-1 0,-1 0 0,0-1 0,0 0 0,-1 0 0,10-9 0,0-4 9,0-1-1,-1-1 1,-2 0 0,1 0-1,19-45 1,-19 33 8,-2-1 1,-1 0-1,11-59 1,-14 48 17,-3-1 1,-2 1-1,-2-1 1,-1 0 0,-3 0-1,-16-84 1,-2 23 79,21 104-115,0 1 1,0-1 0,-1 1 0,1-1 0,-1 1 0,1 0 0,-1-1-1,0 1 1,1 0 0,-1-1 0,0 1 0,0 0 0,0 0 0,0 0-1,0 0 1,0 0 0,0 0 0,0 0 0,-1 0 0,1 0 0,0 1-1,0-1 1,-1 0 0,1 1 0,0-1 0,-1 1 0,1 0 0,-1-1-1,1 1 1,-1 0 0,1 0 0,-1 0 0,1 0 0,0 0 0,-1 0-1,1 0 1,-1 0 0,1 1 0,-1-1 0,1 0 0,0 1 0,-1-1-1,1 1 1,0 0 0,-1-1 0,1 1 0,0 0 0,0 0 0,0 0-1,-1 0 1,1 0 0,0 0 0,1 0 0,-1 0 0,0 1 0,0-1 0,0 0-1,0 2 1,-9 15-22,1 1 0,1 0 0,1 0-1,1 1 1,0 0 0,2 0 0,0 1 0,1-1-1,0 23 1,3 1-52,2-1 0,2 0 0,12 57 0,-10-70 36,18 76-116,-20-94 132,1 0 1,0 0-1,1 0 1,0-1 0,0 0-1,13 16 1,-12-18 7,1 1 0,0-2 0,1 1 0,0-1 0,11 8 0,-16-14 15,0 1 0,0-1-1,0 0 1,0 0-1,0 0 1,1-1-1,-1 0 1,1 0 0,-1 0-1,1 0 1,-1 0-1,1-1 1,0 0-1,-1 0 1,1-1 0,5 0-1,-4 0-9,0 0-1,0-1 1,0 0-1,0 0 1,0-1-1,0 1 1,10-8-1,-8 6-154,2-1 20,-9 0-3345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1:39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91 152 14168,'0'0'824,"-52"-58"-472,32 21 8,8 13-64,5 8 0,16 6-208,9 4-9,4 6-95,14 0 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1:46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298 708 7024,'0'0'5368,"-12"4"-4936,-21 6 592,-45 10 0,74-20-915,-13 3 541,-1 0 1,0 1-1,1 1 1,-20 9-1,33-13-547,0 1 0,0 0 0,0 0-1,1 0 1,-1 1 0,1-1 0,0 1 0,-1 0 0,1 0-1,0 0 1,1 0 0,-1 0 0,1 1 0,-1-1-1,1 1 1,0 0 0,0 0 0,1 0 0,-1 0-1,1 0 1,0 0 0,0 0 0,0 0 0,0 6-1,1-5-51,1 0-1,0 0 1,0 0-1,0 0 1,0 0-1,1-1 1,0 1-1,0 0 1,0-1-1,1 1 1,-1-1 0,1 0-1,0 1 1,1-2-1,-1 1 1,0 0-1,1-1 1,0 1-1,7 4 1,-6-4-18,1 0 1,-1 0 0,1-1 0,0 0 0,0 0 0,0 0 0,1-1 0,-1 0 0,1 0 0,-1 0-1,1-1 1,0 0 0,-1 0 0,10-1 0,-10-1-11,-1 0 1,1-1-1,-1 1 1,1-1-1,-1-1 0,0 1 1,0-1-1,0 0 0,0 0 1,0 0-1,-1-1 1,1 0-1,-1 1 0,0-2 1,6-6-1,-5 5 0,-1-1-1,1 1 1,-1-1 0,-1 1-1,1-1 1,-1 0-1,0-1 1,-1 1 0,0 0-1,0-1 1,1-8-1,-3 12 0,1 0 1,-1 1-1,0-1 0,0 0 0,0 1 0,0-1 0,-1 0 0,1 1 0,-1-1 1,0 0-1,0 1 0,-1-1 0,1 1 0,-1 0 0,0-1 0,1 1 1,-1 0-1,-1 0 0,1 0 0,0 0 0,-1 0 0,1 1 0,-1-1 0,-5-2 1,8 5-18,0 0 1,0-1-1,-1 1 1,1 0-1,0 0 1,0 0-1,-1 0 1,1 0 0,0 0-1,0 0 1,-1 0-1,1 0 1,0 0-1,-1 0 1,1 0-1,0 0 1,0 0-1,-1 0 1,1 1 0,0-1-1,0 0 1,-1 0-1,1 0 1,0 0-1,0 0 1,-1 1-1,1-1 1,0 0-1,0 0 1,0 0 0,-1 1-1,1-1 1,0 0-1,-7 14 70,0 16-5,8-21-55,0-1 0,0 1 1,1 0-1,0-1 0,0 0 0,1 1 1,0-1-1,1 0 0,0 0 0,0-1 1,1 1-1,-1-1 0,2 0 0,5 6 1,0-1 8,0 0 1,1-1 0,1 0-1,0-1 1,0 0 0,24 12-1,-33-20-11,1 0 0,-1 0 1,1 0-1,0-1 0,0 0 0,0 1 0,-1-2 0,1 1 0,0 0 0,0-1 1,0 0-1,0-1 0,0 1 0,0-1 0,0 1 0,0-2 0,0 1 0,-1 0 0,1-1 1,6-3-1,-3 1 19,0-1 1,-1 0-1,1-1 1,-1 1 0,0-2-1,-1 1 1,1-1-1,-1 0 1,10-15 0,17-31 131,25-35 285,-52 79-400,1 1 0,1 0 0,-1 1 0,1 0 1,0 0-1,1 0 0,15-8 0,-1 1 18,14-6 36,-34 19-102,-1 1-1,1-1 1,0 0-1,0 1 0,-1 0 1,1-1-1,0 1 1,0 1-1,0-1 1,-1 0-1,1 0 0,0 1 1,4 1-1,0 0-7,14 4-15,-20-6 21,0 1-1,-1-1 1,1 0-1,0 1 1,-1-1 0,1 0-1,-1 1 1,1-1-1,0 1 1,-1-1 0,1 1-1,-1-1 1,1 1 0,-1-1-1,0 1 1,1-1-1,-1 1 1,0 0 0,1-1-1,-1 1 1,0-1-1,0 1 1,1 0 0,-1 0-1,-31 0-11,-1-2 66,-45 2 21,69 0-68,1 0 1,0 1-1,0-1 0,0 1 1,0 0-1,0 1 0,0 0 1,-8 4-1,9-3 4,-3 1 7,0 1 0,1 0-1,-1 0 1,-7 9-1,13-13-14,1 1-1,1-1 1,-1 0-1,0 1 1,0-1 0,1 1-1,0 0 1,-1 0-1,1-1 1,0 1-1,0 0 1,1 0-1,-1 0 1,1 0-1,-1 0 1,1 0-1,0 0 1,0 0-1,0 3 1,2 3-2,-1-1 1,1 1-1,0-1 1,1 0-1,0 1 1,0-2-1,1 1 1,0 0-1,0-1 1,1 1-1,5 6 1,-6-10-1,-1 0 0,1 0 0,0-1 0,0 1 0,0-1 1,1 0-1,-1 0 0,1 0 0,0 0 0,0-1 1,0 0-1,0 0 0,0 0 0,0-1 0,0 0 1,1 0-1,-1 0 0,8 0 0,-2-2 11,0 0-1,-1 0 0,1-1 1,0-1-1,-1 0 0,0 0 1,0-1-1,0 0 0,16-10 1,-7 2 17,0-1 1,-1 0 0,27-25 0,-1-11 53,-32 35-56,0 0-1,21-17 1,-13 13 6,-17 14-25,0 1 0,1-1 0,-1 1 0,1 0 0,0 0 0,0 0 0,0 1 0,0-1 0,1 1 0,-1 0 0,1 0 0,-1 1 0,1-1 0,-1 1 0,7-1 0,-2 1-20,0 1 0,0 0 0,-1 1 0,1 0 0,0 0 0,-1 1 0,1 0 0,-1 1 1,1 0-1,-1 0 0,0 1 0,0 0 0,-1 0 0,13 9 0,-21-11 85,-8-1-18,-26-4 17,-20 0 7,-34 18 9,46-6-71,39-9-18,0 1 0,0 0 0,0 0 1,0 0-1,1 0 0,-1 1 0,0 0 1,1-1-1,-1 1 0,1 1 0,0-1 1,-1 0-1,1 1 0,0-1 0,1 1 1,-1 0-1,0 0 0,1 0 1,0 1-1,-1-1 0,1 0 0,0 1 1,1 0-1,-1-1 0,1 1 0,0 0 1,0 0-1,0 0 0,0 0 0,0 0 1,1-1-1,0 1 0,0 0 0,0 0 1,0 0-1,1 0 0,-1 0 1,1 0-1,0 0 0,0 0 0,1 0 1,2 5-1,-1-2-4,1 0 1,0 0 0,0-1-1,0 1 1,1-1 0,0 0-1,0 0 1,1-1 0,-1 0-1,1 0 1,0 0-1,1 0 1,-1-1 0,1 0-1,0-1 1,9 5 0,0-3-8,1 0 0,-1-1 0,1-1 0,0-1 0,0 0 0,27-1 1,-27 0 11,0-1 0,0-1 0,0-1 0,-1 0 0,1-1 0,-1-1 0,0 0 0,0-1 0,19-9 0,-9 0 1,-1-1 0,0-1 0,-2-1 0,30-28 0,-40 34 0,-3 2 0,-1 0 0,0 0 0,-1-1 0,9-13 0,-14 19 0,-1 0 0,0 0 0,0-1 0,-1 1 0,1 0 0,-1-1 0,0 0 0,0 1 0,-1-1 0,1 1 0,-1-1 0,0 0 0,0 0 0,-1 1 0,-1-8 0,1 6-9,-1-1 0,0 1 0,0 0 0,0 0 0,-1 0 0,0 0 0,0 0 0,-1 1 0,1-1 0,-10-9 1,12 14 4,-1-1 1,1 0-1,-1 1 1,0 0-1,1-1 1,-1 1 0,0 0-1,0 0 1,0 0-1,0 0 1,0 0 0,0 1-1,-1-1 1,1 0-1,0 1 1,0 0 0,0 0-1,-1-1 1,1 1-1,0 0 1,0 1 0,0-1-1,-1 0 1,1 1-1,0-1 1,0 1-1,0 0 1,0-1 0,0 1-1,0 0 1,0 0-1,0 1 1,0-1 0,0 0-1,-2 3 1,-2 1-21,-1 0-1,1 1 1,0 0 0,0 0 0,1 0 0,0 1-1,0 0 1,1 0 0,0 0 0,0 0-1,0 1 1,1 0 0,0 0 0,1-1 0,-1 2-1,2-1 1,-2 9 0,1-3-16,1 1 0,1 0 1,0 0-1,1-1 0,0 1 0,1 0 1,1-1-1,0 0 0,10 25 1,-12-36 29,0 0 0,0 0 1,1 0-1,-1 0 0,1 0 1,-1-1-1,1 1 0,0-1 1,0 1-1,0-1 0,1 0 1,-1 1-1,0-1 0,1 0 1,-1-1-1,1 1 0,0 0 1,0-1-1,0 1 0,-1-1 1,1 0-1,0 0 0,0 0 1,1-1-1,-1 1 0,0-1 1,5 1-1,6-2 2,0 1 0,0-2 0,0 0 1,0-1-1,0 0 0,-1-1 0,23-9 0,87-49 51,-121 60-43,41-24 12,-1-2-1,-2-3 1,60-56 0,-79 65-7,0 0 1,-1-1 0,-2-1 0,0-1 0,-2-1-1,-1 0 1,-1-1 0,-1-1 0,-1 0 0,-2 0-1,-1-1 1,-1-1 0,6-38 0,-13 54-16,1 0 1,-2 0-1,0 0 1,-1 0 0,-2-18-1,-20-66-72,6 28-19,15 64 78,0 1 0,0-1 0,0 1 0,0-1 1,-1 1-1,-4-7 0,5 9 3,1 1 1,-1 0 0,1 0 0,-1 0-1,0 0 1,1 1 0,-1-1-1,0 0 1,0 1 0,-1-1 0,1 1-1,0 0 1,0 0 0,-1 0-1,1 0 1,-5-1 0,5 2 6,0 0 0,1 0 0,-1 0 1,0 1-1,0-1 0,0 1 0,0 0 0,0-1 1,0 1-1,0 0 0,1 0 0,-1 0 0,0 0 1,1 0-1,-3 3 0,-21 21-69,7-2 19,2 2-1,0 0 1,-14 31-1,-32 85-114,46-95 117,-12 53 0,15-49 33,9-32 28,0 0 1,2 0-1,0 0 1,1 0-1,0 0 0,2 0 1,0 1-1,1-1 1,1 0-1,0 0 1,2-1-1,0 1 1,15 32-1,-4-13 32,-13-28-16,1 0 0,0 0 0,0 0 0,1-1 0,0 1 0,1-1 0,11 13 0,28 25 219,-43-45-216,-1 0 1,0 0-1,1-1 1,-1 1-1,1 0 1,-1-1-1,1 1 0,-1-1 1,1 0-1,-1 1 1,1-1-1,0 0 1,-1 0-1,1 0 0,-1 0 1,3 0-1,29-5 164,-23 3-117,5-1 10,-1-1 0,1-1 0,-1 0 0,22-12 0,-14 6-19,-16 9-35,0 0 0,0 0 0,1 0-1,6 0 1,-9 1-10,1 1-1,-1-1 0,0 0 0,1 0 0,-1-1 1,0 1-1,0-1 0,0 0 0,0 0 0,0 0 1,5-5-1,-4 3 2,0-1 0,0 1 0,0-1 0,-1 0 0,0-1 0,0 1 0,4-8 0,-7 10-12,0 0 1,0 0-1,0 0 1,0 0-1,-1 0 1,1 0-1,-1-1 1,0 1-1,0 0 1,0 0-1,0 0 1,-1-1-1,1 1 1,-1 0-1,0 0 1,1 0-1,-4-5 1,0-1-10,0-1 0,-1 1 0,0 0 0,-1 1 0,1-1 0,-2 1 0,1 0 0,-1 1 0,-1-1 1,1 1-1,-1 1 0,0-1 0,-12-5 0,19 11 3,-1 0 1,1 1-1,-1-1 0,0 1 1,1 0-1,-1-1 1,1 1-1,-1 0 0,0 0 1,1 0-1,-1 0 0,0 0 1,1 0-1,-1 1 0,0-1 1,1 0-1,-1 1 1,-2 1-1,1-1-8,-1 1 0,0 1 0,1-1 0,0 0 0,-1 1 0,1 0 0,-4 4 0,1 0-8,0 0-1,1 1 0,0-1 1,0 1-1,-8 17 1,11-16 5,-1-1 0,1 1 0,0-1 0,0 1 0,1 0 0,1 0 0,-1 0 1,2-1-1,-1 1 0,3 16 0,1-8 0,1-1 0,0 1 1,2-1-1,10 22 0,-15-33 12,1-1-1,-1 0 0,1 0 1,0 0-1,0 0 1,0 0-1,1-1 1,-1 0-1,1 1 0,0-1 1,0 0-1,0-1 1,0 1-1,0-1 0,0 0 1,1 0-1,-1 0 1,1 0-1,0-1 1,-1 0-1,1 0 0,0 0 1,0-1-1,0 1 1,7-1-1,-2-1 13,0 0-1,0-1 0,-1 0 1,1-1-1,-1 0 1,0 0-1,1 0 1,-2-2-1,1 1 1,0-1-1,12-9 1,-6 2 7,-1 0 1,0-1-1,-1-1 0,20-24 1,-27 29-1,0 0 1,0 0-1,-1 0 1,0-1-1,-1 0 1,0 0-1,0 0 1,-1 0-1,3-20 1,-6 23 2,1 0 1,-2 1-1,1-1 1,-3-13-1,3 17-6,-1 0 0,0 0 0,0 0 0,0 0 0,0 0 0,0 0 0,0 1-1,-1-1 1,0 0 0,1 1 0,-1-1 0,0 1 0,-3-3 0,-30-25 341,52 39-387,30 20 0,-37-19 22,-2 0 1,1 0-1,-1 1 0,0 0 1,-1 0-1,-1 1 0,7 15 1,-9-16-1,0 1 0,-1-1 0,0 1 0,-1 0 0,1 22 0,-3-23 17,1-1 0,0 1 0,1-1 0,0 0 0,1 1 0,0-1 0,8 17 0,-10-25 1,1 1 1,0-1-1,0 0 1,0 0-1,0 0 1,1 0-1,-1-1 1,0 1-1,1 0 1,-1-1 0,1 0-1,0 0 1,-1 0-1,1 0 1,0 0-1,0 0 1,0-1-1,-1 1 1,1-1-1,0 0 1,4 0 0,-2 0 8,0 0-1,-1 0 1,1 0 0,0-1 0,-1 0 0,1 0 0,-1 0 0,0-1 0,1 0 0,-1 1 0,0-1 0,0-1 0,5-2 0,4-6 8,-1-1 1,-1 0-1,1-1 0,-2 0 1,0-1-1,-1 0 1,0 0-1,-1-1 0,0 0 1,-2-1-1,0 1 0,7-26 1,-13 39-13,0 0 1,1 0-1,0 1 0,-1-1 1,1 0-1,0 0 1,0 1-1,0-1 0,0 0 1,0 1-1,0-1 1,1 1-1,-1-1 0,0 1 1,3-2-1,-3 2-13,0 1 0,1 0 0,-1-1 0,0 1 1,0 0-1,0 0 0,0 0 0,1 0 0,-1 0 0,0 0 0,0 0 0,0 0 0,1 0 0,-1 1 0,0-1 1,0 0-1,0 1 0,0-1 0,0 1 0,0-1 0,0 1 0,0-1 0,0 1 0,0 0 0,0 0 0,1 1 1,26 19-101,29 25-50,-57-45 153,0-1 0,1 0-1,-1 0 1,1 0 0,-1 0 0,1 0-1,-1 1 1,0-1 0,1 0 0,-1 0-1,1 0 1,-1 0 0,1 0 0,-1 0-1,1 0 1,-1-1 0,0 1 0,1 0-1,-1 0 1,1 0 0,-1 0 0,1 0-1,-1-1 1,0 1 0,1 0 0,-1 0-1,0-1 1,1 1 0,-1 0 0,0-1 0,1 1-1,-1 0 1,0-1 0,0 1 0,1 0-1,-1-1 1,0 1 0,0-1 0,0 1-1,1-1 1,-1 1 0,0 0 0,0-1-1,0 1 1,0-1 0,0 1 0,0-1-1,0 1 1,0-1 0,0 1 0,0 0-1,0-1 1,0 1 0,-1-1 0,-1-4 10,0 0 0,-1 0 1,0 0-1,0 1 0,0-1 0,-1 1 1,0 0-1,1 0 0,-1 0 1,-1 1-1,1-1 0,0 1 1,-10-5-1,6 4 7,0-1 1,0 2-1,-1-1 0,0 1 1,0 0-1,0 1 1,-15-2-1,18 3-10,0 1 0,0 0 0,0 1 0,0 0 0,1 0 0,-1 0 1,0 0-1,0 1 0,1 0 0,-1 0 0,1 1 0,0-1 0,-1 1 0,1 1 0,0-1 1,1 0-1,-1 1 0,1 0 0,0 0 0,-8 9 0,8-6-10,-1-1 1,1 1-1,0 0 0,0 0 0,1 0 1,0 0-1,0 1 0,1-1 1,0 1-1,0-1 0,1 1 0,0 0 1,0 0-1,1 0 0,0 11 1,1-9-7,1 0 1,0 0-1,0 0 1,1 0-1,0 0 1,8 16-1,-10-24 6,1 1 0,-1 0 0,0-1 0,1 0 0,0 1 0,-1-1 0,1 0 0,0 0-1,0 0 1,1 0 0,-1 0 0,0 0 0,1 0 0,-1-1 0,1 1 0,-1-1 0,1 0 0,-1 0 0,1 0 0,0 0 0,0 0-1,0-1 1,0 1 0,-1-1 0,1 0 0,0 0 0,0 0 0,0 0 0,4-1 0,-3 0 4,-1 0 0,1 0 0,-1 0 0,0-1 0,0 0 0,1 1 0,-1-1 1,0-1-1,-1 1 0,1 0 0,0-1 0,-1 1 0,1-1 0,-1 0 0,0 1 0,0-1 0,3-5 0,1-4 10,0-1-1,0 0 0,3-13 0,-7 19-10,3-6 12,0-1 1,-1 1-1,-1-1 1,0 0 0,-1 0-1,-1 0 1,0 0 0,-2-25-1,1 37-7,0 1-1,-1-1 0,1 0 1,0 1-1,-1 0 0,1-1 1,-1 1-1,0-1 0,1 1 1,-1 0-1,0-1 0,0 1 1,-1-2-1,-4 5 20,0 12-49,4-5 16,1 0 1,0 0-1,1 0 0,0 1 0,0-1 0,1 0 0,0 0 1,3 14-1,2-1-1,1 1 0,11 24 0,-14-39 4,0 1-1,0-1 1,1 0 0,0 0-1,1 0 1,-1-1 0,2 0-1,-1 0 1,1 0 0,0-1-1,0 0 1,0 0 0,1-1-1,0 0 1,13 6 0,-17-10 9,-1 0 1,1 0-1,0-1 1,-1 0 0,1 0-1,0 0 1,0 0 0,-1 0-1,1-1 1,-1 1 0,1-1-1,0 0 1,-1 0 0,1-1-1,-1 1 1,4-3 0,4-2 8,0 0 1,-1-1-1,15-12 1,1-2 0,-2-1 1,0-1-1,-1-2 1,-2 0 0,0-1-1,-2-1 1,0-1-1,-2 0 1,-2-1-1,16-39 1,-9-3-16,-2-2 1,-4 0-1,9-92 0,-22 132-64,-2 0 0,-1 0-1,-2 0 1,-1 0 0,-13-52-1,9 66-25,1 10 9,5 9 79,1 0-1,0 0 1,0 0 0,-1 0 0,1 0 0,0 0 0,0 0 0,0 0 0,-1-1 0,1 1-1,0 0 1,0 1 0,-1-1 0,1 0 0,0 0 0,0 0 0,-1 0 0,1 0-1,0 0 1,0 0 0,0 0 0,-1 0 0,1 0 0,0 0 0,0 1 0,0-1 0,-1 0-1,1 0 1,0 0 0,0 0 0,0 1 0,0-1 0,0 0 0,-1 0 0,1 0-1,0 1 1,0-1 0,-12 19-22,1 1 1,1 0-1,1 1 0,1 0 0,1 0 1,-7 35-1,-13 137-201,20-125 201,-10 16 28,12-63 1,0 0-1,2 0 0,0 0 1,1 24-1,2-27 22,1-1 0,0 0-1,2 1 1,0-1 0,0 0 0,2 0-1,0 0 1,10 19 0,-9-27 26,1 0 0,1 0 0,-1-1 0,2 0 0,16 13 0,-15-13 0,-1-1-13,0 0-1,1-1 0,0 0 1,0-1-1,1 0 1,0-1-1,15 5 1,-3-3 7,0-1 0,39 2 0,-55-7-32,0 0 0,-1-1 0,1 0 1,0 0-1,-1-1 0,1 0 0,-1 0 0,1 0 1,-1-1-1,0 0 0,0 0 0,0 0 0,0-1 1,-1 0-1,0 0 0,0-1 0,0 1 0,5-7 1,-8 9-11,-1-1 0,1 1 0,-1-1 0,0 1 0,0-1 0,0 1 0,-1-1 0,1 0 0,0 0 1,-1 1-1,0-1 0,1 0 0,-1 0 0,-1 1 0,1-1 0,-1-5 0,1 4 2,-1 1 0,0-1 0,0 0 1,0 0-1,0 1 0,-1-1 0,1 1 0,-1-1 0,0 1 0,0 0 0,-4-5 0,3 5-2,-1 0 0,0-1 0,1 1 0,-1 1 0,-1-1 0,1 1 0,0-1 0,-1 1 0,1 1 0,-1-1 0,-9-2-1,12 4 0,-1 0-1,0-1 0,1 1 0,-1 0 1,0 0-1,1 1 0,-1-1 0,0 0 1,1 1-1,-1 0 0,1-1 0,-1 1 1,1 0-1,-1 0 0,1 1 0,0-1 1,-1 0-1,1 1 0,0 0 0,0-1 0,0 1 1,0 0-1,-1 2 0,-1 0 3,1-1 1,0 1-1,1 0 0,-1 0 0,1 0 0,0 0 0,0 0 1,0 1-1,0-1 0,1 1 0,-1-1 0,1 1 1,1-1-1,-1 1 0,0 0 0,1 0 0,0-1 0,0 1 1,1 0-1,-1-1 0,2 6 0,0 2 13,1-1-1,0 0 0,0 0 1,1 0-1,1 0 0,0-1 1,0 1-1,1-1 1,0-1-1,1 1 0,0-1 1,0 0-1,11 9 0,-1-2 11,-14-12-19,1 0 0,-1 0 0,1-1 0,0 0 0,0 1 1,0-2-1,1 1 0,-1 0 0,1-1 0,-1 0 0,1 0 0,5 1 0,-4-1 4,1 0 0,-1-1 0,0 0 0,1 0 0,-1 0 0,1-1 0,-1 0 0,0 0 0,1-1 0,-1 0 0,1 0 0,-1-1 0,0 1 0,0-1 0,0-1 0,0 1 0,0-1 0,8-5 0,1-3 12,0-2-1,-1 1 0,-1-2 1,0 0-1,-1 0 0,0-1 1,-2 0-1,1-1 0,-2-1 1,0 0-1,7-20 0,-7 11-16,-5 14 6,0-1 1,10-19-1,-12 29-19,-1 0 1,1 1 0,-1-1-1,1 1 1,0-1-1,0 1 1,0 0 0,0 0-1,1 0 1,-1 0 0,1 0-1,-1 1 1,1-1-1,-1 1 1,1-1 0,0 1-1,3-1 1,-4 1-5,0 0 0,1 1 1,-1-1-1,0 1 0,1-1 0,-1 1 1,0 0-1,1 0 0,-1 0 0,1 0 1,-1 0-1,0 1 0,1-1 0,-1 1 1,0-1-1,0 1 0,1 0 0,-1 0 1,0 0-1,0 0 0,0 0 0,0 1 1,0-1-1,0 0 0,0 1 0,-1 0 1,1-1-1,2 4 0,-1-2-12,0-1-1,0 1 0,0-1 1,1 1-1,-1-1 1,1 0-1,4 1 0,13 8-155,-28-15-58,-10-2 250,5 2-13,1 0 0,0 1 0,-14-2 0,21 4-3,-1 1 0,1 0 0,-1 0 0,1 1 0,0-1 0,-1 1 0,1 0 0,0 0 0,-1 0-1,1 0 1,0 1 0,-5 2 0,-2 2-10,-1 1 0,1-1 0,1 2 0,-1 0-1,1 0 1,1 1 0,0 0 0,-10 12 0,17-18 4,1 0 0,-1 0 0,1-1 1,0 1-1,0 0 0,0 0 0,1 0 1,-1 1-1,1-1 0,-1 0 0,1 0 0,0 0 1,0 0-1,1 0 0,-1 0 0,1 1 0,-1-1 1,1 0-1,0 0 0,0 0 0,0-1 1,1 1-1,-1 0 0,4 4 0,-4-4 2,0-1-1,1 0 1,0 1 0,0-1-1,-1 0 1,1 0-1,0 0 1,1-1 0,-1 1-1,0 0 1,0-1-1,1 0 1,-1 1 0,1-1-1,-1 0 1,1 0 0,0 0-1,-1-1 1,1 1-1,0-1 1,0 1 0,-1-1-1,1 0 1,0 0-1,0 0 1,-1 0 0,1-1-1,3 0 1,1-1 1,-1-1-1,1 0 1,-1 0 0,0-1 0,1 1-1,-1-1 1,-1-1 0,1 1 0,-1-1-1,0 0 1,0 0 0,6-8 0,3-7-10,-1-1 0,13-27 0,-6 11-19,-6 12-21,-2-1 0,-1-1 0,14-53 0,9-87-132,-20 90 97,18-171-71,-32 240 155,-1 7 5,1-1 0,0 1 0,0 0 1,0 0-1,0 0 0,0 0 0,0 0 0,0-1 0,0 1 1,0 0-1,0 0 0,1 0 0,0-1 0,-6 1 0,-5 7 6,8-2 8,-1 0 0,0 0 1,1 0-1,-1 0 0,-5 3 0,5-3-4,-1 0 0,1 0-1,-1 0 1,-3 9 0,-3 7 8,1 0 0,1 1 1,1 1-1,-6 33 0,-8 92 35,20-144-51,-28 245 133,27-234-103,1 0 0,1-1 0,1 1 0,0 0 1,0-1-1,1 1 0,1-1 0,0 0 0,7 16 0,-7-23 1,0-1 1,0 1-1,1 0 1,0-1-1,0 0 1,0 0-1,1 0 1,-1 0-1,1-1 0,0 1 1,1-1-1,-1-1 1,1 1-1,0-1 1,0 0-1,0 0 1,0-1-1,0 1 1,1-1-1,9 1 1,1 0 59,-1 0 1,1-2 0,0 0-1,0-1 1,0-1 0,31-4-1,-35 1-78,0 1-1,20-10 1,-22 8-135,-10 5 101,-1 0 0,1 0 0,0 0 0,-1-1 0,1 1 0,-1 0 0,1-1 0,-1 1 0,1 0 0,-1-1-1,1 1 1,-1-1 0,0 1 0,1-1 0,-1 1 0,0-1 0,1 1 0,-1-1 0,0 1 0,1-1-1,-1 1 1,0-1 0,0 1 0,0-1 0,0 0 0,1 1 0,-1-1 0,-3-5-3733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0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10152,'0'0'5913,"10"-6"-5343,30-19 82,-29 14 300,-11 11-914,0 0-1,0 0 0,0 0 1,0-1-1,0 1 0,0 0 1,0 0-1,0 0 1,0 0-1,0 0 0,0-1 1,0 1-1,0 0 0,0 0 1,0 0-1,-1 0 0,1 0 1,0-1-1,0 1 1,0 0-1,0 0 0,0 0 1,0 0-1,0 0 0,-1 0 1,1 0-1,0-1 0,0 1 1,0 0-1,0 0 1,0 0-1,-1 0 0,1 0 1,0 0-1,0 0 0,0 0 1,0 0-1,0 0 0,-1 0 1,-14 0 1682,9 2-1418,0 0 0,-1 0 0,2 1 0,-1 0 0,-7 5 0,11-7-189,-1 1-1,1 0 1,0-1-1,0 1 1,0 0 0,0 0-1,0 1 1,0-1 0,0 0-1,1 1 1,-1-1-1,1 1 1,0-1 0,-2 4-1,3-5-83,0-1-1,0 1 1,0-1-1,0 0 1,0 1-1,0-1 1,-1 0-1,1 1 0,0-1 1,0 1-1,0-1 1,0 0-1,1 1 1,-1-1-1,0 1 1,0-1-1,0 0 1,0 1-1,0-1 1,0 0-1,1 1 1,-1-1-1,0 0 1,0 1-1,0-1 1,1 0-1,-1 1 1,0-1-1,1 0 0,-1 0 1,1 1-1,12 0 515,17-10 41,-29 8-539,34-18 600,-33 18-586,0 0 1,-1-1-1,1 1 0,0 0 1,-1 0-1,1-1 0,-1 1 1,0-1-1,0 1 0,1-1 1,-1 0-1,0 0 0,0 1 1,0-1-1,-1 0 0,1 0 1,0-3-1,-1 5 80,-2 0 351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20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1 962 6824,'0'0'4449,"10"-7"-4032,5-4-270,20-12 355,-2-2 1,0-1 0,40-43 0,-41 29-145,-3-1 1,-1-1 0,-2-1-1,20-49 1,66-193 1033,-76 168-767,-33 104-528,-1-1 0,0 0-1,0 1 1,-2-1 0,1 0 0,-4-23-1,3 36-84,0 0 0,0 0 0,0 0 0,0 0-1,-1 0 1,1-1 0,0 1 0,-1 0 0,1 0-1,0 0 1,-1 0 0,0 0 0,1 0-1,-1 0 1,0 1 0,1-1 0,-1 0 0,0 0-1,0 0 1,-1 0 0,1 0-6,1 1 0,-1 0 0,0 0 0,0 0 0,1 0 0,-1 0-1,0 1 1,0-1 0,1 0 0,-1 0 0,0 0 0,1 1 0,-1-1 0,0 0 0,0 1 0,1-1 0,-1 0 0,1 1 0,-1-1 0,0 1 0,1-1-1,-1 2 1,-5 4 7,0 0 0,1 1 0,0 0 0,-4 8-1,-5 11-13,1 0 0,1 1 0,1 1 0,-9 39 0,-16 118 5,29-131 43,2 0 0,3 1 0,2 0 1,2-1-1,11 64 0,-11-106-3,1-1 0,0 1 0,0-1-1,1 1 1,1-1 0,0 0 0,7 12 0,-10-21-20,-1 1 1,1-1-1,0 1 0,0-1 0,0 0 1,0 1-1,1-1 0,-1 0 1,0-1-1,1 1 0,0 0 0,-1-1 1,1 1-1,0-1 0,0 0 0,0 0 1,0 0-1,-1 0 0,2 0 0,-1-1 1,0 1-1,0-1 0,0 0 0,0 0 1,0 0-1,0-1 0,0 1 0,0 0 1,0-1-1,0 0 0,0 0 0,5-2 1,6-4 58,-1 0 0,0-1 0,0-1 0,-1 1 0,0-2 0,0 0 0,-1-1 0,0 0 0,12-17 0,2-5 117,-2-1 0,23-46 0,-43 76-158,-1 0-1,-1 0 1,1 0-1,0 0 1,-1 0-1,0 0 1,0 0-1,0 0 0,-1-1 1,1-7-1,-1 11 31,-1 2-58,1 0-1,-1 0 1,1 0 0,-1 0-1,1 0 1,-1 1-1,1-1 1,0 0-1,-1 0 1,1 0-1,0 0 1,0 2 0,-1-1 3,-3 21 42,-2 7 20,-3 54 1,9-75-58,0-1 0,1 1 1,-1 0-1,2-1 0,-1 1 1,1 0-1,0-1 1,1 0-1,0 1 0,8 14 1,-10-21-16,1 0 1,-1 0 0,0-1 0,1 1 0,-1 0 0,1-1-1,0 1 1,0-1 0,0 1 0,-1-1 0,1 0-1,0 0 1,0 0 0,1 0 0,-1 0 0,0 0-1,0-1 1,0 1 0,1-1 0,-1 1 0,0-1-1,0 0 1,1 0 0,-1 0 0,0 0 0,1 0 0,-1-1-1,0 1 1,0-1 0,1 1 0,-1-1 0,3-1-1,4-2 34,-1 0 0,1 0 0,-1-1 0,-1 0 0,1 0 0,11-11 0,-4 1 57,-1 0 0,-1-2 0,0 1 0,-2-1 0,1-1 0,-2 0 0,0-1 0,9-26 0,-14 33-19,-3 10-35,-1-1 0,0 1 1,0-1-1,0 1 1,0-1-1,0 1 1,-1-1-1,1-4 1,-1 7-8,0 7 47,0 3-66,-1 15-9,2 0 0,0-1 0,2 1 0,0-1 0,8 27 0,-8-44-13,0 1 0,0-1-1,0 0 1,1-1 0,0 1 0,0-1-1,0 1 1,1-1 0,0-1 0,1 1-1,-1-1 1,1 0 0,0 0 0,10 7-1,-14-12 9,-1 1-1,1 0 1,-1 0-1,1 0 1,0-1-1,-1 1 1,1-1-1,0 1 1,-1-1-1,1 0 1,0 1-1,0-1 1,-1 0-1,1 0 1,0 0-1,0-1 1,2 1-1,0-1 5,0-1-1,0 1 1,0-1-1,0 0 1,0 1-1,6-6 1,2-1 14,-1-1 0,0-1 0,10-12 0,-8 7 19,0-1 0,-2-1 0,18-32 1,-21 32-9,2 1 0,0-1 0,2 2 0,18-22 0,-6 25-11,-24 15-22,0-3 0,0 1 0,0-1 0,0 0 0,0 0 0,0 1 0,0-1 0,0 0 0,0 0 0,0 1 0,0-1 0,0 0 0,0 0 0,-1 1 0,1-1 0,0 0 0,0 0 0,0 1 0,0-1 0,0 0 0,-1 0 0,1 0 0,0 1 0,0-1 0,0 0 0,0 0 0,-1 0 0,1 0 0,0 0 0,0 1 0,-1-1 0,1 0 0,0 0 0,0 0 0,-1 0 0,1 0 0,0 0 0,0 0 0,-1 0 0,1 0 0,0 0 0,-7 2 4,0-1 0,1 2 1,0-1-1,-1 0 0,1 1 0,0 0 0,0 1 0,-6 4 0,-18 10-23,29-17 23,-1 0 0,1 0 0,0 0 0,0 0 0,-1 1 0,1-1 0,0 0 0,0 1 0,0-1 0,0 1 0,1-1 0,-1 1 0,0-1 0,1 1 0,-1-1 0,1 1 0,-1 0 0,1-1 0,0 1 0,-1 0 0,1 0 0,0-1 0,0 1 0,0 0 0,1 1 0,0 8-17,1 0-1,5 19 0,-5-22-17,2 4 23,1-1-1,0 0 1,0 0 0,11 16 0,-7-14 7,-7-10-1,-1-1-1,1 0 1,0 0-1,0 0 1,0 0-1,1 0 1,-1-1 0,0 1-1,1-1 1,-1 1-1,1-1 1,-1 0-1,1 0 1,0 0-1,0 0 1,-1-1-1,1 1 1,0-1-1,0 1 1,0-1 0,-1 0-1,1 0 1,0 0-1,0-1 1,5 0-1,8-2 15,-1-1 1,0-1-1,20-8 0,-26 10-18,14-7 19,26-16 0,14-6 45,72-24 2,-122 51-57,-1-1 1,-1 0-1,14-9 0,-15 9-3,-74 50 0,46-34 0,0 2 0,1 0 0,0 1 0,1 0 0,1 2 0,-25 28 0,31-31 0,-21 36 0,28-45 0,1-1 0,0 1 0,-1 0 0,1-1 0,1 1 0,-1 0 0,0 0 0,1 0 0,-1 0 0,1 0 0,0-1 0,0 1 0,0 0 0,1 0 0,-1 0 0,1 3 0,0-5 0,-1 0 0,0 0 0,1 0 0,0 0 0,-1 0 0,1 0 0,0 0 0,-1 0 0,1 0 0,0 0 0,0 0 0,0 0 0,0-1 0,0 1 0,0 0 0,0-1 0,0 1 0,0-1 0,0 1 0,0-1 0,2 1 0,0 0 0,0-1 0,0 1 0,0-1 0,0 0 0,0 0 0,0-1 0,0 1 0,4-1 0,3-2 0,0 0 0,0 0 0,-1-1 0,11-5 0,-1-3 4,0 0 0,-1-1 0,0-1 0,-1 0 0,0-2 0,-2 0 0,0 0 0,0-2 0,-2 0 0,0 0 0,13-26 0,-2-5 12,-1 0 1,-3-2-1,20-78 1,-23 63 13,-3-1 0,-3 0 0,2-72 0,-12 121-10,-1 0 1,-1 1 0,-5-31-1,6 47-19,0 0 1,0 0-1,0 0 0,0 0 1,-1 0-1,1 0 0,0 0 0,-1 0 1,1 0-1,0 0 0,-1 0 0,1 0 1,-1 0-1,0 0 0,1 1 1,-1-1-1,0 0 0,1 0 0,-1 1 1,0-1-1,0 0 0,0 1 0,0-1 1,0 1-1,1-1 0,-1 1 0,0 0 1,0-1-1,0 1 0,-2 0 1,2 0-3,-1 0 0,0 0 0,1 1 1,-1-1-1,0 1 0,1 0 0,-1-1 0,1 1 1,-1 0-1,1 0 0,0 0 0,-1 0 1,1 0-1,0 0 0,-1 0 0,1 1 1,0-1-1,0 0 0,-1 3 0,-12 17-21,0 2 0,2-1 0,0 2 1,2 0-1,1 0 0,-13 49 0,14-32-12,1 0 0,2 0 0,0 69 0,7-83 15,0 0 1,2-1 0,0 0-1,2 0 1,11 31-1,57 117-119,-53-141 80,-20-31 42,0 0 0,1 0 0,-1 0-1,1-1 1,-1 1 0,1 0 0,0-1 0,0 0 0,0 1-1,0-1 1,0 0 0,0 0 0,4 2 0,2-6-601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1:46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12456,'0'0'1088,"60"-2"-424,-1-2 0,25 2-8,13-4 8,8-4-97,-8 4 1,-13 4-144,-13 2 0,-9 0-112,-11-4 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1:50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262 958 5320,'0'0'6689,"-11"-6"-6098,-34-18 66,41 22-497,-1 1-1,1 0 1,-1 0-1,1 0 1,-1 1-1,0 0 1,1 0 0,-1 0-1,1 0 1,-1 1-1,0-1 1,1 1 0,-1 0-1,-5 3 1,-1-1 229,5-2-258,-1 1 0,1 0 0,0 0 0,0 0 0,1 0 0,-1 1 0,0 0 0,1 1 0,0-1 0,-1 1 0,1 0 0,1 0 0,-1 1 0,1-1 0,-1 1 0,1 0 0,1 0 0,-1 1 0,1-1 0,0 1 0,0-1 0,0 1 0,1 0 0,0 0 0,0 0 0,1 1 0,0-1 0,0 0 0,0 0 0,1 1 0,-1-1 0,2 1 0,-1-1 0,1 0 0,0 1 0,0-1 0,0 0 0,1 0 0,0 0 0,1 0 0,-1 0 0,1 0 0,0-1 0,5 8 0,-4-8-69,-1 0 0,1 0-1,1 0 1,-1 0 0,1 0 0,-1-1-1,7 5 1,-8-8-44,-1 0 1,0 0-1,0 0 0,1 0 1,-1 0-1,1 0 0,-1-1 1,0 1-1,1-1 0,-1 1 1,1-1-1,-1 0 0,1 0 1,0 0-1,-1-1 1,1 1-1,-1 0 0,0-1 1,1 0-1,-1 1 0,4-3 1,4-1 31,-1-2 1,1 1 0,-1-1-1,0-1 1,0 0 0,0 0 0,-1 0-1,13-16 1,2-7 133,24-40 0,-23 32 21,-24 37-187,1 0 0,-1-1 0,1 1 0,-1 0 0,0-1 1,1 1-1,-1-1 0,0 1 0,0 0 0,0-1 0,0-1 0,-3-2 122,-2 11 4,1 2-118,0 1-1,1-1 1,1 0-1,-1 1 1,1 0-1,1-1 1,-2 13-1,3-18-18,0 0-1,0 0 1,0 0-1,0 0 1,0 1-1,1-1 1,-1 0-1,1 0 1,0-1-1,0 1 1,0 0-1,0 0 1,1 0-1,-1-1 1,1 1-1,0 0 1,-1-1-1,1 1 1,0-1-1,0 0 1,1 0-1,-1 0 1,0 0-1,5 3 1,-1-2 3,0-1-1,0 1 1,-1-1-1,1 0 1,0 0 0,1-1-1,-1 0 1,0 0-1,0 0 1,1-1 0,-1 0-1,0 0 1,0-1 0,1 0-1,-1 0 1,0 0-1,0-1 1,8-3 0,6-1 13,-1-1 0,0-1 0,-1-1 0,0-1 0,0-1 0,-1 0 0,0-1 1,19-18-1,-16 10 6,-1-1 0,0-1-1,-1 0 1,-2-2 0,18-32 0,-10 11 18,-3-2 0,19-58 0,17-96 64,-15-25-83,-38 189-46,-2 0-1,-1 0 0,-2-1 0,-7-39 1,8 76 16,0 0 1,0 0 0,0 0-1,0 0 1,-1 0 0,1-1-1,0 1 1,-1 0 0,1 0 0,-1 0-1,1 0 1,-1 1 0,1-1-1,-1 0 1,0 0 0,0-1-1,0 2 1,1 0 0,0 0 0,-1 0 0,1 0 0,-1 0 0,1 0-1,0-1 1,-1 1 0,1 0 0,-1 0 0,1 0 0,-1 1 0,1-1-1,0 0 1,-1 0 0,1 0 0,-1 0 0,1 0 0,-1 0 0,1 1 0,0-1-1,-1 0 1,1 0 0,0 1 0,-1-1 0,0 1 0,-3 3-11,0 0 1,1 0-1,-1 1 0,-4 7 1,7-10 8,-22 36-19,1 2 0,2 0-1,2 1 1,2 1 0,2 0-1,1 1 1,3 1 0,1-1-1,2 2 1,3-1 0,1 1-1,2 0 1,2-1 0,2 1-1,15 78 1,-11-85 26,0 2 49,18 56-1,-22-86-36,0-1 1,1 1-1,0-1 0,1 0 0,0-1 1,0 1-1,1-1 0,0 0 0,0 0 0,1 0 1,9 7-1,-11-12-4,0 0 0,0 0 0,0-1 0,0 1 0,0-1 1,0 0-1,1-1 0,-1 1 0,1-1 0,-1 0 0,1-1 0,-1 1 0,1-1 0,-1 0 0,1-1 1,0 1-1,-1-1 0,9-2 0,7-3 32,1-1-1,-1 0 1,23-14 0,-42 21-42,16-10 44,-1-1 0,0 0 1,0-2-1,26-24 0,-5 4 65,-21 20-52,-13 10-24,0 0 0,0 0 0,0 0 0,0 0 0,-1-1 0,1 0 0,4-7 0,-9 9 206,-6 4-162,-11 6-76,16-6 22,-24 10 8,2 0 1,0 2-1,0 1 0,2 1 1,-30 27-1,50-42-30,1-1-1,0 1 1,0 0 0,0 0 0,0 0-1,0 0 1,0 0 0,1 0 0,-1 0 0,0 1-1,0-1 1,1 0 0,-1 0 0,1 1-1,-1-1 1,1 0 0,-1 1 0,1-1-1,0 0 1,0 1 0,0-1 0,0 0-1,0 1 1,0-1 0,0 0 0,0 1 0,0-1-1,1 1 1,-1 1 0,2-1 1,0-1-1,0 1 1,0 0 0,0 0 0,0-1 0,0 1-1,0-1 1,0 0 0,0 0 0,1 1 0,-1-1-1,0-1 1,1 1 0,4 1 0,4 1 5,0-1 0,0 1 0,1-2 0,-1 0 0,12 0 0,-16-1-1,0-1-1,-1 0 1,1 0-1,0-1 1,-1 0-1,1 0 1,-1 0 0,0-1-1,0 0 1,6-4-1,-9 6-3,2-2 16,0 0-1,0 0 1,-1 0-1,1-1 1,-1 0-1,7-7 1,-10 10-15,0-1 1,-1 1 0,1-1 0,0 0 0,0 1 0,-1-1 0,1 0 0,-1 0 0,0 1 0,1-1 0,-1 0 0,0 0 0,0 1 0,0-1 0,0 0-1,0 0 1,-1 0 0,1 1 0,0-1 0,-1 0 0,0 0 0,1 1 0,-1-1 0,0 0 0,-1-2 0,-8-12 42,-1 0 0,0 0 0,-1 1 0,-1 1 0,-24-22 0,30 31-20,-4-2 67,11 6-94,0 1 0,0 0 0,0 0 0,0-1 0,0 1 0,0 0 1,0-1-1,0 1 0,0 0 0,0-1 0,0 1 0,1 0 0,-1-1 0,0 1 1,0 0-1,0 0 0,0-1 0,0 1 0,1 0 0,-1 0 0,0-1 0,0 1 1,0 0-1,1 0 0,-1-1 0,0 1 0,0 0 0,1 0 0,-1 0 1,0-1-1,0 1 0,1 0 0,-1 0 0,0 0 0,1 0 0,-1 0 0,0 0 1,0 0-1,1 0 0,8-4-10,0 2 0,0-1 1,0 1-1,0 0 0,17 0 0,4-1-2,-10-1-10,0 2 1,1 1-1,-1 0 0,34 4 1,-46-2 19,-1 0-1,1 1 1,-1 0 0,1 0-1,-1 1 1,0-1 0,0 1-1,0 1 1,0 0 0,-1 0-1,0 0 1,1 0 0,-1 1-1,-1 0 1,11 12 0,-14-13 5,1 0 1,-1 0-1,0 0 1,-1 1-1,1-1 0,-1 1 1,1 0-1,-1-1 1,-1 1-1,1 0 1,-1-1-1,0 1 1,0 0-1,0 0 0,0-1 1,-1 1-1,0 0 1,0-1-1,-2 6 1,-4 11 36,0 0 0,-19 33 0,22-46-27,-10 14 164,12-22-23,6-13-40,1 2-65,6-17 79,2 1 1,27-42-1,-36 62-100,0 1 0,1-1 0,0 1 0,1 0 1,0 1-1,-1-1 0,2 1 0,-1 0 0,1 1 0,-1 0 1,1 0-1,0 0 0,1 1 0,-1 0 0,12-3 0,-18 5-27,1 1 0,-1 0 0,0 0-1,1 0 1,-1 0 0,0 0 0,1 0-1,-1 0 1,0 0 0,1 1 0,-1-1-1,0 1 1,1-1 0,-1 1-1,0-1 1,0 1 0,1 0 0,-1-1-1,0 1 1,0 0 0,0 0 0,0 0-1,0 0 1,0 0 0,0 0 0,-1 0-1,1 0 1,0 0 0,0 0 0,-1 1-1,1-1 1,-1 0 0,1 0-1,-1 1 1,1-1 0,-1 0 0,0 3-1,2 7 0,0 0-1,-1 0 1,-1 20-1,0-14 3,1-8 1,-1-1-6,0 0 1,1 0-1,0 0 0,3 12 1,-3-18 3,-1 0 1,1-1-1,0 1 1,0 0-1,0 0 1,0-1-1,0 1 1,0-1-1,0 1 0,0-1 1,1 1-1,-1-1 1,1 0-1,-1 1 1,1-1-1,-1 0 1,1 0-1,0 0 1,-1 0-1,1-1 0,0 1 1,0 0-1,3 0 1,5 0 4,0 0 1,-1 0-1,1-1 1,0 0-1,0-1 1,-1 0 0,1-1-1,-1 0 1,1-1-1,12-4 1,9-6 29,49-28-1,-34 16-14,-15 9-6,38-27-1,-58 35-5,0-1 0,0 0 0,-1 0-1,-1-1 1,1-1 0,9-14 0,-19 25-9,0 0 1,1 0-1,-1 0 0,0 0 0,0-1 0,0 1 0,1 0 0,-1 0 0,0-1 0,0 1 0,0 0 0,0 0 0,1-1 0,-1 1 0,0 0 0,0 0 0,0-1 0,0 1 1,0 0-1,0 0 0,0-1 0,0 1 0,0 0 0,0-1 0,0 1 0,0 0 0,0 0 0,0-1 0,0 1 0,0 0 0,0-1 0,0 1 0,0 0 0,-1 0 0,1-1 1,0 1-1,0 0 0,0 0 0,0 0 0,-1-1 0,1 1 0,0 0 0,0 0 0,0 0 0,-1-1 0,1 1 0,0 0 0,0 0 0,-1 0 0,1 0 0,0 0 0,0-1 1,-1 1-1,1 0 0,0 0 0,-1 0 0,1 0 0,0 0 0,0 0 0,-1 0 0,1 0 0,0 0 0,-1 0 0,-20 4 13,7 0-17,1 1 0,0 1 0,0 0 0,0 0 0,1 2 0,-22 15 0,28-19-1,1 1-1,-1 0 0,1 0 0,0 0 0,1 1 0,-1 0 0,1-1 0,0 1 0,0 1 0,1-1 0,0 1 0,0-1 0,0 1 0,1 0 0,-2 12 0,3-16-1,1 1 0,0-1 0,1 0 1,-1 0-1,0 0 0,1 0 0,0 0 1,-1 0-1,1 0 0,0 0 0,1 0 1,-1 0-1,1 0 0,-1-1 0,1 1 0,0 0 1,0-1-1,0 0 0,0 1 0,0-1 1,0 0-1,1 0 0,-1 0 0,1 0 1,0-1-1,-1 1 0,1-1 0,0 1 0,0-1 1,0 0-1,0 0 0,0 0 0,0-1 1,0 1-1,0-1 0,0 0 0,0 0 1,1 0-1,-1 0 0,0 0 0,0 0 1,0-1-1,0 0 0,0 0 0,0 0 0,0 0 1,0 0-1,4-3 0,2-2-45,-1 0 0,1-1 0,-2 0-1,1-1 1,-1 0 0,0 0 0,0-1 0,-1 1-1,-1-1 1,1-1 0,-1 1 0,-1-1 0,0 0-1,0 0 1,-1 0 0,0 0 0,-1-1 0,0 1-1,1-21 1,-3 31 44,0 0-1,0 0 1,0 0-1,0-1 0,0 1 1,0 0-1,0 0 1,0 0-1,0-1 1,0 1-1,0 0 1,0 0-1,0-1 1,0 1-1,0 0 1,0 0-1,0 0 1,0-1-1,0 1 0,0 0 1,0 0-1,0 0 1,0-1-1,0 1 1,0 0-1,0 0 1,0 0-1,-1 0 1,1-1-1,0 1 1,0 0-1,0 0 1,0 0-1,-1 0 0,1 0 1,0-1-1,0 1 1,0 0-1,0 0 1,-1 0-1,1 0 1,0 0-1,0 0 1,0 0-1,-1 0 1,-8 9-144,-8 22 76,16-29 62,-13 23-19,1 1 1,2 1-1,1-1 1,1 2-1,1-1 1,1 1-1,-6 53 1,10 6 34,1-32 42,-12 81-1,6-99 37,-18 44 0,13-41 6,12-36-70,-1 0 0,1 0 0,-1 0-1,0 0 1,-1 0 0,1 0 0,-1 0-1,0-1 1,-3 5 0,4-7-11,1 0 0,0 0 1,0 0-1,0 0 0,-1 0 0,1 0 0,-1-1 0,1 1 1,0 0-1,-1-1 0,1 1 0,-1-1 0,1 0 0,-1 0 1,1 1-1,-1-1 0,1 0 0,-1 0 0,0 0 0,1 0 1,-1-1-1,1 1 0,-1 0 0,1-1 0,-1 1 0,1-1 1,-1 1-1,1-1 0,0 0 0,-1 1 0,-1-2 0,-19-15 60,1-1 0,0 0 0,2-1 0,0-1 0,1-1 0,-20-30 0,36 48-53,0 0 1,0-1 0,0 1-1,0-1 1,1 1-1,-1-1 1,1 0 0,0 1-1,0-1 1,0 0-1,1 0 1,-1 0 0,1 0-1,0 0 1,0 0-1,1 1 1,-1-1 0,1 0-1,0 0 1,0 0-1,1-4 1,1 2-6,-1 2 0,1-1 1,-1 0-1,2 1 0,-1-1 0,0 1 1,1 0-1,0 0 0,-1 0 0,2 0 1,-1 1-1,0 0 0,1 0 0,6-4 0,2 1-4,1 1-1,0 1 1,-1 0-1,1 0 1,1 1-1,-1 1 1,0 1-1,1 0 1,-1 0-1,29 4 1,-13 1 57,1 1-1,-2 2 1,1 1 0,33 14 0,-57-20-39,-5-1-18,1 0 0,-1 0 0,1 0 0,-1-1 0,1 1-1,-1 0 1,1-1 0,0 1 0,-1-1 0,1 0 0,0 1 0,0-1 0,-1 0-1,1 0 1,2-1 0,-5-3-323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1:52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65 6928,'0'0'11271,"7"12"-10677,6 6-358,-6-6-53,0-1 0,0 1 0,-1 0 0,5 14-1,1 7 649,13 66 0,-7-23-42,-7-35-339,-1-10 325,-2 0 1,4 33-1,-10-57-558,-2-6-188,0-1 0,0 0-1,1 1 1,-1-1 0,0 1 0,0-1-1,0 0 1,0 1 0,1-1 0,-1 1-1,0-1 1,0 1 0,0-1 0,0 0-1,0 1 1,0-1 0,0 1-1,-1-1 1,1 1 0,0-1 0,0 0-1,0 1 1,0-1 0,0 1 0,-1-1-1,1 1 1,-7-28 810,-3-17-520,2-1 0,2 0 1,0-90-1,0-31 385,6 162-678,0 0-1,0 0 1,1 0 0,-1 0 0,1 0-1,0 0 1,0 0 0,0 1-1,1-1 1,-1 0 0,1 1-1,0-1 1,0 1 0,0-1-1,1 1 1,-1 0 0,1 0 0,0 0-1,6-5 1,-5 5-16,1 0-1,0 1 1,0-1 0,0 1-1,0 0 1,0 0 0,1 1-1,-1-1 1,1 1 0,-1 0-1,1 1 1,-1 0 0,12 0-1,-1 1 6,0 1-1,0 0 0,1 1 0,27 9 0,-38-10-11,-1 0 0,0 0 0,0 1-1,0-1 1,0 1 0,-1 0 0,1 1 0,-1-1-1,0 1 1,1 0 0,-2 0 0,1 0 0,0 0 0,-1 1-1,0-1 1,0 1 0,4 9 0,-6-11-7,0 0 0,-1 0 1,1 0-1,-1 0 1,0 1-1,0-1 0,0 0 1,0 0-1,-1 0 0,1 1 1,-1-1-1,0 0 1,0 0-1,0 0 0,0 0 1,0 0-1,-3 3 0,-2 5-7,-1 0 0,-14 18 0,4-12 10,1-1 0,-2 0-1,0-1 1,-1-1 0,-23 13-1,-26 20 90,68-46-69,-1 0-1,0-1 1,1 1-1,-1-1 1,0 1-1,0-1 1,1 1-1,-1-1 1,0 1-1,0-1 1,0 0-1,0 1 1,0-1-1,1 0 1,-1 0-1,0 0 1,0 0-1,-1 0 1,2 0-10,0 0 0,1-1 1,-1 1-1,0-1 0,0 1 1,1 0-1,-1-1 0,0 1 0,1 0 1,-1-1-1,0 1 0,1 0 1,-1 0-1,0-1 0,1 1 1,-1 0-1,1 0 0,-1 0 0,1 0 1,-1-1-1,0 1 0,1 0 1,-1 0-1,1 0 0,-1 0 1,1 0-1,-1 0 0,1 0 0,0 0 1,11-2 14,1 1 1,0 0-1,0 1 1,-1 0-1,1 1 1,0 1-1,0 0 0,-1 0 1,21 7-1,-6 2-24,0 0-1,-1 2 1,27 18-1,-50-30 4,-1 0-1,0 1 0,1-1 1,-1 1-1,0 0 0,0 0 1,0 0-1,0 0 0,0 0 0,-1 0 1,1 0-1,0 1 0,-1-1 1,0 0-1,0 1 0,1-1 1,-2 1-1,1 0 0,0-1 0,0 1 1,-1 0-1,1 0 0,-1-1 1,0 1-1,0 0 0,0 0 1,0 0-1,-1-1 0,1 1 1,-1 0-1,0-1 0,1 1 0,-1 0 1,0-1-1,-1 1 0,1-1 1,0 1-1,-1-1 0,1 0 1,-1 0-1,0 1 0,0-1 0,0 0 1,0 0-1,0-1 0,0 1 1,-5 2-1,-7 4 8,-1-1 0,-1-1 0,1 0 0,-1-1-1,0-1 1,0 0 0,-1-2 0,1 0 0,-29 1 0,13-4 74,0-2 0,0 0 1,1-2-1,-36-11 0,54 14-177,0 1 1,0 0-1,0 0 0,0 2 0,-1-1 0,-14 4 1,16 0-1270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1:52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8432,'0'0'16170,"14"1"-15751,252-14 1230,-48-1-665,32 14-87,-226-3-389,-11 2-4634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1:54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6824,'0'0'11890,"2"12"-11402,6 22-186,32 189 1667,-38-213-1884,19 226 2135,-9-171-45,-12-69-2091,1 0 0,1 0 0,-1 0 0,0 1 0,1-1 0,0 0 0,0 1 0,0-1 0,0 1 0,4-5 0,3-6 96,-4 5-98,1 1 0,1-1 1,-1 1-1,1 0 0,1 0 1,-1 1-1,1 0 0,1 0 1,-1 1-1,17-9 0,-19 12-49,-1 0-1,1 1 0,0 0 0,1 0 0,-1 1 0,0-1 1,0 1-1,1 0 0,-1 1 0,1 0 0,-1 0 1,0 0-1,1 1 0,-1 0 0,1 0 0,-1 0 0,0 1 1,11 5-1,-8-4-10,0 2 0,0-1 0,-1 1 0,0 0-1,0 1 1,0 0 0,-1 0 0,8 9 0,-13-13-16,0 0-1,-1 1 1,1-1-1,-1 0 1,1 1-1,-1 0 1,0-1-1,0 1 1,0 0-1,0-1 1,0 1-1,-1 0 1,0 0-1,1 0 1,-1-1-1,0 1 1,0 0-1,0 0 1,-1 0-1,1 0 1,-1 0-1,1-1 1,-1 1-1,0 0 1,0-1-1,0 1 1,-1 0-1,1-1 1,0 0-1,-1 1 1,-3 3-1,2-2 1,-1-1 1,1 0-1,0 0 0,-1-1 0,1 1 1,-1-1-1,0 0 0,0 0 0,0 0 0,0 0 1,0-1-1,-1 1 0,1-1 0,0 0 1,-8 0-1,-9 1 59,1-1 1,-23-1-1,31-1-34,-32 1 116,15 0 325,-49-6 1,77 6-478,0 0 0,0 0 1,0 0-1,0 0 0,0 0 0,0 0 1,0-1-1,0 1 0,0 0 0,0-1 1,0 1-1,0-1 0,0 1 0,0-1 1,0 1-1,0-1 0,1 0 1,-1 1-1,-1-2 0,2 1-140,0 1 0,0-1-1,0 1 1,1-1 0,-1 1-1,0-1 1,0 1 0,0-1 0,1 1-1,-1-1 1,0 1 0,1-1-1,-1 1 1,0-1 0,1 1 0,-1 0-1,1-1 1,-1 1 0,1-1-1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1:55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 8840,'0'0'5725,"8"14"-4922,24 46-18,-28-50-495,-1 0 1,0 1 0,0 0-1,-1 0 1,2 21-1,-4-27-139,0 1 0,1 0 0,0-1 0,-1 1 0,2-1 0,-1 1 0,1-1 0,0 0 0,0 1 1,0-1-1,1 0 0,0 0 0,0 0 0,0-1 0,4 5 0,-6-8-102,0-1 0,0 1 0,0 0 0,0-1 0,0 1 0,0-1 0,0 0 0,0 1 0,0-1 0,0 0 0,0 0 1,0 0-1,0 1 0,0-1 0,1 0 0,-1-1 0,0 1 0,0 0 0,0 0 0,0 0 0,0-1 0,0 1 0,0 0 0,0-1 0,0 1 1,0-1-1,0 1 0,0-1 0,0 0 0,1-1 0,28-24 362,-17 9-134,15-24-1,-17 24 158,0 1-1,22-25 0,-33 41-418,0 0 1,0 0-1,0-1 0,0 1 1,0 0-1,1 0 1,-1 0-1,0-1 0,0 1 1,0 0-1,1 0 0,-1 0 1,0 0-1,0 0 1,1-1-1,-1 1 0,0 0 1,0 0-1,1 0 1,-1 0-1,0 0 0,0 0 1,1 0-1,-1 0 0,0 0 1,0 0-1,1 0 1,-1 0-1,0 0 0,0 0 1,1 0-1,-1 0 0,0 0 1,0 1-1,1-1 1,-1 0-1,0 0 0,0 0 1,1 0-1,-1 0 1,0 1-1,0-1 0,0 0 1,1 0-1,-1 0 0,0 1 1,0-1-1,0 0 1,0 0-1,1 1 0,4 15 183,-5-13-152,4 22 80,-1 0 1,-1 0-1,-2 46 1,-1-34-61,-1 43 116,-12 85 0,9-129-101,-2-1 0,-2 1 1,-1-1-1,-27 59 1,35-88-64,-1-1 0,0 1 0,0-1 0,0 0 0,-1 0 0,-5 6 1,8-10-12,0 1 0,-1-1 0,1 0 1,-1 0-1,0 0 0,1 0 1,-1 0-1,0-1 0,0 1 0,1 0 1,-1-1-1,0 0 0,0 1 1,0-1-1,0 0 0,1 0 1,-1 0-1,0 0 0,0 0 0,0 0 1,0-1-1,0 1 0,1 0 1,-4-2-1,-4-2 20,1 1 0,0-1 0,0-1 0,1 1 0,-1-1 0,1-1 1,0 0-1,1 1 0,-1-2 0,-7-9 0,3 1 25,0 1-1,1-2 1,1 1-1,-9-20 1,13 23-11,0 0 1,0 0 0,1-1-1,1 1 1,0-1 0,-1-25-1,3 33-22,1 1-1,0-1 0,1 1 0,-1-1 1,1 0-1,0 1 0,0-1 0,0 1 0,1 0 1,-1-1-1,1 1 0,0 0 0,0 0 1,1 0-1,-1 0 0,1 0 0,0 1 0,0-1 1,0 1-1,1 0 0,-1 0 0,7-4 0,1 0 3,1 1 0,-1 0 0,2 1 0,-1 0 0,1 1 0,-1 0 0,1 1 0,0 1 0,0 0 0,0 0 0,23 1 0,7 4-71,0 2-1,53 12 1,-51-8-1904,51 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2:04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1 903 7736,'0'0'8320,"15"5"-7894,5 2-285,74 23 447,27-5 168,-101-22-591,0-1 1,0-1-1,0-1 1,25-3-1,-39 2-74,-1 0 0,0-1 0,0 1 0,0-1 0,0-1 0,0 1 0,0-1 0,0 0 0,-1 0 0,1 0 0,-1 0-1,0-1 1,0 0 0,-1 0 0,1 0 0,5-8 0,-6 8-9,-1 1 1,1-2-1,-1 1 0,0 0 0,0 0 1,-1-1-1,1 1 0,-1-1 0,0 1 0,0-1 1,0 1-1,-1-1 0,0 0 0,0 1 1,0-1-1,0 0 0,-1 0 0,0 1 0,-1-7 1,1 9-46,-1-1 1,1 1-1,-1-1 0,1 1 1,-1-1-1,0 1 1,0 0-1,0 0 1,0 0-1,0 0 1,-1 0-1,1 1 1,-1-1-1,1 1 0,-1-1 1,1 1-1,-1 0 1,0 0-1,1 0 1,-1 0-1,0 0 1,0 1-1,0 0 1,0-1-1,0 1 0,0 0 1,-3 1-1,-3-1 17,0 0 0,0 1 0,0 1 0,1 0 0,-1 0 0,0 0 0,-13 7 0,-5 2 20,22-9-66,-1 0 1,0 1-1,1-1 0,-1 1 0,1 0 1,0 0-1,0 0 0,0 1 0,0 0 1,0 0-1,1 0 0,0 1 0,0-1 1,0 1-1,-3 5 0,-5 10 6,9-17 0,1 0 0,0 0 0,0 1 0,0-1 0,0 0 0,1 0 0,-1 1 1,1-1-1,0 1 0,0 0 0,0-1 0,1 1 0,-1 0 0,1-1 0,0 1 0,0 0 0,0 0 1,1 4-1,0-4 1,0 1 0,0 0 0,1-1 0,-1 0 1,1 1-1,0-1 0,1 0 0,-1 0 0,1 0 0,-1 0 1,1 0-1,0-1 0,1 1 0,-1-1 0,1 0 1,-1 0-1,7 4 0,-4-4-3,4 5 22,1-2 0,-1 1-1,1-1 1,0-1 0,0 0-1,1-1 1,0 0 0,0-1 0,15 3-1,-5-4 33,-1-1 0,0-1-1,0-1 1,0 0 0,0-2-1,0-1 1,0 0 0,0-1-1,-1-2 1,0 0 0,0-1-1,-1-1 1,0 0 0,-1-2-1,33-24 1,-2-1 0,-17 13-13,-1-1-1,33-34 1,-26 17-55,34-46-1,-55 62-38,-1 0-1,-1-1 1,19-45-1,-21 37-30,-2-1 1,-1 1-1,-1-2 0,-2 0 0,3-63 1,-9 84 14,0 0 1,-1 0 0,-1 0 0,-1 0 0,0 0 0,0 0-1,-6-16 1,7 29 40,0 1 0,1 0 0,-1-1 0,0 1 0,0 0 0,0-1 0,0 1 0,0 0 0,0 0 0,0 0 0,0 0 0,0 0 0,0 0 0,-1 0 0,1 1 0,0-1 0,-1 0 0,1 1 0,-1-1 0,1 1 0,-1-1 0,1 1 0,-1-1 0,1 1 0,-1 0 0,1 0 0,-1 0 0,1 0 0,-1 0 0,1 0 0,-1 1 0,1-1 0,-1 0 0,1 1 0,-1-1-1,1 1 1,0-1 0,-2 2 0,-7 3-47,0 0-1,1 0 0,0 1 0,-11 8 0,12-7 44,-6 4-35,1 0 0,0 1 0,0 1 0,1 0 0,1 1 0,0 0 0,-15 28 0,13-18-7,2 0 0,0 1 1,2 0-1,-9 40 0,-9 101 18,26-152 53,0 6 22,0 0 0,2 0-1,0-1 1,1 1 0,2 0-1,0-1 1,0 0 0,9 20-1,-9-27-21,-3-6 1,1 1 1,0-1-1,0 0 0,0 0 0,1 0 0,0-1 0,1 1 0,-1-1 0,1 1 0,5 4 0,25 32 105,-27-33-85,0 0-1,0-1 1,11 10-1,-14-15-18,0 0-1,0-1 1,0 1-1,0-1 1,0 0-1,1 0 1,-1 0-1,1 0 0,-1-1 1,1 0-1,5 1 1,0-1 12,0-1 1,0 0-1,0 0 1,0-1-1,0 0 0,0-1 1,-1 0-1,1 0 1,0-1-1,-1 0 0,11-6 1,10-6 102,54-39 1,-57 36-61,-22 15-45,-1 0 0,1-1 0,-1 1 0,0-1 0,1 0 0,-2 0 0,1-1 0,0 1 0,-1-1 0,5-9 0,-7 11-15,0 0 0,0 1 1,0-1-1,-1 0 1,1 0-1,-1 1 0,0-1 1,0 0-1,0 0 1,0 0-1,0 1 0,0-1 1,-1 0-1,0 0 1,1 1-1,-1-1 0,0 0 1,0 1-1,-1-1 1,1 1-1,0-1 0,-1 1 1,0 0-1,-1-3 1,-3-1-9,1 1 1,-1 0-1,0 0 1,0 0-1,-1 1 1,0 0-1,1 0 1,-1 1-1,0 0 1,-1 0-1,1 0 1,0 1-1,-1 0 1,1 1-1,-1 0 1,0 0-1,0 0 1,1 1 0,-1 0-1,0 1 1,0 0-1,1 0 1,-1 0-1,1 1 1,-1 0-1,1 1 1,-12 5-1,14-6-11,-1 1-1,1 1 1,0-1-1,0 1 1,1-1-1,-1 1 1,1 1-1,0-1 1,-6 9-1,8-9 11,0 0 0,0 0 0,0 0 0,1 1-1,0-1 1,0 0 0,0 1 0,1-1-1,-1 1 1,1-1 0,0 1 0,0-1-1,2 9 1,-1-3 15,1-1 0,0 1 0,1 0 0,0 0 0,1-1-1,0 0 1,0 0 0,1 0 0,0 0 0,0-1 0,1 1 0,0-2-1,1 1 1,0 0 0,0-1 0,0-1 0,1 1 0,12 7 0,-18-13-6,3 2 9,-1 0 0,0 0 0,1-1 1,0 0-1,-1 0 0,1 0 1,0 0-1,0-1 0,0 0 0,0 0 1,8 0-1,0-1 1,-3 1 13,0-1 1,0 0-1,0-1 0,0 0 0,0-1 0,0 0 0,13-5 0,-8 0 20,0 0-1,0-1 0,-1-1 0,-1 0 1,26-21-1,53-65 150,-85 86-182,0 0 0,-1 0 0,8-17 0,-11 19-11,1 0 0,0 0 1,0 0-1,1 0 0,0 1 0,0 0 0,0 0 1,11-9-1,-10 11-12,-1 0 1,0 1 0,1-1-1,-1 1 1,1 1 0,11-5-1,-14 6-2,1 1 1,-1-1-1,1 1 0,-1 0 0,1 0 1,-1 0-1,1 1 0,-1-1 0,1 1 1,-1 0-1,0 0 0,1 0 0,-1 0 1,4 2-1,7 4-17,-7-5 4,-1 1 0,0 0-1,0 0 1,0 1 0,0-1 0,7 8 0,-13-11 21,-1 0 0,1 0 0,0 0 0,0-1 1,0 1-1,0 1 0,0-1 0,-1 0 0,1 0 1,0 0-1,0 0 0,0 0 0,0 0 0,0 0 1,0 0-1,-1 0 0,1 0 0,0 0 1,0 0-1,0 0 0,0 0 0,0 0 0,0 0 1,0 1-1,-1-1 0,1 0 0,0 0 0,0 0 1,0 0-1,0 0 0,0 0 0,0 1 0,0-1 1,0 0-1,0 0 0,0 0 0,0 0 0,0 0 1,0 1-1,0-1 0,0 0 0,0 0 1,0 0-1,0 0 0,0 0 0,0 1 0,0-1 1,0 0-1,0 0 0,0 0 0,0 0 0,0 0 1,0 0-1,0 1 0,0-1 0,0 0 0,1 0 1,-14-2-1,13 2 1,-19-3 40,1 1 0,0 1 0,0 1 1,-1 0-1,1 2 0,-31 5 0,32-4-16,10-2-15,0 2-1,-1-1 1,1 1-1,1 0 0,-1 0 1,0 0-1,1 1 1,0 1-1,0-1 1,-8 8-1,2-3-2,7-4-5,0-1 1,1 1-1,0 0 1,-4 6-1,-6 6 1,13-15-1,0 1-1,0-1 1,0 1-1,0-1 1,1 1-1,-1-1 1,1 1-1,0-1 1,0 1-1,0-1 1,0 1-1,0 0 1,1-1-1,-1 1 1,1-1-1,0 3 1,14 41 21,-11-37-9,0 0 0,1 0 0,0-1 0,1 0 0,0 0 0,0 0 0,1 0 0,0-1 0,0 0 0,1-1 0,9 7 0,-12-10-5,1 1-1,0-1 1,0-1 0,1 1-1,-1-1 1,0 0 0,1-1-1,-1 1 1,1-1-1,0 0 1,-1-1 0,1 0-1,0 0 1,-1 0-1,1-1 1,0 0 0,8-2-1,5-3 16,0-1 0,0-1 0,0-1 0,-1-1 0,0 0 0,-1-1-1,0-1 1,29-27 0,-24 18 9,0-2 0,-2-1 0,-1 0 0,-1-2 0,22-39 0,-19 27-28,-6 13-5,-2 0 1,21-52-1,-3-28-121,29-166-1,-54 223 23,-2-1-1,-3 1 1,-4-64 0,2 110 80,0 0 0,0-1 1,0 1-1,-1-1 0,1 1 1,-1 0-1,1-1 1,-1 1-1,0 0 0,0 0 1,-2-3-1,3 5 14,0-1 0,0 1 0,-1 0 1,1 0-1,0 0 0,0 0 0,-1-1 0,1 1 0,0 0 0,0 0 0,-1 0 0,1 0 0,0 0 0,0 0 1,-1 0-1,1 0 0,0 0 0,-1 0 0,1 0 0,0 0 0,-1 0 0,1 0 0,0 0 0,0 0 0,-1 0 0,1 0 1,0 0-1,-1 0 0,1 0 0,-1 1 0,-11 13-62,1 4 35,1 2 1,0 0-1,2 0 0,0 0 1,-4 23-1,1 4 27,-6 57 0,8 6 15,-4 32 9,9-113 0,2 0 1,1 0 0,2 0-1,1 0 1,1-1 0,8 38-1,-5-44 53,2 0 0,16 34 1,-22-52-56,0-1 0,0 1 0,1-1 1,-1 0-1,1 0 0,-1 0 0,1 0 1,0 0-1,0-1 0,1 1 0,-1-1 1,0 0-1,1 0 0,0 0 1,-1-1-1,1 1 0,0-1 0,0 0 1,0 0-1,0 0 0,0 0 0,4 0 1,-1-1 8,1 1 0,-1-1 1,1-1-1,-1 1 1,0-1-1,1-1 0,-1 1 1,0-1-1,1 0 0,-1-1 1,7-3-1,-3-1 11,0 0-1,0 0 1,-1-1-1,0-1 0,-1 1 1,14-17-1,-9 8 21,-1-1 0,21-36 0,-31 46-29,1 0-1,-1 1 0,-1-1 1,3-10-1,-4 15-16,-1-1-1,1 1 1,-1-1-1,1 1 0,-1-1 1,0 1-1,0-1 1,-1 1-1,1-1 1,-1 1-1,-1-6 1,-18-17 335,29 26-335,0 1-1,-1 0 1,1 1 0,0 0-1,-1 0 1,0 1 0,15 6-1,1 3-30,27 19 0,-48-29 23,0 1 0,-1-1 0,1 1 1,-1-1-1,1 1 0,-1 0 1,0 0-1,0 0 0,-1 0 1,1 1-1,-1-1 0,1 0 0,-1 1 1,0-1-1,0 1 0,0-1 1,-1 1-1,1 5 0,0 9 10,-1-1-1,-3 27 1,2-33-4,-3 21 15,2-23-5,1 0 0,0 1 0,1-1 0,0 0-1,0 0 1,2 12 0,0-7 6,-2-12-15,0 0-1,0 0 1,0 0-1,0 0 0,0 0 1,0 0-1,1 0 1,-1 0-1,1 0 1,0 0-1,-1 0 1,1 0-1,0 0 1,0 0-1,0-1 1,0 1-1,0 0 0,1-1 1,-1 1-1,1-1 1,-1 1-1,4 1 1,0-1 11,1 0 1,-1-1-1,1 0 0,0 0 1,0-1-1,-1 1 0,1-1 1,0 0-1,0-1 0,-1 0 1,1 0-1,0 0 1,-1 0-1,1-1 0,-1 0 1,9-4-1,5-4 37,0-1 1,-1-1-1,19-16 1,-18 14-16,-1-1 29,0-1 0,18-22 0,-5 6 84,-31 32-150,0 0-1,-1 0 1,1 0-1,0 0 0,0 0 1,0 0-1,-1 0 1,1 0-1,0 0 0,0 0 1,-1 0-1,1 0 0,0 0 1,0 0-1,0 0 1,-1-1-1,1 1 0,0 0 1,0 0-1,0 0 1,0 0-1,-1 0 0,1-1 1,0 1-1,0 0 0,0 0 1,0 0-1,0 0 1,-1-1-1,1 1 0,0 0 1,0 0-1,0 0 1,0-1-1,0 1 0,0 0 1,0 0-1,0-1 0,0 1 1,0 0-1,0 0 1,0 0-1,0-1 0,0 1 1,-4 4-2,0 0 0,0 1 0,1-1 0,-1 1 0,1 0 0,0 0 0,1 0 0,-1 1-1,-2 6 1,5-9-2,-1 0 0,0 0 0,1 0 0,-1 0 0,1 0 0,0 0 0,0 0 0,0 0 0,1 0 0,-1-1 0,1 1 0,-1 0 0,1 0 0,0 0-1,0 0 1,0-1 0,1 1 0,-1 0 0,1-1 0,2 4 0,-2-3 7,0 0 1,1 0-1,-1 0 0,1 0 0,-1 0 0,1-1 1,0 0-1,5 4 0,-7-6-4,1 1 1,0-1-1,-1 0 0,1 1 0,0-1 1,-1 0-1,1 0 0,0 0 1,0 0-1,-1 0 0,1-1 0,0 1 1,-1 0-1,1-1 0,-1 1 0,1-1 1,0 0-1,-1 1 0,1-1 1,-1 0-1,2-1 0,0 0 7,1-1 0,-1 0-1,0 0 1,-1 0 0,1 0 0,0 0-1,-1 0 1,0-1 0,1 1 0,-1-1 0,-1 1-1,1-1 1,0 0 0,-1 0 0,0 0-1,0 0 1,0 0 0,-1 0 0,1 0-1,-1 0 1,0 0 0,0 0 0,0-1 0,-1 1-1,-1-6 1,2 4 1,-1 1 0,0 0 0,-1 0 0,1 0 0,-1-1 0,0 1 0,0 1 0,-1-1-1,1 0 1,-1 1 0,0-1 0,0 1 0,-1 0 0,1 0 0,-1 0 0,0 0 0,0 1 0,0-1 0,-6-2 0,-13-11 62,20 14-64,0 1 1,0-1-1,0 1 0,0 0 1,0 0-1,-6-3 0,8 5-12,1 0 0,0 0 0,-1 0-1,1 0 1,0 0 0,-1 0-1,1 0 1,-1 0 0,1 0 0,0 0-1,-1 0 1,1 0 0,-1 0-1,1 0 1,0 0 0,-1 0 0,1 0-1,0 1 1,-1-1 0,1 0-1,0 0 1,-1 0 0,1 1 0,0-1-1,-1 0 1,1 0 0,-1 1-1,1 0-1,0-1 0,0 1 1,0-1-1,0 1 0,0-1 0,0 1 0,0-1 0,0 1 0,0-1 0,0 1 0,0-1 0,0 1 0,0-1 0,1 1 0,-1-1 0,0 1 0,0-1 0,0 1 0,1-1 0,-1 0 0,0 1 0,1-1 0,-1 1 1,0-1-1,1 0 0,-1 1 0,1-1 0,6 6-5,0-2 1,1 1 0,-1-1 0,1 0-1,0-1 1,0 1 0,1-2-1,15 5 1,-18-6 8,0 0 1,0 0-1,1-1 0,-1 0 0,0 0 0,0 0 1,0-1-1,0 0 0,0 0 0,0 0 1,11-5-1,-8 2 11,0-1 1,0 0-1,-1 0 0,1-1 1,-1 0-1,11-11 1,7-6 64,2 2-1,0 1 1,33-18 0,-52 33-37,-5 2-20,0 1 0,-1-1 0,1-1-1,-1 1 1,0 0 0,0-1 0,0 1-1,4-8 1,2-3 28,6 0 33,-13 17-274,-6 8-329,3-8 569,1-1-1,-1 1 1,1-1 0,-1 0-1,1 1 1,0-1 0,0 1-1,0-1 1,1 4 0,0 12 224,-1-8-195,0-9-64,-1 0-1,1 1 1,0 0-1,0-1 0,0 1 1,0-1-1,0 1 0,0-1 1,0 1-1,1-1 1,-1 1-1,0-1 0,1 0 1,-1 1-1,1-1 0,0 1 1,-1-1-1,1 0 1,0 1-1,0-1 0,1 2 1,-1-1 15,-1 0 0,0 0 0,1 0 0,-1 0-1,0 0 1,0 0 0,0 1 0,0-1 0,-1 0 0,1 0 0,-1 0 0,1 0 0,-1 0 0,-1 3 0,-3 17 51,5 0-50,0-6-10,3 32-1,-2-38-14,10 98 10,-10-94-11,-1-1-1,-1 1 1,0-1 0,-1 0 0,0 1-1,-5 12 1,7-25 3,0-1 0,0 1 0,-1 0 0,1-1 1,0 1-1,0 0 0,0-1 0,-1 1 0,1 0 0,0-1 0,-1 1 0,1-1 1,0 1-1,-1-1 0,1 1 0,-1-1 0,1 1 0,-1-1 0,1 1 0,-1-1 0,1 0 1,-1 1-1,1-1 0,-1 0 0,0 1 0,1-1 0,-1 0 0,0 0 0,1 0 0,-1 0 1,0 1-1,1-1 0,-1 0 0,0 0 0,1 0 0,-1 0 0,0 0 0,1-1 0,-1 1 1,0 0-1,1 0 0,-1 0 0,1-1 0,-1 1 0,0 0 0,0-1 0,-3-2 18,-1 0 0,1 0-1,0-1 1,-7-7 0,1 1 8,-1 0 7,0 0 0,1-1 0,1-1-1,0 0 1,0 0 0,1 0 0,-7-16 0,-21-47 239,33 71-260,-7-13 34,8 9-31,5 7-11,6 13-79,21 10 9,1-2 0,0-1 0,1-1 0,36 13 0,-55-25 34,-10-4 19,0 0 0,0-1 1,1 0-1,-1 1 0,0-1 0,0 0 0,1 0 0,-1-1 0,1 1 0,-1-1 1,0 0-1,1 1 0,-1-2 0,1 1 0,-1 0 0,1-1 0,-1 1 1,6-3-1,3-1 11,-1-1 0,0 0 0,0-1 0,0 0 0,-1-1 0,0 0 1,0 0-1,-1-1 0,0 0 0,0-1 0,-1 0 0,0-1 0,-1 1 1,1-1-1,-2-1 0,0 1 0,6-16 0,-1 0 14,-2 0 1,-1-1-1,-1 0 0,-1 0 0,-2-1 0,2-42 1,-4 34 3,8-267 73,-12 275-102,-6-32-1,-1-7-36,9 66 42,0-1 1,0 1-1,0-1 1,0 0-1,0 1 0,-1-1 1,1 1-1,-1-1 1,1 1-1,-1-1 1,0 1-1,1 0 1,-1-1-1,-2-1 1,-5 3-91,-2 11-30,0 5 65,2 0-1,0 1 1,0 0-1,2 1 1,0-1-1,-5 28 1,-9 114-222,13-82 122,3-45 96,1 2 1,2-1-1,1 0 0,1 0 1,12 60-1,-5-55 24,-4-19 19,0 0 0,2 0 0,14 35 0,-18-51 28,-1 0-1,1 0 0,0 0 0,0 0 0,0-1 1,0 1-1,0 0 0,0-1 0,1 0 0,-1 1 1,1-1-1,0 0 0,0 0 0,-1 0 1,1-1-1,6 3 0,-5-3 11,1 0 1,-1-1-1,1 1 1,-1-1-1,1 0 1,-1 0-1,1 0 1,-1-1-1,1 0 1,-1 0-1,0 0 1,7-2-1,-5 0-4,1 0 1,-1 0-1,0 0 1,-1-1-1,1 0 1,-1 0-1,0-1 0,0 1 1,8-10-1,4-7 31,16-25 0,-16 21-19,-6 9-5,-4 5 18,0 1 0,1 0 0,-1 0 0,2 1 0,0 0 1,12-9-1,-20 17-37,0 1 0,0 0 1,0 0-1,0 0 0,0-1 1,0 1-1,0 0 0,0 0 1,0 0-1,0 1 1,0-1-1,0 0 0,-1 0 1,1 0-1,0 1 0,0-1 1,0 0-1,0 1 0,0-1 1,0 1-1,0-1 0,0 1 1,-1 0-1,1-1 0,0 1 1,0 1-1,20 19 9,-4 3-18,17 18-71,-33-40 67,1-1 0,-1 1 0,1 0 1,-1 0-1,0-1 0,1 1 0,-1 0 0,0 0 0,0 0 0,-1 0 0,1 0 1,1 4-1,-2-6-9,-13-12 125,5 7-86,0 1 1,0 0-1,0 1 1,-1 0-1,-11-3 0,16 6-11,-1-1-1,1 1 0,-1 0 0,1 0 0,0 0 1,-1 0-1,1 1 0,-1 0 0,1-1 1,0 2-1,0-1 0,-1 1 0,-4 2 0,4-1-3,-1 0 1,1 0-1,1 0 0,-1 1 0,0-1 0,1 1 0,0 1 0,0-1 0,-5 7 0,1 1-14,1 1 0,-10 23 0,15-33 8,1 0-1,1 1 1,-1-1 0,0 0-1,1 1 1,-1-1 0,1 1-1,0-1 1,1 1-1,-1-1 1,0 1 0,1-1-1,0 0 1,0 1 0,0-1-1,0 0 1,0 0 0,1 0-1,-1 1 1,1-1-1,0-1 1,0 1 0,0 0-1,0 0 1,5 4 0,-5-7 6,0 1 1,0 0 0,-1-1 0,1 1 0,0-1-1,0 1 1,0-1 0,0 0 0,-1 0-1,1 0 1,0 0 0,0 0 0,0 0-1,0-1 1,0 1 0,-1-1 0,1 1 0,0-1-1,0 0 1,-1 1 0,1-1 0,0 0-1,2-2 1,3-1 8,0 0-1,-1-1 1,1 0-1,6-6 1,36-52 139,-40 48-128,-1 2 5,-8 13-29,1 0 0,-1 0-1,0 0 1,0 0-1,0 0 1,1 0-1,-1 0 1,0-1-1,0 1 1,0 0-1,1 0 1,-1 0-1,0 0 1,0 0-1,1 1 1,-1-1-1,0 0 1,0 0-1,0 0 1,1 0-1,-1 0 1,0 0-1,0 0 1,0 0-1,1 0 1,-1 1 0,0-1-1,0 0 1,0 0-1,1 0 1,-1 0-1,0 0 1,0 1-1,0-1 1,0 0-1,0 0 1,0 0-1,0 1 1,1-1-1,-1 0 1,0 0-1,0 1 1,0-1-1,0 0 1,0 0-1,0 0 1,0 1-1,0-1 1,0 0-1,0 0 1,0 1-1,0-1 1,5 14-19,0 0 0,1-1 1,1 1-1,1-1 0,-1-1 0,2 0 0,10 13 0,-17-23 13,0 0 0,0 0-1,1 0 1,-1 0 0,1 0-1,-1-1 1,1 1 0,-1-1 0,1 0-1,0 1 1,0-1 0,-1 0-1,1-1 1,0 1 0,0 0-1,0-1 1,5 0 0,-3 0 0,0 0 0,0-1 0,0 0 0,0 0-1,-1-1 1,1 1 0,0-1 0,-1 0 0,9-5 0,-1-1 9,-1 0-1,0-1 1,0-1 0,-1 1-1,0-2 1,14-18-1,-1-4 32,-1-2-1,-3 0 0,0-2 0,-3 0 0,20-61 0,-22 46 2,-1-1 1,-3 0-1,5-92 0,-12 121-26,-2 20-14,0 1 0,0-1 0,-1 0 0,0 0 1,0 0-1,0 1 0,0-1 0,0 0 0,-1 0 0,0 0 0,-2-7 0,3 12-6,-1-1 0,0 0 0,0 1 1,1-1-1,-1 0 0,0 1 0,1-1 0,-1 1 1,0-1-1,1 1 0,-1-1 0,1 1 1,-1 0-1,1-1 0,-1 1 0,1-1 0,-1 1 1,1 0-1,-1 0 0,1-1 0,0 1 0,-1 1 1,-6 18-41,1 0 0,1 1 0,0-1 0,-2 40 0,2-18-5,-7 47-78,5 2-1,4-1 1,10 122 0,-6-196 116,0-4 18,0 0-1,1 0 0,0 0 0,6 18 0,-8-30 6,0 1 0,0-1-1,1 1 1,-1-1 0,0 1-1,1-1 1,-1 1-1,1-1 1,-1 0 0,0 1-1,1-1 1,-1 0 0,1 1-1,-1-1 1,1 0 0,-1 0-1,1 1 1,-1-1-1,1 0 1,0 0 0,-1 0-1,1 0 1,-1 0 0,1 0-1,-1 0 1,1 0 0,-1 0-1,1 0 1,0 0 0,-1 0-1,1 0 1,-1 0-1,1 0 1,-1 0 0,1-1-1,-1 1 1,1 0 0,-1-1-1,1 1 1,23-15 173,-19 12-159,13-10 59,-1 0 1,0 0-1,-1-2 0,-1 0 1,0-1-1,-1-1 0,12-18 1,-23 30-40,0-1 1,0 1 0,-1-1 0,0 0-1,0 0 1,0 0 0,-1 0 0,0 0-1,1-9 1,-4 15 53,-2 7-43,-5 13-4,6-8-31,1-1 0,0 1 0,-2 23 0,4-33-7,0 0-1,0 0 0,0 0 1,0-1-1,1 1 0,-1 0 1,0 0-1,1 0 0,0 0 1,-1-1-1,1 1 0,0 0 1,0 0-1,0-1 0,0 1 1,0-1-1,0 1 1,0-1-1,0 1 0,1-1 1,-1 0-1,3 2 0,-1-1 1,0-1 0,1 0-1,-1 0 1,0 0-1,0 0 1,0 0 0,1-1-1,-1 0 1,0 1 0,1-1-1,-1-1 1,4 1 0,11-3 13,-1-1 0,0 0 0,31-13 0,-43 15-16,147-47 4,-145 47-21,0-1-1,0 0 1,-1-1 0,8-4 0,-8 4 12,-1 1 1,1 0 0,-1 0-1,1 0 1,11-3 0,-8 1 52,-9 4-49,0 1-1,0 0 0,-1 0 1,1 0-1,0-1 1,0 1-1,0 0 1,0 0-1,0-1 0,0 1 1,0 0-1,0 0 1,0 0-1,-1-1 0,1 1 1,0 0-1,0 0 1,0 0-1,0 0 1,-1-1-1,1 1 0,0 0 1,0 0-1,0 0 1,-1 0-1,1 0 0,0 0 1,0 0-1,-1 0 1,1-1-1,0 1 1,0 0-1,0 0 0,-1 0 1,1 0-1,0 0 1,0 0-1,-1 0 0,1 0 1,0 0-1,0 1 1,-1-1-1,1 0 1,0 0-1,-1 0 0,-4 1 7,-1 0-1,0 0 0,1 1 0,-1 0 0,1 0 0,-1 0 1,1 1-1,0-1 0,0 1 0,0 1 0,0-1 1,0 1-1,1-1 0,0 1 0,0 1 0,0-1 1,0 1-1,-4 6 0,7-9-9,0-1 0,0 1 0,0 0 0,0-1 0,1 1 0,-1 0 0,0 0 0,1-1 0,0 1 0,-1 0 0,1 0 0,0 0 0,0 0 0,0-1 0,0 1 0,0 0 0,1 0 0,-1 0 0,1 2 0,0-1 0,1 1 0,0-1 0,-1 1 0,1-1 0,0 0 0,1 0 0,-1 0 0,0 0 0,4 3 0,2 1 0,0-1 0,0 0 0,1 0 0,-1-1 0,1 1 0,14 4 0,-14-7 0,-1-1 0,1 0 0,0-1 0,0 1 0,0-2 0,-1 1 0,13-2 0,-5 1 0,10 5 0,-20-2-22,-7 1-47,-9 0-238,9-4 261,-113 29-1561,74-21-2450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2:04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14872,'0'0'2151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2:05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9344,'0'0'126,"13"1"301,367 21 4453,-248-15-2446,-118-7-1548,-14 0-914,0 0 0,0 0 1,0 0-1,-1 0 1,1 0-1,0-1 0,0 1 1,0 0-1,0 0 0,0 0 1,0 0-1,0 0 0,0 0 1,0 0-1,0 0 0,-1 0 1,1 0-1,0 0 1,0 0-1,0 0 0,0-1 1,0 1-1,0 0 0,0 0 1,0 0-1,0 0 0,0 0 1,0 0-1,0 0 0,0 0 1,0-1-1,0 1 0,0 0 1,0 0-1,0 0 1,0 0-1,0 0 0,0 0 1,0 0-1,0 0 0,0-1 1,0 1-1,0 0 0,0 0 1,0 0-1,0 0 0,0 0 1,0 0-1,1 0 1,-1 0-1,0 0 0,0 0 1,0-1-1,0 1 0,0 0 1,0 0-1,0 0 0,0 0 1,0 0-1,0 0 0,1 0 1,-1 0-1,0 0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2:05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11048,'0'0'1904,"77"8"-1424,-21-6 16,15 2 40,3-2 16,1 4 56,-9 0 16,-1-2-33,-19-4 1,-16-4-128,-11 2 16,-13-2-264,-8 4 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2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13168,'0'0'1576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2:05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12760,'0'0'624,"97"8"-280,-10 2 8,17 2 88,11 6 0,0 0-144,-10-1 0,-4-5-72,-15-10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2:08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251 358 7232,'0'0'6872,"-11"5"-6239,-38 21 1665,-72 53 1,116-74-1931,0 0 1,0 0-1,1 0 0,-1 0 0,1 1 1,-6 10-1,-11 16 901,20-30-1209,-1 0 1,1 0 0,0 0 0,0 1-1,0-1 1,0 1 0,1-1-1,-1 1 1,0-1 0,1 1 0,0-1-1,0 1 1,0-1 0,0 1-1,0-1 1,0 1 0,1-1 0,-1 1-1,1-1 1,-1 1 0,1-1 0,0 0-1,2 3 1,-1 0 4,0 0 0,0-1 0,1 1-1,0-1 1,0 1 0,0-1 0,0 0 0,1 0 0,0-1-1,5 5 1,-6-6-38,0 0 1,0-1-1,0 1 0,1-1 0,-1 0 0,0 0 1,1 0-1,-1 0 0,1-1 0,-1 0 0,1 1 0,-1-1 1,1 0-1,0-1 0,-1 1 0,1-1 0,-1 1 1,1-1-1,-1 0 0,0 0 0,1-1 0,-1 1 0,0-1 1,4-2-1,7-4 52,0-2-1,0 0 1,21-20 0,-32 27-68,16-14 71,-1-1 0,16-22 0,-29 34-55,0 0 1,-1-1-1,1 0 1,-1 0-1,-1 0 0,0 0 1,0-1-1,0 1 1,-1-1-1,3-14 1,-5 19-1,0-1 0,0 1 0,0 0 0,0 0 0,-1 0 0,1-1 0,-3-3 0,3 7-21,0-1 0,0 1 1,0-1-1,0 1 0,0 0 0,-1-1 0,1 1 0,0 0 1,0-1-1,-1 1 0,1 0 0,0-1 0,-1 1 1,1 0-1,0 0 0,-1-1 0,1 1 0,0 0 0,-1 0 1,1 0-1,0 0 0,-1-1 0,1 1 0,-1 0 1,0 0-3,0 0 0,0 1 0,1-1 0,-1 0 0,0 0 0,0 1 0,1-1 1,-1 1-1,0-1 0,1 0 0,-1 1 0,0-1 0,1 1 0,-1 0 0,1-1 1,-1 1-1,0 0 0,-6 7 23,0 0 0,1 0 0,0 1 0,0 0-1,-6 13 1,11-18-13,-1 0-1,1 0 0,0 0 0,0 0 0,1 0 0,-1 0 1,1 0-1,0 0 0,0 0 0,0 1 0,0-1 0,1 0 1,0 0-1,0 0 0,0 0 0,3 7 0,-2-8 2,0 0 1,0 0-1,0 0 0,0-1 0,1 1 1,0-1-1,-1 1 0,1-1 1,0 0-1,0 0 0,0 0 0,6 2 1,-3-1 24,0 0 0,1-1 0,-1 1 1,1-1-1,13 2 0,-11-4-3,1 0 0,0 0 0,-1-1-1,1 0 1,0-1 0,-1 0 0,0 0 0,1-1 0,-1 0-1,0 0 1,9-6 0,9-7 98,-1 0 0,27-23 0,-29 20 51,0 2 0,32-17-1,-52 32-124,1-1 1,-1 1-1,1 0 0,0 1 0,0-1 0,0 1 1,9-2-1,-13 4-48,1-1 1,-1 0-1,1 0 0,-1 1 1,0-1-1,1 0 0,-1 1 0,1 0 1,-1-1-1,0 1 0,1 0 1,-1 0-1,0 0 0,0-1 1,0 1-1,0 0 0,0 1 1,0-1-1,0 0 0,0 0 1,0 0-1,0 1 0,-1-1 1,1 0-1,0 1 0,-1-1 0,1 0 1,-1 1-1,0-1 0,1 3 1,0 4 2,0-1 0,-1 0 0,0 0 0,0 1 0,-1-1 0,0 0 0,0 0 0,0 0 0,-1 0 0,0 0 0,-6 12 0,-2 13 72,4-21-2,5-8 90,9-8-48,13-11-20,0 0-1,17-19 0,-19 17-29,32-25-1,-43 38-51,0 0-1,1 0 0,-1 0 0,1 2 0,0-1 1,0 1-1,19-4 0,-24 6-13,0 0 0,1 0 0,-1 1 0,0 0 0,1 0 0,-1 0 0,1 0 0,7 2 0,-10-1-13,-1 0 0,0-1 0,0 1 0,1 0 1,-1-1-1,0 1 0,0 0 0,0 0 0,0 0 0,0 0 0,0 0 0,0 0 1,0 0-1,-1 0 0,1 1 0,0-1 0,-1 0 0,1 0 0,0 1 0,-1-1 1,0 0-1,1 1 0,-1-1 0,0 1 0,0-1 0,0 0 0,0 1 1,0-1-1,0 1 0,0-1 0,-1 3 0,-4 31-16,-2 18-30,7-50 42,0 1 0,0-1-1,0 1 1,1-1 0,-1 0 0,1 1 0,0-1-1,0 0 1,0 1 0,0-1 0,4 6-1,-3-7 5,0 0-1,0 1 1,1-1-1,-1 0 1,1-1 0,-1 1-1,1 0 1,0-1-1,0 1 1,-1-1-1,1 0 1,0 0-1,0 0 1,0-1-1,0 1 1,1 0-1,-1-1 1,0 0-1,0 0 1,4 0 0,10-1 3,0 0 1,24-6 0,-30 5 3,32-8-7,0-1 0,-1-2-1,0-3 1,66-33 0,-35 20 73,-73 29-70,1 0 1,-1 0 0,0 0 0,0 0-1,1 0 1,-1-1 0,0 1 0,1 0-1,-1 0 1,0 0 0,1 0-1,-1 0 1,0 0 0,0-1 0,1 1-1,-1 0 1,0 0 0,0 0 0,1-1-1,-1 1 1,0 0 0,0 0-1,0-1 1,1 1 0,-1 0 0,0 0-1,0-1 1,0 1 0,0 0 0,0-1-1,0 1 1,1 0 0,-1-1 0,0 1-1,0 0 1,0-1 0,-1 1 1,1-1 0,-1 1 0,1 0 0,-1 0 0,1-1 0,0 1 0,-1 0 0,1 0 0,-1 0 0,1 0 0,-1 0 0,1 0 0,-1 0 0,1 0 0,-1 0 0,1 0 0,-1 0 0,1 0 0,-1 0 0,1 0 0,-1 0 0,1 0 0,-1 1 0,1-1 0,-32 12 41,-56 31-1,36-16-32,39-21-21,-1 1 0,1 0 0,0 1 0,1 0 0,0 1 0,1 1 0,-16 14 0,26-23 6,1 0-1,-1 0 0,0-1 1,0 1-1,1 0 1,-1 0-1,0 0 0,1 0 1,-1 0-1,1 0 1,0 0-1,-1 0 0,1 1 1,0-1-1,-1 0 0,1 0 1,0 0-1,0 0 1,0 0-1,0 2 0,1-3 2,-1 1 0,0 0 0,1-1-1,-1 1 1,1-1 0,-1 1 0,1-1-1,-1 1 1,1-1 0,0 0 0,-1 1-1,1-1 1,0 1 0,-1-1 0,1 0 0,0 0-1,-1 1 1,1-1 0,0 0 0,-1 0-1,1 0 1,1 0 0,5 0-2,-1 0-1,1 0 1,0-1 0,-1 0-1,11-3 1,12-4 2,-1-1 1,0-2-1,0-1 1,-1-1-1,0-2 0,-1 0 1,-1-2-1,-1 0 1,37-35-1,49-67 3,-94 100-2,-2-2 0,-1 0-1,0 0 1,15-37 0,-21 42-4,1-1-12,-2 0 0,0 0 0,7-33 0,-12 46 6,-1 0 0,1 0 0,-1 0 0,0 0 0,0 1 0,0-1 0,0 0 0,-1 0 0,0 0 0,1 0 0,-1 0 0,-1 1 1,1-1-1,-1 1 0,1-1 0,-1 1 0,0-1 0,0 1 0,0 0 0,-1 0 0,1 0 0,-1 0 0,-5-5 0,5 7 1,1-1 1,-1 1-1,1 0 1,-1 0 0,1 0-1,-1 0 1,0 0-1,1 0 1,-1 1-1,0-1 1,1 1-1,-1 0 1,0 0 0,0 0-1,0 0 1,1 0-1,-1 1 1,0-1-1,0 1 1,1 0-1,-1 0 1,1 0 0,-1 0-1,0 0 1,1 0-1,0 1 1,-1-1-1,-1 3 1,-4 1-17,1 1 0,0 1 1,0-1-1,1 1 0,0 0 0,0 0 0,-6 11 1,2-1-7,1 1 0,0 0 0,2 1 0,0-1 0,1 1 0,1 1 0,0-1 0,2 1 0,0 0 0,1-1 0,1 1 1,2 21-1,0-27 28,1 1 0,0-1 0,1 0 1,0 0-1,1 0 0,1 0 0,0-1 1,1 1-1,1-1 0,0-1 0,0 1 1,1-1-1,1 0 0,0-1 0,0 0 1,1-1-1,16 13 0,-17-17 22,0 0 0,1-1 1,0 0-1,0 0 0,1-1 0,-1 0 0,22 4 1,-6-3-2286,50 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2:12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28 329 7024,'0'0'5614,"11"-7"-5214,7-5-181,0 0 0,-1-2 0,-1 0 0,0-1 0,17-20 0,-19 16 220,15-30 1,-17 28 432,19-26 0,-20 35 906,-15 23-298,-4 7-1296,-64 189 934,51-135-760,-4 0 1,-46 90-1,45-100-1,9-19 42,16-40-385,-6 12 456,5-10 63,5-9 239,43-76 15,-10 15-611,2 1 115,39-89-1,-60 113-176,3 1 0,1 0-1,2 2 1,1 1 0,2 0-1,37-38 1,-58 68-69,1 0-1,0 1 1,0 0 0,0 0-1,1 0 1,-1 1-1,1 0 1,9-4-1,-15 8-36,0 0-1,0 0 0,0 0 0,0 0 0,-1 1 0,1-1 0,0 0 0,0 1 0,0-1 0,0 0 0,0 1 1,0-1-1,-1 1 0,1-1 0,0 1 0,0 0 0,-1-1 0,1 1 0,0 0 0,-1-1 0,1 1 0,-1 0 1,1 0-1,-1 0 0,1-1 0,-1 1 0,1 0 0,-1 0 0,0 0 0,0 0 0,1 1 0,7 32 54,-6-14-32,0 0-1,-2 0 0,0 0 0,-1 0 0,-8 37 0,7-45-4,-1 0-1,-1-1 0,0 1 0,0-1 0,-1 0 0,-1 0 0,0-1 0,0 1 0,-1-1 0,-16 18 0,21-27-9,1 1-1,-1-1 1,0 1-1,0-1 0,0 0 1,0 0-1,0 0 1,0 0-1,-1 0 1,1 0-1,0-1 1,0 1-1,-1-1 1,1 1-1,0-1 1,-1 0-1,1 0 1,-4 0-1,-2-1 88,0-1 0,0 0-1,-14-5 1,16 5-23,16-3 399,12 0-448,53-10 22,0-3-1,72-27 1,-104 28-17,0-1 1,-2-2-1,0-2 0,63-45 1,-103 65-27,1 1-1,0-1 1,0 0 0,-1 1 0,1-1 0,-1 0-1,1 0 1,-1 0 0,0 0 0,0 0-1,0 0 1,0 0 0,0 0 0,0-1 0,-1 1-1,1 0 1,-1 0 0,1-4 0,-1-2 40,-1 0 0,1 1 0,-1-1-1,-3-9 1,-1-20 181,5 37-228,0-1 0,0 1 0,0 0 0,0-1 0,0 1-1,0-1 1,0 1 0,1-1 0,-1 1 0,0 0 0,0-1 0,0 1 0,1 0 0,-1-1 0,0 1 0,0-1 0,1 1 0,-1 0 0,0 0 0,1-1 0,-1 1 0,0 0 0,1-1 0,-1 1 0,0 0 0,1 0 0,-1 0 0,1 0-1,-1-1 1,0 1 0,1 0 0,-1 0 0,1 0 0,-1 0 0,1 0 0,-1 0 0,0 0 0,1 0 0,0 0 0,20 4-43,-15-2 44,-3-2-4,1 1 0,-1 1 0,0-1 0,1 0 0,-1 1 0,0 0 0,0 0 0,0 0 0,0 0 1,-1 0-1,1 0 0,-1 1 0,1-1 0,-1 1 0,0 0 0,0 0 0,0 0 0,2 3 0,3 8-5,0 0 0,8 29 1,-10-28-7,2 11-26,-2 0 1,0 0-1,1 35 1,4 21-46,-10-80 86,0 1-1,0-1 1,1 0 0,-1 1-1,1-1 1,0 1-1,-1-1 1,1 0-1,0 1 1,1-1-1,-1 0 1,0 0-1,1 0 1,-1 0 0,1 0-1,-1 0 1,1 0-1,0-1 1,0 1-1,0 0 1,0-1-1,0 0 1,0 1-1,1-1 1,-1 0 0,0 0-1,0 0 1,1-1-1,-1 1 1,1 0-1,-1-1 1,1 0-1,-1 1 1,1-1-1,-1 0 1,1 0-1,2-1 1,14-1 21,-1 0 0,0-1 0,0-1 0,0-1 0,0 0 0,-1-2 0,0 0 0,0 0-1,0-2 1,-1 0 0,-1-1 0,0 0 0,0-2 0,14-13 0,-15 12 13,-1-1 0,-1 0-1,0 0 1,11-20 0,-20 28-23,0 1 0,0 0 0,0-1 0,-1 0 0,0 0-1,0 1 1,-1-1 0,1 0 0,-1 0 0,-1-1 0,1 1 0,-1 0 0,0 0 0,0 0 0,-1 0 0,-1-9 0,1 14-10,1 0 1,-1 0-1,0 0 1,1 0 0,-1 0-1,0 1 1,0-1-1,1 0 1,-1 0 0,0 1-1,0-1 1,0 0-1,0 1 1,0-1-1,0 1 1,0 0 0,0-1-1,0 1 1,0 0-1,0-1 1,0 1-1,0 0 1,-1 0 0,1 0-1,0 0 1,0 0-1,0 0 1,0 0 0,0 0-1,-2 1 1,-1 0-4,0 0 1,0-1 0,0 1 0,0 1-1,0-1 1,1 1 0,-1-1-1,-3 3 1,1 1-13,1-1 0,0 1 0,0 0 0,0 0 0,1 0 0,-1 1 1,1 0-1,1 0 0,-1 0 0,1 0 0,0 0 0,0 1 0,1-1 0,0 1 0,0 0 0,1 0 0,-1 0 0,2 0 0,-1 0 0,1 0 0,0 0 1,0 0-1,1 0 0,0 0 0,0-1 0,0 1 0,1 0 0,0 0 0,1-1 0,-1 1 0,1-1 0,1 0 0,-1 0 0,1 0 0,0 0 0,0 0 1,1-1-1,0 0 0,8 7 0,-6-5 2,2-1 0,-1 0 1,1 0-1,0-1 0,0 0 0,1-1 1,-1 0-1,1 0 0,20 4 0,-22-7 12,1 0-1,0-1 1,-1 1-1,1-2 1,-1 1-1,1-1 0,-1-1 1,1 1-1,-1-2 1,0 1-1,0-1 1,11-5-1,-6 2 18,-1-1-1,0-1 1,-1 0 0,1 0-1,-2-1 1,1-1-1,-1 0 1,0 0 0,-1-1-1,11-17 1,3-9 118,-2-1-1,16-42 1,8-13 300,-41 84-361,-4 8-68,0 0 0,0 0 0,0 0 0,1 0-1,-1 0 1,0-1 0,1 1 0,-1 0 0,1 0 0,-1 0 0,1 1 0,-1-1-1,1 0 1,0 0 0,0 0 0,-1 0 0,1 1 0,0-1 0,0 0 0,0 0 0,0 1-1,1-2 1,-1 3-9,0 0 0,0 0-1,0 0 1,-1 0 0,1 0-1,-1 1 1,1-1 0,0 0-1,-1 0 1,0 0 0,1 1-1,-1-1 1,0 0-1,0 0 1,1 0 0,-1 1-1,0 1 1,0 1-5,3 23-35,0 0-1,-2 0 1,-2-1 0,0 1 0,-5 26 0,4-39 14,-1-1 0,0 0 1,-1 1-1,0-2 0,-1 1 0,-1 0 1,0-1-1,-1 0 0,0-1 0,0 1 1,-1-1-1,-10 9 0,15-17 20,0 0 0,0 0 0,0 0 0,0-1 0,-1 1 0,1-1 0,-1 0 0,0 0 0,0-1 0,1 1 0,-1-1-1,0 1 1,0-1 0,0-1 0,-1 1 0,1 0 0,0-1 0,0 0 0,0 0 0,0 0 0,-1-1 0,1 1 0,0-1 0,0 0 0,0 0 0,0 0 0,0-1 0,0 1 0,1-1 0,-1 0 0,0 0 0,1-1 0,0 1-1,-4-4 1,-34-33 101,41 39-94,0-1 0,0 0 1,0 1-1,1-1 0,-1 0 0,0 0 1,0 1-1,1-1 0,-1 0 0,1 1 1,-1-1-1,0 1 0,1-1 1,-1 1-1,1-1 0,-1 0 0,1 1 1,0 0-1,-1-1 0,1 1 0,-1-1 1,1 1-1,0 0 0,-1-1 1,1 1-1,0 0 0,0 0 0,1-1 1,5 1-6,0 1 1,0-1 0,1 1-1,-1 0 1,0 1 0,0 0-1,0 0 1,11 5 0,15 4-8,-19-8-2,-1 0 1,1-1-1,-1 0 0,1-1 1,23-2-1,-29 0 16,0 0 0,0 0 0,-1-1 1,1-1-1,-1 1 0,1-1 0,-1 0 0,0-1 1,0 0-1,0 0 0,7-6 0,-1-1 12,0-1 1,-1-1-1,0 0 0,-1 0 0,0-1 1,-1 0-1,14-27 0,44-118 284,-56 119-121,-12 44-177,0-1 1,0 1-1,0-1 0,0 1 0,1-1 0,1 6 0,1 9-22,2 44-110,-2 0 1,-11 110-1,7-164 114,0-1 0,0 0 0,-1 1 0,0-1 0,0 0 0,0 0 0,-1 0-1,0-1 1,-1 1 0,0-1 0,-7 10 0,10-16 17,0 1 0,0 0-1,0-1 1,0 1 0,0-1-1,0 1 1,0-1 0,-1 0 0,1 1-1,0-1 1,0 0 0,0 0 0,-1 0-1,1 0 1,0 0 0,0 0 0,-1 0-1,1-1 1,0 1 0,0 0 0,0-1-1,0 1 1,-1-1 0,1 1 0,0-1-1,0 1 1,0-1 0,0 0 0,0 0-1,-1 0 1,-33-30 59,29 26-42,-4-5 38,0 0 1,0-1-1,1 0 0,-14-22 1,19 27-25,-5-9 148,9 15-175,0-1-1,1 1 0,-1 0 1,0-1-1,0 1 0,0-1 1,0 1-1,0 0 1,1-1-1,-1 1 0,0 0 1,0-1-1,1 1 0,-1 0 1,0-1-1,1 1 1,-1 0-1,0-1 0,1 1 1,-1 0-1,0 0 0,1-1 1,-1 1-1,0 0 1,1 0-1,-1 0 0,1 0 1,-1 0-1,0 0 0,1-1 1,-1 1-1,1 0 1,-1 0-1,1 0 0,-1 0 1,0 0-1,1 1 1,-1-1-1,1 0 0,-1 0 1,1 0-1,-1 0 0,11 1-8,0 1 0,0 0 0,0 1 0,0 0 0,-1 0 0,1 1 0,-1 0 0,0 1 0,9 6 0,-7-4-3,0-1-1,0-1 0,1 0 0,-1 0 0,25 4 1,-21-7 4,0-2 0,0 0 0,1-1 1,-1 0-1,0-1 0,0-1 0,0-1 0,-1 0 1,1-1-1,-1-1 0,0 0 0,0-1 1,-1-1-1,0 0 0,0-1 0,-1 0 0,0-1 1,-1-1-1,0 0 0,0 0 0,-1-1 1,-1-1-1,16-24 0,-22 29 27,0-1 1,-1 0-1,5-19 1,3-10 168,-11 38-187,0 0 1,1 0-1,-1 0 0,0 0 0,0 0 0,0 0 0,0 0 0,0 0 0,0-1 0,0 1 0,0 0 0,0 0 0,0 0 1,0 0-1,0 0 0,0 0 0,0 0 0,0 0 0,0-1 0,0 1 0,0 0 0,0 0 0,0 0 0,0 0 0,0 0 1,0 0-1,0 0 0,0-1 0,0 1 0,0 0 0,0 0 0,0 0 0,0 0 0,0 0 0,0 0 0,0 0 0,0 0 1,0 0-1,0-1 0,0 1 0,0 0 0,-1 0 0,1 0 0,0 0 0,0 0 0,0 0 0,0 0 0,0 0 0,0 0 1,0 0-1,0 0 0,0 0 0,-1 0 0,1 0 0,0 0 0,0 0 0,0 0 0,0 0 0,-4 9 50,-1 58-30,3-51-27,1 0 1,0-1-1,1 1 0,0-1 1,6 30-1,-4-33 0,10 33-8,-11-43 11,0-1 0,-1 1 0,1 0 0,0 0 0,0 0 0,0-1 0,0 1 0,1 0 0,-1-1 0,0 1 0,1-1 0,-1 0 0,1 1 1,-1-1-1,1 0 0,0 0 0,-1 0 0,4 1 0,-1-2 11,1 0-1,-1 0 1,1-1 0,-1 0 0,0 0 0,1 0 0,-1 0 0,0-1-1,4-1 1,-3 1 1,3-2 4,0 0-1,-1 0 1,1 0 0,-1-1 0,0-1 0,-1 1 0,1-1 0,-1 0-1,11-14 1,3-6 57,20-38 0,-23 37-12,-12 18-32,0 0-1,7-18 1,-9 19-27,-3 7-2,0 1 0,1 0 0,-1 0 0,0 0 0,0 0 0,0 0 0,0 0 0,0 0 0,0 0 0,0 0 0,0-1 0,0 1 0,0 0 0,0 0 0,0 0 0,0 0 0,0 0 0,0 0 0,0 0 0,0 0 0,0-1 0,0 1 0,0 0 0,0 0 0,0 0 0,0 0 0,0 0 0,0 0 0,0 0 0,-1 0 0,1 0 0,0 0 0,0-1 0,0 1 0,0 0 0,0 0 0,0 0 0,0 0 0,0 0 0,0 0 0,0 0 0,0 0 0,-1 0 0,1 0 0,0 0 0,0 0 0,0 0 0,0 0 0,0 0 0,0 0 0,0 0 0,0 0 0,0 0 0,-1 0 0,1 0 0,0 0 0,0 0 0,0 0 0,0 0 0,0 0 0,0 0 0,0 0 0,0 0 0,-1 0 0,1 0 0,-6 5 0,3 5 0,1 0 0,0 1 0,1 0 0,-1 16 0,0-2 0,1-12-17,1 0 1,0 0-1,2 18 1,-2-27 10,1-1 0,-1 1 0,1-1 0,0 1 0,0-1 0,0 1 0,1-1 0,-1 0 1,1 1-1,0-1 0,0 0 0,0 0 0,0 0 0,0 0 0,1-1 0,3 5 0,-3-6-5,-1 0 0,1 0 0,-1-1 0,1 1 0,0 0 0,-1-1 0,1 0 0,0 0 0,-1 1 0,1-1 0,0-1 0,0 1 0,4-1 0,37-12-45,-35 9 58,0-1 0,0-1 1,-1 0-1,1 0 0,-1 0 1,-1-1-1,9-8 0,45-58 43,-58 70-42,7-11 47,-1-1 1,-1 1-1,12-30 0,12-22 60,-16 44-110,-15 21 0,-1 1 0,1-1 0,0 0 0,-1 0 0,1 1 0,0-1 0,-1 0 0,1 1 0,0-1 0,0 1 0,0-1 0,0 1 0,0-1 0,-1 1 0,1 0 0,0-1 0,0 1 0,0 0 0,0 0 0,0 0 0,0 0 0,2 0 0,21 25 0,-20-20-2,0 0 0,0 0 0,-1 0-1,0 1 1,0 0 0,-1-1 0,1 1 0,-1 0 0,-1 0-1,1 0 1,0 9 0,1 8-23,-2 43 0,-2-46 13,2 0 1,4 33-1,-5-51 13,1 1 0,-1-1-1,1 1 1,0-1 0,0 1-1,0-1 1,0 0 0,0 0-1,0 1 1,1-1 0,-1 0-1,1 0 1,-1 0 0,1 0-1,0 0 1,0-1 0,0 1-1,0 0 1,0-1 0,5 3-1,-4-3 3,1 0 0,0 0 0,0 0 0,0 0 0,0-1 0,0 0 0,0 0 0,0 0 0,0 0 0,0 0 0,0-1 0,5-1 0,2-1 3,0 0 1,0-1-1,-1-1 1,1 1-1,-1-2 1,0 0-1,0 0 1,12-11-1,-11 7-6,-1-1 0,0-1 0,-1 0 0,0 0 0,10-19 0,-3 0 0,15-40 0,-28 64 0,-1-1 0,0 1 0,0-1 0,1-12 0,-3 16 0,1 1 0,-1-1 0,0 0 0,-1 1 0,1-1 0,-1 1 0,1-1 0,-1 0 0,0 1 0,-1-1 0,1 1 0,-3-5 0,4 7 0,-1 1 0,0-1 0,0 0 0,1 1 0,-1-1 0,0 1 0,0-1 0,0 1 0,0-1 0,1 1 0,-1 0 0,0-1 0,0 1 0,0 0 0,0 0 0,0 0 0,0 0 0,0 0 0,0 0 0,0 0 0,0 0 0,0 0 0,0 0 0,0 0 0,0 0 0,0 1 0,0-1 0,1 0 0,-1 1 0,0-1 0,0 1 0,0-1 0,0 1 0,1 0 0,-1-1 0,-1 2 0,-32 27 0,31-26 0,-3 3 0,0 0 0,0 0 0,0 1 0,1 0 0,0 0 0,1 1 0,-7 12 0,10-16 0,-1 1 0,1-1 0,0 0 0,0 0 0,0 1 0,1-1 0,0 1 0,-1-1 0,2 0 0,-1 1 0,0-1 0,1 1 0,0-1 0,0 0 0,0 1 0,1-1 0,1 5 0,2 0 0,-1-1 0,1 1 0,1-1 0,-1 0 0,1 0 0,1-1 0,0 0 0,0 0 0,0 0 0,15 10 0,-10-10 0,0 0 0,0-1 0,1-1 0,0 0 0,-1 0 0,2-1 0,15 3 0,-7-4 0,0-1 0,0 0 0,1-2 0,-1 0 0,0-2 0,0 0 0,0-1 0,0-2 0,31-9 0,-50 12 92,1 1 1,-1 0-1,1-1 0,-1 0 1,0 0-1,1 0 0,-1 0 1,0 0-1,5-5 0,-8 6-233,1 0-1,0 0 0,-1 1 1,1-1-1,-1 0 0,1 0 1,-1 0-1,0 0 1,1 0-1,-1 0 0,0 0 1,0 0-1,0 0 0,1 0 1,-1 0-1,0 0 0,0 0 1,0 0-1,-1 0 1,1 0-1,0 1 0,0-1 1,0 0-1,-1 0 0,1 0 1,-1 0-1,1 0 1,0 0-1,-1 0 0,0 0 1,1 1-1,-1-1 0,1 0 1,-1 0-1,0 1 0,-1-2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2:16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1137 9848,'0'0'3312,"11"-11"-2472,10-11-308,-1-1 1,32-49 0,35-84 1237,-7-4 1,-7-3-1,60-202 0,-96 273-726,-16 43 26,-16 25 255,-8 27-681,-4 15-485,-67 297 494,-16 116-373,16-160-267,61-234-12,-2-1 0,-1 0-1,-1-1 1,-2-1 0,-27 36-1,14-26 26,16-21 12,0-2 0,-1 0 0,-29 28-1,45-49-25,1 1-1,-1-1 1,1 0-1,-1 1 1,1-1-1,-1 0 1,1 1-1,-1-1 1,1 0-1,-1 0 1,1 0-1,-1 0 1,1 1-1,-1-1 1,1 0-1,-1 0 1,0 0-1,1 0 1,-1 0-1,1 0 1,-1 0-1,1-1 1,-1 1-1,1 0 1,-1 0-1,0 0 1,1-1-1,-1 1 1,1 0-1,-1 0 1,1-1-1,0 1 1,-1 0-1,1-1 1,-1 1-1,0-1 1,-3-2 112,20-16 192,-2 4-294,0 1-1,0 0 1,2 1 0,0 1 0,0 1-1,21-12 1,-15 9-10,65-39 31,2 4 1,140-56-1,139-45 29,-363 148-72,1 0-1,-1-1 0,0 1 0,0-1 0,0 0 0,-1-1 0,1 1 0,-1-1 0,6-6 0,-10 9 2,0 1 0,-1-1 0,1 1-1,-1-1 1,1 1 0,-1 0 0,1-1 0,-1 1 0,0 0 0,1-1-1,-1 1 1,1 0 0,-1 0 0,0-1 0,1 1 0,-1 0 0,1 0-1,-1 0 1,0 0 0,1 0 0,-2 0 0,-14 1 14,0 0 0,1 2 0,-1 0 0,1 0 0,-1 1 1,1 1-1,0 1 0,1 0 0,-1 1 0,1 0 0,1 2 0,-1-1 1,-20 19-1,31-24-9,0 0 0,0 0 1,0 0-1,0 1 0,1-1 0,-1 1 1,1 0-1,0 0 0,0-1 1,0 1-1,1 0 0,-1 1 0,1-1 1,0 0-1,0 0 0,0 7 1,1-8 1,0 0 1,0 0 0,0 0 0,1 0 0,-1 0 0,1-1 0,-1 1-1,1 0 1,0 0 0,0 0 0,0 0 0,1-1 0,-1 1-1,1-1 1,-1 1 0,1-1 0,0 1 0,0-1 0,0 0 0,0 0-1,0 0 1,0 0 0,1 0 0,3 1 0,1 1 6,0 0 1,0-1 0,1-1 0,-1 1-1,1-1 1,0 0 0,0-1 0,0 0-1,0 0 1,0-1 0,0 0-1,0 0 1,0-1 0,0 0 0,0 0-1,0-1 1,-1 0 0,1 0 0,-1-1-1,1 0 1,13-7 0,-15 6-2,0 0 1,0 0 0,0-1-1,0 0 1,-1 0-1,0 0 1,0 0-1,0-1 1,-1 0 0,1 0-1,-2 0 1,1-1-1,0 1 1,-1-1 0,-1 0-1,1 0 1,-1 0-1,0 0 1,0 0-1,-1 0 1,0-1 0,-1 1-1,0-14 1,0 15 2,-1-1 0,0 1 0,-1-1 0,0 1 0,0-1 0,0 1 0,0 0 0,-1 0 0,0 0 0,-1 0 0,1 1 0,-1-1 0,0 1 0,-6-6 0,-6-4 35,0 1-1,0 1 1,-21-13 0,-9-7 55,39 29-75,-3-2 25,10 6-52,1 0 0,-1 0 0,0 0 0,0 0 1,0 0-1,0 0 0,0 0 0,0 0 0,0 0 0,0 0 0,0 0 1,0 0-1,0 0 0,0 0 0,0 0 0,0-1 0,0 1 0,0 0 1,0 0-1,0 0 0,0 0 0,1 0 0,-1 0 0,0 0 0,0 0 1,0 0-1,0 0 0,0 0 0,0 0 0,0 0 0,0 0 0,0-1 1,0 1-1,0 0 0,0 0 0,0 0 0,0 0 0,0 0 0,-1 0 1,1 0-1,0 0 0,0 0 0,0 0 0,0 0 0,0 0 0,0 0 1,0 0-1,0-1 0,0 1 0,0 0 0,0 0 0,0 0 0,32-1 113,42-8 0,-48 4-76,0 2 1,1 1-1,33 2 1,-40 2-23,-7-1 12,0 1-1,0-2 1,0 1 0,-1-2-1,1 0 1,0 0-1,19-6 1,-9 3 47,-19 4-70,-1-1 1,1 1-1,0-1 1,-1 0-1,1 0 1,5-3-1,-4 1 9,1 0 0,0 1-1,0-1 1,0 1 0,0 0 0,0 1-1,7-1 1,-9 2-16,0 0 0,0 0-1,0 1 1,0-1 0,0 1 0,0 0 0,-1 0 0,1 1-1,0-1 1,-1 1 0,1 0 0,5 3 0,4 4-8,-1-1 1,1 2-1,-1 0 0,-1 0 1,0 1-1,-1 0 1,0 1-1,0 0 0,-1 1 1,8 16-1,-14-23-4,-1 1 0,1-1 0,-1 1 0,-1-1 0,0 1 0,0 0 0,0 0 0,0-1 1,-1 1-1,-2 13 0,1-8-5,-1 1-1,0-1 1,-1 1 0,-1-1 0,-5 13 0,9-24 18,0-1 0,-1 1-1,1 0 1,0 0 0,0 0-1,0-1 1,-1 1-1,1 0 1,0 0 0,0 0-1,0 0 1,0-1 0,1 1-1,-1 0 1,0 0-1,0 0 1,0 0 0,1-1-1,-1 1 1,0 0 0,1 0-1,-1-1 1,1 1 0,0 1-1,1 0 3,-1-1-1,1 1 0,0-1 1,0 0-1,0 1 0,0-1 1,0 0-1,0 0 0,3 1 1,0 0-1,0 0 0,1-1 1,0 0-1,-1 0 0,1 0 1,0 0-1,6-1 0,3-2 9,0 0-1,0-1 1,-1-1-1,1 0 0,-1-1 1,0-1-1,0 0 1,-1 0-1,20-14 1,-15 7 12,-1 0 1,0-2-1,-1 0 1,-1-1-1,25-32 1,-26 31-8,-1 0 1,2 2 0,17-15-1,-12 6 2,-17 20-15,-1 0 0,1 1-1,1-1 1,-1 1 0,0-1 0,1 1 0,4-3-1,-7 5-3,1 1 0,-1-1 0,1 1 0,-1-1-1,1 1 1,0 0 0,-1-1 0,1 1 0,0 0-1,-1 0 1,1 0 0,-1 0 0,1 0 0,0 1-1,-1-1 1,1 0 0,-1 1 0,1-1-1,-1 1 1,1 0 0,-1-1 0,1 1 0,-1 0-1,1 0 1,1 2 0,8 6-5,-1 1 1,-1 1-1,0 0 1,0 0-1,-1 0 1,0 1-1,9 19 1,2 2-9,-11-21-12,0-1-125,-16-18 83,0-2 72,0 1 0,0 1-1,-1-1 1,0 1-1,-1 1 1,1 0 0,-1 0-1,0 1 1,-1 0-1,1 0 1,-1 2 0,0-1-1,0 1 1,0 1-1,-1 0 1,1 0 0,-1 1-1,1 1 1,-20 1-1,27-1-1,0 1-1,0-1 1,0 1-1,0 0 1,0 0-1,0 0 0,0 1 1,0-1-1,0 1 1,1 0-1,-1 0 1,1 0-1,0 1 0,-1-1 1,1 1-1,0-1 1,0 1-1,1 0 1,-1 1-1,-2 3 1,1-1-7,1-1 0,1 1 0,-1 0 1,1 0-1,0 0 0,0 0 1,0 0-1,1 1 0,0-1 1,1 0-1,-1 1 0,2 9 1,0-3-10,0 0 0,1 0 0,1 0 1,0 0-1,1 0 0,0-1 1,8 15-1,-8-19 8,1 1 0,0-1 1,0-1-1,1 1 0,0-1 1,0 0-1,1 0 0,0-1 0,0 0 1,15 11-1,-9-10 8,0 0 0,0-1 0,0 0-1,1-1 1,0 0 0,0-1 0,0-1 0,0 0 0,0-1-1,1-1 1,-1 0 0,1-1 0,0 0 0,-1-1 0,1-1-1,18-4 1,34-8 59,0-3 0,107-42-1,-163 54-61,0-1 0,-1-1 0,1 0 0,-2 0 1,1 0-1,-1-2 0,0 1 0,14-18 0,-16 18-1,-1 0 0,-1 0 0,0 0 0,0-1 0,0 0 0,-1 0 0,-1 0 1,1-1-1,-2 1 0,1-1 0,1-11 0,-4 19 0,0-1 0,1 1 0,-1-1 0,0 1 0,0-1 0,-1 1 0,1-1 0,0 1 0,-1 0 0,0-1 0,1 1 0,-1 0 0,0-1 0,0 1 0,0 0 0,-1 0 0,1 0 0,0 0 0,-3-3 0,2 3 0,-1 1 0,1-1 0,0 1 0,0 0 0,-1 0 0,1 0 0,-1 0 0,1 0 0,-1 0 0,1 1 0,-1-1 0,0 1 0,1 0 0,-1 0 0,-3 0 0,-6 1 0,-1 1 0,1 1 0,0 0 0,0 0 0,1 1 0,-17 8 0,16-7-1,0 1 0,1 1 0,0-1 1,0 2-1,1 0 0,0 0 0,-16 18 0,22-22 0,0 1-1,0 0 0,1 0 1,0 0-1,0 1 1,0-1-1,1 1 0,-1 0 1,2 0-1,-1 0 1,0-1-1,1 2 0,0-1 1,1 0-1,0 0 1,-1 0-1,2 0 0,0 10 1,1-8-14,1 0 0,-1-1 0,1 1 0,1 0 0,0-1 1,0 0-1,0 0 0,0 0 0,1 0 0,1-1 0,-1 0 0,8 7 1,-5-6 9,0 0-1,0 0 1,0-1 0,1 0 0,0-1 0,0 0 0,0 0 0,1-1 0,12 4 0,-10-6 10,0 1 1,0-2-1,0 0 1,0 0-1,1-1 1,-1 0-1,0-1 1,0-1-1,0 0 0,1 0 1,-2-1-1,1-1 1,0 0-1,-1 0 1,0-1-1,0-1 1,16-10-1,-16 10 11,0-1-1,-1 0 0,0 0 0,0-1 0,-1 0 1,0-1-1,-1 0 0,1 0 0,-2-1 1,1 0-1,10-21 0,-4-3-15,14-49 0,-7 18 0,-11 44 0,-7 25 0,0 9 0,5 63 0,-4 1 0,-10 131 0,4-190 0,-1-1 0,-9 34 0,10-42 0,-1 0 0,-1-1 0,0 1 0,0-1 0,-1 0 0,1 0 0,-11 11 0,14-18 0,-1 0 0,1 0 0,-1 0 0,0 0 0,0-1 0,1 1 0,-1 0 0,0-1 0,0 1 0,0-1 0,0 0 0,1 0 0,-1 1 0,0-1 0,0 0 0,0-1 0,0 1 0,0 0 0,0-1 0,1 1 0,-1-1 0,-4-1 0,2 1 0,-1-1 0,0 0 0,1 0 0,-1 0 0,1-1 0,0 1 0,-8-7 0,-6-11 0,1-1 0,-21-34 0,-4-5 0,25 27 0,6 11 0,0 9 0,9 11 0,7 8 0,26 45 0,-18-33 0,1-1 0,20 18 0,-28-29 0,1-1 0,0 0 0,0 0 0,0-1 0,0 1 0,1-2 0,0 1 0,0-1 0,10 3 0,3-2 0,0 0 0,1-2 0,-1-1 0,0 0 0,1-1 0,28-5 0,128-30 0,-143 25 0,49-22 0,13-4 0,-95 36 0,0-1 0,0 1 0,0-1 0,0 0 0,0 0 0,0 0 0,0 0 0,0 0 0,-1 0 0,1 0 0,0 0 0,2-3 0,-4 4 0,0-1 0,0 1 0,0 0 0,0 0 0,0-1 0,0 1 0,0 0 0,0-1 0,0 1 0,0 0 0,0-1 0,0 1 0,0 0 0,0-1 0,0 1 0,0 0 0,0-1 0,0 1 0,0 0 0,0 0 0,0-1 0,0 1 0,-1 0 0,1-1 0,0 1 0,0 0 0,0 0 0,-1-1 0,-15-9 0,-10 1-4000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2:16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0 184 12160,'0'0'10063,"5"-10"-9259,3-8-256,-1 1-1,-1-1 0,5-20 1,-9 26-163,-1 3-33,1 1 0,0 0 0,0-1 1,1 1-1,0 0 0,5-10 0,-10 16-113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363 298 6224,'0'0'9277,"-8"-2"-8898,-6-1-275,-3-2 388,0 1 0,0 1 0,0 1 1,-34 0-1,26 5-110,10-2-54,0 1 0,-16 4 0,26-5-241,0 1 0,1 0 0,-1 0 0,0 0 0,1 0 0,-1 1 0,1 0 0,0 0 1,0 0-1,-5 4 0,-1 4 233,-1 0 1,1 1 0,1 0 0,0 0 0,-8 16-1,14-23-207,1-1 0,0 1 0,0 0 0,1-1 0,-1 1 0,1 0 0,0 0-1,0 0 1,1 0 0,-1 0 0,1 0 0,0 0 0,1 0 0,-1 0 0,1 0 0,0 0 0,0 0-1,1-1 1,2 8 0,-1-8-57,-1 0-1,1 0 0,0 0 1,0-1-1,0 1 0,0-1 1,1 0-1,-1 0 0,1 0 1,0-1-1,0 1 0,0-1 1,0 0-1,0 0 0,0 0 1,1-1-1,-1 1 0,1-1 1,5 1-1,-1-1 9,-1 1 0,1-2 0,0 1-1,0-1 1,-1 0 0,1-1 0,0 0 0,-1-1 0,13-3 0,-13 2-11,0-1 1,0 0-1,0-1 1,-1 0 0,1 0-1,-1 0 1,0-1 0,11-12-1,-6 5 40,-2-1 0,1 1-1,14-28 1,-19 31-61,-1-1-1,-1-1 1,1 1 0,2-14 0,-6 18-12,1 0 0,-1 0-1,-1 0 1,1 0 0,-1-1 0,-1 1 0,1 0-1,-3-11 1,-3-1 21,0 0 1,-1 0-1,-1 0 0,-1 1 1,0 1-1,-2-1 0,0 2 1,-24-29-1,27 35 18,0 1 0,-1 0 1,0 0-1,-19-14 0,22 19-28,1 1-1,-1 0 1,0 0 0,1 1-1,-1 0 1,-1 0 0,1 0-1,0 1 1,0 0 0,-1 0-1,-10 0 1,2 0 51,12 1-50,0-1 0,0 1 0,-1 0-1,1 0 1,0 0 0,0 0 0,0 1-1,-6 0 1,9 0-34,-1-1 0,1 0 0,-1 1-1,1-1 1,0 0 0,-1 1 0,1-1 0,0 1 0,-1-1-1,1 0 1,0 1 0,-1-1 0,1 1 0,0-1 0,0 1-1,-1-1 1,1 1 0,0-1 0,0 1 0,0 0 0,0-1-1,0 1 1,0-1 0,0 1 0,0-1 0,0 1 0,0-1-1,0 1 1,0-1 0,0 1 0,1-1 0,-1 2 0,9 14-211,-6-13 118,0-1 1,0 0-1,0 1 0,0-1 1,0-1-1,0 1 0,5 2 1,3 0-3211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1 217 7024,'0'0'11569,"5"-9"-11071,-4 8-481,7-12 235,0 0 0,1 0 0,1 1 0,11-12 1,-17 20-113,1 1 1,0-1 0,0 0 0,0 1 0,0 0-1,1 0 1,-1 1 0,1 0 0,0 0-1,7-2 1,-11 3-105,0 1-1,0 0 1,0-1-1,0 1 1,0 0-1,0 0 0,0 0 1,0 1-1,0-1 1,0 0-1,0 1 1,0-1-1,0 1 1,-1-1-1,1 1 1,0 0-1,0 0 1,-1 0-1,1 0 0,0 0 1,-1 1-1,1-1 1,-1 0-1,0 1 1,1-1-1,-1 1 1,0-1-1,0 1 1,0-1-1,0 1 1,0 0-1,0 0 1,0 0-1,-1-1 0,2 4 1,1 12 190,1 0 0,-2 0 1,0 20-1,0-15 36,3 23 0,-2-31-173,-1-2 61,0 0 0,1 0 0,1 0-1,6 15 1,-9-24-105,1 0 0,0 0 1,0 0-1,0-1 0,0 1 0,0-1 0,0 1 0,0-1 1,1 0-1,0 1 0,-1-1 0,1-1 0,0 1 1,0 0-1,0-1 0,0 1 0,0-1 0,0 0 0,0 0 1,7 1-1,-7-1-9,1-1 0,-1 0 0,1 1 0,0-1 0,-1-1 0,1 1 0,-1 0 0,1-1 0,-1 0 0,1 0 0,-1 0 0,1 0 0,-1-1-1,0 1 1,0-1 0,6-3 0,-5 1 6,1 0-1,-1 0 1,0 0-1,0-1 1,0 1-1,-1-1 1,1 0-1,-1 0 1,3-8-1,1-1 36,-1 1-1,-1-2 0,0 1 0,-1 0 0,-1-1 0,3-24 0,-6 28-46,1-1-1,-2 1 0,0 0 1,0 0-1,-1 0 1,0 0-1,-1 0 0,0 0 1,-7-15-1,0 6 50,7 16-48,1 0-1,-1 0 1,1 0-1,1-1 1,-1 1-1,0 0 1,1-1-1,0 1 1,0-1-1,1 1 1,-1-1 0,1-5-1,0 9-26,0-1 0,1 1 0,-1 0 0,1 0 0,-1 0 0,1 0 0,-1 0 0,1 0 0,0 0 0,-1 1-1,1-1 1,0 0 0,0 0 0,0 0 0,0 1 0,0-1 0,0 0 0,0 1 0,0-1 0,0 1 0,0-1 0,0 1 0,0 0 0,0-1 0,0 1 0,0 0-1,0 0 1,1 0 0,-1 0 0,0 0 0,2 0 0,4 0 13,1 0-1,0 1 1,10 3 0,-12-3 1,7 1 33,0 0 1,0 1 0,0 1 0,-1 0-1,0 1 1,1 0 0,-2 1-1,18 11 1,-21-11 140,-10-2-1225,-1 0-2470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6632,'0'0'14941,"10"1"-14467,32 5 252,1-2 0,59-2 0,-86-3-542,-9-1-54,-1 2-1,0-1 0,1 1 1,-1 0-1,1 0 1,11 2-1,-17-2-104,-1 1-1,1-1 0,-1 0 1,1 1-1,-1-1 1,1 0-1,-1 1 0,1-1 1,-1 1-1,0-1 1,1 0-1,-1 1 0,0-1 1,1 1-1,-1-1 1,0 1-1,0-1 0,1 1 1,-1 0-1,0-1 0,0 1 1,0-1-1,0 1 1,0-1-1,0 1 0,0 0 1,0-1-1,0 1 1,0-1-1,0 1 0,0 0 1,0-1-1,0 1 1,0-1-1,-1 1 0,1-1 1,0 1-1,0-1 1,-1 1-1,0 0 0,0 2 10,-1 0 1,1 0-1,-1 0 0,0 0 0,0-1 0,-3 4 0,-23 19 124,-18 17 33,28-23-82,-28 21-1,26-24 90,-25 26 0,44-41-179,1-1-1,-1 0 1,1 1-1,-1-1 0,1 0 1,0 1-1,-1-1 1,1 0-1,0 1 0,-1-1 1,1 1-1,0-1 1,-1 1-1,1-1 0,0 1 1,0-1-1,0 1 1,-1-1-1,1 1 0,0-1 1,0 1-1,0-1 1,0 1-1,0-1 0,0 1 1,0-1-1,0 1 1,0 0-1,2 0-2,-1-1 0,1 1 0,0-1 0,-1 0-1,1 1 1,-1-1 0,1 0 0,0 0 0,-1 0 0,1 0 0,2-1-1,167-7 337,-165 7-310,0 1-1,-1 0 0,1 1 0,0-1 0,-1 1 0,10 2 1,-13-2-91,1 0 1,-1 0-1,0 0 1,1 0-1,-1 0 1,0 0-1,0 1 1,0-1-1,0 1 1,0-1-1,0 1 1,0 0-1,0 0 1,-1 0-1,1 0 1,1 4-1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12256,'0'0'2742,"13"5"-1966,1 0-522,1 0 1,0-1-1,0 0 0,0-1 0,29 1 0,2-6 513,0-3-1,48-10 1,8-1 593,-86 14-1027,0 2-1,0-1 1,0 2-1,0 0 1,19 5-1,-33-6-267,0 1 1,0-1-1,0 0 1,0 1-1,0 0 0,0-1 1,-1 1-1,1 0 1,0 0-1,0 0 0,-1 0 1,1 0-1,-1 1 1,1-1-1,-1 0 0,1 1 1,-1-1-1,0 1 1,0 0-1,0-1 0,0 1 1,0 0-1,0 0 1,0-1-1,0 1 1,0 3-1,0 0-389,-1 0 1,1 0 0,-1-1-1,0 1 1,-1 0-1,1 0 1,-1 0-1,-2 7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8336,'0'0'17289,"9"1"-16767,30 6 148,59 3 0,334-34 1296,-279 11-1467,88-15 384,-23 3-200,-169 22-536,-29 3 29,33-5-1,-46 4-43,-6 2-168,-10 3-346,-44 2-467,31-4-3287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2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1096 7136,'0'0'5014,"12"-2"-4636,26 0-139,71-7 843,-104 8-1004,1 0 0,-1-1 0,1 0 0,-1 0 0,0 0 0,0-1-1,0 1 1,0-1 0,0 0 0,0-1 0,-1 1 0,0-1 0,8-8 0,-10 9-34,0 1 0,0-1 1,0-1-1,0 1 0,-1 0 0,1 0 0,-1 0 1,0-1-1,0 1 0,0-1 0,0 1 0,-1-1 1,1 1-1,-1-1 0,0 0 0,0 1 0,0-1 1,-1 1-1,1-1 0,-1 1 0,0-1 0,0 1 1,-1-5-1,0 4-8,0 0 1,0-1 0,0 1-1,0 0 1,-1 0-1,0 0 1,1 0-1,-1 1 1,-1-1 0,1 1-1,-1 0 1,1 0-1,-1 0 1,-5-3 0,6 5-22,1 0 1,-1 0 0,1 0 0,-1 0 0,0 1 0,0-1 0,1 1 0,-1 0-1,0 0 1,0 0 0,0 0 0,1 0 0,-1 0 0,0 1 0,0 0-1,1-1 1,-1 1 0,0 0 0,1 0 0,-1 1 0,1-1 0,-1 0 0,1 1-1,0-1 1,-4 4 0,0 0 18,1 1 0,0 0 0,0-1 0,0 2 0,0-1 0,1 0 0,0 1-1,0 0 1,1 0 0,0 0 0,0 0 0,1 1 0,0-1 0,-2 14 0,2-8 35,1 0 1,0-1 0,1 1-1,0 0 1,1 0-1,1-1 1,0 1-1,4 14 1,-5-24-44,1 1 0,-1-1 0,1 1 0,0-1 0,-1 0 0,2 1 0,-1-1 0,0 0 0,1 0 0,-1-1 0,1 1 0,0-1-1,0 1 1,0-1 0,0 0 0,0 0 0,0 0 0,1 0 0,-1-1 0,1 1 0,-1-1 0,1 0 0,4 1 0,7 1 47,1-1 0,0-1 0,-1 0 0,19-2 0,-30 1-60,16-1 49,0-2 0,0 0 1,0-1-1,0-1 0,-1-1 0,0-1 0,25-12 1,2-4 179,71-49 1,-88 51-65,-1-2 0,-1 0 0,-1-2 0,26-33 0,-44 48-26,-10 7 7,-18 15-10,-161 161 94,173-166-233,1 1-1,0 0 1,0 1 0,1 0-1,0 0 1,1 0 0,0 0 0,1 1-1,-1 0 1,-2 14 0,6-23-9,1 0 1,0 1 0,-1-1-1,1 0 1,0 1-1,0-1 1,0 1 0,0-1-1,0 0 1,0 1 0,1-1-1,-1 0 1,0 0 0,1 1-1,-1-1 1,1 0-1,-1 0 1,1 1 0,0-1-1,0 0 1,-1 0 0,1 0-1,0 0 1,0 0 0,0 0-1,0 0 1,0 0-1,0 0 1,0-1 0,0 1-1,1 0 1,-1-1 0,0 1-1,0-1 1,0 1 0,1-1-1,-1 1 1,0-1-1,1 0 1,-1 0 0,0 0-1,3 0 1,3 0 16,-1 0-1,1 0 1,-1-1-1,0 0 1,1 0-1,-1-1 1,10-3-1,-8 1 4,0 0-1,0-1 0,-1 0 1,1 0-1,-1 0 0,-1-1 1,1 0-1,-1-1 0,0 0 1,0 0-1,-1 0 0,0 0 1,0-1-1,6-13 0,-5 8 32,0-1-1,-1 1 1,-1-1-1,0 0 0,0-1 1,-2 1-1,0-1 1,0-18-1,-4 31 98,-2 7-92,-3 9-27,-20 41 18,-61 137 12,-68 195-44,90-240 76,61-139-65,-3 5 38,14-19 46,112-135 41,-8 11-51,-77 86-79,10-14 26,3 3 1,55-54-1,-54 66-21,59-58 31,29-40 24,-122 125-52,-12 13-25,0 1-1,1-1 1,0 1 0,0-1 0,0 1-1,0 0 1,0 0 0,0 0 0,0 0-1,1 0 1,-1 0 0,1 1-1,-1-1 1,6-1 0,-18 31 15,-5 14 14,1 0-1,3 2 1,-8 55 0,18-98-32,1 0 1,0 1 0,0-1 0,-1 0 0,1 0 0,0 0 0,0 0 0,0 0 0,0 0-1,1 0 1,-1 0 0,0 0 0,0 0 0,1 0 0,-1 0 0,0 0 0,1 0 0,-1 0-1,1 0 1,-1 0 0,1 0 0,0 0 0,-1 0 0,1 0 0,0-1 0,0 1-1,-1 0 1,1 0 0,0-1 0,0 1 0,0-1 0,0 1 0,0-1 0,0 1 0,0-1-1,0 0 1,0 1 0,0-1 0,0 0 0,0 0 0,0 0 0,0 0 0,1 0 0,-1 0-1,0 0 1,0 0 0,0 0 0,0 0 0,1-1 0,5 0 21,-1 0 1,0-1-1,1 0 0,-1 0 1,0-1-1,10-5 0,1-4 39,0 0 0,0-1 0,-2-1 0,20-20 0,50-69 209,-67 81-151,0 0 0,26-23 0,-44 45-119,0 0 1,0 1-1,0-1 1,0 0-1,0 0 1,0 1-1,0-1 1,0 0 0,0 0-1,0 0 1,0 1-1,0-1 1,0 0-1,0 0 1,1 1-1,-1-1 1,0 0 0,0 0-1,0 0 1,0 0-1,0 1 1,0-1-1,1 0 1,-1 0-1,0 0 1,0 0 0,0 1-1,0-1 1,1 0-1,-1 0 1,0 0-1,0 0 1,0 0-1,1 0 1,-1 0 0,0 0-1,0 0 1,0 1-1,1-1 1,-1 0-1,0 0 1,0 0-1,1 0 1,-1 0 0,0 0-1,0-1 1,0 1-1,1 0 1,-1 0-1,0 0 1,0 0-1,0 0 1,1 0 0,-1 0-1,0 0 1,0 0-1,0-1 1,1 1-1,-1 0 1,0 0-1,0 0 1,0 0-1,0 0 1,0-1 0,1 1-1,-1 0 1,-4 24 50,2-16-45,-2 21-8,-5 56-19,9-78 18,0 0-1,0 1 0,1-1 1,0 0-1,0 1 0,1-1 1,-1 0-1,7 13 0,-7-17 6,1 0 0,0-1 0,-1 1 0,1-1 0,0 1 0,0-1 0,1 0 0,-1 0 0,0 0 0,1 0 0,-1-1 0,1 1 0,-1 0 0,1-1 0,0 0 0,0 0 0,0 0 0,-1 0 0,1 0 0,0 0 0,0-1 0,0 1 0,0-1 0,1 0 0,-1 0 0,0 0 0,0-1 0,0 1 0,0-1 0,4-1 0,7-1 19,0-2 1,-1 0 0,1 0 0,-1-1 0,12-8 0,82-56 133,-72 45-63,1 2 0,39-20 0,-6 19 106,-106 32-138,-2 5-57,1 1 0,1 2 0,0 1-1,-60 39 1,78-43-5,12-9 0,1-1 0,0 2 0,0-1 0,0 1 0,0 0 0,1 0 0,0 1 0,0-1 0,-5 9 0,10-14 0,-1 1 0,1-1 0,0 1-1,0-1 1,-1 0 0,1 1 0,0-1 0,0 1-1,0-1 1,-1 1 0,1 0 0,0-1 0,0 1-1,0-1 1,0 1 0,0-1 0,0 1 0,0-1 0,0 1-1,0-1 1,0 1 0,1-1 0,-1 1 0,0-1-1,0 1 1,0-1 0,1 1 0,-1 0 0,1 0-1,0-1 0,0 1 0,0-1 0,0 1 0,0-1 0,0 1 1,0-1-1,0 0 0,0 1 0,0-1 0,0 0 0,0 0 0,2 0 1,35-3-16,-25 0 23,0-2 0,0 1 0,-1-1 0,1-1 0,-1 0 0,0-1 0,-1 0 0,17-14 0,-3-1 46,-1 0 1,29-37 0,-52 57-43,1 0-1,-1-1 1,1 1 0,0 0-1,0 1 1,0-1 0,0 0 0,1 1-1,3-3 1,-6 4-9,1 0 1,-1 0-1,0 0 0,0 0 0,1 0 1,-1 0-1,0 0 0,1 0 1,-1 0-1,0 0 0,1 0 1,-1 0-1,0 0 0,0 1 0,1-1 1,-1 0-1,0 0 0,1 0 1,-1 0-1,0 1 0,0-1 0,0 0 1,1 0-1,-1 1 0,0-1 1,0 0-1,0 0 0,1 1 1,4 18 16,-3-5-23,1-1 0,0 0-1,1 0 1,0 0 0,7 14 0,-8-23 1,-1 0 0,1 0 0,-1 0 0,1 0 0,0-1 0,0 1 0,1-1 0,-1 0 0,1 0 0,0 0 0,0-1 0,0 1 0,0-1 0,0 0 1,0 0-1,0 0 0,1-1 0,8 3 0,-5-3 6,-1 0 0,1-1-1,-1 0 1,1 0 0,-1-1 0,1 0 0,-1 0 0,0-1 0,1 0-1,-1 0 1,0-1 0,0 1 0,0-2 0,-1 1 0,1-1 0,-1 0-1,12-9 1,-4 1 5,0 0-1,-1-1 0,0-1 1,-2 0-1,1 0 0,11-21 0,59-112 59,112-279-1,-169 357-55,-3-2 0,-3 0 0,13-101 0,-30 131-10,-2 42 0,0-1 0,0 0-1,0 0 1,0 1 0,0-1 0,0 0-1,-1 0 1,1 0 0,0 1-1,0-1 1,0 0 0,0 0 0,-1 0-1,1 1 1,0-1 0,0 0 0,0 0-1,-1 0 1,1 0 0,0 0-1,0 0 1,-1 0 0,1 0 0,0 1-1,0-1 1,0 0 0,-1 0 0,1 0-1,0 0 1,0 0 0,-1 0-1,1 0 1,0 0 0,0 0 0,-1-1-1,1 1 1,0 0 0,0 0 0,-1 0-1,1 0 1,0 0 0,0 0-1,0 0 1,-1-1 0,1 1 0,0 0-1,0 0 1,0 0 0,-1 0 0,1-1-1,0 1 1,0 0 0,0 0 0,0 0-1,0-1 1,0 1 0,-1 0-1,1 0 1,0-1 0,0 1 0,0 0-1,0 0 1,0-1 0,0 1 0,0 0-1,0 0 1,0-1 0,0 1-1,0 0 1,-13 17-32,12-16 30,-25 39-31,3 2-1,1 0 1,2 2 0,1 0-1,3 1 1,2 1 0,-11 60 0,5 11-112,-7 209 1,28-227 72,0-88 58,0-1 0,1 1 0,0 0 0,1-1 0,0 1 0,0-1 0,6 10 0,-9-18 13,1-1-1,0 0 0,0 1 1,0-1-1,0 0 0,0 0 1,0 0-1,0 0 0,0 0 1,0 0-1,0 0 1,1 0-1,-1 0 0,0-1 1,1 1-1,-1 0 0,1-1 1,-1 1-1,0-1 0,4 1 1,-2-1-1,0 0 0,1 0 0,-1 0 0,0-1 0,1 1 0,-1-1 0,0 0 0,0 0 0,4-1 0,5-4 0,0 1 1,0-2 0,17-13-1,-7 2 26,-1 0 0,20-25 0,13-11 84,-41 39-63,7-6 27,-19 20-65,-1 0-1,1 0 0,0 0 0,0 1 0,0-1 1,0 0-1,0 1 0,0-1 0,1 1 0,-1-1 1,0 1-1,0 0 0,0-1 0,0 1 0,0 0 1,3 0-1,-4 0-3,1 0 0,0 1-1,-1-1 1,1 1 0,-1-1 0,1 0 0,-1 1 0,1 0 0,-1-1 0,1 1-1,-1-1 1,1 1 0,-1-1 0,0 1 0,1 0 0,-1-1 0,0 1-1,0 0 1,1-1 0,-1 1 0,0 0 0,0 0 0,0 0 0,3 22 20,-3-20-19,-2 62 36,1-53-45,0-1-1,1 1 1,0-1 0,0 1 0,1-1 0,1 1 0,0-1-1,6 18 1,-7-27 5,0 1 0,0-1-1,0 0 1,0 0 0,1-1-1,-1 1 1,1 0 0,-1 0-1,1-1 1,0 1 0,0-1-1,0 1 1,-1-1 0,1 0 0,1 0-1,-1 0 1,0 0 0,0 0-1,0 0 1,1 0 0,-1-1-1,0 1 1,0-1 0,1 0-1,-1 0 1,0 0 0,1 0 0,-1 0-1,0 0 1,1-1 0,-1 1-1,5-2 1,5-2 19,1 0-1,-1-1 1,0 0 0,16-10 0,-23 13-15,11-8 17,-1-1 0,1 0 0,-2-1-1,24-26 1,-28 29-14,-9 7-6,1 1-1,-1-1 1,1 1 0,-1 0 0,1 0 0,0 0 0,0 0-1,-1 0 1,1 0 0,0 0 0,0 0 0,2 0 0,-18 86 69,14-82-71,0 0 0,1 0 0,-1 0-1,1 0 1,0 1 0,0-1 0,0 0 0,0-1-1,1 1 1,-1 0 0,1 0 0,0-1 0,-1 1-1,1 0 1,0-1 0,1 0 0,-1 0 0,0 1-1,1-1 1,-1 0 0,1-1 0,0 1 0,-1 0-1,6 1 1,-6-2 0,0 0 1,1 0-1,-1-1 0,0 1 0,1 0 0,-1-1 0,0 0 1,1 1-1,-1-1 0,1 0 0,-1 0 0,1-1 1,-1 1-1,0 0 0,1-1 0,-1 0 0,0 1 1,1-1-1,-1 0 0,0 0 0,0 0 0,0-1 0,0 1 1,0 0-1,0-1 0,0 1 0,0-1 0,0 0 1,-1 1-1,1-1 0,2-4 0,-2 3 5,1-1 1,-1 0-1,0 1 0,0-1 0,-1 0 0,1 0 1,-1 0-1,0 0 0,0 0 0,0 0 0,-1-1 1,1 1-1,-1 0 0,0 0 0,0-1 0,-1 1 1,1 0-1,-1 0 0,0 0 0,0 0 0,0-1 1,0 1-1,-1 1 0,0-1 0,-2-5 1,1 7-4,1 0 0,-1 0 1,0 0-1,0 0 0,1 1 1,-1-1-1,0 1 1,0-1-1,0 1 0,-1 0 1,1 0-1,0 1 1,0-1-1,-1 1 0,1-1 1,0 1-1,-6 0 1,-2 1 16,-1 0 0,1 0 1,-21 5-1,19-1 19,30-7-36,-1-1-23,114-24-12,-97 18 23,1 1-1,0 2 1,54-3-1,-86 9 16,1 0 0,0 0 0,0 0 0,-1 0 0,1 0 1,0 1-1,-1-1 0,1 1 0,-1-1 0,1 1 0,0 0 0,-1 0 0,0 0 0,1 1 0,-1-1 0,0 1 0,1-1 0,-1 1 0,0 0 0,0-1 0,0 1 0,-1 0 1,1 0-1,0 1 0,-1-1 0,1 0 0,-1 0 0,0 1 0,0-1 0,0 1 0,0-1 0,0 1 0,0-1 0,-1 1 0,1 0 0,-1-1 0,0 1 0,0 0 0,0 0 0,0-1 1,0 1-1,0 0 0,-1-1 0,-1 5 0,-7 45 158,9-52-159,0 0 0,0 0-1,0 0 1,0 1-1,0-1 1,1 0 0,-1 0-1,0 0 1,0 0-1,0 0 1,0 0 0,1 0-1,-1 0 1,0 0-1,0 0 1,0 0 0,1 1-1,-1-1 1,0 0-1,0 0 1,0 0-1,1 0 1,-1-1 0,0 1-1,0 0 1,0 0-1,1 0 1,-1 0 0,0 0-1,0 0 1,0 0-1,1 0 1,-1 0 0,0 0-1,0 0 1,0-1-1,0 1 1,0 0-1,1 0 1,-1 0 0,0 0-1,0 0 1,0-1-1,0 1 1,0 0 0,0 0-1,0 0 1,0-1-1,1 1 1,-1 0 0,0 0-1,10-11 53,12-18 10,-18 21-34,2 1-1,-1-1 1,1 1-1,0 1 1,0-1-1,11-8 0,-16 15-26,0-1-1,0 1 1,0-1-1,0 1 1,0-1-1,0 1 0,0 0 1,0-1-1,0 1 1,0 0-1,0 0 0,0 0 1,0-1-1,0 1 1,0 1-1,0-1 0,0 0 1,0 0-1,0 0 1,1 0-1,-1 1 1,0-1-1,0 1 0,0-1 1,-1 0-1,1 1 1,0 0-1,0-1 0,0 1 1,0 0-1,0-1 1,0 1-1,-1 0 0,1 0 1,0-1-1,-1 1 1,1 1-1,4 5 2,-1-1 0,-1 1 0,1 0 0,2 9 0,-1-3 4,3 2 5,0 1 0,1-2 0,1 1-1,0-1 1,1-1 0,18 18-1,-15-21-245,-14-10 230,0 0 0,0 0 0,0 0 0,0 0 0,0 0 0,0 0 0,1 0 0,-1 0 0,0 0 0,0 0 0,0 0 0,0 0 0,0 0 0,0 0 0,0 0 0,1 0-1,-1 0 1,0 0 0,0 0 0,0 0 0,0 0 0,0 0 0,0 0 0,1 0 0,-1 0 0,0 0 0,0 0 0,0 0 0,0 0 0,0 0 0,0-1 0,0 1 0,0 0 0,0 0 0,0 0 0,1 0 0,-1 0 0,0 0 0,0 0 0,0-1 0,0 1 0,0 0 0,0 0 0,0 0 0,0 0 0,0 0 0,0 0 0,0-1 0,-6-20-3208,5 18 1946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307 280 6520,'0'0'6585,"-9"2"-5969,-12 2-144,1 2-1,-1 0 1,-33 16 0,36-12-81,1 0-1,0 1 1,1 1 0,0 1 0,1 0 0,1 1 0,-25 30 0,36-40-220,-1 0 0,1 0 0,0 1 0,1-1 0,-1 1 0,1 0 0,0-1-1,0 1 1,0 1 0,1-1 0,-2 6 0,3-10-123,1 0 0,-1 0-1,0 1 1,1-1 0,-1 0 0,1 0-1,0 0 1,-1 0 0,1 0 0,0 0-1,-1 0 1,1 0 0,0-1 0,0 1-1,0 0 1,0 0 0,0-1 0,0 1-1,0 0 1,0-1 0,0 1 0,0-1-1,1 1 1,28 9 405,-23-9-376,0 0 1,1 0 0,-1-1-1,1 0 1,-1 0 0,1-1-1,-1 0 1,1 0 0,-1-1-1,0 0 1,0 0 0,0 0-1,11-6 1,-5 1 65,0 0 0,0-1 1,-1-1-1,0 0 0,21-20 0,-21 16-4,0-1-1,-1-1 0,-1 1 0,0-2 1,0 1-1,-2-1 0,0-1 0,-1 1 1,-1-1-1,8-32 0,-12 39-64,0-1 0,-1 0 0,-1 0-1,1 0 1,-2 1 0,0-1 0,0 0 0,-4-14 0,3 16-14,-1 1 0,0 0 1,0 0-1,-1 1 1,0-1-1,0 1 1,-1 0-1,0 0 1,-1 0-1,1 1 0,-11-10 1,11 12-18,-1-1 0,1 1 0,-1 0 0,0 0 0,0 1 0,0 0 0,-1 0 0,1 0 0,-1 1 0,0 0 0,1 0 0,-1 0 0,0 1 0,0 0 0,0 1 0,0 0 0,0 0 0,0 0 0,0 1 0,0 0 0,0 0 0,0 0 0,1 1 0,-1 0 0,0 1 0,1 0 0,0 0 0,0 0 0,-1 0 0,2 1 0,-1 0 0,0 1 0,1-1 0,-8 10 0,9-11-39,1 1 0,0 0 1,0 0-1,1 1 0,-1-1 0,1 0 0,0 1 1,0 0-1,1-1 0,-1 1 0,1 0 0,-1 8 0,2-11-26,0 0 0,0 0 0,0 0 0,0 1 0,0-1 0,1 0 0,-1 0 0,1 0 0,0 0 1,-1 0-1,1 0 0,0 0 0,0 0 0,0 0 0,0 0 0,1 0 0,-1-1 0,1 1 0,-1 0 0,1-1 0,-1 1 0,1-1 0,0 0 0,-1 0 0,1 1 0,0-1 0,0 0 0,0-1 0,0 1 0,0 0 0,5 1 0,2-1-563,1 1 0,-1-1 0,1-1 0,-1 0 0,13-1 0,-20 1-102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0 8536,'0'0'6976,"-1"10"-6232,-2 20 197,-2 0 1,-14 49 0,-5-15 208,7-20-29,-13 52 0,19-58-334,7-26-380,1 0 0,0 0 1,0 1-1,-1 18 1,4-29-348,1 0 1,-1-1 0,0 1 0,1 0 0,-1 0 0,1-1 0,0 1 0,-1 0 0,1-1 0,0 1 0,0 0 0,0-1 0,0 1-1,0-1 1,1 0 0,-1 1 0,0-1 0,1 0 0,-1 0 0,1 0 0,-1 0 0,1 0 0,-1 0 0,1 0 0,0 0 0,-1-1-1,1 1 1,0 0 0,2-1 0,7 3 57,0-1 0,0 0 0,18 0-1,-20-2-33,149 2 711,-85-3-214,-71 1-560,0 1 0,-1-1 0,1 0 0,0 1 0,0 0 0,0-1 0,-1 1 0,1 0 0,0 0 0,0 0 0,-1 0 0,1 1 0,-1-1 0,1 0 0,-1 0 0,2 3 0,-3-4-34,0 1 2,1-1 1,-1 0-1,0 0 0,0 0 0,0 0 1,0 0-1,0 0 0,0 0 0,0 0 1,0 0-1,0 1 0,0-1 0,0 0 1,0 0-1,0 0 0,0 0 0,0 0 1,0 0-1,0 1 0,0-1 0,0 0 1,0 0-1,0 0 0,0 0 0,0 0 1,0 0-1,0 1 0,0-1 0,0 0 1,0 0-1,0 0 0,0 0 0,0 0 1,0 0-1,0 0 0,0 0 0,0 1 1,0-1-1,0 0 0,0 0 0,-1 0 1,1 0-1,0 0 0,0 0 0,0 0 1,0 0-1,0 0 0,0 0 0,0 0 1,-1 0-1,1 0 0,0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10040,'0'0'6301,"11"5"-5705,-8-4-552,8 5 158,1-1 0,0 0 1,0-1-1,0-1 0,25 5 0,13-3 923,1-2 1,94-6-1,-125 0-682,105-5 4142,-125 8-4567,0 0-1,0 0 1,1-1-1,-1 1 1,0 0 0,0 0-1,0 0 1,0 0 0,0 0-1,0 0 1,0 0 0,1 0-1,-1 0 1,0-1 0,0 1-1,0 0 1,0 0 0,0 0-1,0 0 1,0 0-1,0 0 1,0-1 0,0 1-1,0 0 1,0 0 0,0 0-1,0 0 1,0 0 0,0-1-1,0 1 1,0 0 0,0 0-1,0 0 1,0 0 0,0-1-1,0 1 1,0 0 0,0 0-1,0 0 1,0 0-1,0 0 1,0-1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11 2104,'0'0'9705,"-9"7"-8866,-2 2-542,-23 22 5335,40-30-4169,12-3-1824,-12 1 889,364-46 3099,-350 43-3345,-18 3-200,0 0-1,0 0 1,0 1-1,0-1 0,0 1 1,0 0-1,1-1 1,-1 1-1,0 0 1,0 0-1,0 0 0,0 1 1,1-1-1,-1 0 1,0 1-1,0 0 0,3 0 1,-4 0 31,0 0 0,1 1 0,-1-1 0,0 0-1,0 0 1,0 0 0,0 1 0,0-1 0,0 1 0,0-1 0,0 0 0,-1 1 0,1 0 0,-1-1 0,1 1-1,-1-1 1,1 3 0,2 7 453,-1-7-424,-2-2-129,-2 1-61,2-3-125,-4 0-538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24 5920,'0'0'6862,"-8"0"-6468,2 0-342,-26 0 811,0 1 1,-54 9-1,68-6-433,9-2-127,0 0 0,0 1-1,0 0 1,0 0 0,1 1 0,-1 0-1,-9 7 1,13-8-119,0 1 0,1-1 0,-1 1 0,1 0 0,0 1 0,0-1 0,1 1 0,-1-1 0,-4 10 0,7-12-104,0 1-1,0 0 1,0 0 0,0 0 0,1-1-1,-1 1 1,1 0 0,0 0 0,-1 0 0,1 0-1,1 0 1,-1 0 0,0 0 0,1 0-1,0 0 1,-1 0 0,1 0 0,0-1-1,0 1 1,1 0 0,1 3 0,0-2-24,-1 0 0,1 0 1,0 0-1,0-1 0,0 1 1,0-1-1,1 0 0,-1 0 1,1 0-1,0 0 1,0-1-1,0 1 0,0-1 1,0 0-1,1 0 0,4 1 1,-3-2-6,1 1 0,0-2 1,-1 1-1,1-1 1,0 0-1,-1 0 0,1 0 1,0-1-1,-1 0 0,10-3 1,-5 0 7,0 0 1,0 0-1,0-1 0,0 0 1,-1-1-1,0-1 0,0 1 1,-1-2-1,1 1 0,-2-1 1,1 0-1,10-15 0,-13 15 7,-1 0 1,0-1-1,0 0 0,5-16 0,-8 22-28,-1 0-1,0-1 1,0 1 0,-1-1-1,1 1 1,-1-1 0,0 1-1,0-1 1,0 1-1,0-1 1,0 1 0,-1-1-1,1 1 1,-1 0 0,0-1-1,-3-4 1,3 6 11,-1 0 0,0 0 0,0 1 0,0-1 0,0 1 0,0 0 0,0-1 0,0 1 0,0 0 0,-1 0 0,1 0 0,0 1 0,-1-1 0,1 1 0,-1-1 0,1 1 0,-1 0 0,1 0 0,-1 0 0,-3 0 0,2 1 48,4-1-92,0 0 0,-1 0 1,1 0-1,0 0 0,0 0 0,-1 0 1,1 0-1,0 0 0,-1 1 0,1-1 1,0 0-1,0 0 0,-1 0 0,1 0 1,0 0-1,0 1 0,-1-1 0,1 0 1,0 0-1,0 0 0,-1 1 0,1-1 1,0 0-1,0 0 0,0 1 0,0-1 0,0 0 1,-1 0-1,1 1 0,0-1 0,0 0 1,0 1-1,0-1 0,0 0 0,0 0 1,0 1-1,0 0 0,-2 1 200,1-1-189,1-1-1,-1 1 0,0-1 0,1 1 1,-1 0-1,1-1 0,0 1 1,-1-1-1,1 1 0,-1 0 0,1-1 1,0 1-1,0 0 0,-1-1 0,1 1 1,0 0-1,0 1 0,-1 90 234,4 135 359,-10-108-20,7-115-558,0-1 44,-1 0 0,1 0 0,0 0-1,0 1 1,0-1 0,0 0 0,1 0-1,-1 0 1,1 0 0,0 0-1,1 3 1,0-2 478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6016,'0'0'11313,"11"0"-10720,84 0 533,66 0 723,-15 0-60,-96-5 292,-45 8-1148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7328,'0'0'12026,"4"9"-11410,1 5-378,0-1 0,-1 1 0,0 0-1,2 21 1,3 59 1474,-6 149-1,-4-192-1241,-3 26 540,3-70-816,1-6-159,0 0 1,-1-1-1,1 1 1,0 0-1,0-1 1,0 1-1,0 0 1,0-1-1,0 1 1,0 0-1,0-1 1,0 1-1,0 0 1,1-1-1,-1 1 1,0 0-1,0-1 1,1 1-1,0 1 1,-1-2-19,0 0-1,0 0 1,0 0 0,0 0-1,0 0 1,0 0 0,0 0-1,0 0 1,0 0 0,0 0-1,0 0 1,1 0 0,-1 0-1,0 1 1,0-1 0,0 0-1,0 0 1,0 0 0,0 0-1,0 0 1,0 0 0,0 0-1,0 0 1,0 0 0,0 1-1,0-1 1,0 0 0,0 0-1,0 0 1,0 0 0,0 0-1,0 0 1,0 0 0,0 0-1,0 1 1,0-1 0,0 0-1,0 0 1,0 0 0,0 0-1,-1 0 1,1 0 0,0 0-1,0 0 1,0 0 0,0 0-1,0 1 1,0-1 0,0 0-1,0 0 1,0 0 0,0 0-1,-1 0 1,1 0 0,0 0-1,0 0 1,0 0 0,0 0-1,0 0 1,0 0 0,0 0-1,0 0 1,-1 0 0,1 0-1,0 0 1,-1-1 966,7-2-698,21-8-206,61-19 76,-73 26-124,0 1 0,0 1 0,0 0 0,18 0 0,-22 2-6,-5-1-4,1 1 0,-1 1 0,12 1 0,-16-2-2,-1 1 0,1-1 0,0 1 0,-1 0 0,1-1 0,-1 1 0,1 0 0,-1 0 0,1 0 0,-1 0 0,0 0 0,1 0 0,-1 0 0,0 1 0,0-1-1,0 0 1,0 1 0,2 2 0,-3-2-27,0-2 7,0-1 0,0 1-1,0 0 1,-1 0 0,1 0-1,0 0 1,0 0-1,-1 0 1,1 0 0,0 0-1,0 0 1,0 0 0,-1 0-1,1 0 1,0 0 0,0 0-1,-1 0 1,1 0-1,0 0 1,0 0 0,0 1-1,-1-1 1,1 0 0,0 0-1,0 0 1,0 0-1,-1 0 1,1 0 0,0 1-1,0-1 1,0 0 0,0 0-1,-1 0 1,1 1-1,0-1 1,0 0 0,0 0-1,0 0 1,0 1 0,0-1-1,0 0 1,0 0-1,0 0 1,0 1 0,0-1-1,0 0 1,0 0 0,0 1-1,0-1 1,0 0-1,0 0 1,0 1 0,0-1-1,0 0 1,0 0 0,0 0-1,0 1 1,0-1-1,0 0 1,0 0 0,1 0-1,-1 1 1,0-1 0,0 0-1,0 0 1,0 0-1,1 0 1,-1 1 0,0-1-1,0 0-303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13360,'0'0'3261,"9"-2"-2848,10-2-219,104-17 1474,-108 19-1332,1 1 0,0 1 0,0 0 0,-1 1 1,1 1-1,19 4 0,-6 1 466,-19-5-222,0 0 1,16 6 0,-25-8-533,-1 0 1,0 1 0,1-1 0,-1 0 0,0 0 0,0 0 0,1 0 0,-1 0 0,0 1-1,1-1 1,-1 0 0,0 0 0,0 0 0,1 1 0,-1-1 0,0 0 0,0 0-1,0 1 1,1-1 0,-1 0 0,0 1 0,0-1 0,0 0 0,0 0 0,0 1-1,1-1 1,-1 1 0,-3 2-3592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11352,'0'0'4129,"9"2"-3457,168 36 2616,-156-34-2557,27 1 0,-29-3 379,33 6-1,-48-7-845,0 0-1,0 0 1,0-1 0,0 1-1,0-1 1,0 0 0,0 0 0,0-1-1,0 1 1,0-1 0,0 0-1,0 0 1,0 0 0,7-4-1,-8 4-584,-1-1-1,0 1 0,0-1 0,0 0 0,0 1 0,0-1 0,0 0 0,2-4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0 8240,'0'0'11810,"11"6"-11397,-7-3-361,1 0 0,0 0 0,-1 0 1,1-1-1,1 0 0,-1 0 1,0 0-1,0 0 0,1-1 1,-1 0-1,1 0 0,-1-1 1,1 1-1,10-2 0,27-5 419,46-5 617,-77 10-990,-10 1-38,1 0-1,-1-1 0,1 1 0,-1 0 1,0 0-1,1 0 0,-1 0 0,1 1 0,-1-1 1,1 1-1,-1-1 0,0 1 0,1 0 0,-1 0 1,0 0-1,0 0 0,1 1 0,-1-1 1,0 0-1,0 1 0,3 3 0,-5-5-38,1 1-1,-1-1 1,1 1-1,-1-1 1,0 1-1,1 0 1,-1-1 0,1 1-1,-1 0 1,0-1-1,0 1 1,1 0-1,-1 0 1,0-1-1,0 1 1,0 0-1,0 0 1,0-1-1,0 1 1,0 0-1,0 0 1,0 1-1,-1 0-1,0 0-1,0 0 1,0-1-1,0 1 0,0 0 1,0 0-1,0-1 1,-3 4-1,-3 2-18,-2 1 0,-14 10 0,15-12 44,-17 15-8,-42 46 0,46-44-7,7-9-8,-1-1 0,-1-1 0,-27 17 0,11-8 8,4-2 3,28-18-31,0-1-1,0 0 1,0 0-1,0 0 1,0 0 0,0 0-1,0 1 1,0-1-1,0 0 1,0 0-1,0 0 1,0 0-1,0 0 1,0 0-1,0 1 1,0-1-1,0 0 1,0 0 0,0 0-1,1 0 1,-1 0-1,0 0 1,0 1-1,0-1 1,0 0-1,0 0 1,0 0-1,0 0 1,0 0 0,0 0-1,1 0 1,-1 0-1,0 0 1,0 1-1,0-1 1,0 0-1,0 0 1,1 0-1,-1 0 1,0 0 0,0 0-1,0 0 1,0 0-1,77 3 170,33-2 56,-60-4-216,23-2 433,-29 4-3886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24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13864,'0'0'1128,"75"-18"-1088,-63 12-40,-2 0 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9944,'0'0'3969,"8"-2"-3416,2 0-430,34-9 872,1 2-1,59-4 1,28 4 1331,-103 6-1885,-18 2-2775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10152,'0'0'14927,"14"8"-14875,-6-2-44,0-1-2,-1 0 1,1-1-1,0 0 0,0 0 0,1 0 0,-1-1 1,1-1-1,-1 1 0,1-1 0,12 1 0,37-1 53,67 6 61,-102-4-26,1-1 1,-1-2-1,0 0 1,1-2-1,-1 0 1,34-7-1,-52 7-388,6-1 1486,-11 2-1280,0 0 0,0 0 1,0 0-1,0 0 0,1 0 1,-1 0-1,0 0 0,0 0 1,0 0-1,0 1 0,0-1 1,0 0-1,1 0 0,-1 0 1,0 0-1,0 0 0,0 0 1,0 0-1,0 0 0,0 1 1,0-1-1,1 0 0,-1 0 1,0 0-1,0 0 0,0 0 1,0 0-1,0 1 0,0-1 1,0 0-1,0 0 0,0 0 1,0 0-1,0 0 0,0 1 1,0-1-1,0 0 0,0 0 1,0 0-1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0 6328,'0'0'13858,"4"12"-13381,-3-8-448,46 158 1641,-41-132-1297,16 98 934,-21-109-997,0-1 1,-1 1-1,-1-1 1,0 0-1,-5 20 1,6-37-273,-1 0 0,1-1 1,0 1-1,0 0 1,0-1-1,0 1 0,-1 0 1,1-1-1,0 1 1,-1 0-1,1-1 0,-1 1 1,1 0-1,-1-1 1,1 1-1,-1-1 0,1 1 1,-1-1-1,1 1 1,-1-1-1,0 1 0,1-1 1,-1 0-1,0 1 1,1-1-1,-2 0 0,0 1 2,1-1 0,-1 0-1,1 0 1,-1-1 0,0 1-1,1 0 1,-1-1 0,1 1-1,-1 0 1,1-1-1,0 0 1,-3 0 0,-2-3 46,-1 0 0,1 0 1,0-1-1,-7-6 0,8 6-14,-1-1 0,1 0 0,1 0 0,-1 0 0,1-1 0,-6-11-1,8 16-52,1-1 0,0 0 0,0 0 0,0 1 0,1-1 0,-1 0 0,1 0 0,-1 0 0,1 1 0,0-1 0,0 0 0,0 0 0,1 0 0,-1 0 0,1 0 0,-1 0 0,1 1 0,0-1 0,0 0 0,3-4 0,3-4 16,1 0 0,1 0 0,0 1-1,0 0 1,1 1 0,0 0 0,22-15 0,4 2 58,45-20-1,-80 42-91,46-22 85,38-20 328,-76 38-554,-1-1 939,-17 3-5486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 5120,'0'0'16590,"1"8"-16221,1 36 212,-2 0-1,-9 81 1,-2 15 653,9-101-879,0-22-101,2-1 0,0 1 0,2 17 0,9 10 1152,-9-45-178,0-5-636,3-17-535,1 0-119,0 4-79,-2 9-212,0 0 0,-1-1 1,0 1-1,-1-1 0,0 0 0,0 0 0,-1-13 0,-1 23 212,0-1 1,0 1-1,0-1 0,0 1 0,-1 0 1,1-1-1,0 1 0,-1 0 0,1 0 0,-1-1 1,1 1-1,-1 0 0,0 0 0,0 0 1,1-1-1,-1 1 0,0 0 0,0 0 1,0 0-1,0 0 0,0 1 0,0-1 0,0 0 1,0 0-1,-1 1 0,1-1 0,0 0 1,0 1-1,-1-1 0,1 1 0,0 0 0,-1-1 1,1 1-1,0 0 0,-3 0 0,4 0 142,0-1 0,0 1 0,0 0-1,0-1 1,0 1 0,0 0 0,0-1-1,0 1 1,0 0 0,0-1 0,0 1-1,0 0 1,0-1 0,1 1 0,-1 0-1,0-1 1,0 1 0,0 0 0,0-1-1,0 1 1,1 0 0,-1 0 0,0-1-1,0 1 1,1 0 0,-1 0 0,0-1-1,0 1 1,1 0 0,-1 0 0,1-1-1,17-16 135,22-20 314,52-36 1,19-9 1031,-105 79-251,-7 8-700,-7 10-251,-3-4-183,0 0 0,0 0 0,-19 13 0,2-2 17,15-12-76,0 0 1,-25 12-1,35-20-34,0 0 0,0 0 1,0 0-1,0 0 0,1 0 1,-1 1-1,1-1 0,-1 1 1,1-1-1,0 1 0,0 0 0,-2 4 1,3-5-1,1 0 0,-1 0-1,0 0 1,1 0 0,-1 0 0,1 0 0,0 0 0,0 0 0,0 0 0,0 0 0,0 0 0,0 0-1,0 0 1,1 0 0,-1 0 0,1 0 0,-1 0 0,1 0 0,0 0 0,0 0 0,2 3 0,4 4 10,0 0 1,1 0 0,1-1 0,-1 0 0,15 10 0,-4-3 16,-1-1 91,0 0 1,1-2-1,1 0 1,0-1 0,22 8-1,-36-16-23,6 2 252,-12-6-339,0 1 0,0 0 0,0 0 0,0 0 0,0 0 1,0 0-1,0 0 0,0 0 0,0 0 0,0 0 0,0 0 1,-1 0-1,1 0 0,0-1 0,0 1 0,0 0 0,0 0 0,0 0 1,0 0-1,0 0 0,0 0 0,0 0 0,0 0 0,0 0 1,0-1-1,0 1 0,0 0 0,0 0 0,0 0 0,0 0 0,0 0 1,0 0-1,0 0 0,0 0 0,0-1 0,0 1 0,1 0 1,-1 0-1,0 0 0,0 0 0,0 0 0,0 0 0,0 0 0,0 0 1,0 0-1,0 0 0,0 0 0,0 0 0,0 0 0,1-1 1,-1 1-1,0 0 0,0 0 0,0 0 0,0 0 0,0 0 0,0 0 1,0 0-1,0 0 0,1 0 0,-3-9-562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9440,'0'0'8398,"0"13"-7661,0 27 451,2 1-1,13 73 0,-8-86-28,-2 1 0,3 44 0,-8-44 446,-1-22-1117,1-19-3826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12256,'0'0'3930,"10"1"-3298,71 1 948,136-15-1,-76 3-61,-118 9-901,33 5 0,-13 0 397,-42-4-965,0 0 0,-1-1 0,1 1 0,0 0 0,0 0 0,0 1 0,0-1-1,0 0 1,-1 0 0,1 0 0,0 1 0,0-1 0,0 0 0,-1 1 0,1-1 0,0 0-1,0 1 1,-1-1 0,1 1 0,0-1 0,-1 1 0,1 0 0,-1-1 0,1 1 0,0 0-1,-1-1 1,0 1 0,1 0 0,-1 0 0,1-1 0,-1 1 0,0 0 0,1 0 0,-1 0-1,0-1 1,0 1 0,0 0 0,0 0 0,0 0 0,0 1 0,0 1-347,-1-1 1,1 1-1,-1 0 0,0-1 1,0 1-1,0 0 0,-1-1 1,1 1-1,0-1 1,-3 3-1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1 190 6128,'0'0'7984,"9"-4"-7423,21-8 602,64-14 0,-42 19 69,93-1 0,-90 6-888,54-1 164,90-5 170,-106 4-251,119 9 0,-148-2-202,1-3-1,121-16 1,-84-2-48,105-32-1,-51 12-415,-149 37-106,-17 5-80,-5 3-2509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12256,'0'0'2992,"2"7"-2298,5 55 735,-1 85 0,-4-53 180,-2-58 711,11-51-1224,19-47-500,6-8-220,-30 61-329,0 1 1,0 0 0,0 0 0,1 1 0,1 0-1,7-7 1,35-22 120,-45 33-143,1 0-1,0 0 0,-1 0 0,1 0 0,0 1 0,0 0 0,9-1 1,-12 3-9,0 0 0,0 0 0,1 0 0,-1 1 0,0-1 0,0 1 0,0 0 0,0 0 0,-1 0 1,1 0-1,0 1 0,0-1 0,0 1 0,-1-1 0,1 1 0,-1 0 0,4 3 0,0 1 47,-1 0 0,0 0 0,0 0 0,0 1-1,5 9 1,-2-1 140,-1 1 0,0 1 0,-2-1 0,0 1 0,0 0 0,-2 0 0,0 1 0,-1-1 0,-1 1 0,-1 34 0,0-45 309,0-7-572,0 0-1,0 0 1,0 0 0,0 1 0,0-1 0,0 0-1,0 0 1,0 0 0,0 0 0,0 0-1,0 0 1,0 0 0,0 0 0,0 0 0,0 0-1,0 0 1,1 0 0,-1 0 0,0 0-1,0 0 1,0 0 0,0 0 0,0 1-1,0-1 1,0 0 0,0 0 0,0 0 0,0 0-1,0 0 1,1 0 0,-1 0 0,0 0-1,0 0 1,0 0 0,0 0 0,0 0 0,0 0-1,0-1 1,0 1 0,0 0 0,0 0-1,0 0 1,1 0 0,-1 0 0,0 0-1,0 0 1,0 0 0,0 0 0,0 0 0,0 0-1,0 0 1,0 0 0,0 0 0,0 0-1,0 0 1,0-1 0,0 1 0,0 0 0,0 0-1,0 0 1,0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293 333 9648,'0'0'5568,"-8"1"-4711,-11 2-430,-1 1 0,1 1 0,0 0 0,0 2 0,1 0 0,0 1 1,0 0-1,-19 14 0,17-9-47,7-4 63,-22 19 0,32-26-330,0 1 0,0-1 0,1 1-1,0 0 1,0 0 0,-1 0 0,2 0-1,-1 0 1,0 1 0,1-1 0,-1 0-1,1 1 1,-1 4 0,2-7-75,-1 0 0,1 0-1,0 0 1,0-1 0,0 1 0,0 0 0,0 0-1,0 0 1,1-1 0,-1 1 0,0 0 0,0 0 0,0-1-1,1 1 1,-1 0 0,0 0 0,1-1 0,-1 1-1,1 0 1,-1-1 0,1 1 0,-1-1 0,1 1-1,-1-1 1,1 1 0,1 0 0,0 0 9,-1 0 1,1 0-1,0-1 1,0 1-1,0-1 1,0 1-1,0-1 1,0 0-1,0 0 1,3 0-1,4 0 70,1-1 0,-1-1 0,15-4 0,-9 2-51,0-2 1,0 0 0,-1-1 0,0 0 0,-1-1 0,0 0 0,0-2 0,0 1 0,-1-1-1,-1-1 1,0 0 0,0-1 0,-1 0 0,-1 0 0,0-1 0,-1-1 0,7-14 0,-7 12 24,-1 0 0,9-31 0,-15 41-66,1 0 0,-2 0-1,1 0 1,-1 0 0,0 0 0,0 0-1,0 0 1,-1 0 0,0 0 0,0 0-1,-4-11 1,1 8 6,-1 0 0,1 1 0,-2-1 0,1 1 0,-1 0 0,0 0 0,-1 1 0,0 0 0,0 0-1,0 1 1,-10-7 0,4 4 24,1 1-1,-1 1 0,0 0 0,-1 1 0,1 0 1,-24-6-1,21 8 57,-23-2 1,36 5-100,-1 1 0,0 0 0,0 0 0,0 0 0,1 0 0,-1 1 1,0-1-1,0 1 0,1 0 0,-1 0 0,-5 3 0,8-4-28,1 0 0,-1 1 1,1-1-1,0 0 0,-1 0 1,1 1-1,0-1 0,-1 0 1,1 0-1,0 1 0,0-1 0,-1 0 1,1 1-1,0-1 0,0 0 1,-1 1-1,1-1 0,0 1 1,0-1-1,0 0 0,0 1 1,0-1-1,0 1 0,-1-1 0,1 0 1,0 1-1,0-1 0,0 1 1,0-1-1,1 1 0,7 10 118,14 3-3815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10448,'0'0'1730,"2"9"-972,21 138 2298,-20-123-2258,-2-18-381,0 1-1,0 0 1,-1-1-1,0 1 0,-1 10 1,1-7 747,3-10-238,9-19-106,85-176 703,-93 188-1458,-2 2-2,0 0-1,0 0 1,1 1 0,0-1 0,0 1 0,0-1 0,0 1 0,5-4 0,-7 8-51,-1 0 0,1 0 0,-1 0 0,1 0 0,-1 0 0,1 0 0,0 0 0,-1 1 1,1-1-1,-1 0 0,1 0 0,-1 0 0,1 1 0,-1-1 0,1 0 0,-1 1 0,1-1 1,-1 0-1,0 1 0,1-1 0,-1 1 0,1-1 0,10 12 85,-10-11-83,5 6 51,-1 1-1,1 0 1,-1 0-1,-1 1 1,0-1 0,5 14-1,14 57 424,-17-56-281,-1-5 295,13 29 0,-17-34-2981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25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10344,'0'0'1320,"133"-26"-800,26 5-48,43-1-8,23-6 16,-51 14 0,-74 14 72,-9-4 0,-6 2-8,-43-2 0,-6 4-185,-1 0 9,-9 0-120,-6-2 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 7136,'0'0'9609,"10"-4"-8987,-8 4-610,18-8 535,0 1 0,1 1-1,39-6 1,134 6 1684,-62 4-1389,60 2 66,11-1-64,-155-1-524,0-3-1,57-13 1,-78 11-167,-14 3-45,-1 1-1,1 1 1,0 0-1,15 0 1,-30 4-223,-1 1 1,1-1 0,-1 0 0,1 1 0,-1-1 0,-5 3 0,-13 3-3329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229 381 8840,'0'0'3494,"1"-7"-2867,2-24-4,-3 29-583,-1 1 1,1 0-1,-1 0 1,0-1-1,1 1 1,-1 0 0,0 0-1,0 0 1,1 0-1,-1 0 1,0 0 0,0 0-1,0 0 1,0 1-1,0-1 1,-1 0-1,1 1 1,0-1 0,0 0-1,0 1 1,-1-1-1,1 1 1,0 0 0,-1-1-1,1 1 1,-2 0-1,-3-2 126,-6-1 105,1 0 0,-1 0 0,0 1 0,0 1 0,0 0 0,-14 0 0,19 2 21,-1-1 0,1 1-1,0 1 1,0-1-1,-1 1 1,1 0 0,0 1-1,1 0 1,-1 0 0,0 0-1,-8 7 1,14-10-234,1 1 0,-1-1 0,1 0 0,-1 1-1,0-1 1,1 1 0,-1-1 0,1 1 0,-1 0 0,1-1 0,0 1-1,-1-1 1,1 1 0,0 0 0,-1-1 0,1 1 0,0 0 0,0 0 0,-1-1-1,1 1 1,0 0 0,0-1 0,0 1 0,0 0 0,0 0 0,0-1 0,0 1-1,0 0 1,0 0 0,1-1 0,-1 1 0,0 0 0,0-1 0,1 1-1,-1 0 1,0-1 0,1 1 0,-1 0 0,1 0 0,1 1 36,0 0 1,0 0-1,-1-1 1,1 1-1,1 0 1,-1-1 0,0 1-1,0-1 1,1 0-1,3 2 1,0-1-22,0-1 0,1 1 1,-1-1-1,1 0 1,0-1-1,-1 1 0,1-1 1,-1-1-1,1 1 1,0-1-1,-1 0 1,1-1-1,-1 0 0,0 0 1,1 0-1,7-5 1,-4 3-25,-2-1 0,1-1 0,0 0 0,-1 0 0,0 0 0,-1-1 0,0 0 0,0-1 0,0 0 0,6-9 1,-6 6-5,0-1 0,-1 0 0,-1 0 0,0-1 0,0 1 0,3-15 0,-6 17-19,-1 1 1,1 0 0,-2-1 0,1 1-1,-1 0 1,0-1 0,-1 1 0,0 0-1,-4-14 1,3 18-3,0 0 0,-1 0 0,1 0 0,-1 0 0,0 1-1,0-1 1,-1 1 0,1 0 0,-1 0 0,0 0 0,0 0 0,-1 1 0,-7-5 0,9 5-7,-1 1 0,0 0 0,0 0 0,0 0 0,0 0 0,0 1 0,0-1 0,0 1 0,0 0 0,-1 0 0,1 1 0,-1-1 0,1 1 0,0 0 0,-1 0 0,1 1 0,-6 0 1,9 0-24,-1-1 0,1 1 0,-1-1 0,1 1 0,-1-1 0,1 1 0,0 0 0,-1 0 0,1 0 0,0 0 0,-1 0 0,1 0 0,0 0 0,0 0 0,0 0 0,0 1 0,0-1 0,1 0 0,-2 3 0,2-4-6,0 1 0,-1-1-1,1 1 1,0-1 0,0 1 0,0-1 0,0 1 0,0-1-1,0 1 1,1-1 0,-1 1 0,0-1 0,0 1-1,0 0 1,0-1 0,1 1 0,-1-1 0,0 0 0,0 1-1,1-1 1,0 2 0,0-1-23,0-1 0,0 1 0,0 0 0,0 0 0,1 0 0,-1-1 0,0 1 0,0 0 0,1-1 0,-1 1 0,3 0 0,14 2-3453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14 8936,'0'0'12991,"9"2"-12545,0 1-349,0-2 1,0 1 0,0-1-1,0-1 1,-1 0 0,1 0-1,14-2 1,74-7 674,-6 2-168,-78 5-416,1 0 0,-1 2 0,1-1 1,-1 2-1,1 0 0,20 4 0,-33-5-145,0 0 0,-1 0-1,1 0 1,0 0 0,0 0 0,-1 1-1,1-1 1,0 0 0,0 1-1,-1-1 1,1 0 0,-1 1 0,1-1-1,0 1 1,-1-1 0,1 1 0,-1-1-1,1 1 1,-1-1 0,1 1-1,0 0 1,-12 13 578,2-4-557,0 0-1,-1 0 0,-1 0 0,0-1 0,-16 10 0,1 0 5,-208 150 189,195-144-215,19-13-17,1 1 1,0 0 0,-33 32-1,50-42-23,-2 1 37,6-5 21,9-3-33,79-17 98,44-8 76,-89 25-137,71 3 1,-82 2-58,-10 1 13,36-4 0,-41 1 22,-1 1 0,23 3 0,12 0-540,-53-3 472,0 0 0,0 0 1,1 0-1,-1 0 0,0 0 1,0 0-1,0 0 0,0 0 1,1-1-1,-1 1 0,0 0 1,0 0-1,0 0 0,0 0 1,1 0-1,-1 0 0,0 0 0,0 0 1,0 0-1,0 0 0,0-1 1,0 1-1,0 0 0,1 0 1,-1 0-1,0 0 0,0 0 1,0-1-1,0 1 0,0 0 1,0 0-1,0 0 0,0 0 1,0 0-1,0-1 0,0 1 0,0 0 1,0 0-1,0 0 0,0 0 1,0-1-1,0 1 0,0 0 1,0 0-1,0 0 0,0-1 1,-1-2-3624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27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0 162 12360,'0'0'552,"90"-10"16,-20 1 8,18 0 120,2-5 8,-8-3 96,-6-3 7,-6-2-79,-4 0 8,-8 4-264,-18-3 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4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470 141 5920,'0'0'7888,"-10"1"-7504,-4 0-192,1 2 0,0 0 0,0 0 0,0 1 0,-20 9 0,15-3 157,1 0 1,0 2-1,0 0 1,-27 26-1,-51 66 804,78-85-979,1 0-26,0 0 0,2 1 0,0 1 0,2 0 0,0 0 0,-15 40 0,21-47-39,1 1-1,1 0 1,1 0 0,-3 22-1,5-32-79,1 0-1,0 0 1,0 0 0,1 0-1,0 0 1,0 0-1,0 0 1,0 0-1,1-1 1,-1 1-1,1-1 1,1 1 0,-1-1-1,0 1 1,1-1-1,0 0 1,5 5-1,-4-4 14,1 0-1,0 0 0,0 0 1,0-1-1,1 0 0,0 0 1,7 4-1,-10-7-32,-1 0 1,1 0-1,0 0 1,0-1-1,-1 1 0,1-1 1,0 0-1,0 0 1,0 0-1,-1 0 0,1 0 1,0-1-1,0 1 1,-1-1-1,1 0 0,0 0 1,-1 0-1,1 0 0,0 0 1,-1 0-1,3-3 1,5-3 9,0 0 0,0-1 1,-1 0-1,0 0 0,-1-1 1,0 0-1,0-1 0,-1 0 0,0 0 1,-1-1-1,0 1 0,6-17 1,4-15 38,-2-1-1,9-49 1,3-8-58,11-17 61,-35 110-55,-1 6-5,-1 1-1,0-1 1,1 1 0,-1-1 0,1 0-1,-1 1 1,0-1 0,0 0 0,0 1-1,1-1 1,-1 0 0,0 1 0,0-1 0,0 0-1,0 0 1,0 1 0,0-1 0,0 0-1,0 1 1,0-1 0,-1 0 0,1 0-1,0 1 1,0-1 0,-1 0 0,1 1-1,0-1 1,-1 1 0,1-1 0,-1 0 0,1 1-1,0-1 1,-1 1 0,1-1 0,-2 0-1,1 2 7,0 0 0,1 1 1,-1-1-1,0 0 0,0 0 0,1 1 0,-1-1 0,1 0 0,-1 1 0,1-1 0,-1 2 0,1-1 6,-10 23 64,4-10-22,0 0-1,1 0 0,1 1 0,0-1 0,1 1 0,-1 28 0,2 6 85,2 34 43,1-75-147,0 1 0,0-1 0,1 0 0,0 0 0,1 0 0,7 17 0,-6-20-1,0 1 0,0 0-1,0-1 1,1 0 0,0 0 0,0 0-1,0-1 1,1 1 0,-1-1-1,2-1 1,-1 1 0,0-1 0,1 0-1,0-1 1,0 1 0,0-1-1,0-1 1,0 1 0,0-1 0,1 0-1,-1-1 1,1 0 0,0 0-1,-1-1 1,1 0 0,0 0 0,9-2-1,-11 1-5,1-1 0,-1-1 0,0 1 0,0-1 0,0 0 0,0-1 0,0 1 0,-1-1 0,1 0 0,-1-1 0,0 1 0,-1-1 0,1 0 0,3-6 0,3-3 64,-1-1 1,-1 0-1,0-1 0,6-17 1,-13 29-62,0 1 0,-1-1 0,0 1-1,0-1 1,0 0 0,0 1 0,0-1 0,-1 0 0,1 0 0,-1 1 0,0-1 0,-1-4 0,0 6 46,-1 6-29,-2 16-12,-1 27-6,-8 577 421,13-475-191,0-145-238,1-3-13,-1-1 0,0 1-1,0 0 1,0 0 0,0 0 0,0 0 0,0 0-1,0 0 1,0 0 0,0 0 0,-1 0 0,1 0-1,0 0 1,-1 0 0,1 0 0,0-1 0,-1 1-1,1 0 1,-1 0 0,1 0 0,-2 1 0,1-2-3,1-1 1,0 1 0,-1 0-1,1 0 1,-1-1 0,1 1-1,0 0 1,0 0 0,-1-1-1,1 1 1,0 0 0,-1-1-1,1 1 1,0 0 0,0-1-1,0 1 1,-1 0 0,1-1-1,0 1 1,0-1 0,0 1-1,0 0 1,0-1 0,0 1-1,0-1 1,0 1 0,0-1-1,-2-15 76,-4-73 123,0-5-12,8-138-1,2 182-140,3 0-1,2 1 1,2 0-1,28-77 1,-34 112-37,2 1 1,9-17-1,-13 26-12,0-1 0,0 1 0,1 0 0,-1 0 1,1 0-1,0 0 0,0 1 0,0-1 0,8-4 0,-11 8-3,0-1 0,1 1 0,-1-1 0,0 1 0,0 0 1,0 0-1,0 0 0,1-1 0,-1 1 0,0 0 0,0 0 0,0 1 0,1-1 0,-1 0 1,0 0-1,0 0 0,0 1 0,0-1 0,0 1 0,2 0 0,-1 0 1,1 1 0,0 0-1,0 0 1,-1 0 0,1 1 0,-1-1-1,3 4 1,1 1 2,0 2 0,-1-1 0,0 1 0,4 9 0,-6-10 2,0-1 0,0 1 0,-1 0 0,0 0 0,-1 0 0,1 0 0,-2 0 0,1 0 0,-1 0 0,0 0 0,-1 0 0,0 0 0,0 0 0,-1 0 0,0 0 0,0-1 0,-1 1 0,0-1 0,0 1 0,-1-1 0,0 0 0,0 0 0,0 0 0,-1-1 0,0 0 0,-1 0 0,1 0 0,-1 0 0,0-1 0,-1 0 0,1 0 0,-1-1 0,0 0 0,-7 4 0,0-2 2,19-6-7,24-10 4,18-14 55,67-44-1,-66 38-41,-47 29-17,1 0 0,-1 0 0,0 0 1,0 1-1,1-1 0,-1 1 0,0-1 1,1 1-1,-1-1 0,1 1 0,-1 0 1,0 0-1,1-1 0,-1 1 0,1 0 1,-1 0-1,1 1 0,-1-1 0,0 0 1,1 0-1,-1 1 0,1-1 0,-1 1 1,2 0-1,-1 1 0,0-1 0,0 1 0,0 0 0,-1-1 0,1 1 0,0 0 0,-1 1 0,1-1 0,-1 0 1,0 0-1,0 0 0,2 4 0,1 7 0,-1-1-1,0 0 1,0 1 0,0 14 0,1 37 14,-3 0 0,-7 74 0,-29 124 152,19-154 83,11-94-162,3-11-5,1-9 16,15-115 200,38-157 0,-35 203-223,53-193 134,-57 224-192,20-54 40,-28 87-60,0 0 0,1 0 0,1 0 0,-1 0 0,2 1 0,9-10 0,-16 18 0,0 0 0,1 1 0,-1-1 0,1 1-1,0-1 1,-1 1 0,1-1 0,0 1 0,0 0-1,0 0 1,0 0 0,0 0 0,0 1 0,0-1-1,0 0 1,0 1 0,0-1 0,1 1 0,-1 0-1,0 0 1,0 0 0,0 0 0,0 0 0,1 0-1,-1 1 1,0-1 0,0 1 0,0-1 0,0 1-1,0 0 1,0 0 0,0 0 0,0 0-1,0 0 1,0 0 0,0 1 0,-1-1 0,1 0-1,-1 1 1,1 0 0,-1-1 0,1 1 0,-1 0-1,0 0 1,0 0 0,1 2 0,4 10-19,-1 0-1,0 0 1,-1 1 0,-1 0 0,0-1 0,-1 1-1,-1 0 1,0 1 0,-1-1 0,0 0 0,-2 0-1,1 0 1,-7 21 0,8-34 24,-1-1-1,1 1 0,-1-1 1,1 1-1,-1-1 1,0 1-1,1-1 0,-1 0 1,0 1-1,0-1 1,0 0-1,0 0 0,0 1 1,0-1-1,-1 0 1,1 0-1,0 0 0,0 0 1,-1-1-1,1 1 1,-1 0-1,-2 0 0,2 0 2,-1-1-1,0 1 0,0-1 0,0 0 0,1 0 1,-1-1-1,0 1 0,0-1 0,1 1 0,-1-1 1,0 0-1,-2-1 0,-6-3 16,-1-1 0,1 0 0,0-1 0,-13-10 0,18 12-5,0 1 1,1-1-1,0 1 1,-1-2-1,1 1 1,1 0-1,-8-12 1,21 30-41,0 0 0,1 0 0,1-1 0,16 15 0,-18-19 13,0 0 0,0-1 0,0-1 0,1 1 0,0-2 0,1 1 0,-1-1 0,12 3-1,-17-7 14,-1 0-1,1-1 0,-1 0 0,1 1 1,-1-2-1,1 1 0,0-1 0,-1 1 0,1-1 1,-1 0-1,0-1 0,1 1 0,-1-1 1,0 0-1,0 0 0,6-4 0,2-2 5,0 0 0,-1-1 0,0 0 0,10-12-1,3-8 16,0-1 0,-3-1-1,0-2 1,21-47-1,-24 45-2,-2-1-1,-1 0 1,-2-1-1,14-68 0,-15 48 13,-5 26-10,-2 0 1,4-55-1,-12 56-3,3 28-18,-1 1 1,1-1-1,0 1 0,-1 0 1,1-1-1,0 1 1,-1 0-1,0-1 0,1 1 1,-1 0-1,0 0 1,1 0-1,-1-1 0,0 1 1,0 0-1,0 0 1,0 0-1,-2-1 0,2 2 1,0 0 0,1 0 0,-1 0 0,0 0 0,0 1-1,0-1 1,0 0 0,0 0 0,1 0 0,-1 1 0,0-1 0,0 0-1,0 1 1,1-1 0,-1 1 0,0-1 0,0 1 0,1-1-1,-1 1 1,0 0 0,1-1 0,-1 1 0,1 0 0,-1-1-1,1 1 1,-1 0 0,0 1 0,-15 28-44,13-24 36,-10 26-23,2 0 0,0 1 1,3 0-1,0 0 0,2 0 1,-2 60-1,7-39 39,2 1 0,2 0-1,3-1 1,3 0 0,20 74 0,-28-123 3,1-1 0,0 1 0,0-1 0,0 0 0,0 1 0,1-1-1,-1 0 1,1 0 0,0-1 0,0 1 0,1-1 0,-1 1 0,8 4 0,-10-7-3,0-1 1,0 1 0,0-1 0,1 0-1,-1 1 1,0-1 0,0 0-1,1 0 1,-1 0 0,0 0-1,0 0 1,1 0 0,-1 0-1,0-1 1,0 1 0,1 0-1,-1-1 1,0 1 0,0-1-1,0 1 1,0-1 0,2-1-1,24-17 58,-10 0-2,0 0-1,-1-2 1,-1 0-1,24-45 1,-30 50-28,-7 11-14,1 0-1,-1 1 1,1-1 0,0 0-1,1 1 1,7-8 0,-11 11-17,0 1 0,0 0 0,0 0 0,1 0 0,-1 0 0,0-1 0,0 1 0,0 0 0,1 0 0,-1 0 0,0 0 0,0 0 0,1 0 0,-1-1 0,0 1 0,0 0 0,1 0 0,-1 0 0,0 0 0,1 0 0,-1 0 0,0 0 0,0 0 0,1 0 0,-1 0 0,0 0 0,0 1 0,1-1 0,-1 0 0,0 0 0,0 0 0,1 0 0,-1 0 0,0 1 0,6 9 35,-2 20-6,-4-26-23,5 128 71,-6-92 11,2 0-1,13 74 0,-14-113-81,0 0 0,0 0 0,0 0 1,0 0-1,1 0 0,-1 0 0,0 0 0,1 0 0,-1 0 0,1 0 1,-1 0-1,1-1 0,0 1 0,-1 0 0,1 0 0,0 0 0,-1-1 0,3 2 1,-3-2-3,1 0 0,0 1 1,-1-1-1,1 0 0,0 0 1,-1 0-1,1 0 1,0 0-1,-1 0 0,1-1 1,0 1-1,-1 0 0,1 0 1,0 0-1,-1 0 1,1-1-1,-1 1 0,1 0 1,-1-1-1,1 1 0,0-1 1,3-3 16,0 1 0,0-1 1,-1 0-1,1 0 0,-1 0 0,3-5 0,20-38 241,37-91-1,-9 16 228,-52 118-460,-1-1 9,1 1 0,0 1-1,0-1 1,0 0-1,0 0 1,1 1 0,0-1-1,0 1 1,-1 0-1,2 0 1,-1 0 0,5-4-1,-7 7-32,0 0 0,-1 0 0,1 0 0,0 0 0,-1 0 0,1 0 0,-1 0 0,1 0 0,0 1 0,-1-1 0,1 0 0,-1 0 0,1 1 0,0-1 0,-1 0 0,1 0 0,-1 1 0,1-1 0,-1 1 0,1-1-1,-1 0 1,1 1 0,-1-1 0,0 1 0,1-1 0,-1 1 0,0 0 0,1-1 0,-1 1 0,0-1 0,0 1 0,1-1 0,-1 1 0,0 0 0,0-1 0,0 2 0,7 27 62,-6-24-46,4 30 16,-1 0 1,-2 0 0,-2 0-1,-4 41 1,-5-4-5,-17 72 0,22-130-32,-39 153 144,36-145-126,-1 0-1,-1-1 1,-2 0-1,0 0 1,-17 24-1,24-41-20,1 1 0,-1-1 0,0 0 0,0-1 0,0 1 0,-1-1 0,1 0 0,-1 0 0,0 0 0,1-1 0,-1 1 0,-1-1 0,1 0 0,0-1 0,-8 2 0,10-2 0,1-1 0,-1 0 0,0 0 0,1 0 0,-1 0 0,1 0 0,-1-1 0,1 1 0,-1-1 0,1 0 0,-1 0 0,1 0 0,-1 0 0,1 0 0,0 0 0,0 0 0,0-1 0,-1 1 0,1-1 0,1 0 0,-1 1 0,0-1 0,0 0 0,1 0 0,-1 0 0,1 0 0,-1-1 0,1 1 0,0 0 0,0-1 0,0 1 0,0 0 0,0-1 0,0-2 0,0-2 0,-1 0 0,1 1 0,0-1 0,1 0 0,0 0 0,0 0 0,0 1 0,1-1 0,0 0 0,0 0 0,1 1 0,0-1 0,0 1 0,0-1 0,1 1 0,0 0 0,0 0 0,1 0 0,-1 0 0,1 1 0,1-1 0,-1 1 0,1 0 0,7-6 0,1 0 0,1 0 0,0 0 0,1 1 0,0 1 0,0 1 0,1 0 0,19-6 0,2 1 0,1 2 0,44-8 0,-73 18 108,1 0-1,-1 0 1,0 1-1,0 1 1,0-1 0,1 1-1,17 5 1,25 11-4954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5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1000 5624,'0'0'6889,"10"0"-6268,-6 0-572,1 0 0,-1 0-1,1 0 1,-1-1 0,0 0-1,1 0 1,-1 0 0,0 0 0,0-1-1,1 1 1,-1-1 0,0 0-1,-1 0 1,1-1 0,0 1-1,-1-1 1,1 0 0,-1 0 0,0 0-1,4-5 1,126-161 1578,-96 120-1173,2-5 137,-3-1 1,-3-2-1,48-110 0,42-194 1319,-110 313-1198,-38 98 37,-4 25-546,3 1 0,3 2 0,3 0-1,4 0 1,4 2 0,-4 97 0,15-162-147,1 1-1,1 0 1,0 0-1,1 0 1,1 0-1,0-1 1,1 1-1,9 22 1,-12-36-45,0-1 0,0 1 0,0 0 0,0-1 1,1 1-1,-1-1 0,0 1 0,1-1 0,-1 0 0,1 0 0,0 1 0,-1-1 1,1 0-1,0 0 0,0-1 0,0 1 0,-1 0 0,1-1 0,0 1 0,0-1 1,0 1-1,0-1 0,0 0 0,0 0 0,0 0 0,0 0 0,0 0 0,0 0 1,0-1-1,0 1 0,0-1 0,0 1 0,0-1 0,2-1 0,6-2 32,1-1 0,-1 0-1,0 0 1,14-12 0,85-74 248,-73 59-99,52-37-1,-84 67-171,-3 1-7,1 0 0,-1 1 0,1-1 0,-1 0 0,1 0 0,-1 0 0,0-1 0,1 1 0,-1 0-1,0 0 1,0-1 0,0 1 0,0-1 0,0 1 0,1-4 0,-23 21 190,6-6-157,11-7-25,0 2-1,0-1 1,1 0-1,-1 1 1,1 0-1,-5 9 1,7-12-11,0 0 1,0 0-1,0-1 1,0 1-1,0 0 1,1 0 0,-1 0-1,1 1 1,0-1-1,-1 0 1,1 0-1,0 0 1,0 0 0,1 0-1,-1 0 1,0 0-1,1 0 1,-1 0-1,1 0 1,-1 0 0,2 3-1,1-2 13,-1 0-1,0 0 0,0 0 1,1 0-1,0-1 0,-1 1 1,1-1-1,0 0 0,0 0 1,6 3-1,-7-4-12,-1 0-1,1-1 1,0 1 0,0-1 0,0 0-1,0 1 1,0-1 0,0 0-1,0 0 1,-1 0 0,1 0-1,0 0 1,0-1 0,0 1 0,0-1-1,0 1 1,0-1 0,-1 1-1,1-1 1,0 0 0,0 0-1,-1 0 1,3-2 0,-2 2 7,0-1 1,0 0 0,0 0-1,-1-1 1,1 1-1,-1 0 1,1-1 0,-1 1-1,0-1 1,1 1 0,-1-1-1,-1 1 1,1-1-1,0 0 1,-1 1 0,1-1-1,-1 0 1,0 0-1,0 1 1,0-1 0,0 0-1,0 0 1,-1 1-1,1-1 1,-1 0 0,0 1-1,-1-4 1,0-2 7,-1 1 1,0 0-1,0 0 1,-1 0-1,0 0 1,0 1-1,-1 0 1,-7-9-1,-2 3 14,1 0 76,13 11-112,0 1 1,0-1-1,0 0 0,1 1 0,-1-1 1,0 1-1,0-1 0,1 1 0,-1-1 0,0 1 1,1-1-1,-1 1 0,1-1 0,-1 1 0,1-1 1,-1 1-1,1 0 0,-1-1 0,1 1 0,-1 0 1,1-1-1,-1 1 0,1 0 0,-1 0 1,1 0-1,0-1 0,-1 1 0,1 0 0,-1 0 1,2 0-1,23-8 22,0 2-1,0 0 1,1 2 0,33-2 0,105 5 347,-154 1-308,1 1 0,-1 0 1,1 0-1,-1 1 0,0 1 1,0 0-1,0 0 0,12 6 0,-21-9-85,0 0 0,-1 1 0,1-1 0,-1 0 0,1 0 0,0 1 0,-1-1-1,1 1 1,-1-1 0,1 0 0,-1 1 0,1-1 0,-1 1 0,1-1-1,-1 1 1,0-1 0,1 1 0,-1-1 0,0 1 0,1 0 0,-1-1-1,0 1 1,0 0 0,0-1 0,1 1 0,-1-1 0,0 1 0,0 0 0,0-1-1,0 1 1,0 0 0,0-1 0,0 1 0,-1 0 0,1-1 0,0 1-1,0 0 1,0-1 0,-1 1 0,1-1 0,0 1 0,0 0 0,-1-1-1,1 1 1,-1-1 0,1 1 0,0-1 0,-1 1 0,1-1 0,-1 1 0,1-1-1,-1 0 1,-1 1 0,-5-4-4477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5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12960,'0'0'736,"106"-37"-224,-27 15 8,4 2-96,11 0 8,-1 6-8,-2 8 7,-11 2-135,3 4 0,2 4-208,-11 4-8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5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0 561 5624,'0'0'8433,"2"-10"-7930,7-29-3,2 2 0,1-1 0,2 2 1,26-51-1,-15 41 102,2 1 1,1 2 0,38-45-1,-56 77-426,1 0 0,0 0 0,0 1 0,1 0 0,18-10 0,-25 17-104,0 0 1,0 1-1,0 0 0,0 0 1,0 0-1,0 1 0,1-1 0,6 0 1,-9 2-31,-1 0 0,1 0 0,0 0 0,0 1 0,0-1 0,0 1 0,-1-1 0,1 1-1,0 0 1,0 0 0,-1 0 0,1 1 0,-1-1 0,1 0 0,-1 1 0,4 3 0,-3-2 2,0 0 1,0 1-1,-1-1 0,1 1 0,-1 0 0,0 0 0,0 0 0,0 0 1,0 0-1,-1 0 0,1 1 0,-1-1 0,0 0 0,0 7 0,0 3 78,0 0-1,-1 1 1,-2 18-1,-4 4 198,-2-1-1,-1 0 1,-18 43-1,14-40 208,86-147 933,-57 84-1310,2 1 1,1 1-1,1 1 1,1 0-1,1 1 1,40-27-1,-61 46-136,0 0-1,0 1 0,0-1 0,0 0 0,0 1 0,0-1 0,1 1 0,-1-1 0,0 1 0,0-1 0,1 1 0,-1 0 1,0 0-1,1 0 0,-1 0 0,0 0 0,1 0 0,-1 0 0,0 0 0,1 0 0,-1 1 0,0-1 0,0 0 0,1 1 0,0 0 0,0 0 2,-1 1-1,1-1 0,-1 1 0,1-1 0,-1 1 0,0-1 0,0 1 0,0 0 0,0 0 0,0 0 0,0 0 0,-1 0 0,1 0 0,0 2 0,1 7 25,0 1 0,-1-1 0,0 1 0,-1 16 0,-7 53 112,-1 31 223,7-112-370,1 0 0,0 0 0,0 0 0,0 0 0,0 0 0,0 0 0,0 1-1,0-1 1,0 0 0,0 0 0,0 0 0,0 0 0,1 0 0,-1 0 0,0 0 0,0 1 0,0-1 0,0 0-1,0 0 1,0 0 0,0 0 0,0 0 0,0 0 0,0 0 0,0 0 0,0 1 0,0-1 0,1 0 0,-1 0 0,0 0-1,0 0 1,0 0 0,0 0 0,0 0 0,0 0 0,0 0 0,0 0 0,1 0 0,-1 0 0,0 0 0,0 0 0,0 0-1,0 0 1,0 0 0,0 0 0,0 0 0,1 0 0,-1 0 0,0 0 0,0 0 0,0 0 0,0 0 0,0 0-1,0 0 1,9-6 66,7-11-10,19-27 85,2 1 0,79-70 0,-76 84-39,-37 28-96,0-1 1,0 1-1,0-1 0,1 1 0,-1 0 1,0 0-1,0 1 0,1-1 0,-1 1 1,1-1-1,-1 1 0,4 0 0,-6 1-9,1-1-1,-1 1 1,0-1-1,1 1 0,-1 0 1,0 0-1,0 0 0,1-1 1,-1 1-1,0 0 0,0 0 1,0 0-1,0 1 0,0-1 1,-1 0-1,1 0 1,0 0-1,0 1 0,-1-1 1,2 3-1,9 32-7,-9-30 8,16 74 29,-13-50-12,2-1-1,1 1 0,16 37 1,-23-65-13,0 0 0,1 0 0,-1 0 0,0-1 0,1 1 0,-1 0 0,1-1 0,0 1 0,0-1 0,-1 0 0,1 1 0,0-1 0,0 0 1,0 0-1,0 0 0,0-1 0,0 1 0,0 0 0,1-1 0,-1 1 0,0-1 0,0 0 0,0 0 0,1 0 0,-1 0 0,0 0 0,0 0 0,5-2 0,3 0 10,1 0 0,-1-1 1,0 0-1,16-8 0,-4-1 2,0-2 1,-1 0-1,-1-1 1,0 0-1,-1-2 0,0-1 1,-2 0-1,0-1 1,-1-1-1,-1 0 1,14-25-1,-27 40-4,16-30 31,-17 34-35,0 0-1,-1 0 1,1-1-1,-1 1 1,0 0-1,1-1 1,-1 1-1,0 0 1,0 0-1,1-1 1,-1 1-1,0 0 1,0-1-1,-1 1 1,1 0-1,0-1 1,0 1-1,-1 0 1,1-1 0,-1 1-1,1 0 1,-2-3-1,1 4-1,1-1 1,-1 1-1,0 0 0,1-1 0,-1 1 1,0 0-1,0-1 0,1 1 0,-1 0 1,0 0-1,0 0 0,0 0 0,1-1 1,-1 1-1,0 0 0,0 0 0,0 1 1,0-1-1,1 0 0,-1 0 1,0 0-1,0 1 0,1-1 0,-2 1 1,-21 10 61,14-6-44,-7 4 1,1 0 0,0 1-1,0 1 1,1 0 0,0 1 0,1 0-1,0 1 1,-18 25 0,26-31-13,0 0-1,0 0 1,1 0 0,1 0 0,-1 1 0,1 0 0,0 0 0,1 0 0,0 0 0,0 0 0,1 0 0,0 1 0,0-1 0,1 0 0,0 1 0,1-1 0,-1 0 0,2 0 0,-1 1 0,1-1 0,4 11 0,-3-13-5,0 1 0,0-1 0,0 0 1,1 0-1,0 0 0,0 0 0,0 0 1,1-1-1,0 0 0,9 7 0,-12-10-4,1 0-1,-1-1 0,1 1 1,0-1-1,0 0 0,-1 1 1,1-1-1,0 0 0,0-1 1,0 1-1,0-1 0,0 1 1,1-1-1,-1 0 0,0 0 1,0 0-1,0-1 0,0 1 1,0-1-1,0 1 0,0-1 1,0 0-1,0 0 0,0 0 1,-1-1-1,5-2 0,3-2 7,-1-1-1,0-1 0,0 0 0,-1 0 0,0 0 1,0-1-1,-1 0 0,8-13 0,41-83 120,-11 13 20,-44 92-147,-1 0 0,0 0 0,0 0 0,0 0 0,0-1 0,0 1 0,0 0 0,0 0 1,0 0-1,0 0 0,1 0 0,-1-1 0,0 1 0,0 0 0,0 0 0,0 0 0,0 0 0,1 0 1,-1 0-1,0 0 0,0 0 0,0 0 0,0 0 0,1 0 0,-1 0 0,0 0 0,0-1 0,0 1 0,0 0 1,1 1-1,-1-1 0,0 0 0,0 0 0,0 0 0,0 0 0,1 0 0,-1 0 0,0 0 0,0 0 1,0 0-1,0 0 0,0 0 0,1 0 0,-1 1 0,7 8 8,2 15-15,-8-19 7,37 98-49,-33-92 37,0 0 0,1 0 0,0-1 0,1 0 0,0 0 0,0-1 0,11 10 0,-16-17 10,0-1 1,-1 0-1,1 1 1,0-1-1,0 0 0,0 0 1,0 0-1,1-1 0,-1 1 1,0 0-1,0-1 1,0 1-1,1-1 0,-1 0 1,0 0-1,0 0 0,1 0 1,-1 0-1,0 0 1,0-1-1,0 1 0,1-1 1,-1 0-1,0 1 0,0-1 1,0 0-1,0 0 1,0 0-1,0 0 0,0-1 1,0 1-1,2-3 0,6-4 9,-1-1 0,0 0 0,-1 0 0,10-14 0,177-265 308,-193 284-306,1 0 1,-1 0-1,1 0 1,0 0 0,0 1-1,5-5 1,-7 7-10,0 1 0,-1-1 0,1 1 0,0-1 0,-1 1 0,1 0 1,0 0-1,0-1 0,0 1 0,-1 0 0,1 0 0,0 0 0,0 0 0,0 0 0,0 0 1,-1 0-1,1 0 0,0 0 0,0 0 0,0 0 0,-1 0 0,1 1 0,0-1 0,0 0 0,0 0 1,-1 1-1,1-1 0,0 1 0,-1-1 0,1 1 0,0-1 0,-1 1 0,1-1 0,-1 1 0,1 0 1,-1-1-1,1 1 0,-1 0 0,1-1 0,-1 1 0,1 0 0,-1 0 0,1 1 0,2 4-3,0 1-1,0 0 0,-1-1 1,0 1-1,0 0 0,0 0 1,-1 0-1,0 1 0,0 10 1,-2 9-6,-3 32 1,1-25 0,1-11 6,-8 41-1,9-57 4,-1-1 0,0 0-1,0 0 1,-1 0-1,1 0 1,-1 0-1,-1 0 1,1-1 0,-1 0-1,0 1 1,-6 5-1,8-10 3,1 1-1,0-1 0,0 0 0,-1-1 1,1 1-1,0 0 0,-1 0 0,1-1 0,-1 1 1,1 0-1,-1-1 0,0 0 0,1 1 1,-1-1-1,1 0 0,-1 0 0,0 0 1,1 0-1,-1 0 0,-2 0 0,1-1 2,0 0-1,0 0 0,0 0 1,0-1-1,1 1 1,-1-1-1,0 0 0,0 1 1,-3-5-1,-5-4 11,2 0 0,0-1-1,-13-19 1,19 26-11,-24-37 63,61 66-141,-24-16 68,0-1 1,1 0-1,0-1 0,0 0 0,0 0 0,1-2 0,0 1 0,23 6 0,-29-10 1,0-1 0,1 0 0,-1 0 0,1-1 0,-1 1 1,0-1-1,1-1 0,-1 1 0,1-1 0,-1-1 0,0 1 0,1-1 0,-1 0 0,0 0 0,0-1 0,-1 0 0,1 0 0,0 0 0,9-8 0,5-6 0,-1-1 0,-1 0-1,-1-1 1,23-33 0,47-94 87,-84 139-76,0 0 11,1 1-1,0-1 0,0 1 1,0 0-1,0 0 0,9-8 0,-13 14-16,0 0-1,1-1 1,-1 1 0,0 0-1,1 0 1,-1 0-1,1-1 1,-1 1-1,0 0 1,1 0-1,-1 0 1,1 0-1,-1 0 1,1 0-1,-1 0 1,0 0 0,1 0-1,-1 0 1,1 0-1,-1 0 1,1 0-1,-1 0 1,0 1-1,1-1 1,-1 0-1,1 0 1,-1 0-1,0 1 1,1-1 0,-1 0-1,0 0 1,1 1-1,-1-1 1,0 0-1,1 1 1,-1-1-1,0 0 1,0 1-1,0-1 1,1 1-1,-1-1 1,0 0 0,0 1-1,0-1 1,0 1-1,1 0 1,7 23-15,-8-23 14,7 41-9,-1 0 1,-1 0-1,-3 1 0,-2-1 0,-1 1 1,-9 47-1,10-87 12,0 0 0,-1 0 0,1 0 0,-1-1 0,0 1 0,0 0 0,0 0 0,0 0 0,-1-1 0,1 1 0,-1-1 0,0 1 0,1-1 0,-1 1 0,0-1 0,-3 2 0,4-3 2,-1 0 0,1 0 0,-1 0 1,0-1-1,1 1 0,-1-1 0,0 1 0,1-1 0,-1 0 0,0 1 1,1-1-1,-1 0 0,0 0 0,1 0 0,-1 0 0,0-1 1,0 1-1,1 0 0,-1-1 0,0 1 0,1-1 0,-1 0 1,1 1-1,-1-1 0,1 0 0,-1 0 0,1 0 0,0 0 1,-2-1-1,-7-6 39,0-1 0,1 0-1,1 0 1,-1-1 0,1 0 0,1 0 0,0-1 0,0 0 0,-6-15 0,38 48 99,13 21-132,-26-27 17,1 0-1,20 20 1,-28-32-22,0 1-1,0-1 1,1 0-1,-1 0 1,1-1 0,0 1-1,0-1 1,0-1-1,1 1 1,11 2 0,-14-4-9,-1-1 0,0 0 1,0 0-1,1 0 0,-1 0 0,0-1 1,0 1-1,0-1 0,0 0 1,1 0-1,-1 0 0,0 0 0,0 0 1,-1-1-1,1 0 0,0 1 1,0-1-1,3-4 0,-2 2-138,0 1 0,0-1 0,0-1 0,-1 1 0,0-1 0,0 1 1,0-1-1,0 0 0,-1 0 0,2-5 0,-3 5-4193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5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0 987 6824,'0'0'4418,"10"-10"-4044,174-186 1274,-124 127-1015,80-105 1031,-1-55 184,-125 201-1589,-1-1-1,-1-1 0,-2 0 0,0 0 0,-3-1 1,6-40-1,-12 66-169,-1 0 0,0 0 1,0-1-1,-1 1 0,1 0 1,-3-8-1,3 12-73,-1 0 1,1 1 0,0-1-1,0 0 1,0 0-1,-1 1 1,1-1 0,0 0-1,-1 1 1,1-1-1,-1 0 1,1 1 0,-1-1-1,1 1 1,-1-1-1,1 1 1,-1-1 0,1 1-1,-1-1 1,0 1-1,1 0 1,-1-1 0,0 1-1,1 0 1,-1-1-1,0 1 1,1 0-1,-1 0 1,0 0 0,0-1-1,1 1 1,-1 0-1,0 0 1,0 0 0,1 0-1,-1 1 1,0-1-1,0 0 1,1 0 0,-1 0-1,0 1 1,1-1-1,-1 0 1,0 1 0,1-1-1,-1 0 1,0 1-1,1-1 1,-1 1 0,1-1-1,-1 1 1,-10 8 67,1 0 0,0 0 1,0 1-1,1 0 0,1 0 0,0 1 1,0 0-1,1 1 0,0 0 0,1 0 1,0 0-1,-4 17 0,0 4 76,1 0 0,2 1 0,-6 56-1,10-28 140,3 0-1,2 0 0,17 97 1,-17-149-218,0 0 1,0 0 0,1 0-1,0 0 1,1-1 0,8 16-1,-11-23-54,0 0 1,0 0-1,1 0 0,-1 0 0,0 0 1,1 0-1,-1-1 0,1 1 0,0-1 1,0 1-1,0-1 0,0 1 0,0-1 0,0 0 1,0 0-1,0 0 0,0 0 0,0 0 1,0-1-1,1 1 0,-1-1 0,0 1 1,1-1-1,-1 0 0,0 0 0,1 0 0,-1 0 1,0 0-1,0-1 0,1 1 0,-1-1 1,0 1-1,0-1 0,1 0 0,1-1 1,4-2 26,0-1 0,-1 0 0,0 0 0,0 0 0,-1-1 1,1 0-1,-1 0 0,7-10 0,3-6 139,19-33 0,-31 48-149,0 0-1,-1-1 1,1 1 0,-1-1 0,-1 0-1,0 0 1,0 0 0,0 0-1,-1 0 1,-1-1 0,1 1 0,-1 0-1,0-1 1,-3-12 0,3 20-34,0 0 0,0 0 0,-1 0-1,1 0 1,0 0 0,-1 0 0,1 0 0,-1 0 0,1 0 0,-1 1 0,1-1 0,-1 0 0,1 0 0,-1 0-1,0 1 1,1-1 0,-1 0 0,0 1 0,0-1 0,0 1 0,0-1 0,1 1 0,-1-1 0,0 1-1,0 0 1,0-1 0,0 1 0,0 0 0,0 0 0,0 0 0,0-1 0,0 1 0,0 0 0,0 0-1,0 1 1,0-1 0,0 0 0,0 0 0,0 0 0,0 1 0,0-1 0,-1 1 0,-3 1 18,0 0 0,0 0 0,0 0-1,0 1 1,1 0 0,-7 5 0,3-1-2,0 1-1,1 1 1,0-1 0,0 1-1,1 0 1,0 1 0,1-1-1,0 1 1,1 0 0,0 1-1,0-1 1,1 1 0,0-1-1,1 1 1,0 0 0,1 0-1,0 0 1,2 19 0,-1-20-7,1 0 0,0-1 0,1 1 0,0 0-1,1-1 1,0 0 0,1 1 0,-1-1 0,9 13 0,-8-16-5,0 0-1,1 0 1,-1-1-1,1 0 1,0 0-1,0 0 1,1 0-1,0-1 1,-1 0-1,1 0 1,1-1 0,-1 1-1,0-1 1,8 2-1,-5-3 4,-1 0 0,1 0 0,0-1 0,-1 0-1,1-1 1,0 0 0,0 0 0,-1-1 0,1 0 0,0 0 0,-1-1-1,1 0 1,-1-1 0,0 0 0,0 0 0,0-1 0,0 0 0,0 0 0,10-9-1,5-4 56,-1-1 0,0-1 0,-2-1-1,31-39 1,-3-4 264,76-135 0,-95 134-89,-8 14 154,-31 77-275,1 0 0,1 0 0,-5 31 0,5-18-71,-10 46 6,8-34-2,-3 1-1,-26 71 1,37-118-45,-1-1 1,1 1-1,-1-1 1,0 0-1,-7 9 1,9-14-10,1 1 0,-1 0 1,0 0-1,0-1 0,0 1 1,1 0-1,-1-1 1,0 1-1,0-1 0,0 1 1,0-1-1,0 1 0,0-1 1,0 0-1,0 0 1,-1 1-1,1-1 0,0 0 1,0 0-1,0 0 0,0 0 1,0 0-1,0 0 1,0-1-1,0 1 0,0 0 1,0-1-1,0 1 0,0 0 1,0-1-1,0 1 0,0-1 1,0 1-1,0-1 1,0 0-1,0 1 0,1-1 1,-3-1-1,-6-8 23,0 0 0,1 0-1,0-1 1,0 0 0,1 0 0,1-1-1,0 1 1,0-1 0,1-1 0,1 1 0,-4-15-1,8 22 89,2 5-64,9 10-64,10 9-9,-1-7 1,0-1 1,1 0-1,0-1 0,1-1 0,26 6 1,-40-13 15,0 0 1,0 0 0,1-1-1,-1 0 1,0-1-1,0 0 1,1 0 0,-1-1-1,0 0 1,0 0-1,0-1 1,0 0 0,0-1-1,0 1 1,0-1 0,-1-1-1,1 0 1,7-5-1,2-5 8,-1 0 0,0-1 0,-1 0-1,-1-1 1,-1-1 0,0 0 0,-1-1-1,15-30 1,-4 0 55,-2-1 0,18-65 0,-31 97-28,-8 17-30,0-1 1,0 1-1,1 0 1,-1 0-1,0 0 1,0 0-1,0 0 1,0 0-1,0 0 1,0-1-1,1 1 1,-1 0-1,0 0 1,0 0-1,0 0 1,0 0-1,1 0 1,-1 0-1,0 0 1,0 0-1,0 0 1,0 0 0,1 0-1,-1 0 1,0 0-1,0 0 1,0 0-1,0 0 1,1 0-1,-1 0 1,0 0-1,0 0 1,0 0-1,0 1 1,1-1-1,-1 0 1,0 0-1,0 0 1,0 0-1,0 0 1,0 0-1,0 0 1,1 1-1,-1-1 1,1 3 5,1 1 1,-1-1-1,1 1 0,-1-1 0,-1 1 1,1-1-1,0 6 0,3 31 8,-2 1 0,-2 0 1,-2 0-1,-1-1 0,-2 1 0,-14 52 0,18-89 0,0 0 1,0 0-1,0 0 1,-1 0-1,0 0 1,0 0-1,0-1 1,0 1 0,0 0-1,0-1 1,-1 0-1,-5 5 1,7-7-4,0 0 0,-1 0 0,1 0 0,-1-1 0,1 1 1,-1-1-1,1 1 0,-1-1 0,0 1 0,1-1 0,-1 0 0,1 0 0,-1 0 1,0 0-1,1 0 0,-1 0 0,0 0 0,1-1 0,-1 1 0,1 0 1,-1-1-1,0 1 0,1-1 0,0 0 0,-1 0 0,1 1 0,-1-1 0,1 0 1,0 0-1,-1 0 0,1-1 0,0 1 0,0 0 0,-1-2 0,-13-10-3,1-2-1,1 0 1,0 0-1,2-2 1,-11-17-1,16 20-8,7 13 0,0 1 0,0 0 0,0 0 0,-1 0 0,1 0 0,0 0 0,0 0 0,0 0 0,-1 0 0,1 0 0,0 0 0,0 0 0,0 1 0,-1-1 0,1 0 0,0 1 0,0-1 0,-1 0 0,2 1 0,246 82 268,-58-21-5757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4:0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5320,'0'0'5322,"-1"15"-4550,-3 11-342,0 0-1,-2-1 0,-1 0 1,-11 28-1,6-23 207,7-17 169,-1 1 0,-13 21 1,16-26 136,4-10-303,-1-1-550,2-2-43,0 1-1,0-1 0,0 0 0,0 1 0,1-1 1,0 1-1,-1 0 0,8-6 0,1-3 8,13-15-2396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2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346 682 5624,'0'0'4090,"-5"-10"-3427,-19-35-3,22 43-612,1 0 0,-1 1-1,0-1 1,1 0 0,-1 1 0,0-1-1,0 1 1,0 0 0,0 0 0,0 0-1,0 0 1,-1 0 0,1 0 0,0 0-1,0 1 1,-1-1 0,1 1 0,0-1-1,-3 1 1,-3 0 88,1 1 0,-1-1 0,1 1 0,-9 2 0,7-1 17,-8 2 60,-1 1 0,1 1 1,1 0-1,-1 2 0,1-1 0,0 2 0,1 0 0,0 1 1,-24 20-1,36-27-160,0 0 0,0 0 0,0 1 0,1-1 0,-1 1-1,1-1 1,0 1 0,0 0 0,0 0 0,0 0 0,1 0 0,0 0 0,-2 8 0,3-10-27,-1 0 0,1 0 1,0 0-1,0 0 0,0 0 0,1 0 0,-1 0 1,0 0-1,1 0 0,0 0 0,-1 0 1,1 0-1,0-1 0,0 1 0,0 0 0,0 0 1,0-1-1,0 1 0,0 0 0,1-1 0,-1 1 1,1-1-1,-1 0 0,1 0 0,-1 1 1,1-1-1,0 0 0,0 0 0,0 0 0,-1-1 1,3 2-1,9 2 53,-1-1 0,1 0 0,0 0 0,0-2 0,-1 1 0,1-2 0,0 0 0,23-2 0,-20 0 54,-1-1-1,0 0 1,1-1 0,-1-1-1,-1 0 1,29-15 0,-38 17-50,0-1 1,0 1-1,-1-1 1,1 0-1,-1-1 1,0 1-1,0-1 1,0 1-1,-1-1 1,0 0-1,0-1 1,0 1-1,0 0 1,-1-1-1,2-6 1,-3 9-45,0 1 1,-1-1-1,1 1 1,-1-1 0,0 0-1,0 1 1,0-1-1,0 0 1,0 1 0,0-1-1,-1 0 1,1 1-1,-1-1 1,0 1 0,0-1-1,0 1 1,0 0-1,0-1 1,-1 1 0,1 0-1,-1-1 1,1 1 0,-1 0-1,0 0 1,0 1-1,0-1 1,0 0 0,0 1-1,0-1 1,0 1-1,-1-1 1,1 1 0,0 0-1,-1 0 1,1 0-1,-5-1 1,3 1-4,1 0 0,-1 1-1,0-1 1,0 1 0,0-1 0,0 1-1,0 1 1,-7 0 0,9-1-29,0 0 1,1 1-1,-1-1 1,0 1-1,1-1 1,-1 1-1,0-1 1,1 1-1,-1 0 1,1 0-1,-1 0 1,1 0 0,0 0-1,-1 0 1,1 0-1,0 1 1,0-1-1,0 0 1,0 1-1,0-1 1,0 1-1,-1 2 1,1-3-6,1 0 0,0-1 0,0 1 1,0 0-1,0-1 0,0 1 0,0 0 1,0-1-1,0 1 0,0 0 0,0-1 1,0 1-1,0 0 0,0-1 0,1 1 1,-1 0-1,0-1 0,0 1 0,1-1 1,-1 1-1,0 0 0,1-1 0,-1 1 1,1-1-1,0 2 0,19 8 35,25-3 0,-44-7-36,8 1 7,-1-1-1,1 0 1,-1 0-1,1-1 1,-1-1 0,1 1-1,-1-1 1,0-1-1,0 1 1,0-1 0,11-6-1,-9 3 9,0-1 1,0 0-1,0-1 0,-1 0 1,0 0-1,0-1 0,8-11 1,1-5 29,-1-1 0,-2-1 1,0 0-1,-2-1 1,14-42-1,-11 25 67,-1 0 0,-3-1 0,-1 0 0,-2-1-1,2-51 1,-5 43 213,-7 48-132,-3 9-68,-6 13-45,2 12-66,1 0 0,1 1-1,-3 50 1,4-35-10,-27 200-7,-39 377-11,68-581 13,-2-1 0,-1 0 0,-2 0 0,-2-1 0,-24 63 0,32-96 8,1-1-1,-1 0 0,1 0 0,-1 1 1,0-1-1,-1 0 0,1-1 1,0 1-1,-1 0 0,0-1 0,1 1 1,-1-1-1,-6 4 0,7-6-2,1 1-1,-1-1 0,1 0 1,-1 1-1,1-1 0,-1 0 0,0 0 1,1 0-1,-1 0 0,1 0 1,-1 0-1,0 0 0,1 0 1,-1-1-1,1 1 0,-1-1 1,1 1-1,-1-1 0,1 0 1,-1 1-1,1-1 0,0 0 0,-1 0 1,1 0-1,0 0 0,0 0 1,-1 0-1,1-1 0,0 1 1,0 0-1,0-2 0,-2 0 11,1-1 0,1 0-1,-1 1 1,0-1 0,1 0-1,0 1 1,0-1 0,0 0 0,0 0-1,1 0 1,-1 0 0,1 0-1,0-4 1,1-2 12,0 0 1,0 0-1,1 1 1,3-14-1,1 8-2,0 1 0,1 0 1,0 0-1,1 0 0,1 1 1,0 0-1,1 1 0,0 0 0,1 1 1,0 0-1,23-18 0,8-1 59,2 1-1,56-27 0,-80 47-40,40-14 0,-27 12-47,-27 8-3,-1 1 0,1-1 1,0-1-1,-1 1 0,7-6 0,0-2-3118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4:0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11256,'0'0'2000,"-8"87"-1456,4-41-40,2-2 8,-4-3 8,0-5 16,1-4-40,5-8 7,0-9-47,-2-3 8,-2-2-104,4 0 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3:5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0 913 7528,'0'0'2490,"12"0"-1926,13 0-332,9 1 711,0-1 1,0-2 0,58-10 0,-77 7-587,-1 0 0,1-1-1,-1 0 1,-1-1 0,1-1 0,-1 0 0,14-12 0,-21 16-185,-1-1 1,0 0 0,0 0 0,-1-1-1,1 0 1,-1 1 0,-1-1 0,4-7-1,-5 9-74,0-1 0,-1 1 0,0 0 0,1 0 0,-2-1 0,1 1 0,0-1-1,-1 1 1,0-1 0,0 1 0,0-1 0,-1 1 0,-1-9 0,1 11-59,1 0 1,-1 0-1,0 0 0,0 0 1,0 0-1,0 0 1,0 0-1,0 0 0,0 1 1,-1-1-1,1 0 1,-1 1-1,1-1 0,-1 1 1,0-1-1,1 1 1,-1 0-1,-4-2 0,3 1 1,-1 1-1,1 0 1,-1 0-1,0 0 0,0 0 1,1 1-1,-1-1 1,0 1-1,0 0 0,-5 1 1,0 0 10,1 1 0,-1 0 0,0 0 0,0 1 0,1 0 0,-1 0 0,1 1 0,-14 9 0,13-6-7,0-1 0,1 2 1,0-1-1,0 1 0,1 1 0,-1-1 1,2 1-1,0 0 0,-8 15 1,11-19-11,1 1 1,-1 0 0,1 1-1,0-1 1,1 0 0,-1 1 0,1-1-1,1 0 1,-1 1 0,1-1 0,0 1-1,1-1 1,-1 1 0,1-1-1,0 1 1,1-1 0,3 9 0,-2-6 22,2 0 1,-1 0 0,1-1-1,0 1 1,1-1 0,0 0-1,0-1 1,1 1 0,-1-1-1,2-1 1,-1 1 0,1-1 0,0 0-1,0-1 1,1 0 0,0 0-1,-1-1 1,2 0 0,-1-1-1,0 0 1,1 0 0,-1-1-1,1 0 1,0-1 0,0 0-1,0 0 1,-1-1 0,1-1 0,0 1-1,0-1 1,0-1 0,10-3-1,0-1 40,0-2 0,-1 0 0,0-1 0,-1-1 0,18-12 0,84-66 365,-111 81-432,37-30 219,76-79 1,-98 87-174,0 0 0,-2-1 0,-1-1 1,17-36-1,-19 30 22,-3-1 0,0 0 0,18-80 0,-28 92-32,-2-1 0,-1 1 0,-1-1 0,-1 0 0,-1 0 0,-2 0 0,-5-31 0,7 56-54,-1 0 0,1 0-1,0 0 1,-1 1 0,1-1 0,-1 0 0,0 0 0,0 0 0,0 0-1,1 1 1,-2-1 0,1 0 0,0 1 0,0-1 0,0 1 0,-1-1 0,1 1-1,-1 0 1,1-1 0,-1 1 0,-1-1 0,1 2-3,-1-1 1,1 1-1,0 0 1,0 0-1,0 0 1,-1 0-1,1 0 0,0 0 1,0 1-1,0-1 1,0 1-1,0-1 1,0 1-1,0 0 1,0 0-1,0 0 0,0 0 1,0 0-1,-2 2 1,-6 4-2,1 0 1,0 0 0,0 2 0,1-1-1,0 1 1,0 0 0,1 0-1,0 1 1,1 0 0,0 0-1,0 1 1,-7 21 0,-1 10-8,2 0-1,-7 50 1,14-64-7,-25 170-35,28-176 65,2-1 0,0 1 0,2-1 0,0 1 0,1-1 0,1 0 0,9 26 0,-11-41-2,1 0 0,0 0 0,1 0 0,-1 0 0,1-1 0,0 1 0,0-1 0,1 0-1,-1 0 1,1-1 0,0 1 0,1-1 0,-1 0 0,1 0 0,-1-1 0,1 0 0,0 0-1,1 0 1,-1-1 0,0 0 0,1 0 0,-1 0 0,1-1 0,0 0 0,-1-1 0,1 1-1,0-1 1,-1 0 0,1-1 0,0 0 0,-1 0 0,8-2 0,4-3 26,0-1 1,0-1 0,0 0-1,-1-2 1,-1 0 0,1 0-1,26-25 1,-38 31-20,0-1-1,0 0 1,0-1 0,-1 1-1,0-1 1,0 0 0,0 0-1,3-9 1,-6 14-22,-1-1-1,1 1 1,0 0-1,-1-1 1,0 1 0,1 0-1,-1-1 1,0 1-1,1-1 1,-1 1 0,0-1-1,0 1 1,0-1-1,0 1 1,-1-1 0,1 1-1,0-1 1,-1 1-1,1 0 1,-1-1 0,1 1-1,-1 0 1,0-1-1,1 1 1,-1 0-1,0 0 1,0-1 0,0 1-1,0 0 1,0 0-1,0 0 1,0 0 0,0 0-1,0 0 1,-1 1-1,1-1 1,0 0 0,-1 1-1,1-1 1,0 1-1,-1-1 1,1 1 0,-1-1-1,1 1 1,-1 0-1,-1 0 1,-2-1 2,0 1 0,-1 0 1,1 0-1,-1 0 0,1 1 0,-1 0 0,1 0 1,0 0-1,-1 1 0,1-1 0,0 1 0,0 1 0,-9 4 1,6-2 0,0 0 0,0 1 0,0 0 0,1 0 0,0 0 0,0 1 0,-6 9 0,9-11-3,1 1 0,0-1-1,0 0 1,1 1 0,0 0 0,0 0 0,0-1 0,0 1 0,1 0 0,0 0 0,0 0 0,1 0 0,0 1-1,0-1 1,0 0 0,1 0 0,0 0 0,0 0 0,0 0 0,1 0 0,0-1 0,0 1 0,0 0-1,4 5 1,-3-6-5,0 1-1,0-1 1,1-1-1,-1 1 1,1 0-1,0-1 1,0 0-1,1 0 1,-1 0-1,1 0 1,0-1-1,0 1 1,0-1-1,0-1 1,0 1-1,1-1 1,0 0-1,-1 0 1,1 0-1,0-1 1,0 0-1,-1 0 1,1-1-1,10 0 1,2-1 15,0-2 0,-1 0 0,1-1-1,-1-1 1,18-7 0,-1-3 53,47-27 0,161-95 30,-216 126-79,-23 10-15,1 0 0,0 0 0,-1-1 0,1 1 1,-1-1-1,0 0 0,1 0 0,4-4 0,-18 14 12,-1-1 0,1 0-1,-1-1 1,-1 0 0,1-1-1,-15 5 1,7-3-5,-34 20 1,39-18-2,1 0 0,0 1-1,-18 18 1,27-24-1,0 1-1,0 0 1,0 0 0,1 0-1,-1 0 1,1 0-1,1 1 1,-1 0-1,1-1 1,0 1 0,0 0-1,-1 10 1,3-14-7,0 1 0,0-1 0,0 1 0,0-1-1,1 1 1,-1-1 0,1 0 0,-1 1 0,1-1 0,0 0 0,0 0 0,0 1 0,0-1 0,1 0 0,-1 0 0,1 0 0,-1 0 0,1 0 0,-1-1 0,1 1 0,0 0 0,0-1 0,0 0 0,0 1 0,0-1 0,0 0-1,0 0 1,1 0 0,-1 0 0,0 0 0,4 0 0,3 2 3,0-1-1,0 0 1,1 0-1,-1-1 1,1 0-1,-1-1 1,10-1-1,2-1-3,-1-2 0,1 0 0,-1-2 0,0 0 0,-1-1 0,1-1 0,-2-1 0,22-13 0,0-3-8,-2-1 0,55-50 0,-61 45 11,-2-1 0,-2-1 1,-1-1-1,41-68 0,69-161 57,-114 212-50,-1 0 0,-3-2-1,18-75 1,-37 125-9,1 0-1,-1 0 1,1 0 0,-1 0-1,0 0 1,0 0-1,0 0 1,-1 0 0,1 0-1,-1 0 1,1 1 0,-3-5-1,3 6 0,0 1-1,0-1 1,-1 1-1,1 0 1,0-1-1,0 1 1,-1 0-1,1-1 1,0 1 0,-1 0-1,1 0 1,-1-1-1,1 1 1,0 0-1,-1 0 1,1 0-1,-1 0 1,1-1-1,0 1 1,-1 0-1,1 0 1,-1 0-1,1 0 1,-1 0-1,1 0 1,0 0 0,-1 0-1,1 0 1,-1 0-1,-1 1 1,0 0-1,0 0 0,1 0 1,-1 0-1,1 0 1,-1 0-1,0 0 1,1 0-1,0 0 0,-1 1 1,0 1-1,-9 10-4,1 1 1,1 0-1,0 1 0,-11 23 0,-19 66-35,21-46-14,2 1 0,4 0 0,1 0 0,-3 122 0,12-132 23,0-33 10,1 0 0,1 0 0,1 1 0,0-1 0,1 0 0,6 26 0,-7-41 17,0 1 0,-1 0 1,1 0-1,0-1 0,0 1 1,1 0-1,-1-1 1,0 1-1,0-1 0,1 0 1,-1 1-1,1-1 0,-1 0 1,1 0-1,0 0 0,0 0 1,-1 0-1,1 0 0,2 0 1,1 1 3,0-1 0,-1 0 1,1 0-1,0-1 1,0 1-1,0-1 0,8-1 1,-1 0 13,0-1 1,0 0-1,0-1 1,0-1 0,17-7-1,-7 0 12,1 0-1,-1-2 1,27-22-1,-38 27 4,-1-1-1,0 0 0,-1-1 1,0 0-1,-1-1 1,0 0-1,13-23 0,-19 19 8,0 2-2,-2 12-36,0 1 0,1 0 0,-1 0 1,0 0-1,0 0 0,1 0 0,-1-1 1,0 1-1,1 0 0,-1 0 0,0 0 1,1 0-1,-1 0 0,0 0 0,1 0 1,-1 0-1,0 0 0,1 0 0,-1 0 1,0 0-1,1 0 0,-1 0 0,0 1 1,1-1-1,-1 0 0,0 0 0,1 0 1,-1 0-1,0 1 0,0-1 0,1 0 1,-1 0-1,0 0 0,0 1 0,1-1 1,-1 0-1,0 1 0,5 3 2,0 0 0,-1 1 0,0-1 1,0 1-1,0 0 0,-1 0 0,1 1 0,2 6 0,20 50 59,-12-28-44,-12-27-13,2 3 2,1 0 1,0 0-1,0 0 1,9 11-1,-12-19-6,0 0 1,0 1-1,0-1 1,0-1-1,0 1 1,0 0-1,1 0 1,-1-1-1,1 1 1,-1-1-1,1 0 1,0 0-1,-1 0 1,1 0-1,0 0 1,0 0-1,-1-1 1,1 1 0,0-1-1,0 0 1,5 0-1,9-3 0,0 1 0,-1-2 0,1-1 0,-1 0 0,1 0 0,16-10 0,91-55 0,-59 32 0,-61 36 0,-1 0 0,0 0 0,1 0 0,-1 0 0,0-1 0,0 1 0,5-7 0,-9 6 0,-4 4 6,-8 4 12,-9 6 6,1 1 0,-30 23 1,41-27-17,0 1 1,0 0 0,0 0 0,2 1 0,-1 1 0,-9 14 0,17-23-4,0-1 1,0 1 0,0 0 0,1-1-1,-1 1 1,0 0 0,1 0-1,-1 0 1,1 0 0,0 0 0,-1-1-1,1 1 1,0 0 0,0 0-1,0 0 1,1 0 0,-1 0 0,0 0-1,1 0 1,-1-1 0,1 1-1,1 3 1,-1-4-1,0 0 1,0 0-1,0 0 0,0 0 1,0 0-1,0-1 0,0 1 1,0 0-1,0 0 0,0-1 1,0 1-1,0-1 0,1 1 0,-1-1 1,0 1-1,1-1 0,-1 0 1,0 0-1,0 0 0,1 0 1,-1 0-1,0 0 0,1 0 1,-1 0-1,0 0 0,1 0 0,-1-1 1,0 1-1,0-1 0,1 1 1,-1-1-1,2-1 0,11-4 28,0 0 1,-1-2-1,0 0 0,14-10 0,-23 14-18,0 1 0,0-1-1,0 0 1,0 0 0,-1 0 0,1 0 0,-1-1 0,0 0-1,0 1 1,-1-1 0,1 0 0,-1 0 0,0 0 0,2-11-1,-4 14-4,0-1 0,1 1-1,-1 0 1,0-1-1,0 1 1,-1-1 0,1 1-1,0 0 1,-1 0-1,0-1 1,1 1 0,-1 0-1,0 0 1,0 0-1,0-1 1,-3-2 0,2 2 8,-2-1 0,1 1-1,0 0 1,-1 0 0,1 0 0,-1 1 0,-5-4 0,9 6-18,0 0 0,0 0 0,0 0 0,0 0 0,0 0 0,0 0 0,0 0 0,0 0 0,0 0 0,0 0 0,0-1 0,0 1 0,0 0 0,0 0 0,0 0 0,0 0 0,-1 0 0,1 0 0,0 0 0,0 0 0,0-1 0,0 1 0,0 0 0,0 0 0,0 0 0,0 0 0,0 0 0,1 0 0,-1 0 0,0 0 0,0 0 0,0-1 0,0 1 0,0 0 0,0 0 0,0 0 0,0 0 0,0 0 0,0 0 0,0 0 0,0 0 0,0 0 0,0 0 0,0 0 0,1-1 0,-1 1 0,0 0 0,0 0 0,0 0 0,0 0 0,0 0 0,0 0 0,0 0 0,0 0 0,1 0 0,10-5 0,18-4 0,-25 8 0,24-6 0,1 1 0,1 1 0,-1 2 0,0 1 0,54 3 0,-73 0-13,1 0 0,-1 1 0,1 1 0,-1 0 0,11 4 0,-17-5 6,0 0 1,0 0-1,0 0 1,0 0 0,0 1-1,-1-1 1,1 1-1,-1 0 1,0 0-1,0 1 1,0-1 0,0 0-1,0 1 1,3 6-1,-5-6 5,0 0 0,0 0 0,0 0 0,0 1 0,-1-1-1,0 0 1,0 1 0,0-1 0,0 0 0,-1 6 0,-12 41 189,13-51-186,0 1 0,-1-1-1,1 1 1,0 0-1,-1-1 1,1 1 0,0 0-1,0-1 1,-1 1-1,1 0 1,0 0 0,0-1-1,0 1 1,0 0 0,0-1-1,0 1 1,0 0-1,0 0 1,0-1 0,1 2-1,10-11-1,0-1 0,-7 6 1,21-19 0,0 1 0,2 1 0,56-33 0,-82 53 0,0 0 0,0 1 0,0-1 0,0 1 0,0-1 0,0 1 0,0 0 0,0-1 0,0 1 0,0 0 0,0 0 0,0-1 0,0 1 0,0 0 0,0 0 0,0 0 0,0 0 0,1 1 0,-1-1 0,0 0 0,0 0 0,0 1 0,0-1 0,0 0 0,0 1 0,0-1 0,0 1 0,0 0 0,-1-1 0,1 1 0,0-1 0,0 1 0,0 0 0,-1 0 0,1 0 0,0-1 0,-1 1 0,1 0 0,-1 0 0,1 0 0,-1 0 0,1 0 0,-1 0 0,0 0 0,1 2 0,1 6 0,0 0 0,-1 0 0,0 0 0,-1 14 0,1-7 0,0 8 0,1-1 0,2 0 0,0 0 0,12 36 0,-15-57 0,0 0 0,0 0 0,0 0 0,0 0 0,0-1 0,0 1 0,0 0 0,1-1 0,-1 1 0,1-1 0,-1 1 0,1-1 0,-1 0 0,1 1 0,0-1 0,0 0 0,-1 0 0,1 0 0,0-1 0,2 2 0,0-1 0,0-1 0,0 1 0,0-1 0,-1 0 0,1 0 0,0 0 0,0 0 0,0-1 0,0 0 0,4-1 0,5-2 0,-1 0 0,1-2 0,-1 0 0,0 0 0,12-9 0,-4 1 0,-1-1 0,0-1 0,-1 0 0,-1-2 0,-1 0 0,0-1 0,19-30 0,73-119 0,-107 165 0,1 1 0,-1 0 0,1-1 0,0 1 0,0 0 0,0 0 0,3-3 0,-4 5 0,-1 0 0,0 0 0,0 0 0,0 0 0,0 0 0,0 0 0,0 0 0,1 0 0,-1 0 0,0 0 0,0 0 0,0 0 0,0 0 0,0 0 0,0 0 0,1 0 0,-1 0 0,0 0 0,0 0 0,0 0 0,0 0 0,0 0 0,0 0 0,0 0 0,1 0 0,-1 1 0,0-1 0,0 0 0,0 0 0,0 0 0,0 0 0,0 0 0,0 0 0,0 0 0,0 0 0,0 1 0,0-1 0,0 0 0,1 0 0,-1 0 0,0 0 0,0 0 0,0 0 0,0 1 0,0-1 0,0 0 0,0 0 0,-1 16 0,-4 17 0,-1 10 0,-2 0 0,-1 0 0,-26 70 0,31-102 0,2-6 0,0 1 0,-1-1 0,0 1 0,-5 7 0,4-14 0,0 0 0,-1-1 0,1 0 0,0 1 0,0-2 0,0 1 0,1 0 0,-1-1 0,-6-5 0,9 6 0,0 1 0,0-1 0,0 1 0,0-1 0,0 1 0,0 0 0,-1 0 0,1-1 0,0 1 0,-1 0 0,1 0 0,-1 0 0,1 1 0,-1-1 0,1 0 0,-3 0 0,26 5 0,-8-2 0,0 1 0,23-1 0,51 1 0,66-3 0,-136-2 0,-7 0 0,0 1 0,0 0 0,0 1 0,0 0 0,0 1 0,20 4 0,-31-5 0,0 0 0,0 0 0,0 0 0,1 0 0,-1 0 0,0 0 0,0 0 0,0 0 0,0 0 0,0 0 0,1 0 0,-1 0 0,0 0 0,0 0 0,0 0 0,0 0 0,0 1 0,1-1 0,-1 0 0,0 0 0,0 0 0,0 0 0,0 0 0,0 0 0,0 1 0,0-1 0,0 0 0,1 0 0,-1 0 0,0 0 0,0 0 0,0 1 0,0-1 0,0 0 0,0 0 0,0 0 0,0 0 0,0 1 0,0-1 0,0 0 0,0 0 0,0 0 0,0 1 0,-8 4 0,-16 4 0,-15-3-4068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4:0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10544,'0'0'2257,"11"-8"-1530,-10 7-697,7-5 105,-1 0 1,2 1 0,-1 0-1,0 0 1,1 1 0,0 0-1,0 0 1,0 1 0,18-4-1,79-4 1453,209 4-1,-315 7-1582,201 17 1526,-79-4-807,-63-6-617,-39-5-2489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4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9144,'0'0'6312,"14"10"-5724,29 21 447,73 69 0,12 25 2349,-107-100-2344,-21-24-971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4:0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11048,'0'0'2328,"32"70"-1632,-20-30 16,4 1 56,2-3 8,0 0-49,-3-5 9,1-7-80,-4-6 0,4-4-152,8-4 24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4:57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5016,'0'0'11409,"0"10"-11061,2 59 297,3 1 0,3-1 0,3-1 0,22 75 0,-15-83 158,-18-60-796,0 1 0,0-1 0,0 0-1,0 0 1,0 0 0,0 0 0,0 1 0,0-1 0,0 0 0,0 0 0,0 0 0,0 0 0,0 1 0,0-1 0,1 0 0,-1 0 0,0 0 0,0 0 0,0 1-1,0-1 1,0 0 0,0 0 0,0 0 0,0 0 0,1 0 0,-1 0 0,0 1 0,0-1 0,0 0 0,0 0 0,0 0 0,0 0 0,1 0 0,-1 0 0,0 0 0,0 0-1,0 0 1,0 0 0,1 0 0,-1 0 0,0 0 0,0 0 0,0 0 0,0 0 0,1 0 0,5-7 187,4-14-25,24-85 161,-24 72-211,1 1 0,26-58 0,-27 72-66,23-39 116,-29 52-139,0 1 0,0-1-1,0 1 1,1 0 0,0 0 0,11-9 0,-15 13-19,0 0-1,1 0 1,-1 0 0,1 1 0,-1-1 0,1 0 0,-1 1 0,1-1-1,0 1 1,-1-1 0,1 1 0,0 0 0,-1 0 0,1 0 0,1 0 0,-2 0-5,0 0 0,0 1 0,0-1 0,0 0 0,0 1 1,0-1-1,0 1 0,0-1 0,0 1 0,0 0 1,0-1-1,-1 1 0,1 0 0,0 0 0,0-1 1,-1 1-1,1 0 0,0 1 0,2 4 11,-1 0-1,0 0 1,0 1 0,0-1-1,0 1 1,0 6-1,0 2 1,27 150 297,-18-98-82,-11-65-206,0 0 0,1 1 1,-1-1-1,1 0 0,-1 1 0,1-1 0,0 0 0,0 0 0,-1 0 0,2 0 0,-1 1 0,0-2 0,2 4 1,-2-5-19,-1 0 0,1 1 0,-1-1 0,0 0 0,1 0 1,-1 0-1,1 0 0,-1 0 0,1 0 0,-1 0 1,1 0-1,-1 0 0,0 0 0,1 0 0,-1 0 0,1 0 1,-1 0-1,1 0 0,-1 0 0,0 0 0,1-1 0,-1 1 1,1 0-1,0-1 0,15-14 97,3-10-32,-1-1 1,22-42-1,19-29 58,-51 86-103,1 0 1,0 0-1,1 1 0,0 0 1,1 1-1,14-10 0,-23 18-18,0-1-1,0 1 1,0 0 0,0 0-1,1 0 1,-1 0 0,0 0-1,1 0 1,-1 1-1,1-1 1,-1 1 0,0-1-1,1 1 1,-1 0-1,6 0 1,-6 1-4,-1 0 0,1-1 0,0 1 0,-1 0 0,1 0 0,-1 0 0,1 0 0,-1 0 0,1 0 0,-1 0 0,0 0 0,1 1 0,-1-1 0,0 1 0,0-1 0,0 1 0,0-1 0,0 1 0,0-1 0,-1 1 0,1 0 0,0 2 0,4 9 27,7 22 112,-1 0-1,12 62 1,-2 7 366,-8-5-139,-6-46-3991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05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438 28 4816,'0'0'8825,"-12"-1"-8394,-6-1-289,-71-5 1342,76 8-1202,1 0-1,-1 0 0,0 2 0,1-1 1,0 2-1,-18 6 0,2 2 421,-42 25 0,61-31-596,0 1 0,1 0 0,0 0 0,0 1 0,1 0-1,-1 0 1,2 0 0,-1 1 0,2 0 0,-1 1 0,1-1-1,0 1 1,1 0 0,0 0 0,1 0 0,0 1 0,-2 15-1,2-14-1,2-1-1,0 0 0,0 1 0,1-1 0,0 1 0,1-1 0,1 0 1,0 1-1,0-1 0,1 0 0,0 0 0,1-1 0,0 1 1,1-1-1,0 1 0,11 14 0,-4-9 53,0-1-1,1 0 1,1-1-1,0-1 1,30 22-1,-38-31-95,1 0 0,0 0 0,0-1-1,0 0 1,0 0 0,0-1 0,1 0 0,-1 0-1,1 0 1,-1-1 0,1 0 0,0-1 0,0 0-1,-1 0 1,1-1 0,0 0 0,-1 0-1,9-3 1,-1-1 38,1 0 0,-1-2 0,0 0 0,-1 0-1,0-1 1,0-1 0,-1-1 0,0 0 0,18-18 0,-15 11 18,0-1 0,-1-1 0,-1 0 0,0-1 0,20-42 0,-28 48-68,-1 0-1,0 0 1,0-1 0,-2 0 0,0 0 0,0 0-1,-1 0 1,-1 0 0,-2-28 0,1 35-27,-1 1 1,0-1-1,-1 1 0,0-1 1,0 1-1,0 0 1,-1-1-1,0 1 1,0 1-1,-1-1 0,0 0 1,0 1-1,-1 0 1,1 0-1,-1 0 1,-1 0-1,1 1 0,-1 0 1,0 0-1,0 1 1,-10-6-1,7 5-3,-1 1 0,0 1 0,-1 0-1,1 0 1,-1 1 0,1 0 0,-1 1-1,0 0 1,0 0 0,1 2 0,-1-1 0,-15 4-1,-1 0 41,0 3-1,1 0 1,-46 19-1,62-22-99,-1 1 0,0 0 0,1 1-1,0 0 1,0 1 0,-11 10-1,20-17 19,0 1-1,0 0 1,1 0-1,-1-1 1,0 1-1,1 0 0,-1 0 1,1 0-1,-1 0 1,1 0-1,-1 0 1,1 0-1,0 0 0,0 0 1,-1 1-1,2 5-3319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06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6728,'0'0'12253,"10"5"-12072,3 0-120,31 17 238,-42-22-246,0 1 0,1-1 0,-1 0 0,1 0-1,-1 0 1,0 0 0,1 0 0,-1-1 0,0 1 0,1-1 0,-1 1-1,0-1 1,3-1 0,5-1 42,22-4 106,1 2 0,-1 1 0,45 1 0,101 12 897,-20-2-204,-149-8-837,-1 0-1,0 0 1,0-1 0,0 0 0,10-4 0,-16 5-52,-1 0 0,0 0-1,1-1 1,-1 1 0,0 0 0,0-1 0,1 1-1,-1-1 1,0 1 0,-1-1 0,1 0 0,0 1 0,0-4-1,8-10-3571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07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5224,'0'0'11719,"11"1"-11271,82 10 740,-62-8-784,1-3 0,55-5 0,-50 2-68,58 2 0,-66 2-20,50-5 0,-57 1-91,-1 2 1,1 0-1,0 2 1,33 4-1,-33-3 124,3 1-3351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09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3616,'0'0'15343,"10"1"-15045,16-1 77,0-1 1,27-5-1,-40 4-215,0 1-1,1 1 0,-1 0 1,0 1-1,1 0 1,-1 1-1,0 0 0,0 1 1,0 1-1,0 0 0,-1 1 1,0 0-1,0 1 1,14 8-1,2-2 335,-27-11-458,1-1-1,-1 1 0,0-1 1,1 0-1,-1 0 0,1 1 1,-1-1-1,1 0 0,-1 0 1,0-1-1,1 1 1,-1 0-1,1 0 0,-1-1 1,0 1-1,1 0 0,1-2 1,2 2-3176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30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1559 13272,'0'0'2609,"5"-13"-2242,66-191 1087,-55 165-1096,40-70 0,-43 88-185,0 1-1,2 0 1,0 1-1,31-28 1,-46 46-161,1 0 0,0 1 1,-1-1-1,1 1 0,0-1 1,0 1-1,0-1 0,0 1 1,-1 0-1,1-1 0,0 1 1,0 0-1,0 0 0,0 0 0,0-1 1,0 1-1,0 0 0,0 0 1,0 0-1,0 1 0,0-1 1,-1 0-1,1 0 0,0 0 1,0 1-1,0-1 0,0 0 1,0 1-1,0-1 0,-1 1 1,1-1-1,0 1 0,0-1 0,-1 1 1,1 0-1,0-1 0,-1 1 1,1 0-1,-1 0 0,1-1 1,-1 1-1,1 0 0,-1 0 1,1 1-1,4 5 48,-1 1 0,-1 0 0,5 14 0,-7-19-48,3 9 22,-1 0-1,-1 0 0,0 0 1,0 0-1,-1 0 0,-1 0 1,0 0-1,0 0 0,-5 20 0,1-11 86,-2 0-1,0 0 1,-1-1-1,-16 32 1,41-86-15,1 1 0,2 1 0,1 1 0,1 1 0,2 1 1,1 1-1,1 2 0,35-27 0,-58 50-89,32-23 88,-34 25-90,1-1 0,0 1 0,-1-1 0,1 1 0,0 0 0,0 0 0,0 0 0,0 1-1,0-1 1,0 1 0,4-1 0,-6 2-7,0-1 0,0 0-1,1 1 1,-1-1 0,0 1-1,0-1 1,0 1-1,0 0 1,0-1 0,0 1-1,0 0 1,0 0 0,-1 0-1,1-1 1,0 1 0,0 0-1,-1 0 1,1 0-1,0 0 1,-1 1 0,1-1-1,0 2 1,8 29 51,-7-8-30,-1 0 0,-1 1 1,-1-1-1,-1 1 0,-1-1 0,-8 32 0,5-24 11,6-17 17,0-15-53,1 0 0,-1 1 0,0-1 1,0 0-1,0 0 0,1 0 1,-1 0-1,0 0 0,0 0 1,1 0-1,-1 0 0,0 1 0,0-1 1,1 0-1,-1 0 0,0 0 1,0 0-1,1 0 0,-1 0 1,0 0-1,0-1 0,1 1 0,-1 0 1,0 0-1,0 0 0,1 0 1,-1 0-1,0 0 0,0 0 0,1 0 1,-1-1-1,24-19 104,-18 15-105,92-97 201,-12 9-3,-80 87-176,1 0 0,-1 1 0,1 0 0,14-9 0,-20 13-19,0 1 1,0-1-1,1 0 0,-1 1 1,0-1-1,1 1 1,-1 0-1,0-1 0,1 1 1,-1 0-1,0 0 1,1 0-1,-1 0 0,0 0 1,1 0-1,-1 0 1,0 0-1,1 1 1,-1-1-1,0 0 0,0 1 1,1-1-1,-1 1 1,0 0-1,0-1 0,0 1 1,1 0-1,-1 0 1,0 0-1,0-1 0,0 1 1,0 0-1,-1 0 1,1 1-1,0-1 0,0 0 1,-1 0-1,2 2 1,2 6 2,-1-1 1,1 1-1,-2 0 1,1 0-1,-1 0 1,-1 0-1,1 0 1,-1 13 0,-1 10 10,-6 36 0,3-41-4,1 55 1,2-81-15,0 0 0,0 0 0,0 0 0,0 0 0,0 0 0,1 0 0,-1 0 0,0 0 0,1 0 0,-1 0 0,0 0 0,1 0 0,0 0 0,-1 0 0,1 0 0,-1 0 0,1-1 0,0 1 0,0 0 0,-1 0 0,1-1 0,0 1 0,0 0 0,0-1 0,1 1 0,1 0 2,-1-1 0,0 1 0,0-1 0,1 0 0,-1 1 0,0-1 0,0 0 0,1-1 0,-1 1 0,0 0 0,4-2 0,6-2 14,0 0 0,0-1 0,15-8 0,-24 11-12,184-119 271,-143 91-137,-44 30-131,1-1 0,0 0 0,0 1 0,-1-1 0,1 1 0,0-1 0,0 1 0,0 0 0,-1-1 0,1 1 0,0 0 0,0 0 0,0-1 0,0 1 0,0 0 0,0 0 0,1 0 0,-1 1-4,-1-1 1,0 0-1,1 0 0,-1 1 0,0-1 1,0 0-1,1 1 0,-1-1 1,0 0-1,1 1 0,-1-1 0,0 0 1,0 1-1,0-1 0,0 0 0,1 1 1,-1-1-1,0 1 0,0-1 1,0 1-1,0-1 0,0 0 0,0 1 1,0-1-1,0 1 0,-8 35 74,7-30-73,-6 15-8,2 1 0,0 0 0,1 0-1,2 0 1,-1 36 0,3-56 1,0-1 1,0 0-1,0 1 0,0-1 0,0 0 1,1 0-1,-1 1 0,0-1 1,1 0-1,-1 0 0,0 0 1,1 1-1,0-1 0,-1 0 1,1 0-1,0 0 0,-1 0 1,1 0-1,0 0 0,0 0 0,0 0 1,0-1-1,0 1 0,0 0 1,0 0-1,0-1 0,0 1 1,0-1-1,0 1 0,1-1 1,-1 1-1,0-1 0,0 0 0,1 1 1,-1-1-1,0 0 0,0 0 1,1 0-1,1 0 0,0-1 7,0 1 0,0-1 0,-1 0 0,1 0 0,0 0 0,0 0 0,0 0 0,-1 0-1,1-1 1,-1 0 0,1 1 0,-1-1 0,0 0 0,0 0 0,1 0 0,1-3 0,0-2 19,0 0 1,0 0-1,-1 0 1,0 0 0,0-1-1,-1 0 1,1 0 0,-2 1-1,2-14 1,-2 15 1,0-1 0,-1 0 0,0 0 0,0 0 0,-1 0 0,0 0 0,0 1 0,0-1 0,-1 0 0,0 1 0,-4-10 0,3 13-17,1 0 1,-1 0 0,0 0-1,0 0 1,0 0 0,0 0 0,-1 1-1,1 0 1,-1 0 0,1 0 0,-1 0-1,0 0 1,0 1 0,0-1-1,0 1 1,0 0 0,0 0 0,0 1-1,0-1 1,0 1 0,-4 0 0,5 1-12,7 2 0,5 2-1,-1-4 7,1 0 0,0 0 0,-1-1-1,1 0 1,0-1 0,-1 0 0,1 0 0,-1-1-1,1 0 1,-1 0 0,0-1 0,11-5 0,1-1 7,0-1 1,-1-1-1,32-24 1,-4-6 12,-1-3 1,-2-2-1,42-58 0,-50 61-8,19-29 31,74-128 0,-102 150-26,-2-1 0,-2-1 1,17-57-1,30-170 22,-67 264-40,0 6 1,-1 0 0,-1 0 0,0 0-1,0 0 1,-1 0 0,-1-15 0,1 24-4,0-1 1,0 1-1,0-1 0,0 1 0,0-1 1,0 1-1,-1-1 0,1 1 0,0-1 0,0 1 1,0 0-1,0-1 0,-1 1 0,1-1 0,0 1 1,-1 0-1,1-1 0,0 1 0,-1 0 1,1-1-1,0 1 0,-1 0 0,1 0 0,0-1 1,-1 1-1,1 0 0,-1 0 0,1 0 0,-1-1 1,1 1-1,-1 0 0,1 0 0,0 0 1,-1 0-1,1 0 0,-1 0 0,1 0 0,-1 0 1,1 0-1,-1 0 0,1 0 0,-1 0 0,1 0 1,-1 1-1,1-1 0,0 0 0,-1 0 1,1 0-1,-1 1 0,1-1 0,0 0 0,-1 1 1,1-1-1,-1 1 0,-22 20-29,14-6 14,0 0 1,1 1-1,1 0 1,0 0-1,1 0 1,-5 22-1,0 0-18,-16 49-43,4 1-1,3 0 1,5 2-1,3 0 1,5 1-1,3-1 1,12 134-1,-7-203 115,2 0 0,1 0 0,0-1 0,1 0 0,2 0 0,10 25 0,-16-43-28,0-1 0,-1 1 0,1-1 0,0 1 1,0-1-1,0 0 0,0 0 0,0 0 0,0 1 0,0-1 1,1 0-1,-1 0 0,0 0 0,1-1 0,-1 1 0,0 0 0,1 0 1,-1-1-1,1 1 0,-1-1 0,4 1 0,-2-1 7,0 0 0,0-1 0,0 1 0,0-1 0,0 1 0,-1-1 0,1 0 0,0 0 0,0-1 0,4-1 0,5-5 45,-1-1-1,0 0 0,0 0 1,0-1-1,-1-1 0,12-16 1,6-4 91,-13 13-53,12-11 53,-26 29-150,-1 0 0,0 0 1,0 0-1,0-1 1,1 1-1,-1 0 1,0 0-1,0 0 1,1 0-1,-1 0 1,0 0-1,0 0 1,1 0-1,-1 0 0,0 0 1,1-1-1,-1 1 1,0 0-1,0 0 1,1 1-1,-1-1 1,0 0-1,0 0 1,1 0-1,-1 0 1,0 0-1,0 0 0,1 0 1,-1 0-1,0 0 1,0 1-1,1-1 1,-1 0-1,0 0 1,0 0-1,1 1 1,5 12 40,-1 22-15,-4-29-17,-1-3-9,2 20 11,2 0-1,0 0 0,14 42 1,-17-62-14,0 0 0,1 0 0,-1-1 0,1 1 0,0-1 0,0 1 0,0-1 0,0 1 1,0-1-1,0 0 0,1 0 0,-1 0 0,1 0 0,-1-1 0,1 1 0,0-1 0,-1 1 0,1-1 0,0 0 0,0 0 0,0 0 0,0-1 1,0 1-1,0-1 0,0 1 0,1-1 0,-1 0 0,0 0 0,0-1 0,3 0 0,4 0 5,0-1-1,0-1 1,0 0-1,-1 0 1,1-1 0,-1 0-1,17-11 1,45-27 115,-68 38-85,-4 3 10,1 1-43,-1 1 0,1-1 0,-1 0 0,1 0 1,0 0-1,-1 0 0,1 1 0,-1-1 0,1 0 0,0 1 0,-1-1 0,1 0 0,0 0 0,-1 1 0,1-1 0,0 1 0,0-1 0,0 0 0,-1 1 0,1-1 0,0 0 0,0 2 0,-1 0-4,0 0-1,0 0 1,0 1-1,1-1 0,-1 1 1,1-1-1,0 0 1,0 1-1,0-1 1,0 1-1,0-1 1,0 1-1,1-1 0,-1 1 1,1-1-1,-1 0 1,1 1-1,0-1 1,0 0-1,0 0 1,2 4-1,0-3 3,0 0 0,0 0 0,0 0 1,0-1-1,1 1 0,-1-1 0,1 1 0,-1-1 0,1 0 0,0-1 1,0 1-1,5 1 0,-4-2 6,0 0 0,0 0 1,0-1-1,0 0 0,0 0 0,0 0 1,0 0-1,0-1 0,0 0 0,0 0 1,0 0-1,0 0 0,-1-1 1,1 0-1,0 0 0,-1 0 0,0-1 1,1 1-1,-1-1 0,0 0 0,4-4 1,-6 5 1,1-1-1,-1 1 1,1 0 0,-1-1 0,0 1 0,0-1 0,0 0 0,0 0 0,-1 0 0,1 0 0,-1 0 0,1 0 0,-1 0-1,0-1 1,-1 1 0,1 0 0,0-1 0,-1 1 0,0 0 0,0-1 0,0 1 0,0 0 0,0-1 0,-1 1 0,1 0-1,-1-1 1,0 1 0,0 0 0,0 0 0,-1 0 0,1 0 0,-3-4 0,2 4-2,0 0 0,-1 0 0,1 0 0,-1 0 0,1 1 0,-1-1 0,0 1 0,0 0 0,0 0 0,0 0 0,0 0 0,0 1 0,-1-1 0,1 1 0,-1 0 0,1 0 0,-1 0 0,1 0 0,-1 0 0,-6 1 0,-4 0 14,0 1 0,0 0 0,0 1 0,-15 4 0,-10 2-15,23-7-45,18-3 11,26-5 22,-6 1 20,-1 0-1,32-15 1,14-4-3,-31 13-4,61-16-20,-88 26 7,1 1 1,-1 0-1,0 0 0,1 1 0,-1 0 1,1 0-1,-1 1 0,13 3 0,-19-3 4,0 1 0,0-1-1,0 1 1,-1-1 0,1 1-1,0 0 1,-1 0 0,1 0-1,-1 0 1,0 0 0,0 1 0,0-1-1,0 1 1,0-1 0,-1 1-1,1 0 1,-1 0 0,1-1-1,0 6 1,12 17-28,-13-24 33,-1-1 1,1 1 0,-1-1 0,0 0 0,1 1 0,-1-1 0,1 0 0,-1 0 0,1 1 0,-1-1 0,1 0 0,-1 0 0,1 0 0,-1 0 0,1 0 0,-1 0 0,1 0 0,-1 0-1,1 0 1,-1 0 0,1 0 0,-1 0 0,1 0 0,-1 0 0,1 0 0,0 0 0,-1 0 0,0-1 0,1 1 0,-1 0 0,1 0 0,-1-1 0,1 1 0,-1 0 0,1-1 0,-1 1-1,0 0 1,1-1 0,-1 1 0,0-1 0,1 1 0,-1-1 0,0 0 0,20-25 53,-14 17-42,3-4 6,-2 3 2,0 0 0,1 0 1,0 0-1,1 1 0,10-9 0,-17 17-18,1-1 0,-1 1 0,0-1 0,0 1 0,1 0 0,-1-1-1,1 1 1,-1 1 0,1-1 0,0 0 0,-1 1 0,1-1-1,0 1 1,-1 0 0,1 0 0,0 0 0,-1 0 0,1 0 0,0 0-1,-1 1 1,1-1 0,0 1 0,-1 0 0,1 0 0,-1 0-1,1 0 1,-1 0 0,0 1 0,5 2 0,6 7 4,0 0 1,0 1 0,-1 0-1,0 1 1,9 15 0,2 4 39,20 39 1,-43-70-54,1-1 0,-1 1 0,1-1 0,-1 1 0,0 0 0,1-1 0,-1 1 1,0-1-1,1 1 0,-1 0 0,0-1 0,0 1 0,0-1 0,0 1 0,1 0 0,-1-1 0,0 1 0,0 0 0,0-1 0,0 1 0,-1 0 0,1-1 0,0 1 0,0 0 0,0-1 0,0 1 0,-1 0 0,0 0 17,0-1-1,1 0 0,-1 1 0,0-1 1,0 0-1,1 0 0,-1 0 0,0 0 1,0 0-1,0 0 0,1 0 0,-1 0 1,0 0-1,0 0 0,0 0 0,1-1 1,-2 1-1,-30-14-4001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10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78 7632,'0'0'9527,"10"6"-9184,32 17-3,-39-21-238,0 0 0,0-1-1,1 1 1,-1-1 0,1 0 0,-1 0 0,0 0-1,1 0 1,0-1 0,5 1 0,7 1 406,-14-2-460,0 0 0,0 0 1,0 1-1,0-1 0,0 0 0,-1-1 0,1 1 0,0 0 1,0-1-1,0 1 0,0-1 0,-1 1 0,1-1 0,0 0 1,-1 0-1,1 1 0,0-1 0,-1-1 0,1 1 0,-1 0 1,1 0-1,-1 0 0,0-1 0,0 1 0,0-1 0,1 1 1,-1-1-1,0 1 0,-1-1 0,1 0 0,0 0 0,0 1 1,-1-1-1,1 0 0,-1 0 0,0 0 0,1-3 0,0 2 3,-1 0 0,1 0 0,-1 0 0,0 0-1,0 0 1,0 0 0,0 0 0,-1 0 0,1 0-1,-1 0 1,0 0 0,1 0 0,-2 0-1,1 0 1,0 1 0,0-1 0,-1 0 0,1 1-1,-1-1 1,0 1 0,0-1 0,0 1 0,-3-2-1,3 2-10,-1 0 1,0 1-1,0 0 0,0-1 0,0 1 0,0 1 0,0-1 1,0 0-1,-1 1 0,1-1 0,0 1 0,0 0 0,0 0 1,-1 0-1,1 1 0,0-1 0,0 1 0,0-1 0,0 1 1,-4 2-1,-5 2 70,0 1 1,1 0 0,-19 13 0,14-9 33,7-4-45,0 0 0,1 1 0,0 0 1,0 0-1,0 1 0,-10 13 0,15-16-46,-1 0 0,1 0-1,0 1 1,0 0-1,1-1 1,0 1 0,0 0-1,0 0 1,1 0 0,-1 0-1,1 0 1,0 11 0,0 8 138,0-20-122,1 0 0,0 0-1,0 0 1,0 0 0,0 0-1,2 7 1,-1-10-33,0 0-1,0 1 1,0-1 0,0 0-1,1 0 1,-1 0 0,1 0-1,-1 0 1,1 0 0,0 0-1,0-1 1,-1 1 0,1 0-1,0-1 1,1 0 0,3 3-1,1-1 42,0 0-1,0 0 0,0 0 1,0-1-1,0 0 1,1-1-1,-1 1 1,1-2-1,13 1 0,1-2 113,43-8-1,-43 5-10,44-2 0,-45 1-97,-19 4-92,0 0 1,0 0 0,1 1-1,-1-1 1,0 1 0,0-1-1,0 1 1,1 0 0,-1 0-1,3 0 1,-1 3-155,-3-1-822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11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0 5824,'0'0'5926,"-8"12"-5443,-16 20 29,1 2 0,2 0 0,-19 42 0,32-51-179,0 0 1,2 0-1,1 0 0,-3 34 1,4 103 1157,5-143-1287,1-1-1,0 0 1,1 0-1,1 0 1,1 0-1,1 0 1,0-1-1,1 0 1,1-1-1,15 26 0,-11-24 135,1-1-1,1 0 0,0-1 0,1 0 1,1-1-1,0-1 0,1 0 0,30 17 1,-36-24 40,0-1 1,0 0 0,18 6 0,-2-8-3477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11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7632,'0'0'4286,"12"3"-3860,-2-1-314,-2 0-24,-1-1 0,1 1-1,-1 1 1,0 0 0,0 0 0,0 0 0,0 1-1,10 7 1,3 5 232,-1 1 0,-1 1-1,-1 0 1,0 1-1,-1 1 1,14 25 0,-8-8 332,-1 1 0,28 74-1,-32-64-160,-1 1 0,-3 0-1,-2 1 1,-2 1 0,-2 0-1,-3 0 1,-3 94 0,-2-129-290,-1 1 0,-1-2 0,-1 1 0,0 0 0,-1-1 0,0 1 0,-2-1 0,-12 22 0,16-31-151,-1 0 1,-1 0-1,1 0 0,-1-1 1,0 1-1,0-1 1,0-1-1,-1 1 0,0-1 1,0 0-1,0 0 0,0 0 1,-1-1-1,1 0 0,-1 0 1,0-1-1,0 0 0,0 0 1,0-1-1,0 0 1,-10 1-1,-7-2-3106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13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4216,'0'0'20627,"11"-2"-20453,62-11 534,121-6 1,-181 18-596,3 1 126,0 1 0,18 2-1,13-2 754,-26-6-1936,-13 4-2744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30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347 353 3808,'0'0'10290,"-11"-6"-9828,-1-3-309,8 6-76,-1-1-1,0 1 1,1 0 0,-1 1 0,-1-1 0,1 1 0,0 0 0,-8-2 0,0 2 321,0 1 0,0 0 0,0 1 0,0 0 1,0 1-1,0 0 0,-16 4 0,22-1-145,0-1 0,0 1 1,1 0-1,-1 1 0,1 0 0,0 0 0,-9 9 0,14-12-192,-1-1 0,1 1 0,0 0 0,0-1-1,-1 1 1,1 0 0,0 0 0,0 0 0,1 0-1,-1 0 1,0 0 0,1 0 0,-1 0 0,1 0-1,0 0 1,0 0 0,-1 0 0,2 4 0,-1-2 28,1 0 0,0 1 0,0-1 0,1 0 0,-1 0 1,1 0-1,0-1 0,4 8 0,1-2 70,-1-1-1,1 0 0,0 0 1,1 0-1,0-1 1,16 12-1,-19-16-87,0-1 1,0 1 0,0 0-1,0-1 1,0 0-1,1-1 1,-1 1-1,1-1 1,-1 0-1,1 0 1,-1 0-1,1-1 1,0 0-1,-1 0 1,1-1-1,-1 1 1,1-1-1,0-1 1,6-1 0,-3 0 5,1-1 1,-1 0 0,0-1 0,0 0-1,0 0 1,-1-1 0,0 0 0,0 0 0,0-1-1,-1 0 1,13-15 0,-18 18-51,1 1 0,-1-1-1,0 0 1,1 0 0,-2 0 0,1 0 0,0-1 0,-1 1-1,0 0 1,0-1 0,0 1 0,0-6 0,0-10 79,-2-30 0,-1 18-18,2 21-42,-1 0 0,0 1 0,-1-1 0,0 1 0,-1-1 0,0 1 0,-1 0 0,0 0 0,0 0 0,-1 1 0,0 0 0,-1 0 0,0 0 0,0 0 0,-14-12 0,-2-4 43,11 12 39,-2 0-1,-17-15 1,25 24-93,-1 0-1,1 1 1,-1-1 0,0 1-1,0 1 1,-1-1 0,1 1-1,-1 0 1,-10-2 0,4 2 13,0 2 1,0-1 0,0 2-1,1 0 1,-1 0-1,0 1 1,1 1 0,-1 0-1,1 0 1,-20 10-1,30-12-88,0 0-1,-1 0 1,1 1-1,-1-1 1,1 1-1,0-1 0,0 1 1,0 0-1,0 0 1,0 0-1,1 0 1,-1 0-1,-1 4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32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259 1 6128,'0'0'9694,"-12"4"-9187,-87 30 1065,86-29-1131,1 1 1,0 0-1,0 1 1,1 1-1,0-1 1,0 2-1,-15 14 1,21-15-265,0-1 0,0 1 0,1 0 0,1 0 0,-1 1 0,1-1 0,1 1 0,-1-1 0,2 1 0,-1 0 0,1 0 0,0 12 0,1-14-99,1 1 0,0-1 0,0 0 0,1 1 0,0-1-1,0 0 1,1 0 0,0 0 0,0 0 0,1-1 0,-1 1 0,2-1 0,-1 0 0,1 0 0,-1-1 0,1 1 0,1-1 0,-1 0-1,1 0 1,0-1 0,0 0 0,1 0 0,-1 0 0,1-1 0,-1 0 0,1 0 0,0 0 0,1-1 0,-1 0 0,0-1 0,0 0-1,1 0 1,-1 0 0,1-1 0,13-1 0,9-1 15,0-2 0,-1-1 0,1-2 0,-1 0 0,0-2 0,-1-1-1,0-2 1,36-20 0,-57 28-70,-1 0-1,0-1 0,0 0 1,0 0-1,-1 0 1,0-1-1,0 0 1,0 0-1,4-7 0,2-6 110,17-39 0,-27 55-116,0-1-1,0 0 1,0 0-1,0 0 1,-1 0-1,1 0 1,-1 0 0,0 0-1,0 0 1,0 0-1,-1 0 1,0 0-1,1 0 1,-1 0-1,-1 0 1,1 0 0,-1 1-1,1-1 1,-1 0-1,0 1 1,0-1-1,0 1 1,-1 0-1,1 0 1,-1 0-1,-4-3 1,2 0 5,-1 1-1,0 0 1,-1 0 0,1 1-1,-1-1 1,0 2-1,0-1 1,-1 1 0,1 0-1,-1 0 1,1 1 0,-13-2-1,-13 0 54,0 2 0,0 1 0,0 2 0,-50 8-1,71-8-167,0 2 0,-1 0 0,1 0 0,0 1 0,1 0-1,-1 1 1,-12 8 0,33-13-4602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32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9040,'0'0'5726,"1"16"-5299,4 264 1741,9 208 1385,-14-486-3454,0 0 1,0 0-1,1 1 1,-1-1-1,1 0 1,-1 0-1,1 0 1,0 0-1,1 4 1,14-20-112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33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5824,'0'0'12674,"13"-1"-12222,10-1-280,197-11 1728,-34 6-467,-91 2-412,100 7 0,-167 0-857,-1-1 0,1-1 0,-1-1 0,1-2 0,-1-1 0,0-1 0,0-1 1,0-1-1,41-18 0,-60 23-144,-8 2-38,1 0-1,-1 0 1,1 0 0,-1 0 0,1 0 0,-1 0 0,1 0 0,-1-1 0,1 1 0,-1 0 0,1 0 0,-1 0 0,1-1 0,-1 1 0,0 0-1,1 0 1,-1-1 0,1 1 0,-1 0 0,0-1 0,1 1 0,-1 0 0,0-1 0,1 1 0,-1-1 0,0 1 0,0 0 0,1-1 0,-1 1-1,0-1 1,0 1 0,0-1 0,0 0 0,0 0-374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34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310 290 9040,'0'0'6170,"-10"-2"-5556,-3 0-366,0 1 0,0 1-1,-1 0 1,1 0 0,0 1 0,-13 3 0,9 0 88,-1 0 0,1 1 0,0 1 0,1 1-1,0 0 1,-24 15 0,35-18-172,0 1-1,0 0 1,0 0-1,1 0 1,0 0-1,0 1 1,-6 9-1,9-12-50,-1 0 0,1 0 0,-1 0 0,1 0 0,0 0 0,0 0 0,0 0 0,1 1 0,-1-1 0,1 0 0,0 0 1,-1 1-1,2-1 0,-1 0 0,0 1 0,1-1 0,1 6 0,0-3 57,1 0 0,-1 0 1,1-1-1,1 0 1,-1 1-1,9 8 1,-10-12-127,0 0 0,1 0 1,0 0-1,-1 0 1,1 0-1,0-1 1,0 1-1,0-1 1,0 0-1,0 0 0,0 0 1,1 0-1,-1-1 1,0 1-1,6-1 1,4 0 10,0 0 1,0-1-1,0-1 1,0 0 0,0-1-1,-1 0 1,1-1-1,-1-1 1,0 0 0,0 0-1,-1-1 1,1 0-1,-1-1 1,-1-1 0,1 0-1,-1 0 1,-1-1-1,0 0 1,0-1 0,0 0-1,-1 0 1,-1-1-1,0 1 1,0-2 0,-1 1-1,7-19 1,-8 16-31,-1 0 1,0 0-1,-1-1 1,-1 1-1,0-1 0,-1 0 1,0 1-1,-1-1 1,-1 0-1,0 0 0,-1 1 1,-1-1-1,0 1 1,-1 0-1,-9-22 1,10 30-20,1 1 1,-1 0-1,0 0 1,-1 1 0,1-1-1,-1 1 1,0-1-1,0 1 1,0 1 0,-1-1-1,1 0 1,-1 1 0,0 0-1,0 0 1,0 0-1,0 1 1,-1 0 0,1 0-1,0 0 1,-1 1 0,0-1-1,1 1 1,-1 1-1,0-1 1,0 1 0,1 0-1,-10 1 1,8 0-295,-12 2 586,14-1-1483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35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90 7136,'0'0'15581,"11"-8"-15256,37-24-5,-43 29-252,1 0 0,-1 0-1,0 1 1,1-1 0,0 1 0,-1 1-1,1-1 1,0 1 0,10-1 0,5-1 99,155-20 784,-146 22-678,0 1 1,46 6-1,-43 4 183,-32-9-443,-1-1 1,1 1-1,-1-1 0,0 1 1,0-1-1,1 1 1,-1-1-1,0 1 0,0-1 1,1 1-1,-1-1 1,0 1-1,0-1 0,0 1 1,0 0-1,0-1 1,0 1-1,0-1 0,0 1 1,0-1-1,0 1 0,0 0 1,0-1-1,-1 1 1,1-1-1,0 1 0,0-1 1,0 1-1,-1-1 1,1 1-1,0-1 0,-1 2 1,-10 18 141,-9 8-99,0-2 0,-2 0 0,-1-2 0,-46 39 0,9-8-9,-133 121 242,183-172-202,10-4-83,-1 0-1,1 0 1,0 0 0,-1 0 0,1 0 0,0 0 0,0 0 0,-1 0-1,1 0 1,0 0 0,0 0 0,-1 0 0,1 0 0,0 0 0,0 0 0,0 0-1,-1 1 1,1-1 0,0 0 0,0 0 0,0 0 0,-1 0 0,1 1-1,0-1 1,0 0 0,0 0 0,0 1 0,-1-1 0,1 0 0,0 0 0,0 0-1,0 1 1,0-1 0,0 0 0,0 0 0,0 1 0,0-1 0,0 1-1,0-1 19,11 6 59,-10-6-81,0 1 1,-1 0-1,1-1 1,0 1-1,0-1 1,0 1-1,0-1 1,-1 0-1,1 1 1,0-1-1,0 0 1,0 1-1,0-1 1,0 0-1,0 0 1,0 0-1,0 0 1,0 0-1,1 0 0,176-19-28,-31 5-42,-94 10 86,10-2 16,-31 5-202,-31 1 74,-22 0-1642,13 0-1941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30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14464,'0'0'1560,"67"-2"-1320,-33-2 7,-4 0-335,-6 4 1,-12-2-121,-10-2 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36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10344,'0'0'2126,"16"1"-1530,295 8 2546,-108 2-367,-146-10-1841,-40-1-3212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37.4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373 0 4008,'0'0'7385,"0"12"-6904,1 0-329,-1-8-101,0 1 0,1-1 0,-1 1 0,-1-1 0,1 0 1,-1 1-1,0-1 0,0 0 0,0 1 0,0-1 0,-1 0 1,1 0-1,-1 0 0,-4 5 0,-10 14 604,-27 28 0,-12 16 458,23-20-269,-33 65 0,52-85-565,1-1-1,2 2 0,1 0 0,-8 38 0,-14 64 587,-3 23 137,22-54-253,5 1 1,6 123-1,2-185-516,2 0 0,2 0 1,16 64-1,-17-85-173,2 0-1,0-1 1,1 0 0,0 0 0,1 0 0,1-1-1,1-1 1,0 1 0,1-1 0,16 16 0,1-4 106,1-1 0,2-1 0,49 30 0,-73-50-131,1 0 0,-1-1 0,1 0 0,-1 0 1,1-1-1,0 0 0,0 0 0,0-1 1,0 0-1,0 0 0,12-1 0,-16-1-73,1-1-1,-1 1 1,0-1-1,0 0 1,-1 0-1,1-1 1,0 1-1,-1-1 1,7-5-1,2-2-3086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5:38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7136,'0'0'9028,"10"9"-8641,16 12-241,65 56 1126,-77-64-1013,0 1 0,-1 0 0,-1 1 1,14 21-1,110 224 1638,-73-96-1017,-39-96-643,-6-16-26,-4 1-1,-1 0 1,7 71-1,-11-31 182,-5 102 1,-4-132-101,-4 0 1,-18 106-1,15-149-204,-1 1-1,0-1 0,-1 0 1,-2-1-1,0 0 0,-20 26 1,10-14 24,2-5 66,-2-1 0,-35 35 0,27-30-53,23-24-166,-1 0-1,0 0 1,0-1 0,0 0 0,0 0 0,-1-1-1,0 1 1,0-2 0,0 1 0,0-1-1,-16 3 1,23-5-23,1-1 1,-1 0-1,1 0 0,0 0 0,-1 0 0,1 0 0,-1 0 1,1 0-1,-1 0 0,1 0 0,0 0 0,-1-1 0,1 1 1,-1 0-1,1 0 0,0 0 0,-1 0 0,1-1 1,-1 1-1,1 0 0,0 0 0,-1-1 0,1 1 0,0 0 1,-1-1-1,1 1 0,0 0 0,0-1 0,-1 1 0,1 0 1,0-1-1,0 1 0,0-1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16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4008,'0'0'18134,"10"5"-17909,-1 0-170,-4-2-24,0 0-1,0 0 1,0 0 0,1-1-1,-1 0 1,1 0 0,-1 0-1,1-1 1,0 0 0,0 0-1,8 0 1,220-13 1165,-187 12-824,-43 1-323,-1-1 1,0 0-1,0 1 1,0 0-1,0 0 1,0 0-1,-1 0 0,1 0 1,0 0-1,0 1 1,-1-1-1,4 3 1,-3 0 189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17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7136,'0'0'10239,"1"12"-9816,0 0-299,-1-5-61,1-1 1,-1 1-1,1-1 1,1 1-1,-1-1 1,1 0-1,0 0 1,1 0-1,4 8 1,16 29 459,-1-3 7,-1 1 1,23 65-1,-35-79-345,-1-7-2,-2 0 1,-1 0-1,0 1 0,2 31 1,-6-33-51,1-10-27,-2 0 0,1 0 1,-2-1-1,1 1 0,-1 0 0,0 0 0,-1-1 0,0 1 0,-5 13 0,5-14 42,-4 10 205,2-17-150,-2-11 5,-32-111 485,26 78-510,11 36-159,0 1-1,0 0 1,1-1-1,-1 1 0,2-1 1,-1 0-1,1 1 1,0 0-1,0-1 0,1 1 1,-1 0-1,2-1 1,4-10-1,-1 5 4,1 0 1,-1 1-1,2 0 1,0 0-1,16-18 0,-12 19 25,0 0-1,25-15 1,5-3 48,38-28 116,-70 53-274,-2 0-3883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18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10040,'0'0'3664,"-1"16"-3163,-6 322 2409,6-145-1174,-2-73 148,9-88-346,-6-31-1404,3-7-3120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18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406 1 11656,'0'0'689,"-6"13"-242,0 0-321,1-2-1,0 1 0,-1-1 0,0-1 0,-1 1 0,-15 17 0,-7 0 285,-1-2 1,-2-1 0,-47 29-1,13-9 490,20-20-14,38-22-544,0 1-1,0 0 0,1 0 1,0 1-1,0 0 1,-7 6-1,14-11-318,-1 0 0,1 0 0,0 1 0,0-1 0,0 0 0,0 0 0,0 0-1,0 0 1,0 1 0,0-1 0,0 0 0,0 0 0,0 0 0,0 0 0,0 1 0,0-1 0,0 0 0,0 0 0,0 0 0,0 1 0,0-1 0,0 0-1,0 0 1,0 0 0,0 0 0,1 1 0,-1-1 0,0 0 0,0 0 0,0 0 0,0 0 0,0 0 0,0 0 0,1 1 0,-1-1 0,0 0-1,0 0 1,0 0 0,0 0 0,0 0 0,1 0 0,-1 0 0,0 0 0,0 0 0,0 0 0,1 0 0,-1 0 0,11 4 153,-10-3-114,26 7 169,0 2 1,-1 0-1,-1 2 1,0 1-1,24 17 1,-40-24-151,-1 1 0,0 0 0,-1 1 0,0 0 0,0 0 0,-1 1 0,7 11-1,35 71 541,-32-57-318,-12-25-311,1 3 624,-5-12-685,0 0 0,0 0-1,0 1 1,0-1 0,0 0-1,0 0 1,0 0 0,1 0 0,-1 0-1,0 1 1,0-1 0,0 0-1,0 0 1,1 0 0,-1 0 0,0 0-1,0 0 1,0 0 0,0 0-1,1 0 1,-1 0 0,0 0 0,0 0-1,0 0 1,1 0 0,-1 0-1,0 0 1,0 0 0,0 0 0,0 0-1,1 0 1,-1 0 0,0 0-1,0 0 1,0 0 0,1 0 0,-1 0-1,0 0 1,0 0 0,0 0-1,0-1 1,0 1 0,1 0 0,-1 0-1,0 0 1,0 0 0,0-1-1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19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11856,'0'0'4264,"3"10"-3450,7 27 157,-2 0-1,5 61 1,-8 263 3310,-5-334-3806,5-54-4359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19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82 10344,'0'0'2873,"-2"-11"-2432,-4-33 45,6 43-458,0 0 1,-1 1-1,1-1 1,0 0 0,0 0-1,0 1 1,0-1 0,0 0-1,0 0 1,0 1-1,0-1 1,0 0 0,1 0-1,-1 1 1,0-1 0,0 0-1,1 0 1,-1 1-1,0-1 1,1 0 0,-1 1-1,1-1 1,-1 1-1,1-1 1,-1 1 0,1-1-1,0 1 1,-1-1 0,1 1-1,-1-1 1,1 1-1,0-1 1,-1 1 0,1 0-1,0 0 1,0-1 0,-1 1-1,1 0 1,0 0-1,0 0 1,-1 0 0,1 0-1,0 0 1,0 0 0,-1 0-1,1 0 1,0 0-1,0 0 1,-1 0 0,2 1-1,3-1 142,72-2 1195,-47 0-743,0 1 0,-1 2 0,1 0 0,0 3 0,53 11 0,-52-3-7,-25-9-377,0 0 0,0-1 0,1 1 0,-1-1 0,0-1 0,1 1 0,0-1 0,13 0 0,-19-1-191,1 0 0,-1-1 0,1 1 0,-1-1 0,1 1 1,-1-1-1,1 0 0,-1 0 0,1 1 0,-1-1 0,2-2 0,1-2-3126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20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 8536,'0'0'7000,"15"0"-6536,184 18 793,125 8-27,-231-24-789,140-15 1,326-69 1381,-544 79-1735,30-5 392,-1-2-1,45-16 0,-81 21-346,-11 0 297,-13 0-3918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3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10152,'0'0'1488,"90"-10"-928,1 4-40,26 0 0,20-4-56,-2 2 0,-2-4 0,-14 0 0,-12 2-88,-17 4 0,-11 4-128,-17-8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21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9440,'0'0'2785,"1"17"-2109,8 109 727,-6 52 1100,-4-117-1283,4-43-430,-3-18-769,0 0 1,1 0-1,-1 0 0,0 1 0,0-1 0,0 0 1,0 0-1,1 0 0,-1 0 0,0 0 1,0 0-1,0 0 0,0 1 0,1-1 0,-1 0 1,0 0-1,0 0 0,0 0 0,1 0 1,-1 0-1,0 0 0,0 0 0,1 0 0,-1 0 1,0 0-1,0 0 0,0 0 0,1 0 1,-1 0-1,0 0 0,0 0 0,0-1 0,1 1 1,-1 0-1,0 0 0,0 0 0,0 0 1,0 0-1,1-1 0,1-1 77,1-1 0,-1 0 0,1 0 0,-1 0 0,0 0 1,3-5-1,33-68 376,34-54 109,-63 114-501,1 2 0,1 0 0,1 0 0,0 1 0,1 0 1,16-12-1,-28 24-74,0 0 0,0 0 0,0 0 0,0 0 0,1 1 0,-1-1 0,0 0 0,0 1 0,1-1 0,-1 1 0,0-1 0,1 1 0,-1 0 0,0 0 0,1 0 0,-1-1 0,0 1 0,1 0 0,-1 1 0,1-1 0,-1 0 0,0 0 0,1 1 0,-1-1 0,0 0 0,1 1 0,-1-1 0,0 1 0,0 0 0,0-1 0,1 1 0,-1 0 0,0 0 0,0 0 0,0 0 0,0 0 0,0 0 0,0 0 0,-1 0 0,1 0-1,0 0 1,0 2 0,5 7 42,-2 0 0,0-1 0,0 2-1,4 14 1,-4-11-2,6 24 281,-1 1 1,6 61 0,-15-99-309,0-1 0,0 1 1,0-1-1,0 1 0,0-1 0,0 1 0,0 0 1,0-1-1,0 1 0,0-1 0,1 1 0,-1-1 1,0 1-1,0 0 0,0-1 0,1 1 0,-1-1 1,0 1-1,1-1 0,-1 0 0,0 1 0,1-1 1,-1 1-1,1-1 0,0 1 0,9-9-3196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22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385 488 7432,'0'0'3569,"-10"5"-3073,-18 4 33,-1-1 0,-37 5 0,43-9-17,-1 0 0,1 1 0,-38 15 0,50-15-249,0 0-1,0 0 1,1 1 0,-1 1 0,1 0-1,1 0 1,-1 1 0,-16 17 0,25-24-216,0 1 0,0-1 0,0 0 0,0 0 0,0 1 0,0-1 0,1 1 0,-1-1 0,0 1 0,1-1 0,-1 1 0,1-1 0,-1 1 0,1 0 0,0-1 0,0 1 0,0-1 1,0 1-1,0 0 0,0-1 0,0 1 0,1 3 0,0-3-1,0 0 1,1 1-1,-1-1 1,0 0 0,1 0-1,0 0 1,-1 0-1,1 0 1,0-1 0,0 1-1,0 0 1,0-1-1,3 2 1,3 1 42,-1 0 0,2 0 1,-1-1-1,0 0 0,0 0 0,1-1 0,12 1 1,-13-2-31,0-1 0,1 0 0,-1 0 0,1-1 1,-1 0-1,0 0 0,0-1 0,0 0 0,0-1 1,0 0-1,0 0 0,0-1 0,11-7 0,-9 5-8,-2-2-1,1 1 0,-1-1 0,0 0 1,-1 0-1,1-1 0,-2 0 0,1-1 1,5-11-1,0-5 24,-1-1 0,-1 0 0,-1 0 0,-2-1 0,-1 0-1,0-1 1,0-31 0,-4 35-4,-1 0 0,-1 0-1,-2 0 1,-7-42-1,8 58-26,-1 0 0,-1-1 0,0 1 0,0 0 0,-1 1 0,0-1 0,-1 1 0,0-1 0,0 1 0,-1 1-1,0-1 1,0 1 0,0 0 0,-1 0 0,-12-8 0,10 9 22,-1 1 1,1 0-1,-1 0 0,0 1 1,-1 0-1,1 1 0,-12-2 0,18 4-61,1 0 0,-1 0 0,1 1 0,-1-1 0,1 1 0,-1 0 0,0 0 0,1 1 0,-1-1-1,1 1 1,-1-1 0,1 1 0,-1 0 0,1 1 0,0-1 0,-1 0 0,1 1 0,0 0 0,0 0 0,0 0-1,0 0 1,0 0 0,1 1 0,-1-1 0,-2 4 0,4-5-32,1 0 0,-1 0-1,1 0 1,0 0 0,0 0 0,-1 0 0,1 0 0,0-1-1,0 1 1,0 0 0,0 0 0,0 0 0,0 0 0,0 0-1,0 0 1,0 0 0,1 0 0,-1 0 0,1 1-1,1 4-2812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22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54 12160,'0'0'1448,"-1"11"-856,-22 190 1817,17-147-888,7-48-942,6-9-192,8-10-34,13-30 127,36-69 1,1-3 31,-62 110-445,0 1 0,0 0-1,1-1 1,-1 1 0,1 0 0,6-4 0,-9 7-44,-1 0 0,1 1 0,0-1 0,0 1 0,0 0 0,-1-1 0,1 1 0,0 0 0,0-1 0,0 1 0,0 0 0,0 0 0,0 0 0,0 0 0,0 0 0,0 0 0,0 0 0,0 0 0,-1 0 0,1 0 0,0 0 0,0 1 0,0-1 0,0 0 0,0 1 0,0-1 0,0 1 0,-1-1 0,1 1 0,0-1 0,0 1 0,-1-1 0,1 1 0,0 0 0,-1 0 0,1-1 0,-1 1 0,1 0 0,-1 0 0,1-1 0,-1 1 0,1 2 0,5 8 111,0 1 0,-1 0-1,0 1 1,-1-1 0,5 23 0,4 68 505,-1 0 395,-11-99-967,-1-2-17,0-1 1,0 1-1,1 0 1,-1 0-1,0 0 1,1-1-1,0 1 1,-1 0-1,1 0 1,0-1-1,0 1 1,0-1-1,0 1 1,2 2-1,-3-4-82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23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0 160 7528,'0'0'4361,"10"1"-3953,24 1 14,-1-2-1,63-7 1,79-21 703,-63 9-428,430-45 2262,-282 34-1213,-217 21-1237,-26 5-238,-14 3-218,-5 1-88,-28 7-3037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24.2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307 354 7024,'0'0'1409,"-11"-3"-740,3 0-506,2 1-37,0 0-1,0 1 1,0-1 0,0 1 0,0 1-1,0-1 1,0 1 0,0 0-1,-1 1 1,-9 1 0,3 1 155,1 1 0,-1 0 1,1 1-1,0 0 1,0 1-1,1 0 0,-1 1 1,1 0-1,1 1 1,0 0-1,0 1 0,0 0 1,1 1-1,0 0 1,1 0-1,0 1 0,-11 21 1,18-30-217,-1 1 0,1-1 1,0 1-1,0-1 0,0 1 0,0 0 0,1-1 1,-1 1-1,1 0 0,0 0 0,-1 0 1,1-1-1,1 1 0,-1 0 0,0 0 1,1 0-1,-1-1 0,1 1 0,0 0 0,0-1 1,0 1-1,0 0 0,0-1 0,1 0 1,-1 1-1,1-1 0,-1 0 0,1 1 1,0-1-1,0 0 0,0 0 0,0-1 0,3 3 1,0-1 11,-1-1 1,0 0-1,1 0 1,0 0-1,-1 0 1,1-1-1,0 0 1,0 0-1,0 0 1,0 0-1,0-1 1,0 0-1,0 0 1,0 0 0,0-1-1,0 1 1,10-4-1,-8 1-12,1 0 0,-1-1 0,0 0 0,0 0 0,0 0 0,0-1 0,-1 0 0,0-1 0,0 1-1,0-1 1,-1 0 0,0-1 0,0 1 0,0-1 0,-1 0 0,7-14 0,1-9 147,0 0 0,14-60 0,-23 77-148,1-5 16,0 0 0,-1-1 1,-1 1-1,-1-1 0,0 1 0,-1-1 0,-1 1 1,-1-1-1,-1 1 0,0 0 0,-2 0 0,-6-18 1,9 30-35,-1 1 0,-1 0 0,1 0 0,-1-1 0,0 2 0,0-1 0,0 0 0,0 1 0,-1 0 0,-6-4 0,9 6-46,0 0 0,0 1 1,-1-1-1,1 1 1,-1-1-1,1 1 0,-1 0 1,1 0-1,-1 0 1,1 1-1,-1-1 0,0 1 1,1-1-1,-1 1 1,0 0-1,0 0 0,1 0 1,-1 0-1,0 0 1,1 1-1,-1 0 0,0-1 1,1 1-1,-5 2 1,7-3-15,0 0 0,0 0 1,-1 0-1,1 0 1,0 0-1,0 0 1,0 0-1,-1 0 0,1 0 1,0 1-1,0-1 1,0 0-1,0 0 1,0 0-1,-1 0 0,1 0 1,0 1-1,0-1 1,0 0-1,0 0 1,0 0-1,0 0 0,0 1 1,0-1-1,0 0 1,-1 0-1,1 0 1,0 1-1,0-1 0,0 0 1,0 0-1,0 0 1,0 1-1,0-1 1,0 0-1,1 0 0,-1 1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24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 10544,'0'0'5198,"10"1"-4711,141 11 1151,30 3 798,-171-14-2191,13 3 436,-23-4-663,1 0-1,-1 0 0,0 1 0,1-1 1,-1 0-1,0 1 0,1-1 0,-1 0 1,0 1-1,1-1 0,-1 0 0,0 1 1,0-1-1,1 1 0,-1-1 0,0 0 1,0 1-1,0-1 0,0 1 0,0-1 1,1 1-1,-1-1 0,0 1 0,0-1 1,0 1-1,0-1 0,0 1 0,0-1 1,-1 0-1,1 1 0,0-1 0,0 1 1,0-1-1,0 1 0,0-1 0,-1 1 1,1-1-1,0 0 0,0 1 0,-1-1 1,0 1-1,-3 7 66,-1-1 1,0 0-1,-1 0 0,0 0 1,0 0-1,-14 10 0,-48 31 184,7-6-45,16-7-55,-50 44 209,86-69-302,0 0-1,0 0 0,1 1 0,0-1 0,0 2 1,-10 23-1,17-33-59,0 0-1,0 0 1,0 0 0,1 0-1,-1 0 1,1 0 0,-1 0-1,1 0 1,0 0 0,0 0-1,0 0 1,0 0 0,0 0 0,0 0-1,0 0 1,1 0 0,-1 0-1,1 0 1,0 0 0,-1 0-1,1 0 1,0 0 0,0 0-1,0-1 1,1 1 0,-1 0-1,0-1 1,1 1 0,-1-1-1,1 1 1,-1-1 0,1 0 0,0 1-1,-1-1 1,1 0 0,0 0-1,0 0 1,2 0 0,6 3 33,0 0 0,1-1 0,-1 0 0,1-1 0,20 1 0,140-1 526,-88-3-1242,-76-1 20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6:25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13168,'0'0'1840,"14"-3"-1272,193-32 1653,-40 12 383,-143 18-2219,-16 1-2976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02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0 117 5320,'0'0'10865,"11"1"-10640,-6-1-201,0 1 44,1 0 0,0-1 1,-1 0-1,1 0 0,-1 0 0,1-1 0,-1 0 1,1 0-1,-1-1 0,1 1 0,-1-1 1,10-5-1,-6 1 83,-1 2-18,-1-1 0,0 0-1,-1 0 1,0 0 0,1-1-1,9-12 1,-15 16-101,0 1-1,0-1 1,0 1 0,-1-1 0,1 1-1,0-1 1,-1 0 0,0 1 0,1-1 0,-1 0-1,0 0 1,0 1 0,0-1 0,0-2-1,0 3-19,0 0 0,0 0-1,-1 0 1,1 0-1,0 1 1,-1-1-1,1 0 1,0 0 0,-1 0-1,1 1 1,-1-1-1,1 0 1,-1 1 0,0-1-1,1 0 1,-1 1-1,0-1 1,1 1-1,-1-1 1,0 1 0,0-1-1,1 1 1,-1 0-1,0-1 1,0 1-1,0 0 1,0 0 0,0-1-1,0 1 1,-11-2 84,10 1-65,0 1 1,0-1-1,0 1 0,-1-1 0,1 1 0,0 0 0,0 0 0,0 0 0,-1 0 0,1 0 0,0 0 0,0 1 1,0-1-1,-1 1 0,1-1 0,0 1 0,0 0 0,0 0 0,0 0 0,0 0 0,1 0 0,-1 0 0,0 1 0,0-1 1,1 1-1,-3 2 0,-3 2 65,1 1 1,0 0-1,1 1 1,-1-1-1,1 1 1,1 0-1,0 0 1,0 0-1,-3 11 1,4-11 11,0 0 1,0 1-1,1-1 1,1 1-1,-2 15 1,3-20-76,0 0 1,0 1 0,1-1 0,0 0 0,0 0 0,0 0 0,0 0 0,0 0-1,1 0 1,0 0 0,0-1 0,0 1 0,0-1 0,3 5 0,-3-5-8,1 0 0,-1 0 0,1-1 0,0 1-1,-1-1 1,1 1 0,0-1 0,1 0 0,-1 0 0,0 0 0,1 0 0,-1-1 0,6 2 0,-2-1 9,0-1 0,0-1-1,0 1 1,1-1 0,-1-1 0,10-1-1,-5 0-30,-1 0 1,0-1-1,1 0 0,-1 0 0,0-2 0,-1 1 0,1-1 0,18-13 1,-13 9-2925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05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4312,'0'0'9329,"2"14"-8894,19 207 1715,-9-73 7,-8-125-1552,-4-23-591,0 0-1,0 0 0,0-1 1,1 1-1,-1 0 0,0-1 1,0 1-1,0 0 0,0 0 1,0-1-1,1 1 0,-1 0 1,0 0-1,0-1 0,0 1 0,1 0 1,-1 0-1,0 0 0,0-1 1,0 1-1,1 0 0,-1 0 1,0 0-1,1 0 0,-1 0 1,0-1-1,0 1 0,1 0 1,-1 0-1,0 0 0,1 0 1,-1 0-1,0 0 0,1 0 1,-1 0-1,0 0 0,0 0 1,1 0-1,-1 0 0,0 1 0,1-1 1,-1 0-1,0 0 0,0 0 1,1 0-1,-1 0 0,0 0 1,0 1-1,1-1 0,-1 0 1,0 0-1,0 0 0,1 1 1,-1-1-1,0 0 0,0 0 1,0 1-1,0-1 0,1 0 1,-1 1-1,0-1 0,0 0 1,0 0-1,0 1 0,0-1 0,0 0 1,0 1-1,0-1 0,0 1 1,9-18 136,0-1 0,-2 0 0,0 0 1,6-23-1,6-19 67,2 2-48,17-42 195,-34 93-329,0-1-1,0 1 1,1 0 0,0 0 0,8-8-1,-11 12-16,1 1 1,-1-1-1,1 1 0,0 0 0,0-1 0,0 1 1,1 0-1,-1 1 0,0-1 0,1 1 0,-1-1 1,1 1-1,-1 0 0,5 0 0,-6 1-9,-1 0 0,1 0 0,-1 0 1,1 1-1,0-1 0,-1 0 0,1 1 0,-1 0 0,1-1 0,-1 1 0,0 0 0,1 0 0,-1-1 0,0 1 0,1 0 0,-1 0 0,0 1 0,0-1 0,0 0 0,0 0 0,0 1 0,0-1 0,0 0 0,0 1 0,-1-1 0,1 1 1,0 1-1,3 6 35,-1 0 1,0 1-1,2 11 0,-3-12-1,7 29 198,-2 1 1,2 46 0,-5-63-2,-4-22-232,0 1 0,0-1 1,0 0-1,0 1 1,0-1-1,0 0 1,1 0-1,-1 1 1,0-1-1,0 0 0,0 1 1,1-1-1,-1 0 1,0 0-1,0 1 1,1-1-1,-1 0 1,0 0-1,0 1 0,1-1 1,-1 0-1,0 0 1,1 0-1,-1 0 1,0 0-1,1 0 1,-1 1-1,0-1 0,1 0 1,-1 0-1,0 0 1,1 0-1,-1 0 1,0 0-1,1 0 1,-1 0-1,0-1 0,1 1 1,-1 0-1,0 0 1,1 0-1,-1 0 1,0 0-1,1 0 0,-1-1 1,0 1-1,1 0 1,-1 0-1,0 0 1,0-1-1,1 1 1,-1 0-1,0-1 0,0 1 1,0 0-1,1 0 1,-1-1-1,6-7 58,0 1-1,0-1 0,-1 0 1,8-16-1,2-5 40,2 1 57,2 0-1,0 0 0,2 2 1,25-26-1,-45 51-152,0 0 0,0 0 0,0 0 0,1 0 0,-1 0-1,0 0 1,0 1 0,1-1 0,-1 0 0,0 1 0,1-1 0,-1 0 0,1 1 0,-1 0 0,1-1 0,-1 1 0,1 0 0,-1 0 0,1 0-1,-1 0 1,1 0 0,0 0 0,-1 0 0,1 1 0,1-1 0,-1 2 4,1-1-1,-1 1 1,1-1-1,-1 1 1,0 0-1,0 0 1,0 0 0,0 0-1,0 0 1,0 0-1,-1 1 1,3 3 0,3 7 33,-1 0 0,0 1 1,-1-1-1,3 17 1,22 124 524,-29-147-530,5 39 487,-6-45-528,0-1 0,0 0 0,0 0 0,0 0 1,0 0-1,0 0 0,0 0 0,0 0 0,0 0 0,0 0 0,0 0 0,0 1 1,0-1-1,0 0 0,0 0 0,0 0 0,0 0 0,0 0 0,0 0 1,1 0-1,-1 0 0,0 0 0,0 0 0,0 0 0,0 0 0,0 1 0,0-1 1,0 0-1,0 0 0,0 0 0,0 0 0,0 0 0,0 0 0,0 0 0,0 0 1,0 0-1,1 0 0,-1 0 0,0 0 0,0 0 0,0 0 0,0 0 1,0 0-1,0 0 0,0 0 0,0 0 0,0 0 0,0 0 0,1 0 0,-1 0 1,0 0-1,0 0 0,0 0 0,0 0 0,0 0 0,0 0 0,0 0 1,0 0-1,0 0 0,0 0 0,0 0 0,7-6 268,4-7-3562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06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1 204 12760,'0'0'4387,"13"-7"-4140,-2 1-180,-4 1-18,0 1 0,1 1 0,0-1 0,-1 1 1,1 1-1,1-1 0,-1 1 0,0 1 1,12-2-1,137-10 1065,239-10 1836,-373 22-2756,0-1 0,31-8 1,-3 1 228,-51 9-413,0 0 1,0 1-1,0-1 0,0 0 0,1 0 0,-1 0 0,0 0 1,0 0-1,0 0 0,0 0 0,1 0 0,-1 0 0,0 0 1,0 0-1,0 0 0,0 0 0,0 0 0,1 0 0,-1 0 0,0 0 1,0 0-1,0 0 0,0 0 0,1 0 0,-1 0 0,0-1 1,0 1-1,0 0 0,0 0 0,0 0 0,0 0 0,1 0 1,-1 0-1,0 0 0,0-1 0,0 1 0,0 0 0,0 0 0,0 0 1,0 0-1,0 0 0,0-1 0,0 1 0,1 0 0,-1 0 1,0 0-1,0 0 0,0 0 0,0-1 0,0 1 0,0 0 1,0 0-1,0 0 0,0 0 0,0-1 0,-1 1 0,1 0 0,0 0 1,0 0-1,0 0 0,0-1 0,0 1 0,-14-8 220,-25-7-124,38 15-90,-165-54 588,156 51-520,-9-1 91,19 4-164,0-1 1,-1 1-1,1 0 0,-1 0 1,1 0-1,0 0 0,-1 0 0,1 0 1,0 0-1,-1-1 0,1 1 1,0 0-1,0 0 0,-1-1 0,1 1 1,0 0-1,0 0 0,-1-1 1,1 1-1,0 0 0,0-1 0,-1 1 1,1 0-1,0-1 0,0 1 1,0 0-1,0-1 0,0 1 0,0 0 1,0-1-1,0 1 0,-1 0 1,1-1-1,2 0 7,0 0 0,0 1 0,0-1 0,0 1 0,0-1 0,0 1 0,1 0 0,-1 0 0,0 0 0,0 0 1,3 1-1,1-1 8,28 0 24,1 2 1,66 12 0,-87-12-47,0 2 1,-1 0-1,1 1 0,-1 0 0,0 1 0,-1 1 0,1 0 1,-1 0-1,-1 1 0,14 12 0,-23-19 8,0 1-1,0 0 0,-1 0 1,1 1-1,0-1 0,-1 0 1,1 1-1,-1-1 0,0 1 1,0-1-1,0 1 0,0-1 1,0 1-1,0 0 0,-1 0 1,1-1-1,-1 6 0,0-4 3,-1 0 0,1 1 0,-1-1 0,0 0 0,0 0 0,-1 0 0,1 0 0,-1 0 0,0 0 0,-3 5 0,-4 4 28,-1-1-1,0 0 0,-1-1 1,0 0-1,-14 11 1,9-9 52,0-1 0,-1 0 0,-1-1 1,0-1-1,0 0 0,-1-2 0,-39 13 0,75-38-2074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33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1 7832,'0'0'6754,"5"13"-6283,0 0-344,0-1-1,-1 0 0,0 0 0,-1 1 0,0-1 0,1 19 0,-3-17 5,-1 0-1,-1 0 1,-1 1 0,0-1 0,0 0 0,-1 0 0,-1-1 0,-1 1 0,0-1 0,0 1 0,-1-2 0,-1 1 0,0-1 0,-17 22 0,16-24-60,0-1 0,-1 0-1,0 0 1,0-1-1,-1 0 1,0 0 0,-1-1-1,1-1 1,-1 0-1,-1 0 1,1-1 0,-1 0-1,0-1 1,0-1 0,0 0-1,0 0 1,-14 0-1,9-2 87,1 0 0,-1-2-1,-31-4 1,44 5-281,-1-1 0,1 0 0,0 0 0,0-1 1,0 1-1,0-1 0,1 0 0,-1 0 0,0 0 0,1 0 0,-1 0 1,1-1-1,0 0 0,0 0 0,0 0 0,0 0 0,0 0 1,1-1-1,-3-3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07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0 13168,'0'0'1320,"-14"7"-862,3-1-328,-2 0 61,1 0 0,0 1 0,0 1 0,0 0 0,-18 18 0,22-18-17,0 1 0,2-1 1,-1 2-1,1-1 0,0 1 0,1 0 0,0 0 0,-4 12 0,7-17-77,1 0-1,0 0 1,0 0-1,0 0 1,1 0-1,-1 0 1,1 0-1,1 0 1,0 6-1,-1-8-34,1 0-1,0 0 1,0 0 0,0 0-1,0 0 1,1-1-1,-1 1 1,1 0-1,0-1 1,0 1-1,-1-1 1,2 1 0,-1-1-1,0 0 1,0 0-1,3 2 1,3 1 22,1 0 0,-1-1 0,1 0 0,0 0 0,0-1 0,0 0 0,1-1 1,-1 0-1,0 0 0,1-1 0,0 0 0,-1 0 0,1-1 0,-1-1 0,1 0 0,0 0 1,-1-1-1,0 0 0,1 0 0,10-6 0,0 1 34,-2-1 0,1-1 0,-1-1 0,-1 0 1,1-2-1,-2 0 0,0 0 0,23-24 0,-35 31-73,1 1 0,-1-1 0,-1 0 0,1 0 0,-1 0 0,0-1 0,0 1 1,0-1-1,-1 0 0,3-7 0,-5 10-27,1 1 0,-1 0 0,0-1 0,0 1 0,0 0 0,0 0 1,0-1-1,-1 1 0,1 0 0,-1 0 0,1-1 0,-1 1 0,0 0 0,0 0 0,0 0 1,0 0-1,0 0 0,0 0 0,-1 0 0,1 0 0,-1 1 0,1-1 0,-1 1 0,1-1 1,-1 1-1,0-1 0,0 1 0,0 0 0,0 0 0,-3-2 0,-3 0 27,0 0-1,0 1 1,0 0 0,0 0-1,0 0 1,0 1-1,0 1 1,0-1 0,-1 1-1,1 1 1,0-1-1,0 2 1,0-1 0,0 1-1,0 0 1,-14 6-1,-2 2 61,0 1 1,1 1-1,-42 28 0,58-35-112,0 0-1,1 0 1,-1 1 0,1 0-1,0 0 1,1 1 0,0 0 0,-5 7-1,8-10-543,0 0 1,0 0-1,1 0 0,-1 0 0,0 6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14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13 289 5520,'0'0'11150,"11"-5"-10858,-10 4-282,14-5 151,0 1 1,0 0-1,1 1 0,23-4 0,6 5 205,-21 2 37,1-1 1,33-7-1,-50 7-269,-1 0 0,1 0 0,-1-1 0,0 0 0,0-1 0,0 1 0,-1-1 0,1-1 0,-1 1 0,0-1 0,11-11 0,-15 14-100,-1 0-1,1-1 1,0 1-1,-1-1 1,1 0 0,-1 1-1,0-1 1,0 0-1,0 0 1,0 1 0,0-1-1,-1 0 1,1 0-1,-1 0 1,0 0 0,0 0-1,0-4 1,-1 1 9,0 0 1,0 1-1,-1 0 1,0-1-1,0 1 0,0 0 1,0 0-1,-1 0 1,-3-5-1,2 4-2,0 0 1,-1 1-1,1-1 1,-1 1-1,0 0 1,0 0-1,-1 1 1,1-1-1,-1 1 1,0 1-1,0-1 1,-1 1-1,1 0 1,-1 0-1,-9-2 1,8 4-16,-1-1 1,1 2 0,0-1-1,-1 1 1,1 0 0,0 1-1,-1 0 1,1 1 0,0-1-1,0 1 1,0 1 0,0 0-1,0 0 1,1 0 0,-1 1-1,1 0 1,0 1 0,0-1-1,-9 9 1,7-4 34,0 0 0,0 1 0,1 0 0,0 0 1,1 1-1,0 0 0,1 0 0,0 1 0,0-1 0,1 1 0,1 1 0,0-1 0,1 1 0,0-1 1,1 1-1,1 0 0,-1 16 0,1-15-8,1 0 1,0-1-1,1 1 1,0-1-1,1 1 1,0-1-1,1 0 0,1 0 1,0 0-1,1 0 1,0 0-1,10 14 1,-9-19-27,0-1 0,0 1 1,1-2-1,0 1 1,1-1-1,8 6 0,50 29 102,25-1 103,-81-37-184,1 0 0,-1-1 0,0 0 0,0-1 0,1 0 0,-1 0 0,1-1 0,-1-1 0,0 0 0,1 0 0,10-3 0,-18 3-38,0-1 0,0 1 0,0 0 0,0-1 0,0 0 1,-1 0-1,1 0 0,-1 0 0,1 0 0,-1-1 1,0 1-1,0-1 0,0 1 0,0-1 0,0 0 0,0 0 1,-1 0-1,1 0 0,-1 0 0,1-3 0,10-18-3658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15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394 447 7328,'0'0'7321,"-14"2"-6868,-3-1-303,4 0 1,0 1 0,0 0 0,1 1 0,-22 7 1,-4 4 475,0 1 1,1 3-1,-59 37 1,90-51-509,1 0 0,0 0 0,0 0 0,0 1 0,1 0 0,-1 0 0,1 0 0,0 0 0,1 1 0,-1 0 0,1-1 0,0 1 0,1 1 0,-1-1 0,1 0 0,-2 11 0,3-13-48,1 1-1,0 0 0,-1 0 0,1 0 1,1 0-1,-1 0 0,1 0 1,0 0-1,0 0 0,0 0 0,1-1 1,0 1-1,0 0 0,0-1 1,0 0-1,1 1 0,-1-1 1,1 0-1,0 0 0,1 0 0,-1-1 1,7 6-1,-3-4-30,0 0 0,0-1-1,0 1 1,1-2 0,-1 1 0,1-1 0,0-1 0,0 1-1,0-1 1,0 0 0,0-1 0,1 0 0,-1-1-1,0 1 1,1-1 0,10-2 0,-6 0 0,-1 0 1,1-1-1,-1 0 1,1-1-1,-1 0 0,0-1 1,-1 0-1,1-1 1,20-15-1,-19 11 11,-1-1-1,0-1 0,-1 0 1,0-1-1,-1 0 0,0 0 0,-1-1 1,-1-1-1,0 1 0,-1-1 1,0-1-1,-1 1 0,-1-1 1,-1 0-1,0 0 0,-1-1 1,-1 1-1,1-17 0,-3 19-9,-1 0 0,0-1 0,-1 1 0,-1 1 0,0-1 0,0 0-1,-7-14 1,-43-89 172,51 114-206,-6-13 39,-1 1 0,-1 1-1,-1 0 1,0 0 0,0 1 0,-2 0 0,1 1 0,-2 0-1,0 2 1,0-1 0,-1 2 0,0-1 0,0 2 0,-1 0-1,-25-8 1,13 9 25,23 6-64,-1 0 0,0-1-1,0 0 1,1 0-1,-1 0 1,1 0 0,0-1-1,-9-6 1,16 6-463,11 2 207,12 2-101,1 3-2996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16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1 8336,'0'0'3460,"-12"4"-2879,3-2-451,0 1 2,1-1 0,0 1 0,0 1 0,0-1 0,0 1 0,0 1 1,1-1-1,-12 11 0,9-5 170,0 1 0,0 0 0,1 0 1,1 1-1,0 0 0,1 1 1,0 0-1,1 0 0,-6 16 1,9-21-139,1 1 1,-1 0 0,1 0 0,1 0 0,0 1-1,0-1 1,1 0 0,0 1 0,0-1 0,1 0-1,0 0 1,1 0 0,0 0 0,1 0 0,4 12-1,-5-17-90,0 1-1,1-1 0,-1 1 0,1-1 1,0 0-1,0 0 0,1 0 0,-1-1 1,1 1-1,0-1 0,-1 0 1,2 0-1,-1 0 0,0-1 0,0 1 1,8 2-1,-5-3-9,0 0 0,0-1 0,0 1 0,0-2 1,0 1-1,0-1 0,1 0 0,-1 0 0,0-1 1,12-2-1,-5-1 0,1 0-1,-1-1 1,0-1 0,0 0 0,-1-1 0,0 0-1,0-1 1,0 0 0,-1-1 0,17-18 0,-16 15 1,9-11 96,27-35 1,-44 52-117,0-1 1,-1 0-1,0 0 0,0 0 1,0 0-1,-1-1 1,0 0-1,-1 1 1,0-1-1,3-15 1,-5 20-26,0 1 1,-1 0 0,1-1-1,0 1 1,-1-1 0,0 1 0,1-1-1,-1 1 1,0 0 0,0-1-1,0 1 1,-1 0 0,1 0-1,0 0 1,-1 0 0,1 0 0,-1 0-1,0 1 1,0-1 0,0 0-1,0 1 1,0-1 0,0 1-1,0 0 1,0 0 0,0 0 0,-4-2-1,-2 0 19,0 1 0,0-1 1,0 1-1,0 0 0,-1 1 0,-13-1 0,6 3 2,0 1 0,1 0 0,-1 1-1,1 0 1,0 1 0,0 1 0,0 1 0,-21 10 0,25-12-2,11-4-129,0 0 0,0 0 0,-1 1 0,1-1 0,0 0 0,0 0 0,0 0 0,-1 0 0,1 0 0,0 0 0,0 0 0,0 0 0,-1 0 0,1 0 0,0 0 0,0 0 0,0 0 0,-1 0 0,1 0 0,0 0 0,0 0 0,0 0 0,-1 0 0,1-1 0,0 1-1,0 0 1,0 0 0,0 0 0,-1 0 0,1 0 0,0 0 0,0-1 0,0 1 0,0 0 0,0 0 0,-1 0 0,1 0 0,0-1 0,0 1 0,0 0 0,0 0 0,0 0 0,0-1 0,0 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17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0 188 6520,'0'0'13889,"5"-10"-13644,16-29-17,-12 27 118,-3 13-85,-6-1-252,0 0-1,0 0 0,0 0 0,0 0 0,0 0 1,0 0-1,0 0 0,0 0 0,0 0 0,1 0 1,-1 0-1,0 0 0,0 0 0,0 0 0,0 0 1,0 0-1,0 0 0,0 0 0,0 0 0,0 0 1,0 0-1,1 0 0,-1 0 0,0-1 0,0 1 1,0 0-1,0 0 0,0 0 0,0 0 0,0 0 1,0 0-1,0 0 0,0 0 0,0 0 0,0 0 1,0 0-1,0 0 0,0 0 0,0 0 0,0-1 1,1 1-1,-1 0 0,0 0 0,0 0 0,0 0 1,0 0-1,0 0 0,0 0 0,0 0 0,0 0 1,0 0-1,0-1 0,0 1 0,0 0 0,-1 0 1,1 0-1,0 0 0,0 0 0,0 0 0,0 0 1,0 0-1,0 0 0,0 0 0,0-2 917,13 2-749,0-2 0,25-5 0,12-2-106,471-30 375,-134 14-92,-280 8-206,6-1 138,-100 14-212,-5 2 144,-10 9-57,0-4-402,-10 15 561,1-8-3944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21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2208,'0'0'0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22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185 177 2808,'0'0'2088,"-10"-6"-2024,-6-3-37,7 4 29,0 0 0,1 0 0,-10-7 0,17 10 20,0 1 0,0-1 0,-1 1 0,1-1 1,0 1-1,0-1 0,1 1 0,-1-1 1,0 0-1,1 0 0,-1 1 0,1-1 0,-1 0 1,1 0-1,0 0 0,-1 1 0,1-1 1,1-3-1,2-33 1550,-2 35-1466,5-41 2524,-2 30 148,-6 23-2487,-20 119 847,20-115-1106,-12 140 662,4-24-213,3-74-282,-35 235 1360,35-268-1337,6-18-140,-1 0 0,1 1 1,0-1-1,0 0 0,0 8 0,1-12-122,0 0 0,0 0 1,0 0-1,0-1 0,0 1 0,-1 0 0,1 0 1,0 0-1,0 0 0,0 0 0,0 0 0,0 0 0,0 0 1,0 0-1,0 0 0,0-1 0,0 1 0,0 0 1,0 0-1,-1 0 0,1 0 0,0 0 0,0 0 1,0 0-1,0 0 0,0 0 0,0 0 0,0 0 0,-1 0 1,1 0-1,0 0 0,0 0 0,0 0 0,0 0 1,0 0-1,4-11-2462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24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223 423 4616,'0'0'7078,"-10"-9"-6532,-1-2-316,4 3 94,-1 0 1,0 1-1,0 0 0,-1 0 0,-13-8 1,19 14-160,0-1 1,0 1 0,0 0-1,-1 0 1,1 0-1,0 0 1,-1 1 0,1 0-1,0-1 1,-1 1 0,1 0-1,0 0 1,-1 1 0,1-1-1,0 1 1,-1 0 0,1 0-1,0 0 1,0 0 0,-5 2-1,4 0-60,0-1 0,0 1-1,0-1 1,0 1 0,0 0-1,1 0 1,-1 1-1,1-1 1,0 1 0,0 0-1,0 0 1,1 0 0,-4 7-1,3-5-15,1 0-1,0 0 1,0 0-1,0 0 1,1 0-1,0 1 0,0-1 1,0 1-1,1-1 1,0 7-1,1-9-53,-1-1-1,1 0 1,0 0 0,0 0 0,0 0-1,0 0 1,1 0 0,-1 0-1,1 0 1,0-1 0,0 1-1,0-1 1,0 1 0,0-1-1,1 0 1,-1 1 0,0-1 0,1-1-1,0 1 1,0 0 0,5 2-1,-4-2-8,0 0 0,1 0 0,-1-1 0,1 0 0,-1 0 0,1 0-1,0 0 1,-1-1 0,1 1 0,0-1 0,-1-1 0,1 1 0,7-2-1,-4 0-1,0 0-1,-1-1 0,0 0 0,1 0 0,-1-1 0,0 0 0,9-7 0,-2 0 13,0 0 0,-2-1-1,1-1 1,-1 0 0,-1-1 0,14-23 0,-11 16 15,-2-1 1,-1 0 0,0-1-1,-2 0 1,0-1 0,6-32-1,-13 48-25,-1-1 0,0 1 0,-1 0 0,0-1 0,0 1 0,-1 0 0,0-1 0,-1 1 0,-3-14 1,2 16-6,1 0 0,-1 0 0,0 1 0,-1-1 1,1 1-1,-1 0 0,0 0 0,0 0 0,0 1 1,-1 0-1,0-1 0,0 2 0,0-1 0,-8-4 1,3 2-5,0 1 1,-1 0 0,0 0-1,0 1 1,0 1 0,0 0 0,-1 0-1,1 1 1,-1 1 0,1 0-1,-1 0 1,0 1 0,1 1-1,-1 0 1,0 1 0,1 0 0,-17 5-1,19-1-348,13-2 271,11 1-3438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25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53 5824,'0'0'13510,"13"-2"-13101,21-4-201,205-28 1422,-105 25-610,-107 8-619,-26 1-373,0 0 0,0 0 0,1 0 1,-1 1-1,0-1 0,0 0 1,1 1-1,-1-1 0,0 1 1,0-1-1,0 1 0,0-1 1,0 1-1,0 0 0,0 0 1,0 0-1,2 1 0,-14 21 462,-1-8-432,0-1 1,0 0 0,-2-1 0,-25 20 0,-5 5 20,-27 23 53,41-37-33,-33 35 1,22-9 31,30-36-66,-1 1 1,0-2-1,-1 1 1,-20 15-1,29-26-40,1 1-1,-1-1 1,1 0-1,0 1 1,-4 6-1,6-7-1,-1 0-1,0 0 1,0 0-1,-1-1 1,1 1-1,0-1 1,-1 0-1,-5 4 1,7-4-8,0-1 1,0 0 0,0 1 0,1-1-1,-1 0 1,0 1 0,0-1 0,1 1-1,-1 0 1,0 1 0,1-2-7,10 6-1,0-5-8,0 0 0,1-1 0,0-1 0,-1 1 0,1-2 0,15-2 0,-8 1 0,229-18 6,-240 20-7,1-1 1,-1 0-1,0 0 1,0-1-1,12-4 1,-1-6-4047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25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9744,'0'0'2489,"10"-2"-1821,52-9 690,79-2-1,75 6 1062,-140 5-1603,-50 0-869,0-1-1,43-11 0,-54 10-1289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0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19 15464,'0'0'5463,"-13"-3"-4965,-16-3-19,-1 2 1,-31-1-1,36 4-33,1 2 0,-1 0 0,1 2 0,-1 1 0,-42 12 0,45-11-160,18-5-187,1 1 0,-1-1 0,0 1 0,1 0 1,-1 0-1,0 0 0,1 1 0,0-1 0,-1 1 0,1 0 0,0 0 0,0 0 0,-6 5 1,8-4-21,0 0 0,0 0 0,0 1 0,0-1 0,1 0 0,-1 1 0,1-1 0,0 1 1,0-1-1,0 0 0,0 1 0,1-1 0,1 7 0,1 14 73,3 186 624,-7-200-698,1 0-1,1-1 1,0 1 0,0-1-1,1 1 1,3 12-1,-4-21-59,0 0 0,0 0 0,0 0 0,-1 0 0,1-1 0,0 1 0,0 0-1,0 0 1,0 0 0,1-1 0,-1 1 0,0-1 0,0 1 0,0-1 0,0 1 0,1-1 0,-1 0 0,0 1-1,0-1 1,3 0 0,30 0 128,-19-1-93,20 1 30,109 4 235,-128-2-263,0 0-1,0 1 0,0 1 0,0 1 1,0 0-1,24 13 0,-35-15-45,0 0 1,0 0-1,-1 0 1,0 1-1,0 0 1,0 0-1,0 0 0,0 1 1,-1-1-1,0 1 1,0-1-1,0 1 0,3 7 1,-5-9-5,0-1-1,0 0 1,0 1 0,-1-1-1,1 1 1,-1-1 0,0 1 0,1 0-1,-1-1 1,0 1 0,0-1 0,-1 1-1,1-1 1,-1 1 0,1 0 0,-1-1-1,0 1 1,0-1 0,0 0 0,0 1-1,0-1 1,0 0 0,-1 0 0,1 0-1,-1 0 1,1 0 0,-1 0 0,0 0-1,0 0 1,-4 2 0,0 1 16,-1-1 0,-1 0 1,1-1-1,0 0 1,-1 0-1,0 0 0,1-1 1,-10 1-1,-9 1 81,-31 0 0,34-3-4,-41 7 0,63-8-94,-10 2 29,0 1 0,0 0 0,0 0 0,-10 6 0,17-7-41,1 0 0,-1 0-1,1 1 1,0-1 0,0 1 0,0 0-1,0 0 1,0 0 0,1 0-1,0 0 1,-1 1 0,1-1 0,0 1-1,-2 5 1,-2 7-4069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3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86 7632,'0'0'6781,"-10"9"-6232,-29 28-10,26-22 1240,13-15-1762,0 0 0,0 0 0,0 0 0,0 0 1,0 0-1,0 0 0,0 0 0,0 0 0,0 1 0,0-1 0,0 0 1,0 0-1,0 0 0,0 0 0,0 0 0,0 0 0,0 0 0,0 0 0,0 0 1,0 0-1,0 0 0,0 1 0,0-1 0,0 0 0,0 0 0,0 0 1,0 0-1,0 0 0,0 0 0,0 0 0,0 0 0,0 0 0,0 0 1,1 0-1,-1 0 0,0 0 0,0 0 0,0 0 0,0 0 0,0 0 1,0 0-1,0 0 0,0 0 0,0 0 0,0 0 0,0 0 0,1 0 1,-1 0-1,0 0 0,0 0 0,0 0 0,0 0 0,0 0 0,0 0 1,0 0-1,0 0 0,0 0 0,0 0 0,0 0 0,1 0 0,-1 0 1,0 0-1,0 0 0,0 0 0,0 0 0,0 0 0,0 0 0,0 0 1,0-1-1,17-7 630,15-12-379,1 1 0,0 1 0,2 2 0,0 1-1,1 2 1,63-14 0,-88 24-234,1 1 51,1-1 0,-1 1 0,1 1 0,0 0 0,0 1 0,23 3 0,-30-2-29,-3-1-28,0 1 1,0-1-1,0 1 1,0 0 0,0 0-1,0 0 1,0 0 0,4 3-1,-6-3-23,0 0 0,0 0 0,-1-1 0,1 1 0,0 0 0,-1 0 0,1 1 0,-1-1 0,1 0 0,-1 0 0,1 0 0,-1 0 0,0 0 0,0 0 0,0 1 0,0-1 0,1 0 0,-1 0 0,-1 0 0,1 0 0,0 1 0,0-1 0,0 0 0,-1 0 0,1 0 0,0 0 0,-1 0 0,0 2 0,-7 14 13,1 0 0,-2 0 0,0-1 0,-1-1 0,-1 0 0,-22 25-1,-86 76 1,108-107-16,-294 236-165,284-230 137,11-8 38,-1 1 0,-12 11 0,22-18 24,12-2 0,0 1 0,18-6 0,1 1-12,180-15 82,-165 19 11,-1 2-1,80 13 1,-90-11 308,-26-6-882,-18-6-2587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27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6728,'0'0'13373,"10"0"-12937,152-19 1064,-56 4-824,-68 11-458,28-4 497,128 0 0,-184 9-455,1 1 1,0 0 0,20 7-1,-31-9-250,0 0-1,0 0 1,0 0 0,0 0-1,0 0 1,0 0 0,0 0-1,0 1 1,1-1 0,-1 0-1,0 0 1,0 0-1,0 0 1,0 0 0,0 0-1,0 0 1,1 0 0,-1 0-1,0 0 1,0 0 0,0 0-1,0 0 1,0 0-1,1 0 1,-1 0 0,0 0-1,0 0 1,0 0 0,0 0-1,0 0 1,0 0-1,1 0 1,-1 0 0,0 0-1,0 0 1,0 0 0,0-1-1,0 1 1,0 0 0,0 0-1,0 0 1,1 0-1,-1 0 1,0 0 0,0 0-1,0 0 1,0-1 0,0 1-1,0 0 1,0 0-1,0 0 1,0 0 0,0 0-1,0 0 1,0-1 0,0 1-1,0 0 1,-8-4-4306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27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8136,'0'0'9369,"11"4"-8853,12 4-223,1-2 1,0-1 0,0 0-1,28 1 1,10-5 317,-1-3 0,1-3-1,-1-2 1,65-16 0,-99 13-140,-23 8-854,1 0 1,-1 0 0,1 0 0,-1 1-1,1 0 1,6-1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29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13 113 9776,'0'0'4957,"-2"-10"-4569,-7-32 0,8 40-292,1 0 1,0 0-1,-1 0 1,1 0-1,0 0 0,0 0 1,1 0-1,-1 0 1,0 0-1,1 0 1,0-4-1,1-5 599,-2 11-646,0 0 1,0-1-1,0 1 0,0 0 1,0-1-1,0 1 1,0 0-1,0-1 1,0 1-1,0 0 0,0-1 1,0 1-1,0 0 1,0-1-1,0 1 1,0 0-1,1-1 0,-1 1 1,0 0-1,0-1 1,0 1-1,1 0 0,-1 0 1,0-1-1,0 1 1,0 0-1,1 0 1,-1-1-1,0 1 0,1 0 1,7 5 1465,7 18-586,112 323 1327,-110-294-1986,-7-27-70,-2 0 0,9 48 1,-16-64-131,-1 0 1,1-1 0,-1 1 0,-1 0 0,0 0 0,0-1-1,0 1 1,-1-1 0,0 1 0,-1-1 0,0 0 0,-7 14 0,7-17 4,1-1 0,-1 0 0,1 0 1,-1 0-1,0 0 0,-1 0 0,1-1 1,-6 6-1,7-9-52,1 1 0,0 0 0,0-1 0,0 1 1,-1-1-1,1 0 0,0 1 0,-1-1 0,1 0 0,0 0 1,-1 0-1,1 0 0,0 0 0,-1 0 0,1 0 0,0 0 1,0-1-1,-1 1 0,1 0 0,0-1 0,-1 1 0,1-1 0,0 1 1,0-1-1,0 0 0,0 1 0,0-1 0,0 0 0,0 0 1,0 0-1,0 0 0,0 0 0,0 0 0,0 0 0,1 0 0,-1 0 1,-1-2-1,-2-4 44,-1 0-1,1-1 1,0 1 0,1-1-1,0 0 1,0 0 0,0 0-1,1-1 1,1 1 0,-2-12-1,2 8-18,1-1-1,0 1 1,1 0 0,0-1-1,1 1 1,4-18-1,1 11-9,0-1 0,1 1-1,2 0 1,0 1 0,0 0-1,2 1 1,0 0 0,21-23-1,16-9 9,65-53 0,-52 49 5,-47 40-39,6-6 34,0 0 0,1 2 0,44-26 0,-64 42-22,0 0-1,1-1 1,-1 1 0,1 0 0,-1 1 0,1-1-1,-1 0 1,1 1 0,3-1 0,-5 1-273,1 1 0,-1-1 0,0 0 0,1 1 0,-1-1 0,0 1 0,0 0 0,0-1 0,1 1 0,-1 0 0,0 0 0,0 0 1,0 0-1,0 0 0,-1 0 0,1 0 0,0 0 0,1 2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30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0 6328,'0'0'10150,"-2"15"-9671,-20 269 1691,19-205-1617,3-36 7,-2-1 0,-2 1 0,-17 79-1,11-100-133,8-19-324,1 0 0,-1 1-1,1-1 1,0 0 0,0 1-1,0-1 1,1 0 0,-2 6 0,-5 12 722,7-20-817,0-1 0,-1 1 0,1 0 0,0-1 0,0 1 0,-1-1 0,1 1 0,0-1 0,-1 1 0,1-1 0,-1 1 1,1-1-1,-1 1 0,1-1 0,-1 1 0,1-1 0,-1 0 0,1 1 0,-1-1 0,1 0 0,-1 0 0,1 1 0,-1-1 1,0 0-1,1 0 0,-1 0 0,0 0 0,0 0 0,9-17-3764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31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482 1 8240,'0'0'4494,"-8"12"-3892,-5 7-306,0-1 0,-2 0 0,-27 26 0,-19 6 760,-78 48-1,-3 1 580,136-96-1524,-21 17 293,25-19-354,1 0-1,0 0 1,0 0-1,0 0 1,0 0-1,0 0 1,0 0-1,0 1 0,0-1 1,0 0-1,1 1 1,-1-1-1,1 1 1,-1-1-1,1 1 1,-1 2-1,1-4-27,0 1 1,0-1-1,0 1 0,1-1 1,-1 1-1,0-1 0,1 0 1,-1 1-1,0-1 0,0 1 1,1-1-1,-1 0 0,1 1 0,-1-1 1,0 0-1,1 1 0,-1-1 1,1 0-1,-1 0 0,1 0 1,-1 1-1,1-1 0,-1 0 1,1 0-1,-1 0 0,1 0 1,18 3 108,-15-2-52,21 2 152,4 1 107,-1 0 1,1 2-1,28 10 0,-50-13-208,1 1-1,-1 0 0,1 0 0,-1 0 1,-1 1-1,1 0 0,-1 1 0,9 9 0,1 2 389,20 34-1,-27-37-233,1 0 0,0-1 0,1 0 0,0 0 0,16 13 0,-25-25-218,1 1 1,-1 0-1,0-1 1,0 0-1,1 1 1,-1-1-1,0 0 1,5 1-1,-6-2-59,0 0-1,1 0 1,-1 0-1,0 0 1,0 0-1,1 0 1,-1 0-1,0-1 1,0 1-1,1 0 0,-1-1 1,0 1-1,0-1 1,0 1-1,0-1 1,0 0-1,0 1 1,0-1-1,1-1 1,8-7-3409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32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 10440,'0'0'6142,"1"12"-5598,12 175 1449,-11-95-1071,0-46-60,-2 0 0,-1 1 1,-14 72-1,13-98-397,2-17-309,0 0-1,-1-1 1,1 1 0,-1-1-1,0 1 1,-2 6 0,3-10-150,-1 0 1,1 0 0,0 0 0,0 0 0,0 1 0,0-1 0,-1 0-1,1 0 1,0 0 0,0 0 0,0 0 0,-1 0 0,1 1-1,0-1 1,0 0 0,-1 0 0,1 0 0,0 0 0,0 0 0,-1 0-1,1 0 1,0 0 0,0 0 0,-1 0 0,1 0 0,0 0-1,0 0 1,0 0 0,-1 0 0,1-1 0,0 1 0,0 0 0,-1 0-1,1 0 1,0 0 0,0 0 0,0 0 0,-1-1 0,1 1 0,0 0-1,0 0 1,0 0 0,0 0 0,0-1 0,-1 1 0,1 0-1,0 0 1,0-1 0,0 1 0,0 0 0,0 0 0,0 0 0,0-1-1,-8-12-324,8 13 276,-2-5-3277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32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 6824,'0'0'6146,"10"-8"-5618,1-1-343,-7 5-75,1 0 0,-1 0-1,1 1 1,0-1 0,0 1-1,0 0 1,8-2 0,0 1 195,0 1-1,1 0 1,-1 1 0,1 0 0,-1 1-1,19 1 1,3-1 39,58-4 396,295-10 3717,-388 15-4439,0 0 0,0 0 1,1 0-1,-1 0 0,0 0 0,1 0 0,-1 0 0,0 0 0,0 0 0,1 0 0,-1 0 0,0 0 0,1 0 0,-1 0 0,0 0 0,0 0 1,1 0-1,-1 1 0,0-1 0,0 0 0,1 0 0,-1 0 0,0 0 0,0 1 0,1-1 0,-1 0 0,0 0 0,0 1 0,0-1 0,0 0 0,1 0 1,-1 1-1,0-1 0,0 0 0,0 0 0,0 1 0,0-1 0,0 0 0,0 0 0,0 1 0,0-1 0,0 0 0,0 1 0,0-1 0,0 0 1,0 1-1,0-1 0,0 0 0,0 0 0,0 1 0,0-1 0,0 0 0,-1 0 0,1 1 0,0-1 0,0 0 0,0 0 0,0 1 0,-1-1 1,1 0-1,-11 14-3290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33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 6928,'0'0'8089,"11"2"-7496,3 2-309,0-2-1,1 1 1,17-1-1,-26-2-150,0 0-1,0 0 1,0-1-1,0 0 1,0 0-1,-1-1 1,1 1-1,0-1 1,-1-1-1,1 1 1,-1-1-1,0 0 1,7-4-1,-9 4-44,0 0-1,0 0 1,0 0-1,0-1 1,0 1 0,-1-1-1,0 1 1,1-1-1,-2 0 1,1 0-1,3-8 1,-5 11-57,0-1 1,1 1 0,-1-1 0,0 0-1,1 1 1,-1-1 0,0 1-1,0-1 1,0 1 0,-1-1 0,1 0-1,0 1 1,-1-1 0,1 1-1,0-1 1,-1 1 0,0-1 0,1 1-1,-1 0 1,0-1 0,0 1 0,0 0-1,0 0 1,0-1 0,0 1-1,0 0 1,0 0 0,0 0 0,-1 0-1,1 0 1,0 0 0,-1 1-1,1-1 1,-1 0 0,1 1 0,-3-2-1,-1 1 24,0 1 0,1-1 0,-1 1 0,0-1 1,1 1-1,-1 0 0,0 1 0,0-1 0,1 1 0,-1 0 0,1 0 0,-1 1 0,1-1 0,-1 1 0,1 0 0,0 0 0,0 1 0,0-1 0,0 1 0,0 0 0,1 0 0,-1 0 0,-3 4 0,4-4 13,-1 1 0,1-1 0,0 1 0,0 0 0,0 0 0,1 0-1,-1 0 1,1 0 0,0 1 0,0-1 0,1 1 0,-1-1 0,1 1 0,0 0 0,0-1 0,1 1 0,-1 0-1,1 0 1,0-1 0,0 1 0,1 0 0,1 7 0,2-1 67,0 1 0,0-1 0,2 0-1,-1 0 1,2 0 0,-1-1 0,1 0 0,1 0 0,8 9 0,-12-15-79,0 0 1,1-1 0,-1 1 0,1-1-1,0 0 1,0 0 0,0 0 0,0-1-1,0 0 1,0 0 0,1 0 0,-1-1-1,1 1 1,0-1 0,-1-1 0,1 1-1,0-1 1,-1 0 0,1 0 0,0-1-1,6-1 1,22-3 83,-2-1-3960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34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0 133 7736,'0'0'7784,"10"-2"-7327,27-4 139,64-2 0,70 12 309,78-1-92,177-32 359,-169 9-636,-144 12-336,328-24 538,109 14 695,-294 16-600,-249 2-809,15 0 143,1-1 0,-1-1 0,40-9 0,-57 11-277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35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9536,'0'0'4500,"4"13"-3872,4 8-352,-1 1 0,-1 1 0,3 25 0,5 186 2275,-12-203-1900,3-19-135,-4-12-496,-1 0-1,0 0 0,1 0 0,-1 0 1,0 0-1,1 0 0,-1 0 0,0 0 1,1 0-1,-1 0 0,1 0 1,-1 0-1,0 0 0,1-1 0,-1 1 1,0 0-1,1 0 0,-1 0 0,0 0 1,0 0-1,1-1 0,-1 1 0,0 0 1,1 0-1,-1-1 0,0 1 0,0 0 1,0 0-1,1-1 0,-1 1 1,0 0-1,0-1 0,27-34 401,33-61 0,6-7-69,-64 100-336,13-19 69,2 1 1,0 1-1,20-19 0,-33 35-40,1 0-1,0 0 0,0 0 0,0 0 0,0 1 1,1 0-1,0 0 0,-1 0 0,1 1 0,0 0 1,0 0-1,0 0 0,1 1 0,-1 0 0,0 0 0,0 0 1,1 1-1,9 1 0,-13 0-12,0 0 0,0 0-1,0 0 1,-1 0 0,1 1 0,0-1 0,-1 1-1,1 0 1,-1 0 0,0 0 0,0 0-1,0 0 1,0 0 0,0 1 0,0-1 0,0 1-1,-1-1 1,1 1 0,-1 0 0,2 5 0,3 7 144,-1 1 1,6 25 0,-8-26-42,17 95 1215,-20-110-1374,3 11 577,-3-11-618,0 0 0,0 0 0,0 0 0,0 1 0,0-1 0,0 0 0,0 0 0,0 0 0,1 0 0,-1 0 0,0 0 0,0 0 0,0 1 0,0-1 0,0 0 0,1 0 0,-1 0 0,0 0 0,0 0 0,0 0 0,0 0 0,1 0 0,-1 0 0,0 0 0,0 0-1,0 0 1,0 0 0,1 0 0,-1 0 0,0 0 0,0 0 0,0 0 0,0 0 0,1 0 0,-1 0 0,0 0 0,0 0 0,0 0 0,0-1 0,1 1 0,-1 0 0,0 0 0,0 0 0,0 0 0,0 0 0,0 0 0,0 0 0,0-1 0,1 1 0,-1 0 0,0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3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11256,'0'0'709,"18"3"-298,190 15 913,-39-8-266,8 1-47,-143-11-781,-1-1 0,0-2 0,42-9 0,-61 9-407,-1-2 1,0 1-1,1-1 0,-1-1 1,-1-1-1,1 0 1,-1 0-1,15-13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37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415 629 6520,'0'0'6440,"-8"-11"-5936,-24-33 4,30 42-421,0-1 0,-1 1 0,1 0 0,-1 0 0,1 0 0,-1 0 0,0 1 0,0-1 0,0 1 0,0-1 0,0 1 0,0 0 0,0 0 1,-1 0-1,1 1 0,0-1 0,0 1 0,-1 0 0,-4 0 0,-2 1 166,0 0 0,0 1 0,0 0-1,-14 6 1,8-3 17,4-2-37,0 2-1,0-1 0,1 1 0,0 1 1,0 0-1,0 0 0,0 2 0,1-1 0,0 1 1,-13 14-1,18-17-134,0 1 0,0 0 0,1 0 0,0 1 0,0-1 0,1 1 0,-1 0 0,1 0 0,1 0 0,-1 1 0,1-1 0,1 0 0,-1 1 0,1-1 0,1 1 1,-1 0-1,1-1 0,2 13 0,-2-17-74,1 0 1,-1 0-1,1 0 1,0 0-1,0 0 1,0 0 0,0 0-1,1 0 1,-1 0-1,1-1 1,0 1-1,-1-1 1,1 1 0,1-1-1,-1 1 1,0-1-1,0 0 1,1 0-1,-1 0 1,1-1-1,0 1 1,0 0 0,-1-1-1,1 0 1,0 0-1,0 0 1,0 0-1,0 0 1,0 0 0,1-1-1,3 1 1,3-1 2,-1 0 1,1 0-1,-1-1 1,1 0-1,-1-1 1,0 0-1,1 0 1,-1-1-1,11-5 1,-3 0-5,0-2 0,0 0 0,-1 0-1,0-2 1,-1 0 0,0-1 0,-1 0 0,0-1 0,-1-1 0,-1 0 0,-1 0 0,0-2-1,-1 1 1,0-1 0,-1-1 0,-2 1 0,1-1 0,7-32 0,-11 33-1,0 0 0,-1-1 0,-1 1 0,-1-1 0,0 0 1,-1 0-1,-1 1 0,-1-1 0,0 1 0,-2-1 0,0 1 1,0 0-1,-2 0 0,0 0 0,-1 1 0,-1 0 0,0 1 0,-1-1 1,0 1-1,-21-22 0,15 19 61,-2 2 1,0 0-1,0 1 0,-2 1 1,0 1-1,-27-15 0,31 20-36,1 2 0,-1 0 0,0 1 1,0 1-1,-1 0 0,1 1 0,-1 0 0,0 2 0,0 0 0,-18 1 0,31 0-30,0 0 1,1 0-1,-1 1 0,0-1 0,0 1 1,1 0-1,-1 0 0,1 0 0,-1 0 1,1 0-1,-1 1 0,-3 2 0,5-3-179,0 0-1,0 0 0,0 0 1,0 0-1,0 0 0,0 0 1,1 1-1,-1-1 0,0 0 1,1 1-1,-1-1 0,1 0 1,-1 1-1,1-1 0,-1 1 1,1-1-1,0 0 0,0 1 1,0-1-1,0 1 0,0-1 1,0 4-1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37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9144,'0'0'3529,"1"15"-3148,4 210 1590,2-166 437,5-77-1399,27-79-210,-12 26-397,19-24 152,-40 84-452,1 1 0,0 0 1,1 0-1,0 1 0,0 0 0,14-12 1,-21 20-80,0 0 1,1 0-1,-1 0 1,0 0-1,0 0 1,0 1-1,1-1 1,-1 0-1,0 1 1,1-1-1,-1 1 1,0 0-1,1-1 1,-1 1-1,1 0 1,-1 0-1,0 0 1,1 0 0,-1 0-1,1 0 1,-1 0-1,3 1 1,-2 0-1,0 0 0,0 0 0,-1 0 0,1 1 0,0-1 0,-1 0 0,1 1 1,-1-1-1,0 1 0,1 0 0,-1-1 0,0 1 0,2 3 0,2 7 51,-1-1 0,0 0-1,0 1 1,1 13-1,-4-22-48,4 29 346,1 56 1,-3-28 334,-2-22 89,-1-23-3818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38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0 222 7232,'0'0'9617,"11"-4"-9193,21-6-40,0 2 1,62-9-1,776-79 2519,-304 19-831,-460 67-512,-110 11-1788,0-1 1,1 1-1,-1 0 1,1 0 0,-1 0-1,-5 3 1,5-2-1845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39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283 493 11512,'0'0'1477,"-11"-3"-825,1-2-444,6 3-139,0 1 1,1-1-1,-1 1 1,0 0-1,0 0 0,0 0 1,0 0-1,0 1 1,0-1-1,0 1 0,0 0 1,0 0-1,0 1 1,0-1-1,-8 3 1,-3 2 278,-1 0 1,2 1 0,-1 1 0,0 1-1,-21 14 1,29-17-195,0 0 0,1 0 0,0 1 0,0-1 0,0 1 0,1 1 0,0-1 0,0 1 0,1 0 0,-1 0 0,2 0 0,-1 0-1,-3 10 1,6-13-95,1 0-1,-1 0 1,0-1-1,1 1 1,0 0 0,0 0-1,0 0 1,0 0-1,1 0 1,-1 0-1,1 0 1,0-1-1,0 1 1,1 0-1,-1 0 1,1-1-1,-1 1 1,1-1-1,0 0 1,1 1-1,-1-1 1,1 0-1,-1 0 1,5 3-1,-4-3-1,1 0 0,0 0 0,0 0 0,0-1-1,1 0 1,-1 1 0,1-2 0,-1 1-1,1 0 1,-1-1 0,1 0 0,0 0 0,0 0-1,0-1 1,-1 1 0,1-1 0,0-1-1,0 1 1,5-1 0,3-3 13,-1 1 1,0-2-1,0 1 0,-1-2 0,1 1 1,-1-2-1,-1 1 0,1-2 0,-1 1 1,0-1-1,-1-1 0,0 0 1,0 0-1,-1-1 0,0 0 0,11-18 1,-9 10-2,0 0 1,-1 0 0,-1-1 0,-1 0-1,-1-1 1,0 0 0,-1 0-1,-1 0 1,1-34 0,-4 25 5,-2 1-1,0 0 1,-3 0 0,0 0-1,-1 1 1,-2-1 0,-1 1-1,-1 1 1,-1-1 0,-26-45-1,34 69-55,0 0 0,0 0-1,0 1 1,0-1 0,-1 1-1,1 0 1,-1-1 0,0 1-1,1 0 1,-1 1 0,0-1-1,0 0 1,-1 1 0,1 0-1,-6-2 1,7 2-25,0 1-1,0 0 1,0-1-1,0 1 1,0 0 0,0 1-1,0-1 1,0 0 0,-1 0-1,1 1 1,0-1-1,0 1 1,1 0 0,-1 0-1,0 0 1,0 0 0,0 0-1,0 0 1,1 0 0,-1 0-1,0 1 1,1-1-1,-1 1 1,1-1 0,0 1-1,-3 3 1,3-3-41,0 0 1,0 1-1,0-1 1,0 1-1,0-1 1,0 1-1,1-1 1,-1 1-1,1-1 1,0 1-1,0 0 1,0-1-1,0 1 0,1 4 1,3 8-3224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40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6 8536,'0'0'5089,"-9"4"-4552,-31 11 13,24-9 2672,30-8-2297,146-5 1526,72 3 660,-178-5-2353,-42 6-438,0 1 1,-1 0-1,15 0 1,-26 2-239,-1 3-54,0 1 1,0-1-1,0 0 0,0 0 1,-1 0-1,1 0 0,-1-1 0,0 1 1,0 0-1,0-1 0,0 1 1,0-1-1,-4 3 0,-7 10 12,-11 16 23,-2-2 0,-48 42 0,-7 9 12,49-46-26,-39 45 151,47-58-105,21-19-85,0-1 1,1 1-1,-1 0 0,1 1 0,-1-1 0,1 0 0,0 1 0,0-1 0,-2 5 0,-12 8 11,4-4-11,12-11-10,0 0 0,0 1 0,0-1 0,0 0 0,-1 0 0,1 0 0,0 1 0,0-1 0,0 0 0,0 0 0,0 1 0,0-1 0,0 0 0,0 0 0,0 0 0,0 1 0,0-1 0,0 0 0,0 0 0,0 1 0,0-1 0,0 0 0,0 0 0,0 1 0,0-1 0,0 0 0,0 0 0,0 1 0,0-1 0,0 0 0,0 0 0,1 0 0,-1 1 0,0-1 0,0 0 0,0 0 0,0 0 0,1 1 0,-1-1 0,0 0 0,0 0 0,0 0 0,1 0 0,-1 0 0,0 0 0,0 1 0,0-1 0,1 0 0,-1 0 0,0 0 0,0 0 0,1 0 0,-1 0 0,0 0 0,0 0 0,1 0 0,-1 0 0,126-9 100,-12 0 16,-47 8 52,67 7 0,-120-6-103,-11-1-85,-1 1 1,1 0 0,-1 0-1,1 0 1,-1 0 0,0 0-1,1 0 1,2 2 0,-7 1-831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7:41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 11256,'0'0'2670,"11"2"-2091,20 1 85,0-1 0,58-3 0,13-14 725,-74 9-737,0 1-1,0 2 0,1 1 1,53 3-1,-72 0-794,1-1-1,-1 0 0,15-2 0,-17 1-1502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8:18.1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251 0 6224,'0'0'10535,"-10"14"-10269,-31 45 4,39-54-233,-1 0 0,1 0 0,0 0-1,1 0 1,-1 0 0,1 0 0,0 1-1,1-1 1,-1 0 0,1 0 0,0 8-1,0 3 65,2 601 2421,-1-609-2498,2 403 1367,-4-276-830,2-108-402,-1-9 70,0 0 1,0 0-1,-2 0 0,-5 24 1,0-13 131,4-16-51,0 0-1,-1-1 0,-9 21 0,11-29-264,0 0 0,1 0-1,0 0 1,0 0 0,0 0-1,0 1 1,0-1 0,1 0-1,0 5 1,0-8 164,-1-7-38,-44-149 274,-5-15 70,43 150-454,5 14-37,0 0-1,0 0 1,0 1-1,0-1 1,-6-7 0,8 13-24,0 0 1,0-1-1,0 1 1,0 0 0,-1 0-1,1-1 1,0 1 0,0 0-1,-1 0 1,1-1 0,0 1-1,0 0 1,-1 0-1,1 0 1,0 0 0,0-1-1,-1 1 1,1 0 0,0 0-1,-1 0 1,1 0 0,0 0-1,-1 0 1,1 0 0,0 0-1,-1 0 1,1 0-1,0 0 1,-1 0 0,1 0-1,0 0 1,-1 0 0,1 0-1,0 0 1,-1 0 0,1 1-1,0-1 1,0 0-1,-1 0 1,1 0 0,0 0-1,0 1 1,-1-1 0,1 0-1,0 0 1,0 1 0,-1-1-1,1 0 1,0 0 0,0 1-1,0-1 1,-7 16 24,7 13-25,0-1 0,6 37 0,-3-40 0,4 18 0,2 1 0,16 50 0,-23-89 12,-1 0 0,1 0 0,0 0 0,0 0 0,0-1 0,1 1 0,0 0-1,0-1 1,0 0 0,0 1 0,1-2 0,0 1 0,0 0 0,4 3 0,-7-7 3,0 1 1,0-1 0,-1 0-1,1 0 1,0 0 0,0 1-1,-1-1 1,1 0 0,0 0-1,0 0 1,0 0-1,-1 0 1,1-1 0,0 1-1,0 0 1,-1 0 0,1 0-1,0-1 1,0 1-1,-1 0 1,1-1 0,0 1-1,-1-1 1,2 0 0,18-16 266,-14 11-203,11-8-6,-12 11-58,0-2-1,0 1 0,0 0 0,0-1 1,-1 0-1,4-5 0,61-87 122,-64 87-233,2-2-8,-1 8-4349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8:21.1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5224,'0'0'16210,"2"12"-15965,11 41-30,-12-49-183,1 0 0,-1 0 1,1 0-1,0 0 0,0 0 0,0-1 0,0 1 0,5 4 1,3 6 62,45 90 411,-5-24-78,67 142 1,-95-178-170,3-2 1,1-1-1,2-1 1,61 68-1,-75-90-149,-1 1-1,0 1 1,-2 0 0,12 27-1,15 27 181,-33-66-237,-1 0 1,0 1 0,-1-1 0,0 1-1,4 16 1,-1 55 481,-6-80-250,-9-12-77,-5-14-55,-31-40 0,29 43-99,0 0-1,-15-32 1,19 31-4,0 0 1,-2 1-1,0 1 1,-2 0-1,-28-32 0,31 43-15,10 9-20,1 0 0,0 0 0,-1 0 0,1-1-1,0 1 1,0 0 0,-3-5 0,3 4-18,0 1 1,0-1 0,0 1-1,0-1 1,-1 1 0,1 0-1,-1 0 1,0 0 0,1 0-1,-1 0 1,0 1 0,0-1-1,0 1 1,-7-2 0,-16-9-61,4 0-22,20 11 75,1 0-1,-1 0 0,1 0 1,-1 0-1,1 0 0,0 0 1,-1 0-1,1-1 0,0 1 1,0 0-1,0-1 0,-2-2 1,3 3 3,-1 0 1,0 0-1,1-1 1,-1 1-1,0 0 0,0 0 1,0 0-1,0 0 1,0 0-1,0 0 1,0 0-1,0 1 1,-1-1-1,1 0 0,0 1 1,0-1-1,-1 1 1,1-1-1,0 1 1,-1-1-1,-2 1 0,3-1 3,-1 1-1,0 0 1,1-1-1,-1 1 1,1-1-1,-1 0 1,1 0-1,-1 1 0,1-1 1,-1 0-1,1 0 1,-3-3-1,3 3 4,0 0 0,-1 0 0,0-1 0,1 1 0,-1 0 0,0 0 0,1 0 0,-1 1 0,0-1 0,0 0 0,0 1 0,0-1 0,-2 0 0,-22-5-101,23 5 36,8 3-6,17 34-8,5 3 91,31 56 0,-41-64 18,1 0 0,2-2 1,0-1-1,30 31 0,-40-48 11,-4-5 19,0 1-1,0-1 1,1-1 0,0 1-1,15 8 1,10 9 52,-28-21-108,-1 1 1,1 0 0,-1-1-1,0 2 1,1-1 0,-1 0-1,3 6 1,-3-5 26,1 0 0,-1 0 0,1 0 1,7 5-1,-11-9-26,0 0 0,0 0 0,1 0 1,-1 0-1,0 0 0,0 0 0,0 0 1,1 0-1,-1 0 0,0-1 0,0 1 1,0 0-1,0 0 0,1 0 0,-1 0 0,0-1 1,0 1-1,0 0 0,0 0 0,0 0 1,0-1-1,0 1 0,0 0 0,1 0 0,-1 0 1,0-1-1,0 1 0,0 0 0,0 0 1,0 0-1,0-1 0,0 1 0,0 0 1,0 0-1,0-1 0,0 1 0,0 0 0,0 0 1,-1 0-1,1-1 0,0 1 0,0 0 1,0 0-1,0 0 0,0-1 0,-1 1 0,-1-16 36,2 14-26,-7-36 82,3 0 1,1 0-1,2-1 1,4-45-1,-2 78-76,-1-1 0,2 0 0,-1 1 0,1-1 0,0 1 0,0-1-1,5-7 1,-5 10-9,0 1-1,1 0 1,-1 0 0,1 0-1,-1 1 1,1-1-1,0 1 1,0-1-1,0 1 1,0 0 0,0 0-1,1 1 1,-1-1-1,7-2 1,17-7 12,15-5-46,-36 15-277,11-1 807,-17 2-586,0 0 1,0 0-1,0 0 1,1 0-1,-1 0 1,0-1 0,0 1-1,0 0 1,1 0-1,-1 0 1,0 0 0,0 0-1,0 0 1,0 0-1,1-1 1,-1 1-1,0 0 1,0 0 0,0 0-1,0 0 1,0 0-1,0-1 1,1 1-1,-1 0 1,0 0 0,0 0-1,0-1 1,0 1-1,0 0 1,0 0-1,0 0 1,0-1 0,0 1-1,0 0 1,0 0-1,0 0 1,0-1 0,0 1-1,0 0 1,0 0-1,0 0 1,0-1-1,0 1 1,0 0 0,0 0-1,-1 0 1,1-1-1,0 1 1,0 0-1,0 0 1,0 0 0,0 0-1,-1 0 1,1-1-1,0 1 1,0 0-1,0 0 1,0 0 0,-1 0-1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8:22.0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0 5320,'0'0'9569,"-3"10"-9162,-5 18-197,-22 95 1297,26-100-1105,0 1 0,2-1 0,1 40 0,2-46 50,6 35 0,-5-47-355,-1 0 0,1 0 0,-1 0 1,2 0-1,-1 0 0,0 0 0,1-1 0,0 1 0,0-1 0,6 7 0,-8-10-79,-1-1 0,1 1 0,-1 0 0,1-1-1,0 1 1,-1-1 0,1 1 0,0-1 0,0 0 0,-1 1 0,1-1 0,0 0 0,0 0 0,0 1 0,-1-1 0,1 0 0,0 0 0,0 0 0,0 0 0,-1 0 0,1 0 0,0 0 0,0 0 0,0 0 0,0-1 0,-1 1 0,1 0-1,1-1 1,5-5-2630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8:42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16 887 3312,'0'0'11873,"11"-3"-11402,-11 3-461,22-4 406,0 2-1,24-2 1,-38 4-233,0 0 0,-1-1 0,1 0 0,-1-1-1,1 1 1,-1-2 0,1 1 0,-1-1 0,0 0 0,0 0 0,0-1 0,-1 0 0,1 0 0,7-8 0,-13 11-143,0-1 0,0 0 0,0 1 1,0-1-1,0 0 0,0 0 0,0 0 1,-1 0-1,1 0 0,-1 0 0,0 0 1,1 0-1,-1 0 0,0 0 0,0 0 1,-1-3-1,-6-37 268,5 32-228,1 6-50,1 1-1,-1-1 1,0 1 0,-1-1 0,1 1 0,0-1 0,-1 1 0,0 0 0,0-1 0,0 1-1,0 0 1,-1 0 0,1 1 0,-1-1 0,1 0 0,-1 1 0,-3-3 0,3 4-5,0 0 1,1-1 0,-1 1-1,0 1 1,0-1 0,0 0-1,0 1 1,0-1 0,0 1-1,0 0 1,0 0 0,0 0-1,0 0 1,0 0 0,0 1-1,0 0 1,1-1 0,-1 1-1,0 0 1,0 0 0,-2 2-1,-6 2 71,1 0 0,0 1 0,0 0 0,1 1-1,0 0 1,0 0 0,-12 14 0,16-16-39,1 1 0,0-1 0,0 0 0,1 1 0,0 0 0,0 0 0,0 0 0,1 0 1,0 1-1,0-1 0,0 0 0,1 1 0,0 0 0,0 11 0,0 3 129,1-14-76,0 1 1,0-1 0,0 0 0,1 1 0,0-1-1,4 14 1,-2-12-7,0-1 0,1 1 0,1-1 0,-1 1 0,1-1 0,1 0 0,-1-1 0,1 1 0,1-1 0,-1-1 0,1 1 0,0-1 0,1 0 0,0 0 0,0-1 0,0 0 0,0-1 0,10 4 0,-13-6-78,0-1 0,0 0 0,0 0 1,0-1-1,0 0 0,0 1 0,0-2 0,1 1 0,-1 0 0,0-1 0,0 0 0,0 0 0,8-4 1,-4 2-8,0-1 1,-1 0-1,1 0 1,-1-1 0,0 0-1,10-8 1,143-134 186,-132 120-167,-5 2-8,0-1 0,-2-2 0,0 0 0,-3-1 0,0-1 0,19-42 0,70-202 124,-100 252-150,-2-1-1,0-1 0,-2 1 1,0-1-1,-1-25 1,-2 39-15,-1 0-1,-1-1 1,1 1 0,-2 0 0,1 0-1,-2 0 1,1 0 0,-1 0 0,-1 0 0,0 0-1,0 1 1,-1 0 0,0 0 0,-6-8-1,9 15 5,1 0-1,-1 0 0,1 1 0,-1-1 0,1 1 0,-1-1 0,0 1 0,0 0 0,1-1 0,-1 1 0,0 0 0,0 0 0,0 0 0,0 1 0,-1-1 0,1 0 0,0 1 0,0-1 0,0 1 0,0 0 0,-1 0 0,-1 0 0,0 1-6,1 0 0,0 0-1,-1 0 1,1 0 0,0 1 0,0-1 0,-1 1 0,1 0 0,1 0 0,-1 0-1,0 0 1,-3 4 0,-6 7-29,1 1 1,0 0-1,1 0 0,-11 21 1,7-7-3,2 1 1,0 0 0,2 1 0,1 0 0,2 0 0,-6 41-1,-5 182-93,17-220 137,1 0 1,2-1 0,2 1 0,9 43 0,-5-38 10,-5-22-11,0-1-1,8 21 0,-10-31 9,2 0 0,-1 0 0,0 0 0,1-1 0,0 1 0,0-1 0,1 0 0,-1 0 0,1 0 0,-1 0 0,6 3 0,-1-1 41,0 0 0,0-1 0,0 0 0,16 7 1,-20-11-37,-1 0 1,1 0-1,-1-1 1,1 1 0,-1-1-1,1 1 1,-1-1 0,1 0-1,-1-1 1,1 1-1,-1-1 1,1 1 0,-1-1-1,1 0 1,-1 0 0,7-3-1,16-8 69,-7 4 2,29-19 1,-42 23-65,0 0 0,0-1 0,-1 1 0,1-1 1,-1-1-1,-1 1 0,1-1 0,5-9 0,-3 4 26,-1 0 0,0-1-1,6-17 1,-10 24-24,-1 0-1,0 0 1,0 0-1,-1 0 1,1 0-1,-1 0 1,0-1-1,0 1 1,-1 0-1,0 0 1,-2-8-1,2 8-2,-1 0 0,1 0-1,-1 1 1,0-1 0,0 1-1,-1-1 1,0 1 0,1 0-1,-1 0 1,-1 0 0,1 1-1,-1-1 1,-3-3 0,4 5-12,0 1 0,0-1 0,0 0 0,0 1 0,0 0 0,0 0 0,0 0 0,0 0 0,-1 0 0,1 1 0,0-1 0,-1 1 0,1 0 0,0 0 0,-1 0 0,1 0 0,-1 1 0,1-1 0,0 1-1,-5 1 1,1 2-10,0 0 0,0 0 0,0 0 0,0 1 0,1 0 0,0 0 0,0 1 0,0-1 0,1 1 0,-8 11 0,9-11-1,0 1-1,0-1 1,1 0-1,0 1 1,0 0 0,1 0-1,0 0 1,0 0-1,1 0 1,0 0 0,0 1-1,0-1 1,1 0-1,0 0 1,1 1-1,0-1 1,2 13 0,-1-13-2,0 1 1,0-1 0,1 1-1,0-1 1,0 0 0,0 0 0,1 0-1,0 0 1,1-1 0,0 1-1,0-1 1,0 0 0,0-1 0,1 1-1,0-1 1,9 6 0,-8-7 10,1 1 0,0-1 0,-1 0 0,2-1 0,-1 0 0,0 0 0,1 0 0,-1-1 0,1-1 0,0 0 0,-1 0 0,1 0 0,0-1 0,0 0 0,-1-1 0,1 0 0,0-1 0,0 1 0,-1-2 0,13-4 0,-7 1 37,1-1 0,-2-1-1,1-1 1,14-12 0,5-2 57,-21 15-67,-1 0 0,0-1 0,0 0 0,-1-1 0,0 0 0,-1-1 0,9-12 0,-13 18-14,0 0 1,0 0-1,0 0 0,0 1 0,12-8 0,-15 12-17,0 0 0,0 0 0,-1 0 0,1 0-1,0 0 1,-1 0 0,1 1 0,0-1 0,-1 0-1,1 1 1,0-1 0,-1 1 0,1 0 0,-1 0-1,3 1 1,4 2 1,6 2-2,-12-5 0,1 0 0,0 1 0,-1-1 0,1 0 0,0-1 0,-1 1 0,6 0 0,-7 1 0,-7-3 0,-8-3 12,0 0 0,0 2 1,-1 0-1,1 0 0,-1 1 0,1 1 0,-1 0 0,1 1 0,-22 5 0,31-5-3,0 0-1,0 0 0,0 1 0,0 0 1,0 0-1,0 0 0,1 1 0,-1 0 1,1 0-1,-1 0 0,1 0 0,0 1 1,-4 3-1,6-3-7,-1 0-1,1 0 1,0-1 0,0 1 0,0 0-1,0 1 1,1-1 0,0 0 0,0 0-1,0 1 1,0-1 0,1 0-1,-1 1 1,1-1 0,0 1 0,1 4-1,-1-2 1,1-1 0,0 0-1,0 1 1,0-1-1,1 0 1,0 0 0,0 0-1,0 0 1,1 0 0,0 0-1,0-1 1,0 1-1,1-1 1,0 0 0,0 0-1,0 0 1,1-1-1,0 1 1,-1-1 0,2 0-1,6 4 1,-6-4 3,1-1 0,0 0 0,-1 0 0,1 0 0,0-1 0,0 0 0,1 0 0,-1-1 0,0 0 0,1 0 0,-1 0 0,0-1 0,1 0 0,-1-1 0,1 0 0,-1 0 0,0 0 0,0-1 0,10-4 0,0 0 12,0-1 0,-1 0 0,0-2 0,0 0 0,-1 0 0,27-23 0,3-6 36,76-68 48,-102 86-84,0 0 0,-1-1 1,26-42-1,-27 32 9,0-1 0,-3-1 0,0 0 0,-3-1 0,9-38 0,-13 43-6,-2-1-1,-1 0 0,-1-1 1,-2 1-1,-1 0 0,-6-41 1,5 60-9,-1 0 1,0 0-1,-1 1 0,-4-12 1,6 20-8,0-1 0,0 1 1,-1-1-1,1 1 0,-1-1 1,1 1-1,-1 0 0,0 0 0,0 0 1,0 0-1,0 0 0,0 0 1,-1 1-1,1-1 0,0 1 1,-1-1-1,1 1 0,-1 0 0,0 0 1,-4-1-1,5 2-4,-1 1-1,1-1 1,0 1 0,-1 0-1,1 0 1,0 0 0,0 0-1,0 0 1,0 0 0,0 1-1,0-1 1,0 1 0,0-1-1,1 1 1,-1 0 0,-2 3-1,2-3 1,-4 5-5,0 1-1,1-1 1,0 1 0,0 0-1,0 0 1,1 1 0,1-1-1,-1 1 1,1 0 0,1 0-1,-2 10 1,-1 14-25,-1 60 0,5-52 4,-3 29-19,0 3-51,2 0-1,12 116 0,-7-177 72,1 1 1,0-1-1,0 0 0,9 16 1,-1 0-20,-11-25 43,1-1 0,-1 1 0,0 0-1,1-1 1,-1 0 0,1 1 0,0-1 0,0 0 0,0 0 0,0 0 0,0 0 0,0 0 0,1 0-1,-1-1 1,1 1 0,-1-1 0,5 2 0,-2-1 5,-1-1 0,0 0 0,1 0 0,0-1 0,-1 0 0,1 1-1,-1-1 1,1-1 0,0 1 0,5-2 0,5-2 8,0 0-1,1-2 1,-1 0-1,-1 0 1,19-12-1,-19 11 15,-9 4-14,-1 1 0,1 0 0,0-1 0,-1 0 0,1 0 0,-1 0 0,0-1 0,0 1 0,0-1 0,-1 0 0,1 0 0,5-9 0,-9 11-1,1 1 0,-1-1 0,1 0 0,-1 0 0,0 0 0,1 0 0,-1 0 0,0 0 0,0 0-1,0 1 1,-1-1 0,1 0 0,0 0 0,-1 0 0,1 0 0,-1 0 0,0 1 0,0-3 0,-1 1 7,1 0 0,0 0-1,0 0 1,1-1 0,-1 1 0,0-6 0,0-2 8,3-5 147,-1 15-165,-1 0-1,1 1 1,0-1-1,0 0 1,-1 1-1,1-1 1,0 1 0,0 0-1,0-1 1,0 1-1,0 0 1,-1-1-1,1 1 1,0 0-1,0 0 1,0 0-1,0 0 1,0 0-1,0 0 1,2 0-1,1 1-4,0-1 0,-1 1-1,1 0 1,0 0 0,0 1-1,-1-1 1,1 1 0,-1 0-1,1 0 1,-1 0 0,0 0-1,0 0 1,0 1 0,0 0-1,0-1 1,-1 1 0,1 0-1,-1 0 1,4 7 0,3 4 4,0 1 0,-1 0 1,6 19-1,-12-30-2,-1 0 0,1 0 0,0-1 1,1 1-1,-1 0 0,1-1 0,-1 1 0,1-1 0,0 0 0,5 4 0,-6-5-1,0-1 0,0 0 0,1 1 0,-1-1-1,0 0 1,1 0 0,-1 0 0,1-1 0,-1 1-1,1-1 1,-1 1 0,1-1 0,-1 0 0,1 0 0,-1 0-1,1 0 1,0 0 0,2-1 0,5-2 12,0 1 0,0-1 0,0-1 1,-1 0-1,1-1 0,-1 1 0,0-2 0,0 1 1,8-9-1,-1 1 17,-2-1 0,0 0 0,21-29 0,4 3 81,-39 40-110,1 0 0,-1-1 0,1 1 0,-1 0 0,0-1 0,1 1-1,-1 0 1,0-1 0,0 1 0,1 0 0,-1-1 0,0 1 0,0 0 0,1-1 0,-1 1 0,0-1 0,0 1-1,0-1 1,0 1 0,0 0 0,0-1 0,0 1 0,0-1 0,0 1 0,0-1 0,0 1 0,0-1 0,0 1 0,0-1-1,0 1 1,0 0 0,0-1 0,-1 1 0,1-1 0,0 1 0,0 0 0,0-1 0,-1 1 0,1-1 0,-1 0-1,0 1 3,1 0-1,-1 0 0,1-1 0,-1 1 0,0 0 0,1 0 0,-1 0 0,0 0 0,1 0 0,-1 0 0,0 0 0,0 0 0,1 0 0,-1 0 0,0 0 0,1 0 1,-1 0-1,0 0 0,1 1 0,-1-1 0,1 0 0,-1 0 0,0 1 0,1-1 0,-1 1 0,1-1 0,-1 0 0,0 2 0,-3 1 11,1 1-1,0 0 0,-1 0 0,2 1 0,-1-1 0,0 0 0,1 1 0,0 0 0,0 0 1,0-1-1,1 1 0,-1 0 0,1 0 0,0 0 0,0 6 0,1-7-7,0 0 0,0-1-1,0 1 1,0 0 0,0-1 0,1 1-1,0 0 1,0-1 0,0 1-1,0-1 1,0 1 0,1-1-1,-1 0 1,1 0 0,0 0 0,0 1-1,0-2 1,1 1 0,-1 0-1,1 0 1,5 4 0,-3-3-4,0-1 1,1 0 0,0 0-1,-1 0 1,1-1-1,0 1 1,0-1 0,9 1-1,-12-2-3,-1-1-1,1 0 1,-1 0-1,0 0 1,1 0-1,-1-1 1,0 1-1,1-1 1,-1 1-1,0-1 1,0 0-1,1 1 1,-1-1-1,0-1 1,0 1 0,0 0-1,0 0 1,0-1-1,0 1 1,-1-1-1,1 1 1,0-1-1,-1 0 1,1 0-1,1-3 1,1-1 12,-1 0 0,-1 0 0,1 1 0,-1-2 0,0 1 0,-1 0 0,1 0 0,-1 0 0,0-1 0,-1 1 1,0-1-1,0 1 0,0 0 0,-1-1 0,0 1 0,0 0 0,0-1 0,-1 1 0,0 0 0,0 0 0,0 0 0,-1 0 0,-5-7 1,4 6 8,-1-1 1,0 1 0,0 1 0,0-1 0,-1 1-1,0 0 1,-1 0 0,1 1 0,-1 0 0,0 0 0,0 0-1,0 1 1,-1 0 0,0 1 0,0-1 0,0 2 0,-12-4-1,20 6-20,-1-1-1,0 1 0,0 0 0,0 0 1,0 0-1,0 0 0,0 0 0,0 0 1,0 0-1,0 0 0,0 0 0,0 0 1,0 1-1,0-1 0,0 0 0,0 1 1,0-1-1,0 1 0,1-1 0,-1 1 1,0-1-1,-1 2 0,2-1-4,0-1 0,-1 1 0,1-1 0,0 1 0,0 0 0,0-1 0,0 1-1,0-1 1,1 1 0,-1-1 0,0 1 0,0 0 0,0-1 0,0 1 0,1-1 0,-1 1 0,0-1 0,1 1 0,-1-1-1,0 1 1,1-1 0,-1 1 0,0-1 0,1 0 0,-1 1 0,1-1 0,-1 1 0,1-1 0,-1 0 0,1 0 0,-1 1 0,1-1-1,-1 0 1,1 0 0,-1 0 0,1 1 0,0-1 0,9 4-15,-1 0 0,1-1 0,0 0 0,-1-1 0,1 0 1,0 0-1,13 0 0,73-4-63,-32 0 59,-29 0-2,20 0-1,-50 2 30,-1 0 0,1 0 0,-1 1 0,1 0 0,-1 0 0,1 0-1,-1 1 1,7 2 0,-10-3-3,0 1 1,0-1-1,0 0 0,0 0 0,0 0 1,0 1-1,-1-1 0,1 0 1,0 1-1,-1-1 0,1 1 0,-1-1 1,0 1-1,1-1 0,-1 1 1,0-1-1,0 1 0,0-1 0,0 3 1,-4 28 11,0-22-11,-1 0 0,0-1 1,0 1-1,-1-1 0,0 0 1,0-1-1,-11 12 0,10-11-3,6-9 5,1 0 0,-1 1 0,1-1 1,-1 1-1,1-1 0,-1 0 0,0 1 0,1-1 0,-1 0 0,1 0 1,-1 0-1,0 1 0,1-1 0,-1 0 0,0 0 0,1 0 0,-1 0 0,0 0 1,0 0-1,0 0 0,1 0 1,0 0 0,0 0-1,-1 0 1,1-1-1,0 1 1,0 0 0,-1 0-1,1 0 1,0 0-1,0 0 1,-1 0 0,1 0-1,0-1 1,0 1 0,0 0-1,-1 0 1,1 0-1,0-1 1,0 1 0,0 0-1,0 0 1,0-1-1,-1 1 1,1 0 0,0 0-1,0-1 1,0 1-1,0 0 1,0 0 0,0-1-1,0 1 1,0 0 0,0 0-1,0-1 1,0 1-1,0 0 1,0 0 0,0-1-1,0 1 1,0 0-1,0 0 1,0-1 0,0 1-1,1 0 1,-1 0-1,0-1 1,0 1 0,0-1-1,6-7 25,0 0 0,0 0 0,0 0-1,8-6 1,5-6-5,43-44 29,-20 23-35,2 0-41,-41 39 30,-1 0 0,1 0-1,0 0 1,-1 0 0,1 1-1,0-1 1,0 1 0,0 0-1,0 0 1,0 0 0,1 0-1,-1 1 1,0-1 0,0 1-1,0 0 1,6 0 0,-7 1 5,-1-1 1,1 1-1,0 0 0,-1 0 1,0 1-1,1-1 1,-1 0-1,1 0 1,-1 1-1,0-1 0,0 1 1,0-1-1,0 1 1,0-1-1,0 1 1,0 0-1,-1 0 0,1-1 1,-1 1-1,1 3 1,8 38 143,-9-42-152,15 111 92,-14-101-96,4 17 0,-5-28 0,0 1 0,0-1 0,1 1 0,-1 0 0,0-1 0,1 0 0,-1 1 0,0-1 0,1 1 0,-1-1 0,1 1 0,-1-1 0,1 0 0,-1 1 0,1-1 0,-1 0 0,1 0 0,-1 1 0,1-1 0,-1 0 0,1 0 0,-1 0 0,1 0 0,0 1 0,-1-1 0,1 0 0,-1 0 0,1 0 0,-1 0 0,1 0 0,0-1 0,-1 1 0,1 0 0,-1 0 0,1 0 0,-1 0 0,1-1 0,-1 1 0,1 0 0,0 0 0,-1-1 0,1 0 0,11-5 0,-1-2 0,0 0 0,0 0 0,-1-1 0,0 0 0,0 0 0,-1-1 0,-1-1 0,1 0 0,-2 0 0,1 0 0,-2-1 0,11-23 0,-15 30 0,0 0 0,1 1 0,0-1 0,0 1 0,0 0 0,0 0 0,1 0 0,0 0 0,4-3 0,-3 2 0,5-1 0,0 17 0,-4 1 0,-1-1 0,0 1 0,-1 0 0,0 0 0,-1 1 0,-1-1 0,2 21 0,-3-23 0,0-1 0,-1 0 0,0 0 0,-1 0 0,0 1 0,0-1 0,-1 0 0,0 0 0,-5 13 0,7-21 0,-1 0 0,1 0 0,0 0 0,-1-1 0,1 1 0,0 0 0,-1 0 0,1-1 0,-1 1 0,0 0 0,1-1 0,-1 1 0,1 0 0,-1-1 0,0 1 0,0-1 0,1 1 0,-1-1 0,0 1 0,0-1 0,1 0 0,-1 1 0,0-1 0,0 0 0,-1 0 0,0 0 0,0 0 0,0 0 0,0 0 0,1-1 0,-1 1 0,0 0 0,0-1 0,0 0 0,1 1 0,-1-1 0,-2-1 0,-5-4 0,1 0 0,0 0 0,-10-10 0,15 14 0,-45-45 0,35 30 0,13 17 0,0 1 0,-1-1 0,1 0 0,0 1 0,-1-1 0,1 0 0,0 1 0,0-1 0,0 0 0,-1 1 0,1-1 0,0 0 0,0 1 0,0-1 0,0 1 0,0-1 0,0 0 0,0 1 0,-1-1 0,1 1 0,0-1 0,1 1 0,-1-1 0,0 0 0,0 1 0,0-1 0,0 1 0,0-1 0,1 1 0,10 11 0,1 0 0,0 0 0,1-1 0,0-1 0,1-1 0,0 0 0,1 0 0,0-1 0,28 10 0,-31-14 0,0 0 0,1-1 0,-1-1 0,1 0 0,-1 0 0,1-1 0,-1-1 0,20-1 0,-5-2 0,0-1 0,49-15 0,-41 10 0,-23 7 0,-1-1 0,0 0 0,-1-1 0,1 0 0,-1-1 0,17-9 0,-11 4 0,-10 6 0,1 0 0,-1 0 0,0-1 0,6-5 0,-11 9 0,0 0 0,0 1 0,-1-1 0,1 0 0,0 0 0,-1 0 0,1 0 0,0 0 0,-1 1 0,0-1 0,1 0 0,-1 0 0,1 0 0,-1 0 0,0-1 0,0 1 0,0 0 0,1 0 0,-1 0 0,0 0 0,0 0 0,-1 0 0,1 0 0,0 0 0,0 0 0,0 0 0,-1 0 0,1 0 0,0 0 0,-1 0 0,1 0 0,-1 0 0,0 0 0,0-1 0,-21-23-320,18 20-3361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35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9040,'0'0'4382,"10"3"-3931,144 31 1137,-70-17-543,26 5 1138,-100-23-1744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8:43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55 7528,'0'0'2380,"-10"-1"-2255,-7-2-80,-21-1 1241,568-13 3454,-399 2-3493,-96 10-754,0 0 1,0 2 0,0 2-1,0 1 1,39 6 0,-38 0-2708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8:4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 5920,'0'0'8532,"-13"1"-7994,-44 6 14,50-6-380,-1 0 0,0 1 0,0 0 0,1 0 0,-1 1 0,1 0 0,-10 6 0,-3 1 207,3 0-10,1 0 1,0 1-1,0 0 1,1 1-1,1 1 1,0 1-1,1 0 0,0 0 1,-18 29-1,29-40-291,0 0-1,0 1 0,0-1 1,1 0-1,-1 1 0,1-1 0,0 1 1,0 0-1,0-1 0,1 1 1,-1 0-1,1-1 0,0 1 1,0 0-1,0 0 0,1-1 0,-1 1 1,1 0-1,0 0 0,0-1 1,0 1-1,0-1 0,1 1 1,0-1-1,-1 0 0,1 0 1,0 1-1,1-1 0,-1 0 0,0-1 1,1 1-1,0 0 0,-1-1 1,1 1-1,0-1 0,0 0 1,1 0-1,-1 0 0,0-1 0,1 1 1,-1-1-1,1 1 0,-1-1 1,7 1-1,-5-2-28,0-1 0,0 1-1,0-1 1,0 0 0,0 0 0,-1 0 0,1 0 0,0-1-1,-1 0 1,1 0 0,-1 0 0,0-1 0,8-5-1,1-2 86,0 0-1,20-23 0,-22 21-41,-1-1 0,0-1 0,-1 0 0,-1 0 1,0-1-1,-1 0 0,-1 0 0,0-1 0,-1 0 1,-1 0-1,0 0 0,1-20 0,-5 22 74,-4 12 48,3 3-195,0 1 0,0-1-1,0 0 1,0 1 0,0-1 0,0 0-1,1 1 1,-1-1 0,1 1 0,-1 0 0,1-1-1,-1 3 1,-6 29 102,-4 46-1,10-67-91,1 0 0,0-1 0,0 1 0,1-1 0,1 1 0,0-1 0,7 22 0,-4-18 4,-3-8 15,1 1 0,0-1 0,8 13 0,-10-18-35,0-1 1,0 1 0,0-1-1,0 1 1,1-1-1,-1 1 1,1-1-1,-1 0 1,1 0 0,0 0-1,-1 0 1,1 0-1,0 0 1,0 0-1,0 0 1,0-1 0,0 1-1,-1-1 1,1 1-1,3-1 1,8 0 22,-1 0-1,0-1 1,0 0 0,1-1 0,-1 0 0,0-1 0,-1-1 0,1 1-1,0-2 1,20-11 0,-18 8 3,-1-1 0,0 0 1,-1-1-1,0 0 0,-1-1 0,0-1 0,-1 0 0,11-15 0,5-4 70,-21 26-43,0 0 0,0-1-1,-1 0 1,1 0 0,-1-1 0,5-11 0,-7 7 444,-4 29-335,6 14-112,-3-18-38,1 1 0,0-1-1,1 1 1,0-1 0,2 0-1,11 27 1,-10-29-6,0 0-1,1 0 1,1-1 0,15 18 0,-19-26-17,-1 1 0,0-1 0,1-1 0,0 1 0,0 0 0,0-1 0,0 0 0,0 0 0,0 0 1,0 0-1,1-1 0,-1 0 0,1 0 0,-1 0 0,1 0 0,-1-1 0,1 1 0,4-1 0,2-2 9,0 1-1,0-1 0,-1-1 1,1 1-1,-1-2 0,0 0 1,0 0-1,0-1 0,-1 0 0,0 0 1,0-1-1,0 0 0,0-1 1,9-9-1,-13 10 3,1 1 0,-1-1-1,0 0 1,0 0 0,-1-1 0,0 1-1,0-1 1,-1 0 0,0 0 0,0 0-1,0 0 1,-1-1 0,0 1 0,0-1-1,-1 0 1,0 1 0,-1-1 0,1 0 0,-1 0-1,-2-12 1,2 18-8,-1 1-1,1 0 1,0-1-1,-1 1 1,1-1-1,-1 1 1,1 0-1,-1-1 1,0 1-1,0 0 1,1 0-1,-1 0 1,0 0-1,0-1 1,0 1-1,0 0 1,0 1-1,-1-1 1,1 0-1,0 0 1,0 0-1,-1 1 1,-1-2-1,1 2 5,-1-1 0,0 0 0,0 1-1,0 0 1,0 0 0,0 0-1,0 0 1,0 0 0,0 1-1,0-1 1,-3 2 0,-2 0 7,-1 1 0,1 0 0,0 1 1,0 0-1,0 0 0,0 0 0,-7 7 1,7-4-8,0-1 0,1 1 0,0 1 1,0 0-1,-8 11 0,13-14-6,-1-1 1,1 1-1,0-1 0,0 1 0,1 0 0,-1 0 0,1 0 1,0 0-1,0 0 0,1 0 0,-1 0 0,1 0 1,1 7-1,0-1 26,0 0 1,1-1 0,0 1 0,1 0-1,0-1 1,1 1 0,0-1 0,0 0-1,11 17 1,-11-23-1,-1 1 0,1-1-1,-1 0 1,1 0 0,1 0-1,-1 0 1,1-1-1,-1 0 1,1 0 0,0 0-1,0-1 1,0 1 0,0-1-1,1 0 1,-1-1 0,0 1-1,1-1 1,-1 0 0,1 0-1,0-1 1,5 0 0,2 0-8,0-1-1,0-1 1,0 0 0,0-1 0,-1 0 0,19-8 0,67-36 63,-64 30-77,-29 14-7,0 0 0,0 0 0,0-1 0,-1 1 0,1-1 0,-1 0 0,0 0 0,0-1 0,5-6 0,-4 5 0,5-1 759,-4 5-5823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8:49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4 5224,'0'0'7724,"4"12"-7119,-1-1-478,0 0 0,-1 0 1,-1 0-1,0 1 0,0-1 0,-1 0 0,0 1 0,-1-1 1,-3 14-1,-132 501 4825,121-465-4308,11-46-381,1 1 0,-2-1 0,0 1 1,-8 14-1,11-26-123,1-1 12,-1-1 0,1 1 0,0-1 1,0 1-1,0-1 0,0 1 0,1 0 1,-1-1-1,1 1 0,-1 5 0,0-4 1218,4-12-324,23-48 13,-11 23-700,20-32 0,-30 57-298,9-14 285,19-24-1,-29 41-254,1 0 0,-1 0 0,1 1-1,0-1 1,0 1 0,0 1 0,0-1 0,1 1-1,-1 0 1,9-4 0,-13 7-80,-1 0 0,1 0 1,-1 0-1,1 0 0,-1 0 0,1 0 0,-1 0 0,1 0 1,-1 0-1,1 0 0,-1 0 0,1 0 0,0 0 0,-1 0 0,1 0 1,-1 0-1,1 1 0,-1-1 0,1 0 0,-1 0 0,0 1 1,1-1-1,-1 0 0,1 1 0,-1-1 0,1 0 0,-1 1 1,0-1-1,1 1 0,-1-1 0,0 0 0,0 1 0,1-1 1,-1 1-1,0-1 0,0 1 0,0-1 0,1 1 0,-1-1 0,0 2 1,3 26 182,-2-19-169,2 25 65,0 2 23,1-1 0,2 1 0,16 54 0,-21-88-104,0 1 0,0-1 0,0 0 1,0 1-1,0-1 0,0 0 0,0 0 0,1 0 1,-1 0-1,1 0 0,0 0 0,0 0 0,-1-1 1,1 1-1,0 0 0,0-1 0,1 0 1,-1 1-1,0-1 0,0 0 0,1 0 0,2 0 1,-2 0 0,0-1 0,0 0 0,0 0 1,0 0-1,0 0 0,0-1 1,0 1-1,0-1 0,0 0 1,0 0-1,0 0 0,-1 0 1,1-1-1,0 1 0,-1-1 0,1 1 1,3-4-1,19-17 59,-2-1 0,0-1 1,-1-1-1,35-53 0,-34 46 1,-16 22-32,0 0 0,-1-1 0,-1 1 0,0-1 0,7-19 0,-6 19 65,-4 8 5,-4 9-36,-1 1-55,1 1-1,0-1 1,1 1 0,0-1 0,0 1 0,0-1 0,2 16 0,-2 6 9,0-16-13,0 0-1,1 0 1,1 0 0,0 0-1,1 0 1,4 17 0,-5-27-14,0 0 0,0 0 1,0 0-1,0 0 1,0 0-1,1 0 0,-1-1 1,1 1-1,-1-1 1,1 1-1,0-1 1,0 0-1,1 1 0,-1-1 1,0 0-1,1 0 1,-1-1-1,1 1 0,-1 0 1,1-1-1,0 0 1,0 0-1,0 1 1,0-2-1,0 1 0,0 0 1,0-1-1,0 1 1,0-1-1,0 0 1,0 0-1,5 0 0,13-5 2,1 0 0,-1-1 0,0-1 0,0-1 0,0-1 0,23-15-1,-35 20-3,7-5-9,1-2 0,23-19 0,-25 18 3,1 1 0,22-13 0,-22 15 5,-1-2-1,0 1 0,17-17 1,25-18 56,-50 38 43,-14 7-42,-19 7-21,7 1-32,1 0 0,1 1 1,-1 0-1,1 2 1,1 0-1,0 1 0,1 0 1,0 1-1,0 1 0,2 0 1,0 1-1,1 1 1,-14 22-1,25-37-2,-1 1 0,1 0 0,0 0 0,0 0 0,1 0 0,-1 0 0,0 0 0,1 1 0,-1-1 0,1 0 0,0 0 0,0 0 0,-1 0 0,1 1 0,1-1 0,-1 0 0,0 0 0,1 0 0,-1 1 0,1-1 0,-1 0 0,1 0 0,0 0 0,0 0 0,0 0 0,0 0 0,0 0 0,1-1 0,-1 1 0,1 0 0,-1-1 0,1 1 0,-1-1 0,1 1 0,0-1 1,0 0-1,-1 0 0,1 0 0,0 0 0,0 0 0,0 0 0,1 0 0,-1 0 0,0-1 0,0 0 0,3 1 0,-2-1 3,-1 0-1,1-1 1,0 1 0,0-1 0,-1 0 0,1 0 0,0 0 0,-1 0-1,1 0 1,-1-1 0,1 1 0,-1-1 0,0 0 0,1 1 0,-1-1-1,0 0 1,2-3 0,31-39 34,-34 42-35,5-8 13,0 1-1,-1-1 1,7-20-1,11-21 162,-35 143-175,-7 54 27,11-67 10,-27 109-1,29-164-27,5-14-3,-1 0-1,0-1 1,-1 1 0,0 0 0,-5 8 0,7-16-4,0 0-1,0-1 1,0 1-1,0-1 1,0 1-1,0-1 1,0 1-1,-1-1 1,1 0-1,0 0 1,-1 0-1,1 1 1,-1-1 0,1-1-1,-1 1 1,0 0-1,1 0 1,-1-1-1,0 1 1,0-1-1,1 1 1,-1-1-1,0 0 1,0 1-1,0-1 1,0 0-1,1 0 1,-1-1-1,0 1 1,0 0-1,0-1 1,1 1 0,-4-2-1,-7-2 0,1-1 0,0 0 0,-1-1 0,2 0 0,-1-1 0,1 0 0,0-1 0,0 0 0,1 0 0,0-1 0,-13-17 0,20 22 0,0 0 0,0 0 0,0 0 0,0 0 0,1 0 0,0-1 0,0 1 0,0 0 0,0-1 0,1 1 0,-1-1 0,1 1 0,0-1 0,1 1 0,-1-1 0,1 1 0,0-1 0,0 1 0,0 0 0,1-1 0,-1 1 0,1 0 0,0 0 0,0 0 0,1 0 0,3-4 0,3-4 0,-1 2 0,2-1 0,0 1 0,0 1 0,0 0 0,1 0 0,14-8 0,141-73 0,-119 68 0,-2-2 0,-1-2 0,80-62 0,-82 50 0,43-51 0,-68 70 0,-2-1 0,0-1 0,-2 0 0,0-1 0,11-27 0,-7 4 0,-2-2 0,-1 0 0,-3-1 0,9-85 0,-16 108-1,1 0 0,1 0 0,11-26 0,-16 46 0,1-4-120,-6 11-6,-6 14-48,-1 19 84,1-1 0,2 1 1,1 1-1,-4 70 0,-3 16-20,1-49-23,-2-1 0,-4-1 0,-44 107 0,58-169 355,14-29-94,118-161 142,-123 175-252,0 1 1,1 0-1,-1 0 1,1 1-1,0-1 1,0 1-1,1 0 1,-1 0-1,1 1 0,0-1 1,11-3-1,-16 6-12,0 1-1,0-1 1,-1 1-1,1-1 1,0 1 0,0 0-1,0 0 1,0-1-1,0 1 1,0 0-1,0 0 1,0 0-1,-1 0 1,1 0-1,0 0 1,0 0-1,0 0 1,0 0-1,0 1 1,0-1-1,0 0 1,0 1-1,-1-1 1,1 0-1,0 1 1,0-1 0,0 1-1,-1-1 1,1 1-1,0 0 1,-1-1-1,1 1 1,0 0-1,-1-1 1,1 1-1,-1 0 1,1 0-1,-1 0 1,1-1-1,-1 1 1,0 0-1,1 0 1,-1 0-1,0 1 1,2 2 2,19 41 25,-17-33-29,2-1 0,-1 1 0,10 12 0,-7-11-6,-7-11 5,1 1 0,0 0 0,0-1 0,0 1 0,0-1 0,0 0 0,5 4 0,-6-5 2,1 0 1,-1-1-1,1 1 1,0-1 0,-1 1-1,1-1 1,0 0 0,-1 0-1,1 0 1,0 0 0,-1 0-1,1 0 1,0 0-1,-1 0 1,1-1 0,0 1-1,2-1 1,4-2 0,-1 0 1,0 0-1,1-1 1,-1 1-1,0-1 1,-1-1-1,1 0 1,-1 0-1,10-9 1,2-5 6,23-33 1,-25 28 21,-1-1 1,16-37-1,-26 50-16,8-21 15,-1 0 0,-2-2-1,9-52 1,-4 19-13,-12 56-20,3-9 0,-1-1 0,-1 1 0,-1-1 0,-1 0 0,-1-28 0,-1 48 0,0-1 0,-1 1 0,1-1 0,-1 1 0,0 0 0,0-1 0,0 1 0,-2-4 0,2 7 0,1-1 0,-1 0 0,0 0 0,1 1 0,-1-1 0,0 0 0,1 1 0,-1-1 0,0 1 0,1-1 0,-1 1 0,1-1 0,-1 1 0,1-1 0,-1 1 0,0 1 0,0-1 0,-7 8 0,0 0 0,1 1 0,0-1 0,1 1 0,0 1 0,-7 17 0,2-6 0,1-1 0,1 1 0,1 0 0,1 1 0,1 0 0,-4 33 0,-5 121 0,10-83 0,4-76 0,2-1-1,-1 1 1,2-1 0,5 25 0,-6-40 0,-1 1 0,1 0 0,0-1 0,0 1 0,0-1 0,0 1 0,0-1 0,0 0 0,1 1 0,-1-1 1,1 0-1,0 0 0,-1 0 0,1 0 0,0 0 0,0 0 0,1-1 0,-1 1 0,0-1 0,4 3 0,-3-4 0,0 1 0,-1-1 0,1 1 0,0-1 0,-1 0 0,1 0 0,0 0 0,-1 0 0,1-1 0,0 1 0,-1-1 0,1 1 0,-1-1 0,1 0 0,-1 0 0,1 0 0,-1-1 0,1 1 0,-1-1 0,2-1 0,19-12 0,-17 12 0,0-1 0,0 0 0,-1 0 0,1 0 0,-1-1 0,0 0 0,0 0 0,-1 0 0,1 0 0,6-12 0,21-33 0,-29 51 0,-2 5 0,-2 15 0,-21 229 0,21-238 0,0-2 0,0 1 0,0-1 0,1 1 0,1-1 0,0 0 0,4 19 0,-5-29 0,0 0 0,1 1 0,-1-1 0,1 0 0,-1 0 0,1 0 0,-1 0 0,1 0 0,-1 1 0,1-1 0,-1 0 0,1 0 0,0 0 0,-1 0 0,1 0 0,-1-1 0,1 1 0,-1 0 0,1 0 0,-1 0 0,1 0 0,-1-1 0,0 1 0,1 0 0,-1 0 0,1-1 0,-1 1 0,1 0 0,-1-1 0,0 1 0,1 0 0,-1-1 0,0 1 0,1-1 0,-1 1 0,20-17 0,-20 16 0,20-20 0,21-27 0,-29 31 0,1 2 0,0 0 0,1 0 0,1 1 0,21-15 0,-33 27 0,0 0 0,0 0 0,-1 1 0,1-1 0,0 1 0,0 0 0,0 0 0,0 0 0,1 0 0,4-1 0,-6 3 0,-1-1 0,0 0 0,1 0 0,-1 1 0,1-1 0,-1 0 0,0 1 0,1 0 0,-1-1 0,0 1 0,1 0 0,-1 0 0,0-1 0,0 1 0,0 0 0,0 0 0,0 0 0,0 0 0,0 1 0,0-1 0,0 0 0,0 0 0,-1 0 0,1 1 0,0-1 0,0 2 0,0 0 0,0 1 0,0-1 0,0 0 0,-1 0 0,1 1 0,-1-1 0,0 1 0,0-1 0,0 0 0,0 1 0,0-1 0,-1 0 0,0 1 0,-1 5 0,-2 7 0,-6 38 0,-3 0 0,-3-1 0,-1-1 0,-3 0 0,-2-1 0,-46 75 0,57-108 0,-2-1 0,0-1 0,-1 0 0,-1-1 0,-26 22 0,30-28 0,-2-1 0,1 0 0,-1 0 0,0-2 0,0 1 0,-1-2 0,0 0 0,-25 6 0,33-10 0,-1-1 0,0 0 0,0 0 0,1 0 0,-1-1 0,0 0 0,1 0 0,-1 0 0,0-1 0,1 0 0,0-1 0,-1 1 0,1-1 0,0 0 0,1-1 0,-1 0 0,0 0 0,1 0 0,0 0 0,0-1 0,0 0 0,1 0 0,-7-8 0,8 8 0,-1 1 0,1-1 0,1 1 0,-1-1 0,0 0 0,1 0 0,0 0 0,1-1 0,-1 1 0,1 0 0,0-1 0,0 1 0,0-1 0,1 1 0,0-1 0,0 1 0,0-1 0,1 1 0,0-1 0,0 1 0,0 0 0,1-1 0,0 1 0,0 0 0,0 0 0,0 0 0,1 0 0,0 0 0,4-5 0,1 2 0,-1 0 0,2 0 0,-1 1 0,1 0 0,0 0 0,1 1 0,0 0 0,0 1 0,15-6 0,11-2 0,54-13 0,-31 11 0,5 1 0,-42 10 0,0-1 0,24-9 0,-33 11 0,-17 8 0,-22 12 0,8-10 18,0 0 0,-37 8 1,3-9-5436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8:4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14368,'0'0'1640,"85"-16"-1696,-31 38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8:54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0 857 5520,'0'0'7338,"11"3"-6627,35 11-10,-43-13-642,-1-1-1,0 0 0,1 1 1,-1-1-1,0 0 0,1-1 1,-1 1-1,0 0 0,1-1 1,-1 1-1,0-1 1,1 0-1,-1 1 0,0-1 1,0 0-1,0-1 0,0 1 1,0 0-1,3-3 0,1 0 86,18-14 292,0-2 1,-2 0-1,30-35 1,-6 8 77,-3 4 196,2 2 1,2 2-1,1 3 0,77-45 1,-123 80-600,-1 0 1,1 0 0,0 0-1,0 0 1,0 0 0,0 0-1,0 0 1,0 1 0,1-1-1,-1 1 1,0-1 0,0 1-1,0 0 1,4 0 0,-5 1-41,1 0 0,-1 0-1,0 0 1,0 0 0,1 0 0,-1 0 0,0 0 0,0 1 0,0-1 0,0 0 0,-1 1 0,1-1 0,0 1 0,-1-1 0,1 1 0,-1-1 0,1 1 0,-1-1 0,1 1 0,-1 1 0,1 4 29,0-1 1,0 1-1,-1-1 0,0 1 1,0-1-1,0 1 0,-1-1 1,-2 8-1,-14 52 382,14-59-423,-11 31 311,-2-1-1,-1-1 1,-31 47 0,34-60-132,-1-3 134,11-17 16,8-14-51,14-19-195,2 0-1,1 0 1,2 2-1,33-34 1,-55 62-140,26-29 138,60-49 0,-76 69-102,0 2-1,0-1 1,1 1 0,0 1-1,0 0 1,0 1 0,1 0 0,0 1-1,19-4 1,-30 8-27,0-1 0,0 1-1,-1 0 1,1 0 0,0 0 0,0 0-1,0 1 1,-1-1 0,1 0 0,0 1-1,0-1 1,-1 1 0,1 0 0,0 0-1,-1-1 1,1 1 0,-1 0 0,1 0-1,-1 0 1,2 2 0,-1-1 2,0 1 0,0 0 1,0-1-1,0 1 0,-1 0 0,1 0 0,-1 0 1,0 0-1,1 1 0,-1 3 0,2 5 27,-1 1-1,-1 0 0,0 0 1,-2 19-1,0-20-2,1 5 64,-1 0 0,-1 0 0,-1 0 1,-5 18-1,7-30 88,4-5 64,6-13-45,2-8-124,1 0 0,1 0 0,1 2 0,31-35 0,-34 43-59,0 0 1,1 1-1,0 1 0,0 0 1,1 0-1,0 2 0,0-1 1,1 2-1,14-6 1,-26 11-24,0 0 0,1 1 0,-1-1 0,0 1 0,0-1 0,0 1 1,1 0-1,-1 0 0,0 0 0,0 0 0,0 0 0,1 0 0,-1 1 0,0-1 0,0 1 1,0-1-1,0 1 0,0 0 0,0 0 0,0 0 0,0 0 0,0 0 0,0 0 1,0 1-1,-1-1 0,1 1 0,0-1 0,-1 1 0,1 0 0,-1-1 0,0 1 1,0 0-1,1 0 0,-1 0 0,0 0 0,-1 0 0,2 3 0,2 7 8,0 0 1,-2 0-1,1 1 0,-1 0 0,0 14 0,0 78-10,-2-103 0,0-1 0,0 0 0,0 1 0,0-1 0,0 0 0,0 0 0,1 1 0,-1-1 0,0 0 0,1 0 0,-1 0 0,1 1 0,0-1 0,-1 0 0,1 0 0,0 0 0,-1 0 0,1 0 0,0 0 0,0 0 0,0 0 0,0 0 0,1 0 0,0 0 0,0 0 0,0 0 0,0-1 0,0 1 0,0-1 0,0 1 0,1-1 0,-1 0 0,0 0 0,0 0 0,0 0 0,3-1 0,6-1 0,0 0 0,0-1 0,-1 0 0,11-6 0,2-2 0,-2 0 0,28-20 0,-32 19 0,1 1 0,0 0 0,37-14 0,-47 22 0,-30 42 0,-4-2 0,6-10 0,-20 39 0,35-57 0,1 1 0,0-1 0,0 0 0,1 1 0,1 0 0,-1 0 0,2 0 0,-2 19 0,3-25 0,0-1 0,0 0 0,0 0 0,0 0 0,1 0 0,-1 0 0,1 0 0,0 0 0,0 0 0,0 0 0,1 0 0,-1 0 0,0-1 0,1 1 0,0-1 0,0 1 0,0-1 0,0 1 0,0-1 0,0 0 0,5 4 0,-4-5 0,0 0 0,0 1 0,0-1 0,1 0 0,-1 0 0,0-1 0,0 1 0,0-1 0,1 0 0,-1 1 0,0-2 0,0 1 0,1 0 0,-1 0 0,0-1 0,0 0 0,1 0 0,-1 0 0,0 0 0,5-3 0,0 0 0,1-1 0,-1-1 0,0 1 0,0-1 0,-1-1 0,0 1 0,0-1 0,0 0 0,-1-1 0,0 0 0,-1 0 0,1 0 0,-2-1 0,1 1 0,-1-1 0,5-16 0,-6 17 0,-1 1 0,-1-1 0,1 0 0,-1 1 0,0-1 0,-1 0 0,0 0 0,0 1 0,-1-1 0,1 0 0,-2 0 0,1 1 0,-1-1 0,-1 1 0,1-1 0,-1 1 0,0 0 0,-1 0 0,0 0 0,0 0 0,-8-9 0,10 13 0,-1 1 0,0-1 0,0 1 0,0 0 0,0 0 0,-1 0 0,1 0 0,-1 0 0,1 1 0,-1-1 0,1 1 0,-1 0 0,0 0 0,0 0 0,0 1 0,1 0 0,-1-1 0,0 1 0,-6 1 0,7-1 0,1 1 0,-1-1 0,0 0 0,1 1 0,-1 0 0,1 0 0,-1 0 0,1 0 0,0 0 0,-1 0 0,1 1 0,0-1 0,0 1 0,0-1 0,0 1 0,0 0 0,0 0 0,0 0 0,1 0 0,-1 0 0,1 0 0,-1 1 0,1-1 0,0 0 0,0 1 0,0-1 0,0 1 0,-1 4 0,2-4 0,0-1 0,0 0 0,0 0 0,0 0 0,0 0 0,1 1 0,-1-1 0,0 0 0,1 0 0,0 0 0,-1 0 0,1 0 0,0 0 0,0 0 0,0 0 0,0 0 0,1-1 0,-1 1 0,0 0 0,1-1 0,-1 1 0,1-1 0,0 1 0,0-1 0,-1 0 0,1 1 0,0-1 0,4 1 0,0 1 0,0 0 0,0-1 0,0 0 0,1-1 0,-1 1 0,1-1 0,-1 0 0,10 0 0,-5-1 0,1-1 0,0 0 0,-1-1 0,0 0 0,1 0 0,-1-2 0,0 1 0,0-1 0,-1-1 0,1 0 0,17-11 0,-3 0 0,93-66 0,-107 73 0,1 0 0,22-10 0,-12 2 0,-17 14 0,-7 1 0,-10 1 0,9 1 0,0 0 0,-10 0 0,13 0 0,0-1 0,0 1 0,-1-1 0,1 1 0,0-1 0,0 1 0,0-1 0,0 1 0,0-1 0,0 1 0,0-1 0,-1 1 0,1-1 0,1 0 0,-1 1 0,0-1 0,0 1 0,0-1 0,0 1 0,0-1 0,0 1 0,1-1 0,-1 1 0,0-1 0,0 1 0,1-1 0,-1 1 0,1-1 0,27-40 0,-19 30 0,-1-1 0,0 1 0,10-22 0,-9 13 0,-1 0 0,-1-1 0,0 1 0,6-41 0,-5 20 0,-6 29 0,1 0 0,0-24 0,-3 36 0,0 1 0,0-1 0,0 0 0,0 0 0,0 0 0,0 0 0,0 0 0,0 0 0,-1 0 0,1 0 0,0 0 0,0 0 0,0 0 0,0 0 0,0 0 0,0 0 0,0 1 0,0-1 0,-1 0 0,1 0 0,0 0 0,0 0 0,0 0 0,0 0 0,0 0 0,0 0 0,0 0 0,-1 0 0,1 0 0,0 0 0,0-1 0,0 1 0,0 0 0,0 0 0,0 0 0,0 0 0,0 0 0,-1 0 0,1 0 0,0 0 0,0 0 0,0 0 0,0 0 0,0 0 0,0 0 0,0 0 0,0-1 0,0 1 0,0 0 0,0 0 0,0 0 0,0 0 0,0 0 0,-6 11 0,-23 106 0,-18 170 0,42-250 0,-15 215 0,22-233 0,-2-19 0,0 0 0,0 0 0,0 0 0,0 1 0,0-1 0,0 0 0,0 0 0,0 0 0,0 0 0,0 1 0,0-1 0,1 0 0,-1 0 0,0 0 0,0 0 0,0 0 0,0 0 0,0 1 0,0-1 0,0 0 0,1 0 0,-1 0 0,0 0 0,0 0 0,0 0 0,0 0 0,0 0 0,1 1 0,-1-1 0,0 0 0,0 0 0,0 0 0,0 0 0,1 0 0,-1 0 0,0 0 0,0 0 0,0 0 0,0 0 0,1 0 0,1-2 0,0-1 0,1 1 0,-1 0 0,0 0 0,0-1 0,-1 1 0,1-1 0,1-3 0,18-31 0,-1-2 0,-2-1 0,-1 0 0,-3-1 0,11-47 0,-17 53 0,-8 38 0,0 0 0,-1-1 0,1 1 0,1 0 0,-1-1 0,0 1 0,1 0 0,-1-1 0,1 1 0,0-1 0,0 1 0,0-1 0,0 1 0,0-1 0,0 1 0,1-1 0,-1 0 0,1 0 0,0 0 0,0 0 0,0 0 0,0 0 0,0 0 0,0-1 0,0 1 0,0-1 0,1 1 0,-1-1 0,5 2 0,2 0 0,-8-2 0,0-1 0,0 1 0,0-1 0,1 1 0,-1-1 0,0 0 0,0 1 0,0-1 0,1 0 0,-1 0 0,0 0 0,0 0 0,1 0 0,-1 0 0,0 0 0,0-1 0,3 0 0,45-7 0,-41 8 0,1-1 0,-1-1 0,0 1 0,1-1 0,-1-1 0,11-4 0,-8 4 0,5-3 0,10-10 0,-22 15 0,-1-1 0,0 0 0,0 1 0,0-1 0,0 0 0,0-1 0,0 1 0,0 0 0,-1-1 0,1 0 0,-1 1 0,0-1 0,3-5 0,-73 133 0,65-116 0,0 0 0,0-1 0,0 2 0,1-1 0,1 0 0,-1 0 0,1 1 0,1-1 0,0 0 0,0 1 0,1-1 0,0 0 0,1 1 0,3 12 0,-4-21 0,-1 1 0,1-1 0,0 1 0,-1-1 0,1 1 0,0-1 0,0 1 0,0-1 0,0 0 0,0 0 0,0 1 0,0-1 0,0 0 0,1 0 0,-1 0 0,0 0 0,1-1 0,-1 1 0,1 0 0,-1 0 0,1-1 0,-1 1 0,2 0 0,1-1 0,-1 0 0,0 0 0,1 0 0,-1 0 0,0 0 0,1-1 0,-1 0 0,0 1 0,0-1 0,6-3 0,5-3 0,0 0 0,0-1 0,20-17 0,-31 24 0,25-20 0,-1-1 0,-2-1 0,0-1 0,33-41 0,-17 13 0,-13 18 0,-1-1 0,-2-1 0,30-59 0,-20 20 0,46-149 0,-65 149 0,-16 74 0,0 1 0,0-1 0,0 0 0,0 0 0,0 0 0,0 1 0,0-1 0,0 0 0,0 0 0,0 0 0,0 1 0,-1-1 0,1 0 0,0 1 0,-2-2 0,2 1 0,0 1 0,0 0 0,0 0 0,0 0 0,0-1 0,-1 1 0,1 0 0,0 0 0,0 0 0,0 0 0,-1 0 0,1-1 0,0 1 0,0 0 0,-1 0 0,1 0 0,0 0 0,0 0 0,0 0 0,-1 0 0,1 0 0,0 0 0,0 0 0,-1 0 0,1 0 0,0 0 0,0 0 0,-1 0 0,1 0 0,0 0 0,0 0 0,-1 0 0,1 1 0,0-1 0,0 0 0,0 0 0,-1 0 0,1 0 0,0 0 0,0 1 0,0-1 0,0 0 0,-1 0 0,1 0 0,0 0 0,0 1 0,0-1 0,0 0 0,0 0 0,0 1 0,-1-1 0,1 0 0,-24 43 0,2 0 0,2 1 0,-27 85 0,43-118 0,-5 24 0,1 1 0,-7 71 0,11-73 0,3-20 0,1 0 0,0 0 0,1 0 0,1 0 0,0-1 0,1 1 0,0 0 0,1-1 0,0 0 0,1 0 0,1 0 0,0-1 0,13 19 0,-16-27 0,0 0 0,0 0 0,1-1 0,0 1 0,-1-1 0,1 0 0,0 0 0,1-1 0,-1 1 0,1-1 0,-1 0 0,1 0 0,-1 0 0,1-1 0,9 2 0,4 0 0,-1 0 0,1-2 0,17 0 0,-27-1 0,0-1 0,0 0 0,-1 0 0,1 0 0,0-1 0,-1 0 0,1-1 0,-1 0 0,0 0 0,0 0 0,0-1 0,-1 0 0,1-1 0,-1 1 0,0-1 0,0 0 0,0-1 0,-1 1 0,0-1 0,0 0 0,0 0 0,-1-1 0,0 0 0,0 1 0,-1-1 0,0-1 0,0 1 0,0 0 0,-1-1 0,0 1 0,-1-1 0,1-8 0,-2 13 0,1-1 0,-1 1 0,-1 0 0,1-1 0,0 1 0,-1 0 0,0-1 0,0 1 0,0 0 0,0 0 0,0 0 0,-1 0 0,1 0 0,-1 0 0,0 0 0,0 0 0,0 1 0,0-1 0,0 1 0,0-1 0,-1 1 0,0 0 0,1 0 0,-5-3 0,-8-4 0,14 8 0,0 0 0,0 0 0,1 0 0,-1 1 0,0-1 0,0 0 0,0 1 0,0-1 0,0 1 0,-1-1 0,1 1 0,0-1 0,0 1 0,0-1 0,0 1 0,-1 0 0,1 0 0,0 0 0,0 0 0,0 0 0,-1 0 0,1 0 0,0 0 0,0 0 0,0 1 0,0-1 0,-1 0 0,1 1 0,0-1 0,0 1 0,0-1 0,0 1 0,0-1 0,-2 2 0,-6 5 0,0 1 0,0 0 0,0 0 0,1 1 0,-8 10 0,14-16 0,0 0 0,0 1 0,1-1 0,-1 1 0,0-1 0,1 1 0,0-1 0,0 1 0,0 0 0,1 0 0,-1-1 0,1 1 0,0 0 0,0 0 0,0 0 0,0 0 0,1 0 0,-1-1 0,1 1 0,2 4 0,0 3 0,0 0 0,2 0 0,-1-1 0,1 0 0,1 0 0,0 0 0,0 0 0,1-1 0,0 0 0,16 16 0,-7-11 0,0-1 0,1 0 0,27 16 0,-36-25 0,-1 0 0,1 0 0,1 0 0,8 1 0,-16-4 0,0-1 0,0 1 0,1-1 0,-1 0 0,0 1 0,0-1 0,0 0 0,0 0 0,0 0 0,0 0 0,0 0 0,1 0 0,-1 0 0,0 0 0,0 0 0,0-1 0,0 1 0,0 0 0,0-1 0,0 1 0,0-1 0,0 1 0,0-1 0,0 1 0,0-1 0,0 0 0,0 0 0,-1 1 0,1-1 0,0 0 0,0 0 0,-1 0 0,1 0 0,-1 0 0,1 0 0,-1 0 0,1 0 0,-1 0 0,1 0 0,-1 0 0,0 0 0,0 0 0,1 0 0,-1 0 0,0-2 0,0-9 196,0 0 0,0 0 0,-1-1 0,-3-11 0,4 20-483,-1 1-1,0-1 1,0 1 0,0-1-1,0 1 1,0 0-1,-1-1 1,1 1 0,-1 0-1,0 0 1,0 0-1,0 0 1,-1 0-1,1 1 1,-1-1 0,1 1-1,-6-4 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8:54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7736,'0'0'15862,"10"5"-15390,31 13-37,-33-15-301,-6-4 386,1-2 1384,9 0-5118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26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30 22601,'3'-12'0,"9"12"0,-22-6 0,13-6 0,-12 20 0,-1-15 0,14 18 0,-12-4 0,19-8 0,-7 13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27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64 3504,'0'0'19247,"11"-2"-18972,33-11-19,-43 13-224,0 0 0,0 0 0,0 0 0,0-1 0,1 1 0,-1-1 0,0 1 0,0-1 0,0 1 0,0-1 0,0 1 0,0-1 0,-1 0 0,1 1 0,0-1 0,0 0 0,0 0 0,-1 0 0,1 0 0,0 0 0,-1 0 0,1 0-1,-1 0 1,1 0 0,-1 0 0,1 0 0,-1 0 0,0 0 0,0 0 0,0-1 0,1 1 0,-1 0 0,0 0 0,0 0 0,0 0 0,-1 0 0,1-1 0,0-1 0,-1 3-9,1-1 0,-1 0 0,1 1 0,-1-1 0,1 1 0,-1-1-1,1 1 1,-1-1 0,1 1 0,-1-1 0,1 1 0,-1-1 0,0 1 0,1 0 0,-1-1-1,0 1 1,0 0 0,1-1 0,-1 1 0,0 0 0,0 0 0,1 0 0,-1 0 0,0 0-1,0 0 1,1 0 0,-1 0 0,0 0 0,0 0 0,1 0 0,-1 0 0,0 1 0,0-1 0,1 0-1,-1 1 1,0-1 0,1 0 0,-1 1 0,0-1 0,1 1 0,-1-1 0,1 1 0,-1-1-1,1 1 1,-1-1 0,1 1 0,-1 0 0,1-1 0,-1 2 0,-2 1 74,-13 20 373,16-23-453,0 1 0,-1 0 0,1 0 0,0 0 0,0-1 0,0 1 0,0 0 0,0 0-1,0 0 1,0-1 0,0 1 0,0 0 0,0 0 0,0 0 0,1-1 0,-1 1 0,0 0 0,0 0 0,1 0-1,-1-1 1,1 1 0,-1 0 0,0-1 0,1 1 0,0 0 0,-1-1 0,1 1 0,-1-1 0,2 2 0,0 0 38,1 0 0,0-1 0,-1 1 1,1 0-1,0-1 0,0 0 1,0 1-1,0-1 0,6 1 1,-8-2-37,1 1 1,-1-1-1,1 0 1,-1 0-1,1 0 1,-1-1-1,1 1 1,-1 0-1,0 0 1,1-1-1,-1 1 1,0-1-1,1 1 1,-1-1-1,0 0 1,1 0-1,-1 1 1,0-1-1,0 0 1,0 0-1,0 0 1,0 0-1,0 0 0,0 0 1,2-3-1,-2 2 7,0 0-1,0-1 1,-1 1-1,1 0 0,0-1 1,-1 1-1,0-1 1,1 1-1,-1 0 0,0-1 1,0 1-1,0-1 0,-1-4 1,1 6-14,-1 0 1,1-1-1,0 1 1,0 0-1,-1 0 1,1-1-1,-1 1 1,1 0-1,-1 0 1,1 0-1,-1 0 1,0 0-1,1 0 1,-1 0-1,0 0 1,0 0-1,0 0 1,0 0-1,0 1 1,0-1 0,0 0-1,0 0 1,0 1-1,0-1 1,0 1-1,0-1 1,-1 1-1,1 0 1,-2-1-1,-5 1 23,0 0 0,0 1 0,1 0 0,-1 1 0,0-1 0,0 1 0,1 1 0,-1 0 0,1 0 0,-1 0 0,1 1 0,0 0 0,1 0 0,-1 1 0,1-1 0,-9 10 0,14-8 184,9-5-198,19-6-147,9-6-3629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2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0 5224,'0'0'11805,"-8"17"-11217,6-12-539,-13 29 510,-21 70 1,-68 218 2719,78-245-2344,20-54-529,5-19-236,1 0-1,-1 0 0,0 0 0,0 0 0,0 0 0,-1 0 1,1 0-1,-1-1 0,0 1 0,0-1 0,-5 7 0,6-10-161,1 0 1,0 0-1,0 0 0,0 0 0,0 0 0,-1-1 0,1 1 1,0 0-1,0 0 0,0 0 0,0 0 0,0 0 1,0-1-1,0 1 0,-1 0 0,1 0 0,0 0 0,0 0 1,0-1-1,0 1 0,0 0 0,0 0 0,0 0 1,0-1-1,0 1 0,0 0 0,0 0 0,0 0 0,0-1 1,0 1-1,0 0 0,0 0 0,0 0 0,0 0 1,1-1-1,-1 1 0,0 0 0,0 0 0,0 0 0,0 0 1,0-1-1,0 1 0,0 0 0,1 0 0,-1 0 0,0 0 1,6-18-118,-5 13 100,12-38-516,-8 25-2566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29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11552,'0'0'2952,"14"-8"-2600,41-18 370,90-30 1,-96 41-329,66-19 541,-98 30-626,0 1 0,0 1 0,0 0 0,32 1 0,-45 1-184,0 1 0,0-1-1,0 1 1,0 0 0,0 0-1,0 0 1,0 0 0,-1 1 0,1 0-1,0-1 1,-1 1 0,1 0-1,3 4 1,-5-5-67,-1 1-1,0 0 1,1-1-1,-1 1 1,0 0-1,0 0 1,0 0 0,0 0-1,-1 0 1,1 0-1,0 0 1,-1 0 0,1 0-1,-1 0 1,0 0-1,0 0 1,0 1 0,0-1-1,0 0 1,0 0-1,0 0 1,-1 0-1,1 0 1,-2 4 0,1-2 16,-1 0 1,0-1 0,0 1 0,0 0-1,0 0 1,-4 3 0,-4 0-3110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3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290 135 8744,'0'0'2338,"-14"-1"-1872,3-1-355,5 1-65,1 0 0,-1 0 0,0 0 0,1 1 0,-1 0 0,0 1 0,0-1 0,1 1 0,-1 0 0,0 0 0,1 1 1,-1 0-1,-5 2 0,-4 5 118,0 0 0,0 2 0,1 0 0,0 0 0,1 1 0,0 1 0,1 0 0,0 1 0,1 0 0,1 1 0,-11 20 0,19-31-110,0-1 1,0 1 0,0 0-1,1-1 1,0 1 0,0 0 0,0 0-1,0 0 1,0 0 0,1 0-1,0 0 1,-1 0 0,2 0 0,-1 0-1,0 0 1,1 0 0,0 0-1,0 0 1,0 0 0,0-1 0,0 1-1,1 0 1,0-1 0,0 1-1,0-1 1,0 1 0,0-1 0,1 0-1,0 0 1,-1 0 0,7 5-1,0-1 24,0-1-1,1 0 1,-1 0-1,1-1 1,0-1-1,0 1 0,1-1 1,-1-1-1,1 0 1,16 2-1,-8-3 9,0 0 0,1-1-1,-1-1 1,1-1 0,-1-1 0,1-1-1,-1 0 1,0-1 0,0-2 0,19-7-1,-15 3 53,0-1-1,-1 0 1,-1-2 0,0-1-1,-1-1 1,0 0-1,24-26 1,-33 29 2,6-7 316,-16 19-329,-18 15 327,6 0-389,0 0-1,0 1 0,-8 19 0,15-28-35,2-1-1,-1 1 1,1-1-1,-1 1 1,2 0-1,-1 0 1,1 0-1,0 0 1,1 0-1,-1 0 1,2 13-1,0-16-9,1 0 1,-1 0-1,1-1 1,0 1-1,0 0 1,0-1-1,0 1 1,0-1-1,1 0 0,0 1 1,0-1-1,0 0 1,0-1-1,0 1 1,0-1-1,1 1 1,-1-1-1,1 0 0,-1 0 1,1 0-1,0-1 1,0 0-1,0 1 1,0-1-1,0-1 1,0 1-1,0 0 0,0-1 1,0 0-1,5 0 1,4-1 48,-1 0-1,1-1 1,-1-1 0,0 1 0,0-2 0,0 0 0,0 0 0,-1-1-1,20-12 1,-28 14-37,1 0 0,-1 0-1,0 0 1,0-1-1,0 0 1,0 0-1,-1 0 1,1 0 0,-1 0-1,0 0 1,0 0-1,2-9 1,-1 1 42,0 0-1,-1 0 1,2-19-1,-4 27-51,1 0-1,-1 0 0,0 0 0,-1 0 1,1 0-1,-1 0 0,0 0 0,0 0 1,0 1-1,0-1 0,0 0 0,-1 1 1,0-1-1,0 0 0,0 1 0,0 0 1,-5-6-1,3 6 1,1 0 1,0 1-1,-1-1 1,0 1-1,0 0 1,1 0-1,-1 0 1,0 1-1,-1-1 0,1 1 1,0 0-1,0 0 1,0 1-1,-1-1 1,1 1-1,-6 0 1,1 1 13,-1 0 0,0 0 0,1 1 0,0 0 0,-15 6 1,-7 1-33,31-9-3,0 0-1,0 0 0,0 0 1,0 0-1,0 0 0,0 0 1,0 0-1,0 0 0,0 0 1,1 1-1,-1-1 1,0 0-1,0 0 0,0 0 1,0 0-1,0 0 0,0 0 1,0 0-1,0 0 0,0 0 1,0 0-1,0 1 0,0-1 1,0 0-1,0 0 1,0 0-1,0 0 0,0 0 1,0 0-1,0 0 0,0 0 1,0 1-1,0-1 0,0 0 1,0 0-1,0 0 0,0 0 1,0 0-1,0 0 1,0 0-1,0 0 0,-1 0 1,1 0-1,0 1 0,0-1 1,0 0-1,0 0 0,0 0 1,0 0-1,0 0 1,0 0-1,0 0 0,10 2-1,9-2 7,0-2 0,-1 0-1,1-2 1,-1 1 0,1-2-1,31-13 1,100-57 50,-107 51-43,0 2 0,48-17 0,-83 36-12,1 1 0,0-1 0,0 1 0,0 1 0,0 0 0,0 0 0,12 1 0,-18 0 0,1 1 0,-1-1 0,1 1 0,-1 0 0,1 0 0,-1 0 0,0 0 0,1 1 0,-1-1 0,0 1 0,0 0 0,0 0 0,0 0 0,-1 0 0,1 0 0,0 1 0,-1 0 0,0-1 0,1 1 0,-1 0 0,3 5 0,-2-1 1,1 1-1,-1 0 1,0 0 0,-1 0-1,0 0 1,0 1-1,-1-1 1,0 0-1,0 11 1,-1-13 0,0 1 1,0-1-1,-1 0 1,0 0-1,-1 0 0,1 0 1,-1 0-1,0 0 1,0 0-1,-1-1 0,0 1 1,0-1-1,-4 7 1,2-3 27,5-8-25,-1 0 0,1-1 0,0 1 0,0 0 1,-1 0-1,1-1 0,0 1 0,-1 0 0,1-1 0,0 1 1,-1 0-1,1-1 0,-1 1 0,1-1 0,-1 1 0,0 0 0,1-1 1,-1 1-1,1-1 0,-1 0 0,0 1 0,1-1 0,-1 0 1,0 1-1,-1-1 0,22-25 131,16-17-77,-20 21 0,1 1 1,1 1 0,1 1 0,1 0-1,39-26 1,-49 38-47,-6 3 22,0 0 0,0 1 1,1 0-1,-1 0 1,1 0-1,5-2 0,-8 4-29,-1 0 0,0 0 1,0 0-1,1 0 0,-1 0 0,0 0 0,0 0 0,1 0 0,-1 1 0,0-1 0,0 0 0,1 1 0,-1-1 0,0 1 0,0-1 0,0 1 0,0 0 0,0 0 1,0-1-1,0 1 0,0 0 0,0 0 0,0 0 0,0 0 0,-1 0 0,1 0 0,0 0 0,-1 0 0,2 2 0,1 5-1,0 0 0,0 0 0,-1 0 0,0 0-1,0 1 1,-1-1 0,0 0 0,-1 1 0,0 16-1,1 25 3,-1-49-3,0 0 0,0-1-1,0 1 1,1 0 0,-1-1-1,0 1 1,0 0 0,0-1 0,0 1-1,1-1 1,-1 1 0,0 0-1,0-1 1,1 1 0,-1-1 0,0 1-1,1-1 1,-1 1 0,1-1-1,-1 1 1,1-1 0,-1 0 0,1 1-1,-1-1 1,1 1 0,-1-1-1,1 0 1,0 0 0,0 1-1,0-1 3,1 0 0,-1 0 0,1 0 0,-1-1 0,1 1 0,-1 0 0,0 0 0,1-1 0,-1 1 0,0-1 0,1 0 0,1-1 0,7-4 25,0-1 0,14-13 0,-18 14-15,189-172 341,-194 177-352,0 0 1,0 0-1,0 0 1,0 0 0,0 0-1,0 1 1,0-1-1,0 0 1,0 1-1,1-1 1,-1 0-1,0 1 1,1 0-1,-1-1 1,0 1-1,1 0 1,-1 0-1,0-1 1,1 1-1,-1 0 1,0 1-1,2-1 1,-1 1-4,-1-1-1,0 1 1,0 0 0,0 0-1,-1-1 1,1 1 0,0 0-1,0 0 1,0 0 0,-1 0-1,1 0 1,0 1 0,-1-1-1,1 0 1,-1 0 0,1 0-1,-1 0 1,1 3 0,1 7-12,-1 0 0,0 0 0,0 0 0,-2 11 1,1-21 10,-2 42-25,0-28 18,1 0 0,0 0 0,2 1 0,-1-1 0,2 0 0,0 0 0,1 0 0,8 25 0,-11-38 7,1-1 0,0 1 1,0-1-1,0 1 1,0-1-1,1 0 1,-1 1-1,0-1 1,0 0-1,1 0 1,-1 0-1,1 0 0,-1 0 1,1 0-1,-1 0 1,1-1-1,0 1 1,-1 0-1,1-1 1,0 1-1,-1-1 1,1 0-1,0 0 0,0 1 1,-1-1-1,1 0 1,0-1-1,0 1 1,0 0-1,-1 0 1,1-1-1,0 1 1,-1-1-1,1 1 0,2-2 1,6-2 11,0 0 1,0-1-1,-1 0 1,13-9-1,37-32 74,-45 33-38,0 1 0,1 1 0,1 0 0,22-11 0,-37 22-46,-1-1 0,1 1 0,-1 0 0,1 0 1,-1-1-1,1 1 0,-1 0 0,1 0 1,-1 0-1,1 0 0,-1 0 0,1 0 1,-1 0-1,1 0 0,-1 0 0,1 0 0,0 0 1,-1 0-1,1 0 0,-1 0 0,1 0 1,-1 1-1,1-1 0,-1 0 0,1 0 0,-1 0 1,0 1-1,1-1 0,-1 0 0,1 1 1,-1-1-1,0 1 0,1-1 0,-1 0 1,1 1-1,0 1 3,0 0 0,-1 0 0,1 0 0,-1 0 0,1 0 0,-1 0 0,0 0 0,1 0 0,-1 4 0,-7 48 21,-77 244-58,36-139-20,-15 102-122,58-245 183,4-25 31,4-27 26,6-19 51,23-82 0,29-54 74,-22 75-105,-21 60-42,2 1 0,3 0 1,2 1-1,2 2 0,3 1 1,46-62-1,-67 102-45,0 1-1,0 0 0,1 0 1,14-10-1,-21 18 0,-1 0 0,0 1 0,0-1 0,1 1 1,-1-1-1,1 1 0,0 0 0,-1 0 0,1 0 0,0 0 0,-1 0 0,1 0 0,0 1 0,0 0 0,0-1 0,0 1 0,0 0 0,-1 0 0,1 1 0,0-1 0,0 1 0,0-1 0,0 1 0,-1 0 0,1 0 0,0 0 0,3 2 1,-1 1-6,-1 0 1,1 0 0,-1 0-1,0 0 1,0 1 0,-1-1-1,1 1 1,-1 0 0,0 0-1,4 11 1,-3-6-6,0 0 1,-1 1-1,-1-1 1,0 1-1,1 17 1,-2-10-15,-1 1-1,-1-1 1,-1 0 0,-1 0-1,0 0 1,-11 34 0,11-45 25,1 0-1,-1 0 1,0 0-1,-1-1 1,0 1 0,0-1-1,-6 8 1,8-12 5,0-1 1,1 1-1,-1-1 1,0 0-1,1 1 0,-1-1 1,0 0-1,0 0 1,0-1-1,0 1 0,0 0 1,0-1-1,0 1 1,0-1-1,0 0 0,0 1 1,0-1-1,-1 0 0,1 0 1,0 0-1,0-1 1,0 1-1,0 0 0,0-1 1,0 0-1,0 1 1,0-1-1,0 0 0,0 0 1,-3-2-1,-17-10 78,1-1 0,-33-28 0,54 41-82,-1 1 1,1-1 0,0 1 0,0 0 0,-1-1 0,1 1 0,-1 0 0,1-1 0,0 1 0,-1 0 0,1-1 0,-1 1 0,1 0 0,0 0 0,-1 0 0,1-1 0,-1 1 0,1 0 0,-1 0 0,1 0-1,-1 0 1,1 0 0,-1 0 0,1 0 0,-1 0 0,1 0 0,-1 0 0,1 0 0,-1 0 0,1 0 0,0 1 0,-1-1 0,0 0 0,1 1 0,0 0 0,0-1-1,0 1 1,0 0 0,0-1 0,0 1 0,0 0 0,0-1 0,0 1-1,0 0 1,0-1 0,1 1 0,-1-1 0,0 1 0,1 0 0,-1-1-1,0 1 1,1-1 0,-1 1 0,1-1 0,-1 1 0,0-1 0,1 1-1,-1-1 1,2 1 0,-1 1-19,0-1 0,0 1 1,0 0-1,0 0 0,0 0 0,-1 0 0,1 0 0,0 0 0,-1 0 1,0 0-1,1 0 0,-1 0 0,0 0 0,0 0 0,0 0 0,0 0 0,-1 0 1,1 1-1,0-1 0,-1 0 0,0 0 0,1 0 0,-1-1 0,-1 4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3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1 10344,'0'0'2366,"-2"10"-1776,-8 33-85,-1-1 0,-3 0 0,-24 53 0,-74 120 1038,-15-8-65,-88 165 1635,211-363-2941,-8 13 595,11-18-145,7-11 181,28-55-252,-23 39-386,17-24-1,13-12 207,55-61-1,-88 112-326,-1 2 0,1-1 0,0 1 0,0 1 0,0-1-1,1 1 1,0 1 0,0 0 0,0 0 0,11-3 0,-19 7-39,0 0 1,0 0-1,0 0 0,0 1 1,0-1-1,0 0 1,0 0-1,-1 1 0,1-1 1,0 0-1,0 1 1,0-1-1,0 1 0,-1-1 1,1 1-1,0-1 1,-1 1-1,1 0 0,0-1 1,-1 1-1,1 0 1,-1 0-1,1-1 0,-1 1 1,1 0-1,-1 0 0,1 0 1,-1 0-1,0 0 1,0-1-1,1 3 0,10 33 75,-1 20-44,-7-38-4,0-1 0,1 1 0,0 0 0,2-1 0,12 29 0,-15-42-27,1 5 27,1 0 1,13 16-1,-16-22-22,1-1 0,0 1 0,-1-1 0,1 0 0,0 1 0,1-1 0,-1 0 0,0-1-1,1 1 1,-1-1 0,4 2 0,4 0 16,-1-1 0,1 0 0,0 0 0,0-1 0,-1-1 0,1 0 0,0 0 0,0-1 0,0 0 0,-1-1 0,1 0 0,0-1 0,-1 0 0,0 0 0,0-2 0,0 1 0,0-1 0,10-7 0,-6 3-8,0-1 1,-1-1-1,0 0 1,-1-1-1,0-1 1,-1 1-1,0-2 1,-1 0-1,0 0 1,13-28 0,-21 38-15,-1 0 0,1 0 0,-1 0 0,0 0 0,-1 0 0,1-1 0,-1 1 0,1 0 0,-1 0 0,-1-1 0,1 1 0,0 0 0,-1 0 0,0-1 0,0 1 0,0 0 0,-1 0 0,-1-4 0,2 6-5,0 0 1,-1 0 0,1 0 0,0 0-1,-1 0 1,1 1 0,-1-1-1,1 0 1,-1 1 0,0-1 0,0 1-1,0 0 1,0-1 0,0 1 0,0 0-1,0 0 1,0 1 0,0-1-1,0 0 1,-1 1 0,1-1 0,0 1-1,0-1 1,-1 1 0,1 0 0,0 0-1,-1 0 1,1 1 0,0-1 0,0 0-1,-1 1 1,1 0 0,0-1-1,-3 3 1,-2-1-3,1 1 0,0 0 1,0 0-1,1 1 0,-1 0 0,1 0 0,-1 0 0,1 1 0,1 0 0,-1 0 1,1 0-1,0 0 0,0 1 0,0 0 0,1-1 0,0 1 0,0 1 0,0-1 1,1 0-1,0 1 0,0-1 0,1 1 0,-1-1 0,2 1 0,-1 0 0,1 11 1,0-9 8,1 0 0,-1-1 1,2 1-1,-1-1 0,1 0 1,0 1-1,1-1 1,0 0-1,1 0 0,-1-1 1,1 1-1,1-1 0,-1 0 1,1 0-1,1 0 1,-1 0-1,1-1 0,0 0 1,1 0-1,-1-1 0,9 5 1,-8-5 11,0-1 1,0-1-1,0 1 1,0-1-1,1 0 1,0-1 0,-1 0-1,1 0 1,0 0-1,0-1 1,0-1-1,0 1 1,0-1-1,0-1 1,0 1-1,0-1 1,0-1-1,15-4 1,-7 1 52,0-1 1,-1 0-1,22-13 1,-29 13-41,0 1 0,0-1 1,-1-1-1,0 0 0,0 0 0,-1 0 1,7-10-1,14-21 175,-2-1 1,26-57 0,-27 40 26,-17 44-43,-8 21-128,-2 5-30,-14 176 59,17-185-90,0 0 0,1-1 0,-1 1 0,1 0 0,0 0 0,1 0 0,-1-1 0,1 1 0,5 8 0,-7-12-1,1 1 1,0-1-1,0 1 0,1-1 0,-1 1 1,0-1-1,0 0 0,1 0 0,-1 1 0,1-1 1,-1 0-1,1 0 0,-1 0 0,1-1 1,0 1-1,-1 0 0,1-1 0,0 1 0,0-1 1,0 1-1,-1-1 0,1 0 0,0 0 1,0 0-1,0 0 0,0 0 0,-1 0 0,1 0 1,0-1-1,2 0 0,12-6 10,0 0 1,0-1-1,-1-1 0,0-1 1,0 0-1,24-24 0,12-14 26,-26 25 17,39-31 1,-16 11 2,-48 43-53,0 0-1,0 0 1,1-1 0,-1 1 0,0 0-1,0 0 1,0 0 0,0 0 0,1 0 0,-1 0-1,0 0 1,0 0 0,0 0 0,1 0 0,-1 0-1,0 0 1,0 0 0,0 0 0,1 0-1,-1 0 1,0 0 0,0 0 0,0 0 0,0 0-1,1 0 1,-1 0 0,0 1 0,0-1-1,0 0 1,0 0 0,1 0 0,-1 0 0,0 0-1,0 0 1,0 1 0,0-1 0,0 0 0,0 0-1,1 0 1,-1 0 0,0 1 0,0-1-1,4 14 47,-3 17 0,-2-18-27,1 0-1,0 0 1,1 0 0,0 0 0,1 0-1,1 0 1,0 0 0,6 13-1,-7-19 1,1 0 0,1 0 0,-1 0 0,1-1 0,0 1 0,1-1 0,0 0 0,0 0 0,0-1 0,0 1 0,1-1 0,0 0 0,0-1 0,0 1 0,10 4 0,-5-4 34,26 11 94,-35-15-124,0 0 1,1-1-1,-1 1 1,1-1-1,-1 1 0,1-1 1,-1 0-1,1 0 0,-1 0 1,1-1-1,-1 1 1,5-2-1,4-1 109,-6 2-74,-1-1 1,-1 1-1,1-1 1,0 0 0,6-4-1,-9 5-98,0 1 0,0-1 0,0 0 0,0 0 0,0 0 1,0-1-1,0 1 0,-1 0 0,1 0 0,-1 0 0,1-1 0,-1 1 0,1 0 0,-1 0 0,1-1 0,-1 1 0,0 0 0,0-1 0,0 1 1,0 0-1,0-1 0,0-1 0,-2-18-1085,2 11-2712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31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13768,'0'0'2200,"85"-49"-2168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35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1146 6224,'0'0'4962,"11"-11"-4419,224-243 1772,-70 71-841,-111 124-613,79-113 0,-110 138-526,-2 0-1,-2-2 0,-1 0 0,-2-2 1,15-48-1,-30 82-297,1-2 83,1-1-1,-2 0 1,1 0 0,-1 1 0,0-1 0,0 0-1,-1 0 1,0 0 0,0 0 0,-2-13 0,2 20-107,0-1 1,0 1-1,-1 0 1,1 0 0,0-1-1,0 1 1,0 0-1,0 0 1,0-1-1,0 1 1,-1 0-1,1 0 1,0 0 0,0-1-1,0 1 1,-1 0-1,1 0 1,0 0-1,0 0 1,0-1-1,-1 1 1,1 0 0,0 0-1,0 0 1,-1 0-1,1 0 1,0 0-1,-1 0 1,1 0-1,0 0 1,0 0 0,-1 0-1,1 0 1,0 0-1,0 0 1,-1 0-1,1 0 1,0 0-1,-1 0 1,1 0 0,0 0-1,0 0 1,-1 0-1,1 1 1,0-1-1,0 0 1,0 0 0,-1 0-1,1 0 1,0 1-1,0-1 1,0 0-1,-1 0 1,1 0-1,0 1 1,0-1 0,0 0-1,0 1 1,-14 17 202,12-15-164,-16 26 125,2 0-1,1 2 1,-21 60 0,-16 103 321,51-190-489,-28 160 449,28-149-392,0 0 1,0 0-1,2 1 0,0-1 1,1 0-1,0 0 0,1 0 1,8 23-1,-11-36-49,1 0 1,0 0-1,0 0 0,0 0 1,0 0-1,0 0 1,0 0-1,1 0 0,-1 0 1,1-1-1,-1 1 1,1 0-1,0-1 0,-1 0 1,4 3-1,-3-4-1,0 1 0,0-1-1,0 0 1,0 1 0,0-1 0,0 0-1,0 0 1,0 0 0,0 0-1,0-1 1,0 1 0,0 0 0,0-1-1,0 1 1,0-1 0,0 0 0,3-2-1,10-5 36,0-2-1,0 0 1,-1-1-1,-1 0 1,0-1-1,16-18 1,-3 4 19,4-4 10,-2-1-1,-1-1 0,23-37 1,-49 67-77,52-77 175,50-105 1,-81 139-114,-4 9 31,-1-1-1,-1 0 1,-3-1 0,15-63 0,-28 86 13,0 15-105,0 0 0,0-1 1,0 1-1,-1 0 1,1 0-1,0 0 1,0 0-1,0-1 0,0 1 1,0 0-1,0 0 1,-1 0-1,1 0 0,0 0 1,0-1-1,0 1 1,0 0-1,-1 0 1,1 0-1,0 0 0,0 0 1,0 0-1,0 0 1,-1 0-1,1 0 1,0 0-1,0 0 0,0 0 1,-1 0-1,1 0 1,0 0-1,0 0 1,0 0-1,-1 0 0,1 0 1,-2 1 7,1 0 1,-1 0 0,0 0-1,1 0 1,-1 0-1,1 1 1,-1-1-1,1 0 1,0 1 0,-3 2-1,-12 20 25,1 1 1,0 0-1,-12 33 0,-29 87 33,29-72-31,-3 5 9,-63 176 286,67-186-164,17-47-38,1-1 0,1 1 0,-5 28-1,24-90 345,2 0 0,35-73-1,-39 95-420,1 0-1,2 1 1,-1 0 0,19-19-1,-30 36-49,0-1-1,0 1 0,1 0 0,-1 0 0,0 0 0,0 0 0,1 1 0,-1-1 0,0 0 0,1 0 0,-1 1 0,1-1 0,-1 1 0,1-1 0,-1 1 1,1 0-1,2-1 0,-3 2-2,0-1 0,0 0 0,0 1 0,0-1 0,1 0 0,-1 1 0,0-1 0,0 1 0,0 0 0,0-1 0,0 1 1,0 0-1,0-1 0,0 1 0,-1 0 0,1 0 0,1 1 0,2 5 0,0-1 0,-1 1 1,0 0-1,0 0 0,3 11 1,-5-16-4,16 57-3,17 48-49,-21-59 33,-10-36 10,0 0 0,10 24 0,-12-33 10,1 0-1,0 1 0,0-1 0,0 0 0,0 0 0,1 0 0,-1-1 0,1 1 0,0 0 0,-1-1 0,1 0 0,0 1 0,1-1 0,3 2 0,-2-3 5,0 1 0,0-1-1,0 0 1,0 0 0,0 0-1,0-1 1,0 0 0,0 0-1,0 0 1,0 0 0,0-1 0,0 0-1,0 0 1,0 0 0,0-1-1,-1 0 1,1 0 0,0 0 0,-1 0-1,0-1 1,1 1 0,3-5-1,4-2 20,0 0-1,-2 0 0,1-1 0,-1-1 0,0 0 0,11-18 0,-13 17 5,-1 0-1,0 0 1,-1-1 0,0 0-1,-1 0 1,-1 0 0,0-1-1,-1 1 1,0-1 0,-1 0-1,-1 0 1,0-17 0,0 29-21,-1 1 0,0 0 0,0 0 0,0-1 0,-1 1-1,1 0 1,0-1 0,0 1 0,-1 0 0,1 0 0,-1 0 0,1-1 0,-1 1 0,1 0 0,-1 0 0,0 0 0,1 0 0,-1 0 0,0 0 0,0 0 0,0 0 0,0 0 0,0 0 0,0 1 0,0-1 0,0 0 0,0 1 0,0-1 0,0 1 0,-1-1-1,1 1 1,0-1 0,0 1 0,-1 0 0,1 0 0,0-1 0,0 1 0,-1 0 0,1 0 0,0 0 0,-1 1 0,1-1 0,0 0 0,0 0 0,-2 1 0,-4 1 12,0 0 0,0 0 0,1 0 0,-1 1 0,1 0 0,-12 7 0,10-4-18,1-1 1,-1 2-1,1-1 1,0 1-1,1 0 1,-1 1-1,1-1 1,1 1-1,0 1 1,0-1-1,0 1 1,1-1-1,0 1 1,1 1-1,0-1 1,1 0-1,0 1 1,0-1-1,1 1 1,0 0-1,0-1 1,1 1-1,1 0 1,0-1-1,0 1 1,1 0-1,0-1 1,0 0-1,1 1 1,0-1-1,1 0 1,0 0-1,1-1 1,-1 1-1,2-1 1,-1 0-1,1-1 1,0 1-1,1-1 1,0 0-1,0 0 1,11 7-1,-14-12 0,1 1 0,-1-1 0,1 0 0,0 0 0,0 0 0,0-1 0,0 1 0,0-1 0,0 0 0,0-1 0,0 1 0,0-1 0,0 0 0,0-1 0,0 1 0,0-1 0,0 0 0,0 0 0,8-3 0,-3 0 6,1 0-1,-1-1 1,0 0 0,0 0-1,-1-1 1,0-1 0,17-14-1,-17 12 11,0 0-1,0 0 0,-1-1 0,0 0 0,0-1 0,-2 0 1,1 0-1,-1 0 0,-1-1 0,0 0 0,0 0 1,4-24-1,-9 29 8,0 0 1,0-1-1,-1 1 1,0 0-1,0 0 1,-3-9 0,1 7 54,1-1 0,1 1 1,-1-12-1,2 20-71,0 1 0,0-1 0,0 0-1,0 1 1,1-1 0,-1 1-1,0-1 1,0 1 0,1-1-1,-1 1 1,0-1 0,1 1 0,-1-1-1,1 1 1,-1-1 0,0 1-1,1 0 1,-1-1 0,1 1-1,-1 0 1,1-1 0,-1 1 0,1 0-1,-1 0 1,1-1 0,0 1-1,-1 0 1,1 0 0,-1 0 0,1 0-1,-1 0 1,1 0 0,0 0-1,-1 0 1,1 0 0,-1 0-1,1 0 1,0 0 0,2 0-2,-1 1 0,1-1 0,-1 1 0,1-1-1,-1 1 1,0 0 0,1 0 0,-1 0 0,2 1 0,3 2 3,-1 1 0,0 0-1,0 0 1,-1 0 0,0 1 0,0 0 0,0 0-1,-1 0 1,7 12 0,-4-4-9,-1 1 0,-1 0 0,7 27-1,-7-21 0,1-1 0,1 0-1,17 33 1,-23-51 5,-1-1 1,1 0-1,0 1 1,0-1-1,0 0 0,0 0 1,0 0-1,0 0 1,0 0-1,0 0 0,0 0 1,1 0-1,-1 0 0,0 0 1,1-1-1,-1 1 1,0-1-1,1 1 0,-1-1 1,1 1-1,-1-1 1,1 0-1,-1 1 0,1-1 1,-1 0-1,1 0 1,-1 0-1,1-1 0,-1 1 1,1 0-1,-1 0 0,1-1 1,-1 1-1,0-1 1,1 1-1,-1-1 0,0 0 1,2-1-1,3-1 16,0-1 0,-1 1 0,0-1-1,0-1 1,0 1 0,0-1 0,5-6 0,-4 2-5,77-106 158,-72 97-90,1 1 0,21-23 0,-26 32-39,-1 1 1,2 1-1,-1-1 0,1 1 0,0 1 0,0-1 0,14-5 0,-21 10-43,0 0 0,1 0 1,-1 1-1,0-1 0,1 1 0,-1 0 0,1-1 0,-1 1 1,1 0-1,-1 0 0,1 0 0,-1 0 0,1 0 0,-1 0 1,1 0-1,-1 0 0,1 1 0,-1-1 0,1 0 0,-1 1 1,1 0-1,-1-1 0,0 1 0,1 0 0,-1 0 0,0-1 1,0 1-1,3 2 0,-2 0 0,0 1 0,0-1 0,-1 0 0,1 1 0,0-1-1,-1 1 1,0-1 0,0 1 0,0 0 0,-1-1 0,1 6 0,1 16 0,-2 1 0,0 0 0,-2 0 0,-1 0 0,-1-1 0,-10 35 0,3-31 0,33-76 0,-12 23 0,1 2 0,0-1 0,2 1 0,1 1 0,30-36 0,-44 56 0,1 0 0,-1 1 0,1-1 0,-1 0 0,1 1 0,0-1 0,-1 1 0,1-1 0,0 1 0,0-1 0,-1 1 0,1 0 0,0-1 0,0 1 0,0 0 0,0-1 0,-1 1 0,1 0 0,0 0 0,0 0 0,0 0 0,0 0 0,0 0 0,0 0 0,1 0 0,-1 1 0,-1-1 0,1 1 0,0 0 0,0 0 0,0-1 0,0 1 0,-1 0 0,1 0 0,0 0 0,-1 0 0,1 0 0,-1 0 0,1 0 0,-1 0 0,1 0 0,-1 2 0,3 6 0,-1 0 0,-1 1 0,1 14 0,-2-20 0,-2 33 0,0-30 0,2 0 0,-1-1 0,1 1 0,0 7 0,0-13 0,0-1 0,0 0 0,0 1 0,0-1 0,0 0 0,0 1 0,0-1 0,1 0 0,-1 1 0,0-1 0,0 0 0,0 1 0,0-1 0,0 0 0,1 0 0,-1 1 0,0-1 0,0 0 0,0 1 0,1-1 0,-1 0 0,0 0 0,0 0 0,1 1 0,-1-1 0,0 0 0,1 0 0,-1 0 0,0 0 0,1 1 0,-1-1 0,0 0 0,1 0 0,11-6 0,11-17 0,-21 21 0,20-25 0,-8 10 0,24-24 0,-34 37 0,1 0 0,0 0 0,0 1 0,0-1 0,0 1 0,1 0 0,-1 1 0,1-1 0,0 1 0,7-2 0,-12 4 0,1-1 0,0 1 0,-1-1 0,1 1 0,0 0 0,0 0 0,0 0 0,-1 0 0,1 0 0,0 0 0,0 0 0,-1 0 0,1 1 0,0-1 0,0 1 0,1 0 0,-1 1 0,0 0 0,0 0 0,-1 0 0,1 0 0,-1 0 0,1 1 0,-1-1 0,0 0 0,1 1 0,0 2 0,7 22 0,-9-25 0,0 0 0,0 0 0,1 1 0,-1-1 0,1 0 0,-1 0 0,1 0 0,0 0 0,0-1 0,0 1 0,0 0 0,0 0 0,0 0 0,1-1 0,-1 1 0,1-1 0,-1 1 0,1-1 0,-1 1 0,1-1 0,0 0 0,0 0 0,0 0 0,-1 0 0,1 0 0,0 0 0,0-1 0,4 2 0,1-1 0,1 0 0,-1-1 0,0 0 0,0 0 0,0 0 0,1-1 0,-1 0 0,0-1 0,0 0 0,0 0 0,-1 0 0,8-4 0,5-4 0,0-1 0,28-21 0,12-8 0,-54 38 0,12-9 0,-17 11 0,1 0 0,-1 0 0,1-1 0,-1 1 0,0-1 0,1 1 0,-1 0 0,0-1 0,1 1 0,-1-1 0,0 1 0,0-1 0,1 1 0,-1-1 0,0 1 0,0-1 0,0 1 0,0-1 0,1 1 0,-1-1 0,0 1 0,0-1 0,0 1 0,0-1 0,0 1 0,0-1 0,-1 1 0,1-1 0,0 0 0,0 0 0,-16 14 0,-39 35 0,37-35 0,1 1 0,1 2 0,0-1 0,1 2 0,1 0 0,-13 20 0,17-15 0,10-21 0,0-1 0,0 0 0,0 0 0,0 1 0,0-1 0,0 0 0,0 0 0,0 0 0,1 1 0,-1-1 0,0 0 0,0 0 0,0 0 0,0 0 0,0 1 0,0-1 0,0 0 0,1 0 0,-1 0 0,0 0 0,0 0 0,0 1 0,0-1 0,1 0 0,-1 0 0,0 0 0,0 0 0,0 0 0,1 0 0,-1 0 0,0 0 0,0 0 0,0 0 0,1 0 0,-1 0 0,0 0 0,0 0 0,0 0 0,1 0 0,-1 0 0,0 0 0,0 0 0,0 0 0,1 0 0,-1 0 0,0 0 0,0 0 0,5-2 0,0 0 0,-1 0 0,1-1 0,-1 0 0,0 1 0,6-6 0,8-8 0,0 0 0,-2-1 0,0-1 0,19-26 0,-4 7 0,-31 37 0,0 0 0,0 0 0,0-1 0,0 1 0,0 0 0,1 0 0,-1 0 0,0 0 0,0 0 0,0 0 0,1 0 0,-1 0 0,0-1 0,0 1 0,0 0 0,1 0 0,-1 0 0,0 0 0,0 0 0,0 0 0,1 0 0,-1 0 0,0 0 0,0 1 0,0-1 0,1 0 0,-1 0 0,0 0 0,0 0 0,0 0 0,0 0 0,1 0 0,-1 0 0,0 0 0,0 1 0,0-1 0,0 0 0,1 0 0,-1 0 0,0 0 0,0 0 0,0 1 0,0-1 0,0 0 0,0 0 0,0 0 0,0 1 0,1-1 0,-1 0 0,0 0 0,0 1 0,3 11 0,-2-11 0,9 67 0,-8-47 0,9 39 0,-9-54 0,0 0 0,0 0 0,0 0 0,1-1 0,0 1 0,0-1 0,0 0 0,1 0 0,-1 0 0,1 0 0,5 4 0,-6-7 0,0 0 0,0 0 0,1 0 0,-1 0 0,1 0 0,-1-1 0,1 1 0,-1-1 0,1 0 0,0 0 0,-1 0 0,1-1 0,0 0 0,0 1 0,0-1 0,-1 0 0,1-1 0,0 1 0,0-1 0,0 0 0,-1 1 0,1-2 0,0 1 0,4-3 0,3 0 0,-1-1 0,0-1 0,-1 0 0,0 0 0,1-1 0,-2 0 0,11-11 0,0-1 0,-2-1 0,0-1 0,-1 0 0,-1-1 0,-2-1 0,16-34 0,4-18 0,-4-1 0,-3-1 0,-4-2 0,15-92 0,-36 164 0,0 0 0,-1 0 0,1 0 0,-1 0 0,-2-8 0,2 15 0,0-1 0,0 1 0,0 0 0,0 0 0,0 0 0,0 0 0,-1 0 0,1 0 0,0 0 0,0 0 0,0 0 0,0 0 0,0 0 0,-1 0 0,1 0 0,0 0 0,0 0 0,0 0 0,0 0 0,0 0 0,0 0 0,-1 0 0,1 0 0,0 0 0,0 0 0,0 0 0,0 0 0,0 0 0,0 0 0,-1 0 0,1 0 0,0 0 0,0 0 0,0 1 0,0-1 0,0 0 0,0 0 0,0 0 0,0 0 0,-1 0 0,1 0 0,0 0 0,0 0 0,0 1 0,0-1 0,0 0 0,0 0 0,0 0 0,0 0 0,0 0 0,0 1 0,-8 8 0,7-7 0,-16 21 0,1 1 0,2 0 0,0 1 0,2 0 0,1 1 0,0 0 0,2 1 0,1 0 0,-4 34 0,1-9 0,3 1 0,-2 64 0,9-97 0,2-1 0,1 1 0,0-1 0,1 0 0,1 1 0,1-1 0,1-1 0,0 1 0,13 23 0,-18-38 0,1-1 0,0 0 0,0 0 0,0 0 0,0 0 0,1 0 0,-1-1 0,1 1 0,0 0 0,0-1 0,0 0 0,0 0 0,0 0 0,0 0 0,0 0 0,1-1 0,-1 0 0,1 1 0,4 0 0,2-1 0,1 0 0,0 0 0,0-1 0,0 0 0,11-2 0,-18 1 0,10 0 0,1-1 0,-1-1 0,0 0 0,0-1 0,0-1 0,25-11 0,-30 11 0,0 0 0,0-1 0,-1 0 0,0 0 0,0-1 0,-1 0 0,1 0 0,-2-1 0,1 0 0,7-12 0,6-15-4088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35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6928,'0'0'4569,"19"0"-3582,295-12 1434,-271 9-2171,62-3 772,185 13 0,-12 16-1,-170-22-3143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41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249 915 6016,'0'0'6442,"-7"-11"-5962,-26-31 16,32 41-433,-1-1 0,1 1 0,-1-1 0,0 1-1,0 0 1,0 0 0,0 0 0,0 0 0,0 0-1,0 0 1,0 0 0,0 1 0,0-1 0,0 1-1,0-1 1,0 1 0,-1 0 0,1 0 0,-3 0 0,-1 1 179,0 0 0,0 1 0,1-1 0,-11 5 0,15-6-217,-5 3 96,-1 1 0,1-1 0,-1 1-1,1 0 1,0 1 0,1 0 0,-1 0-1,1 0 1,0 0 0,0 1 0,0 0-1,1 0 1,-5 8 0,1 1 109,1 0 0,0 1 0,1-1 0,-7 31 0,12-38-156,0-1 0,0 1 0,0 0 0,1 0-1,0 0 1,1 0 0,0 0 0,0 0-1,1-1 1,0 1 0,0 0 0,0-1 0,1 0-1,1 1 1,-1-1 0,1 0 0,0-1 0,6 8-1,-5-8 14,0 1-1,1-1 0,0 0 1,0 0-1,0-1 0,1 0 1,0 0-1,0 0 0,0-1 0,1 0 1,-1-1-1,1 1 0,0-2 1,0 1-1,0-1 0,16 3 1,-4-4 71,0-1 0,0-1 0,1 0 0,-1-2 0,0 0-1,-1-1 1,1-1 0,-1-1 0,1-1 0,30-15 0,-3-4 346,-1-2-1,76-60 1,-105 67-98,-16 14-60,-12 11-144,-3 6-144,0 1 0,0 0 0,-13 15 0,22-21-32,1 0-1,-1 1 1,1-1-1,0 1 1,0 0 0,0 1-1,1-1 1,0 0-1,1 1 1,-4 10 0,6-15-15,0 0 0,0 0 1,0 0-1,0 0 1,0 0-1,1 0 1,-1 0-1,1 0 1,-1 0-1,1 0 1,0 0-1,-1 0 0,1 0 1,0 0-1,0 0 1,1-1-1,-1 1 1,0 0-1,1-1 1,-1 1-1,1-1 1,-1 0-1,1 1 0,-1-1 1,1 0-1,0 0 1,0 0-1,0 0 1,0 0-1,-1 0 1,1-1-1,3 1 1,1 2 11,0-2 1,1 1 0,-1-1 0,1 0-1,-1 0 1,1 0 0,-1-1 0,13-1 0,-11-1-14,0 0 1,0 0 0,0-1 0,0 0 0,0 0 0,-1-1 0,1 1 0,-1-2 0,0 1 0,0-1 0,0 0 0,-1-1 0,7-7 0,-10 10-7,0-1 1,0 1-1,-1-1 1,1 0 0,-1 0-1,0 0 1,0 0-1,-1 0 1,1-1-1,-1 1 1,0 0-1,0-1 1,0 1-1,-1-1 1,0 1 0,1-1-1,-1 1 1,-1-1-1,1 1 1,-1-1-1,0 1 1,0 0-1,0-1 1,-1 1-1,1 0 1,-3-5 0,0 1 0,-1 0 1,1 1 0,-1 0 0,0 0 0,-1 0 0,1 1 0,-1 0-1,-1 0 1,1 0 0,-12-7 0,12 10 5,1-1-1,-1 1 1,0 1 0,0-1 0,0 1-1,0 0 1,-1 0 0,1 1-1,0 0 1,-1 0 0,1 1 0,-1-1-1,1 1 1,-13 2 0,-3 1 27,17-3-32,1 0 0,-1 0 1,1 1-1,-1-1 0,1 1 0,0 1 0,0-1 0,-1 0 0,1 1 1,0 0-1,-4 3 0,7-5-5,1 1-1,-1-1 1,1 0 0,-1 1 0,1-1-1,-1 1 1,1 0 0,0-1 0,-1 1-1,1-1 1,0 1 0,-1 0 0,1-1-1,0 1 1,0 0 0,0-1 0,-1 1-1,1 0 1,0-1 0,0 1 0,0 0-1,0-1 1,0 1 0,0 0 0,1-1-1,-1 1 1,0 0 0,0-1 0,0 1 0,1 0-1,-1-1 1,0 1 0,0-1 0,1 1-1,-1 0 1,1-1 0,-1 1 0,1-1-1,-1 1 1,0-1 0,1 0 0,0 1-1,-1-1 1,1 1 0,-1-1 0,1 0-1,0 1 1,2 1 4,-1-1 0,1 1 0,0-1-1,-1 0 1,1 1 0,0-1 0,0-1 0,0 1 0,0 0-1,3 0 1,10-3 3,0 0 1,0-1-1,0-1 0,-1-1 1,24-9-1,-5 2 14,207-59 169,-232 68-178,59-17 105,-61 19-95,0 0 1,-1 0 0,1 1 0,0-1 0,-1 1 0,1 1-1,0-1 1,8 3 0,-12-2-1,0 0 0,0 0-1,0 1 1,-1-1 0,1 1 0,0-1 0,-1 1-1,1 0 1,-1 0 0,1 0 0,-1 1-1,0-1 1,0 0 0,0 1 0,0-1 0,0 1-1,-1 0 1,1 0 0,-1 0 0,0 0-1,0 0 1,0 0 0,0 0 0,0 0 0,-1 0-1,1 0 1,-1 4 0,1 2 31,-1-1 1,0 1-1,-1 0 0,1-1 1,-2 1-1,1-1 0,-1 1 0,-6 12 1,2-5 42,-14 28 359,20-44-450,0 0 1,0 0-1,0 0 1,0 0-1,0 1 0,0-1 1,0 0-1,0 0 1,0 0-1,-1 0 0,1 1 1,0-1-1,0 0 0,0 0 1,0 0-1,0 0 1,0 0-1,-1 0 0,1 0 1,0 1-1,0-1 1,0 0-1,0 0 0,0 0 1,-1 0-1,1 0 0,0 0 1,0 0-1,0 0 1,0 0-1,-1 0 0,1 0 1,0 0-1,0 0 1,0 0-1,-1 0 0,1 0 1,0 0-1,0 0 0,0 0 1,0 0-1,-1 0 1,1 0-1,0-1 0,1-8 194,6-5-106,-1-1 1,8-24-1,-10 25-61,1 1-1,0 0 0,1 0 1,8-14-1,-7 16 0,1 0-1,1 0 0,-1 1 1,2 0-1,10-9 1,-17 17-20,-1-1 0,1 1 1,0 0-1,0 0 0,0 0 0,0 1 1,0-1-1,0 1 0,0-1 1,1 1-1,-1 0 0,0 0 0,1 1 1,-1-1-1,1 1 0,-1-1 1,1 1-1,-1 0 0,1 1 0,-1-1 1,1 0-1,-1 1 0,0 0 1,1 0-1,3 1 0,-5 0-4,0-1-1,0 1 0,0 0 1,0-1-1,-1 1 1,1 0-1,0 0 1,-1 0-1,0 0 1,1 0-1,-1 1 1,0-1-1,2 5 1,9 35 10,-10-36-20,3 20-4,2 33 0,-5-39 14,1 0-1,0 1 1,10 28 0,-12-46-7,0-1-1,0 1 1,1 0-1,-1-1 1,1 1 0,0-1-1,0 1 1,0-1-1,0 0 1,0 0 0,0 0-1,1 0 1,-1 0-1,0-1 1,1 1 0,0-1-1,-1 1 1,1-1-1,0 0 1,0 0 0,0 0-1,0-1 1,0 1-1,0-1 1,0 1 0,0-1-1,0 0 1,0 0-1,3-1 1,9 0 3,0-1-1,0-1 1,-1 0-1,19-7 1,-32 10-4,21-8 7,0-1 1,0-1-1,-1-1 0,34-24 0,72-64 136,-125 98-138,44-41 92,-44 39-81,1 1 0,-1-1-1,0 0 1,0 0 0,0 0-1,0 0 1,0-1-1,0 1 1,-1 0 0,0-1-1,1 1 1,-1-1-1,0-6 1,-1 10-13,0-1 0,-1 1-1,1 0 1,0 0 0,-1-1 0,1 1 0,-1 0 0,1 0-1,-1 0 1,1 0 0,-1 0 0,1 0 0,-1-1 0,1 1-1,-1 0 1,1 0 0,0 0 0,-1 0 0,1 1 0,-1-1-1,1 0 1,-1 0 0,1 0 0,-1 0 0,1 0-1,-1 1 1,1-1 0,0 0 0,-1 0 0,1 1 0,-1-1-1,1 0 1,-1 1 0,-19 9 1,-10 8-19,0 1-1,1 1 1,-27 24 0,44-34-6,1 1 1,0 1 0,1-1 0,0 1-1,1 1 1,0 0 0,1 0 0,0 1-1,-8 22 1,14-30 13,0 0-1,1 0 1,0 0-1,0 0 1,0 0-1,1 1 1,0-1 0,0 0-1,1 0 1,0 0-1,2 10 1,-2-11 2,0-1 0,1 0 0,-1 0 0,1-1 0,0 1 0,0 0 0,1-1 0,-1 1-1,1-1 1,-1 0 0,1 1 0,0-1 0,1-1 0,-1 1 0,0 0 0,1-1 0,5 3 0,-7-4 4,0 0 0,0-1 0,0 1 0,0-1 0,0 1 0,0-1 1,0 0-1,0 0 0,0 0 0,0 0 0,0 0 0,1-1 0,-1 1 0,0-1 0,0 1 0,0-1 0,0 0 0,0 0 0,1-1 0,5-2-15,0-1 0,0 0 0,8-7 0,-3 0-3,0 0 0,-1-1 1,-1 0-1,0-1 0,0-1 0,-2 0 0,0 0 0,0-1 0,-2 0 0,7-17 0,6-26-145,18-91 0,-33 125 115,43-247-687,-39 209 512,-2 12-156,1-83 0,-6 122 274,0 2-51,-8 16 39,-6 16 110,1 1 0,1 0 0,1 0 0,1 1 0,-8 38 0,-34 247 149,47-278-82,2 0-1,1 1 1,2-1-1,1 0 0,1 0 1,9 30-1,-12-56-36,0 0 0,1-1 0,0 1-1,-1-1 1,2 1 0,-1-1 0,0 0-1,1 0 1,0 0 0,0 0-1,0 0 1,5 4 0,-5-6-3,0 0 0,0 0 0,0-1 1,0 1-1,0-1 0,0 1 0,1-1 0,-1 0 0,0 0 1,1-1-1,-1 1 0,1-1 0,-1 1 0,1-1 0,-1 0 1,0-1-1,1 1 0,3-1 0,9-2 57,-1 0 0,28-9 0,-37 9-63,-1 1 1,0-1 0,1 0-1,-1 0 1,0 0-1,0-1 1,-1 0 0,1 0-1,-1 0 1,6-7-1,71-103 174,-75 104-176,-1-1-1,0 1 1,6-19-1,7-18 71,-16 43-64,0-1 0,0 0 0,0 0 0,0 0 0,-1 0 0,0 0 0,1-5 0,-12 44 168,8-27-171,-4 16 13,1 0 0,1 1 0,1-1 1,2 1-1,0 31 0,3-41-1,-2 0 16,2 1 0,6 23-1,-7-33-26,1 0-1,0 0 0,0-1 0,0 1 0,1-1 1,-1 0-1,1 1 0,0-1 0,1-1 0,-1 1 0,6 4 1,-8-7-10,0 0 1,0 0 0,0 0 0,0-1 0,0 1-1,0 0 1,1-1 0,-1 1 0,0-1-1,0 1 1,1-1 0,-1 0 0,0 1 0,1-1-1,-1 0 1,0 0 0,1 0 0,-1 0-1,0 0 1,1 0 0,-1 0 0,0-1 0,1 1-1,-1 0 1,0-1 0,0 1 0,1-1-1,-1 0 1,0 1 0,2-2 0,2-2 15,0 0 1,0-1 0,0 0 0,8-9-1,-4 3-8,9-12 30,0-1 0,-2-1 0,-1 0 0,13-29 0,6-11 80,-26 45-87,-7 18-47,-2 9-15,0-2 15,-8 37-58,-10 56-67,18-87 121,0 1 0,1 0 0,0-1 1,1 1-1,1 0 0,3 17 0,-5-28 15,0-1 0,1 1 0,-1 0 0,0 0 0,0 0 0,1-1 0,-1 1 0,0 0 0,1 0 0,-1-1 0,0 1 0,1 0 0,-1-1 0,1 1 0,0 0 0,-1-1 0,1 1 0,-1-1 1,1 1-1,0-1 0,-1 1 0,1-1 0,0 0 0,0 1 0,-1-1 0,1 0 0,0 1 0,0-1 0,0 0 0,-1 0 0,1 0 0,0 0 0,0 0 0,0 0 0,0 0 0,-1 0 0,1 0 0,0 0 0,0 0 0,0-1 0,0 1 0,5-2 4,-1-1 0,0 0 0,1 0 0,8-7 0,-3 3-17,73-43 19,38-25 55,66-41 96,-182 112-167,1 1-1,-1-1 0,1 1 1,0 1-1,0-1 1,0 1-1,0 1 1,8-2-1,-11 3 0,-6-1-14,-13 5 0,-39 26 57,2 2 1,-78 62-1,126-90-26,1-1-1,-1 1 0,1 0 0,0 0 1,0 0-1,1 0 0,-1 1 0,1-1 0,0 1 1,0 0-1,0 0 0,1-1 0,-1 1 1,1 0-1,0 0 0,1 0 0,-1 0 1,1 0-1,0 0 0,0 1 0,1-1 1,0 0-1,0 0 0,0 0 0,0-1 1,1 1-1,-1 0 0,1 0 0,0-1 0,1 1 1,-1-1-1,1 0 0,0 1 0,0-1 1,1-1-1,-1 1 0,1 0 0,-1-1 1,1 0-1,0 0 0,5 3 0,-3-3 6,-1-1 1,1 1-1,0-1 0,1-1 0,-1 1 0,0-1 0,0 0 0,1 0 0,-1-1 0,0 0 1,1 0-1,-1 0 0,11-3 0,3 0 28,1-2 0,33-12-1,-8-1-8,-1-2 1,0-2-1,-2-2 0,61-44 0,-80 49-42,-1-2 0,-1 0 0,-1-2 1,-1 0-1,-1-1 0,-1-1 0,19-35 0,88-201-294,-93 186 195,12-26-382,60-206 1,-103 300 437,7-30-126,-8 36 158,1 0 0,-1-1 1,0 1-1,0 0 0,0 0 0,0-1 0,0 1 0,0 0 0,0-1 0,0 1 1,-1 0-1,1 0 0,0-1 0,-1 1 0,1 0 0,-1 0 0,1 0 0,-1-1 0,0 1 1,-1-2-1,-1 4-7,0 1 0,1-1 0,-1 0 0,0 1 0,1 0 1,0-1-1,-1 1 0,1 0 0,-2 2 0,-11 13-8,0 1-1,2 0 1,0 1-1,1 0 1,1 1 0,-15 39-1,-38 134-124,19 33 85,5-20-3,33-178 70,1 1 0,-4 57-1,10-73 20,0 0 1,1-1-1,0 1 1,0 0-1,2-1 0,0 1 1,0-1-1,1 0 0,7 17 1,-9-26 3,-1 0 0,1 0 0,0 0 1,0 0-1,0 0 0,0 0 0,0-1 0,1 1 1,-1-1-1,1 1 0,-1-1 0,1 0 1,0 0-1,0 0 0,0 0 0,0-1 0,0 1 1,1-1-1,-1 0 0,0 0 0,1 0 1,-1 0-1,1-1 0,-1 1 0,1-1 0,-1 0 1,1 0-1,-1 0 0,0-1 0,1 1 0,-1-1 1,1 0-1,-1 0 0,0 0 0,1 0 1,3-2-1,3-2 9,0 0 0,-1-1 0,1 0 0,-1-1 0,0 0 0,-1 0 0,12-14 0,4-6 20,19-32-1,-14 20-15,-20 27-20,-1-1 0,0-1-1,0 1 1,-1-1 0,-1 0-1,-1-1 1,0 0 0,0 0-1,2-18 1,5-10 82,-18 83 26,-1 87-68,-1 6-17,10-107-20,8 52-1,-10-76-6,0-1 1,0 1-1,0-1 0,1 1 1,-1 0-1,1-1 0,-1 1 0,1-1 1,0 1-1,0-1 0,-1 0 1,1 1-1,0-1 0,0 0 1,0 1-1,1-1 0,-1 0 0,0 0 1,0 0-1,2 1 0,-1-2 3,-1 1-1,0-1 1,1 0-1,-1 1 1,1-1 0,-1 0-1,1 0 1,-1 0-1,1 0 1,-1-1-1,1 1 1,-1 0-1,1-1 1,-1 1-1,0 0 1,1-1 0,1-1-1,4-2 15,0 0 1,-1 0-1,1-1 1,-1 0-1,0 0 1,7-9-1,12-15 57,0-2-1,-2-1 1,-1-1 0,-2 0-1,-1-2 1,-2 0 0,14-42-1,-28 63-58,0 1 8,-3 23-17,-3 14-7,-2-1 0,-8 28 0,6-28 0,1 0 0,-4 37 0,6-17 0,1-23 0,1 0 0,1 0 0,3 39 0,-2-58 0,0-1 1,0 1-1,0-1 0,0 1 1,1-1-1,-1 1 1,0 0-1,0-1 0,0 1 1,0-1-1,1 1 0,-1-1 1,0 1-1,1-1 0,-1 0 1,0 1-1,1-1 1,-1 1-1,0-1 0,1 0 1,-1 1-1,1-1 0,-1 0 1,1 1-1,-1-1 0,1 0 1,-1 0-1,1 1 1,-1-1-1,2 0 0,-1 0 3,0 0-1,1 0 1,-1-1 0,0 1-1,1 0 1,-1-1 0,0 1-1,0-1 1,0 1 0,1-1-1,-1 0 1,1 0 0,3-3 6,0 0 0,0 0 0,-1 0 0,8-10 0,2-10 22,0 0 1,-1-1 0,14-42-1,7-14 16,11-20-23,-44 100-32,-1 1-1,0-1 1,1 0 0,-1 0-1,0 0 1,1 0-1,-1 0 1,0 0 0,0 0-1,0 0 1,0 0 0,0 0-1,0 0 1,0 0-1,0 0 1,-1-2 0,0 3-95,4 8 45,15 38-86,-15-36 129,0 0 0,1-1 0,0 1 0,1-1 0,0 0 0,0 0 0,1 0-1,7 8 1,-8-12 6,0 0 0,0 0 0,0-1 0,1 1 0,0-1 0,0-1 0,0 1 0,1-1-1,12 5 1,-9-5 5,1-1-1,0 0 0,0-1 0,0 0 0,20-1 0,-18-1 5,1 0-1,0 0 0,0-2 0,-1 0 0,1 0 0,-1-1 0,0-1 1,0 0-1,0-1 0,14-9 0,-17 9 1,8-8 0,-34 60-4,6-21-12,-5 16-28,-16 58-1,30-93 37,1-1 1,-1 0-1,1 0 1,-1 0-1,2 1 1,-1-1-1,2 10 1,-2-13 3,1 0 1,-1-1-1,1 1 1,0 0-1,-1 0 1,1-1-1,0 1 1,0 0-1,0-1 1,0 1-1,0-1 1,0 1-1,0-1 1,1 0-1,-1 1 1,1-1-1,-1 0 1,1 0-1,-1 0 1,1 0-1,-1 0 1,1-1-1,3 2 1,1-1 1,-1 0 1,1 0 0,-1-1-1,1 0 1,-1 0 0,1 0-1,0-1 1,-1 0-1,0 0 1,1 0 0,-1-1-1,0 1 1,1-1 0,5-4-1,7-4-2,0-1-1,24-20 0,-35 26 5,20-18-26,0-1 1,-1-1-1,-2-1 0,-1-2 0,-1 0 0,23-39 1,94-198-294,-70 125 209,-35 75-21,50-103-182,-75 145 194,0-1 0,-1 0-1,-2 0 1,0-1-1,3-32 1,-9 56 106,0 0 1,0 0 0,0 0 0,0 0-1,0 0 1,0 1 0,0-1 0,0 0-1,0 0 1,-1 0 0,1 0-1,0 0 1,0 0 0,-1 1 0,0-2-1,1 2 8,0-1 0,-1 1 0,1 0-1,0 0 1,0 0 0,-1 0 0,1 0-1,0-1 1,-1 1 0,1 0 0,0 0-1,-1 0 1,1 0 0,0 0 0,-1 0-1,1 0 1,0 0 0,-1 0 0,1 0-1,0 0 1,0 0 0,-1 1 0,1-1-1,0 0 1,-1 0 0,1 0 0,-1 0-1,-23 20-106,23-19 114,-22 24-14,1 0-1,1 2 0,1 0 0,1 2 1,2 0-1,1 0 0,-23 61 0,-58 236 275,86-281-226,4-17-5,-38 171 250,39-166-192,2-1-1,2 1 1,1 0-1,4 38 1,-3-66-36,1 1-1,0-1 1,0 1-1,4 9 1,-4-14-40,-1 0-1,0-1 1,0 1 0,1 0-1,-1 0 1,0-1 0,1 1-1,-1 0 1,1-1 0,-1 1-1,1 0 1,-1-1 0,1 1-1,0-1 1,-1 1 0,1-1-1,-1 1 1,1-1 0,0 0-1,0 1 1,-1-1 0,1 0-1,0 1 1,0-1 0,-1 0-1,1 0 1,0 0 0,0 0 0,0 1-1,-1-1 1,1 0 0,0-1-1,0 1 1,0 0 0,-1 0-1,1 0 1,0 0 0,0-1-1,-1 1 1,1 0 0,0-1-1,0 1 1,15-10 52,-2-1 0,0-1 0,0 0 0,-1 0 1,0-1-1,13-19 0,19-17 72,-20 18 81,-24 31-216,-1 0 1,0 0-1,0 0 1,0-1-1,0 1 1,1 0-1,-1 0 1,0 0-1,0 0 1,0 0-1,0 0 1,1 0-1,-1 0 0,0 0 1,0 0-1,0 0 1,1 0-1,-1 0 1,0 0-1,0 0 1,0 0-1,0 1 1,1-1-1,-1 0 1,0 0-1,0 0 1,0 0-1,0 0 1,1 0-1,-1 0 1,0 0-1,0 1 1,0-1-1,0 0 1,0 0-1,0 0 1,0 0-1,1 1 1,-1-1-1,0 0 0,0 0 1,0 0-1,0 0 1,0 1-1,0-1 1,0 0-1,0 0 1,0 0-1,0 0 1,0 1-1,0-1 1,0 0-1,0 0 1,0 1-1,1 10 58,-8 194 129,9-188-152,-2-17-34,0 0 0,1 1 1,-1-1-1,0 0 0,0 1 0,1-1 0,-1 0 0,0 0 0,0 1 0,1-1 0,-1 0 0,0 0 1,1 1-1,-1-1 0,0 0 0,1 0 0,-1 0 0,0 0 0,1 0 0,-1 0 0,0 0 0,1 1 0,-1-1 1,1 0-1,2-1 14,-1 1 0,1-1-1,-1 0 1,1 0 0,-1 0 0,1 0 0,-1 0 0,3-2 0,3-2 0,234-129 646,-242 134-661,0 0-1,0 0 1,1-1 0,-1 1 0,0 0 0,1 0 0,-1 0 0,0 0-1,1 0 1,-1 0 0,0 0 0,0 0 0,1 0 0,-1 0 0,0 0 0,1 0-1,-1 1 1,0-1 0,1 0 0,-1 0 0,0 0 0,0 0 0,1 0 0,-1 1-1,0-1 1,0 0 0,1 0 0,-1 0 0,0 1 0,0-1 0,0 0-1,1 0 1,-1 1 0,0-1 0,0 0 0,0 0 0,0 1 0,0-1 0,1 0-1,-1 1 1,0-1 0,0 0 0,0 1 0,0-1 0,0 0 0,0 0 0,0 1-1,0-1 1,0 0 0,0 1 0,0-1 0,0 0 0,-1 1 0,1-1-1,0 1 1,-3 24 85,3-22-85,-7 24-2,0 0 0,-1-1 0,-2 0 0,-1 0 0,0-1 0,-20 29 0,-9 8 0,-53 64 0,65-91 0,2-1 0,-1-1 0,-37 34 0,59-63 0,0 0 0,0 0 0,0-1 0,-1 1 0,1-1 0,-1 0 0,0-1 0,-6 3 0,11-5 0,-1 0 0,1 1 0,0-1 0,-1 0 0,1 0 0,0 0 0,-1 0 0,1 0 0,0 0 0,-1 0 0,1-1 0,0 1 0,-1 0 0,1-1 0,0 1 0,-1-1 0,-1-1 0,2 1 0,0 0 0,-1 0 0,1-1 0,0 1 0,0-1 0,0 1 0,0-1 0,0 1 0,1-1 0,-1 0 0,0 1 0,1-1 0,-1 0 0,1 1 0,0-1 0,-1 0 0,1-2 0,-2-13 0,1-1 0,1 0 0,0 1 0,1-1 0,7-31 0,-6 39 0,1-1 0,0 1 0,1 0 0,0 0 0,1 0 0,0 0 0,0 1 0,1 0 0,0 0 0,15-16 0,-20 24 0,4-5-3,0 1 0,0 0 0,0 0 1,1 0-1,-1 1 0,1-1 0,0 1 0,1 1 0,-1-1 1,1 1-1,-1 0 0,1 1 0,0 0 0,7-2 0,30-1-147,80 3-1,3-1-121,-123 3 202,16-4-408,-20 4 433,1 0-1,-1 0 1,0 0 0,0 0-1,1-1 1,-1 1 0,0 0-1,0 0 1,1 0 0,-1-1-1,0 1 1,0 0 0,0 0-1,1-1 1,-1 1 0,0 0-1,0 0 1,0-1 0,0 1-1,0 0 1,0-1 0,0 1-1,1 0 1,-1 0 0,0-1-1,0 1 1,0 0 0,0-1-1,0 1 1,0 0 0,0-1-1,-1 1 1,1 0 0,0-1-1,0 1 1,0 0 0,0 0-1,0-1 1,0 1 0,-1 0-1,1 0 1,0-1 0,0 1-1,0 0 1,0 0 0,-1-1-1,1 1 1,0 0 0,0 0-1,-1 0 1,1 0 0,-1-1-1,-7-8-4183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4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14368,'0'0'584,"115"24"-32,-30-6 0,7 4-57,-1 0 9,0 4-32,-9 3 16,-13-5-136,-15-2 0,-21-8-152,-15 6 0,-14-8-144,-8-4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42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13360,'0'0'984,"77"-12"-384,-39 16 0,2 2-136,-9 1 7,-11-1-271,-2 0-8,-6 0-128,-4 0 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42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11448,'0'0'2520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4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11448,'0'0'632,"67"-14"-240,9 8 16,27 6 0,22 6 16,4 2 16,12 4 0,12-2-32,-3-4-8,-13 4-184,-10-8 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43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8336,'0'0'7345,"14"-3"-6673,-2 0-501,13-2 429,42-4-1,85-17 2330,-55 8-1510,14-8 357,-110 25-1738,0 1-1,1 0 0,-1-1 1,1 1-1,-1 0 0,1 0 1,-1 0-1,1 0 0,-1 0 1,0 1-1,1-1 0,-1 0 1,1 1-1,-1-1 1,0 1-1,1-1 0,-1 1 1,0-1-1,2 2 0,20 21 915,-21-20-840,1 0-1,0 1 0,0-1 0,1 0 0,-1 0 0,5 3 1,0-3 1,-1 0 1,1 0-1,0-1 1,0 1 0,0-2-1,0 1 1,0-1 0,0-1-1,0 1 1,0-2 0,1 1-1,8-2 1,14-3 382,54-17 0,-67 17-226,49-23 1332,-66 28-1593,-1 0 0,0 0 1,0 0-1,1 0 0,-1-1 1,0 1-1,1 0 0,-1 0 1,0 0-1,0 0 0,1 0 0,-1 0 1,0 0-1,1 0 0,-1 0 1,0 0-1,0 0 0,1 1 1,-1-1-1,0 0 0,1 0 1,-1 0-1,0 0 0,0 0 1,1 1-1,-1-1 0,0 0 0,0 0 1,0 0-1,1 0 0,-1 1 1,0-1-1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38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11656,'0'0'9767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44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7832,'0'0'6728,"14"0"-6180,51-3 581,66-12 0,-112 13-455,-1 0 0,0 2-1,33 2 1,17 0 851,12-6-174,146-27-1,-187 28 413,-47 23-974,4-15-4183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4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157 463 9240,'0'0'4286,"-2"-15"-3480,0-6-525,0-1 1,1 1 0,1-1 0,1 1 0,0 0 0,2-1-1,6-22 1,-6 34-102,0 0 0,1 0 0,0 0-1,0 0 1,1 1 0,1 0 0,-1 0 0,1 0 0,1 1-1,0 0 1,0 0 0,0 1 0,1 0 0,0 0 0,11-6-1,-15 9-80,1 1-1,0 0 1,0 0-1,0 1 1,0-1-1,0 1 0,1 0 1,-1 0-1,1 1 1,-1 0-1,1 0 1,0 0-1,0 1 0,-1-1 1,1 1-1,11 2 1,-9-1 0,0 1 0,0 0 0,0 1 0,-1 0 0,1 0 0,-1 0 0,1 1 0,-1 0 1,0 1-1,-1 0 0,1 0 0,-1 0 0,0 0 0,0 1 0,6 9 0,7 9 223,-2 1-1,26 50 1,-9-14-12,-21-39-98,1-1 0,20 22 0,-29-37-148,1 0 1,0 0 0,0-1-1,0 0 1,0 0 0,1-1-1,0 0 1,-1 0 0,2 0-1,-1-1 1,10 3 0,-3-2-2,1-2 0,-1 1 1,1-2-1,0 0 0,0 0 1,0-2-1,-1 0 0,1 0 1,0-2-1,21-5 1,-25 5-18,-1-1 1,-1 0 0,1-1 0,0 0 0,-1 0 0,0-1-1,-1 0 1,1 0 0,-1-1 0,0-1 0,-1 1 0,1-1 0,-2 0-1,1-1 1,8-15 0,-2 1 58,-1-2-1,-1 1 1,9-33 0,-16 42-54,0 1 1,-2-1 0,1 0 0,-2 1 0,0-1 0,-1 0 0,-2-23 0,2 34-38,-1 0 0,0 0 0,0 0 0,0 0 0,-1 1 1,1-1-1,-1 0 0,0 1 0,0-1 0,0 1 0,-1 0 1,1 0-1,-1 0 0,1 0 0,-5-3 0,2 2-1,-1 0-1,1 0 1,-1 1-1,0 0 1,0 1-1,0-1 1,0 1-1,-11-3 1,2 3-15,-1 0 1,1 0-1,-1 1 0,0 1 1,1 1-1,-1 0 1,-17 4-1,11 1-8,0 0-1,0 1 1,0 2-1,1 0 1,0 1-1,1 1 0,1 1 1,-27 20-1,24-14 9,0 1 0,1 1 0,1 1-1,1 0 1,1 2 0,-20 33-1,24-31 23,1 2-1,-10 31 0,-16 32 75,16-36-9,17-38-3,-16 30-1,20-43-66,1-1 0,-1 1 0,0-1 0,0 1 0,0-1 1,0 0-1,0 0 0,-1 0 0,1 0 0,-1-1 0,1 1 0,-1 0 0,1-1 0,-1 0 0,0 0 0,0 0 0,-3 1 0,1-1 10,0 0-1,0-1 1,0 0 0,0 0 0,0 0 0,0-1 0,0 1 0,0-1 0,-7-3 0,-5-2 47,1-1 0,0 0 0,1-1 0,-26-18 0,27 15-14,1 0-1,0 0 0,0-1 0,1-1 0,1 0 0,0-1 0,-12-20 0,10 12-3,1 0 0,1-1 0,1-1 0,-9-31 0,14 42 4,0 1-488,4 3-3526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49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1 177 3616,'0'0'10118,"10"-1"-9596,34-7-1,-39 7-355,0-1 0,0 0-1,-1 0 1,1 0 0,0 0 0,-1-1 0,1 0-1,-1 0 1,0 0 0,4-4 0,15-10 458,90-34 1182,-84 35-1160,43-16-1,-59 27-446,0 1 0,0 1-1,0 0 1,1 0-1,-1 2 1,16-1 0,-25 2-128,0 0 0,1 1 0,-1-1 1,0 1-1,0 0 0,1 0 0,-1 0 0,0 1 1,0 0-1,0 0 0,-1 0 0,1 0 0,0 0 1,5 6-1,1 1 141,-1 1 0,-1 0 0,12 16 0,18 22 426,-34-44-570,-1-1-1,1 1 1,0-1 0,1 0 0,-1 0-1,1 0 1,-1-1 0,1 1 0,6 1 0,-1-2 0,0 1 0,-1-2 1,1 0-1,0 0 1,0-1-1,-1 0 1,1 0-1,0-1 1,0-1-1,-1 1 0,11-5 1,4-1 224,0-2 0,-1 0 0,26-15 0,-36 18-30,-12 6-225,0 0 0,1-1 0,-1 1 0,0 0 0,0-1 0,0 0 0,1 1 0,-1-1 0,0 0-1,0 1 1,0-1 0,0 0 0,0 0 0,0 0 0,0 0 0,1-1 0,3 1-1666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09:50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5520,'0'0'8448,"11"-3"-7928,189-53 2203,-135 39-657,104-14 0,-160 30-1827,0 0-1,0 1 0,0 0 1,0 1-1,0 0 0,-1 0 0,1 1 1,10 3-1,-2 1 153,-2 1-1,1 0 0,18 12 1,-26-15-276,-1 0-1,1-1 1,0 0 0,0 0 0,1-1-1,-1 0 1,0 0 0,12 0 0,11-1 240,29-2 0,1 0 67,-52 1-276,0 0 0,-1 0 0,1-1 0,0 0 0,-1 0 0,1-1 0,15-5 0,-21 5-81,1 1-1,0-1 0,-1 1 1,1-1-1,-1 0 1,1 0-1,-1 0 1,0-1-1,0 1 1,5-5-1,3-11-3717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3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0 872 5416,'0'0'6746,"11"4"-6115,37 11-54,-44-15-509,0 1 0,-1-1 0,1 0 0,0-1 0,0 1 0,-1-1 0,1 1-1,0-1 1,-1 0 0,1-1 0,0 1 0,-1-1 0,0 1 0,1-1 0,-1 0 0,0 0-1,0 0 1,4-4 0,3-1 106,4-3 12,-1-1 0,0 0 0,-1-1-1,-1 0 1,0-1 0,0 0 0,-1 0 0,-1-1 0,12-22-1,2-15 426,28-80-1,-48 122-564,51-117 612,-33 83-258,20-61 0,-29 70-151,-8 26-69,-1 0-1,-1 0 0,1 0 0,-1 0 0,0 0 1,0-11-1,3 12 440,-5 7-607,0 0 0,0-1 0,0 1 0,0 0 0,0 0 0,0 0 0,1 0 0,-1 0 0,0 0 0,0 0 0,0 0 0,0 0 0,0 0 0,0 0 0,1 0 0,-1 0 0,0 0 0,0 0 0,0 0 0,0 0 0,0 0 0,1 0 0,-1 0 0,0 0 0,0 0 0,0 0 0,0 0 0,0 0 0,0 0 0,1 0 0,-1 0 0,0 0 0,0 0 0,0 0 0,0 0 0,0 0 0,0 0 0,1 0 0,-1 0 0,0 1 0,0-1 0,0 0 0,0 0 0,0 0 0,0 0 0,0 0 0,0 0 0,0 1 0,0-1 1,0 0-1,0 0 0,0 0 0,0 0 0,0 0 0,0 0 0,0 1 0,2 4 58,0-1 1,0 1 0,0-1-1,1 1 1,-1-1 0,1 0-1,4 6 1,4 6 41,14 23 79,-2 2 1,-2 1-1,-1 0 1,-3 1-1,-1 1 1,-3 1-1,-1 0 1,-2 1-1,6 78 1,-15-110-72,-1 0 1,-3 26-1,2-35-72,0 0-1,0-1 1,0 1 0,-1 0 0,1-1-1,-1 1 1,0-1 0,-1 0-1,1 1 1,-1-1 0,0 0-1,-3 4 1,3-6-29,1-1 1,-1 1-1,0-1 0,1 1 1,-1-1-1,0 0 0,0 0 1,0 0-1,0 0 0,0-1 1,0 1-1,0-1 0,0 0 1,0 0-1,0 0 0,0 0 1,0 0-1,0-1 0,-4 0 1,-9-3 50,1 0 0,-19-7 0,34 11-70,-22-8 66,1-2-1,1 0 1,-1-1-1,2-1 1,0-1-1,0-1 1,2 0-1,-23-24 1,22 10 113,14 17-115,4 11-64,0 0 0,0 0 0,0 0 0,0 0 0,0 0 0,0 1 0,0-1 0,0 0 0,0 0 0,0 0 0,0 0 0,0 0 0,0 0 0,0 0 0,0 0 0,0 0 0,1 0 0,-1 0 0,0 0 0,0 0 0,0 1 0,0-1 0,0 0 0,0 0 0,0 0 0,0 0 0,0 0 0,1 0 0,-1 0 0,0 0 0,0 0 0,0 0 0,0 0 0,0 0-1,0 0 1,0 0 0,0 0 0,0 0 0,1 0 0,-1-1 0,0 1 0,0 0 0,0 0 0,0 0 0,0 0 0,0 0 0,0 0 0,0 0 0,0 0 0,0 0 0,0 0 0,1 0 0,-1 0 0,0 0 0,0 0 0,0-1 0,0 1 0,0 0 0,0 0 0,0 0 0,0 0 0,0 0 0,0 0 0,0 0 0,0 0 0,0-1 0,0 1 0,0 0 0,0 0 0,58 40 16,82 51 12,-112-76-8,1 0 0,0-2 0,39 13 0,-58-24-11,0 0 1,-1 0-1,1 0 0,0-2 1,0 1-1,0-1 0,0 0 1,0-1-1,0 0 0,0-1 1,0 0-1,17-6 0,-14 2 12,-1 1 1,1-2-1,-1 1 0,0-2 0,-1 1 1,0-2-1,0 0 0,16-17 0,-6 4 32,-2-2 1,0 0-1,-2-1 0,25-47 1,-25 38 10,-1 0 0,12-42 0,-28 76-60,0-1 0,0 0 1,0 1-1,0-1 0,1 0 1,-1 1-1,0-1 0,0 0 1,1 1-1,-1-1 0,1 1 1,-1-1-1,0 1 0,1-1 1,-1 1-1,1-1 0,-1 1 1,1-1-1,-1 1 0,2-1 1,-2 1-4,1 0 1,-1 0 0,1 0 0,-1 0-1,0 0 1,1 0 0,-1 1 0,1-1 0,-1 0-1,1 0 1,-1 0 0,0 0 0,1 1-1,-1-1 1,1 0 0,-1 0 0,0 1-1,1-1 1,-1 0 0,0 1 0,1-1 0,-1 1-1,15 24 15,-14-24-15,0 2 0,13 24 11,-1 2 0,-2 0 0,12 45 0,-22-59 90,-10-25 35,2-1-153,-7-7 22,0 2 0,-1 0 0,-1 0-1,0 1 1,-1 1 0,-29-18 0,43 30-4,1 1-1,0 0 0,-1 0 1,1 0-1,-1 0 1,0 1-1,1-1 1,-1 1-1,0-1 0,1 1 1,-1 0-1,0 0 1,1 0-1,-1 0 0,0 1 1,1-1-1,-1 1 1,0 0-1,1 0 1,-1-1-1,1 2 0,-1-1 1,1 0-1,0 0 1,0 1-1,-1-1 1,1 1-1,0 0 0,0 0 1,0 0-1,1 0 1,-3 3-1,-5 5 7,1 1 1,0 1-1,1 0 1,0 0-1,-6 14 0,7-10-4,0 1 1,1-1-1,1 1 0,0 0 0,1 0 0,1 0 0,0 25 0,2-30-1,1-1 0,-1 0 0,2 1-1,0-1 1,0 0 0,1 0 0,0 0 0,1 0 0,0-1 0,1 0 0,0 1 0,9 11 0,-13-20 2,0 0-1,0-1 1,0 0 0,1 1-1,-1-1 1,1 0 0,-1 1-1,1-1 1,-1 0 0,1 0-1,0 0 1,0-1 0,-1 1-1,1 0 1,0-1-1,0 1 1,0-1 0,0 1-1,0-1 1,0 0 0,0 0-1,0 0 1,-1 0 0,1 0-1,0 0 1,0-1 0,0 1-1,0-1 1,0 1 0,0-1-1,0 0 1,-1 1 0,1-1-1,0 0 1,2-2-1,2-1 7,0 0-1,-1-1 0,1 0 0,-1 0 0,0 0 0,-1 0 0,1-1 1,3-6-1,3-6 25,-2-1-1,0-1 1,-2 1 0,0-1 0,-1-1 0,-1 1-1,-1-1 1,2-26 0,-5 43-27,-1 0-1,0 1 1,0-1 0,0 0 0,0 1-1,-1-1 1,0 0 0,0 1-1,0-1 1,0 0 0,0 1-1,-3-5 1,3 8-7,1 1 0,-1 0 0,0 0 0,1-1 0,-1 1-1,1 0 1,-1 0 0,1 0 0,-1 0 0,1 0 0,-1-1 0,1 1 0,0 0 0,0 0-1,-1 0 1,1 0 0,0 2 0,0 14-6,0 1 0,1-1 0,1 0 0,1 0 0,0 0 0,7 19 0,-1-9 8,1-1-1,1 0 0,15 25 1,-25-49-3,1 1 1,0-1 0,-1 1-1,1-1 1,0 1-1,0-1 1,1 0-1,-1 0 1,0 0 0,1 0-1,-1-1 1,1 1-1,0-1 1,-1 1 0,1-1-1,5 1 1,-3-1-3,-1 0-1,1 0 1,0-1 0,0 0 0,0 0 0,-1 0-1,1 0 1,0-1 0,8-2 0,-3 0-4,0 0 1,0-1-1,-1 0 0,0-1 1,0 0-1,0-1 0,0 0 1,15-13-1,-4-3 3,0-1 0,-1-1 1,-1-1-1,-1 0 0,-1-1 0,-2-1 0,12-30 0,2-16 58,28-118 0,-44 144-22,-3 0-1,5-52 1,-13 77-13,-1 0 0,0 0 0,-1 1 0,-2-1 0,0 1 0,-1-1 0,-8-20 0,12 41-18,0 0 0,0 0 0,0 0 0,-1 0 0,1 1 0,0-1 0,-1 0 0,1 0 0,0 0 0,-1 1 0,1-1 0,-1 0 0,1 0 0,-1 1 0,0-1 0,1 1 0,-1-1 0,0 0 0,0 1 0,-1-1 0,2 1-1,-1 0 0,1 0-1,-1 0 1,1 0 0,-1 1 0,1-1 0,-1 0 0,1 0 0,-1 1-1,1-1 1,-1 0 0,1 1 0,-1-1 0,1 1 0,0-1 0,-1 0 0,1 1-1,0-1 1,-1 1 0,1-1 0,0 1 0,-1-1 0,1 2 0,-14 38-2,13-39-1,-5 30-2,1 0-1,2 0 1,1 46-1,0-12 2,-1-24 0,-27 281-97,19-228 102,8-65 10,-1 1 1,-1 0 0,-12 39-1,10-47-3,4-10-4,-1-1 1,0 0 0,0 0 0,-1-1-1,-1 1 1,0-1 0,0 0 0,-11 13-1,14-21 0,0 1 0,0-1 0,0 0 0,0 0 0,0-1 0,0 1 0,0-1 0,-1 1 0,1-1 0,0 0 0,-1-1 0,1 1 0,-1 0 0,1-1 0,-1 0 0,0 0-1,1 0 1,-6-1 0,3 1 8,1-1 0,0 0 1,0-1-1,-1 1 0,1-1 0,0 0 0,1 0 0,-1-1 0,0 0 0,1 1 0,-6-6 0,-6-3 58,16 11-70,-1 0 1,0 0 0,1-1-1,-1 1 1,1 0-1,-1-1 1,1 1-1,-1 0 1,1-1 0,-1 1-1,1-1 1,-1 1-1,1-1 1,-1 1-1,1-1 1,0 1 0,-1-1-1,1 0 1,0 0-7,1 0-1,0 0 1,0 0 0,0 1 0,0-1 0,0 0-1,0 1 1,0-1 0,0 1 0,0-1-1,0 1 1,0 0 0,1-1 0,-1 1 0,2 0-1,114-28-195,-4 1 30,-66 13 101,-1-3 0,68-36-1,-91 41 50,-2-1 0,1-1 0,-2-1-1,0-1 1,-1-1 0,30-33-1,-44 43 25,0 0 0,0 0 0,-1 0 0,0-1 0,0 1 0,-1-1 0,0 0 0,0 0 0,-1 0 0,0 0 0,0-1 0,0-14 0,-2 19-2,0-1-1,0 0 1,0 0 0,-1 0-1,0 1 1,0-1 0,0 0 0,0 1-1,-1-1 1,0 1 0,0-1 0,0 1-1,0 0 1,-1 0 0,0 0 0,0 0-1,0 0 1,0 1 0,0 0-1,-1-1 1,0 1 0,1 0 0,-6-3-1,3 3 10,0-1-1,-1 1 1,0-1-1,1 2 1,-1-1-1,0 1 1,0 0-1,0 0 0,-15 0 1,19 2-4,-1 0 1,1 0-1,0 1 1,-1 0-1,1-1 1,0 1-1,-1 0 1,1 1-1,0-1 0,0 1 1,0-1-1,0 1 1,0 0-1,0 0 1,0 0-1,1 0 1,-1 1-1,1-1 1,0 1-1,0-1 0,0 1 1,0 0-1,-3 5 1,1 0 6,-1 1 0,1 0 1,0 0-1,1 0 0,0 1 0,1-1 1,0 1-1,0 0 0,1-1 1,0 1-1,1 0 0,1 13 0,0-10 9,1 0 0,1 0 0,0 0 0,1 0-1,1-1 1,0 0 0,0 1 0,12 17 0,-9-17 19,1 1 0,1-2 1,0 1-1,1-1 1,0-1-1,1 0 1,0-1-1,1 0 1,0 0-1,0-2 0,1 0 1,0 0-1,1-1 1,-1-1-1,28 8 1,-29-12 16,-1 0 1,1-1-1,0-1 0,0 0 1,0-1-1,0 0 1,0-1-1,-1 0 0,1-1 1,17-6-1,-2-2-51,0-1 0,0-1 0,31-21 0,-4-1-817,-38 24-2910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3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1112 5720,'0'0'3102,"13"4"-2687,-2-1-272,1 0 0,-1-1 0,0 0 0,1 0-1,-1-2 1,1 1 0,-1-2 0,1 1 0,-1-1 0,1-1 0,18-5 0,-13-1 155,0 0 1,-1-1 0,0 0 0,0-2-1,-1 0 1,21-20 0,76-87 1225,-91 95-1274,-19 20-228,118-138 1277,-93 107-895,-2-2 1,27-50-1,37-110 681,-75 162-920,-5 10-12,-1-1 0,-1 1 1,-1-1-1,-1 0 0,-1-1 1,-2 1-1,0-1 0,-2 0 1,0 1-1,-2-1 0,-7-36 1,9 61-129,-1 0 0,1 0 1,0 0-1,0 0 1,0 0-1,-1 0 0,1 0 1,-1 0-1,1 0 0,-1 0 1,1 0-1,-1 0 1,1 0-1,-1 0 0,0 0 1,0 0-1,1 1 0,-1-1 1,-1 0-1,1 0-7,1 1 1,-1 0-1,0 0 0,1 0 0,-1 0 1,0 0-1,1 0 0,-1 0 0,0 0 0,1 0 1,-1 0-1,0 1 0,1-1 0,-1 0 1,0 0-1,1 1 0,-1-1 0,1 0 0,-1 1 1,0-1-1,1 1 0,-1 0 0,-4 3 59,0 1 0,1 0 0,0 0 0,-7 11-1,-4 8 20,3 1-1,0 0 1,1 1-1,1 0 1,2 0-1,0 1 0,2 1 1,1-1-1,-1 31 1,1 37 363,9 124-1,-2-185-244,7 44 0,-7-68-144,0 0-1,1 1 0,0-1 0,1-1 0,0 1 0,0 0 0,1-1 0,11 16 0,-14-22-42,1-1 0,-1 1 1,1-1-1,-1 1 0,1-1 1,0 0-1,0 0 0,0 0 1,0 0-1,0-1 0,0 1 1,1-1-1,-1 0 1,0 0-1,1 0 0,-1 0 1,1 0-1,-1-1 0,1 0 1,0 0-1,-1 0 0,1 0 1,-1 0-1,1-1 0,-1 1 1,1-1-1,-1 0 1,1 0-1,-1 0 0,5-3 1,5-2 33,-1-1 1,1-1-1,-1 0 1,-1 0-1,0-1 1,11-11-1,2-3 119,-1-1 0,-2-1-1,29-43 1,-49 67-169,-1 1 1,0-1-1,1 1 1,-1-1-1,0 1 1,1-1-1,-1 1 1,0-1-1,0 1 1,1-1-1,-1 0 1,0 1-1,0-1 1,0 1-1,0-1 1,0 0-1,0 1 0,0-1 1,0 1-1,0-1 1,0 1-1,0-1 1,-1-1-1,1 2-6,-1 0 0,1 0 0,0 0 0,-1 0 0,1 0 0,-1 0 0,1 0 0,0 0 0,-1 0 0,1 0 0,-1 0 0,1 0-1,0 0 1,-1 0 0,1 1 0,-1-1 0,1 0 0,0 0 0,-1 0 0,1 1 0,0-1 0,-1 0 0,1 0 0,0 1 0,0-1-1,-1 0 1,1 1 0,0-1 0,0 0 0,-1 1 0,1-1 0,0 0 0,0 1 0,0 0 0,-12 13 21,1 1 0,1 1 0,0 0 0,1 0 0,1 1 0,1 0 0,0 1 0,-6 26 0,12-35-15,0 0-1,1 0 0,0 0 0,1 0 1,0 0-1,0 0 0,1 0 0,4 16 0,-4-19-3,0 0 0,1 0-1,-1 0 1,1-1 0,0 1-1,1-1 1,-1 0 0,1 0-1,0 0 1,0-1 0,1 1-1,-1-1 1,8 5 0,-8-7 4,0 0 1,1 0-1,-1 0 1,1-1-1,-1 0 1,1 1-1,-1-2 1,1 1-1,0-1 1,0 1-1,8-2 1,-10 1-3,0 0 1,0 0 0,0-1 0,0 0 0,1 1 0,-1-1-1,0 0 1,0-1 0,0 1 0,-1 0 0,1-1 0,0 0 0,0 1-1,-1-1 1,1 0 0,-1-1 0,0 1 0,1 0 0,1-3-1,1-4 12,-1-1-1,0 1 0,0-1 1,-1 0-1,0 0 0,0 0 1,-1 0-1,-1-1 0,0 1 0,0-1 1,-2-19-1,-1 4 17,-1-1 0,-2 0 0,-10-37 0,13 57-33,0 1 0,0 0 0,0 0 0,0 0 0,-1 0-1,0 0 1,-1 1 0,1-1 0,-1 1 0,0 0-1,0 0 1,-1 0 0,-6-5 0,-6-6-1,12 11-6,1 1 0,-1-1 0,-1 1 0,-6-4 0,11 7 3,-1 0 1,0 1 0,1-1 0,-1 0-1,0 1 1,0-1 0,1 1 0,-1 0-1,0-1 1,0 1 0,0 0 0,1 0-1,-1 0 1,0 0 0,0 1-1,0-1 1,0 0 0,1 1 0,-4 1-1,4-2 4,0 0-1,1 1 0,-1-1 1,1 1-1,-1-1 0,1 1 0,-1 0 1,1-1-1,-1 1 0,1-1 1,-1 1-1,1 0 0,0-1 0,-1 1 1,1 0-1,0 0 0,0-1 1,0 1-1,0 0 0,-1-1 0,1 1 1,0 0-1,0 0 0,0-1 1,0 1-1,1 0 0,-1 0 1,0-1-1,0 1 0,0 0 0,0 0 1,1-1-1,-1 1 0,0 0 1,1-1-1,-1 1 0,1 0 0,-1-1 1,1 1-1,0 0 0,22 27 82,-10-17-51,0-2-1,0 1 0,2-2 0,-1 0 0,1-1 0,0 0 0,0-1 0,17 4 0,13 2 147,74 9 1,-98-19-178,1-1 1,-1-1-1,0-1 0,38-6 0,-51 5-190,-1 0 0,1-1-1,0 0 1,-1 0 0,13-7-1,-1-3-3796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34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13168,'0'0'608,"76"-33"-496,-5 13-8,26 2 184,7 10 8,11 4 192,-10 8 0,-4-2 8,-8 2 7,-3 4-47,-3-2 0,10-2-256,-1-8 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3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38 5720,'0'0'5754,"-14"-7"-5195,0-1-280,-30-12 1,40 19-230,1 1 1,0-1-1,0 1 1,0-1 0,-1 1-1,1 0 1,0 0-1,0 1 1,-1-1 0,1 1-1,0-1 1,0 1 0,0 0-1,0 0 1,0 1-1,0-1 1,-4 3 0,-4 1 151,-7 3 75,0 1 1,0 1 0,1 1-1,1 0 1,0 1-1,0 1 1,1 0-1,1 1 1,0 1-1,1 0 1,1 1-1,-19 31 1,25-37-104,0 1-1,2 1 1,-1-1 0,1 1 0,1-1-1,0 1 1,1 0 0,0 0 0,0 1 0,2 17-1,0-23-42,0 0-1,1 1 1,0-1-1,1 0 0,0 1 1,0-1-1,0 0 1,5 8-1,-5-11-55,1 0-1,-1 0 1,1 0-1,0 0 1,0-1-1,0 1 1,1-1 0,-1 0-1,1 0 1,0 0-1,-1 0 1,1-1-1,9 4 1,-8-4-21,0 0 0,1-1 0,0 0 1,-1 0-1,1 0 0,-1-1 0,1 0 0,0 0 0,-1 0 0,1-1 0,0 0 0,-1 0 1,1 0-1,-1-1 0,1 0 0,8-4 0,0-1 45,0-1 0,0 0 0,-1 0 0,21-19 0,-21 16-33,0-1 1,-1 0-1,-1-1 1,0-1-1,-1 0 1,-1 0-1,0-1 1,7-16-1,-11 21-9,-1 0 0,-1-1-1,0 1 1,0-1 0,-1 1-1,0-1 1,-1 0 0,0 0-1,-1 0 1,0 0 0,0 0-1,-2 0 1,-3-18 0,5 28-40,0 0 1,-1-1 0,1 1-1,0 0 1,-1 0 0,1 0-1,-1 0 1,1 0 0,-1 0 0,0 0-1,1 0 1,-1 0 0,0 0-1,0 0 1,0 1 0,1-1-1,-1 0 1,-2-1 0,2 2-2,0 0 1,1 0-1,-1 0 1,0-1 0,0 1-1,1 0 1,-1 0-1,0 0 1,0 0-1,1 1 1,-1-1-1,0 0 1,0 0 0,0 0-1,1 1 1,-1-1-1,0 0 1,1 1-1,-1-1 1,0 0 0,0 1-1,-1 1 5,0 0 1,0-1-1,0 1 0,1 0 0,-1 0 0,0 0 1,1 0-1,0 0 0,-1 1 0,1-1 1,0 0-1,0 1 0,0-1 0,1 1 0,-1-1 1,0 4-1,1 5 0,0 1 1,0-1-1,2 0 1,-1 0 0,1 1-1,1-1 1,0 0-1,1-1 1,0 1-1,0-1 1,10 16-1,-6-12 4,1 0 1,0-1-1,1 0 0,1-1 0,0 0 0,1-1 1,20 16-1,-24-21 2,0-1 0,1 0-1,-1 0 1,1-1 0,0 0 0,1-1 0,-1 0-1,1 0 1,-1-1 0,12 1 0,-15-2-4,-1-1 1,1 0-1,-1 0 1,1 0-1,0-1 1,-1 0 0,1 0-1,-1 0 1,0-1-1,1 0 1,-1 0-1,0 0 1,0-1-1,0 0 1,0 0-1,-1 0 1,1 0-1,-1-1 1,7-6-1,0-3 29,-1 0 1,0-1-1,-1-1 0,0 0 0,-2 0 0,12-29 1,23-102 207,-33 109-196,3 1 9,-9 29-40,0 0 1,-1 0-1,0 0 0,2-9 1,-4 16-32,0 0 1,0 0-1,0 1 1,0-1-1,0 0 1,0 0-1,0 0 1,0 0-1,0 0 1,1 0-1,-1 0 1,0 0-1,0 0 1,0 0 0,0 0-1,0 0 1,0 0-1,0 0 1,0 1-1,0-1 1,1 0-1,-1 0 1,0 0-1,0 0 1,0 0-1,0 0 1,0 0 0,0 0-1,0 0 1,0 0-1,1 0 1,-1 0-1,0 0 1,0-1-1,0 1 1,0 0-1,0 0 1,0 0-1,0 0 1,0 0 0,0 0-1,1 0 1,-1 0-1,0 0 1,0 0-1,0 0 1,0 0-1,0 0 1,0 0-1,0-1 1,0 1-1,0 0 1,0 0 0,0 0-1,0 0 1,0 0-1,0 0 1,0 0-1,0 0 1,0-1-1,0 1 1,0 0-1,0 0 1,0 0-1,0 0 1,0 0-1,0 0 1,9 13 40,7 22-33,54 107 99,-61-122-74,-1 1 1,-2 0-1,0 0 0,-1 0 1,-1 1-1,-1 0 0,-1-1 1,0 1-1,-2 0 0,-1 0 1,-3 24-1,3-45-26,1 0 1,0 1-1,0-1 0,-1 0 0,1 1 1,-1-1-1,1 0 0,-1 0 0,1 1 1,-1-1-1,0 0 0,0 0 0,1 0 0,-1 0 1,0 0-1,0 0 0,0 0 0,0 0 1,0 0-1,0 0 0,-1-1 0,1 1 1,0 0-1,0-1 0,0 1 0,-1-1 1,1 1-1,0-1 0,-1 0 0,1 0 1,0 1-1,-1-1 0,1 0 0,0 0 1,-3-1-1,0 1 9,-1-1 1,0 1 0,0-1-1,1 0 1,-1-1-1,1 1 1,-1-1 0,1 0-1,-5-3 1,-28-20 183,1-1 0,1-2 1,-51-52-1,86 80-157,1 1-36,0 0 1,0 0-1,0 0 0,0 0 0,0 0 0,0 0 0,1 0 0,-1 0 0,0 0 0,3 1 0,-2-1-7,-1 0-2,139 78-72,-110-64 44,1-1 0,59 17 0,-84-29 23,0-1 1,0 0-1,0 0 0,0-1 1,0 1-1,0-1 1,0-1-1,-1 1 0,1-1 1,0 0-1,0 0 1,0-1-1,7-3 0,-5 2 6,-1-1-1,1-1 1,-1 1-1,0-1 0,0 0 1,-1-1-1,1 0 0,7-9 1,1-4 13,-1-1 1,-1-1-1,0 0 0,-2-1 1,13-33-1,-11 16 31,-1 0-1,7-45 0,-6 21 103,-11 57-127,4-18 77,-2 14 71,12 60-159,-2 1 0,10 79 0,-20-97-5,-2-1 1,-1 1-1,-2-1 0,-1 1 0,-7 41 0,8-73 1,1 0 0,0 0 0,0 0 0,-1 0 0,1 0 0,-1 0 0,1 0 0,-1 0 0,1 0 0,-1 0 0,0 0 0,1 0 0,-1 0 0,0 0 0,0-1 0,1 1 0,-1 0 0,0-1 0,0 1 0,0 0 0,0-1 0,0 1-1,0-1 1,0 1 0,0-1 0,-2 1 0,1-1 3,0 0-1,0 0 1,0 0-1,0 0 1,0 0 0,0 0-1,0-1 1,1 1-1,-1-1 1,0 1-1,0-1 1,0 0-1,1 1 1,-1-1 0,-2-2-1,-24-15 51,2 0 0,0-2 0,1-1 0,-43-48-1,58 53-10,10 16-47,-1-1 0,1 1 0,0 0 0,0 0-1,0 0 1,0 0 0,0 0 0,0-1 0,0 1-1,0 0 1,0 0 0,0 0 0,0 0 0,0-1-1,0 1 1,0 0 0,0 0 0,0 0 0,0 0-1,0-1 1,0 1 0,0 0 0,0 0 0,0 0-1,0 0 1,1 0 0,-1-1 0,0 1 0,0 0-1,0 0 1,0 0 0,0 0 0,0 0 0,0 0 0,1-1-1,-1 1 1,0 0 0,0 0 0,0 0 0,0 0-1,0 0 1,1 0 0,-1 0 0,0 0 0,0 0-1,0 0 1,4 0-3,-1 1 1,1 0-1,-1 0 0,0 0 1,1 0-1,-1 0 0,6 4 0,183 87-70,-175-85 65,0 0 0,1-1 0,-1 0 1,1-2-1,35 5 0,-40-8-8,-1 0 1,1-1 0,0-1-1,-1 0 1,1-1-1,-1-1 1,0 1 0,0-2-1,19-7 1,-18 5 14,-1 0 1,1 0 0,-2-1 0,1-1-1,-1 0 1,0 0 0,0-1-1,-1-1 1,0 0 0,-1 0 0,0-1-1,-1 0 1,0 0 0,-1-1 0,0 0-1,0 0 1,-2-1 0,8-21-1,-4 5 27,-2 11 16,-1 1 0,-1-1 0,-1-1 1,0 1-1,1-34 0,-5 51-39,0 1 0,0 0 0,0 0-1,0 0 1,1 0 0,-1 0 0,0 0 0,0-1 0,0 1-1,0 0 1,0 0 0,0 0 0,0 0 0,0 0 0,0-1-1,0 1 1,0 0 0,0 0 0,0 0 0,0 0 0,0 0-1,0-1 1,0 1 0,0 0 0,0 0 0,-1 0 0,1 0-1,0 0 1,0 0 0,0-1 0,0 1 0,0 0 0,0 0-1,0 0 1,0 0 0,0 0 0,-1 0 0,1 0 0,0 0-1,0 0 1,0-1 0,0 1 0,0 0 0,0 0 0,-1 0-1,1 0 1,0 0 0,0 0 0,0 0 0,0 0 0,0 0 0,-1 0-1,1 0 1,0 0 0,0 0 0,0 0 0,0 0 0,0 0-1,-1 0 1,1 0 0,0 0 0,0 1 0,0-1 0,0 0-1,0 0 1,0 0 0,-1 0 0,1 0 0,0 0 0,-11 14 71,-11 24-35,16-28-30,-3 7 0,1 0 1,0 0-1,1 0 1,0 1-1,-4 21 0,8-18 9,0 1 0,1 0 0,2 39 0,0-53-9,1-1-1,0 1 1,0-1-1,0 0 0,1 0 1,1 0-1,-1 0 1,1 0-1,0 0 1,1-1-1,-1 1 0,1-1 1,1 0-1,-1 0 1,7 6-1,-9-10-8,0-1 0,0 1-1,1-1 1,-1 0 0,0 0 0,0 0 0,1 0-1,-1-1 1,0 1 0,1-1 0,-1 1 0,1-1 0,-1 0-1,0 0 1,1 0 0,-1 0 0,1 0 0,-1-1-1,1 1 1,-1-1 0,0 1 0,1-1 0,-1 0-1,0 0 1,1 0 0,2-2 0,5-3 3,1 0 1,-1-1 0,18-15-1,-14 8 12,0-1 0,-1-1 0,0 0 0,-1 0 0,-1-1 0,-1-1-1,0 1 1,-1-2 0,-1 1 0,-1-1 0,0-1 0,-2 1 0,4-24-1,-9 24 16,-2 17-19,-2 12 0,0 9-4,1 0 0,0 1-1,2-1 1,0 1 0,1-1-1,1 1 1,1-1 0,1 1-1,0-1 1,9 27 0,-11-45-6,23 56 26,-23-54-23,1 0 0,-1 0 0,1 0 0,0 0 0,0 0 0,1 0 0,-1 0 0,1-1 0,-1 1 0,1-1 0,0 0 0,0 0 0,0 0 0,4 2 0,-5-3 0,1-1 0,0 1 1,-1-1-1,1 0 1,0 0-1,0 0 0,-1 0 1,1-1-1,0 1 1,-1-1-1,1 0 0,-1 1 1,1-1-1,-1 0 1,1 0-1,-1-1 0,1 1 1,-1-1-1,0 1 1,4-4-1,1-1 21,-1 0 1,1-1-1,-1 1 0,10-16 0,13-25 130,-2-1 0,19-52-1,-19 48 54,-27 52-206,1-1-1,-1 1 0,0 0 0,0-1 1,1 1-1,-1 0 0,0 0 1,0-1-1,1 1 0,-1 0 0,0 0 1,1-1-1,-1 1 0,0 0 0,1 0 1,-1 0-1,0 0 0,1-1 0,-1 1 1,0 0-1,1 0 0,-1 0 1,1 0-1,-1 0 0,0 0 0,1 0 1,-1 0-1,1 0 0,-1 0 0,0 0 1,1 1-1,-1-1 0,0 0 1,1 0-1,-1 0 0,0 0 0,1 0 1,-1 1-1,0-1 0,1 0 0,-1 0 1,0 1-1,0-1 0,1 0 1,-1 1-1,0-1 0,0 0 0,1 1 1,12 15 46,-7-3-48,0 1 0,-1 0 0,-1 0 0,0 0 0,-1 1 0,2 23 0,-1-11 0,-1 5 0,-3-25 0,1 0 0,0 1 0,0-1 0,3 10 0,-4-16 0,0-1 0,0 0 0,1 1 0,-1-1 0,0 1 0,0-1 0,0 1 0,1-1 0,-1 0 0,0 1 0,0-1 0,1 0 0,-1 1 0,0-1 0,1 0 0,-1 1 0,0-1 0,1 0 0,-1 0 0,1 0 0,-1 1 0,0-1 0,1 0 0,-1 0 0,1 0 0,-1 0 0,1 0 0,-1 1 0,1-1 0,0 0 0,13-8 0,12-21 0,-26 29 0,40-60 0,-27 39 0,0 1 0,23-25 0,-35 44 0,-1 0 0,1 0 0,0 0 0,1-1 0,-1 1 0,0 1 0,0-1 0,0 0 0,1 0 0,-1 0 0,0 1 0,1-1 0,-1 0 0,0 1 0,1 0 0,-1-1 0,1 1 0,-1 0 0,1-1 0,-1 1 0,3 0 0,-2 1 0,-1-1 0,0 1 0,1 0 0,-1-1 0,0 1 0,1 0 0,-1 0 0,0 0 0,0 0 0,0 0 0,0 0 0,0 0 0,0 0 0,0 1 0,0-1 0,0 0 0,0 2 0,3 4 0,-2-1 0,1 1 0,-1 0 0,0 0 0,0 0 0,-1 0 0,1 9 0,-2-7 0,0 0 0,0 0 0,-1 0 0,-1 0 0,-3 13 0,27-35 0,25-33 0,-39 37 0,0-1 0,1 1 0,1 1 0,-1 0 0,1 0 0,1 1 0,-1 0 0,21-9 0,-29 15 0,0 1 0,0-1 0,-1 1 0,1 0 0,0 0 0,0-1 0,0 1 0,-1 0 0,1 0 0,0 1 0,0-1 0,-1 0 0,1 1 0,0-1 0,0 1 0,-1-1 0,1 1 0,0 0 0,-1-1 0,1 1 0,-1 0 0,1 0 0,-1 0 0,1 1 0,-1-1 0,0 0 0,0 0 0,1 1 0,-1-1 0,1 4 0,3 2 0,-1 1 0,0 0 0,-1 1 0,5 15 0,-6-15 0,4 12 0,3 36 0,-5-32 0,-4-23 0,1 0 0,-1 0 0,1 0 0,0 0 0,0 0 0,0-1 0,0 1 0,0 0 0,0 0 0,0-1 0,0 1 0,1-1 0,-1 1 0,1-1 0,-1 0 0,1 1 0,-1-1 0,1 0 0,0 0 0,0 0 0,0 0 0,-1-1 0,1 1 0,0 0 0,0-1 0,0 1 0,0-1 0,0 0 0,0 1 0,0-1 0,4-1 0,7 1 0,0 0 0,0-2 0,23-4 0,-29 4 0,4 0 0,0-2 0,-1 1 0,1-1 0,-1-1 0,0 0 0,-1-1 0,11-7 0,-4 2 0,-1-1 0,-1 0 0,17-19 0,-29 28 0,0 0 0,0 1 0,0-1 0,0 0 0,-1 0 0,1 0 0,-1 0 0,0 0 0,0-1 0,0 1 0,0 0 0,0 0 0,-1-1 0,1 1 0,-1-1 0,0 1 0,0 0 0,-1-1 0,1 1 0,-2-5 0,2 6 0,-1 0 0,0 0 0,1 0 0,-1 0 0,0 0 0,0 0 0,-1 0 0,1 1 0,0-1 0,-1 0 0,1 1 0,-1-1 0,1 1 0,-1-1 0,0 1 0,0 0 0,1 0 0,-1 0 0,0 0 0,0 0 0,0 0 0,0 0 0,0 1 0,0-1 0,0 1 0,-1-1 0,1 1 0,0 0 0,0 0 0,0 0 0,0 0 0,-3 0 0,1 1 0,0 0 0,0 1 0,0-1 0,0 1 0,1-1 0,-1 1 0,1 0 0,-1 1 0,1-1 0,-4 4 0,0-1 0,1 1 0,0-1 0,1 1 0,-6 8 0,9-10 0,0-1 0,-1 1 0,2 0 0,-1 0 0,0 0 0,1 0 0,0 1 0,0-1 0,0 0 0,0 0 0,1 1 0,-1-1 0,1 1 0,1-1 0,-1 0 0,0 1 0,1-1 0,0 0 0,0 0 0,0 1 0,1-1 0,-1 0 0,1 0 0,0 0 0,0 0 0,5 6 0,0-1 0,0 0 0,0 0 0,1-1 0,1 0 0,-1-1 0,1 0 0,0 0 0,1-1 0,12 7 0,-7-5 0,0-1 0,1-1 0,0 0 0,0-2 0,1 1 0,-1-2 0,1 0 0,0-1 0,-1-1 0,1 0 0,0-1 0,0-1 0,0-1 0,19-4 0,48-6 959,-29 5-1617,-5-5-3711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42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1013 5320,'0'0'7110,"11"4"-6668,-8-3-412,10 4 154,0 0 0,1-1 0,-1-1 0,1 0 0,-1-1 0,24 1 0,-14-5 152,-1-1-1,1 0 1,36-12-1,-47 11-190,-1 0 1,0 0-1,0-1 0,0-1 0,-1 0 1,0 0-1,0-1 0,15-14 0,-23 19-96,0 0-1,0 0 1,0 0-1,0-1 0,-1 1 1,1 0-1,-1-1 0,1 0 1,-1 1-1,0-1 0,0 0 1,0 0-1,-1 1 0,1-1 1,-1 0-1,1 0 0,-1 0 1,0 0-1,0 0 0,0 0 1,0 0-1,-1 1 0,1-1 1,-1 0-1,0 0 0,0 0 1,0 1-1,0-1 1,0 0-1,-1 1 0,1-1 1,-1 1-1,1-1 0,-1 1 1,0 0-1,0 0 0,0 0 1,-1 0-1,1 0 0,0 0 1,-1 0-1,1 1 0,-1 0 1,1-1-1,-6-1 0,4 1-6,-1 0-1,1 0 1,-1 1-1,0 0 1,1-1-1,-1 2 1,0-1-1,0 0 1,0 1-1,0 0 1,0 0-1,1 1 1,-1-1-1,0 1 0,0 0 1,0 0-1,1 1 1,-6 1-1,-10 5 267,-32 17 0,45-21-226,0 1-1,0 0 1,1 0-1,-1 1 1,1 0-1,-10 12 1,9-9 50,1-1-1,0 1 1,1 0-1,0 0 1,0 0-1,1 1 1,-5 13-1,8-17-58,0 0-1,0 0 0,0-1 1,1 1-1,0 0 0,0 0 1,1 0-1,-1 0 0,1-1 1,0 1-1,1 0 0,-1 0 1,1-1-1,5 9 0,-4-6 0,1 1-1,1-1 1,0 0-1,0-1 0,0 0 1,1 1-1,0-2 1,0 1-1,1-1 0,0 0 1,0 0-1,0-1 1,1 1-1,0-2 0,0 1 1,0-1-1,0-1 1,1 1-1,0-1 0,-1-1 1,1 0-1,0 0 1,0-1-1,0 0 0,1 0 1,15-2-1,-10 1-11,-1-2 1,1 0-1,-1 0 0,0-2 1,1 0-1,-1 0 0,-1-1 0,1-1 1,18-10-1,-2-1 40,90-55 232,-48 24-114,55-41 29,-103 69-209,0 0-1,-1-2 0,20-24 1,149-217 130,-177 239-163,0-2 1,-2 1-1,-1-2 1,-1 0-1,-1 0 1,-2-1-1,0 0 1,-2 0-1,-1-1 1,-2 1-1,0-1 1,-3-39 0,0 45-2,0 8-15,-4-31 1,4 43 6,-1 0 0,1 1 0,-1-1 0,0 0 1,1 1-1,-1-1 0,0 1 0,-1-1 0,1 1 1,0 0-1,-1-1 0,1 1 0,-1 0 0,0 0 1,0 0-1,0 0 0,-4-3 0,5 5-1,-1-1 0,0 1-1,0-1 1,1 1 0,-1 0-1,0 0 1,0 0 0,1 0 0,-1 0-1,0 0 1,0 1 0,1-1-1,-1 0 1,0 1 0,0-1 0,1 1-1,-1 0 1,1 0 0,-1-1-1,-2 3 1,-2 1-8,-1 1 0,1-1-1,-10 10 1,-1 3-1,2 0 0,0 2 0,0-1 0,2 2 0,1 0 0,0 1 0,-15 37 0,22-46 10,-15 38 11,2-1 1,-19 83 0,34-117-3,-19 126 110,20-117-59,1 0-1,1 0 0,5 44 0,-1-43 11,1-1-1,10 30 0,-12-44-26,2 0-1,-1 0 1,1 0-1,1-1 1,0 0-1,0 0 1,14 14-1,-15-16-3,1 0-1,1 0 1,0-1 0,-1 0-1,2-1 1,-1 1 0,1-1-1,0-1 1,0 1 0,0-1-1,0-1 1,1 0 0,0 0-1,13 3 1,-9-5-12,0 0 0,0-1 0,0 0 0,0-1 0,0 0 0,0-1-1,-1-1 1,1 0 0,16-6 0,-7 1 30,-1-1-1,-1 0 0,0-2 0,29-20 1,-44 28-48,0-1 0,0 0 1,0 0-1,-1-1 0,1 1 1,-1-1-1,0 0 0,-1 0 1,1 0-1,-1 0 0,0-1 1,0 1-1,-1-1 0,0 0 1,0 0-1,0 0 0,0 0 1,-1 0-1,0 0 0,-1-1 1,1 1-1,-1 0 0,0 0 1,-1 0-1,0-1 0,0 1 1,0 0-1,0 0 0,-1 0 1,0 0-1,-1 0 0,1 1 1,-1-1-1,0 1 0,0-1 1,-1 1-1,1 0 0,-1 0 1,-6-5-1,6 6-9,0 0 1,-1 0-1,1 0 1,-1 1-1,0 0 0,0 0 1,0 0-1,0 0 0,0 1 1,-1 0-1,-10-3 0,13 5 2,-1-1-1,0 1 0,1 0 1,-1 0-1,1 0 1,-1 1-1,1-1 0,-1 1 1,1 0-1,-1 0 1,1 0-1,0 0 0,-1 1 1,1 0-1,0-1 1,0 1-1,0 0 0,0 0 1,-5 5-1,4-3 4,0 0 0,1 1 0,-1-1-1,1 1 1,0 0 0,0-1 0,0 1 0,0 1-1,1-1 1,0 0 0,0 1 0,-1 5-1,2-2 4,-1 0-1,1 0 0,1 1 0,0-1 0,0 0 1,3 17-1,2-4 23,1-1 1,0 0 0,2-1 0,0 1 0,17 29-1,-15-32 10,-4-5 9,0-2 1,1 1-1,1-1 0,14 17 1,-19-25-29,-1 0 0,1-1-1,0 0 1,0 0 0,0 0 0,0 0 0,0 0 0,1 0 0,-1-1 0,0 0 0,1 1 0,-1-1 0,1-1 0,-1 1 0,1 0 0,0-1 0,-1 0 0,1 0 0,-1 0 0,1 0 0,0 0-1,4-2 1,13-4 44,0-2 0,0 0 0,-1-1 0,0-1 0,-1-1 0,0 0 0,-1-2 0,25-22-1,15-11 44,54-48 82,-89 74-151,40-28 1,8-7-46,-68 53 6,1-1 0,0 0 0,0 1 0,0 0 0,0 0 0,7-2 0,15-8 41,-34 16-4,0-1 0,-1 1 0,0-2 0,0 1-1,-10 0 1,-25 8-60,18-2 12,1 0 0,0 2 0,1 1 0,-29 18 0,49-26 9,-1 0 0,1 0-1,-1 0 1,1 1 0,0-1 0,1 1-1,-1 0 1,1 0 0,0 1 0,0-1-1,1 1 1,-1-1 0,1 1 0,1 0-1,-2 6 1,2-9 5,0 0 0,1 0 1,0-1-1,0 1 0,0 0 0,0 0 0,0 0 0,0 0 1,1 0-1,-1-1 0,1 1 0,0 0 0,0 0 1,0-1-1,0 1 0,0 0 0,1-1 0,-1 1 0,1-1 1,0 0-1,0 0 0,-1 1 0,1-1 0,1 0 0,-1-1 1,0 1-1,0 0 0,1-1 0,-1 1 0,1-1 1,-1 1-1,1-1 0,4 1 0,12 3 6,0 0 0,1-2 0,-1 0-1,1-1 1,0-1 0,-1-1 0,1-1 0,-1-1 0,1 0-1,-1-1 1,23-8 0,-11 2 2,-1-1-1,0-2 1,-1-1-1,0-1 1,-1-1 0,30-23-1,-30 16-6,45-45 0,-34 29 0,-22 21-12,-1-1 0,-1-1 0,0 0 0,-1-1 0,20-38-1,-16 20-25,-2-1-1,17-59 0,-18 48-53,-3-1-1,-2 0 1,-3 0 0,-1-1 0,-2-62-1,-5 103 36,1 0-1,-1 0 1,-1 0-1,0 0 0,0 0 1,-1 0-1,0 1 1,-1-1-1,-8-15 0,11 26 50,1-1 0,-1 1-1,1 0 1,-1 0-1,0 0 1,1 0-1,-1 0 1,1 0 0,-1 0-1,1 0 1,-1 0-1,1 0 1,-1 0-1,0 0 1,1 0 0,-1 0-1,1 0 1,-1 1-1,1-1 1,-1 0-1,1 0 1,-1 1 0,1-1-1,-1 0 1,1 1-1,0-1 1,-1 0-1,1 1 1,-1-1 0,1 1-1,-1 0 1,-17 16-73,9-4 58,-1 1 0,2-1-1,-1 1 1,2 1 0,-8 20 0,-22 82-24,7 6 114,7 0 0,-14 205-1,36-307-14,0 1 0,2 0 0,1-1 0,0 1 0,2-1-1,0 1 1,12 32 0,-14-51-46,-1 0 0,0-1 0,1 1 0,0 0 1,0-1-1,0 0 0,0 1 0,0-1 0,0 0 0,1 0 0,-1 0 0,1 0 0,-1-1 0,1 1 0,0-1 0,0 1 0,-1-1 1,1 0-1,0 0 0,0 0 0,0-1 0,0 1 0,0-1 0,0 0 0,0 1 0,1-1 0,-1-1 0,6 0 0,0 0-1,1 0-1,-1-1 1,1 0-1,-1-1 0,0 0 1,0-1-1,0 0 1,10-6-1,18-14 19,-1-1-1,-1-2 0,-2-2 1,58-63-1,-83 82-15,0-1-1,-1 0 1,-1-1-1,0 1 1,0-1-1,-1-1 1,-1 1-1,0-1 1,4-25-1,-8 35 12,0 1-1,0-1 0,0 1 0,-1-1 0,1 1 1,-1 0-1,0-1 0,1 1 0,-1-1 0,0 1 1,-1 0-1,1 0 0,0-1 0,-1 1 0,1 0 1,-1 0-1,1 1 0,-5-4 0,10 7 0,-1 0 1,1 0-1,-1 1 1,0-1-1,0 1 0,0 0 1,-1 0-1,1 0 1,0 0-1,-1 1 0,0-1 1,0 1-1,0-1 1,0 1-1,-1 0 0,3 7 1,2 8-2,-1-1 0,4 26 0,0 70 65,-8-78-17,8 46 0,-9-79-56,1-1-1,0 1 0,-1-1 1,1 1-1,0 0 0,0-1 1,1 1-1,-1-1 0,1 0 1,-1 1-1,1-1 0,0 0 1,-1 0-1,1 0 0,0 0 1,0-1-1,1 1 0,-1 0 1,0-1-1,0 1 0,1-1 1,-1 0-1,1 0 0,-1 0 1,1 0-1,0 0 0,-1-1 1,1 1-1,0-1 0,0 0 1,-1 1-1,1-1 0,0 0 1,-1-1-1,1 1 0,0 0 1,0-1-1,-1 0 0,5-1 1,8-4 2,0-1 0,0-1 0,-1 0 0,0-1 0,17-14 0,60-61-23,-58 53-58,38-30 0,-67 58 76,16-10-197,-20 13 190,0 0 0,1 0-1,-1 0 1,0 0 0,0 0 0,0 0-1,0 0 1,0 0 0,0 0-1,0 0 1,1 0 0,-1 0-1,0 0 1,0 0 0,0 0-1,0 0 1,0 0 0,0 0-1,0 0 1,1 0 0,-1 0-1,0 0 1,0 0 0,0 0-1,0 0 1,0 0 0,0 0-1,0 0 1,0 1 0,0-1-1,1 0 1,-1 0 0,0 0-1,0 0 1,0 0 0,0 0-1,0 0 1,0 0 0,0 1-1,0-1 1,0 0 0,0 0-1,0 0 1,0 0 0,0 0-1,0 0 1,0 1 0,-4 12-27,-28 47 1,21-41 6,0 1-1,-9 24 1,18-38 21,0 0 0,0 0 0,0 0 0,1 0 1,0 0-1,1 0 0,-1 0 0,1 1 0,0-1 0,1 0 0,0 0 1,2 10-1,-2-13 3,0 0-1,1 0 1,0 0 0,-1 0 0,1 0 0,0 0 0,1 0 0,-1-1 0,0 1-1,1-1 1,-1 0 0,1 0 0,0 0 0,0 0 0,0 0 0,6 2-1,-8-3 0,0 0 0,1 0-1,-1-1 1,1 1 0,-1-1-1,1 0 1,-1 1 0,1-1-1,-1 0 1,1 0 0,0 0-1,-1 0 1,1 0 0,-1 0-1,1-1 1,-1 1 0,1 0-1,-1-1 1,1 1 0,-1-1-1,1 1 1,-1-1 0,0 0-1,1 0 1,-1 0 0,0 1-1,0-1 1,0 0-1,1-1 1,-1 1 0,0 0-1,0 0 1,0 0 0,-1-1-1,1 1 1,0 0 0,0-1-1,0-2 1,2-5-7,0-1 1,-1 0-1,0 0 0,0 0 1,-1 0-1,-1-20 0,-1 6-18,-9-44 0,8 55 16,-1 0-1,-7-18 1,9 28 5,0 0 0,0 1 0,-1-1 1,1 0-1,-1 0 0,0 1 0,0-1 1,0 1-1,0 0 0,0-1 1,0 1-1,0 0 0,-1 0 0,1 0 1,-1 1-1,-4-3 0,-5-1-20,-35-10-33,33 19 86,12-1-4,9-3-3,10-1-34,1 0 0,0 2 0,-1 0 0,29 5 0,6 1-6,-28-4 18,0 2 0,0 0 1,-1 1-1,0 1 0,0 2 0,-1 0 0,30 17 0,-48-24 25,0 0-1,0 1 0,0-1 0,0 1 0,-1 0 0,0 0 0,1 0 0,-1 1 1,0-1-1,0 1 0,-1-1 0,1 1 0,-1 0 0,0 0 0,0 0 1,0 1-1,0-1 0,-1 0 0,2 6 0,-5-3 100,1-1 46,5-8 85,2-7-198,1-1 0,-2 0 1,10-20-1,3-7-8,-14 30-35,1 0-1,0 0 1,1 0 0,0 1 0,0 0 0,0 0 0,1 0 0,-1 1 0,1 0-1,1 0 1,-1 1 0,9-4 0,-14 7-11,-1 1-1,1-1 0,-1 1 1,1-1-1,0 1 1,-1 0-1,1 0 1,0-1-1,-1 1 1,1 0-1,0 1 1,-1-1-1,1 0 1,-1 0-1,1 1 1,0-1-1,-1 1 1,1 0-1,-1-1 1,1 1-1,-1 0 1,0 0-1,1 0 1,-1 0-1,0 0 1,1 0-1,-1 0 1,0 0-1,0 0 1,0 1-1,1 1 1,3 5 14,0 0 0,-1 0 0,0 0 0,4 13 0,-2-5 16,6 12 105,2-1 0,20 32 0,-29-53-124,0-1-1,0 1 0,0-1 0,1 0 0,-1-1 1,1 1-1,0-1 0,1 0 0,-1-1 1,1 0-1,0 0 0,0 0 0,0 0 0,0-1 1,0-1-1,0 1 0,0-1 0,1 0 0,11-1 1,-2 0 15,1 0 0,0-2 0,0 0 0,-1-1 0,0-1 0,34-12 0,-41 12-67,0-1 0,0 0-1,0 0 1,0-1 0,-1 0 0,0-1 0,0 0-1,-1 0 1,0-1 0,0 0 0,-1-1 0,0 1-1,0-1 1,-1-1 0,0 1 0,-1-1 0,0 0-1,-1 0 1,7-22 0,-10 20-2248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43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10848,'0'0'800,"102"-30"-352,-9 12 96,24 4 0,22-6-104,-4 2 0,2 6 240,-24 6 8,-18 4-24,-15 4-1,-1 4-127,-13 4 8,1-2-248,-23-4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4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6016,'0'0'7849,"2"-10"-7445,9-29-43,-6 32 228,0 11-295,-1 7 1,1 5 84,-2 0 1,0 0 0,0 20 0,2 3-9,3 76 385,-7-78-487,2 0-1,8 38 0,-11-75-256,1 0 1,-1 0-1,0 0 0,0 0 0,0 0 0,0 0 0,0 0 0,0 0 0,0 0 0,1 0 0,-1 0 0,0 0 0,0 0 0,0 0 0,0 0 1,0 0-1,0 0 0,0 0 0,1 0 0,-1 0 0,0 0 0,0 0 0,0 0 0,0 0 0,0 0 0,0 0 0,0 0 0,1 0 0,-1 0 1,0 0-1,0 0 0,0 0 0,0 0 0,0 0 0,0 0 0,0 0 0,0 1 0,1-1 0,-1 0 0,0 0 0,0 0 0,0 0 1,0 0-1,5-24 154,1-36-73,-3 6 20,4 0 1,1 0-1,22-74 0,-25 113-91,0 1-1,1-1 1,1 1 0,0 1-1,13-20 1,-19 32-20,-1 0 0,1 1 0,-1-1 0,1 1 0,-1-1 0,1 1 0,-1-1 1,1 1-1,0-1 0,-1 1 0,1-1 0,0 1 0,0 0 0,-1-1 0,1 1 0,0 0 0,0-1 1,-1 1-1,1 0 0,0 0 0,0 0 0,0 0 0,-1 0 0,1 0 0,0 0 0,0 0 0,0 0 1,-1 0-1,1 1 0,0-1 0,0 0 0,-1 1 0,1-1 0,0 0 0,0 1 0,-1-1 0,1 1 1,0-1-1,-1 1 0,1-1 0,-1 1 0,1-1 0,-1 1 0,1 0 0,-1-1 0,1 1 0,0 0 1,2 4 11,1 1-1,-1-1 1,0 0 0,3 11 0,3 10 8,-1 0-1,-2 0 0,0 1 0,-2-1 0,-1 1 0,0 42 0,-4-68-18,1 0-1,0 0 0,0 0 0,0 0 1,0 0-1,0 0 0,0 0 1,1 0-1,-1-1 0,0 1 0,0 0 1,1 0-1,-1 0 0,0 0 1,1 0-1,-1-1 0,1 1 0,-1 0 1,1 0-1,0-1 0,-1 0 0,1 1-1,-1-1 1,1 0 0,-1 0 0,1 0-1,-1 0 1,1 0 0,-1 0 0,1 0-1,-1-1 1,1 1 0,-1 0 0,1 0-1,-1 0 1,0 0 0,1-1 0,-1 1-1,1 0 1,-1 0 0,1-1 0,-1 1-1,0 0 1,1-1 0,25-30 61,-22 26-57,14-18 30,2-4 26,23-23 0,-37 44-46,0 0 0,0 0 0,1 1 0,0 0 0,0 0 0,0 0 0,1 1 0,-1 0 0,10-3 0,-14 7-12,0-1-1,-1 1 1,1 0 0,0-1-1,0 1 1,0 0 0,0 1-1,0-1 1,0 0 0,-1 1-1,1 0 1,0 0 0,0 0-1,-1 0 1,1 0 0,0 0-1,-1 0 1,1 1 0,-1 0-1,0-1 1,1 1 0,2 3-1,4 4 10,0 1 0,0 0 0,10 17 0,-13-19-1,20 33 144,37 75 1,-55-100-83,11 28 312,-16-36-241,-1-11 281,1-1-3295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45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457 24 7432,'0'0'5296,"-13"-4"-4552,7 1-662,-1 1 1,0 0 0,1 1 0,-1 0 0,0 0 0,0 0 0,0 1 0,0 0 0,0 0 0,0 1-1,0 0 1,0 0 0,0 1 0,1-1 0,-1 1 0,-6 4 0,-12 8 229,1 1 0,1 1 1,0 1-1,1 1 0,-25 27 0,40-38-201,0 1-1,0 0 1,1 0 0,0 0-1,0 1 1,1 0-1,0 0 1,0 0 0,1 0-1,1 1 1,-4 12-1,6-17-52,0 0-1,0 0 0,1 0 0,0 0 0,0 0 1,0 0-1,1-1 0,-1 1 0,1 0 0,1 0 1,-1 0-1,0-1 0,1 1 0,0-1 0,0 1 1,1-1-1,-1 0 0,1 1 0,0-1 1,0-1-1,0 1 0,0 0 0,1-1 0,-1 1 1,6 2-1,-6-3-6,0-1 0,1 0 0,-1 0 0,1 0 0,0 0 0,0 0 0,-1-1 0,1 0 0,0 0 0,0 0 0,0 0 0,1 0 0,-1-1 0,0 0 0,0 0 0,5 0 0,-3-1 14,1-1 1,-1 1 0,-1-1-1,1 0 1,0-1 0,0 1-1,-1-1 1,1 0-1,-1 0 1,5-5 0,-1 0 37,0 0 0,0 0 1,-1-1-1,0 0 0,-1 0 1,0-1-1,0 0 0,-1 0 0,0-1 1,8-20-1,-11 18 48,0 1 0,-1 0-1,0-1 1,-1 1 0,0-1 0,-1 0 0,0 1-1,-1-1 1,-3-13 0,3 23 340,0 7-174,-1 15-51,0 30-131,10 114 354,0 26 110,-8-149-429,-2-1-1,-2 0 1,-2 0-1,-1 0 1,-2-1-1,-2 0 1,-28 69-1,37-103-133,0-1 0,1 1-1,-2 0 1,1 0 0,0-1-1,-1 0 1,1 1 0,-1-1-1,0 0 1,0 0 0,0 0-1,-1-1 1,1 1 0,-1-1-1,1 0 1,-1 0 0,0 0-1,0 0 1,0-1 0,0 1-1,0-1 1,0 0 0,0 0-1,0-1 1,0 1 0,-1-1-1,1 0 1,0 0 0,0 0-1,0-1 1,-1 1 0,-6-3-1,2 0 4,0 0 0,1-1 0,-1 0-1,1-1 1,0 1 0,0-1 0,0-1-1,1 0 1,0 0 0,0 0 0,-9-12-1,5 5 21,0 0-1,1-2 1,1 1-1,0-1 1,-9-21-1,17 32-34,-1-1-1,0 0 1,1 1-1,0-1 1,0 0-1,0 0 1,1 0-1,0 0 1,0 0 0,0 0-1,0 0 1,1 0-1,0 0 1,0 0-1,3-9 1,-1 7-6,0 1 0,1-1 0,0 1 0,0-1 0,0 1 0,1 1 0,0-1 0,0 1 0,0-1 0,7-4 0,8-4 9,1 1 0,1 0 0,0 2 0,1 0 0,28-8 0,2-2-5,16-5-41,73-16 0,-38 12-58,-46 13 1,0-4 0,-1-2 0,-1-2 0,94-59 0,30-27-13,-166 99 88,0 0 0,0-2 0,-1 1 0,-1-1-1,0-1 1,16-27 0,-27 41 10,0 0-1,0-1 1,0 1-1,-1 0 1,1 0 0,0-1-1,-1 1 1,1 0-1,0-1 1,-1 1-1,0 0 1,1-1 0,-1 1-1,0-1 1,0 1-1,0-1 1,0 1 0,0-3-1,0 3-3,-1 1 0,0-1 0,1 1 0,-1-1 0,1 1 1,-1 0-1,0-1 0,1 1 0,-1 0 0,0 0 0,0 0 0,1-1 0,-1 1 0,0 0 0,1 0 0,-1 0 0,0 0 1,0 0-1,1 0 0,-1 0 0,0 1 0,0-1 0,1 0 0,-1 0 0,-1 1 0,-11 3 34,1 0 1,-22 12-1,30-14-41,-17 8 33,0 2-1,1 0 1,0 2 0,-33 28 0,45-36-16,1 2 0,0-1 0,1 1 0,-1 0 0,2 0 0,-1 1 0,1-1 0,0 1 0,1 1 0,0-1 1,0 0-1,1 1 0,1 0 0,-3 13 0,4-12-4,0 0 0,1 0 0,1 0 0,-1 0 0,2 0 0,-1 0 1,5 14-1,-5-21-4,1 0 0,-1-1 0,1 1 0,-1 0 0,1-1 0,0 1 0,0-1 0,1 0 0,-1 1 0,1-1 0,-1 0 1,1-1-1,0 1 0,0 0 0,1-1 0,-1 0 0,0 1 0,1-1 0,-1-1 0,1 1 0,0 0 0,0-1 0,5 2 0,-5-3 2,-1 0 0,0 0 0,1 0 0,-1 0 0,0-1 0,1 1-1,-1-1 1,0 0 0,0 0 0,1 0 0,-1 0 0,0-1 0,0 1-1,0-1 1,3-3 0,6-3 12,0-1 0,10-12 0,-21 20-19,12-12 16,-1 0-1,-1-1 1,-1-1-1,0 1 1,-1-2 0,8-16-1,-1-3 68,19-64-1,-35 98-82,0 1 1,0 0-1,0 0 1,1-1-1,-1 1 1,0 0-1,0 0 1,0-1-1,0 1 1,0 0-1,0 0 0,0-1 1,0 1-1,0 0 1,1 0-1,-1 0 1,0-1-1,0 1 1,0 0-1,0 0 0,1 0 1,-1-1-1,0 1 1,0 0-1,1 0 1,-1 0-1,0 0 1,0 0-1,0 0 0,1 0 1,-1-1-1,1 1 1,5 8 11,5 23-38,-8-23 38,8 26 5,31 65-1,-37-91-7,-1 1 0,2 0 0,-1-1-1,1 0 1,0-1 0,1 1 0,0-1 0,0 0-1,0-1 1,1 0 0,0 0 0,15 8 0,-21-13-4,-1-1 0,1 1 0,0-1 0,0 1 0,-1-1 0,1 0 0,0 0 0,0 0 0,0 0 1,-1 0-1,1 0 0,0-1 0,0 1 0,0 0 0,-1-1 0,1 1 0,0-1 0,-1 0 0,1 0 0,0 0 0,-1 0 0,1 0 1,1-1-1,3-4 15,1 1 1,-1-1 0,10-14 0,26-35 85,-3-3 1,55-107-1,-90 157-80,0 0 0,-1 0 0,0 0-1,2-11 1,0 9 122,2 12 12,-5 0-141,-1 0 1,1 0-1,-1 0 1,0 0-1,0 1 1,0-1-1,0 0 1,1 5-1,6 29 24,4 66 1,-6-35-34,-3-47-12,0-1 0,-2 1 0,-1 0 0,0 0 0,-1 0 0,-1 0 0,-1-1 0,-1 1 0,-7 21 0,10-38 0,0-1 0,0 1 0,0-1 0,0 1 0,-1-1 0,1 0 0,-1 0 0,1 1 0,-1-1 0,0 0 0,0 0 0,0-1 0,0 1 0,0 0 0,-1-1 0,1 1 0,0-1 0,-1 1 0,-3 0 0,2-1 0,1 0 0,-1-1 0,1 0 0,-1 1 0,1-1 0,-1-1 0,1 1 0,-1 0 0,1-1 0,-1 0 0,1 0 0,0 0 0,-5-2 0,-1-1 0,-1-1 0,1 0 0,0-1 0,1 0 0,-1 0 0,1-1 0,0 0 0,-13-16 0,17 17 0,0-1 0,0 0 0,0 0 0,1 0 0,0 0 0,1 0 0,-1-1 0,2 0 0,-1 1 0,-1-15 0,3 21 0,0 0 0,0 0 0,0 1 0,0-1 0,0 0 0,0 0 0,1 0 0,-1 0 0,0 0 0,0 1 0,1-1 0,-1 0 0,0 0 0,1 0 0,-1 1 0,1-1 0,-1 0 0,1 0 0,0 1 0,-1-1 0,1 1 0,-1-1 0,1 0 0,0 1 0,0-1 0,1 0 0,0 1 0,0-1 0,-1 1 0,1 0 0,0-1 0,0 1 0,-1 0 0,1 0 0,0 0 0,0 0 0,3 1 0,5 2 0,-1 0 0,1 0 0,13 7 0,-22-10 0,117 59 0,17 8 0,-115-60 0,1-2 0,0 0 0,1-1 0,-1-1 0,39 0 0,-32-2 0,12 0-4020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4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1 460 7632,'0'0'5033,"12"1"-4404,2 0-409,0-1-1,0 0 1,-1-1-1,1 0 1,0-2-1,0 1 1,14-6-1,8-6 900,50-29 0,-75 37-903,0-1 0,-1 0 0,0-1 0,0 0 0,-1-1 0,0 0 1,0 0-1,11-17 0,-2 1 209,-13 18-240,1 0 1,-1 0 0,0-1-1,0 0 1,-1 0-1,0 0 1,-1 0 0,1-1-1,2-12 1,0-12 3083,-6 37-2669,-1 24-353,1-1 0,1 1 0,2 0 0,0-1-1,2 0 1,9 30 0,-12-49-164,1 1 0,0-1 0,1 0 0,0 1 1,0-1-1,0-1 0,1 1 0,11 12 0,-14-17-41,0-1 0,1 1 0,-1-1 0,1 0 0,0 1 0,-1-1-1,1-1 1,0 1 0,0 0 0,0-1 0,0 1 0,1-1 0,-1 0 0,0 0 0,1 0 0,-1-1 0,0 1 0,1-1 0,-1 0 0,1 0 0,-1 0-1,1 0 1,-1 0 0,0-1 0,1 0 0,4-1 0,4-3 64,-1 0 1,1-1-1,-1 0 0,-1-1 1,1 0-1,-1-1 0,-1 0 0,1 0 1,-1-1-1,-1 0 0,1-1 1,11-18-1,1-8 210,-1-1 0,23-60 0,-4 9 135,-24 51-155,-12 29-210,1-1 1,-1 1-1,1-1 0,1 1 1,0 0-1,0 0 1,8-9-1,-13 17-86,0 0 0,1 0 0,-1-1 0,0 1 0,0 0 0,0 0 0,0 0 0,0 0 0,0-1 0,1 1 0,-1 0 0,0 0 0,0 0 0,0 0 0,0 0 0,1 0 0,-1 0 0,0 0 0,0 0 0,0 0 0,1 0 0,-1 0 0,0-1 0,0 1 0,0 0 0,1 0 0,-1 1 0,0-1 0,0 0 0,0 0 0,1 0 0,-1 0 0,0 0 0,0 0 0,0 0 0,1 0 0,-1 0 0,0 0 0,0 0 0,0 1 0,0-1 0,1 0 0,-1 0 0,0 0 0,0 0 0,0 0 0,0 1 0,0-1 0,0 0 0,0 0 0,1 0 0,-1 0 0,0 1 0,3 12 0,-2-10 0,5 38 0,-2 0 0,-1 49 0,-2-33 0,0-36 0,-2-1 0,0 1 0,-2 0 0,-5 23 0,6-34 0,-1 0 0,0-1 0,0 1 0,-1 0 0,-1-1 0,0 0 0,0 0 0,0 0 0,-1-1 0,-10 11 0,15-18 0,0 1 0,0-1 0,-1 0 0,1 0 0,-1 1 0,1-1 0,-1 0 0,1 0 0,-1-1 0,1 1 0,-1 0 0,0 0 0,1-1 0,-1 1 0,0-1 0,0 1 0,0-1 0,1 0 0,-1 0 0,0 0 0,0 0 0,0 0 0,0 0 0,1 0 0,-1-1 0,0 1 0,0-1 0,0 1 0,1-1 0,-1 1 0,0-1 0,1 0 0,-1 0 0,1 0 0,-1 0 0,1 0 0,-1-1 0,1 1 0,0 0 0,0 0 0,-1-1 0,1 1 0,-1-3 0,-2-2 0,-1-1 0,1 1 0,1-1 0,-1 0 0,1 0 0,1 0 0,-1 0 0,-2-15 0,5 19 0,-1 0 0,1 0 0,0 0 0,0 1 0,0-1 0,0 0 0,0 0 0,1 0 0,-1 1 0,1-1 0,0 0 0,0 0 0,0 1 0,2-5 0,-2 6 0,0-1 0,1 1 0,-1-1 0,1 1 0,-1 0 0,1 0 0,0-1 0,-1 1 0,1 0 0,0 0 0,0 1 0,0-1 0,-1 0 0,1 1 0,0-1 0,0 1 0,0-1 0,0 1 0,0 0 0,0 0 0,3 0 0,21 2 0,-1 1 0,-1 1 0,1 2 0,-1 0 0,0 1 0,35 16 0,-13-6 0,-31-13 0,0 0 0,31 3 0,-30-5 0,-1 1 0,23 6 0,-37-9-4,0 0-1,0 1 1,1-1 0,-1 0-1,0 0 1,0 0 0,0 0-1,0 0 1,0 0 0,1 0-1,-1 0 1,0 0 0,0-1-1,0 1 1,0 0 0,0-1-1,0 1 1,0-1 0,0 1-1,0-1 1,0 1 0,0-1-1,1-1 1,8-9-5067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47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14968,'0'0'1432,"105"0"-1440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5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7232,'0'0'15205,"10"9"-14681,9 9 125,0-2 1,36 25 0,-46-36-398,-1 1-1,0 0 1,0 0 0,-1 1-1,0 0 1,0 1 0,-1-1-1,1 1 1,-2 0 0,9 15-1,-2 2 42,-1 1 0,10 39 0,0-3 188,-12-33-303,-1-1 0,-1 1 0,5 47 0,-3 91 348,-6-80-250,-3-75-209,0 0 0,-1 0 0,-1 0 0,0 0 0,-4 14 0,5-17 41,-3 8 120,4-16-219,0-1 0,0 0 1,0 1-1,0-1 1,0 0-1,-1 0 1,1 1-1,0-1 1,0 0-1,-1 0 1,1 1-1,0-1 0,0 0 1,-1 0-1,1 0 1,0 0-1,-1 1 1,1-1-1,0 0 1,0 0-1,-1 0 1,1 0-1,0 0 1,-1 0-1,1 0 0,0 0 1,-1 0-1,1 0 1,0 0-1,-1 0 1,1 0-1,0 0 1,-1 0-1,1 0 1,0 0-1,-1 0 0,1-1 1,0 1-1,-1 0 1,1 0-1,0 0 1,0 0-1,-1-1 1,-10-6 56,0 0-1,1-1 1,0 0 0,0-1 0,1 0 0,0 0 0,0-1-1,1 0 1,1-1 0,0 1 0,0-1 0,1-1 0,0 0-1,1 1 1,-7-26 0,11 33-66,1 1 0,0-1 0,0 1 0,0-1 0,0 1 0,0-1 0,1 1 0,0 0 0,-1-1 0,1 1 0,1 0 0,-1-1 0,3-4 0,27-43 0,-16 28 0,28-48 0,75-94 0,-115 161 0,170-215 0,-159 201 0,15-27 0,-25 37 0,-1 1 0,0 0 0,0-1 0,0 0 0,-1 0 0,0 0 0,1-11 0,-3 19 26,0-1-1,0 0 1,0 0 0,0 0-1,0 1 1,1-1-1,-1 0 1,0 0 0,0 1-1,1-1 1,-1 0 0,1 0-1,-1 1 1,0-1-1,1 0 1,-1 1 0,1-1-1,0 1 1,-1-1 0,1 0-1,-1 1 1,1 0 0,0-1-1,-1 1 1,1-1-1,0 1 1,0 0 0,-1-1-1,1 1 1,0 0 0,0 0-1,0 0 1,0-1-1,26 4-2673,-21-1 41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5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3912,'0'0'15339,"3"-11"-14949,12-36-14,-13 44-310,0 0 0,1 0 0,-1 0 0,1 1 0,-1-1 0,1 1-1,0 0 1,0-1 0,0 1 0,0 1 0,0-1 0,0 0 0,1 1 0,-1 0 0,0-1 0,1 1 0,-1 1 0,1-1 0,0 0 0,4 1 0,2-2 147,15-2 725,0 1-1,0 1 0,28 2 1,-27 0 270,-25 1-1192,0-1 0,-1 1 1,1-1-1,0 1 1,0-1-1,-1 1 1,1-1-1,0 1 1,-1 0-1,1 0 1,0-1-1,-1 1 1,1 0-1,-1 0 1,0-1-1,1 1 1,-1 0-1,1 0 1,-1 0-1,0 0 1,1 1-1,6 26 146,-7-24-98,5 20 97,-3-13-70,0-1 0,0 0 0,1 0 0,8 18 0,-11-27-78,1 0 1,-1-1 0,1 1 0,-1-1 0,1 1 0,-1-1-1,1 1 1,0-1 0,-1 0 0,1 1 0,0-1 0,-1 0-1,1 1 1,0-1 0,-1 0 0,1 0 0,0 1 0,-1-1 0,1 0-1,0 0 1,0 0 0,-1 0 0,2 0 0,20-4 203,-11 2-143,21-4 216,0-1-1,44-17 0,27-6 301,-86 26-383,-1-1 0,27-12 0,-25 13 72,-16 3-246,0 1 0,0 0 0,0-1 0,0 1 0,0-1 0,0 0 0,-1 0 0,1 0 0,2-1 0,-2 2-1,5-4 88,-6 2-166,-5 2-160,3 0-111,-9 9-1591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1:0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5720,'0'0'8370,"7"-10"-7748,25-32 0,-30 39-545,1 1 0,0-1 0,-1 1 0,1 0 0,0-1-1,0 1 1,1 1 0,-1-1 0,0 0 0,0 1 0,1 0 0,6-2 0,3-1 142,53-15 825,0 2 0,2 4 1,96-7-1,-159 19-963,-1 1-1,0 0 1,1-1 0,-1 2-1,0-1 1,0 0-1,1 1 1,-1 0 0,0 0-1,0 0 1,0 1 0,0-1-1,0 1 1,5 3-1,-5-2 94,-1 0 1,1 0-1,-1 1 0,0-1 0,-1 1 0,1 0 0,0-1 0,-1 1 0,0 1 0,0-1 0,0 0 0,2 8 0,1 7 417,7 15 229,-10-33-756,-1 1 1,0 0 0,0-1-1,1 1 1,-1 0 0,1-1-1,-1 0 1,1 1 0,0-1-1,-1 0 1,1 0 0,0 0-1,0 0 1,0 0 0,2 1-1,2-1 90,1 1 0,-1-1 0,0 0-1,1-1 1,-1 1 0,1-1 0,-1-1 0,0 1 0,8-2-1,59-17 875,-22 4-18,-47 14-978,-3 2 3,0-1 0,0 0 0,0-1 0,0 1 0,0 0-1,-1 0 1,1 0 0,0 0 0,0-1 0,0 1 0,-1 0 0,1-1-1,0 1 1,0-1 0,-1 1 0,1-1 0,0 1 0,-1-1 0,1 1 0,0-1-1,-1 0 1,1 1 0,-1-1 0,1 0 0,-1 1 0,0-1 0,1 0-1,-1 0 1,0 0 0,1 1 0,-1-1 0,0 0 0,0 0 0,0 0 0,1 0-1,-1 1 1,0-1 0,-1-1 0,3-8-4056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1:0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123 185 6328,'0'0'11057,"12"-3"-10392,-5 1-533,0 0-27,0 0 0,-1 0 0,1 0 0,-1 0 0,1-1 0,-1 0 1,0-1-1,0 1 0,-1-1 0,6-5 0,5-5 463,-1 0 0,-1 0-1,-1-2 1,19-26 0,-20 27 187,-10 12-451,1 0 0,-1 0 0,0-1 0,0 1 0,0 0 0,2-6 1,-5 106 1835,-34 332-665,28-329-1142,6-64-105,-1-1-1,-2 1 1,-10 39-1,12-53 13,2-20-206,0 1 0,0-1 0,0 0-1,-1 1 1,1-1 0,-1 1 0,1-1-1,-2 4 1,1 6 206,1-11-225,0-1 0,0 1 0,0-1 0,0 1 0,0 0 0,0-1 0,0 1 0,0-1 0,0 1 0,0-1 0,0 1 0,0 0 0,0-1 0,0 1 0,-1-1 0,1 1 0,0-1 0,0 1 0,-1-1 0,1 1 0,0-1 0,0 1 0,-1-1 0,1 0 0,-1 1 0,1-1 0,0 1 0,-1-1 0,1 0 0,-1 1 0,0-1 0,-50 16 73,0-3 1,-71 10-1,101-23-35,10 1 46,24 1 52,22 1-38,0-2 0,51-5-1,38 2 482,-121 2-586,1 0-1,-1 0 1,1 1-1,0 0 1,-1 0 0,0 0-1,1 0 1,-1 0-1,6 4 1,-9-4-8,0-1 0,0 1 0,0-1 0,0 1 0,0 0 0,0-1 0,0 1 0,0-1 0,0 1 0,0-1 0,-1 1 0,1-1 0,0 1 0,0-1 0,-1 1 0,1-1 0,0 1 0,-1-1 0,1 1 0,0-1 0,-1 1 0,1-1 0,-1 0 0,1 1 0,-1-1 0,1 0 0,-1 1 0,1-1 0,-1 0 0,1 0 0,-2 1 0,0 0 0,-16 11-4024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53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1127 7632,'0'0'4660,"13"0"-4039,12-1-169,-1-1 1,0-1-1,38-9 0,-37 3-91,1 0-1,-1-2 0,-1-1 0,0-1 1,-1-1-1,0 0 0,-1-2 1,37-36-1,-43 36-85,-2-2 0,0 0 1,-1-1-1,-1 0 0,-1 0 1,-1-2-1,0 1 0,-2-1 1,8-27-1,-8 11 287,-7 29-267,0 0 0,1-1-1,1 1 1,4-12 0,-7 21-262,0-1 1,0 0-1,-1 0 0,1 0 1,0 0-1,0 0 0,0 1 1,-1-1-1,1 0 0,0 0 1,0 0-1,-1 0 0,1 0 1,0 0-1,0 0 0,-1 0 1,1 0-1,0 0 0,0 0 1,0 0-1,-1 0 0,1 0 1,0 0-1,0 0 0,-1 0 1,1 0-1,0-1 0,0 1 1,0 0-1,-1 0 0,1 0 1,0 0-1,0 0 0,0 0 1,-1-1-1,1 1 0,0 0 1,0 0-1,0 0 0,0-1 1,0 1-1,-1 0 0,1 0 1,0 0-1,0-1 0,0 1 1,0 0-1,0 0 0,0-1 1,0 1-1,0 0 0,0 0 1,0-1-1,0 1 0,0 0 1,0 0-1,0-1 0,-2 7 68,0-1-1,0 1 1,1 0-1,0 0 1,-1 10-1,-1 8 40,-5 10-7,3-13-33,0 0 0,2-1-1,0 1 1,1 0 0,1 1-1,1-1 1,4 31 0,0-34-23,0-1 1,1 0 0,1 0 0,0 0 0,1-1 0,18 29 0,-23-40-54,2-1-1,-1 1 1,1 0 0,-1-1-1,1 0 1,0 0 0,1 0-1,-1 0 1,1-1 0,0 1-1,-1-1 1,2-1 0,-1 1-1,0 0 1,0-1 0,1 0-1,-1-1 1,1 1 0,0-1-1,-1 0 1,1 0 0,0-1-1,0 0 1,10-1 0,-8 0 5,0-1 0,0-1-1,0 0 1,0 0 0,-1 0 0,1-1 0,-1 0 0,11-8 0,-3 1 41,-1-1-1,24-24 1,-27 22-18,1-1 0,-2 0-1,0 0 1,13-28 0,-7 8 54,12-41 0,-14 28 4,-1 0 0,7-64 0,-20 108-84,1 0-1,0 0 0,0 0 1,0 0-1,0 0 0,0 0 0,1 0 1,0 0-1,0 0 0,4-5 0,-5 8-15,-1 0-1,1 0 1,0 1-1,-1-1 0,1 1 1,0-1-1,0 1 0,0-1 1,-1 1-1,1-1 1,0 1-1,0 0 0,0 0 1,0-1-1,0 1 0,0 0 1,0 0-1,-1 0 1,3 0-1,-1 0-3,0 1 0,0-1 0,-1 1 0,1 0 0,0-1 0,-1 1 1,1 0-1,0 0 0,-1 0 0,1 0 0,-1 0 0,0 1 0,3 1 0,4 7 6,0 1 0,-1-1 0,0 1 1,-1 1-1,0-1 0,-1 1 0,0 0 0,6 22 0,4 9 27,-7-22-17,-1 1 0,8 37 0,-14-50-8,1 0 0,-2 1-1,1-1 1,-1 1-1,-1-1 1,0 0 0,0 1-1,-1-1 1,-3 12 0,4-19-1,0 0 0,0 1 0,0-1 0,-1 0 0,1 1 1,-1-1-1,1 0 0,-1 0 0,0 0 0,0 0 0,1-1 0,-2 1 0,1 0 1,0-1-1,0 1 0,0-1 0,-1 0 0,1 0 0,0 0 0,-1 0 0,1 0 1,-1-1-1,0 1 0,1-1 0,-5 1 0,-6 0 26,1-1 1,-1-1-1,0 0 0,-13-2 0,8 0-6,-91-18 342,86 24-287,21-3-89,1 1 0,-1 0 0,0-1 0,-1 0-1,1 1 1,0-1 0,0 0 0,0 0 0,0 0 0,0-1-1,0 1 1,0 0 0,0-1 0,-3 0 0,18 8-49,0-1 0,0 0 0,1-1 1,0 0-1,0-1 0,0-1 0,0 0 1,1-1-1,-1 0 0,1-1 0,28-2 1,-4-2-9,-1-1 0,1-2 0,58-18 1,-46 6 15,-2-2-1,0-3 1,-2-1 0,64-44 0,-104 64 40,44-32-18,-46 32 21,1 0 0,-2 0 0,1-1-1,-1 0 1,1 0 0,6-10 0,-11 14 3,1 0 0,-1 0 0,1 1-1,-1-1 1,0 0 0,1 0 0,-1 0 0,0 0-1,1 0 1,-1 0 0,0 0 0,0 0 0,0 0-1,0 0 1,0 0 0,0-1 0,0 1 2,-1 1 1,1 0-1,0-1 0,0 1 1,-1 0-1,1-1 1,0 1-1,0 0 1,-1 0-1,1-1 0,0 1 1,-1 0-1,1 0 1,0 0-1,-1 0 1,1-1-1,0 1 0,-1 0 1,1 0-1,-1 0 1,1 0-1,0 0 1,-1 0-1,1 0 0,-1 0 1,1 0-1,-1 0 1,-3 1 28,1-1 0,-1 1 1,0 0-1,1 1 0,-1-1 1,-5 3-1,-10 6 37,0 2-1,1-1 1,-31 27-1,42-31-45,-1 0-1,1 0 1,1 1-1,-1 0 1,1 0-1,1 1 1,0 0-1,0 0 1,0 0-1,-4 16 1,8-21-15,1 0 1,-1 0-1,1 1 1,0-1-1,0 0 1,1 0-1,-1 1 1,1-1-1,0 0 1,0 0-1,0 0 1,1 0 0,-1 0-1,1 0 1,0 0-1,0 0 1,0-1-1,1 1 1,4 4-1,-4-3 0,1-1 0,0 0 1,0 0-1,0 0 0,0-1 0,1 1 0,-1-1 0,1 0 0,0 0 0,0-1 1,0 0-1,0 1 0,0-2 0,10 3 0,-13-3-5,0-1 1,0 0-1,1 0 1,-1 1-1,0-2 1,1 1-1,-1 0 0,0 0 1,0-1-1,1 1 1,-1-1-1,0 0 1,0 1-1,0-1 0,0 0 1,0 0-1,0-1 1,0 1-1,0 0 0,2-2 1,-2 0 1,0 1 0,-1-1 1,1 0-1,0 0 0,-1 0 0,1 0 1,-1 0-1,0 0 0,0 0 0,0 0 1,-1 0-1,1-5 0,0-7 19,-1-1 0,0 1 0,-1 0 0,-5-24 0,6 39-27,-4-15 37,0 1-1,-2 0 0,1 1 0,-1-1 0,-1 1 1,-1 0-1,-11-15 0,-17-31 60,33 46-136,10 13-56,17 17-117,-16-12 171,-7-4 40,27 18-61,45 22-1,-62-36 55,1 0-1,0-1 1,0 0 0,0-1 0,0 0 0,1-1 0,20 1-1,-5-2-14,55-7-1,-71 5 22,0-2 0,-1 1 0,0-2 0,0 0-1,0 0 1,0-1 0,17-10 0,-12 6 2,0-1 1,-1-1-1,0 0 0,0-1 1,-1-1-1,24-28 1,-15 7 25,-1-1 1,-2-1 0,-1-1 0,-2-1 0,-2-1-1,-1 0 1,-2 0 0,13-77 0,-23 100 2,-1 1 0,0-1 1,-1 1-1,-1-1 0,0 1 1,-1-1-1,-7-24 0,9 39-27,0 1 1,0 0-1,0 0 0,0-1 0,0 1 0,0 0 0,0-1 0,0 1 0,0 0 1,-1 0-1,1-1 0,0 1 0,0 0 0,0 0 0,0-1 0,-1 1 0,1 0 0,0 0 1,0-1-1,0 1 0,-1 0 0,1 0 0,0 0 0,0 0 0,-1-1 0,1 1 0,0 0 1,-1 0-1,1 0 0,0 0 0,0 0 0,-1 0 0,1 0 0,0 0 0,-1 0 1,1 0-1,0 0 0,0 0 0,-1 0 0,1 0 0,0 0 0,-1 0 0,1 0 0,0 0 1,0 0-1,-1 0 0,1 1 0,0-1 0,-1 0 0,1 0 0,0 0 0,0 0 0,0 1 1,-1-1-1,1 0 0,0 0 0,0 1 0,0-1 0,-1 0 0,1 0 0,0 1 1,-16 24 6,10-16-3,-14 25-2,3 1-1,0 0 1,2 2-1,2-1 1,1 2-1,-10 61 1,13-41-20,2 0 0,3 1 0,7 107 1,-1-140 7,2 1 0,0-1 0,2-1 0,1 1 0,10 24 0,-15-47 10,-1 1 0,1 0 0,0-1 0,0 1 0,0-1 0,0 0 0,1 0 0,0 0 0,-1 0 0,1 0 0,0 0-1,0-1 1,0 0 0,1 1 0,-1-1 0,1 0 0,-1 0 0,1-1 0,0 1 0,-1-1 0,1 0 0,0 0 0,0 0 0,0-1-1,5 1 1,-1-1 4,0 0-1,0-1 0,0 0 1,0 0-1,0-1 0,-1 0 1,1 0-1,0-1 0,-1 0 0,0 0 1,0-1-1,8-5 0,3-3-1,-1-1 0,-1 0 0,0-2 0,0 0 1,-2-1-1,0 0 0,0-1 0,-2-1 0,0 0 0,10-23 0,45-87-44,68-191 0,-111 255 31,82-205-110,-101 259 100,1-9-14,-8 43 34,-1-1 0,-10 35-1,3-12 4,-81 363 185,3-88 133,80-302-269,0-1 0,0 0 1,-2-1-1,0 0 0,-16 20 0,13-17 101,12-17-124,-1 0 0,1 0 0,-1 0 0,0 0 0,0 0 0,0-1 0,-1 1-1,1-1 1,0 0 0,-5 4 0,7-6-29,0 0 0,0 0 0,0 0 0,0 0 0,0 0 0,-1 0 0,1 0 0,0 0 0,0 0 0,0 0 0,0 0 0,0 0 0,0 0 0,-1 0 0,1 0 0,0 0 0,0 0 0,0 0 0,0 0 0,0 0 0,0 0 0,0 0 0,-1 0 0,1 0 0,0 0 0,0 0 0,0 0 0,0 0 0,0 0 0,0 0 0,0 0 0,0-1 0,-1 1 0,1 0 0,0 0 0,0 0 0,0 0 0,0 0 0,0 0 0,0 0 0,0 0 0,0-1 0,0 1 0,0 0 0,0 0 0,0 0 0,0 0 0,0 0 0,0 0 0,0 0 0,0-1 0,0 1 0,0 0 0,0 0 0,0 0 0,0 0 0,0 0 0,0 0 0,0-1 0,1-7 0,-1 7 0,5-20 0,0-1 0,2 1 0,1 1 0,16-33 0,50-74 0,-69 119 0,-2 2 0,1 0 0,0-1 0,0 2 0,0-1 0,1 0 0,0 1 0,0 0 0,0 0 0,12-7 0,-17 11 0,1 1 0,0-1 0,0 1 0,-1 0 0,1 0 0,0-1 0,0 1 0,0 0 0,0 0 0,0 0 0,-1 0 0,1 0 0,0 0 0,0 0 0,0 0 0,0 0 0,0 1 0,-1-1 0,1 0 0,0 0 0,0 1 0,0-1 0,1 1 0,-1 0 0,1 1 0,-1-1 0,1 1 0,-1-1 0,0 1 0,1 0 0,-1-1 0,0 1 0,2 3 0,1 5 0,-1 0 0,0 0 0,3 12 0,-5-16 0,42 175-57,-41-173 39,1 0 0,0 0 1,1 0-1,8 14 0,-11-19 15,0-1 0,1 0 0,0 0 0,-1 0 0,1 0 0,0 0 0,0 0 0,0 0 0,0-1 0,0 1 0,1-1 0,-1 1 0,0-1 0,1 0 0,-1 0 0,1 0-1,-1 0 1,1-1 0,3 2 0,4-2 13,-1-1-1,0 1 0,0-1 1,0-1-1,0 1 1,-1-2-1,1 1 0,0-1 1,-1-1-1,1 1 1,-1-1-1,0-1 0,-1 0 1,1 0-1,-1 0 0,0-1 1,7-7-1,-4 3-11,-1 0 1,0-1-1,-1 0 0,0 0 0,-1-1 1,0 0-1,-1 0 0,-1 0 0,1-1 0,5-23 1,-10 30-5,0 0 1,-1 1 0,1-1 0,-1 1 0,0-1-1,-1 0 1,1 1 0,-1-1 0,0 1 0,-1-1-1,1 1 1,-1-1 0,0 1 0,-4-7 0,5 9 4,0 1 0,-1 0 1,1 0-1,-1 0 0,0 0 0,1 0 1,-1 0-1,0 0 0,0 0 1,0 1-1,0-1 0,-1 1 0,1 0 1,0-1-1,-1 1 0,1 0 1,0 0-1,-1 1 0,0-1 1,1 0-1,-1 1 0,1 0 0,-1-1 1,1 1-1,-1 0 0,0 0 1,1 1-1,-1-1 0,1 0 0,-1 1 1,0 0-1,-3 1 0,-4 1 8,1 1-1,1-1 0,-1 2 1,1-1-1,-1 1 0,1 0 1,0 1-1,1 0 0,0 0 1,0 1-1,0 0 0,1 0 1,-1 0-1,2 1 1,-1 0-1,1 0 0,1 1 1,-1-1-1,1 1 0,1 0 1,0 0-1,0 0 0,0 1 1,-1 16-1,4-19-6,0-1 0,0 1 0,0-1 0,1 1 0,0-1 0,0 1 0,1-1 0,0 0 0,0 0 0,0 0 0,1 0 0,0 0 0,0 0 0,1-1 0,-1 1 0,1-1 0,0 0 0,9 9 0,-3-5 0,-1-1 0,1 0 0,1 0 0,-1-1 0,1 0 0,0-1 0,1 0 0,21 7 0,-26-11 0,1-1 0,0 0 0,0 0 0,0 0 0,0-1 0,0 0 0,0-1 0,0 0 0,0 0 0,0-1 0,0 0 0,-1 0 0,1-1 0,-1 0 0,1 0 0,-1-1 0,0 1 0,0-2 0,-1 1 0,1-1 0,-1 0 0,7-8 0,0 1 0,-3 3 0,0-1 0,0 0 0,-1 0 0,0-1 0,-1 0 0,-1-1 0,1 1 0,-2-2 0,6-12 0,-8 15 0,-1 0 0,-1-1 0,0 0 0,0 1 0,-1-1 0,0 0 0,-1 0 0,0 0 0,-1 1 0,0-1 0,-3-12 0,1-3 0,2 20 0,1 1 0,-1-1 0,1 0 0,-2 0 0,1 1 0,-1-1 0,1 1 0,-2 0 0,1-1 0,-6-9 0,8 15 0,0 0 0,0 0 0,-1 0 0,1 0 0,0 0 0,0 0 0,0 0 0,0 0 0,0 0 0,0 0 0,0 0 0,-1 0 0,1-1 0,0 1 0,0 0 0,0 0 0,0 0 0,0 0 0,0 0 0,0 0 0,0-1 0,0 1 0,0 0 0,0 0 0,0 0 0,0 0 0,0 0 0,0-1 0,0 1 0,0 0 0,0 0 0,0 0 0,0 0 0,0 0 0,0-1 0,0 1 0,0 0 0,0 0 0,0 0 0,0 0 0,0 0 0,0 0 0,0-1 0,0 1 0,0 0 0,0 0 0,0 0 0,1 0 0,-1 0 0,0 0 0,0 0 0,0 0 0,0-1 0,0 1 0,0 0 0,0 0 0,1 0 0,-1 0 0,0 0 0,2 0 0,0 8 0,15 24 0,-2 0 0,-2 1 0,-1 1 0,13 57 0,-22-79 0,0 1 0,1-1 0,0 0 0,1 0 0,1 0 0,0-1 0,0 0 0,15 20 0,-19-30 0,0 1 0,-1-1 0,1 0 0,0 0 0,-1 0 0,1 0 0,0 0 0,0 0 0,0 0 0,0 0 0,0-1 0,0 1 0,0-1 0,0 0 0,0 0 0,0 0 0,0 1 0,0-2 0,0 1 0,0 0 0,0 0 0,0-1 0,0 1 0,0-1 0,0 0 0,2 0 0,2-1 0,-1-1 0,0 1 0,1-1 0,-1 0 0,0-1 0,-1 1 0,1-1 0,4-4 0,25-32 0,-3-1 0,-1-2 0,32-57 0,-40 62 0,-21 37 0,0 0 0,0-1 0,0 1 0,0 0 0,0 0 0,0-1 0,0 1 0,0 0 0,1 0 0,-1 0 0,0 1 0,1-1 0,-1 0 0,1 1 0,-1-1 0,1 0 0,-1 1 0,1 0 0,0-1 0,-1 1 0,1 0 0,-1 0 0,1 0 0,0 0 0,-1 0 0,1 0 0,-1 0 0,1 1 0,0-1 0,-1 0 0,1 1 0,-1-1 0,1 1 0,-1 0 0,1 0 0,-1-1 0,0 1 0,1 0 0,-1 0 0,0 0 0,0 0 0,0 1 0,0-1 0,0 0 0,0 0 0,2 3 0,1 4 0,0 1 0,0-1 0,-1 1 0,0 0 0,-1-1 0,0 1 0,0 0 0,-1 1 0,0-1 0,0 0 0,-2 10 0,-1 17 0,-8 49 0,10-85 0,-2 8 0,1 1 0,-1-1 0,-1 0 0,0 0 0,-4 9 0,7-16 0,0-1 0,0 0 0,-1 0 0,1 1 0,0-1 0,0 0 0,0 0 0,-1 1 0,1-1 0,0 0 0,0 0 0,0 1 0,0-1 0,0 0 0,0 1 0,0-1 0,0 0 0,-1 1 0,1-1 0,0 0 0,0 1 0,0-1 0,0 0 0,1 1 0,-1-1 0,0 0 0,0 0 0,0 1 0,0-1 0,0 0 0,0 1 0,0-1 0,1 0 0,-1 1 0,0-1 0,0 0 0,0 0 0,1 1 0,-1-1 0,0 0 0,0 0 0,0 0 0,1 1 0,-1-1 0,0 0 0,1 0 0,-1 0 0,0 0 0,0 0 0,1 0 0,-1 1 0,0-1 0,1 0 0,-1 0 0,0 0 0,1 0 0,-1 0 0,1 0 0,0 0 0,1-1 0,-1 1 0,0 0 0,1 0 0,-1-1 0,1 1 0,-1-1 0,0 0 0,0 1 0,1-1 0,-1 0 0,2-1 0,140-128 0,-134 122 0,0 1 0,0 0 0,16-9 0,-24 15 0,1 0 0,0 0 0,0 0 0,0 0 0,0 0 0,0 0 0,0 0 0,0 1 0,0-1 0,0 1 0,0 0 0,0-1 0,0 1 0,1 0 0,-1 0 0,0 1 0,0-1 0,0 0 0,0 1 0,0-1 0,0 1 0,0-1 0,0 1 0,0 0 0,0 0 0,3 2 0,-4-2 0,0 1 0,0 0 0,0-1 0,0 1 0,0 0 0,0-1 0,-1 1 0,1 0 0,0 0 0,-1 0 0,0 0 0,1 0 0,-1 0 0,0 0 0,0 0 0,0 2 0,-4 33 0,4-37 0,-4 18 0,-1 0 0,-9 23 0,16-41 0,-1 0 0,0 0 0,0 0 0,0-1 0,0 1 0,0-1 0,0 1 0,0-1 0,1 1 0,-1-1 0,0 1 0,-1-1 0,1 0 0,0 0 0,1 0 0,37-41 0,18-17 0,-50 52 0,-4 3 0,0 1 0,1 0 0,0 0 0,-1 0 0,1 0 0,0 0 0,0 1 0,0 0 0,1 0 0,-1 0 0,7-2 0,-9 5 0,-1-1 0,1 1 0,0 0 0,-1 0 0,1 0 0,-1 1 0,0-1 0,1 0 0,-1 0 0,0 1 0,0-1 0,0 1 0,0-1 0,0 1 0,0 0 0,0-1 0,0 1 0,-1 0 0,2 3 0,1 0 0,11 32 0,-11-28 0,0 0 0,1 0 0,0-1 0,8 14 0,-11-20 0,1 0 0,0 0 0,0 1 0,0-1 0,0-1 0,0 1 0,0 0 0,1 0 0,-1-1 0,1 1 0,-1-1 0,1 0 0,-1 0 0,1 0 0,0 0 0,0 0 0,-1-1 0,1 1 0,5-1 0,10 1 0,-1-2 0,0 0 0,0-1 0,0 0 0,0-2 0,0 0 0,0-1 0,-1-1 0,0 0 0,17-9 0,-13 5 0,-10 5 0,1 0 0,-1-1 0,0-1 0,11-7 0,-19 12 0,0 0 0,0 0 0,0-1 0,0 1 0,0 0 0,0-1 0,0 1 0,-1-1 0,1 0 0,-1 0 0,0 1 0,0-1 0,0 0 0,0 0 0,0 0 0,-1 0 0,1 0 0,-1 0 0,0 0 0,0 0 0,0-4 0,-1 6 0,1 0 0,0 0 0,0 0 0,-1 1 0,1-1 0,0 0 0,-1 0 0,1 0 0,-1 0 0,1 0 0,-1 1 0,0-1 0,1 0 0,-1 1 0,0-1 0,1 0 0,-1 1 0,0-1 0,0 1 0,0-1 0,1 1 0,-1-1 0,0 1 0,0-1 0,0 1 0,0 0 0,0 0 0,0 0 0,0-1 0,0 1 0,0 0 0,0 0 0,0 0 0,0 0 0,0 0 0,0 1 0,1-1 0,-1 0 0,0 0 0,0 1 0,-1 0 0,-7 1 0,0 1 0,0 0 0,-10 5 0,15-6 0,-11 6 0,-1 1 0,1 0 0,1 1 0,-1 1 0,2 0 0,0 1 0,0 1 0,1 0 0,0 0 0,-11 19 0,22-31 0,0 1 0,0-1 0,1 0 0,-1 0 0,0 0 0,1 1 0,-1-1 0,1 0 0,-1 1 0,1-1 0,-1 0 0,1 1 0,0-1 0,0 1 0,0-1 0,0 3 0,0-3 0,0-1 0,1 1 0,-1-1 0,0 1 0,1 0 0,-1-1 0,0 1 0,1-1 0,-1 1 0,1-1 0,-1 1 0,1-1 0,-1 1 0,1-1 0,-1 0 0,1 1 0,0-1 0,-1 0 0,1 1 0,0-1 0,-1 0 0,1 0 0,1 1 0,1-1 0,1 0 0,0 1 0,0-1 0,-1-1 0,1 1 0,0 0 0,-1-1 0,1 0 0,0 0 0,6-2 0,1-3 0,-1 0 0,0 0 0,0-1 0,0 0 0,15-15 0,40-48 0,-54 58 0,17-25 0,-28 38 0,0-1 0,1 0 0,-1 1 0,0-1 0,1 0 0,-1 1 0,0-1 0,1 1 0,-1-1 0,0 1 0,0-1 0,1 1 0,-1-1 0,0 1 0,0-1 0,0 1 0,0-1 0,0 1 0,0-1 0,0 1 0,0-1 0,0 1 0,0-1 0,0 1 0,0-1 0,0 2 0,-2 16 0,-4-15 0,6-3 0,-1 1 0,1-1 0,-1 0 0,1 0 0,0 0 0,-1 1 0,1-1 0,-1 0 0,1 0 0,0 1 0,-1-1 0,1 0 0,0 1 0,-1-1 0,1 0 0,0 1 0,-1-1 0,1 0 0,0 1 0,0-1 0,0 1 0,-1-1 0,1 1 0,0-1 0,0 0 0,0 2 0,-1 0 0,0 1 0,-1 0 0,0 0 0,0 0 0,0 0 0,0 0 0,0 0 0,-6 5 0,6-6 0,-1 1 0,1-1 0,0 1 0,0-1 0,0 1 0,0 0 0,0 0 0,1 0 0,-2 4 0,0 1 0,1 1 0,0-1 0,1 1 0,0 0 0,0 0 0,1 12 0,0-17 0,0-1 0,1 0 0,0 0 0,0 0 0,0 0 0,0 0 0,0 0 0,0 0 0,1 0 0,0 0 0,-1-1 0,1 1 0,0-1 0,0 1 0,0-1 0,1 0 0,-1 0 0,1 0 0,-1 0 0,5 3 0,-2-3 0,-2 1 0,0-1 0,1 1 0,-1-1 0,1 0 0,-1-1 0,1 1 0,0-1 0,0 1 0,-1-1 0,1 0 0,0 0 0,0-1 0,0 1 0,0-1 0,0 0 0,0 0 0,1 0 0,-1-1 0,0 0 0,4 0 0,6-4 0,1 1 0,-1-2 0,0 0 0,-1-1 0,0 0 0,16-11 0,4-7 0,31-28 0,-43 33 0,-2-1 0,0-1 0,-2 0 0,0-2 0,-1 0 0,14-30 0,64-161 0,-69 151 0,-3 0 0,-2-1 0,15-93 0,-35 157 0,0-1 0,1 0 0,-1 1 0,0-1 0,0 1 0,0-1 0,0 0 0,0 1 0,0-1 0,-1 1 0,1-1 0,-1 1 0,1-1 0,-2-2 0,2 4 0,0 0 0,-1-1 0,1 1 0,-1 0 0,1 0 0,0-1 0,-1 1 0,1 0 0,-1 0 0,1 0 0,-1 0 0,1-1 0,-1 1 0,1 0 0,-1 0 0,1 0 0,0 0 0,-1 0 0,1 0 0,-1 0 0,1 0 0,-1 1 0,1-1 0,-1 0 0,1 0 0,-1 0 0,1 0 0,-1 1 0,1-1 0,-1 0 0,-5 4 0,1 0 0,-1 0 0,1 0 0,0 1 0,-8 8 0,-18 23 0,1 1 0,2 1 0,2 1 0,1 2 0,3 0 0,1 2 0,2 0 0,2 1 0,-22 89 0,31-95 0,-16 94 0,23-118 0,0 1 0,0-1 0,2 1 0,0-1 0,0 1 0,2-1 0,4 16 0,-6-27 0,1 1 0,-1 0 0,1-1 0,0 1 0,0-1 0,1 0 0,-1 0 0,1 0 0,0 0 0,0 0 0,0 0 0,0-1 0,0 1 0,0-1 0,1 0 0,-1 0 0,1 0 0,-1 0 0,1-1 0,0 0 0,0 1 0,0-2 0,0 1 0,0 0 0,7 0 0,2 0 0,1-1 0,0 0 0,0-1 0,-1-1 0,1 0 0,16-5 0,-26 6-10,0 0 1,0 0-1,0 0 0,0-1 1,-1 1-1,1-1 0,-1 0 1,1 0-1,-1-1 0,1 1 1,-1-1-1,0 1 0,0-1 1,-1 0-1,1 0 1,0 0-1,-1-1 0,0 1 1,0-1-1,0 1 0,0-1 1,0 0-1,-1 1 0,0-1 1,0 0-1,0 0 0,0 0 1,0-7-1,-7-21-4697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54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7432,'0'0'3281,"13"-2"-2364,320-49 2397,-245 42-1942,103 5 1,-161 4-967,-17 0-162,-6-1-19,0 1 1,0 0-1,0 1 1,0-1-1,0 1 0,0 1 1,12 3-1,-19-5-201,0 0 0,0 1 0,0-1 0,0 0 0,0 0 1,0 1-1,0-1 0,0 0 0,0 0 0,0 1 0,0-1 0,0 0 0,0 0 0,0 1 0,0-1 0,-1 0 0,1 0 0,0 0 1,0 1-1,0-1 0,0 0 0,0 0 0,-1 0 0,1 1 0,0-1 0,0 0 0,0 0 0,-1 0 0,1 0 0,0 1 1,0-1-1,-1 0 0,1 0 0,0 0 0,0 0 0,-1 0 0,-14 8 160,-14-2-2708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54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13168,'0'0'400,"19"-61"-184,17 33 0,20 0-352,23 10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4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5624,'0'0'6824,"-1"11"-6388,2 134 1226,6 33 505,-2-117-57,8-94-1251,10-28-528,-5 10-32,2 0 0,29-52 0,-45 96-251,0 0-1,1 1 1,0 0 0,0 0 0,0 0-1,9-7 1,-13 12-40,0 0 0,0 0 0,1 0 0,-1 0 0,0 0-1,1 0 1,-1 1 0,0-1 0,1 0 0,-1 1 0,1-1 0,-1 1 0,1-1-1,-1 1 1,1 0 0,-1 0 0,1 0 0,-1 0 0,1 0 0,-1 0 0,1 0-1,-1 0 1,1 1 0,-1-1 0,1 1 0,-1-1 0,1 1 0,-1-1 0,1 1 0,-1 0-1,0 0 1,0-1 0,1 1 0,-1 0 0,0 0 0,0 0 0,0 1 0,0-1-1,1 2 1,10 15 32,-1 1-1,-2 0 1,0 1-1,0 0 1,5 22-1,8 20 76,-11-33 46,7 33-1,-6-20 113,-4-27 230,-8-15-570,1 1 0,-1-1 0,0 0 0,0 0 0,1 0-1,-1 0 1,0 1 0,1-1 0,-1 0 0,1 0 0,-1 0 0,0 0 0,1 0 0,-1 0 0,0 0 0,1 0-1,-1 0 1,0 0 0,1 0 0,-1 0 0,1 0 0,-1 0 0,0 0 0,1-1 0,-1 1 0,0 0-1,1 0 1,-1 0 0,0 0 0,0-1 0,1 1 0,-1 0 0,0 0 0,1-1 0,-1 1 0,0 0 0,0 0-1,0-1 1,1 1 0,-1 0 0,0-1 0,0 1 0,0 0 0,0-1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5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 5920,'0'0'21023,"3"10"-20656,12 33-38,-12-27 669,-10-13 674,-3 1-1427,-27 21 306,28-20-402,0 1 0,1-1 0,0 1 0,1 0 0,-1 1-1,1 0 1,-8 11 0,19-21-152,1 1 0,-1 0 0,1 0 1,0 1-1,0-1 0,0 1 0,0 0 0,8 0 0,-4 0-84,35-6-503,-14 3-3985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0:56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40 9040,'0'0'7663,"-3"10"-6925,-11 30-10,14-39-648,-1 1 0,0-1 0,1 1 0,-1-1 0,0 0 0,0 1 0,0-1 0,0 0 0,0 0 0,0 1 0,0-1 0,-2 1 0,3-2 11,-1 1 0,1-1 0,-1 0 1,1 0-1,-1 0 0,1 1 1,-1-1-1,1 0 0,-1 0 0,1 0 1,-8-1 5928,7 0-5901,0 1 0,0 0 1,0 0-1,-1 0 1,1 0-1,0 1 1,0-1-1,0 0 0,-1 0 1,1 1-1,0-1 1,0 1-1,-1 0 0,-7 15 266,4-6-176,-1 1 1,2 0 0,-1 0 0,-3 17 0,7-18 846,-12-7-723,-4 6-170,17-9-157,0 0 1,0 0-1,0 0 1,0 0-1,0 0 1,0 0 0,0 0-1,0 0 1,0 0-1,0 0 1,1 0-1,-1 0 1,0 0-1,0 0 1,0 0-1,0 0 1,0 0-1,0 0 1,0 0 0,0 0-1,0 0 1,0 0-1,0 0 1,0 0-1,0 1 1,0-1-1,0 0 1,0 0-1,0 0 1,0 0 0,0 0-1,0 0 1,0 0-1,0 0 1,0 0-1,0 0 1,0 0-1,0 0 1,0 0-1,0 0 1,0 0 0,0 1-1,0-1 1,0 0-1,0 0 1,32-13 346,6-8-209,-4 3 59,0-2 0,56-43-1,-35 20-160,1-2-4524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1:14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80 3208,'0'0'11316,"-10"1"-10906,-5-1-256,7 0 3,0 1-1,0-1 1,-15 5-1,20-4-30,-1 0-1,1 0 0,0 0 1,0 1-1,1-1 0,-1 1 0,0 0 1,0 0-1,1 0 0,-1 1 1,1-1-1,0 0 0,0 1 1,0-1-1,0 1 0,0 0 1,0 0-1,1 0 0,-1 0 1,1 0-1,0 0 0,0 0 1,0 0-1,0 1 0,0 5 1,1-9-112,0 1 0,0-1 0,0 0 1,0 0-1,0 1 0,0-1 0,0 0 0,0 0 0,0 1 1,0-1-1,0 0 0,0 0 0,1 0 0,-1 1 1,0-1-1,0 0 0,0 0 0,0 1 0,0-1 1,1 0-1,-1 0 0,0 0 0,0 0 0,0 1 1,1-1-1,-1 0 0,0 0 0,0 0 0,0 0 0,1 0 1,-1 0-1,0 0 0,0 0 0,1 1 0,-1-1 1,0 0-1,0 0 0,1 0 0,12-4 302,11-9 72,-20 10-315,0 0 0,-1 0 0,1 0-1,-1-1 1,0 1 0,0-1 0,0 0 0,-1 0 0,5-8 0,-6 10-40,-1 1 0,1-1 0,-1 0 0,0 1 0,0-1 0,0 0 0,0 1 0,0-1 1,0 0-1,0 0 0,0 1 0,-1-1 0,1 0 0,0 1 0,-1-1 0,0 1 0,1-1 0,-1 1 1,0-1-1,0 1 0,0-1 0,0 1 0,0 0 0,0-1 0,0 1 0,0 0 0,-1 0 0,1 0 0,0 0 1,-3-1-1,4 1-23,0 1 0,0 0 0,-1-1 1,1 1-1,0 0 0,0 0 0,0-1 1,-1 1-1,1 0 0,0 0 0,0-1 0,-1 1 1,1 0-1,0 0 0,-1 0 0,1 0 1,0-1-1,-1 1 0,1 0 0,0 0 1,-1 0-1,1 0 0,0 0 0,-1 0 1,1 0-1,0 0 0,-1 0 0,1 0 0,0 0 1,-1 0-1,1 0 0,0 0 0,-1 0 1,1 1-1,0-1 0,-1 0 0,1 0 1,0 0-1,0 0 0,-1 1 0,1-1 0,-1 0 1,-1 2 50,2-2-53,0 0 1,0 0-1,0 0 0,0 0 1,0 0-1,0 0 0,0 0 0,0-1 1,0 1-1,0 0 0,0 0 1,0 0-1,0 0 0,0 0 1,0 0-1,0 0 0,0 0 0,0 0 1,0 0-1,0 0 0,0 0 1,0 0-1,0 0 0,0 0 1,0 0-1,-1 0 0,1 0 1,0 0-1,0 0 0,0 0 0,0 0 1,0 0-1,0 0 0,0 0 1,0 0-1,0 0 2,0 0-1,0 0 1,0 0-1,0 0 1,0 0-1,0 0 1,0 0-1,0 0 1,0 0-1,0 0 1,0 1-1,0-1 1,0 0-1,0 0 1,0 0 0,0 0-1,0 0 1,0 0-1,0 0 1,0 0-1,0 0 1,0 1-1,0-1 1,0 0-1,0 0 1,0 0-1,0 0 1,0 0-1,0 0 1,0 0-1,0 0 1,0 0 0,1 0-1,-1 0 1,0 0-1,0 0 1,0 0-1,0 1 1,0-1-1,0 0 1,0 0-1,0 0 1,0 0-1,0 0 1,1 0-1,-1 0 1,0 0-1,0 0 1,0 0-1,0 0 1,0 0 0,0 0-1,0 0 1,0 0-1,0 0 1,1 0-1,-1-1 1,0 1-1,0 0 1,0 0-1,0 0 1,0 0-1,0 0 1,0 0-1,0 0 1,0 0 129,16-13 410,-16 12-543,2-1 45,-1-1 1,0 0 0,1 0 0,-1 0 0,0 0 0,-1 0 0,2-4 0,-2 7-44,0-1 0,-1 1 1,1-1-1,0 0 0,0 1 1,0-1-1,-1 1 0,1-1 0,0 0 1,-1 1-1,1-1 0,0 1 1,-1-1-1,1 1 0,-1-1 1,1 1-1,-1 0 0,1-1 1,-1 1-1,1-1 0,-1 1 1,1 0-1,-1 0 0,0-1 1,1 1-1,-1 0 0,1 0 0,-1 0 1,0-1-1,1 1 0,-1 0 1,0 0-1,1 0 0,-1 0 1,0 0-1,1 1 0,-1-1 1,1 0-1,-2 0 0,-4 1 30,1-1-1,-1 1 1,0 0-1,0 0 1,1 1-1,-1 0 1,-10 5-1,15-7-21,-1 1 0,0 0 0,0 0-1,1 0 1,-1 0 0,0 0 0,1 0 0,-1 1-1,1-1 1,-1 0 0,1 1 0,0-1 0,0 1-1,-1 0 1,1-1 0,0 1 0,1 0 0,-1 0-1,0-1 1,0 1 0,1 0 0,-1 0 0,1 0-1,0 0 1,-1 0 0,1 3 0,1-4 3,-1 0 1,1 1-1,0-1 0,-1 0 0,1 0 1,0 0-1,0 0 0,0 0 1,0 0-1,0 0 0,0 0 1,0 0-1,1 0 0,-1-1 1,0 1-1,0 0 0,1-1 1,-1 1-1,0-1 0,1 0 0,-1 1 1,2-1-1,32 6 300,-25-6-182,1 0 1,0-1 0,0 0 0,13-4 0,-24 5-125,0 0 1,0 0-1,0 0 0,0 0 1,0 0-1,0 0 0,0 0 1,0 0-1,0 0 1,0 0-1,0 0 0,-1 0 1,1 0-1,0 0 0,0 0 1,0 0-1,0-1 0,0 1 1,0 0-1,0 0 1,0 0-1,0 0 0,0 0 1,0 0-1,0 0 0,0 0 1,0 0-1,0 0 1,0 0-1,0 0 0,0 0 1,0 0-1,0 0 0,0 0 1,0 0-1,0-1 0,0 1 1,0 0-1,0 0 1,0 0-1,0 0 0,0 0 1,0 0-1,1 0 0,-1 0 1,0 0-1,0 0 1,-12-1 158,9 1-159,1 0-1,-1 0 0,0 0 1,0 1-1,1-1 0,-1 1 1,0 0-1,-4 1 0,1 3-121,8-5 602,7-3-2042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31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110 158 7328,'0'0'10689,"0"11"-10309,5 36 25,-4-45-360,0 0 0,0 0 0,-1 0 0,1 0 0,1 0 0,-1-1 0,0 1 0,0 0 0,1-1 0,-1 1 1,1-1-1,-1 0 0,1 1 0,-1-1 0,1 0 0,0 0 0,0 0 0,0 0 0,-1 0 0,1 0 0,0-1 0,0 1 0,3 0 0,1 1 154,3 1 10,0 0 1,1 0-1,0-1 0,-1-1 0,1 1 1,0-2-1,0 1 0,0-1 1,0-1-1,-1 0 0,1 0 0,14-4 1,-19 4-123,0-1 0,0 0 0,-1 0 0,1 0 1,0-1-1,-1 1 0,0-1 0,1 0 0,-1-1 0,0 1 1,0-1-1,-1 1 0,1-1 0,-1 0 0,0 0 0,0-1 1,0 1-1,-1-1 0,1 1 0,-1-1 0,0 0 0,-1 0 1,1 0-1,1-10 0,-2 11-40,-1-1-1,0 0 1,0 1 0,0-1-1,-1 0 1,0 1 0,0-1-1,0 0 1,0 1 0,0-1-1,-1 1 1,0 0 0,0-1-1,0 1 1,-1 0 0,1 0-1,-1 1 1,0-1 0,0 0-1,0 1 1,-1 0 0,1 0-1,-8-5 1,1 1-5,0 0 1,-1 1-1,0 0 0,0 1 1,-1 0-1,0 0 0,-19-3 1,24 6-23,0 1 1,0 0-1,0 0 1,0 0 0,0 1-1,0 1 1,0-1-1,0 1 1,0 0 0,0 0-1,1 1 1,-1 0-1,0 0 1,1 1 0,0 0-1,-1 0 1,1 0-1,0 1 1,1 0 0,-1 0-1,-9 9 1,11-9-13,0-1 8,0 0 0,1 1 0,-1-1 0,1 1 1,0 0-1,0 0 0,0 1 0,0-1 0,-3 9 0,-7 16 63,9-23-46,1 1-1,0 0 0,0 0 0,0 0 1,1 0-1,0 1 0,1-1 0,-1 11 0,2-6 37,0-1 0,1 1-1,1 0 1,0 0 0,5 15-1,-3-9 54,2-1 0,0 0 0,2-1 0,-1 1 0,2-2 0,15 23 0,-12-25 28,0-1 1,1-1 0,0 0-1,1 0 1,19 10 0,-29-19-109,0 0 0,1 0 0,-1 0 0,0-1 0,0 0 0,1 0 0,-1 0 0,9 0 0,40-1 184,-28 0-90,-11 0-66,-1 0 1,0-1-1,0-1 0,0 0 1,0-1-1,0 0 1,-1-1-1,1 0 0,13-7 1,31-15 153,-34 16-72,28-15 0,-47 21-78,0 1-610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33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193 546 4816,'0'0'9740,"-11"0"-9263,4 0-474,-7 0 340,-1 0-1,-15 3 0,25-2-192,-1 0 0,1 1 0,0-1 0,-1 1-1,1 0 1,0 1 0,0-1 0,1 1 0,-1 0 0,-6 4-1,6-3-4,0 1 0,1-1 1,-1 1-1,1 0 0,0 1 0,0-1 0,0 1 0,1-1 0,0 1 0,0 0 0,0 0 0,-1 7 0,3-9-68,1-1 1,-1 1 0,1 0-1,0 0 1,0 0-1,0 0 1,0-1 0,1 1-1,-1 0 1,1 0 0,0 0-1,1-1 1,-1 1 0,0-1-1,1 1 1,0-1-1,0 1 1,0-1 0,0 0-1,0 0 1,6 5 0,-2 0 8,1-1 0,1 0 0,-1 0 0,1 0-1,1-1 1,-1 0 0,1-1 0,0 0 0,0 0 0,1-1 0,-1 0 0,1-1 0,0 0 0,0 0 0,0-1 0,0-1 0,0 1 0,14-1 0,-18-2-50,0 0 1,0 0-1,0 0 0,-1 0 1,1-1-1,0 0 0,-1 0 1,0-1-1,1 0 1,-1 0-1,0 0 0,0 0 1,-1-1-1,1 0 0,-1 0 1,1 0-1,-1 0 0,-1-1 1,1 1-1,-1-1 0,5-8 1,-3 4 2,-1 0 0,1-1 0,-1 0 1,-1 1-1,0-2 0,0 1 0,-1 0 1,-1 0-1,0-1 0,0 1 0,-1-16 1,-3-7 83,-2-1 0,-18-60 0,-30-61 101,23 83-148,16 39-11,1 0 1,1-1-1,-12-57 0,24 89-58,0-1 0,-1 1-1,1 0 1,-1-1 0,1 1 0,-1 0 0,0 0-1,0-1 1,0 1 0,0 0 0,-1 0-1,1 0 1,0 0 0,-3-2 0,9 32 22,-4-16-22,33 167 52,2 10 140,2 20 175,-17-100-82,14 35 563,-30-128-663,-1-4 112,-1-11 80,5-21-337,4-44-750,-8 44-2508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34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0 7736,'0'0'5740,"-13"7"-5127,-38 23 555,-53 42 0,83-56-714,1 1 1,0 1 0,2 0-1,0 2 1,2 0 0,0 1-1,1 1 1,1 0 0,-18 39-1,29-55-313,1-1 0,1 1 0,-1 0 0,1 0 0,0 0 0,0 0 0,1 0 0,0 0 0,0 0 0,0 0 0,1 0 0,0 0 0,0 0 0,1 0 0,-1 0 0,1-1 0,0 1 0,1 0 0,0-1 0,-1 0 0,2 0 0,-1 0 0,0 0 0,1 0 0,0 0 0,8 6 0,1 1 18,1-1-1,1 0 1,0-1 0,1 0 0,0-1 0,0-1 0,25 8 0,-28-11-69,1-2 0,0 0 1,0 0-1,0-2 1,0 1-1,0-2 1,0 0-1,1 0 0,-1-2 1,0 0-1,0 0 1,0-1-1,-1-1 1,1 0-1,22-11 0,-18 7 14,-1-1 0,0-1-1,-1 0 1,0-2-1,0 0 1,-1 0 0,-1-1-1,0-1 1,-1-1 0,19-25-1,-23 26 57,0 0-1,13-30 0,-20 39-123,0-1 1,0 0-1,-1 0 0,1-1 0,-2 1 0,1 0 0,-1 0 1,0-1-1,0 1 0,-1-9 0,-2 4-3,0 0 0,0 0 0,-1 1-1,-1-1 1,1 1 0,-2 0 0,1 1 0,-1-1 0,-1 1-1,0 0 1,0 1 0,0 0 0,-1 0 0,-14-10-1,8 7 25,-1 0-1,0 1 1,-1 1-1,0 0 0,-1 1 1,0 1-1,0 1 1,-20-5-1,28 9-25,0 1-1,0 0 1,-14 0 0,-17-1 70,-4 1-405,43 1 77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35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9744,'0'0'6152,"5"17"-5569,44 219 1305,-19 197 1548,-27-330-2536,-1-53-448,1-14 307,-2 0-1,-7 60 1,6-95-697,0 1 0,-1-1 1,1 0-1,0 0 0,0 1 0,0-1 0,0 0 0,1 0 0,-1 1 0,0-1 0,0 0 0,2 2 1,1-4 317,1-13-329,-2-8-3327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36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7328,'0'0'13034,"17"6"-12507,-5-1-421,-2-1-26,-1 0 1,1-1-1,1 0 1,-1 0-1,0-1 1,1-1 0,-1 0-1,0 0 1,1-1-1,11-1 1,20-2 622,79 5 1,12 0 343,74-14 1131,-167 14-1457,-14 0 59,-18-1-336,0-3 24,-3-6-115,-1 1-4598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37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7232,'0'0'8512,"10"-3"-7749,28-7-30,1 2 0,1 1-1,-1 2 1,1 1 0,0 3-1,0 1 1,76 10 0,-50 0 303,1-2 0,0-3 1,105-6-1,-143-2-4303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4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5416,'0'0'12305,"0"15"-11877,11 259 1656,-9 22 142,-3-164 300,6-149-6385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46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0 3712,'0'0'4320,"-10"6"-3832,-34 17 32,42-22-443,0 0 0,0 0 0,-1-1 0,1 1 0,0 0 1,-1-1-1,1 0 0,0 1 0,-1-1 0,1 0 0,-1 0 0,1-1 1,0 1-1,-1 0 0,1-1 0,-1 1 0,1-1 0,-4-2 1,-9-1 426,8 3-344,0 1-1,0 0 1,0 0-1,0 0 0,0 1 1,1 0-1,-1 1 1,0-1-1,1 1 1,-1 0-1,1 1 0,-11 5 1,8-3-30,1 1 0,0 0 1,1 0-1,-1 0 0,1 1 0,0 0 1,1 1-1,-8 9 0,5-3-34,1 1 0,0 0 0,0 0 0,2 0 0,0 1 0,0 0 0,2 0 0,0 0 0,1 1 1,-1 21-1,3 11 150,2-1 0,15 87 1,31 96 424,-44-218-626,181 661 2979,-181-662-2959,15 41 449,-4 2 0,13 84 0,-26-126-413,-1 1 0,-4 20 0,2-3 64,1-24-127,-1 0 0,1 0-1,-1 0 1,0 0 0,-1 0 0,1-1 0,-2 1 0,1-1-1,0 1 1,-1-1 0,0-1 0,-1 1 0,1 0 0,-1-1-1,-6 5 1,6-5 184,18-12-16,-1 4-181,152-34 205,-145 34-178,1 1-1,0 1 0,-1 1 0,1 0 0,0 1 0,29 7 1,-32-3 2,3 1 18,-7-7-3041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4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520 0 8136,'0'0'1124,"-13"11"-431,-194 180 2323,191-176-2743,-52 46 1675,-78 54 0,107-96-749,36-16-739,-6-1 1558,8-2-1496,-17-5 2320,19 6-2823,-1 1 1,0-1-1,1 0 0,-1 0 0,1 0 0,0 1 1,-1-1-1,1 0 0,0 0 0,0 0 0,-1 0 1,1 0-1,0 0 0,0 0 0,0-1 0,0 1 1,2 1-1,23 14 53,-19-12-28,26 16 60,185 103 704,-177-106-487,-31-14-151,-1 0 0,0 0 0,0 1 1,0 1-1,-1 0 0,1 0 0,11 10 0,-19-15-152,-1 0-1,1 0 0,0 0 1,-1 0-1,1 0 0,-1-1 1,1 1-1,-1 0 0,1 0 1,0 0-1,-1-1 0,1 1 1,-1 0-1,1-1 0,-1 1 1,1 0-1,-1-1 0,0 1 1,1 0-1,-1-1 0,1 1 1,-1-1-1,0 1 0,1-1 1,-1 1-1,0-1 1,0 1-1,1-2 0,13-19-1685,-12 17-712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42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9536,'0'0'7995,"-1"12"-7360,0 1-509,-17 363 3657,18-235-1981,0-122-1304,0-13-255,0 0 0,-1 1-1,1-1 1,-1 0 0,-2 6-1,3-11-236,0-1-1,0 0 0,0 0 1,0 0-1,0 0 1,0 1-1,0-1 1,0 0-1,0 0 0,0 0 1,0 0-1,0 1 1,0-1-1,0 0 1,0 0-1,0 0 0,0 0 1,0 0-1,0 1 1,-1-1-1,1 0 1,0 0-1,0 0 0,0 0 1,0 0-1,0 0 1,0 0-1,-1 0 1,1 1-1,0-1 0,0 0 1,0 0-1,0 0 1,0 0-1,-1 0 1,1 0-1,0 0 0,0 0 1,0 0-1,0 0 1,-1 0-1,1 0 1,0 0-1,0 0 0,0 0 1,0 0-1,0 0 1,-1 0-1,1 0 0,0 0 1,0 0-1,0 0 1,0-1-1,0 1 1,-1 0-1,1 0 0,0 0 1,0 0-1,0 0 1,0 0-1,-2-5-3450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42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9536,'0'0'7879,"19"-6"-7472,-4 0-308,8-3 77,1 1 0,0 1 0,35-6 0,172-1 1572,-27 3 569,-154 9-630,-48 1-1490,6-3 592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43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18 175 8136,'0'0'6332,"10"-1"-5704,34 2 40,-20 0-107,-1-1 0,1 0 0,29-6 0,-47 5-462,-1 0-1,0 0 0,1 0 1,-1-1-1,0 0 0,0 0 1,0 0-1,-1-1 0,1 0 0,0 0 1,-1 0-1,0 0 0,0 0 1,0-1-1,0 0 0,0 0 1,-1 0-1,0 0 0,0-1 0,4-6 1,-6 9-51,0-1-1,0 1 1,0-1 0,-1 0 0,1 0 0,0 1 0,-1-1-1,0 0 1,0 0 0,0 0 0,0 1 0,0-1-1,-1 0 1,1 0 0,-1 0 0,1 1 0,-1-1 0,0 0-1,0 1 1,0-1 0,-1 1 0,1-1 0,-1 1 0,1 0-1,-1-1 1,0 1 0,0 0 0,0 0 0,0 0 0,0 0-1,-4-2 1,2 2-9,0-1-1,0 1 1,0 0-1,0 0 1,0 0-1,0 0 1,-1 1-1,1 0 1,0 0 0,-1 0-1,1 0 1,-1 1-1,0 0 1,1 0-1,-1 0 1,1 0-1,-1 1 1,-7 1-1,-2 3 62,1 1 0,0 0 0,0 1 0,0 0 0,1 1 0,0 0 0,-20 20 0,26-24-23,2 1 0,-1 0 0,0 0-1,1 1 1,0-1 0,0 1 0,1 0-1,0 0 1,0 0 0,0 1 0,1-1 0,-1 1-1,2-1 1,-1 1 0,1 0 0,0 0-1,0-1 1,1 15 0,0-17-24,1-1 0,-1 1 0,1-1 0,0 1 0,0 0 0,1-1 0,-1 0 0,1 1 0,0-1 0,0 0 0,0 0 0,0 0 1,0 0-1,1 0 0,-1 0 0,1-1 0,0 1 0,-1-1 0,1 1 0,0-1 0,1 0 0,5 2 0,4 1 91,0 0 1,0-1-1,1-1 0,24 3 1,-16-3-10,38 6 473,103 3 0,-127-12-604,0-2-1,0-2 1,0-1-1,40-11 0,-45 9-3686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47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320 433 6632,'0'0'6873,"-15"-4"-6384,-49-11 46,55 14-296,-1 0 0,0 0 0,0 1-1,1 0 1,-1 0 0,-17 4 0,6-1 415,15-3-483,0 1 0,0 0 0,1 1 0,-1 0 0,1 0 0,-1 0-1,1 0 1,0 1 0,-1 0 0,1 0 0,1 0 0,-1 1 0,-7 6-1,6-4 3,1 1-1,-1 0 1,1 0-1,1 0 1,-1 1-1,1 0 0,0 0 1,-4 12-1,7-15-124,0-1-1,0 1 0,0 0 0,0-1 0,1 1 1,-1 0-1,1 0 0,1 0 0,-1-1 0,1 1 1,-1 0-1,1 0 0,1-1 0,-1 1 0,1-1 1,2 6-1,-2-7-21,-1 0 0,1 0 0,0 0 0,0 0-1,1 0 1,-1-1 0,0 1 0,1-1 0,0 0 0,-1 1 0,1-1 0,0-1 0,0 1 0,0 0 0,0-1 0,1 1-1,-1-1 1,0 0 0,1 0 0,-1 0 0,1-1 0,5 1 0,-3 0-9,-1-1 0,1-1-1,-1 1 1,1-1 0,-1 0 0,1 0 0,-1-1-1,0 1 1,0-1 0,0-1 0,0 1 0,0 0-1,0-1 1,0 0 0,-1-1 0,1 1 0,-1 0-1,0-1 1,6-7 0,2-5 0,0-1 1,-2 1-1,0-2 1,9-20-1,8-14 36,-19 38-39,-1-1 0,-1 1 0,0-1 0,-1 0 0,0-1 0,2-17 0,-1-5 34,0-51-1,-5 70-36,-1 9 19,1-1-1,-3-20 1,1 27-13,0 0-1,0 0 1,0 0 0,-1 0 0,1 0-1,-1 0 1,0 1 0,0-1-1,0 1 1,-1-1 0,-2-2-1,-13-22 115,15 23-108,0 1 0,0-1 0,0 1-1,0-1 1,-8-6 0,9 9 20,1 1-1,-1-1 0,1 1 0,-1-1 1,1 1-1,0-1 0,0 0 0,0 0 1,0 1-1,0-1 0,0 0 0,0 0 1,0 0-1,1 0 0,-1-3 0,-2 87-26,2 53 40,22 170 362,-19-274-182,1 0 0,1 0 0,11 42 0,-14-72-205,-1 1 1,0-1 0,0 0 0,1 0 0,-1 1 0,1-1 0,0 0 0,-1 0 0,1 0-1,0 0 1,-1 0 0,1 0 0,0 0 0,0 0 0,0 0 0,0 0 0,0-1 0,0 1-1,1 1 1,-1-2-15,0 0 0,0 0-1,0 0 1,-1 0 0,1 0-1,0-1 1,0 1 0,-1 0-1,1 0 1,0-1-1,0 1 1,-1 0 0,1-1-1,0 1 1,-1 0 0,1-1-1,-1 1 1,1-1 0,0 1-1,-1-1 1,1 0 0,0 0-1,4-7-10,0 1 0,-1-1 0,1 1 0,2-10 0,-5 13-66,13-28-3377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4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9536,'0'0'4777,"1"10"-4344,0 22 52,0-1 0,-6 41 0,-25 82 1943,29-148-2199,-6 40 2832,7-43-2210,0-6-349,0-8-398,1 1 0,1 0 0,3-15 1,13-28-24,-14 39-72,0 1 0,1-1 0,0 1 0,1 1 1,1-1-1,12-17 0,-4 9 33,-11 16-17,0-1 1,0 0-1,0 1 1,1 0 0,-1 0-1,1 0 1,1 0-1,-1 1 1,1 0 0,-1 0-1,1 1 1,0-1-1,9-3 1,-10 6 10,-1-1 0,1 1 0,-1 0 0,0 0 1,1 1-1,0-1 0,4 1 0,-7 0-14,1 1-1,-1-1 1,1 1-1,-1 0 1,0 0-1,1-1 1,-1 2-1,0-1 1,1 0-1,-1 0 1,0 1 0,0-1-1,3 4 1,12 9 155,-13-11-138,0-1 0,-1 1 0,1 0 0,-1 0 0,0 0 0,0 0 0,0 1 0,-1-1 0,1 1 0,-1-1 0,1 1 0,-1 0 0,-1 0 0,1 0 0,0 0 0,1 7 0,1 15 135,0-4 231,2 44 0,-6-45-194,1-11-94,-1 0-1,-1 0 1,1 0 0,-2-1 0,-2 12-1,3-13-7,-2 8 129,1-14-155,0-9-66,2 0-3643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4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1 298 8840,'0'0'5077,"12"-6"-4482,92-48 1734,-97 51-1978,1 0 1,0 0-1,0 1 0,-1 0 1,1 1-1,0-1 1,15 1-1,59 5 554,-49-1-517,5-2-10,1-2-1,-1-1 1,51-9 0,113-34 560,-98 20-555,185-51 617,-32 20-122,-208 48-671,-28 5-42,-1 2 1,1 0-1,0 1 1,21 4-1,-33-4-61,-4 1-24,-1-1 1,0 1 0,0 0-1,0 0 1,1 0 0,-1 1-1,7 2 1,-7-2 65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4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8 121 8240,'0'0'7464,"1"15"-6665,-1 190 2228,-4-174-2458,2-19-253,1 0 1,0 0 0,1 0 0,0 0 0,2 15-1,-2-16 577,0-11-846,0 0 1,0 1 0,0-1 0,0 0 0,-1 1 0,1-1-1,0 0 1,0 1 0,1-1 0,-1 0 0,0 1 0,0-1-1,0 0 1,0 1 0,0-1 0,0 0 0,0 1 0,0-1 0,1 0-1,-1 1 1,0-1 0,0 0 0,1 0 0,-1 1 0,0-1-1,1 1 1,6-13 904,2-5-785,26-55 261,3 2-1,59-81 1,-87 139-401,1 0 0,0 1 0,1 0 0,0 1 0,1 0 0,21-12 0,4 0 55,47-18 0,-83 39-74,0 0 1,0 0-1,0 0 0,0 1 1,0-1-1,0 1 1,0-1-1,1 1 0,-1 0 1,0 0-1,0 0 1,0 0-1,1 0 1,-1 0-1,0 1 0,0-1 1,0 1-1,0-1 1,0 1-1,0 0 0,0 0 1,4 2-1,-4-1 9,1 1 0,0-1 0,-1 1-1,0 0 1,1 0 0,-1 0 0,0 0 0,-1 0 0,1 0-1,-1 1 1,1-1 0,1 7 0,2 13 92,-1 0 1,-2 1-1,0 0 1,-1-1 0,-1 1-1,-4 24 1,2-7 180,-4 27 1049,6-68-1334,0 0 0,0 0 0,0 1 1,0-1-1,0 0 0,-1 0 0,1 0 0,0 1 1,0-1-1,0 0 0,0 0 0,0 0 0,0 1 1,0-1-1,0 0 0,0 0 0,0 0 0,0 1 1,0-1-1,0 0 0,0 0 0,0 1 0,1-1 1,-1 0-1,0 0 0,0 0 0,0 0 0,0 1 1,0-1-1,0 0 0,0 0 0,1 0 1,-1 0-1,0 1 0,0-1 0,0 0 0,0 0 1,1 0-1,-1 0 0,0 0 0,0 0 0,0 0 1,0 0-1,1 1 0,-1-1 0,0 0 0,0 0 1,1 0-1,-1 0 0,0 0 0,0 0 0,0 0 1,1 0-1,-1 0 0,0 0 0,0 0 0,0 0 1,1-1-1,-1 1 0,0 0 0,5-5-4069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52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12 122 6224,'0'0'9512,"6"11"-9107,21 33-11,-25-41-329,0 0-1,0-1 0,1 0 0,-1 1 0,1-1 0,-1 0 0,1 0 0,0 0 0,-1 0 0,1-1 0,0 1 0,0-1 0,1 0 0,4 2 0,0-2 108,0 0 1,0 0-1,0-1 1,9 0-1,-6 0 28,9 0 52,3 1 402,40-6 0,-57 5-542,0-1 0,0-1 1,-1 1-1,1-1 0,-1 0 0,1 0 0,-1 0 1,0-1-1,0 0 0,0 0 0,0 0 0,6-6 1,-9 6-69,0 1 0,-1-1 0,1 0 0,-1 1 0,1-1 0,-1 0 0,0 0 0,0 0 0,0 0 0,-1 0 0,1 0 0,-1 0 0,1-1 0,-1 1 0,0 0 0,0 0 0,-1 0 0,1 0 0,-1 0 0,1 0 0,-1-1 0,0 1 0,-2-4 0,1 1 3,-1 0 1,0 0-1,0 0 0,0 0 1,-1 0-1,1 1 0,-1-1 1,-1 1-1,1 0 1,-8-6-1,7 8-20,0-1 1,0 1-1,0 0 0,-1 0 1,0 0-1,1 1 1,-1 0-1,0 0 0,0 1 1,0 0-1,0 0 0,0 0 1,-1 0-1,1 1 1,0 0-1,0 1 0,-12 1 1,9 0 1,0 1-1,0 0 1,0 1 0,0-1 0,0 2 0,1-1 0,0 1 0,0 1 0,0-1 0,-12 13 0,8-8 3,8-7-16,0 1 0,1 0 1,-1-1-1,1 1 0,-1 1 0,1-1 1,0 0-1,-2 7 0,0-2 24,1 1 0,0 0-1,1 0 1,0 0-1,0 0 1,1 0 0,0 1-1,1-1 1,1 1 0,0 14-1,1-7 45,1 0 0,1-1 0,1 1 0,0-1-1,2 0 1,0 0 0,10 21 0,-9-24 23,1 1 0,0-1 0,1-1-1,0 1 1,13 12 0,-16-20-31,-1-1-1,1 1 1,1-1-1,-1-1 1,1 1-1,0-1 1,0 0-1,0-1 1,0 0-1,1 0 1,-1 0-1,13 2 1,-7-3 3,0-1 1,0-1-1,0 0 1,0 0 0,0-2-1,0 1 1,0-1-1,0-1 1,-1-1 0,1 0-1,-1 0 1,15-8 0,3-4 126,-1 0 1,0-2-1,40-33 1,-55 32 55,-5 6-4469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5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12 10152,'0'0'4278,"-14"8"-3716,-10 8-207,0 1 0,0 1 0,2 1 0,-37 40 0,45-39-46,1 0-1,1 0 0,1 1 1,0 0-1,2 1 0,1 0 1,-10 42-1,15-50-167,1-1 0,1 0 1,1 0-1,0 1 0,0-1 0,1 0 1,5 23-1,0-13 142,0-1 0,1 0 0,17 35 1,-20-48-168,1-1 1,0 1-1,0-1 1,1 0 0,0 0-1,1-1 1,-1 0-1,2 0 1,-1 0 0,1-1-1,0 0 1,0-1 0,0 1-1,1-2 1,0 1-1,0-1 1,0-1 0,0 1-1,1-1 1,-1-1-1,15 2 1,-7-3 36,-1-1-1,1 0 1,-1-1 0,1-1 0,-1-1-1,1 0 1,-1-1 0,28-11-1,-23 5 23,-1 0-1,1-2 0,-2 0 0,0-1 1,34-29-1,-30 21-22,81-79 517,-100 95-640,1-1 0,-1 0 0,0 0-1,-1 0 1,0 0 0,1 0 0,-2-1 0,1 0 0,-1 1-1,0-1 1,-1 0 0,1 0 0,-1 0 0,-1 0 0,1 0-1,-1 0 1,-2-11 0,1 7-9,-1 1-1,-1 0 1,0 0-1,0 0 1,-1 0-1,0 0 1,-1 1-1,0 0 1,-1-1-1,0 2 1,-8-11-1,-11-8 39,-1 0 0,0 2 0,-2 2 0,-1 0 0,-1 2 0,-43-24 0,57 37-13,0 1 1,0 0 0,-1 1-1,0 0 1,0 2-1,0 0 1,-1 1 0,1 1-1,-36-1 1,29 7 13,24-4-73,-1 0 1,0 0 0,0 0 0,0 0 0,1 0 0,-1 0-1,0 1 1,0-1 0,1 0 0,-1 1 0,0-1 0,0 0-1,1 1 1,-1-1 0,0 1 0,1-1 0,-1 1 0,1-1-1,-1 1 1,1 0 0,-1-1 0,1 1 0,-1 1-1,19 11-956,-1-10-2829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47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466 306 4312,'0'0'8009,"-11"-10"-7722,-35-28 1,43 36-259,1 0 1,-1 1-1,1-1 1,-1 1-1,0 0 0,1 0 1,-1 0-1,0 0 1,0 0-1,0 0 1,0 1-1,0-1 1,0 1-1,-4 0 1,-7-1 105,-8-2 76,0 1 0,0 0 1,0 2-1,0 1 0,0 0 0,-39 9 1,52-8-133,1 1 1,-1 0-1,0 0 1,1 1-1,0 1 1,-1-1-1,2 1 1,-1 1 0,1-1-1,-1 1 1,1 0-1,1 1 1,0 0-1,0 0 1,0 0-1,1 1 1,-1 0 0,2 0-1,-1 0 1,-3 11-1,6-11-24,0 0 0,1 1 0,0-1 0,0 1 0,1-1 0,0 1 0,2 14 1,-1-17-9,0 1 0,0-1 1,1 1-1,0-1 1,0 0-1,0 1 1,1-1-1,0 0 1,0-1-1,7 10 1,-7-12-12,0 0 1,0 0 0,1-1 0,-1 1-1,1-1 1,0 0 0,0 0-1,0 0 1,0 0 0,0-1-1,0 0 1,0 0 0,8 1-1,-3 0 30,1-2-1,-1 1 0,0-1 1,1 0-1,11-3 0,-7 0 8,0 0 0,-1-1 0,0-1 0,0 0-1,0-1 1,0-1 0,-1 0 0,0 0 0,17-14 0,-2-3 133,0-1 0,34-40 0,-46 47-67,-1 0 0,-1-1 1,21-40-1,-29 48-52,0 0-1,0-1 1,-1 0 0,-1 0-1,0 0 1,0 0 0,-1 0-1,0-25 1,-2 32-49,-1-1 1,0 1-1,0-1 1,0 1-1,0-1 1,-1 1-1,0 0 1,0-1-1,-1 1 1,0 0-1,1 1 1,-1-1-1,-1 0 0,1 1 1,-1 0-1,0-1 1,0 2-1,0-1 1,0 0-1,-1 1 1,1 0-1,-9-5 1,4 4 14,-1-1 1,0 1 0,0 1 0,0 0-1,-1 0 1,1 1 0,-1 0 0,0 1-1,1 0 1,-21 1 0,-3 4 110,1 1 0,-64 18-1,33-1-3013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53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10448,'0'0'2610,"0"11"-2148,16 243 1512,1 7-163,25 231 2220,-39-462-3688,0 15 1305,0-45-1049,6-9-429,6-16-147,-4-13-3009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5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5720,'0'0'9808,"11"-1"-9151,-10 0-653,34-4 1322,36 0 0,-48 4-309,16 2 484,-20 1-713,39-1 0,-11-1-241,131 2 1434,-132-3-1438,-39 0-402,0 1 0,0-1 0,0 1-1,1 1 1,-1-1 0,0 1 0,9 3 0,-16-4-130,1 0 0,-1 0 0,0 0 0,1 0 0,-1 0 0,0 0 0,1 0 0,-1 0 0,0 0 0,0 0 0,1 0 0,-1-1 0,0 1 0,0 0 0,1 0 0,-1 0 0,0 0 0,0 0 0,1-1 0,-1 1 0,0 0 0,0 0 0,0 0 0,1-1 0,-1 1 0,0 0 0,0 0 0,0-1 0,1 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5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11552,'0'0'5814,"10"0"-5185,143 10 3069,-123-8-3278,-1-2 0,1 0 0,0-2 0,-1-2 1,1 0-1,29-10 0,-33 7-1081,0-2 1,-1 0-1,38-21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55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7736,'0'0'9183,"2"16"-8521,2 10-447,26 223 2060,-26-166-1584,17 178 1706,-19-238-1892,0 1-1,-2-1 0,-4 42 1,5-53 491,4-24-931,-1 3-3297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5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550 0 9944,'0'0'3346,"-12"17"-2876,3-3-359,-8 12 193,-2 0 0,-39 41 1,7-18 553,-2-3 0,-2-3 0,-64 40 1,13-21 1258,103-60-1861,-1 0-1,1 0 1,0 0 0,-1-1-1,1 1 1,-1-1-1,1 0 1,-1 0 0,0 0-1,-4 0 365,3 3 693,5-4-1287,0 0 1,-1 0-1,1 0 0,0 0 1,0 0-1,0 0 0,0 0 1,-1 1-1,1-1 0,0 0 1,0 0-1,0 0 0,0 0 0,0 1 1,0-1-1,0 0 0,-1 0 1,1 0-1,0 1 0,0-1 1,0 0-1,0 0 0,0 0 1,0 1-1,0-1 0,0 0 0,0 0 1,0 1-1,0-1 0,0 0 1,0 0-1,0 0 0,0 1 1,0-1-1,1 0 0,-1 0 1,0 0-1,0 1 0,0-1 0,0 0 1,0 0-1,0 0 0,0 0 1,1 1-1,-1-1 0,0 0 1,0 0-1,2 1 3,-1 1-1,1-1 1,-1 0-1,1 0 1,-1 0 0,1 0-1,0-1 1,-1 1 0,1 0-1,0-1 1,3 1-1,1 1 24,36 15 160,-26-10-134,0-1-1,18 5 1,-10-6 15,0 1 1,-1 1-1,0 1 0,43 22 0,54 53 356,-54-35 21,-53-41-303,-12-7-126,1 1 0,0 0 0,-1 0 0,1-1 0,-1 1 0,0 0 0,1 0 0,-1 0 1,0 1-1,3 1 0,-4-3-43,1 0 0,-1 0 1,1-1-1,-1 1 0,1 0 1,-1 0-1,1 0 0,-1-1 1,1 1-1,-1 0 0,1-1 0,-1 1 1,1 0-1,-1-1 0,1 1 1,-1-1-1,0 1 0,1 0 1,-1-1-1,0 1 0,1-1 1,-1 1-1,0-1 0,0 1 1,0-1-1,1 1 0,-1-1 0,0 0 1,1-1-32,38-64-333,-10 17-3781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5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9536,'0'0'6208,"4"16"-5535,-3-11-631,9 43 1033,7 88 0,-16-83-401,-1 111 1538,-2-135-1527,2 0-1,1 0 1,1 0-1,6 29 1,-6-47-302,-2-10-273,0 0 1,0 1 0,0-1-1,0 0 1,1 0 0,-1 0-1,0 0 1,1 0 0,-1 0-1,0 0 1,1 0 0,0 0-1,-1 0 1,1 0 0,0 1-1,-1-3-107,0 1 0,-1-1 0,1 1 0,0-1 0,0 1 0,0-1 0,-1 1 0,1-1 0,0 0 0,0 1 0,0-1 0,0 1 0,0-1 0,0 1-1,0-1 1,0 0 0,0 1 0,1-1 0,-1 1 0,0-1 0,1-3-17,19-118-678,-11 78-2778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57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11256,'0'0'4666,"17"2"-3894,211 14 1501,-176-13-1146,1 2-1,90 21 0,-126-20 97,1 0-1,26 13 1,-37-8-251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3:58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9040,'0'0'4785,"14"0"-3997,-1 1-578,-2 0 64,1-1-1,0 0 1,-1 0 0,1-1-1,0-1 1,17-4-1,-20 2 31,-1-1-1,0 0 1,0 0 0,0-1-1,-1 0 1,0 0-1,0 0 1,0-1-1,5-9 1,-11 16-261,0-1 1,-1 0-1,1 0 0,-1 0 1,0 1-1,1-1 0,-1 0 1,1 0-1,-1 0 0,0 0 0,0 0 1,0 0-1,1 0 0,-1 0 1,0 1-1,0-1 0,0 0 1,0 0-1,-1 0 0,1 0 1,0 0-1,0 0 0,0 0 0,-1-1 1,0 0 1,0 1 1,0 0-1,0 0 0,-1 0 1,1 0-1,0 0 1,0 0-1,-1 0 0,1 0 1,0 0-1,-1 1 1,1-1-1,-3 0 0,-1-1 31,0 1 0,0 0 0,0 0 0,0 0 0,-1 0 0,1 1-1,-10 1 1,2 1 57,4-1 58,-1 0 0,1 1 0,0 1-1,-17 6 1,25-8-165,0-1-1,0 1 1,1 0 0,-1 0 0,0-1-1,1 1 1,-1 0 0,1 0-1,-1 0 1,1 0 0,0 0 0,-1 0-1,1 0 1,0 0 0,0 0-1,-1 0 1,1 0 0,0 0 0,0 0-1,0 0 1,0 0 0,0 0 0,0 0-1,1 0 1,-1 0 0,0-1-1,0 1 1,1 0 0,-1 0 0,1 0-1,-1 0 1,1 0 0,-1 0-1,2 1 1,20 35 414,-19-33-397,2 2 28,0 1 0,1-1 0,-1-1 0,1 1 0,0-1 0,1 0 1,10 6-1,56 26 501,-39-21-223,-29-13-287,1-1 1,-1 0-1,0 0 0,1-1 0,0 0 0,-1 0 0,1 0 1,-1-1-1,1 1 0,10-2 0,12-4-3379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00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0 813 6328,'0'0'6100,"10"6"-5575,-3-2-416,-2-1-39,-1 0 0,1-1-1,0 1 1,-1-1 0,1 0 0,0 0 0,0-1 0,1 1-1,-1-1 1,0 0 0,0-1 0,1 1 0,7-1 0,-2-2 91,-1 0 1,0-1-1,0 0 1,-1-1 0,1 0-1,-1 0 1,1-1 0,-1 0-1,-1-1 1,12-9-1,1-2 260,-1-1-1,31-37 0,11-21 817,82-129-1,-135 190-1116,-1-2 1,0 1-1,-1-1 0,-1 0 0,0 0 0,-2-1 0,0 0 0,-1 0 0,0 0 0,-2 0 0,0 0 0,-1 0 0,-1 0 1,0 0-1,-8-34 0,7 47-78,0-1 0,0 1 0,0 0 0,0 0 0,-1 0 0,0 0 0,0 1 0,0-1 0,0 1 1,-7-6-1,1 1 136,-1 1 1,0 0-1,-16-10 1,23 17-144,1 0 1,-1 0-1,1 0 0,-1 0 0,0 1 1,1-1-1,-1 1 0,0-1 0,0 1 1,1 0-1,-1 0 0,0 0 1,1 0-1,-1 1 0,0-1 0,0 1 1,1 0-1,-1 0 0,1-1 0,-1 2 1,1-1-1,-1 0 0,1 0 1,0 1-1,-3 1 0,-6 6 119,0 0 1,0 0-1,-14 17 0,18-18-104,-6 5 47,2 1 0,0 1-1,1 0 1,0 1 0,1 0 0,1 0 0,1 0 0,0 1 0,1 1-1,1-1 1,-6 35 0,8-27 35,0 0 1,2 1-1,2-1 0,0 0 0,1 1 0,1-1 0,2 0 1,8 26-1,-10-40-60,1 0 0,1-1 0,0 1 0,0-1 0,1 0 0,9 11 0,48 50 467,-24-30-197,-36-37-315,1 0 0,0-1-1,0 1 1,0-1 0,0 1-1,1-1 1,-1-1 0,1 1-1,0-1 1,0 1 0,0-1 0,0-1-1,0 1 1,1-1 0,-1 0-1,0 0 1,0 0 0,1-1 0,-1 0-1,1 0 1,-1 0 0,0-1-1,1 0 1,-1 0 0,0 0-1,0 0 1,1-1 0,-1 0 0,0 0-1,-1-1 1,1 1 0,0-1-1,4-3 1,37-33 242,61-68 0,-10 9 129,-88 91-290,1-1-1,20-11 1,6-3 129,-35 21-225,0 0 1,-1 0-1,1 0 0,0 1 0,1-1 1,-1 1-1,0-1 0,0 0 1,0 1-1,0 0 0,0-1 0,0 1 1,1 0-1,-1 0 0,0-1 0,0 1 1,1 0-1,-1 0 0,0 0 1,0 0-1,0 1 0,1-1 0,-1 0 1,1 1-1,0 0 3,0 0 0,-1 0 0,1 0 0,-1 1 0,0-1 0,1 0 0,-1 1 0,0-1 0,0 1 0,0-1 0,0 1 0,0 0 0,1 3 0,1 3 26,0-1 0,-1 2 0,0-1 0,0 0 0,0 16 0,-1-2 67,-1 0 0,-2 0 1,0 0-1,-1 0 1,-1-1-1,-9 27 0,13-48-99,0 0-1,0 0 0,0 0 0,0 0 1,0-1-1,0 1 0,1 0 0,-1 0 1,0 0-1,0 0 0,0 0 0,0 0 1,0 0-1,0 0 0,0 0 1,0 0-1,0 0 0,1 0 0,-1 0 1,0 0-1,0 0 0,0 0 0,0 0 1,0 0-1,0 0 0,0 0 0,0 0 1,1 0-1,-1 0 0,0 0 0,0 0 1,0 0-1,0 0 0,0 0 1,0 0-1,0 0 0,0 0 0,0 0 1,1 0-1,-1 0 0,0 0 0,0 0 1,0 0-1,0 0 0,0 1 0,0-1 1,0 0-1,0 0 0,0 0 0,0 0 1,0 0-1,0 0 0,0 0 0,0 0 1,0 0-1,0 1 0,0-1 1,0 0-1,0 0 0,0 0 0,0 0 1,0 0-1,0 0 0,0 0 0,0 1 1,9-7 64,5-7-32,0-1 1,12-16-1,-18 19-21,2 0 0,-1 1 0,1 0 0,1 0 0,22-14 0,-23 17-20,-2 3 0,-1-1 0,1 1 0,0 0 0,0 1 0,10-4 0,-16 7 0,1-1 0,0 1 0,-1 0 0,1 0 0,0 0 0,-1 0 0,1 0 0,0 0 0,-1 1 0,1-1 0,0 1 0,-1 0 0,1 0 0,-1 0 0,1 0 0,-1 0 0,0 0 0,1 1 0,-1-1 0,0 1 0,2 2 0,13 13 0,27 33 0,-31-33 0,1-1 0,30 28 0,-41-42 0,1 2 0,0-1 0,0 0 0,1 0 0,-1 0 0,0-1 0,9 4 0,-11-5 0,1-1 0,0 0 0,-1 1 0,1-1 0,0 0 0,-1 0 0,1-1 0,0 1 0,-1-1 0,1 1 0,-1-1 0,1 0 0,0 0 0,-1 0 0,4-2 0,10-6 60,-1 0 0,0 0 0,-1-2 0,23-21 0,-14 9-2905,27-34-1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01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78 7936,'0'0'9261,"-2"12"-8587,-9 146 1872,1-66-955,6-62-771,-2 39 1,5-51-361,1-14-286,-1-1 1,1 1 0,0 0-1,0 0 1,0 0 0,1 0-1,-1-1 1,2 5 0,24-53 1504,-2-5-1376,-1-2 0,27-92-1,-45 127-253,0 1-1,2-1 0,0 1 1,1 0-1,0 1 0,1 0 1,16-19-1,-19 28-15,0 1 0,0-1-1,0 1 1,1 1 0,0-1-1,0 1 1,0 0 0,0 0 0,1 1-1,0 0 1,-1 1 0,1 0-1,0 0 1,8-1 0,-14 3-6,0 0 0,0 1 0,0-1 0,0 0 0,0 1 0,-1-1 0,1 1 0,0 0 0,0 0 0,-1-1 0,1 1 0,0 0 0,-1 0 0,1 1 0,-1-1 0,1 0 0,-1 0 0,0 1 0,0-1-1,0 1 1,1-1 0,-1 1 0,0 0 0,-1-1 0,2 4 0,3 5 68,0 0-1,5 19 1,-10-28-88,24 107 610,-13-53-324,-5-19 57,3 60-1,-5-36 322,-1-49-509,-3-11-156,0 1 0,0-1 1,1 1-1,-1-1 0,0 0 0,0 1 0,0-1 0,0 1 1,0-1-1,0 1 0,0-1 0,0 1 0,0-1 0,0 0 1,0 1-1,0-1 0,0 1 0,0-1 0,0 1 0,0-1 1,0 1-1,0-1 0,-1 0 0,1 1 0,0-1 0,0 1 1,-1-1-1,1 1 0,1-3-36,0 0-1,0 0 1,0 0-1,0 0 1,0 0-1,0-1 1,0 1-1,-1 0 1,1 0-1,-1-1 1,1-2-1,-1 0-3695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52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6520,'0'0'8257,"12"-10"-7964,43-31-5,-46 34-127,1 1 0,0 0 0,15-7 0,5-2 318,-24 12-343,0 0-1,-1 0 1,1 0 0,0 1 0,9-2 0,-15 3-117,1 1 1,0 0 0,0-1-1,0 1 1,-1 0 0,1 0 0,0 0-1,0 0 1,0 0 0,0 0 0,-1 0-1,1 0 1,0 0 0,0 0-1,0 0 1,-1 0 0,1 1 0,0-1-1,0 0 1,0 1 0,-1-1 0,1 0-1,0 1 1,-1-1 0,1 1 0,0-1-1,-1 1 1,1 0 0,-1-1-1,1 1 1,-1-1 0,1 1 0,-1 0-1,1 0 1,-1-1 0,1 1 0,-1 0-1,0 0 1,0-1 0,1 1 0,-1 0-1,0 0 1,0 0 0,0-1-1,0 1 1,0 0 0,0 0 0,0 0-1,0 0 1,0-1 0,0 1 0,-1 0-1,1 0 1,0 1 0,-28 118 568,19-91-440,1 2 0,1-1-1,2 1 1,2 0 0,-1 44-1,4-71-118,1 0-1,-1 0 1,1 0-1,0 0 1,0 0-1,0 0 0,0 0 1,0 0-1,1-1 1,0 1-1,0 0 1,0-1-1,0 1 0,1-1 1,-1 0-1,1 0 1,0 0-1,0 0 1,0-1-1,0 1 0,0-1 1,0 1-1,1-1 1,7 3-1,-6-3-7,1-1 0,-1 1 1,1-1-1,0 0 0,0-1 0,0 0 0,0 1 1,0-2-1,-1 1 0,1-1 0,0 0 0,0 0 0,-1 0 1,1-1-1,0 0 0,8-4 0,-2-1 13,0 0 1,0-1-1,0 0 0,-1-1 0,-1 0 1,1-1-1,-2 0 0,1-1 0,-1 0 1,14-23-1,-8 9 58,-1-1 0,-2-1 0,-1 0 0,12-39 0,-21 55-45,0 0-1,-1 0 0,0 0 1,0 0-1,-1 0 1,-2-16-1,-1 0 117,-10-37 0,11 59-144,2 2 9,-1 1 0,0-1-1,0 0 1,1 0 0,-1 0-1,1 0 1,0 0 0,0 0-1,1-4 1,-1 6-22,1 0 0,0 0 0,-1 0 1,1 0-1,0 0 0,0 0 0,0 0 0,0 1 0,0-1 0,0 0 0,0 0 1,0 1-1,0-1 0,0 0 0,0 1 0,0-1 0,1 1 0,-1 0 1,0-1-1,0 1 0,1 0 0,-1 0 0,0 0 0,3 0 0,37-3 77,-1 2 0,1 2 0,-1 2 0,58 11 0,-62-9 41,9 2 359,-40-4-217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02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4416,'0'0'13543,"-1"10"-12863,-2 22-168,1 1-1,2 0 0,1 0 0,2 0 1,1 0-1,12 48 0,-9-53-55,-2 1 1,-1 0-1,1 37 1,-1-2 557,0-4 1960,-4-60-3234,0-5-4041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03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9944,'0'0'3320,"15"-9"-2568,-13 8-732,31-18 519,0 1 0,2 1 0,55-18 0,-42 25 358,0 3 1,96-4-1,-18 4 540,-116 5-1233,-1 2 0,1-1 1,-1 1-1,1 1 1,0 0-1,-1 0 0,1 1 1,-1 0-1,0 0 0,17 7 1,-26-8-159,1 0 1,0-1-1,0 1 1,0 0-1,0-1 1,-1 1-1,1 0 1,0 0-1,-1 0 0,1-1 1,0 1-1,-1 0 1,1 0-1,-1 0 1,0 0-1,1 0 1,-1 0-1,0 0 1,1 0-1,-1 0 1,0 0-1,0 0 1,0 1-1,0-1 1,0 0-1,0 0 1,0 0-1,0 0 1,-1 0-1,1 0 1,0 0-1,-1 0 1,1 0-1,-1 0 1,1 0-1,-1 1 1,-2 9-2957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04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688 124 7432,'0'0'8374,"-11"-2"-7763,8 1-565,-5 0 157,-1-1 1,1 0-1,0 0 1,0-1-1,0 0 1,0-1-1,0 1 1,-12-10-1,4 1 269,-1 0 0,0 2 0,-1-1 0,0 2 0,0 1 0,-22-8 1,31 14-337,1 0 1,-1 0-1,0 0 1,1 1-1,-1 1 1,0-1-1,0 2 1,0-1-1,1 1 1,-1 0-1,0 1 1,1 0-1,-1 0 1,1 1-1,0 0 1,-13 7-1,1 2 25,0 0-1,1 1 1,1 1-1,0 1 1,1 1-1,1 0 1,0 1-1,1 1 1,1 0-1,1 1 1,0 0-1,2 1 1,0 1-1,1 0 1,1 0-1,2 1 1,-8 27 0,9-27-71,1 0 0,0 0 1,2 1-1,0-1 1,2 1-1,1-1 0,0 1 1,2 0-1,0-1 1,2 1-1,0-1 0,2 0 1,0 0-1,2-1 1,16 35-1,-15-37-10,2 0-1,0 0 0,1-1 1,1-1-1,1 0 1,0-1-1,1 0 0,29 23 1,-35-32-24,1 0-1,0 0 1,0-1 0,1-1 0,0 1 0,0-2 0,0 1-1,1-2 1,-1 1 0,1-2 0,0 1 0,0-2-1,0 1 1,18-2 0,1 0 142,-1-1 1,38-7-1,-55 6-162,-1-1 0,-1 0 0,1-1 0,0 0 1,-1-1-1,0-1 0,0 1 0,15-12 0,-14 9-3950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06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1 304 5320,'0'0'12407,"19"-4"-11933,32-7-196,133-24 746,-116 24-680,280-35 1327,-170 39-616,-71 4-179,-31 3 1276,-75 0-2106,-1-1 1,0 1-1,0 0 1,1-1-1,-1 1 1,0-1-1,0 1 1,0-1-1,0 1 1,1 0-1,-1-1 1,0 1-1,0-1 1,0 1-1,0-1 1,0 1-1,0-1 1,0 1-1,0-1 1,0 1 0,0-1-1,-1 1 1,1-1-1,0 1 1,0 0-1,0-1 1,-1 1-1,1-1 1,0 0-1,-7-16 196,0 6-151,-1 0 0,0 1-1,-1 0 1,0 0 0,0 1 0,-1 0 0,0 0 0,-1 1 0,1 1-1,-2 0 1,1 0 0,-1 1 0,-16-6 0,10 3 33,13 7-84,1-1 0,-1 1-1,1 0 1,-1 0 0,0 1-1,0-1 1,1 1 0,-1 0-1,-8 0 1,1 0 86,10-1 14,26 1-47,36 10-89,0 3 0,-1 3 1,92 35-1,-99-37 33,-44-12-26,-1 1 0,1-1 0,0 1 0,-1 1 0,1 0 0,-1 0 0,0 0 0,0 1 0,7 4 0,-14-8-8,0 1 0,1-1 0,-1 0 0,0 1 0,1-1 0,-1 1 0,0-1 0,0 1 0,1-1 1,-1 1-1,0-1 0,0 1 0,0-1 0,0 1 0,1-1 0,-1 1 0,0-1 0,0 1 0,0-1 0,0 1 0,0-1 0,-1 1 1,1-1-1,0 1 0,0-1 0,0 1 0,0-1 0,0 1 0,-1-1 0,1 0 0,0 1 0,0-1 0,-1 1 0,1-1 0,0 1 0,-1-1 1,1 0-1,0 1 0,-1-1 0,0 1 0,-20 15 52,19-14-52,-196 116 561,79-50-427,118-67-230,-5 3 85,0-1 0,0 1 0,0 0 0,1 1 0,-6 5 0,10-9-131,1-1-1,-1 1 1,0 0-1,1 0 1,-1 0-1,1 0 1,-1 0-1,1 0 1,-1 0-1,1 0 1,0 0-1,-1 0 1,1 0-1,0 0 1,0 1-1,0-1 1,0 0-1,0 0 1,0 0-1,0 0 1,0 0 0,0 0-1,0 0 1,1 0-1,-1 0 1,1 1-1,-1-1 1,0 0-1,1 0 1,0-1-1,-1 1 1,1 0-1,0 0 1,-1 0-1,1 0 1,0 0-1,1 0 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5:0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474 153 5016,'0'0'5536,"6"-10"-5039,20-33-58,-25 41-292,1-1 0,-1 1 0,0-1 0,0 0 0,-1 1 0,1-1 0,-1 0 0,1 0 0,-1 1 0,0-1 0,0 0 0,0 0 0,-1-5 0,0-3 2339,-8 25-1400,-25 35-464,3 1 0,-36 80-1,-37 119 451,64-146-524,30-80-432,-52 146 846,61-163-883,0 0 0,0 0 0,0 0 0,1 0 0,0 9 0,1-1 540,1-14-308,2-7-189,4-8-34,102-290 667,-27 68-276,-59 178-373,12-32 26,-31 78-95,1 0-1,0 1 0,8-13 1,6-10 33,-18 30-56,1 0-1,0 0 1,1 0-1,-1 1 0,1 0 1,0 0-1,0 0 1,0 0-1,0 0 1,1 1-1,-1 0 0,11-5 1,-7 4 4,0 0 1,0 1-1,1 1 0,-1-1 1,1 1-1,0 1 0,11-2 1,-16 3-12,-1 1 0,0-1 0,1 1 0,-1-1 0,0 1 0,0 0 0,0 0 0,0 0 1,1 1-1,-2-1 0,1 1 0,0 0 0,0-1 0,0 1 0,-1 1 0,1-1 0,-1 0 1,0 0-1,0 1 0,3 3 0,0 2 5,1-1 0,-2 1 1,1 0-1,-1 0 0,6 18 0,-8-17 0,1 0-1,-2 1 1,1-1 0,-1 1-1,0 0 1,-1-1 0,0 1-1,-1-1 1,0 1-1,-4 16 1,1-13 2,0 0 0,-1 1 1,-1-2-1,0 1 0,-1-1 0,-13 20 1,1-8 18,-1-1 0,-1 0 1,-1-2-1,-1-1 1,-50 35-1,73-55-33,-25 17 59,-1 0 0,-51 23-1,74-39-20,-1 0-1,1-1 1,-1 1-1,0-1 1,0 1-1,-7-2 1,11 1-32,0 1 1,0-1-1,-1 0 1,1 0-1,0 0 1,0 0 0,-1 0-1,1 0 1,0 0-1,0-1 1,-1 1 0,1 0-1,0 0 1,0 0-1,0 0 1,-1 0-1,1 0 1,0 0 0,0 0-1,-1-1 1,1 1-1,0 0 1,0 0 0,0 0-1,0 0 1,-1-1-1,1 1 1,0 0 0,0 0-1,0 0 1,0-1-1,0 1 1,-1 0-1,15-9 128,-8 6-126,10-4 4,0 0 0,0 1 0,1 1 0,0 0 0,28-3 0,-35 6-18,1 1-1,0 1 1,-1 0-1,1 0 1,-1 1-1,1 0 1,-1 1-1,1 0 1,-1 1-1,0 0 0,0 1 1,0 0-1,-1 0 1,1 1-1,-1 0 1,0 1-1,9 8 1,-10-8-1,-1-1-6,0 0-1,-1 1 0,1-1 0,-1 2 1,0-1-1,0 1 0,-1 0 0,0 0 1,5 10-1,-7-11 10,0 0 0,0 0 0,-1 1-1,1 0 1,-2-1 0,1 1 0,-1 0 0,0 0 0,0 0 0,-1 0 0,0 0 0,0 0-1,0 0 1,-1 0 0,0 0 0,-1-1 0,0 1 0,0 0 0,0-1 0,-1 1 0,0-1-1,0 0 1,-7 11 0,2-5 17,0 0 1,-1 0-1,0-1 0,0 0 0,-2-1 1,1 0-1,-1 0 0,0-1 0,-1-1 1,0 0-1,-1-1 0,0 0 0,0-1 1,-21 8-1,3-3 20,0-2 0,0-1 0,0-1 0,-1-2 0,0-1 0,-39 0 0,46-5 29,0-1 0,0-1 0,1-1 0,-1-2 0,-38-13 0,35 10 29,21 7-49,0 0 0,0 0 1,0-1-1,0 0 0,-9-6 1,16 9-46,0 0 1,-1 0-1,1 0 1,0-1-1,0 1 1,0 0-1,0 0 1,0 0-1,0 0 1,0 0 0,0 0-1,-1 0 1,1 0-1,0 0 1,0-1-1,0 1 1,0 0-1,0 0 1,0 0-1,0 0 1,0 0-1,0-1 1,0 1-1,0 0 1,0 0-1,0 0 1,0 0-1,0 0 1,0 0-1,0-1 1,0 1-1,0 0 1,0 0-1,0 0 1,0 0-1,0 0 1,0-1 0,0 1-1,0 0 1,0 0-1,0 0 1,0 0-1,0 0 1,1 0-1,-1 0 1,0-1-1,0 1 1,0 0-1,0 0 1,0 0-1,0 0 1,0 0-1,1 0 1,-1 0-1,0 0 1,0 0-1,0 0 1,0 0-1,1 0 1,14-5 166,15 0-3257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5:0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169 689 10408,'0'0'3384,"-13"10"-2874,-92 65 994,101-71-1346,-1 0 1,1 0-1,-1 1 0,2 0 0,-1 0 0,0 0 0,1 0 1,0 0-1,0 1 0,0-1 0,-1 8 0,2-9-75,1 0 0,0 0-1,0 0 1,1 0-1,-1 0 1,1 1-1,0-1 1,0 0-1,1 0 1,-1 0-1,1 0 1,0 0-1,0 0 1,0 0-1,0 0 1,1 0 0,3 5-1,-3-4-23,1-1-1,0 0 1,0 0 0,1-1 0,-1 1-1,1-1 1,0 1 0,0-1-1,0 0 1,0-1 0,1 1 0,-1-1-1,1 0 1,-1 0 0,1 0-1,0 0 1,0-1 0,0 0 0,0 0-1,0 0 1,0-1 0,0 0-1,0 0 1,0 0 0,0 0 0,0-1-1,0 0 1,0 0 0,8-3-1,-9 3-35,0-1-1,0 0 0,0 0 1,-1 0-1,1 0 0,-1-1 1,1 1-1,-1-1 0,0 0 1,0 0-1,0 0 0,0 0 1,-1-1-1,1 1 0,-1-1 1,0 0-1,0 0 0,0 1 1,-1-1-1,1 0 0,-1 0 1,0-1-1,0 1 0,0 0 0,-1-5 1,1 2-1,0 1 0,-1-1 0,0 0 0,0 0 0,-1 1 0,0-1 0,0 0 0,0 1 0,-1-1 0,0 1-1,0 0 1,-1 0 0,0-1 0,0 2 0,-5-9 0,5 11 1,0 0 0,0 0-1,-1 0 1,1 0 0,-1 0 0,0 1-1,0 0 1,0-1 0,0 2-1,0-1 1,0 0 0,-1 1-1,1 0 1,-7-2 0,-5 1 155,-1 0 0,-24 1 1,38 1-143,2 0-25,1 0 0,-1 0 0,1 0 0,-1 0 0,0 0 0,1 0 0,-1 0 0,1 0 0,-1 1 0,1-1 0,-1 0 0,1 0 0,-1 0 0,1 0 0,-1 1 1,0-1-1,1 0 0,0 1 0,-1-1 0,1 0 0,-1 1 0,0 0 0,4 8 167,-1-7-165,-1 1-1,1-1 1,0-1 0,0 1 0,1 0-1,-1 0 1,4 1 0,7 4 5,1-1 0,27 7 0,-34-12-17,-1 1 1,1-2 0,0 1-1,0-1 1,-1 0 0,1-1 0,0 0-1,11-2 1,3-1 2,-1-1-1,0-1 1,-1-1 0,0 0-1,0-2 1,0 0-1,-1-1 1,0-1 0,-1 0-1,20-18 1,33-31 33,-45 40-16,-1-1-1,0-1 1,-2-1-1,37-49 1,-50 58 18,0 1-1,-2-1 1,0-1 0,0 1 0,-1-1-1,-1 0 1,-1-1 0,0 1 0,-1-1-1,0 0 1,-2 1 0,0-1 0,0 0 0,-3-20-1,0 7 29,2 11 17,-2 0 0,-6-34 0,7 50-69,0 0 0,0 0-1,0 1 1,0-1 0,-1 0 0,1 1 0,0-1 0,-1 0 0,-1-1-1,2 3-8,1-1 0,0 1 0,-1 0 0,1-1 0,0 1 0,-1-1 0,1 1 0,-1 0 0,1-1 0,0 1 0,-1 0 0,1 0-1,-1-1 1,1 1 0,-1 0 0,1 0 0,-1 0 0,0 0 0,1 0 0,-1-1 0,1 1 0,-1 0 0,1 0 0,-1 0 0,1 0-1,-1 1 1,1-1 0,-1 0 0,1 0 0,-1 0 0,1 0 0,-2 1 0,-23 29 75,15-20-73,1 1 1,1 0-1,0 0 0,0 1 0,-11 23 1,6 3 0,2 1 0,-11 67 1,15-69-6,2 7 7,2-1 0,1 1 0,3 0 0,7 54 0,-4-60 11,-4-37-22,15 121 73,-13-110-50,1 0 0,1 0 0,0-1 0,0 1-1,1-1 1,1 0 0,12 20 0,-16-29 2,-1-1 0,1 1 0,-1 0 0,1 0 0,0-1 0,0 1 0,-1-1 0,1 1 0,0-1 0,0 0-1,1 1 1,3 0 0,29 1 647,-33-3-643,-1 0-3,1 0 0,-1-1 0,1 1 0,-1-1 0,1 1 0,-1-1 0,1 0 0,-1 1 0,0-1 0,1 0 0,1-2 1,-2 2-7,0 0 1,1 0-1,-1 1 1,0-1 0,1 0-1,-1 0 1,1 1 0,-1-1-1,1 0 1,0 1 0,2-1-1,17-10 211,-21 10-174,1 0-53,-1 0 0,1 0-1,0 0 1,-1 1 0,1-1-1,0 0 1,-1 0 0,1 0-1,0 1 1,0-1 0,0 0-1,0 1 1,0-1 0,0 1-1,0-1 1,0 1 0,0-1-1,0 1 1,0 0 0,1-1-1,13-6 1,9-13 36,41-45 0,-27 24-52,-37 41 19,-2 0-5,0 0 0,0 1 0,0-1-1,0 0 1,1 0 0,-1 0 0,0 0 0,0 0 0,0 0-1,0 0 1,1-1 0,-1 1 0,0 0 0,0 0 0,1-1-1,-1 1 1,0 0 0,0-1 0,1 1 0,-1-1 0,0 1-1,1-1 1,-1 1 0,0-1 0,1 0 0,-1 1-1,1-1 1,-1 0 0,1 1 0,-1-1 0,1 0 0,0 1-1,-1-1 1,1 0 0,0 0 0,0 0 0,-1 1 0,1-1-1,0 0 1,0 0 0,0 0 0,0 0 0,0 1 0,0-1-1,0-1 1,0-50-2,1 51 0,-1-1 0,1 1 0,-1 0 0,1-1 0,0 1 0,-1 0 0,1 0 0,0 0 0,0 0 0,0 0 0,0 0 0,1-2 0,3-2 0,2-14 0,-1 0 0,7-32 0,-8 28 0,10-27 0,8-21 1,-13 37-14,21-46 0,-20 55-22,13-49 0,-16 47 18,16-38 0,-7 23 10,-14 37 6,-1 0 0,0 0 1,0 0-1,-1 0 0,1 0 0,-1-1 0,0-5 0,9-29-17,-7 21-44,-4 18 55,1 0-1,0-1 1,0 1 0,0 0 0,0 0-1,0 0 1,0 0 0,1 0 0,-1 0-1,0 0 1,0 0 0,1 0 0,-1 0 0,1 0-1,-1 0 1,1 0 0,-1 0 0,1 0-1,1-1 1,-5 1-41,2 1 46,1 0 0,-1 1 1,0-1-1,0 1 0,1-1 1,-1 0-1,0 1 0,0 0 1,1-1-1,-1 1 1,1-1-1,-1 1 0,0 0 1,1-1-1,-1 1 0,1 0 1,0 0-1,-1-1 0,0 2 1,-50 116-183,8-9 93,24-64 65,2 1 0,2 0 0,-14 75 0,25-99 50,1 1 0,2 0 0,0-1-1,1 1 1,2 0 0,5 33 0,2-23 25,2-1 1,1 0 0,30 53-1,-31-63-11,-1-3 1,2-1-1,0-1 1,18 21 0,-26-33-23,-2-3-10,0-1 1,-1 1 0,1-1 0,0 1 0,0-1 0,0 0 0,0 0 0,0 1 0,0-2 0,1 1 0,-1 0 0,0 0 0,0-1-1,1 1 1,-1-1 0,0 0 0,1 0 0,-1 1 0,0-2 0,1 1 0,-1 0 0,0 0 0,1-1 0,-1 1 0,0-1 0,0 0-1,1 0 1,-1 0 0,0 0 0,0 0 0,2-2 0,5-1 11,-1-2-1,0 1 1,0-1 0,-1 0-1,1-1 1,8-10 0,-3-1 22,0 0 0,-1-2 0,18-38 0,-21 38 7,1-1 1,1 2-1,1-1 1,17-20-1,3 0 51,-23 27-34,1 1 0,0-1 0,20-16 1,-14 13-20,-14 14-34,0-1 1,0 0 0,1 1 0,0-1 0,-1 1 0,1 0 0,0 0 0,0 0-1,0 0 1,0 0 0,0 1 0,1-1 0,-1 1 0,0 0 0,7-1-1,-9 1-9,-1 1 0,0 0 0,1 1-1,-1-1 1,0 0 0,1 0-1,-1 0 1,1 0 0,-1 0-1,0 0 1,1 0 0,-1 0-1,0 1 1,1-1 0,-1 0-1,0 0 1,1 1 0,-1-1-1,0 0 1,0 0 0,1 1-1,-1-1 1,0 0 0,0 0 0,0 1-1,1-1 1,-1 0 0,0 1-1,0-1 1,0 1 0,0 0-1,0 15 36,-13 18-2,0-7-25,-1 1 0,-2-2 0,0 0 0,-2-1 0,0-1 0,-25 24 0,23-22 28,19-26-38,1 1 0,-1-1 0,1 1 1,0-1-1,-1 1 0,1 0 0,0-1 0,-1 1 0,1-1 1,0 1-1,-1 0 0,1-1 0,0 1 0,0 0 1,0-1-1,0 1 0,0 0 0,0-1 0,0 1 1,0 0-1,0-1 0,0 1 0,0 0 0,0-1 0,1 1 1,-1 0-1,0-1 0,0 1 0,1-1 0,-1 1 1,0 0-1,1-1 0,-1 1 0,0-1 0,1 1 0,-1-1 1,1 1-1,-1-1 0,1 0 0,-1 1 0,1-1 1,1 1-1,0 0-3,95 40-72,-84-35 57,0 1-1,-1 1 1,0 0 0,-1 0-1,15 15 1,-23-20 13,0-1-1,0 1 1,-1 0 0,0 0-1,0 1 1,0-1 0,0 0 0,0 1-1,0-1 1,-1 1 0,0 0-1,0-1 1,0 1 0,0 0 0,0 0-1,-1 0 1,0 0 0,1-1 0,-2 1-1,1 0 1,0 0 0,-1 0-1,0 0 1,1-1 0,-2 1 0,1 0-1,0-1 1,-1 1 0,1-1 0,-1 1-1,0-1 1,0 0 0,-4 5-1,-2 1 5,1 0 0,-2 0-1,1-1 1,-1 0-1,-1 0 1,1-1 0,-1 0-1,0-1 1,-21 10-1,20-11 30,-1-1-1,0 0 0,0 0 0,0-2 0,-1 1 0,1-1 0,-1-1 0,1 0 0,-1-1 0,1 0 0,-1-1 0,1-1 0,-17-3 0,28 5-25,1 0 1,-1 0-1,1-1 1,0 1-1,-1 0 0,1 0 1,0 0-1,-1 0 0,1 0 1,0-1-1,0 1 1,-1 0-1,1 0 0,0 0 1,-1-1-1,1 1 0,0 0 1,0 0-1,0-1 0,-1 1 1,1 0-1,0-1 1,0 1-1,0 0 0,0-1 1,-1 1-1,1 0 0,0-1 1,0 1-1,0 0 1,0-1-1,0 1 0,0 0 1,0-1-1,0 1 0,0-1 1,9-15 15,25-17-59,-29 29 39,32-25-59,1 2-1,60-32 1,-43 26-6,38-22-21,165-108-144,-215 137 205,6-6 17,-33 24 30,-15 7-17,1 1 0,-1-1 0,1 0 0,-1 1 0,1-1 1,-1 0-1,0 0 0,1 0 0,-1 0 0,0 0 1,0 0-1,0 0 0,0-1 0,0 1 0,2-2 0,-3 0 11,1 3-4,-1-1 0,1 1-1,0 0 1,0 0 0,0 0 0,0 0 0,-1 0 0,1 0 0,0 0-1,0 1 1,0-1 0,-1 0 0,1 0 0,0 1 0,0-1 0,-1 0 0,1 1-1,0-1 1,-1 1 0,1-1 0,0 1 0,-1-1 0,1 1 0,0-1-1,-1 1 1,1-1 0,-1 1 0,1 0 0,-1 0 0,1 0-2,-1 0 0,0-1 0,0 1 1,0 0-1,1-1 0,-1 1 0,0 0 1,1-1-1,-1 1 0,0 0 0,1-1 0,-1 1 1,1-1-1,-1 1 0,1-1 0,-1 1 1,1-1-1,0 1 0,-1-1 0,1 1 0,0-1 1,-1 0-1,1 1 0,0-1 0,-1 0 1,1 0-1,0 0 0,-1 1 0,1-1 0,0 0 1,0 0-1,-1 0 0,1 0 0,0 0 1,1-1-1,-2 1 44,0 2-40,0-1 1,0 0-1,1 0 1,-1 1 0,0-1-1,0 0 1,1 0-1,-1 1 1,1-1-1,-1 0 1,2 1-1,-2-2-1,0 1-1,1-1 1,-1 0-1,1 0 1,-1 0-1,0 0 1,1 0-1,-1 0 1,1 1-1,-1-1 1,0 0-1,1 0 1,-1 1-1,0-1 1,1 0-1,-1 0 1,0 1-1,0-1 0,1 0 1,-1 1-1,0-1 1,0 0-1,1 1 1,-1-1-1,0 1 1,0-1-1,0 0 1,0 1-1,2 19 35,-7 25-145,5-40 122,-4 11-29,-1 0 0,0 0 1,0 0-1,-2-1 0,0 0 0,-18 27 0,8-22-47,10-16 16,11-16 18,29-53 4,14-27-8,-40 81 15,0 1-1,1-1 1,0 1-1,1 0 0,19-16 1,-21 21 0,0 1 1,0-1 0,1 1-1,-1 1 1,1 0 0,0 0-1,0 0 1,15-2 0,-20 4 2,0 1 1,0-1 0,0 1-1,0 0 1,0 0 0,0 1 0,0-1-1,0 1 1,0-1 0,0 1-1,5 2 1,-6-2 3,0 0-1,-1 0 1,1 1-1,-1-1 1,1 0-1,-1 1 1,0-1-1,1 0 1,-1 1-1,0 0 1,0-1-1,0 1 1,0 0-1,0-1 1,-1 1 0,1 0-1,0 0 1,-1 0-1,1 0 1,-1 2-1,1 10 13,0-1-1,-1 1 0,-1-1 1,0 0-1,-1 1 1,0-1-1,-1 0 0,-1 0 1,-7 18-1,4-9 50,4-11-7,3-9-35,0-1 0,-1 1 0,1-1 0,-1 1 0,1-1 0,-1 0 0,0 1 0,1-1 0,-1 0 0,0 1 0,0-1 0,0 0 0,-1 1 0,6-19 203,4-1-198,1 0 0,0 1 0,1 0 1,1 1-1,1 0 0,0 1 0,1 0 1,19-17-1,-29 29-25,0 1 0,0 0 1,0 0-1,0 0 1,1 0-1,-1 0 0,1 1 1,-1 0-1,1-1 0,-1 1 1,1 0-1,0 1 0,5-1 1,-7 1-1,0 0-1,-1 0 1,1 0 0,0 1 0,0-1 0,-1 1-1,1-1 1,0 1 0,-1-1 0,1 1-1,-1 0 1,1 0 0,-1 0 0,1 0 0,-1 0-1,0 0 1,1 1 0,-1-1 0,0 0 0,0 1-1,0-1 1,0 0 0,0 1 0,0-1 0,0 1-1,-1 0 1,1-1 0,0 1 0,0 3-1,2 9 11,-1-1-1,0 1 0,0 26 0,2 13 57,-4-51-57,1 0-1,0 1 0,-1-1 1,1 0-1,0 0 0,0 0 1,0 0-1,1 0 0,-1-1 0,0 1 1,1 0-1,-1 0 0,1-1 1,-1 1-1,1-1 0,0 0 1,0 1-1,0-1 0,-1 0 1,1 0-1,0 0 0,1 0 0,-1 0 1,0-1-1,0 1 0,0 0 1,0-1-1,1 0 0,1 1 1,4-1 2,0 1 1,0-1 0,0 0 0,-1-1 0,1 0 0,0 0 0,10-3 0,23-9 21,-1-2-1,-1-2 1,0-1-1,-1-2 1,61-43-1,-90 56-11,0 1 0,-1-1 0,11-12 0,-18 17-14,1 1-1,-1-1 1,1 0-1,-1 1 1,0-1-1,0 0 0,0 0 1,0 0-1,0 0 1,0 0-1,0 0 1,0 0-1,-1 0 0,1 0 1,-1 0-1,0 0 1,0 0-1,0 0 1,0-1-1,0 1 1,0 0-1,0 0 0,-1 0 1,1 0-1,-1-3 1,0 5-1,1-1 0,-1 1 1,1-1-1,-1 1 1,1-1-1,-1 1 0,1-1 1,-1 1-1,1 0 0,-1-1 1,1 1-1,-1 0 1,1 0-1,-1-1 0,0 1 1,1 0-1,-1 0 0,0 0 1,1 0-1,-1 0 0,0 0 1,1 0-1,-1 0 1,0 0-1,1 0 0,-1 0 1,1 0-1,-1 0 0,0 1 1,1-1-1,-1 0 0,0 0 1,0 1-1,-26 13 44,15-7-32,4-4-8,-1 2 0,1-1 1,0 1-1,0 0 0,0 1 1,1 0-1,0 0 0,0 0 1,0 1-1,1 0 0,0 1 1,0-1-1,1 1 0,0 0 1,0 1-1,1-1 0,-6 18 1,3-3-8,0 0 1,-4 41-1,11-62-1,0-1 0,0 1 1,0 0-1,0 0 0,0 0 0,0-1 0,1 1 0,-1 0 0,1 0 1,-1-1-1,1 1 0,0-1 0,0 1 0,0 0 0,0-1 1,0 1-1,0-1 0,0 0 0,0 1 0,0-1 0,1 0 0,-1 0 1,0 1-1,1-1 0,-1 0 0,3 1 0,-2-1 0,0 0 0,1 0 0,-1-1 0,0 1 0,0 0 0,0-1 0,1 1 0,-1-1 0,0 0 0,0 0-1,1 0 1,-1 0 0,0 0 0,0 0 0,1-1 0,-1 1 0,0-1 0,0 1 0,1-1 0,2-2 0,0 0 3,0 0 0,1-1 1,-1 0-1,-1 0 0,1-1 0,0 0 1,-1 1-1,0-1 0,5-9 1,1-4-11,13-32 0,-15 30-18,-6 15 12,1 1-125,1 16 104,-2-5 42,0-1-1,0 1 1,1-1-1,0 0 1,0 1-1,1-2 1,4 7-1,-7-10 1,1 0 1,0 0-1,-1 0 0,1 0 0,0-1 0,0 1 0,0-1 0,0 1 0,0-1 0,0 0 0,1 0 1,-1 0-1,0 0 0,1 0 0,-1 0 0,1-1 0,-1 1 0,0-1 0,1 1 0,-1-1 0,1 0 1,-1 0-1,5-1 0,11-3 15,0-2 1,-1 0 0,1-1 0,-1 0-1,-1-2 1,0 0 0,24-17 0,14-7 87,-49 30-75,-1 1 0,1-1 0,0 1 0,0 0 1,0 1-1,10-3 0,-14 4-23,0 0 1,0 0-1,1 0 1,-1 0-1,0 0 1,0 0-1,0 0 0,1 0 1,-1 0-1,0 1 1,0-1-1,0 0 1,1 1-1,-1-1 0,0 1 1,0 0-1,0-1 1,0 1-1,0 0 1,0 0-1,0-1 0,-1 1 1,1 0-1,0 0 1,0 0-1,0 0 1,-1 0-1,1 0 0,-1 0 1,1 0-1,-1 0 1,1 1-1,-1-1 1,1 2-1,3 16 196,3 31 0,-6-34 5,1 0 1,8 30-1,-10-45-211,0-1 0,1 1 0,-1-1 0,0 0 0,0 1 0,0-1 0,0 0-1,0 1 1,0-1 0,1 0 0,-1 1 0,0-1 0,0 0 0,0 1 0,1-1 0,-1 0 0,0 1 0,1-1 0,-1 0 0,0 0 0,0 0-1,1 1 1,-1-1 0,0 0 0,1 0 0,-1 0 0,1 0 0,-1 1 0,0-1 0,1 0 0,-1 0 0,0 0 0,1 0 0,-1 0 0,1 0-1,-1 0 1,0 0 0,1 0 0,-1 0 0,1 0 0,-1-1 0,0 1 0,1 0 0,-1 0 0,0 0 0,1 0 0,-1 0 0,0-1 0,1 1-1,-1 0 1,0 0 0,1-1 0,18-20 52,-13 14-50,26-33-4,31-33 0,-54 64 0,1 0 0,0 1 0,0 0 0,0 0 0,19-9 0,-29 17 0,1-1 0,0 1 0,0-1 0,0 1 0,0-1 0,-1 1 0,1 0 0,0-1 0,0 1 0,0 0 0,0 0 0,0 0 0,0 0 0,0-1 0,0 1 0,0 1 0,0-1 0,0 0 0,0 0 0,0 0 0,-1 0 0,1 1 0,0-1 0,0 0 0,0 1 0,0-1 0,0 1 0,-1-1 0,1 1 0,0-1 0,0 1 0,-1 0 0,1-1 0,0 1 0,-1 0 0,1-1 0,-1 1 0,1 0 0,-1 0 0,1 0 0,-1 0 0,1-1 0,-1 1 0,0 0 0,1 0 0,-1 0 0,0 0 0,0 0 0,0 1 0,2 7 0,-2 1 0,1-1 0,-1 1 0,-1 10 0,1-7 0,-3 5 0,3-15 0,-1 0 0,1 0 0,-1 0 0,1 1 0,0-1 0,1 7 0,-1-10 0,1 1 0,-1 0 0,0 0 0,1-1 0,-1 1 0,1 0 0,-1 0 0,1-1 0,-1 1 0,1 0 0,-1-1 0,1 1 0,-1-1 0,1 1 0,0-1 0,0 1 0,-1-1 0,1 1 0,0-1 0,0 0 0,-1 1 0,1-1 0,0 0 0,0 0 0,0 0 0,0 1 0,-1-1 0,1 0 0,0 0 0,0 0 0,1-1 0,5 1 0,-1-1 0,0 0 0,1 0 0,-1-1 0,0 1 0,0-1 0,0-1 0,0 1 0,-1-1 0,7-4 0,9-7 0,25-20 0,-16 10 0,-21 16 0,0 1 0,-1-2 0,0 1 0,0-1 0,9-14 0,-1 1 0,-13 19 0,0 0 0,0 0 0,0 1 0,1-1 0,-1 1 0,0 0 0,1 0 0,0 0 0,3-1 0,15-8 0,-21 10 0,1 0 0,0-1 0,0 1 0,0 0 0,0 0 0,0 0 0,0 0 0,1 0 0,-1 1 0,0-1 0,0 1 0,1-1 0,-1 1 0,0 0 0,0 0 0,1 0 0,-1 0 0,0 0 0,1 1 0,-1-1 0,0 0 0,0 1 0,3 1 0,-3-1 0,0 1 0,0 0 0,0-1 0,0 1 0,0 0 0,0 0 0,-1 0 0,1 0 0,-1 1 0,0-1 0,1 0 0,-1 0 0,0 1 0,0-1 0,-1 1 0,1-1 0,0 1 0,-1-1 0,0 1 0,1 3 0,0 11 0,1-8 0,-1 1 0,-1-1 0,1 1 0,-2 0 0,-1 12 0,1-18 0,1-1 0,0 0 0,0 0 0,0 1 0,0-1 0,0 0 0,1 1 0,-1-1 0,2 5 0,-1-6 0,-1 4 0,1-3 0,5-7 0,5-4 0,0-1 0,-1-1 0,0 1 0,13-19 0,-14 17 0,1 0 0,0 1 0,0 0 0,13-9 0,-13 11 0,0 1 0,1 1 0,0 0 0,1 0 0,-1 1 0,18-5 0,-26 9 0,0 0 0,1 1 0,-1-1 0,0 1 0,1 0 0,-1 0 0,0 0 0,1 0 0,-1 1 0,0-1 0,1 1 0,-1 0 0,0 0 0,0 0 0,0 0 0,0 0 0,0 1 0,0-1 0,0 1 0,0 0 0,0 0 0,-1 0 0,1 0 0,-1 1 0,0-1 0,1 1 0,-1-1 0,3 6 0,1 4 0,0 0 0,-1 0 0,0 0 0,5 20 0,-8-23 0,1 1 0,0-1 0,0 0 0,1 0 0,0 0 0,1-1 0,-1 1 0,2-1 0,9 12 0,-11-17 0,-1-1 0,0 0 0,0 0 0,1 0 0,0 0 0,-1-1 0,1 1 0,0-1 0,-1 0 0,1 0 0,0 0 0,0-1 0,0 1 0,0-1 0,0 0 0,8-1 0,5-1 0,-1 0 0,24-7 0,-25 5 128,-2-1-1,1 0 1,-1 0-1,1-2 1,-2 1-1,1-2 1,13-10 0,-21 14-242,0 0 1,-1 0-1,0 0 1,1-1 0,-2 0-1,1 0 1,0 0-1,2-7 1,-4 9-142,-1 0 0,0-1 0,1 1-1,-2 0 1,1-1 0,0 1 0,-1-1 0,1 1 0,-1-1-1,0 0 1,0 1 0,-1-1 0,1 1 0,-1-1 0,-1-3-1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5:10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 8432,'0'0'3644,"14"-2"-2663,152-26 979,201-42 1358,-57-9-1287,-263 70-4339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5:1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1242 7632,'0'0'6784,"6"-9"-6192,51-100 631,-42 74-735,3 1 0,0 0 0,2 2 0,31-38 0,-39 58 13,1 0-1,0 2 0,22-15 1,-34 25-477,-1 0 0,1 0 0,-1 0 0,1-1 0,-1 1 0,1 0 0,-1 0 0,1 0 0,0 0 0,-1 0 0,1 1 0,-1-1 0,1 0 0,-1 0 0,1 0 0,-1 0 0,1 1 0,-1-1 0,1 0 0,-1 0 1,1 1-1,-1-1 0,0 0 0,1 1 0,-1-1 0,1 0 0,-1 1 0,0-1 0,1 1 0,-1-1 0,0 1 0,0-1 0,1 2 0,11 20 280,-9-17-179,20 44 379,-17-35-377,0-1 0,1 1 0,1-1 0,0 0 1,0 0-1,16 16 0,-6-10 31,1-2 0,1 0 1,1 0-1,28 16 1,-43-31-127,1 1 0,-1-1 1,1 0-1,0-1 0,0 1 1,0-1-1,0-1 0,-1 1 1,1-1-1,0 0 1,0-1-1,0 0 0,0 0 1,0 0-1,0-1 0,-1 0 1,1 0-1,-1-1 0,13-6 1,-3 0 57,-1 0 0,0-1 0,0 0 1,-1-1-1,-1-1 0,19-20 0,-27 26-48,0-1-1,0 0 1,-1 0-1,1 0 1,-2-1-1,1 1 1,-1-1-1,2-8 1,-3 11-14,-1 0 1,0 0 0,0-1-1,-1 1 1,1 0 0,-1 0-1,0 0 1,0-1 0,-1 1-1,0 0 1,1 0 0,-2 0-1,-2-9 1,3 12-15,-1 0 0,1 1 0,0-1 1,0 1-1,-1-1 0,1 1 0,-1-1 1,0 1-1,1 0 0,-1 0 0,0 0 0,0 0 1,1 0-1,-1 0 0,0 0 0,0 1 0,0-1 1,0 1-1,0 0 0,0-1 0,0 1 0,0 0 1,0 0-1,0 0 0,-3 0 0,-3 1 19,-1 0-1,1 0 0,0 1 0,-14 4 1,16-3-18,-1 0 0,0 0 0,1 0 0,0 1 0,0 0 0,0 0 0,0 1 0,1 0 0,0 0 1,0 0-1,0 1 0,0-1 0,1 1 0,0 0 0,0 0 0,1 1 0,0-1 0,0 1 1,0 0-1,1 0 0,0 0 0,0 0 0,-1 11 0,2-11-11,0 0-1,1 1 1,0-1-1,0 0 1,1 1-1,-1-1 1,2 0 0,-1 0-1,1 0 1,0 0-1,0 0 1,1 0-1,0 0 1,0-1-1,1 1 1,0-1 0,0 0-1,0 0 1,1 0-1,0-1 1,0 0-1,0 0 1,10 7-1,-10-9 1,1 0 0,0-1-1,0 1 1,0-1-1,0-1 1,0 1-1,0-1 1,0 0-1,0-1 1,11 1-1,11-2 25,27-4 1,-52 5-27,12-3 10,0 0-1,0-1 1,0 0 0,-1-1-1,1-1 1,-1 0 0,21-13-1,87-68 107,-89 61-76,25-18 63,-1-3 0,96-105 1,-133 129-75,-1-2 0,-1 0 0,-1 0 0,-2-2 0,-1 0 0,-1-1 0,-1 0 1,-1-1-1,12-54 0,-17 43-9,-2 0 0,-2 0 0,-2-1 1,-1 1-1,-9-51 0,8 76-25,0 0-1,-2 1 1,0-1-1,-8-20 1,9 28 0,-1-1 1,0 1-1,0 0 1,-1 0-1,0 1 1,0-1-1,0 1 1,-1 0-1,-9-8 0,13 13 4,0-1 0,0 0-1,-1 0 1,1 1 0,0 0-1,-1-1 1,1 1-1,-1 0 1,1 0 0,-1 0-1,0 1 1,1-1-1,-1 1 1,0-1 0,0 1-1,1 0 1,-1 0-1,0 0 1,0 0 0,-4 2-1,4-1 2,-1 1 0,1-1 0,-1 1 0,1 0 0,0 0 0,0 1 0,0-1 0,0 0 0,1 1 0,-1 0 0,1 0 0,-1 0 0,-1 4 0,-6 9 7,1 1 0,2 0-1,-1 0 1,-7 32-1,7-17-20,1 0-1,2 0 1,-3 61-1,15 100-10,-1-139 34,1-1-1,3 0 1,3 0-1,1-1 1,3-1-1,24 52 0,-33-90 15,0-1 0,0 0 0,1 0 0,1-1 0,0-1 0,1 1 0,0-2 0,17 13 0,-20-16-3,-5-3-5,0-1 0,1-1 0,-1 1 0,1 0 0,0-1-1,-1 1 1,1-1 0,0 0 0,0-1 0,0 1 0,0-1 0,0 1 0,0-1 0,-1 0 0,1-1-1,0 1 1,0-1 0,0 1 0,0-1 0,0 0 0,-1-1 0,1 1 0,0-1 0,3-1 0,7-5 16,0 0 1,0 0 0,-1-2 0,16-12 0,-15 8-10,0 0-1,-2 0 0,16-23 1,-20 26-11,0 0 0,0 1 0,1-1 1,0 1-1,1 1 0,0 0 0,1 1 0,0 0 0,13-8 0,-11 11-5,1-1 0,-1 2 0,2 0-1,-1 1 1,0 0 0,1 1-1,-1 1 1,20 0 0,-30 1-8,-1 0 1,1 0 0,-1 1 0,1-1-1,0 1 1,-1 0 0,1 0 0,-1 1-1,0-1 1,1 1 0,-1-1-1,0 1 1,0 0 0,0 0 0,0 1-1,0-1 1,-1 0 0,1 1 0,-1 0-1,1 0 1,3 5 0,11 4-1,-16-12-9,1 1 0,-1-1 0,1 1 0,-1-1 0,0 1 0,1 0 0,-1 0 0,0 0 0,0 0 0,0 0 0,1 0 1,-1 0-1,0 0 0,0 0 0,0 1 0,0 1 0,-17-10 15,10 4 6,-17-7 22,1 0 3,0 1 0,0 0 0,-28-5 0,43 13-22,1-1 0,-1 1 0,0 1 1,0 0-1,1 0 0,-1 0 0,0 1 0,0-1 0,1 2 0,-1-1 1,0 1-1,1 0 0,0 0 0,-1 1 0,-11 6 0,12-4 1,0 0 0,0 0-1,0 0 1,0 1 0,1-1 0,0 1-1,0 1 1,0-1 0,1 1-1,0 0 1,0 0 0,1 0-1,0 0 1,0 1 0,1-1 0,0 1-1,0 0 1,1-1 0,0 1-1,0 9 1,0-10-12,1 0-1,1 0 1,-1 0 0,1-1 0,0 1 0,1 0-1,0 0 1,0-1 0,0 1 0,1-1-1,0 1 1,0-1 0,1 0 0,-1 0-1,1-1 1,0 1 0,1-1 0,0 0-1,0 0 1,0 0 0,0 0 0,12 6-1,-14-9-2,1 0 0,-1 0-1,1 0 1,0-1 0,-1 0-1,1 0 1,0 0-1,0 0 1,0-1 0,0 1-1,0-1 1,0 0-1,0 0 1,0 0 0,-1-1-1,1 0 1,0 1 0,0-1-1,0 0 1,6-4-1,-3 2 1,0-1 0,0-1-1,-1 1 1,0-1-1,0 0 1,0-1-1,0 1 1,-1-1 0,8-11-1,-2 1 18,-1-1-1,12-30 1,-13 27 2,19-32 0,-24 46-62,-2 9 15,2 11-8,5 0 15,0 0 0,1 0 0,14 15 0,-1 0-18,-15-19 25,0-1 0,0 0-1,1 0 1,0-1 0,1 0 0,16 11 0,-22-17 7,0 1-1,0-1 1,1 0 0,-1 0 0,1-1-1,-1 1 1,1-1 0,0 0-1,-1 0 1,1-1 0,0 0-1,0 1 1,-1-1 0,1-1 0,0 1-1,0-1 1,-1 0 0,1 0-1,0 0 1,6-3 0,3-3-1,1-1 1,-1 0-1,-1-1 0,1 0 1,-1-1-1,-1-1 1,17-17-1,-13 10 7,-1-1-1,-1-1 1,-1 0 0,15-31-1,-4-4 16,-3 0 0,-2 0 0,15-77 0,-23 82 2,-3 0 0,-2-1 0,-3 0 0,-1 0 0,-9-86-1,5 128-10,1-1 1,-1 0-1,-1 1 0,-6-16 0,8 20 3,-2 1 1,1-1-1,0 1 1,-1-1-1,0 1 1,0 0-1,0 0 1,-1 1-1,1-1 1,-8-6-1,10 10-7,1 0-1,-1 0 1,1 0 0,-1-1-1,0 1 1,1 0-1,-1 0 1,1 0 0,-1 0-1,1 0 1,-1 0-1,1 0 1,-1 0 0,1 0-1,-1 0 1,1 1 0,-1-1-1,1 0 1,-1 0-1,1 0 1,-1 1 0,1-1-1,-1 0 1,1 1-1,-1-1 1,1 0 0,0 1-1,-1-1 1,1 0-1,-1 1 1,1-1 0,-1 2-1,-11 17 12,9-14-6,-6 12-4,0 1-1,1 1 0,2-1 0,-1 1 0,2 0 0,1 1 0,0 0 0,2-1 1,-1 40-1,4-8 2,2-1 1,16 87-1,23 29-52,-19-84 24,-20-71 22,0 0 1,2-1-1,6 15 0,-9-21 1,1 1 0,-1-2 1,1 1-1,-1 0 0,1 0 0,0-1 1,1 0-1,-1 1 0,0-1 1,1 0-1,4 2 0,-6-4 4,0-1-1,-1 1 1,1-1-1,0 0 1,-1 0-1,1 0 1,0 0-1,-1 0 1,1 0-1,0 0 1,-1-1-1,1 1 1,0 0-1,-1-1 1,1 0-1,-1 1 1,1-1-1,-1 0 1,1 0-1,-1 0 0,1 1 1,1-4 0,35-30 17,-25 20-17,-10 12-2,-1-1-1,0 1 1,-1 0-1,1 0 1,0-1-1,-1 1 1,1-1-1,-1 0 0,0 1 1,1-1-1,-2 0 1,1 0-1,0 1 1,0-1-1,0-4 1,7-21-6,4 9-18,-10 16 39,-1 0 0,1 0 0,0 0 0,-1 1 0,1-1 0,0 1 0,1-1 0,-1 1-1,0 0 1,1 0 0,-1 0 0,4-2 0,-3-7 47,-3 7-28,-1 10 64,-2 32-49,2-1-1,5 59 0,-3-80-42,1-1 1,1 1-1,1-1 1,0 0-1,1 0 1,1 0-1,0 0 1,15 24-1,-19-36-3,0-1 0,0 1-1,0-1 1,1 1 0,-1-1 0,0 0-1,1 0 1,0 0 0,-1 0 0,1 0-1,0-1 1,0 1 0,0-1 0,0 0-1,0 0 1,0 0 0,1 0 0,-1 0-1,0-1 1,0 0 0,1 1 0,-1-1-1,0 0 1,0-1 0,1 1 0,-1 0 0,4-2-1,0 0 6,1 0 0,-1-1 1,0 0-1,0 0 0,0-1 0,-1 0 0,1 0 0,-1 0 0,0-1 0,9-8 0,9-10 7,-13 14 19,-1-1 0,0-1 0,12-15 0,-22 26-34,1 0 0,-1 0 0,0 0 0,0-1 0,0 1-1,0 0 1,0 0 0,1 0 0,-1 0 0,0-1 0,0 1-1,0 0 1,0 0 0,0 0 0,0-1 0,0 1 0,0 0 0,1 0-1,-1 0 1,0-1 0,0 1 0,0 0 0,0 0 0,0-1-1,0 1 1,0 0 0,0 0 0,-1 0 0,1-1 0,0 1-1,0 0 1,0 0 0,0 0 0,0-1 0,0 1 0,0 0 0,0 0-1,0 0 1,-1-1 0,1 1 0,0 0 0,0 0 0,0 0-1,0 0 1,-1 0 0,1-1 0,0 1 0,0 0 0,-1 0-3,0 0 0,1 0 0,-1 0 0,1 0 1,-1 0-1,1 1 0,-1-1 0,1 0 0,-1 0 1,1 0-1,-1 1 0,1-1 0,-1 0 1,1 0-1,-1 1 0,1-1 0,0 0 0,-1 1 1,1-1-1,-1 1 0,1-1 0,-1 1 0,0 2-6,-1 0 0,1 0 0,-1 0 0,1 0 0,0 0 0,0 0 0,0 0 0,1 1 0,-1-1-1,1 0 1,0 5 0,-1-6 4,1 0 0,0 0 0,0 0 0,1 0 0,-1 0 0,0 0 0,1 1 0,-1-1 0,1 0-1,0 0 1,0 0 0,0 0 0,0-1 0,0 1 0,0 0 0,0 0 0,1-1 0,-1 1 0,2 1 0,3 2-8,0-1 0,0 0 0,0 0 0,0-1 0,0 0 0,1 0 0,0 0 0,10 2 0,-13-5 8,1 1-1,0-1 1,0 0-1,-1 0 1,1 0-1,0-1 1,0 0-1,-1 0 1,1 0-1,-1 0 1,1-1-1,-1 0 1,1 0 0,3-2-1,-5 2 2,0 1-1,0-1 0,0 0 1,0 1-1,-1-1 1,1-1-1,-1 1 1,1 0-1,-1-1 1,0 1-1,0-1 1,0 1-1,0-1 1,0 0-1,-1 0 1,1 0-1,-1 0 1,0 0-1,0 0 0,0-1 1,0 1-1,0 0 1,-1 0-1,0-1 1,1 1-1,-1 0 1,0-1-1,-1 1 1,1 0-1,-1-1 1,1 1-1,-1 0 1,-2-6-1,-2-4 4,-1 0 0,0 0 0,0 0 0,-1 1 0,-1 0-1,0 0 1,-1 1 0,0 0 0,-1 0 0,0 1 0,0 1 0,-19-14 0,25 21-4,1 0-1,0 0 1,-1 0 0,0 1 0,1-1-1,-1 1 1,-7-2 0,10 3 2,0 0 0,0 0-1,0-1 1,0 1 0,0 0 0,0 0 0,0 0-1,0 1 1,0-1 0,0 0 0,0 0 0,0 0-1,0 1 1,0-1 0,0 1 0,0-1 0,0 0-1,0 1 1,0 0 0,1-1 0,-1 1 0,0-1-1,0 1 1,1 0 0,-1 0 0,0-1 0,1 1-1,-1 0 1,0 0 0,1 0 0,0 0 0,-1 0-1,1 0 1,-1 1 0,0 1-3,1 0 1,0 1-1,-1-1 0,1 1 0,0-1 1,0 0-1,1 1 0,-1-1 0,1 0 1,0 1-1,0-1 0,0 0 0,0 0 1,0 0-1,1 0 0,-1 0 0,1 0 1,0 0-1,0 0 0,0-1 0,3 3 1,-2-1 2,1 0 1,-1-1 0,1 1 0,0-1 0,0 0-1,1 0 1,-1-1 0,1 1 0,-1-1 0,1 0-1,0 0 1,-1 0 0,11 1 0,3-3 0,1 0 0,0-1 0,-1-1 1,1-1-1,25-7 0,3 0-17,38-6-1,-30 4-23,-1 3 1,89-4-1,-138 13 56,0 0-1,0 0 1,1 0 0,-1 1-1,0 0 1,0 0-1,8 3 1,-12-3-4,0-1 1,0 1-1,0 0 1,1 0-1,-1-1 1,0 1-1,0 0 0,0 0 1,0 0-1,0 0 1,0 1-1,-1-1 0,1 0 1,0 0-1,0 1 1,-1-1-1,1 0 1,-1 0-1,1 1 0,-1-1 1,0 1-1,1-1 1,-1 0-1,0 1 1,0-1-1,0 1 0,0-1 1,0 1-1,0-1 1,-1 2-1,-1 7 37,-1 0 0,1 0 0,-2 0 0,1-1 0,-2 0 0,1 1 0,-10 13 0,3-6 197,-1-1 0,-27 28 0,38-43-129,1-1-110,0 0 1,0 0 0,0 0 0,-1-1 0,1 1-1,0 0 1,0 0 0,0 0 0,0 0-1,0 0 1,0-1 0,0 1 0,0 0 0,0 0-1,0 0 1,-1 0 0,1-1 0,0 1-1,0 0 1,0 0 0,0 0 0,0 0-1,0-1 1,0 1 0,0 0 0,0 0 0,0 0-1,1 0 1,-1-1 0,0 1 0,0 0-1,0 0 1,0 0 0,0 0 0,0 0 0,0-1-1,0 1 1,0 0 0,0 0 0,1 0-1,-1 0 1,0 0 0,0 0 0,0-1-1,0 1 1,0 0 0,1 0 0,-1 0 0,0 0-1,0 0 1,1 0 0,8-11 58,-8 11-50,16-20 53,9-8 0,1 1 1,41-32 0,-60 52-73,2 1 0,-1 0 0,1 0 0,0 1 0,0 0 0,0 1 0,1 0 0,-1 1 0,1 0 0,0 0 1,0 2-1,20-2 0,-27 3-1,1 0 1,-1 1-1,0 0 1,0 0-1,-1 0 1,1 0-1,0 1 1,0-1-1,-1 1 1,1 0-1,0 0 1,-1 1-1,4 2 1,5 5 5,23 25 0,-6-5 31,-19-21-20,73 70 177,-78-76-180,-1 0 1,1 1-1,-1-1 0,1-1 1,0 1-1,0-1 1,0 0-1,0 0 0,1 0 1,-1-1-1,0 1 0,1-1 1,-1-1-1,11 1 0,-15-1-17,-1 0 0,0 0 0,0 0-1,0 0 1,0 0 0,0 0-1,0 0 1,0 0 0,0 0 0,0 0-1,0 0 1,0 0 0,0 0 0,0 0-1,1 0 1,-1 0 0,0 0 0,0 0-1,0 0 1,0 0 0,0 0-1,0 0 1,0 0 0,0-1 0,0 1-1,0 0 1,0 0 0,0 0 0,0 0-1,0 0 1,0 0 0,0 0 0,0 0-1,0 0 1,0 0 0,0 0-1,0 0 1,0 0 0,0-1 0,0 1-1,0 0 1,0 0 0,0 0 0,0 0-1,0 0 1,0 0 0,0 0 0,0 0-1,0 0 1,0 0 0,0 0-1,0 0 1,0 0 0,0-1 0,0 1-1,0 0 1,0 0 0,0 0 0,0 0-1,0 0 1,0 0 0,0 0-1,0 0 1,-1 0 0,-5-7-371,-5-2-3823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5:1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14064,'0'0'2599,"63"-58"-3214,-63 56 367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5:15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0 236 10152,'0'0'1080,"115"-73"-624,-6 35 80,22 8 8,36 10-32,25 4 8,19 6 136,-52-3 0,-68-5 8,-2 6 7,9 6-199,7 6 0,-4 4-200,-49-2 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1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257 134 9648,'0'0'14319,"-13"5"-14032,-2 1-203,9-5-47,0 2-1,0-1 1,0 1 0,0 0-1,0 0 1,1 0-1,-1 1 1,1 0-1,0 0 1,-9 9 0,4-2 137,-1 0 0,0-1 0,-13 8 0,21-15-121,1-2-1,-1 1 0,0 0 0,0-1 1,0 1-1,0-1 0,0 0 1,0 0-1,0 0 0,0 0 0,-1 0 1,1-1-1,0 0 0,-1 0 1,1 1-1,0-2 0,0 1 0,-1 0 1,1-1-1,-5-1 0,7 1-25,0 1 0,-1-1-1,1 0 1,0 0 0,0 0-1,0 0 1,0-1 0,0 1-1,0 0 1,0 0 0,0-1-1,1 1 1,-1 0 0,0-1-1,0-2 1,-7-26 232,5 20-162,2 5-55,0-1 0,0 0 0,0 1-1,0-1 1,1 0 0,0 0 0,0 1 0,1-1 0,0 0 0,0 0 0,0 1 0,0-1 0,1 0-1,0 1 1,5-10 0,-3 9-21,0 0 0,0 0 0,1 1 0,0-1 0,0 1 0,0 0 0,1 0 0,-1 1 0,1-1 0,0 1 0,1 1 0,7-5-1,-5 4-11,1 0 0,-1 1-1,1 0 1,-1 1 0,1 0-1,0 0 1,0 1 0,0 0-1,0 1 1,0 0-1,0 0 1,0 1 0,-1 1-1,1 0 1,0 0 0,0 1-1,-1 0 1,0 0 0,1 1-1,-1 0 1,-1 1 0,10 6-1,38 28 151,-36-23-30,1-1 0,1-1 0,0-1 0,0-1 1,2-1-1,28 9 0,-44-18-84,-1-1 1,1 0-1,0 0 1,0-1-1,0 0 1,0-1-1,0 1 1,0-2-1,0 1 1,10-4-1,2-2 92,0 0 0,31-17-1,-41 18-47,0 0-1,-1-1 1,0-1-1,0 0 1,-1 0-1,0 0 0,0-1 1,-1 0-1,10-17 1,-7 12 64,-9 12-106,0 1 0,-1 0 0,1 0 0,-1-1 0,1 1 0,-1 0 0,1-1 0,-1 1 0,0 0-1,0-1 1,0 1 0,0-1 0,0 0 0,-3-6-553,-5 7-3323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53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39 5416,'0'0'11751,"13"-6"-11448,6-1-126,0 0-1,0 2 1,0 0-1,26-3 1,-33 8 23,0 0 1,0 1 0,-1 0-1,22 5 1,-20-3 101,1 0 1,25 0-1,-39-3-282,1 0 0,0 0-1,0 0 1,-1 0 0,1 0-1,0 0 1,0 0 0,-1 0-1,1 0 1,0 0 0,-1 0-1,1 0 1,0 1 0,-1-1-1,1 0 1,0 1 0,-1-1-1,1 0 1,0 1 0,-1-1-1,1 0 1,-1 1 0,1-1-1,-1 1 1,1 0 0,-1-1-1,1 1 1,-1-1 0,1 1-1,0 1 1,-1-1 4,-1 1 1,1-1-1,0 0 0,0 1 1,-1-1-1,1 1 0,0-1 1,-1 0-1,1 1 1,-1-1-1,0 0 0,1 0 1,-1 1-1,-1 0 0,-4 6 33,-1 0-1,0-1 0,-11 10 0,-89 73 179,25-21-114,-19 17 95,94-74-147,7-12-60,-1 1 0,1 0 0,0 0 0,-1 0 0,1 0 0,-1-1 0,1 1 0,-1 0 0,1 0 1,-1-1-1,1 1 0,-1 0 0,0-1 0,0 1 0,1-1 0,-1 1 0,-1 0 0,2-1 19,7 6 58,80-12 22,-8-4-66,-53 6-24,42-2 0,-51 6-3,1 0 0,-1-2 0,1 0 0,-1 0 0,0-2-1,26-8 1,-29 5 202,-10 3-808,-9 3-2425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5:16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59 756 10448,'0'0'5488,"7"-12"-4687,46-86 489,52-93 813,-26 73-966,-35 56-175,59-116 0,-92 155-680,-7 13-40,0 1 0,0 0 0,1 1 0,0-1 0,1 1 0,10-12 0,-12 19 436,-3 9-393,-4 14-53,-16 68 306,-59 167 0,-58 84 152,132-332-667,-179 345 720,178-344-664,-1 0 0,0-1 0,-1 0 0,0 0-1,0-1 1,-1 0 0,0 0 0,-1-1 0,-10 9 0,15-16 91,5-5-63,7-8-51,27-30-105,2 2-1,2 1 1,1 3-1,78-57 0,-38 36-37,28-21-150,133-74 0,-108 88-72,-129 61 236,-12 12 80,1 1 3,-1-1 0,-15 13 0,15-14 0,0 1-1,1-1 0,-8 10 0,7-5 6,-1 1-1,2 0 1,-1 0-1,2 0 1,-10 28-1,14-37-4,1 0 0,0 1 0,0-1 0,0 0 0,1 0 0,-1 0 0,1 0 0,0 1 1,0-1-1,1 0 0,-1 0 0,1 1 0,0-1 0,0 0 0,1 0 0,-1 0 0,1 0 0,-1 0 0,1-1 0,0 1 0,1-1 0,-1 1 0,1-1 0,0 1 0,4 3 0,-5-5-5,-1-1-1,1 0 1,0 1-1,-1-1 1,1 0 0,0 0-1,0 0 1,0 0-1,0-1 1,0 1-1,0 0 1,0-1 0,0 1-1,0-1 1,0 0-1,0 0 1,0 0-1,0 0 1,0 0 0,1 0-1,-1 0 1,0-1-1,0 1 1,0-1-1,0 0 1,0 1 0,0-1-1,-1 0 1,1 0-1,0 0 1,0 0-1,-1-1 1,1 1 0,0 0-1,-1-1 1,2-1-1,2-3 12,1 0 0,-2 0 0,1-1 0,-1 0 0,0 0-1,0 0 1,-1 0 0,3-9 0,-3 8 0,-1 0-1,0 0 1,-1 0-1,1 0 1,-2-1-1,1 1 1,-1 0-1,0 0 1,-1-1 0,-3-13-1,-2 0 37,-1 0 0,-14-32 0,20 52-47,0 0-1,1 0 1,0-1 0,0 1 0,-1 0-1,1 0 1,1 0 0,-1-1 0,0 1-1,0 0 1,1 0 0,-1-1 0,1 1-1,0 0 1,0 0 0,0 0 0,0 0-1,0 0 1,0 0 0,0 0 0,1 1-1,-1-1 1,1 0 0,2-2 0,2-2 15,1-1 0,0 1 0,1 0 1,13-7-1,-7 5-27,0 1 1,1 1 0,0 1 0,0 0-1,0 1 1,1 0 0,29-2 0,-19 4-3,0 2-1,1 1 1,-1 0 0,27 7 0,-44-7 13,0 2 0,0-1 0,0 1 0,-1 1 0,0 0 0,1 0 0,-1 0 0,-1 1 0,1 0 0,-1 1 0,8 6 0,5 8 25,-1 1-1,20 29 1,20 21 155,-51-62-124,1-1 0,0 0 0,0 0 0,1-1 0,16 9 0,-22-15-45,-1 1 0,1-1 0,-1-1 0,1 1 0,0 0 0,0-1 1,-1 0-1,1 0 0,0 0 0,0 0 0,-1 0 0,1-1 0,0 0 0,-1 0 0,6-2 0,9-3 34,30-16 1,-33 15-30,73-41-314,-60 31-3270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5:21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1005 7632,'0'0'7728,"4"11"-7339,17 37-44,-19-45-302,0 0 1,-1 0-1,2 0 0,-1 0 0,0 0 1,1-1-1,-1 1 0,1-1 1,0 0-1,-1 0 0,1 0 0,0 0 1,1 0-1,-1-1 0,0 1 0,0-1 1,1 0-1,-1 0 0,0 0 0,1 0 1,6 0-1,-3-1 33,0 0 0,1 0 0,-1-1 0,0 0 0,0-1 0,0 1 0,0-1 0,12-5 0,-5 1 58,-1 0 0,0-1-1,0-1 1,-1 0 0,0-1 0,19-18-1,-27 23-59,0 0 0,0 0 0,-1 0-1,0 0 1,0-1 0,0 0 0,0 1 0,-1-1-1,1 0 1,-1 0 0,-1-1 0,1 1 0,-1 0-1,0 0 1,0-1 0,0 1 0,-1-1-1,1 1 1,-2-1 0,1 1 0,0-1 0,-3-7-1,3 11-38,-1-1 0,0 0 0,0 1 0,0 0 0,0-1-1,-1 1 1,1 0 0,0-1 0,-1 1 0,0 0 0,0 0 0,1 0-1,-1 1 1,0-1 0,0 0 0,-5-2 0,3 2 10,0 0 0,0 1 1,0-1-1,0 1 0,0 0 0,0 0 1,-1 1-1,1-1 0,-8 1 1,1 0 38,-1 2 1,1-1 0,-1 1 0,1 1 0,0 0 0,0 1-1,-14 6 1,11-4 14,0 2-1,0 0 1,1 1-1,0 0 0,0 1 1,1 0-1,0 1 1,1 0-1,-18 23 1,25-28-52,0 0 0,0 0 0,1 0 0,0 0 0,0 1-1,0-1 1,1 1 0,0 0 0,0 0 0,1 0 0,-1 0 0,2 0 0,-1 0 0,1 0 0,0 0 0,1 0 0,-1 0 0,1 0 0,1 0 0,-1 0 0,1 0 0,0-1 0,1 1 0,4 7 0,-3-6 2,1 0 0,0 0 0,0 0 0,1-1-1,0 0 1,0 0 0,1-1 0,0 1 0,0-1 0,0-1 0,1 1 0,0-2 0,0 1 0,0-1-1,1 0 1,0 0 0,-1-1 0,1-1 0,0 1 0,0-1 0,14 1 0,-5-2 3,-1-1 0,0 0 1,1-2-1,-1 0 0,0-1 0,0 0 1,0-1-1,-1-1 0,1-1 0,27-14 1,5-7 84,-1-2 0,-1-2 1,50-43-1,118-124 407,-189 170-486,-1-2 0,-1 0 0,-2-1-1,0-1 1,-3-1 0,-1-1 0,-1-1 0,-2 0 0,-1-1 0,-2-1 0,-2 0 0,-1 0-1,-2-1 1,-1 0 0,-2-1 0,-2 1 0,-2-1 0,-6-61 0,3 81-31,-1 0 0,-6-21-1,8 33-17,-1 1 0,1-1-1,-1 0 1,-1 1 0,1 0-1,-1-1 1,0 1 0,-8-8-1,11 13-6,0 0-1,0 0 0,0 1 0,-1-1 0,1 0 0,0 0 1,-1 1-1,1-1 0,-1 1 0,1-1 0,-1 1 0,1-1 1,-1 1-1,1 0 0,-1 0 0,1 0 0,-1 0 0,0 0 1,1 0-1,-1 0 0,1 0 0,-1 1 0,1-1 0,-1 1 1,1-1-1,-1 1 0,1 0 0,0-1 0,-1 1 0,1 0 1,0 0-1,-3 2 0,-2 1-2,0 1 1,1 1 0,-1-1-1,1 1 1,-6 9-1,1 1-13,1 0-1,0 0 0,1 1 1,1 0-1,1 0 0,0 1 1,1 0-1,1 0 0,-2 26 0,1 21-39,4 87 0,3-75 9,-3-52 34,1-3-2,0 1-1,1-1 1,1 0-1,9 37 1,-2-30 8,1 0 0,1 0 1,25 44-1,-29-59 15,2-1 0,0 0-1,0-1 1,1 0 0,1 0-1,0-1 1,0 0 0,1-1 0,16 11-1,-17-15 14,0-1 0,1 1 0,0-2-1,0 0 1,0 0 0,0-1-1,1 0 1,-1-1 0,1-1 0,-1 0-1,1 0 1,0-2 0,-1 1-1,16-4 1,0-1 37,0-2 1,-1-1-1,0-1 0,0-1 1,31-17-1,-46 21-33,-1 0-1,0-2 0,-1 1 1,0-1-1,0-1 1,-1 0-1,0 0 1,0-1-1,-1 0 1,0 0-1,10-19 0,-15 23-14,0 0 1,0 0-1,0 0 0,-1-1 0,0 1 0,0-1 0,0 1 0,-1-1 0,0 0 0,-1 0 0,1 1 0,-1-1 0,-1 0 0,1 0 0,-1 0 0,0 1 0,-1-1 0,0 1 0,0-1 1,0 1-1,-1-1 0,0 1 0,-5-10 0,5 13-7,0-1-1,0 1 1,0 0 0,0 0 0,-1 0-1,1 0 1,-1 1 0,1-1 0,-1 1-1,0 0 1,0 0 0,0 0 0,0 0-1,-1 1 1,1 0 0,0 0 0,-1 0-1,1 0 1,0 1 0,-1 0 0,1 0-1,-1 0 1,1 0 0,-1 0 0,1 1-1,-5 1 1,-4 1 5,1 1 0,-1 0 0,1 0 1,0 1-1,0 1 0,1 0 0,-19 13 0,21-12 11,1 0 0,0 0-1,1 1 1,0-1 0,0 2 0,1-1-1,-1 1 1,2 0 0,-1 0-1,2 1 1,-1-1 0,1 1 0,0 0-1,1 1 1,1-1 0,-1 0 0,2 1-1,-1-1 1,1 1 0,1 0 0,0-1-1,0 1 1,1 0 0,1-1-1,0 1 1,0-1 0,1 1 0,7 17-1,-2-10 31,0-1-1,1 0 0,1 0 0,23 28 0,-30-40-35,2-1 0,-1 1 0,0-1 0,1 0 0,0 0 0,-1-1 0,2 0 0,-1 0 0,0 0 0,1 0 0,-1-1 0,1 1 0,0-2 0,-1 1 0,1-1 0,0 1 0,0-2 0,0 1 0,11-1 0,6-2 33,-1-2 0,1-1 0,-2-1 0,1-1 0,0 0 0,-1-2 0,-1 0 0,24-15 0,30-19 67,40-21 65,-67 38-90,-37 19-60,0 1 1,1 0-1,0 1 1,18-6-1,-1-3 148,-24 10-99,-20 7-104,-3 5 0,0-1 0,0 2 0,1 1 0,0 0-1,-23 18 1,32-21 7,0 1 0,0 0 0,0 0 0,1 1-1,0 0 1,0 0 0,1 1 0,1 0 0,0 0 0,-9 20 0,13-25 8,1 0 1,-1 0 0,1 0-1,0 0 1,0 0-1,1 0 1,-1 0-1,1 0 1,0 0 0,1 0-1,-1 0 1,1 0-1,0 0 1,0 0 0,1 0-1,-1-1 1,1 1-1,0 0 1,4 5 0,-3-6 4,0 1 0,1-1 0,0 0 0,0 0 0,0-1 0,0 1 0,0-1 1,1 0-1,-1 0 0,1 0 0,0-1 0,0 1 0,0-1 0,0 0 0,0-1 0,1 1 1,7 0-1,5 0-7,-1 0 0,0-1 0,0-1 0,1-1 1,-1-1-1,0 0 0,0-1 0,30-9 0,-23 3 4,-1 0 0,0-2 0,-1 0 0,0-2 0,30-21 0,-13 2-10,-2-1 0,-1-2 1,-1-2-1,-2-1 0,43-64 0,-59 76-14,0-1-1,-2 0 0,-1-1 0,-2-1 1,0 0-1,-2-1 0,-1 0 1,-2 0-1,0-1 0,2-47 0,-6-72-116,-4 126 104,-1 1 1,-2 1-1,0-1 0,-11-32 0,14 52 30,1 1-1,-1 0 1,0-1-1,0 1 0,0 0 1,-1 0-1,1 0 1,0 0-1,-1 0 1,1 0-1,-1 0 1,0 1-1,1-1 1,-1 0-1,0 1 1,0-1-1,0 1 1,-3-2-1,3 3 8,0 0-1,0-1 0,0 1 0,1 0 0,-1 0 1,0 0-1,0 0 0,0 1 0,0-1 1,1 0-1,-1 1 0,0-1 0,0 1 0,1 0 1,-1-1-1,0 1 0,1 0 0,-1 0 1,1 0-1,-1 0 0,1 0 0,-1 1 1,-1 2-1,-3 2 0,0 1 1,1 0 0,0 0-1,0 0 1,1 1-1,0-1 1,0 1-1,-3 14 1,-18 71-48,24-89 52,-6 37-6,1-1 1,0 80 0,17 82 75,-9-174-45,2-1 0,1 1 0,2-1 0,9 28 0,-12-43 1,1 0-1,0-1 1,1 1-1,0-1 1,1 0-1,0-1 1,1 0-1,0 0 1,0 0-1,1-1 1,10 8-1,-15-14-3,-1-1 0,0 0-1,1 0 1,0 0 0,-1-1 0,1 1-1,0-1 1,0 0 0,0 0 0,0 0-1,0-1 1,0 1 0,0-1 0,5 0 0,-3-1-1,1 0 1,-1 0-1,1 0 1,-1-1 0,0 0-1,0 0 1,0-1 0,7-4-1,-3 1 2,0 0 0,0-1 0,-1 0 0,0-1 0,-1 0 0,1 0 0,-2-1 0,1 0 0,9-15 0,-12 14-16,-1 0-1,0 0 1,0 0 0,-1-1 0,-1 0 0,0 0-1,0 0 1,-1 0 0,0-20 0,-1 31-2,0 0 1,0 0-1,0-1 1,0 1-1,0 0 1,0 0-1,1 0 1,-1-1-1,0 1 1,0 0-1,0 0 1,0 0-1,0-1 1,0 1-1,0 0 0,1 0 1,-1 0-1,0-1 1,0 1-1,0 0 1,0 0-1,1 0 1,-1 0-1,0 0 1,0 0-1,0-1 1,1 1-1,-1 0 1,0 0-1,0 0 1,1 0-1,-1 0 1,0 0-1,0 0 1,0 0-1,1 0 1,13 2 24,12 11-7,-22-10-14,-1 1 1,1 0 0,-1 0-1,0 0 1,0 0 0,0 1-1,0-1 1,-1 1 0,1-1-1,-1 1 1,1 5 0,16 64 45,-11-39-14,-6-24-18,1 0 1,1 0 0,0 0-1,1-1 1,0 1 0,12 17-1,-14-24-14,0 0 1,0-1-1,1 1 0,-1-1 0,1 0 0,0 0 1,0 0-1,0-1 0,1 1 0,-1-1 0,0 0 0,1 0 1,0-1-1,-1 0 0,1 1 0,0-1 0,0-1 1,7 1-1,-4 0-3,1-2 1,-1 1-1,0-1 1,1 0-1,-1-1 1,0 0-1,0-1 1,0 1 0,0-1-1,0-1 1,0 0-1,-1 0 1,8-5-1,9-9-7,0-1 1,27-28-1,-16 15-34,-28 22 22,-10 6 13,2 4 3,0 0 0,0 0 1,0 0-1,-1 0 0,1 0 0,0 0 0,0 0 0,0 0 0,0 1 0,-1-1 0,1 0 0,0 1 1,0-1-1,-1 1 0,-8 5-3,0 0 1,1 1-1,0 0 1,0 0-1,1 1 1,0 0-1,-10 12 1,14-15 7,0 0 0,1 0 0,0 1 0,0-1 0,0 1 0,0-1 0,1 1 0,0 0 0,0 0 1,1 0-1,-1 0 0,1 1 0,1-1 0,-1 0 0,1 7 0,0-10 1,1-1 1,-1 1-1,0-1 0,1 1 0,0-1 1,-1 1-1,1-1 0,0 0 1,0 1-1,1-1 0,-1 0 1,0 0-1,1 0 0,-1 0 0,1 0 1,0 0-1,-1 0 0,1-1 1,3 3-1,-2-2-2,0-1 1,1 1-1,-1-1 1,1 0 0,-1 0-1,1 0 1,-1 0-1,1-1 1,-1 1-1,1-1 1,0 0-1,3 0 1,4-1-2,-1-1 1,1 0 0,-1 0-1,0-1 1,0 0-1,0-1 1,0 0-1,11-7 1,-18 9 0,1-1 0,-1 1 1,0-1-1,1 1 0,-1-1 0,-1 0 1,1 0-1,0-1 0,-1 1 0,0 0 1,1-1-1,-1 1 0,-1-1 0,4-8 1,-4 6-3,1 0 0,-1 0-1,0-1 1,0 1 0,-1-1 0,0 1 0,0 0 0,-1-1 0,-1-6 0,0 4-6,0 1 0,0-1 0,-1 1 1,0 0-1,0 0 0,-1 0 0,0 1 1,0-1-1,-1 1 0,0 0 0,0 0 1,-1 0-1,0 1 0,-8-7 0,9 9 11,0 0 0,0 1 0,0 0-1,-1 0 1,1 0 0,-1 0 0,1 1 0,-1 0-1,0 0 1,0 1 0,0 0 0,0 0-1,0 0 1,0 0 0,0 1 0,-1 0 0,-9 2-1,10 0 32,7 1-35,15 2-22,114-2-33,-89-4 36,0 2 1,1 2 0,-1 1 0,43 11-1,-74-12 10,1 0-1,0 0 0,-1 2 1,17 8-1,-24-11 6,-1-1 0,1 1 1,-1 0-1,1 0 0,-1 0 0,0 0 0,0 0 1,0 0-1,0 1 0,-1-1 0,1 1 1,-1-1-1,1 1 0,-1 0 0,0-1 0,0 1 1,0 0-1,0 0 0,-1 0 0,1 0 0,-1 0 1,1 0-1,-1 3 0,-1 5 13,0 0 0,-1-1 0,0 1-1,-1-1 1,0 1 0,-1-1 0,0 0 0,0 0 0,-1-1-1,0 0 1,-1 1 0,0-2 0,-1 1 0,1-1 0,-9 8-1,2-9 159,10-8-2,7-4-28,5-6-96,0 0 0,-1 0 0,0-1 0,11-23 1,-12 20-29,2 1 1,14-21 0,-12 22 1,24-22 0,-33 32-12,0 1-1,1 0 1,-1 0-1,1 0 1,0 0-1,0 0 0,0 1 1,0-1-1,0 1 1,0 0-1,0 0 1,0 0-1,0 0 1,1 0-1,-1 1 0,0 0 1,5-1-1,-7 2-3,1-1 0,-1 1-1,1-1 1,-1 1-1,0 0 1,1-1 0,-1 1-1,0 0 1,1 0-1,-1 0 1,0 0 0,0 0-1,0 0 1,0 0 0,0 1-1,0-1 1,0 0-1,0 0 1,0 1 0,-1-1-1,1 1 1,0-1-1,-1 1 1,1-1 0,-1 1-1,0-1 1,1 3 0,0 5 11,-1-1 0,1 0 0,-3 17 0,2-21-6,-3 22 26,1-7-4,1-1-1,0 1 0,4 38 1,-2-54-19,0 1 1,0 0 0,0-1-1,0 1 1,1-1 0,-1 1-1,1-1 1,0 0-1,0 0 1,0 0 0,0 0-1,0 0 1,1 0 0,0 0-1,-1-1 1,1 1 0,0-1-1,0 0 1,0 0-1,0 0 1,1 0 0,-1-1-1,1 1 1,-1-1 0,1 0-1,-1 0 1,1 0 0,0 0-1,-1-1 1,1 0-1,0 1 1,-1-1 0,1-1-1,5 0 1,-1-1-10,-1 0 0,0 0 0,0-1 0,0 0 0,0-1 0,-1 0 0,13-8 0,40-40 0,-38 33 0,12-7 0,-25 18 0,-7 6 0,0 1 0,0 0 0,0 0 0,0 0 0,0 0 0,0 0 0,0 0 0,0 0 0,0 0 0,1 1 0,1-2 0,0 0 0,0 0 0,1 0 0,-1-1 0,0 1 0,0-1 0,0 0 0,-1 0 0,1 0 0,-1 0 0,1-1 0,-1 1 0,0 0 0,1-5 0,19-49 0,-14 28 0,-2-1 0,-1 0 0,-2 0 0,0 0 0,-3-38 0,15 299 0,-6-150 0,-3 132 0,-7-211 0,1 4 0,0 1 0,-1-1 0,0 0 0,0 1 0,0-1 0,-3 6 0,3-11 0,1 0 0,-1 0 0,0 0 0,1 0 0,-1 0 0,0 0 0,0 0 0,0 0 0,1 0 0,-1 0 0,0 0 0,0-1 0,0 1 0,-1 0 0,1-1 0,0 1 0,0-1 0,0 1 0,0-1 0,0 0 0,-1 1 0,1-1 0,0 0 0,0 0 0,-1 0 0,1 0 0,0 0 0,0 0 0,-1 0 0,1 0 0,0-1 0,0 1 0,0 0 0,-1-1 0,1 1 0,-2-1 0,-11-6 0,-1 0 0,1-1 0,1 0 0,-1-1 0,1 0 0,-14-14 0,-29-20 0,50 39 0,0 0 0,1-1 0,-1 0 0,1 0 0,0-1 0,0 1 0,-6-12 0,11 17 0,-1 0 0,1 0 0,0-1 0,0 1 0,-1 0 0,1-1 0,0 1 0,0 0 0,0 0 0,0-1 0,-1 1 0,1 0 0,0-1 0,0 1 0,0 0 0,0-1 0,0 1 0,0-1 0,0 1 0,0 0 0,0-1 0,0 1 0,0 0 0,0-1 0,0 1 0,0 0 0,0-1 0,0 1 0,1 0 0,-1-1 0,0 1 0,0 0 0,1-1 0,12-2 0,24 9 0,-32-5 0,76 12 0,33 8 0,25 3 0,-98-18 0,-32-5 0,-1 0 0,1 0 0,-1-1 0,1 0 0,-1-1 0,1 0 0,-1 0 0,15-5 0,-21 6 47,-1-1 0,0 0 0,-1 1-1,1-1 1,0 0 0,0 0 0,0 0 0,0 0 0,-1 0 0,1 0-1,0 0 1,-1 0 0,1 0 0,-1 0 0,1 0 0,-1 0 0,1 0-1,-1-1 1,0 0 0,4-26-1913,-3 22-1256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11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5120,'0'0'14042,"4"13"-13554,61 247 1797,-55-207-1794,0-3 464,6 64-1,-16-108-641,0 1-1,1-1 1,0 0-1,3 11 1,2-36 807,6-100-598,-9 76-337,1-1 0,20-81 0,-21 116-165,0-1 0,1 1 1,1-1-1,-1 1 0,1 1 0,1-1 0,0 1 0,0 0 0,0 0 0,1 0 1,0 1-1,1 0 0,0 1 0,0 0 0,0 0 0,1 0 0,-1 1 1,1 1-1,16-7 0,-14 6-7,-1 1-7,0 0 0,0 0 0,0 1 1,0 0-1,12-1 0,-19 4-2,1 0-1,-1 0 1,0 0 0,1 0 0,-1 1 0,1 0-1,-1-1 1,0 1 0,1 0 0,-1 1-1,0-1 1,0 0 0,0 1 0,0 0-1,0 0 1,0 0 0,0 0 0,-1 0 0,1 0-1,2 4 1,2 3 18,1 1-1,-1 0 0,-1 0 1,0 0-1,-1 1 1,0 0-1,0 0 1,-1 0-1,-1 1 1,4 18-1,0 14 120,1 67 1,-7-77-41,-1 17 70,-1-33-19,3 34 0,0 29 464,-3-74-491,1-2 61,7-9-171,9-14-366,20-27 0,-20 22-3373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12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8032,'0'0'10657,"12"0"-10105,39-2 280,62-10 0,15-2 168,-36 4-313,35 0 463,-114 9-961,-8 1-44,0 0-1,1 0 1,-1 0 0,0 1-1,0 0 1,0 0 0,7 2 0,-3-2 593,-8-1-692,0 0 0,-1 0 0,1 0 0,0 0-1,-1 0 1,1 0 0,0 1 0,-1-1 0,1 0 0,-1 0 0,1 0 0,0 1 0,-1-1 0,1 0 0,-1 1 0,1-1 0,-1 0 0,1 1 0,0 0 0,0 0 207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12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10152,'0'0'4840,"13"-1"-4343,276-23 2072,-240 21-1663,95 6 0,-134-3-777,10 0 194,0-1-1,0 0 0,-1-2 0,1 0 1,-1-1-1,24-9 0,-24 1-140,-14 7-2965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13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37 10344,'0'0'2334,"-4"11"-1738,-7 24-81,1-1 0,2 2 0,1-1 0,-2 45 0,9 9 438,1-53-118,-7 66-1,4-90-448,1 0 0,0 0 0,1 1-1,0-1 1,4 18 0,0-21 1611,2-13-1052,7-18-495,-11 17-338,28-53 356,-3-2 0,34-115 0,-55 159-406,1 0 0,1 1 0,0 0 0,1 0 0,0 0 0,1 1 0,20-21 0,2-5 130,-26 34-150,0 0 0,0 0 0,0 0 0,1 1 0,0 0 0,0 1 1,0-1-1,1 1 0,0 1 0,-1-1 0,10-1 0,16-9 86,-27 11-85,0 0 0,1 1 0,-1 0 0,1 0 0,0 0 0,0 1 0,7 0 0,-13 1-31,0 1 0,0 0 0,1 0 0,-1 0-1,0 0 1,0 0 0,0 0 0,0 0 0,0 1 0,0-1 0,0 0 0,-1 0-1,1 1 1,0-1 0,-1 1 0,1-1 0,-1 0 0,0 1 0,1-1-1,-1 3 1,2 1 15,4 21 46,0 0 0,-2 1 0,-1 0 0,-1 37 0,0-9 41,1-12 160,-2 1 0,-8 77 0,0-63 388,1-48-451,6-10-228,-1 1 1,1-1-1,-1 1 0,1-1 0,-1 1 0,1-1 0,0 1 0,-1 0 0,1-1 0,0 1 0,0-1 0,-1 1 0,1 0 0,0-1 0,0 1 0,0-1 0,0 1 0,0 1 0,2-9-2232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14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0 12552,'0'0'3066,"-6"13"-2548,-42 85 625,42-88-902,1 0 0,1 0 0,0 0-1,0 0 1,1 1 0,0 0 0,0-1-1,1 1 1,1 0 0,0 15-1,3-19 20,0 0 0,0 0 0,1 0 0,0 0 0,0-1 0,1 1 0,0-1-1,0 0 1,9 10 0,-8-9-19,-4-6-198,1 1-1,0 0 1,-1-1 0,1 0-1,0 1 1,0-1-1,0 0 1,-1 0-1,1 0 1,0 0-1,1 0 1,-1 0-1,0-1 1,0 1 0,0-1-1,0 0 1,0 1-1,1-1 1,-1 0-1,0 0 1,0 0-1,1-1 1,-1 1 0,0 0-1,0-1 1,0 1-1,4-3 1,2 0 62,1 0 1,-1-1 0,0 0-1,0-1 1,10-7 0,-13 8-50,1-1 0,-1 0 0,0 0 0,-1 0 1,1-1-1,-1 1 0,0-1 0,0 0 0,-1 0 1,4-9-1,-5 10-19,0 0 0,-1 1 0,0-1 0,1 0 0,-1 0 0,-1 0 0,1 0 1,-1 0-1,0 0 0,0 0 0,0-1 0,-1 1 0,0 0 0,-3-9 0,3 11-16,0 1 0,-1-1 0,0 1 0,0 0 0,1-1 0,-1 1 0,-1 0 0,1 0 0,0 0 0,0 0 0,-1 1 0,1-1 0,-1 1 0,1-1 0,-1 1 0,0 0 0,1 0 0,-5-1 0,-7-2 48,0 1-1,-20-2 1,28 4-47,-5 0-32,-1 0-1,1 1 1,-1 0 0,1 1 0,0 0 0,-1 0-1,1 2 1,0-1 0,0 1 0,0 1-1,0 0 1,1 1 0,-1 0 0,-11 8 0,22-13-4,-1 0 1,1 0 0,0 0 0,0 0 0,-1 0 0,1 0 0,0 1 0,0-1 0,-1 0 0,1 0-1,0 0 1,0 0 0,0 1 0,-1-1 0,1 0 0,0 0 0,0 1 0,0-1 0,0 0 0,-1 0-1,1 1 1,0-1 0,0 0 0,0 0 0,0 1 0,0-1 0,0 0 0,0 0 0,0 1-1,0-1 1,0 0 0,0 0 0,0 1 0,12-2-436,2-5-327,1-1 0,17-11 0,-26 14-971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1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128 191 5224,'0'0'13007,"13"7"-12365,-3-3-509,-2 1-24,0-1 0,1-1 0,-1 0 0,1 0 0,0 0 0,0-1 0,0-1 1,0 1-1,14-1 0,2-1 618,46-8 1,-61 6-402,-1-1 0,1 1 0,-1-1 0,0-1 0,0 0 0,0 0 0,13-9 1,-20 11-259,0 1 0,-1 0 1,1 0-1,-1-1 1,0 1-1,1-1 0,-1 1 1,0-1-1,0 0 1,0 1-1,0-1 0,0 0 1,-1 0-1,1 0 1,0 0-1,-1 0 0,1 0 1,-1 1-1,0-1 0,0 0 1,0 0-1,0 0 1,0 0-1,0 0 0,0 0 1,-1 0-1,1 0 1,-1 0-1,1 0 0,-1 0 1,0 0-1,0 0 1,-1-2-1,-2-2 41,1 0-1,-1 0 1,0 0 0,-1 1 0,1-1-1,-1 1 1,0 0 0,-9-5-1,7 4-45,-8-5 97,-1 0 0,-24-12 1,33 20-127,0 0 0,0 1 0,0-1 1,0 2-1,0-1 0,0 1 0,-1 0 1,1 0-1,0 1 0,-8 1 0,1 0 14,0 1 0,1 1 0,0 0 0,-1 1 0,1 1 0,1 0 0,-1 0 0,-13 9 0,19-10-7,0 0 0,0 1 0,1 0-1,0 0 1,0 0 0,0 0 0,0 1 0,1 0 0,0 1 0,0-1 0,1 1 0,0 0 0,0 0 0,1 0 0,-5 12 0,4-2 127,-5 30 0,8-42-123,1 0 1,0 1-1,0-1 1,0 0-1,1 0 1,-1 0-1,1 0 1,0 0-1,1 0 1,3 9-1,4 0 68,0 0 0,0-1 1,1 0-1,1-1 0,0 0 0,1 0 0,0-2 1,20 15-1,-19-18-24,-1-1 0,1 0-1,1 0 1,-1-1 0,1-1 0,23 4 0,-1 1 131,-19-5-146,1 0 0,-1-1 0,1-1 0,0-1 0,0 0-1,0-1 1,28-4 0,-33 4-70,-12 0-5,1 0-1,-1 0 1,0 0 0,0 1 0,1-1 0,-1-1 0,0 1 0,1 0 0,-1 0 0,0 0 0,0-1 0,0 1 0,1 0 0,-1-1 0,0 1 0,0-1 0,0 0 0,0 1 0,0-1 0,0 0 0,0 0 0,0 0 0,0 1 0,0-1 0,0 0-1,0 0 1,-1 0 0,2-2 0,5-10-4181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25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5224,'0'0'9398,"11"-10"-8862,0-2-364,-6 6-92,0 1 0,1-1 0,-1 1 0,1 0 0,0 1 0,1-1 0,-1 1 0,1 0 0,0 1 0,7-3 0,11-2 370,1 1 0,0 2 0,0 1 0,0 0 0,40 1 0,-64 4-402,0-1 0,0 0 0,0 0 1,0 1-1,0-1 0,0 1 0,0 0 0,0 0 0,0 0 0,-1-1 0,1 2 0,0-1 1,0 0-1,-1 0 0,1 0 0,-1 1 0,1-1 0,-1 1 0,0-1 0,1 1 1,-1 0-1,0-1 0,0 1 0,0 0 0,0 0 0,-1 0 0,1 0 0,0 0 0,-1 0 1,0 0-1,1 2 0,1 8 176,0 0 0,-1 0 1,-1 24-1,-1-32-188,-4 74 662,2-53-303,1-1 1,1 0-1,1 1 0,6 43 1,-5-65-325,0 0-1,0 0 1,0 0 0,0 0-1,0 0 1,1 0 0,-1-1-1,1 1 1,0 0 0,0-1-1,0 1 1,0-1-1,1 0 1,-1 0 0,0 0-1,1 0 1,0 0 0,-1 0-1,1-1 1,0 1 0,3 0-1,0 0-11,-1 0-1,0-1 0,0 1 0,1-1 1,-1-1-1,0 1 0,1-1 0,-1 0 0,1 0 1,-1-1-1,9-1 0,17-3-291,7-2-444,-18-1-2789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2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1 10448,'0'0'3760,"-9"10"-3332,-26 27 274,-58 44 0,-212 154 3001,270-212-2013,47-27-807,-3 1-3737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53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8936,'0'0'2301,"15"-2"-1961,45-7 275,110-3 1,-118 14-435,147 0-333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2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10248,'0'0'2904,"8"12"-2423,-2-4-381,-1-1-17,-1-1 0,0 1 0,0 0 0,0 1 1,-1-1-1,0 0 0,0 1 0,-1 0 0,0 0 0,2 15 1,-2 46 846,-6 72 0,1 62 1796,5-174-911,-14-84-783,1-65-516,5-121 0,7 209-375,7-39 1,0-4 85,-1 22 31,-6 50-217,0-1 0,1 0 0,-1 1 1,0-1-1,1 1 0,0-1 0,0 1 1,0 0-1,0 0 0,1 0 0,-1 0 0,4-3 1,-3 5-20,-1-1 1,0 1-1,1 0 1,-1 0-1,1 0 1,0 0-1,-1 1 1,1-1-1,0 1 1,-1-1-1,1 1 1,0 0-1,-1 0 1,1 0-1,0 1 1,0-1-1,-1 1 0,1-1 1,3 2-1,3 1 31,1 0 0,-1 1 0,0 0-1,10 6 1,4 3 35,0 2 1,-2 0-1,0 1 1,0 1-1,-2 2 1,0 0-1,18 24 1,-35-42-72,-1 1 1,0-1-1,0 1 0,0-1 1,0 1-1,-1-1 0,1 1 0,0 0 1,-1-1-1,1 1 0,-1 0 1,1 0-1,-1-1 0,0 1 1,0 0-1,0 0 0,0-1 1,0 1-1,0 0 0,0 0 1,-1 0-1,1-1 0,-1 1 1,1 0-1,-1-1 0,0 1 1,1 0-1,-1-1 0,0 1 1,0-1-1,0 1 0,0-1 1,-1 0-1,1 1 0,0-1 1,-1 0-1,1 0 0,0 0 1,-4 2-1,-4 2 38,-1 0 0,1 0 0,-1-1 1,-1 0-1,-11 2 0,17-4-36,-4 1 19,-1 0 0,1-1 0,-1-1 0,1 1 1,-1-1-1,0-1 0,0 0 0,0 0 0,1-1 1,-1 0-1,-12-4 0,21 5-53,-1-1 0,1 1 0,0-1 1,0 0-1,0 1 0,0-1 0,0 0 0,0 0 0,0 0 0,0 0 0,0 0 0,0 0 1,0 0-1,1 0 0,-1 0 0,0 0 0,1 0 0,-1 0 0,1-1 0,-1 1 0,1 0 1,0-1-1,-1 1 0,1 0 0,0 0 0,0-1 0,0-1 0,1-12-3638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28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0 4120,'0'0'8464,"-21"16"-8024,6-4-346,-30 24 300,-69 42 0,74-55-122,-6 5 346,-2-3 0,-84 35 0,112-52-44,36-15-18,11-7-2568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3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158 139 7936,'0'0'13959,"14"2"-13539,105 18 752,-112-20-1084,6 2 133,0 0-1,1-1 0,-1-1 1,1 0-1,-1-1 0,1-1 1,18-4-1,-31 6-187,0-1 0,0 1 0,1-1 0,-1 1 0,0-1 0,0 1 0,0-1-1,0 0 1,0 0 0,0 1 0,0-1 0,0 0 0,-1 0 0,1 0 0,0 0 0,0 0 0,-1 0 0,1 0 0,0 0 0,-1-1 0,1 0 0,0-1 2,-1 0-1,1 1 1,-1-1 0,0 0 0,0 0 0,0 1 0,0-1 0,0 0 0,-1-4-1,-1 1 13,1 0-1,-1 0 1,-1-1-1,1 1 1,-1 0-1,0 1 1,-7-11-1,6 11-14,-1 1 1,0 0-1,0 0 0,0 0 0,0 0 1,-1 1-1,0 0 0,1 0 0,-1 1 0,0-1 1,0 1-1,-1 1 0,1-1 0,0 1 1,0 0-1,-1 0 0,-6 1 0,-5-1 28,0 2 0,0 0-1,0 1 1,-33 7 0,39-5-42,1 0 1,-1 0-1,1 1 0,0 1 1,0 0-1,0 0 0,1 1 1,0 0-1,0 1 0,1 0 1,0 1-1,0-1 0,1 2 1,0-1-1,0 1 0,-7 15 1,13-22-16,1 0 1,-1 0-1,1 0 0,0 0 1,0 0-1,0 0 1,0 1-1,1-1 0,-1 0 1,1 1-1,0-1 0,0 0 1,0 1-1,0-1 1,2 7-1,0-6 9,-1 1 0,1 0-1,0-1 1,1 0 0,-1 0 0,1 1-1,0-1 1,0-1 0,6 8 0,3 0 34,1-1 0,0-1 0,0 0 1,1 0-1,24 10 0,-11-9 32,0 0 1,1-3-1,-1 0 0,2-1 1,-1-2-1,31 1 0,-43-4 14,-1-1 1,1-1-1,0 0 0,29-7 0,-35 7-66,2-1-648,-5-1-3207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30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75 12552,'0'0'5586,"-13"15"-4982,6-8-527,-12 14 239,1 0 0,0 1 0,2 1 0,-18 32 0,31-48-204,0 1-1,0-1 0,1 0 0,0 1 0,0 0 0,1 0 1,0-1-1,0 1 0,1 0 0,0 0 0,0 0 0,1 0 1,0 0-1,3 11 0,-3-15-54,1 1 0,-1-1 0,1 0 0,0 0 0,0 0 0,1 0 0,-1 0 0,1 0 0,0-1 0,0 1 0,0-1 1,1 0-1,-1 0 0,1 0 0,-1 0 0,1 0 0,0-1 0,0 0 0,0 0 0,0 0 0,1 0 0,-1-1 0,0 0 0,1 0 0,-1 0 0,6 1 0,10 0 116,-1-1 0,0-1-1,0 0 1,34-6 0,-43 4-108,1 0 0,-1-1 1,0 0-1,0-1 0,0 0 0,-1 0 1,0-1-1,0-1 0,0 1 0,12-11 1,-8 5 10,-1-1 0,-1 0 0,0-1 0,0 0 0,-2-1 1,10-16-1,-15 23-53,-1 1 0,0-1 0,0 1-1,-1-1 1,0 0 0,0 0 0,0 0 0,-1 0 0,0-1 0,-1 1 0,1 0 0,-2 0 0,1-1 0,-1 1-1,0 0 1,-3-13 0,-1 7 31,0 0 1,-1 0-1,-1 1 0,0 0 0,0 0 1,-1 1-1,-1 0 0,-17-18 0,21 26-29,0 0 1,1 1-1,-1-1 0,0 1 0,-1 0 0,1 0 1,0 0-1,-1 1 0,1 0 0,-1 0 1,1 1-1,-1-1 0,1 1 0,-9 1 0,0 0 37,0 0-1,1 1 0,-1 1 0,-21 7 0,23-5-39,1 0-1,0 1 1,0 0-1,0 1 1,1 0-1,0 1 1,1 0-1,-14 14 0,23-21-33,0-1 0,0 0 0,-1 1 0,1-1 0,0 0 0,0 1 0,0-1 0,0 0-1,0 1 1,0-1 0,0 1 0,-1-1 0,1 0 0,0 1 0,0-1 0,0 0 0,1 1-1,-1-1 1,0 1 0,0-1 0,0 0 0,0 1 0,0-1 0,0 0 0,0 1 0,1-1-1,-1 0 1,0 1 0,0-1 0,1 0 0,-1 1 0,0-1 0,0 0 0,1 0 0,-1 1-1,0-1 1,1 0 0,-1 0 0,0 1 0,1-1 0,-1 0 0,0 0 0,1 0 0,-1 0 0,0 0-1,1 0 1,-1 0 0,1 1 0,-1-1 0,1 0 0,27 6-624,-20-5 398,9 3-3381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31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12056,'0'0'2426,"4"9"-1884,3 11-340,-2 1 1,0-1-1,-1 1 1,-1 0-1,-1 0 1,0 25 0,-3 15 456,-9 63 1,-5-14 197,4-30 451,-2 96 0,11-101 955,13-84-1407,-9-3-3856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32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7432,'0'0'7098,"14"5"-6532,-1 0-408,-5-2-50,1 1 0,0-2 0,0 1 0,0-1 0,0 0 0,1-1 0,-1 0 0,13-1 0,344-30 2553,-1-28-1114,48 10-96,3 37 1665,-411 8-2746,-5 3-365,1 0-1,-1 0 1,0 0 0,0 0 0,0-1 0,0 1-1,0 0 1,0 0 0,0 0 0,0 0-1,0 0 1,0 0 0,0 0 0,0 0 0,0 0-1,0 0 1,0 0 0,0 0 0,0-1 0,0 1-1,0 0 1,0 0 0,0 0 0,0 0 0,-1 0-1,1 0 1,0 0 0,0 0 0,0 0 0,0 0-1,0 0 1,0 0 0,0 0 0,0 0-1,0 0 1,0 0 0,0-1 0,0 1 0,0 0-1,0 0 1,0 0 0,0 0 0,-1 0 0,1 0-1,0 0 1,0 0 0,0 0 0,0 0 0,0 0-1,0 0 1,0 0 0,0 0 0,0 0-1,0 0 1,0 0 0,0 0 0,-1 0 0,1 0-1,0 0 1,0 0 0,0 0 0,0 1 0,0-1-1,0 0 1,0 0 0,0 0 0,0 0 0,-41 11-879,29-8-2000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32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8536,'0'0'10638,"10"10"-10073,30 35-18,-37-40-479,0-1-1,-1 0 1,1 0-1,-1 1 1,0 0-1,0-1 1,0 1-1,-1 0 1,0 0-1,0 0 1,0 0-1,0 7 1,0 1 58,8 210 1782,-5-55-769,3-49 305,-4-111-1154,-3-8-283,0 0 1,0 0 0,0 0 0,0 0 0,0 0-1,0 0 1,0 0 0,-1 0 0,1 0 0,0 0-1,0 0 1,0 0 0,0 0 0,0 0 0,0 0-1,0 0 1,0 0 0,0 0 0,0 0 0,0 0-1,0 0 1,0 0 0,0 1 0,-1-1-1,1 0 1,0 0 0,0 0 0,0 0 0,0 0-1,0 0 1,0 0 0,0 0 0,0 0 0,0 0-1,0 0 1,0 0 0,0 0 0,0 1 0,0-1-1,0 0 1,0 0 0,0 0 0,0 0 0,0 0-1,0 0 1,0 0 0,0 0 0,0 0-1,0 0 1,0 0 0,0 1 0,0-1 0,0 0-1,0 0 1,1 0 0,-1 0 0,0 0 0,0 0-1,0 0 1,0 0 0,0 0 0,0 0 0,0 0-1,0 0 1,0 0 0,0 0 0,0 0 0,-3-21-175,2 12-51,0 0 0,0-1 1,1 1-1,1-12 0,1 2-3090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33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0 9536,'0'0'2237,"-12"11"-1768,-135 109 1055,128-106-1281,-82 62 1396,85-62-843,0 0 0,1 2 0,-24 31-1,34-40-576,3-5-86,1 0 0,-1 0 0,1 0 0,0 0 0,-1 0 0,1 0 0,0 0 0,0 1 0,0-1 0,1 0 0,-1 1-1,1-1 1,-1 3 0,-1 3 876,2-8-978,-1 0 0,1 0 1,0 1-1,0-1 0,0 0 1,0 0-1,0 1 0,0-1 0,0 0 1,0 1-1,0-1 0,0 0 1,0 0-1,0 1 0,0-1 1,0 0-1,0 0 0,0 1 0,0-1 1,0 0-1,0 0 0,0 1 1,0-1-1,0 0 0,0 0 1,0 1-1,1-1 0,-1 0 1,0 0-1,0 1 0,0-1 0,0 0 1,1 0-1,-1 0 0,0 0 1,0 1-1,4 7 750,-4-8-757,0 0 0,0 0 1,0 1-1,1-1 0,-1 0 1,0 1-1,0-1 0,0 0 1,0 0-1,0 1 0,1-1 0,-1 0 1,0 0-1,0 0 0,0 1 1,1-1-1,-1 0 0,0 0 0,0 0 1,1 0-1,-1 1 0,0-1 1,0 0-1,1 0 0,-1 0 1,0 0-1,1 0 0,-1 0 0,0 0 1,0 0-1,1 0 0,-1 0 1,0 0-1,1 0 0,-1 0 0,0 0 1,0 0-1,1 0 0,-1 0 1,0 0-1,1-1 0,3 2 39,0 1 0,0-1 0,1 0 0,-1 1-1,0 0 1,5 3 0,11 5 69,9 1 2,0 1 1,-1 0-1,-1 3 0,0 0 0,30 23 1,-57-38-135,32 26 260,50 50 0,-77-72-200,-1 1 0,2-1 0,-1 0 0,0 0 0,12 6 0,2 2 330,-20-14-388,0 0 0,0 0-1,0 0 1,0 0 0,1 1 0,-1-1 0,1 0-1,-1 0 1,1 0 0,0 0 0,0 0-1,-1 0 1,2 0 0,-1-3 0,2-35-2093,-1 35 121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3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6728,'0'0'5238,"11"0"-4659,31-2 20,-41 2-522,0 0 1,0 0-1,0 0 1,0 0-1,-1 0 1,1 0-1,0 0 1,0 1-1,0-1 1,0 0-1,0 1 1,-1-1-1,1 0 1,0 1-1,0-1 1,0 1-1,-1 0 1,1-1-1,0 1 1,-1-1-1,1 1 1,-1 0-1,1 0 1,-1-1-1,1 1 1,-1 0-1,1 1 1,3 21 754,-4-16-537,10 159 2221,-8-105-1646,-1 83 897,-3-72-787,0-24-57,7-3 971,-5-41-1612,1-4-264,-1 0 0,0 1 0,0-1 1,0 0-1,0 1 0,1-1 0,-1 0 0,0 1 1,0-1-1,0 1 0,0-1 0,0 0 0,0 1 1,0-1-1,0 1 0,0-1 0,0 0 0,0 1 1,0-1-1,0 0 0,0 1 0,-1-1 0,1 1 1,0-1-1,0 0 0,0 1 0,0-1 0,-1 0 1,1 1-1,0-1 0,0 0 0,-1 0 0,1 1 1,0-1-1,0 0 0,-1 0 0,1 1 0,0-1 1,-1 0-1,1 0 0,0 0 0,-1 0 0,1 1 0,-1-1 1,1 0-1,0 0 0,-1 0 0,0 0 1,-5-14-2101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3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9848,'0'0'4690,"10"0"-4158,151 3 2015,-87-8-1542,0-2 1,113-26-1,-39 5 28,-46 10-270,74-10 1199,-163 27-1018,-24 3-240,-4 0-598,-14 6-38,-40 14 1,-1 1-166,-22 1-314,56-15-2906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5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5520,'0'0'3498,"13"-1"-3103,15-1-101,-1 2 1,1 1-1,49 8 0,-21 2 121,1-2 0,0-3 0,64-1 0,81-8 330,225-9 412,-346 8-861,1 3 1,113 15 0,-182-13-258,224 18 782,-221-19-749,-1-1 0,0 0-1,0-1 1,-1-1 0,1 0 0,0-1-1,-1-1 1,0 0 0,0-1 0,0 0-1,-1-1 1,0-1 0,0 0 0,-1-1-1,16-14 1,9-12-2124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35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8336,'0'0'5689,"14"6"-4932,-10-4-716,14 5 435,35 9 0,-45-14-273,0-1 1,0 1-1,0-2 0,0 1 0,0-1 1,1 0-1,-1-1 0,0 0 0,11-2 0,-9 0 131,0 0-1,0-1 0,0 0 1,-1-1-1,1 0 1,14-10-1,-22 13-241,1 0 1,0 0-1,-1 0 0,0-1 1,0 1-1,0-1 0,0 0 1,0 1-1,0-1 1,0 0-1,-1 0 0,0 0 1,1 0-1,-1 0 0,0 0 1,-1-1-1,1 1 0,0 0 1,-1 0-1,0-1 1,0 1-1,0 0 0,0-1 1,-1-5-1,0 5-52,0 1 0,-1-1-1,1 1 1,0-1 0,-1 1 0,0 0 0,0-1-1,0 1 1,0 0 0,-1 0 0,1 0 0,-1 1-1,1-1 1,-1 0 0,0 1 0,0 0 0,0 0-1,0 0 1,-1 0 0,1 0 0,-1 1 0,1-1-1,-1 1 1,1 0 0,-1 0 0,0 0 0,1 1-1,-1-1 1,0 1 0,0 0 0,1 0 0,-1 0 0,0 1-1,0-1 1,1 1 0,-1 0 0,0 0 0,1 0-1,-1 1 1,-4 1 0,-2 2 35,0 0-1,1 0 1,-1 0-1,1 2 1,0-1 0,1 1-1,-1 0 1,-12 15-1,18-18-32,0 1 0,0-1 0,0 0-1,1 1 1,0 0 0,0-1 0,0 1 0,1 0-1,0 0 1,0 0 0,0 0 0,0 0 0,1 0-1,-1 0 1,2 1 0,-1-1 0,0 0-1,1 0 1,0 0 0,0 0 0,2 6 0,0-3 29,1 1 1,0-1-1,0 0 1,0 0-1,1 0 1,0-1 0,1 1-1,-1-1 1,1 0-1,1-1 1,-1 0-1,1 0 1,0 0 0,1-1-1,-1 0 1,1 0-1,0-1 1,0 0-1,17 5 1,-8-3 76,0-2 0,0 0 0,1-1 0,0-1 0,-1 0-1,1-2 1,0 0 0,0-1 0,23-4 0,-29 4-310,3-1-159,-7-3-3453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36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0 7432,'0'0'3745,"-2"12"-3017,-36 156 2273,29-137-2369,-2 0 0,-21 39-1,-5 12 258,-1 17 134,-50 152 939,14 100 56,69-319-1849,2-1 0,1 1 1,1 0-1,2 0 1,1 0-1,1 0 1,2-1-1,2 1 0,0-1 1,2-1-1,2 1 1,0-2-1,18 32 1,72 113 726,-80-144-681,2-1 1,1-1 0,37 35-1,-48-51-136,0 0 58,0 0 0,1-1 0,19 12 0,-28-20-112,1 0 1,0-1 0,0 1-1,0-1 1,1 0 0,-1-1-1,1 1 1,-1-1 0,1-1-1,-1 1 1,1-1 0,8-1-1,-2 0-145,-1-2-1,19-5 1,-13 2-3049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4:37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10040,'0'0'5982,"14"6"-5389,5 1-370,0 2-1,-1 0 0,0 1 0,31 25 0,174 173 1734,-172-151-1332,70 102 1,-106-137-506,19 25 217,-2 1-1,-3 2 1,-1 1-1,-3 1 1,36 109-1,-46-107-120,-2 1 0,-3 0 0,-2 1 0,-3 0 0,-2 0 0,-2 1 0,-3-1 0,-3 0 1,-2 0-1,-21 84 0,19-106-109,-1-1 1,-2 0-1,-1-1 1,-1-1-1,-2 0 1,-1-1-1,-42 55 1,7-26 224,-3-1 1,-107 86-1,111-105-1253,-3-1 0,-1-3-1,-84 40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5:37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57 205 6224,'0'0'6509,"-3"12"-6066,-2 6-295,-10 34 822,-14 97 1,25-28 162,12 135 0,-6-212-906,5 65 718,26 130-1,-8-53 275,-18-128-815,4 115 680,-6-70-357,-7 6-39,0-78-469,2 0-1,5 50 1,3 53 642,-5-117-656,-2-11-121,1 0-1,-1 1 0,-1-1 1,1 1-1,-1-1 0,0 1 1,-2 12-1,0-16 42,1 0 1,0 0 0,0 0-1,1 0 1,-1 0 0,1 0-1,-1 0 1,1 6 0,30-12 135,94-36-57,-59 30-135,0 2 0,67 2 0,-19 1-46,51 4-13,-67 2-52,67 9-13,-17-1-14,-2-4 23,164 30 0,-277-30 43,39 14 0,-2 0 0,18 6 3,-58-16 0,1-1 0,33 4 0,62 16-28,-85-18 6,65 10 0,-88-19 11,23 3-9,-1-2 0,62-3 0,11-1 19,-86 3 1,0-1 0,0-2 0,0 0 0,40-9 0,-16 0-33,1 3-1,71-1 1,-31 2 5,1 2 13,53-7 14,-15 1-11,-8 1-48,-86 4 43,0 1-1,1 2 0,64 4 0,-14 1 17,-58-3 1,46 6 0,-39-2-30,50-1-1,-2 0-12,-19 3 18,-17 0-49,90-3 0,-103-3 36,1 1 0,39 7 1,-22-2 13,27 2 0,0 4 0,148 41 1,-205-47 1,33 5 0,3 1-2,-5-1 7,102 9 0,58-11-10,-170-8 32,221 6 19,139-4 41,-367-2-70,105 7-14,-80-6-8,107-9 0,-110 3 1,55-6-12,62-3 3,38 3 26,-60 1 59,105-16-16,-164 12-15,138 0 0,-71 4 26,1 1 9,-121 6-23,-1-1-1,48-10 1,36-3 42,72-5 63,-73 9-58,-79 5-41,0 3-1,0 2 1,48 3-1,11 1 39,-59-3-37,-40 1-20,-1 1 0,1 0 0,-1 0-1,0 0 1,1 0 0,-1 1-1,0-1 1,0 1 0,7 4-1,33 25 62,-35-25-83,0 0 0,1-1 0,-1 0-1,20 7 1,14 7 65,28 5-5,-52-22 2,-19-2-53,0 1-1,0-1 0,1 0 1,-1 0-1,0 0 0,0 0 1,1 0-1,-1 0 0,0 0 0,0 0 1,1 0-1,-1 0 0,0 0 1,0 0-1,1 0 0,-1 0 1,0 0-1,0 0 0,1 0 1,-1 0-1,0-1 0,0 1 1,1 0-1,-1 0 0,0 0 1,0 0-1,0 0 0,1-1 0,-1 1 1,0 0-1,0 0 0,0 0 1,0 0-1,1-1 0,-1 1 1,0 0-1,0 0 0,0-1 1,0 1-1,0 0 0,0 0 1,0-1-1,0 1 0,0 0 0,0 0 1,0-1-1,0 1 0,0 0 1,3-16 159,-51-149 82,-49-316 42,61 212-153,-14 26 24,30 165-37,-13-112 0,27 131-43,-6-88 106,13 46-88,-1-36 34,-5 77-102,-3-43 100,-22-107 1,16 142-40,-1-6-172,14 67 37,1 7 42,0 0 0,0 0 0,0-1 0,0 1 0,0 0 0,0 0 0,0-1 0,0 1 1,0 0-1,0 0 0,-1-1 0,1 1 0,0 0 0,0 0 0,0-1 0,0 1 0,0 0 0,0 0 0,0-1 0,-1 1 0,1 0 0,0 0 0,0 0 0,0-1 0,0 1 0,-1 0 0,1 0 0,0 0 0,0 0 0,-1 0 0,1-1 0,0 1 0,0 0 0,0 0 0,-1 0 0,1 0 0,0 0 0,0 0 1,-1 0-1,1 0 0,0 0 0,-1 0 0,1 0 0,0 0 0,0 0 0,-1 0 0,1-2-93,0 3 73,0 0 3,-13-14-488,6 11 480,-1-1-1,1 1 1,-1 1-1,0-1 1,1 2 0,-1-1-1,-10 1 1,-8-2-8,-339-1-489,223 1 389,-9 0 43,-271 9-170,-71 3-30,13 5 98,174 12 59,39-2 73,153-16 63,-192 43-1,252-40 31,0-3 1,-102 6-1,-39 0 32,-21 1 10,66-11-34,74-1-17,-96-7 0,64-8 26,-133-8 8,44 1-40,120 9-13,-101-12 24,-145-14 45,179 25-46,-85-4-10,65 2-11,-92 0-1,-98 11-3,189-2 0,-94-2 0,-152 1 0,2 23 0,28-6-66,128-8 23,188-2 37,-453 37 49,496-36-17,0 2 1,0 0-1,-28 13 0,24-9 29,-36 10 0,47-15-19,-7 1 1,45-28-261,-1 1-3326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0:15:40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1 891 5624,'0'0'14125,"10"1"-13740,11 1-8,0-2 1,32-3-1,226-10 1799,-221 12-1852,0 0-21,127 2 683,-162 0-730,-1 0 0,0-2 0,1 0 0,-1-1 0,0-2 0,35-9 0,-51 10-143,0 0 0,-1 0 0,1-1 0,-1 1 0,0-1 0,0-1 0,-1 1 0,1-1 0,6-9-1,7-6 223,-14 15-263,0 0-1,-1 0 1,1 0-1,-1-1 1,-1 1 0,1-1-1,-1 0 1,3-9-1,8-50 421,-9 42-332,0 0 0,10-27 0,-13 42-132,1 1 0,-1 0 0,0-1 0,0 1 0,-1 0 1,0-1-1,-1 1 0,-1-11 0,-1-22 150,2 24-87,-1-1 1,0 0 0,-7-22 0,4 19-23,-4-37 0,7 19-13,-8-71 33,7 96-78,2 5-33,-1 0-1,1 0 1,0 0 0,1 0 0,0-1-1,2-9 1,-2 16 12,0 1 0,1-1 0,-1 1 0,0-1 0,0 0 0,0 1 0,0-1 0,0 1 0,-1-1 0,1 0-1,-1-2 1,0 2 12,1 2-2,0 0 0,0 0 1,0 0-1,0 0 0,1 0 0,-1 0 0,0 0 0,0 0 0,0 0 0,0 0 0,0 0 0,0 0 0,0 0 0,0 0 0,0 0 0,0 0 0,0 0 0,0 0 0,0 0 0,0 0 1,0 0-1,1 0 0,-1 0 0,0 0 0,0 0 0,0 0 0,0 0 0,0 0 0,0 0 0,0 0 0,0 0 0,0 0 0,0 0 0,0 0 0,0 0 0,0 0 0,0 0 0,0 0 1,0 0-1,1 0 0,-1 0 0,0 0 0,0 0 0,0 0 0,0 1 0,0-1 0,0 0 0,0 0 0,0 0-4,0 0 1,0 0-1,0 0 0,0 0 0,0 0 0,-1 0 1,1 0-1,0 0 0,0 0 0,0 0 1,0 1-1,0-1 0,0 0 0,0 0 0,0 0 1,0 0-1,0 0 0,0 0 0,0 0 1,0 0-1,-1 0 0,1 0 0,0 0 0,0 0 1,0 0-1,0 0 0,0 0 0,0 0 1,0 0-1,0 0 0,0 0 0,0 0 0,0 0 1,-1 0-1,1 0 0,0 0 0,0 0 0,0 0 1,0 0-1,0 0 0,0 0 0,0 0 1,0-1-1,0 1 0,0 0 0,0 0 0,0 0 1,0 0-1,0 0 0,-1 0 0,1 0 1,0 0-1,0 0 0,0 0 0,0 0 0,0 0 1,0 0-1,0-1 0,0 1 0,-9 30-140,-25 18 122,14-20 1,-27 49-1,41-67 39,0 0 0,-14 16 0,12-17 2,1 1 1,-10 18-1,1-9 48,14-17-45,0-1 0,0 1 0,0 0-1,1 1 1,-1-1 0,0 0 0,-1 5 0,5-1 12,-1-4-1,-5-4 76,4 1-108,1 0 1,-1 0 0,0 0 0,0 0-1,1 1 1,-1-1 0,1 0-1,-1 0 1,1 0 0,-1 0-1,1 1 1,-1-1 0,1 0-1,0 0 1,0 0-1,26-38 11,-2-2-1,-2 0 0,-2-2 0,17-46 0,-10 12-44,-27 73 32,3-6-19,-2 14-14,5 13 0,2 2 7,0 0 1,-2 0-1,0 1 1,5 27 0,-7-27 13,0-1-1,2 1 1,0-1 0,17 33 0,1 0 13,-20-39 36,2 1 0,8 14 0,-15-28-34,0 0-1,0 0 1,0 0-1,0 0 0,0 0 1,0 0-1,1 1 1,-1-1-1,0 0 0,0 0 1,0 0-1,0 0 1,0 0-1,0 0 0,0 0 1,0 0-1,0 1 1,0-1-1,0 0 0,0 0 1,0 0-1,0 0 1,-1 0-1,1 0 0,0 0 1,0 0-1,0 0 1,0 0-1,0 1 0,0-1 1,0 0-1,0 0 1,0 0-1,0 0 0,0 0 1,0 0-1,0 0 1,0 0-1,-1 0 0,1 0 1,0 0-1,0 0 1,0 0-1,0 0 0,0 0 1,0 0-1,0 0 1,0 0-1,0 0 0,-1 0 1,1 0-1,0 0 1,0 0-1,0 0 0,0 0 1,0 0-1,0 0 1,0 0-1,0 0 0,0 0 1,-1 0-1,1 0 1,0 0-1,0 0 0,0 0 1,0 0-1,0 0 1,-15-3 53,-31-13-1,20 8-8,-39-5 35,47 10 7,-33-9 0,40 9-7,4 0 72,12-4-55,-3 6-233,-1 0-1,0-1 0,0 1 0,0-1 0,0 1 1,0-1-1,0 0 0,-1 1 0,1-1 1,1-3-1,-1 1-2295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0:20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5416,'0'0'13737,"10"4"-13487,-10-4-250,12 4 135,0 0 0,0-1-1,0 0 1,1 0 0,20 0-1,7-2 264,-29 1-338,0-2 0,0 0 0,0 0-1,0-1 1,0 0 0,-1-1 0,19-5-1,208-89 578,-170 66-451,-28 13 74,1 2 1,0 2-1,82-17 0,-119 30-226,0 0 1,0 0-1,0 0 0,0 0 0,0 0 0,0 1 0,0 0 0,0-1 0,-1 1 0,1 0 1,5 3-1,-7-3-25,0-1 1,0 1-1,0-1 1,0 1-1,0-1 1,0 1-1,0 0 1,0 0-1,-1-1 1,1 1 0,0 0-1,-1 0 1,1 0-1,0 0 1,-1 0-1,1 0 1,-1 0-1,1 0 1,-1 0-1,0 0 1,1 0 0,-1 0-1,0 0 1,0 0-1,0 0 1,0 1-1,0-1 1,0 0-1,0 0 1,0 0-1,-1 2 1,1-3-136,-1 0 1,1 0-1,-1 0 1,1 0-1,-1 0 1,1 0-1,-1 0 1,1 0-1,-1 0 1,1 0-1,-1 0 1,1 0-1,-1-1 1,1 1-1,-1 0 1,1 0-1,0 0 1,-1-1-1,0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05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9440,'0'0'15478,"-2"15"-14963,-15 203 1314,35 106 811,-9-164-614,-18-186-2090,5 7-4080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05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19295,'0'0'3179,"12"-6"-2514,-4 2-565,5-4 53,1 1 1,0 1 0,0 0 0,29-6-1,10 2 724,0 2-1,1 3 0,97 2 0,-44 13 1496,-103-10-2265,1 0 0,0 0-1,0 0 1,0-1 0,-1 0-1,1 0 1,0 0 0,-1-1-1,1 1 1,6-4 0,40-26-461,-27 15-3165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0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16783,'0'0'2403,"1"13"-1366,8 410 4149,-9-202-2940,12-43 395,-13-171-2272,-3-21-134,-2-19-4134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06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18391,'0'0'1984,"14"0"-1304,227 12 2034,-183-5-2028,77 4 1510,-126-11-2008,-1-1 0,1 0 1,-1-1-1,0 1 0,1-1 0,-1-1 0,0 0 0,0 0 1,-1-1-1,1 1 0,7-6 0,-1-1-1069,-1 0 0,0-1 0,21-22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55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409 465 6728,'0'0'3926,"-12"-7"-3503,-40-20 22,49 25-402,1 2 0,-1-1-1,0 0 1,1 0 0,-1 1-1,0 0 1,0-1 0,1 1 0,-1 0-1,0 1 1,0-1 0,1 0-1,-1 1 1,0-1 0,0 1-1,1 0 1,-5 2 0,-4 1 115,-28 10 677,-1 3 0,-64 38 0,93-49-590,0 1-1,1 0 0,-1 1 1,2 0-1,-15 15 0,21-20-160,1 0 0,0 0 0,0 0 0,0 0 0,0 1 0,0-1 0,1 0 0,-1 1 0,1 0 0,-1 4 0,2-6-36,0 0 0,0 1 1,0-1-1,0 0 0,0 0 0,0 0 1,1 0-1,-1 0 0,1 1 0,-1-1 1,1 0-1,0 0 0,0 0 0,0-1 1,0 1-1,0 0 0,0 0 0,1 0 1,1 1-1,-1-1-5,1 0-1,0 0 1,-1 0 0,1-1 0,0 1 0,0-1-1,-1 0 1,1 0 0,0 0 0,0 0 0,0-1-1,1 1 1,-1-1 0,0 1 0,6-2 0,4 1 82,0-1 0,18-3 0,-19 1-76,1-1 1,-1 0-1,0-1 1,0 0-1,0-1 1,-1 0-1,0-1 0,0 0 1,-1-1-1,0 0 1,0-1-1,-1 0 1,0 0-1,12-17 1,-3 2 24,-1-1 0,-1-1-1,-2 0 1,-1-1 0,13-34 0,-22 49-40,0 0 1,-1 0-1,0-1 0,-1 1 0,0-1 1,-1 0-1,0 1 0,-2-17 0,0 18-4,-1 1-1,0-1 1,-1 1 0,0 0-1,0 0 1,-1 0-1,-1 0 1,0 1-1,0-1 1,-8-8-1,4 5 20,-1 0-1,0 1 0,-1 1 0,-1 0 0,-16-12 0,22 18-14,-1 0-1,0 1 1,0 0-1,0 0 1,0 1-1,-1 0 1,1 0-1,-1 1 1,0 0-1,1 0 0,-1 1 1,-11-1-1,17 2-21,-1 0 0,1 1 0,-1-1 0,0 1 0,1 0 0,-1-1 0,1 1 0,-1 0 0,1 1 0,0-1-1,-1 0 1,1 1 0,0-1 0,0 1 0,0 0 0,0-1 0,0 1 0,-2 4 0,3-5-10,-1 1 0,1-1 0,1 1 0,-1-1 0,0 1 0,0 0 1,1-1-1,-1 1 0,0 0 0,1 0 0,0-1 0,-1 1 0,1 0 0,0 0 0,0-1 0,0 1 1,0 0-1,0 0 0,1 0 0,-1-1 0,0 1 0,1 0 0,0 0 0,-1-1 0,1 1 0,0-1 1,1 4-1,5 2-32,-1 0 1,1 0-1,0-1 1,0 1-1,1-2 1,8 6-1,41 22-3249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06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18295,'0'0'4226,"4"14"-3080,-3-12-1097,4 21 447,0 0 0,-1 1-1,1 33 1,-3 25 640,-3 226 2245,5-91-1221,2-191-2210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0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19591,'0'0'2248,"10"-3"-1433,16-5-238,-1 1 0,2 1 0,-1 1 0,1 2 0,42-1 1,28 12 725,45 0 1094,-122-8-3237,0-2-1,32-6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0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10448,'0'0'11222,"4"20"-10253,24 174 993,-21-103-999,16 368 4812,-25-440-5198,-4-26 91,-5-21-5069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07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19999,'0'0'3398,"18"3"-2508,350 41 2582,-319-37-2682,-1-1 1,1-3-1,55-4 0,-96 0-642,1-1-1,0 0 0,-1 0 0,1-1 1,14-6-1,-3-2-3940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08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15176,'0'0'5381,"-3"14"-3929,-16 200 2298,23 221 922,-2-417-4311,1 0 1,0 0-1,1-1 0,2 1 1,8 23-1,-14-41-364,0 0 0,0 0 0,1 0 0,-1 1 0,0-1 0,0 0 0,0 0 0,0 1-1,0-1 1,0 0 0,0 0 0,0 0 0,0 1 0,1-1 0,-1 0 0,0 0 0,0 0 0,0 0 0,0 1 0,1-1 0,-1 0 0,0 0 0,0 0 0,0 0-1,0 0 1,1 0 0,-1 0 0,0 1 0,0-1 0,1 0 0,-1 0 0,0 0 0,0 0 0,0 0 0,1 0 0,-1 0 0,0 0 0,0 0 0,1 0 0,-1 0-1,0 0 1,0-1 0,0 1 0,1 0 0,-1 0 0,0 0 0,1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0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21607,'0'0'4240,"108"-16"-3264,-41 10 0,10 0-304,-9 0 8,-7 0-168,-11 0 0,-2 2-120,-1 4 0,-3 6-176,0 10 0,-3 12-248,-3 20 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09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18991,'0'0'514,"-1"12"-325,-3 73 753,-37 409 4920,20-299-3438,-3 23 718,19-185-2861,8-43-61,7-56-26,-5 10-4239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09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21607,'0'0'2800,"16"0"-1749,245 6 1387,-141-5-1694,109-2 608,-176-2-931,0-2 0,70-17 0,49-31 78,-108 29-4481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20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 14464,'0'0'13208,"11"5"-12689,0 0-396,0-1 0,1 0 0,-1 0-1,1-2 1,-1 1 0,1-2 0,19 2 0,559-16 3239,-577 13-3382,1-1 0,-1-1 0,0-1 0,0 0 0,1 0 0,-2-1 0,17-8 0,12-8-4266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20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 20095,'0'0'2738,"17"1"-1712,256 1 2538,-86-13-1543,-157 7-1777,-1-1 0,1-2 0,-1 0 0,33-15 0,6-9-221,-46 18-3680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56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8336,'0'0'5425,"1"13"-4921,-2 34 278,-1 0 0,-14 79 0,-22 103 1648,37-223-2348,1-1 0,-1 1 0,1-1 0,0 1 0,1-1-1,0 1 1,-1-1 0,1 1 0,1-1 0,-1 1 0,1-1 0,0 0 0,1 0 0,-1 0 0,4 5 0,-3-6-22,0 0 0,1-1 0,-1 1 0,1-1 0,0 0 0,0 0 0,0 0 0,0 0 0,0-1 0,1 0 0,-1 0 0,1 0 0,-1 0 1,1-1-1,0 0 0,0 1 0,5-1 0,5 1 58,-1-1 1,1 0 0,0-1 0,-1 0 0,1-2-1,0 0 1,-1 0 0,1-1 0,-1-1-1,0 0 1,0-1 0,20-11 0,-4-9-256,-28 23 10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21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0 268 20951,'0'0'2664,"113"-38"-2160,-38 12 0,3 2 48,3-1 8,1 1-56,-1 0 8,10 2-128,-1-6 0,9-3-112,-8 5-8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21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1 113 22559,'0'0'1368,"90"32"-952,-21-18-96,10-4 8,11-4 128,1-6 0,6-4-80,-5-4 16,5-16-64,0-16 16,2-11-160,5 3 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22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1 230 18087,'0'0'1670,"12"-2"-812,136-18 1583,-76 12-657,93-22-1,-148 25-1544,121-36 1493,-115 33-1500,-1-1 0,0-1 0,-1-1 0,21-14 0,-31 17-211,-1 0-1,17-19 1,-12 9-3524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22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 11048,'0'0'5024,"63"-16"-3793,-7 10 9,15 0-240,7 0-8,1 2-192,-5 4 0,5-2-264,0-8 0,3-4-176,-11 2 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3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6632,'0'0'7538,"3"-8"-6384,-1 0-728,11-30 624,-9 9 2784,-3 27-2460,1 5-731,2 9 19,6 60 958,3 117 1,-9-99-760,-5 53 532,-1-51 407,2-92-1782,0 0-1,0 0 0,0 0 0,0 1 1,1-1-1,-1 0 0,0 0 0,0 0 1,0 0-1,0 1 0,0-1 0,0 0 1,0 0-1,0 0 0,0 1 0,0-1 0,0 0 1,0 0-1,0 0 0,0 1 0,-1-1 1,1 0-1,0 0 0,0 0 0,0 0 1,0 1-1,0-1 0,0 0 0,0 0 1,0 0-1,-1 0 0,1 1 0,0-1 0,0 0 1,0 0-1,0 0 0,-1 0 0,1 0 1,0 0-1,0 0 0,0 0 0,0 0 1,-1 1-1,1-1 0,0 0 0,0 0 1,0 0-1,-1 0 0,1 0 0,0-1-27,-1 1 0,1-1 0,0 1 0,0-1 0,0 1 0,0-1 1,-1 1-1,1-1 0,0 0 0,0 1 0,0-1 0,0 1 0,0-1 0,0 1 0,0-1 0,1 1 0,-1-1 0,0 1 0,0-1 0,0 1 0,0-1 0,1 1 0,-1-2 0,6-9-4099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3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14968,'0'0'4297,"4"9"-3655,3 9-325,-1 1 0,-1 1 0,-1-1 0,0 1 0,1 36 0,-7 306 3483,-11-217-2111,3-48-163,8-63 26,-3-46-757,-14-96-911,16 64-4402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3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17079,'0'0'4363,"8"-6"-3555,-1 1-587,-2 1-71,-1 1-1,1-1 1,-1 1 0,1 0-1,0 1 1,0-1-1,0 1 1,1 0 0,9-2-1,9 0 712,1 2-1,-1 1 0,30 2 1,-9 0 281,-17 0-387,-21 0-491,0-1 0,1 0-1,-1 0 1,0-1-1,1 1 1,11-4-1,-10 1-222,4 0 2,-5 0-3917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3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13168,'0'0'14628,"10"-11"-14224,0 0-298,8-9 229,24-35-1,-20 23 117,26-40 787,-36 56-738,-6 10-93,-6 6-389,0 0 0,0 0 0,0 0 0,0 1-1,0-1 1,0 0 0,0 0 0,0 0 0,0 0 0,0 0 0,0 0 0,0 0-1,0 0 1,0 0 0,0 0 0,0 0 0,0 0 0,0 0 0,0 0 0,0 0-1,0 0 1,0 0 0,0 0 0,0 0 0,0 0 0,0 0 0,0 0 0,0 0-1,0 0 1,0 0 0,0 0 0,0 0 0,0 0 0,0 0 0,0 0 0,0 0-1,-3 9 22,-1 0-1,1 1 0,0-1 1,1 0-1,0 1 0,1-1 0,-1 16 1,2-5 34,1 0 1,4 31-1,-3-39-73,1 0 0,0 0 0,0 0 0,1 0 0,1 0 0,0-1 0,12 20 0,-17-31 0,1 1 0,-1 0 0,1 0 0,0 0 0,-1-1 0,1 1 0,0 0 0,-1-1 0,1 1 0,0-1 0,0 1 0,-1 0 0,1-1 0,0 0 0,0 1 0,2 0 0,-3-1 0,1 0 0,-1-1 0,1 1 0,-1 0 0,1 0 0,0 0 0,-1 0 0,1 0 0,-1-1 0,1 1 0,-1 0 0,1-1 0,-1 1 0,1 0 0,-1-1 0,0 1 0,1 0 0,-1-1 0,1 1 0,-1-1 0,0 1 0,1-1 0,-1 1 0,0-1 0,0 1 0,1-1 0,-1 1 0,0-1 0,0 0 0,0 1 0,0-1 0,0 0 0,3-12-4053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3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20207,'0'0'4568,"47"42"-5192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4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289 404 14872,'0'0'2754,"-10"7"-2134,9-5-596,-28 21 462,1 1 1,-31 36-1,44-41-142,2 0 1,1 1-1,-16 31 1,21-35 33,1 0 0,0 0 0,1 0 0,1 0 0,-4 27 0,8-37-168,0-1 0,0 1 0,0-1-1,1 1 1,0-1 0,2 8 0,-3-11-135,1-1 0,-1 1 0,1-1 1,0 0-1,-1 0 0,1 1 1,0-1-1,0 0 0,0 0 0,-1 0 1,1 0-1,3 2 0,-4-2-33,1-1-1,0 0 1,0 1 0,0-1-1,0 0 1,0 0 0,-1 0-1,1 1 1,0-1 0,0 0-1,0 0 1,0 0 0,0 0-1,0 0 1,-1-1 0,1 1-1,0 0 1,0 0 0,0 0-1,0-1 1,0 1 0,-1-1-1,2 1 1,1-2 37,-1 0 0,1 0 0,0 0 0,-1 0 0,0 0 0,1-1-1,-1 1 1,0-1 0,0 1 0,2-5 0,15-32 309,-15 30-284,8-19 154,-2 0 0,-1-1 1,-1-1-1,-2 1 0,0-1 0,0-39 1,-5 43 353,-1 25-262,-1 2-315,0 1-1,0-1 0,1 0 0,-1 1 0,0-1 0,1 1 0,-1-1 0,1 1 1,0-1-1,-1 1 0,1-1 0,0 1 0,0 0 0,0-1 0,1 3 0,-2 4 36,-1 258 697,5-166-511,-1-36-188,0-24-34,-2-1-1,-8 70 0,7-105-33,0 0 0,0 0 0,0 0 0,0 0 0,-1 0 0,0 0 0,0 0 0,0-1 0,-5 7 0,6-8 0,0-1 0,0 0 0,0 0 0,0 0 0,0 0 0,0 0 0,-1-1 0,1 1 0,0 0 0,0 0 0,-1-1 0,1 1 0,-1-1 0,1 1 0,0-1 0,-1 0 0,1 1 0,-1-1 0,1 0 0,-1 0 0,1 0 0,-1 0 0,1 0 0,-1-1 0,1 1 0,0 0 0,-1-1 0,1 1 0,-1-1 0,1 1 0,-2-2 0,-4-2 0,0 0 0,1-1 0,0 0 0,0 0 0,0 0 0,0-1 0,1 0 0,-9-12 0,3 2 0,1-1 0,-12-27 0,17 34 0,1 0 0,0-1 0,1 0 0,0 0 0,-2-18 0,4 25 0,1 0 0,0 0 0,0 0 0,0 0 0,1 0 0,0 0 0,-1 0 0,1 0 0,0 0 0,1 0 0,-1 1 0,1-1 0,0 0 0,0 1 0,0-1 0,0 1 0,1 0 0,3-5 0,0 3 0,0 0 0,-1 1 0,1-1 0,1 1 0,-1 1 0,0-1 0,1 1 0,0 1 0,0-1 0,13-2 0,5 0 0,47-2 0,5-1 0,-65 6 0,-1 0 0,-1-1 0,1 0 0,0-1 0,-1 0 0,0 0 0,0-2 0,0 1 0,0-1 0,-1 0 0,15-13 0,-10 4 0,-1 0 0,0-1 0,-1 0 0,-1-1 0,0-1 0,-1 1 0,-1-2 0,12-33 0,-5 1 0,-3 0 0,10-62 0,11-171 0,-34 282 0,2-13 0,-1 8 0,0 1 0,0-1 0,-1 1 0,0-1 0,0 1 0,-2-8 0,-2 24 0,0 12 0,-14 200 0,9-100 0,-7 175 0,14-251 0,2-38 0,3-9 0,7-15 0,11-32 0,44-69 0,-65 117 0,0-1 0,0 1 0,1-1 0,-1 1 0,0-1 0,0 1 0,1 0 0,-1-1 0,0 1 0,1-1 0,-1 1 0,1 0 0,-1-1 0,0 1 0,1 0 0,-1 0 0,1-1 0,-1 1 0,1 0 0,-1 0 0,1 0 0,-1-1 0,1 1 0,-1 0 0,1 0 0,-1 0 0,1 0 0,-1 0 0,1 0 0,-1 0 0,1 0 0,-1 0 0,1 0 0,-1 0 0,1 1 0,-1-1 0,1 0 0,-1 0 0,1 0 0,-1 1 0,1-1 0,-1 0 0,1 0 0,-1 1 0,0-1 0,1 1 0,-1-1 0,0 0 0,1 1 0,-1-1 0,0 1 0,1-1 0,-1 1 0,3 3 0,0 1 0,-1-1 0,1 1 0,1 5 0,7 19 0,48 104 0,-58-130 0,1 1 0,0-1 0,0 0 0,0 1 0,1-1 0,-1 0 0,1-1 0,-1 1 0,1 0 0,0-1 0,0 1 0,0-1 0,1 0 0,-1 0 0,0 0 0,1-1 0,-1 1 0,5 0 0,-8-2 24,1 0 1,-1 0-1,1 0 1,-1 1-1,0-1 1,1 0-1,-1 0 1,1 0-1,-1-1 1,0 1-1,1 0 1,-1 0-1,1 0 1,-1 0-1,0 0 1,1 0-1,-1-1 1,0 1-1,1 0 1,-1 0-1,0 0 1,1-1-1,-1 1 1,0 0-1,1-1 1,-1 1-1,0 0 1,0 0-1,1-1 1,-1 1-1,0-1 1,0 1-1,0 0 1,1-1-1,0-7-4850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56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11256,'0'0'549,"13"-6"-426,4-1-94,40-20 351,2 3 0,64-16 0,-65 29 308,1 3 1,0 3-1,117 4 0,-156 4-590,-1 0 0,37 11 0,-33-8-1889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4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319 783 14720,'0'0'5439,"-9"-6"-4527,-31-21-64,34 24-634,-1-1 0,1 2-1,-1-1 1,0 1 0,0 0-1,0 0 1,0 1-1,0 0 1,0 0 0,0 1-1,-1 0 1,1 0 0,0 1-1,0 0 1,0 0 0,-8 3-1,8-3-112,0 0-1,0 1 1,0 0-1,0 0 1,1 1-1,-1 0 1,1 0-1,0 1 1,0-1-1,0 1 1,0 1-1,1-1 1,0 1-1,-1 0 1,2 0 0,-1 0-1,1 1 1,-1 0-1,2 0 1,-1 0-1,1 0 1,-4 10-1,3-7-284,1 1 0,1-1 0,0 1 0,0 0 0,1-1 0,0 1 0,1 0 0,0 0 0,1 0 0,0 0 0,0 0 0,1-1 0,0 1 0,1 0 0,0-1 0,0 0 0,1 0 0,7 12 0,-6-12 95,0 0 0,1-1 0,0 0-1,0 0 1,1-1 0,0 0 0,0 0 0,0 0 0,1-1 0,0 0 0,1-1 0,-1 0 0,1 0-1,0-1 1,0 0 0,1 0 0,-1-1 0,14 3 0,-11-4 111,0-1-1,0 0 1,0-1 0,0 0 0,0-1-1,0 0 1,0-1 0,0 0 0,15-5-1,-11 1 38,-1 0 0,0-2 0,0 1 0,0-2 0,-1 0-1,15-13 1,-4 2 173,0-2 0,-2 0 0,39-48 0,-58 61 5,-4 9-229,0-1-1,0 1 1,0 0 0,0 0 0,0 0 0,0 0-1,0 0 1,0 0 0,0 0 0,0-1-1,0 1 1,0 0 0,0 0 0,0 0 0,0 0-1,0 0 1,-1 0 0,1 0 0,0 0 0,0 0-1,0 0 1,0-1 0,0 1 0,0 0 0,0 0-1,-1 0 1,1 0 0,0 0 0,0 0-1,0 0 1,0 0 0,0 0 0,0 0 0,0 0-1,-1 0 1,1 0 0,0 0 0,0 0 0,0 0-1,0 0 1,-2 1 27,0-1-1,1 1 1,-1-1-1,1 1 1,-1-1-1,1 1 1,-1 0-1,-2 2 1,-5 4 40,0 0 1,0 1 0,1 1-1,0 0 1,1 0-1,-12 17 1,17-23-58,1 1 1,-1-1-1,0 1 0,1-1 1,0 1-1,0 0 1,0 0-1,0-1 0,1 1 1,-1 7-1,1-8-9,1-1-1,-1 1 1,1-1 0,-1 1-1,1-1 1,0 0 0,0 1-1,0-1 1,0 0 0,1 0-1,-1 1 1,0-1 0,1 0 0,0 0-1,-1-1 1,1 1 0,0 0-1,3 1 1,-1 0-1,1 0 0,0 0 1,0-1-1,1 0 0,-1 0 0,0 0 1,1-1-1,-1 0 0,1 0 0,-1 0 1,1-1-1,-1 1 0,1-1 0,0-1 0,-1 1 1,1-1-1,-1 0 0,1 0 0,-1-1 1,0 1-1,10-5 0,-12 4 2,-1 1 1,1-1-1,-1 1 0,1-1 0,-1 0 1,0 0-1,0 0 0,0 0 0,0 0 1,0 0-1,0-1 0,0 1 0,-1 0 1,1-1-1,-1 0 0,0 1 0,0-1 1,0 0-1,0 0 0,0 1 0,-1-1 1,1 0-1,-1 0 0,0 0 0,1 0 1,-1 0-1,-1 0 0,0-5 0,0 3 8,1 0-1,-1 1 0,-1-1 1,1 1-1,-1-1 0,0 1 0,0 0 1,0 0-1,0 0 0,-1 0 0,0 0 1,0 0-1,0 1 0,0-1 0,0 1 1,-1 0-1,-4-3 0,1 2 20,0 0 0,0 1 0,0 0-1,-1 0 1,1 1 0,-1 0 0,1 1-1,-1-1 1,0 1 0,0 1 0,-12 0 0,18-2 56,5-1-58,8-3-37,4 0-1,14-6 1,0 2 0,51-12 0,-79 22 2,121-19 33,-101 17-19,1 1 1,-1 0-1,39 6 0,-57-5-4,1 1 0,0-1 0,-1 1 0,1 0-1,0 0 1,-1 1 0,1-1 0,-1 1-1,0-1 1,4 4 0,-5-4-3,-1 1 0,1-1 0,-1 1 0,0-1 0,0 1 0,0 0 0,0 0 0,0-1 0,0 1 0,-1 0 0,1 0 0,0 0 0,-1 0 0,0 0 0,1 0 0,-1 0 0,0 0 0,0 0 0,0 0 0,0 2 0,-1 5 46,0 0 1,0 1-1,-1-1 0,0 0 0,0 0 0,-1-1 1,0 1-1,0 0 0,-7 9 0,34-43 347,-8 8-347,1-2 54,0 1 0,35-27-1,-50 43-96,0 1 0,0-1 0,1 1 0,-1-1 0,0 1 0,1 0 0,-1 0 0,1 0 0,0 0-1,-1 0 1,1 1 0,0-1 0,-1 1 0,1 0 0,0 0 0,-1 0 0,1 0 0,3 1 0,-4-1-6,1 1 1,-1 0 0,0 0 0,1 0 0,-1 0 0,0 1-1,0-1 1,0 1 0,0-1 0,0 1 0,0 0 0,0 0-1,0 0 1,-1 0 0,1 0 0,-1 0 0,1 0 0,1 5-1,3 6 27,7 24 0,-10-25-13,1-1 0,1 1 0,6 12 0,-8-19-14,0 0-1,0 0 1,1-1 0,-1 1 0,1-1 0,0 0-1,8 6 1,-10-8 3,0-1-1,1 1 1,-1-1-1,1 0 0,-1 0 1,1 0-1,0 0 1,-1-1-1,1 1 1,0-1-1,0 1 1,0-1-1,-1 0 1,1 0-1,0 0 1,0-1-1,3 0 0,8-2 45,-1-1-1,0 0 1,0-1 0,-1-1-1,18-10 1,-5 0 105,35-29 0,9-16 76,-41 34-61,56-41 1,-79 65-152,-1 0 0,0 0-1,1 1 1,0-1 0,0 1-1,0 0 1,0 0 0,0 1 0,6-2-1,-2 3 35,-17 9 4,6-7-52,-18 17 79,-48 32 0,50-40-91,1 2 0,0 1 1,0 0-1,-27 31 0,43-43 5,-1 0 0,0 0 0,1 0 0,0 1 0,-1-1 0,1 0-1,0 1 1,0-1 0,0 1 0,1 0 0,-1-1 0,1 1 0,-1-1 0,1 1 0,0 0 0,0 0 0,0-1-1,0 1 1,1 2 0,0-1 1,0-1 0,0 0 0,1 0 0,-1 0 0,1 0 0,0 0 0,0 0 1,0 0-1,0-1 0,1 1 0,-1-1 0,1 1 0,-1-1 0,6 3 0,-2-1 2,1 0 1,-1 0 0,1-1-1,0 0 1,0 0-1,1-1 1,-1 0 0,0 0-1,10 1 1,-4-2 3,0 0-1,0-1 1,0 0 0,23-5-1,1-3 11,0-2-1,57-24 1,-93 33-16,21-7 11,1-1 5,0 0 0,25-15-1,-42 20-1,0 1 0,-1-1 0,0 0 0,1-1 0,-2 1 0,1-1 0,0 0 0,-1 0 0,0 0 0,0-1 0,0 1 0,5-13 0,-9 17-5,1-1 0,-1 1 0,1 0 1,-1-1-1,1 1 0,-1-1 0,0 1 0,0-1 0,0 1 0,0-1 0,0 1 0,0-1 1,0 1-1,-1-1 0,1 1 0,0-1 0,-1 1 0,-1-3 0,2 3-2,-1 0-1,0 1 1,1-1-1,-1 0 1,0 1-1,1-1 1,-1 0 0,0 1-1,0-1 1,0 1-1,0 0 1,0-1-1,0 1 1,0-1-1,1 1 1,-1 0-1,0 0 1,0 0-1,0 0 1,0 0 0,0 0-1,0 0 1,0 0-1,0 0 1,0 0-1,0 0 1,0 0-1,0 1 1,-1 0-1,-7 1 17,0 2-1,0-1 1,1 1-1,-1 0 1,1 1-1,-13 10 1,16-11-29,0 0 0,0 1 1,1-1-1,0 1 0,0 0 0,0 0 0,0 0 1,1 0-1,0 1 0,0-1 0,-2 8 0,4-12 3,1 0 0,0 1 0,-1-1-1,1 0 1,0 1 0,0-1 0,0 1-1,0-1 1,0 0 0,0 1-1,0-1 1,0 1 0,0-1 0,1 0-1,-1 1 1,0-1 0,1 0 0,0 0-1,-1 1 1,2 0 0,-1 0-1,0-1-1,1 1 1,-1-1 0,1 1 0,0-1 0,-1 0-1,1 1 1,0-1 0,0 0 0,0 0 0,4 1-1,0 0-2,1 0 0,0-1 0,-1 0 0,1 0 0,0 0 0,0-1-1,9-1 1,-1-1 1,-1-1-1,1 0 1,-1-1-1,0-1 1,27-12 0,63-42 33,-55 29 47,-6 0 29,-29 19 5,20-12 0,-33 23-105,-1 0 0,0 0 0,0-1 0,1 1 1,-1 0-1,0 0 0,0 0 0,1 0 0,-1-1 0,0 1 1,0 0-1,1 0 0,-1 0 0,0 0 0,1 0 0,-1 0 1,0 0-1,0 0 0,1 0 0,-1 0 0,0 0 1,1 0-1,-1 0 0,0 0 0,1 0 0,-1 0 0,0 0 1,0 0-1,1 0 0,-1 0 0,0 1 0,0-1 0,1 0 1,-1 0-1,0 0 0,0 1 0,1-1 0,-1 0 1,0 0-1,0 0 0,0 1 0,1-1 0,-1 0 0,0 1 1,0 0 2,1 1-1,-1 0 1,0-1 0,0 1 0,0 0 0,0-1 0,0 1 0,-1-1 0,1 3 0,-12 35 58,8-30-34,3-7-14,0-1 0,0 1 0,1 0 0,-1 0 0,0-1 0,1 1 0,-1 0 0,1 0 0,0 0 0,-1 0 0,1 0 0,0 0 0,1 2 0,-1-4-15,0 0 0,0 1 0,0-1 1,1 0-1,-1 0 0,0 0 1,0 0-1,0 1 0,1-1 0,-1 0 1,0 0-1,0 0 0,1 0 0,-1 0 1,0 0-1,1 0 0,-1 0 1,0 0-1,0 1 0,1-1 0,-1 0 1,0 0-1,1-1 0,-1 1 0,0 0 1,0 0-1,1 0 0,-1 0 0,0 0 1,0 0-1,1 0 0,-1-1 1,11-3 13,-10 4-15,19-9 0,-6 2 0,0 1 0,0 1 0,0 0 0,21-4 0,-34 9 0,0 0 0,0 0 0,1 0 0,-1 0 0,0 0 0,1 0 0,-1 1 0,0-1 0,0 0 0,0 1 0,1-1 0,-1 1 0,0 0 0,0-1 0,0 1 0,0 0 0,0 0 0,0-1 0,0 1 0,0 0 0,0 0 0,-1 0 0,1 0 0,0 0 0,1 2 0,1 3 0,0 1 0,0-1 0,3 11 0,-3-6 0,1 0 0,-1-4 0,-1 1 0,1-1 0,1 0 0,-1 0 0,7 8 0,-9-14 0,0 1 0,0-1 0,0 0 0,0 0 0,1 1 0,-1-1 0,0 0 0,1 0 0,-1 0 0,1-1 0,-1 1 0,1 0 0,-1 0 0,1-1 0,-1 1 0,1-1 0,0 0 0,0 1 0,-1-1 0,1 0 0,0 0 0,-1 0 0,1 0 0,0 0 0,-1-1 0,1 1 0,0 0 0,-1-1 0,1 1 0,1-2 0,10-3 0,-1-1 0,0 0 0,-1-1 0,1-1 0,-2 0 0,1 0 0,-1-1 0,14-15 0,2-7 0,35-52 0,-35 41 0,-1 0 0,-3-1 0,19-51 0,-17 26 0,23-101 0,-36 117 0,5-66 0,-16 116 0,0 1 0,0 0 0,0 0 0,0-1 0,0 1 0,0 0 0,0 0 0,0-1 0,0 1 0,-1 0 0,1 0 0,-1 0 0,1-1 0,-1 1 0,1 0 0,-1 0 0,1 0 0,-2-2 0,1 3 0,1 0 0,0 0 0,-1 0 0,1 0 0,0-1 0,0 1 0,-1 0 0,1 0 0,0 0 0,-1 0 0,1 0 0,0 0 0,-1 0 0,1 0 0,0 0 0,-1 0 0,1 0 0,0 0 0,-1 0 0,1 0 0,0 0 0,-1 1 0,1-1 0,0 0 0,-1 0 0,-10 12 0,6-3 0,0 1 0,1-1 0,0 1 0,0 0 0,1 1 0,-2 12 0,0 6 0,-2 31 0,5-13-10,2 0 1,8 72-1,-4-90 1,2 0-1,0 0 1,2-1 0,1 0-1,16 33 1,-23-57 2,1 1 1,-1-1 0,1 1 0,0-1-1,0 0 1,1 0 0,-1 0-1,1-1 1,0 1 0,0-1 0,8 6-1,-9-8 11,0 1-1,0-1 1,0 0-1,1 0 0,-1 0 1,0 0-1,1 0 1,-1-1-1,1 1 0,-1-1 1,0 0-1,1 0 1,-1 0-1,1-1 0,-1 1 1,0-1-1,1 0 1,4-1-1,5-4 5,-1 0-1,1 0 1,-1-1 0,-1 0 0,17-14-1,49-51 41,-64 59-46,15-8-2,-28 21 0,0 0 0,0 0 0,0 0 0,0 0 0,0 0 0,0 0 0,0 0 0,0-1 0,0 1 0,0 0 0,1 0 0,-1 0 0,0 0 0,0 0 0,0 0 0,0 0 0,0 0 0,0 0 0,0 0 0,0 0 0,1 0 0,-1 0 0,0 0 0,0 0 0,0 0 0,0 0 0,0 0 0,0 0 0,0 0 0,1 0 0,-1 0 0,0 0 0,0 0 0,0 0 0,0 0 0,0 0 0,0 0 0,0 0 0,0 0 0,0 0 0,1 0 0,-1 1 0,0-1 0,0 0 0,0 0 0,2 7 0,-1 11 0,-1 12-4,1 48-28,0-68 28,1 1 0,0-1-1,0 1 1,1-1 0,5 13 0,-7-21 3,0-1 1,-1 1-1,1-1 1,1 1 0,-1-1-1,0 0 1,0 0-1,0 1 1,1-1 0,-1 0-1,1 0 1,-1 0-1,1 0 1,-1-1-1,1 1 1,-1 0 0,1-1-1,0 1 1,-1-1-1,1 1 1,0-1 0,0 0-1,-1 0 1,1 0-1,0 0 1,0 0 0,-1 0-1,3 0 1,6-2 12,0 1-1,0-2 1,15-4 0,-20 5-10,17-5 0,-2-1 1,1-1-1,-1-1 1,-1-1-1,0-1 0,0 0 1,-1-1-1,-1-1 1,26-27-1,-42 40-2,3-3 0,0-1 0,0 1 0,4-10 0,-7 14 0,-1-1 0,0 1 0,1 0 0,-1-1 0,0 1 0,0-1 0,1 1 0,-1-1 0,0 1 0,0-1 0,0 1 0,0-1 0,0 1 0,0-1 0,0 1 0,0-1 0,0 1 0,0-1 0,0 1 0,0-1 0,0 1 0,0-1 0,0 1 0,0-1 0,0 1 0,-1-1 0,1 1 0,0-1 0,0 1 0,-1 0 0,1-1 0,0 1 0,0-1 0,-1 1 0,1 0 0,-1-1 0,1 1 0,0 0 0,-1-1 0,1 1 0,-1 0 0,1 0 0,-1-1 0,1 1 0,0 0 0,-1 0 0,1 0 0,-1 0 0,1 0 0,-1-1 0,1 1 0,-1 0 0,0 0 0,1 0 0,-1 0 0,1 1 0,-1-1 0,1 0 0,-1 0 0,-10 1 0,1 1 0,-1 1 0,1-1 0,0 2 0,0-1 0,0 1 0,-14 8 0,14-5 0,1 0 0,0 0 0,0 1 0,1 0 0,0 0 0,1 1 0,0 0 0,0 0 0,-9 18 0,14-24 0,1 1 0,-1-1 0,1 1 0,0 0 0,0 0 0,0 0 0,1-1 0,-1 1 0,1 0 0,0 7 0,0-10 0,0 0 0,0-1 0,0 1 0,0 0 0,1 0 0,-1 0 0,0 0 0,1 0 0,-1 0 0,0 0 0,1 0 0,-1 0 0,1-1 0,-1 1 0,1 0 0,0 0 0,-1-1 0,1 1 0,0 0 0,-1-1 0,1 1 0,0 0 0,0-1 0,0 1 0,0-1 0,-1 0 0,1 1 0,0-1 0,0 0 0,0 1 0,0-1 0,0 0 0,0 0 0,0 0 0,0 0 0,0 0 0,0 0 0,0 0 0,0 0 0,0 0 0,0 0 0,0-1 0,0 1 0,0 0 0,1-2 0,4 0 0,-1 0 0,1-1 0,-1 1 0,0-1 0,0-1 0,0 1 0,0-1 0,7-7 0,33-40 0,-31 34 0,4-9 0,-15 20 0,1 0 0,0 1 0,0-1 0,1 1 0,5-5 0,-10 9 0,0 1 0,1 0 0,-1 0 0,0 0 0,0 0 0,0 0 0,1 0 0,-1 0 0,0 0 0,0 0 0,0 0 0,1 0 0,-1 0 0,0 0 0,0 0 0,0 0 0,1 0 0,-1 0 0,0 0 0,0 0 0,0 0 0,1 0 0,-1 0 0,0 0 0,0 0 0,0 0 0,1 0 0,-1 1 0,0-1 0,0 0 0,0 0 0,0 0 0,0 0 0,1 0 0,-1 1 0,0-1 0,0 0 0,0 0 0,0 0 0,0 0 0,0 1 0,0-1 0,0 0 0,1 0 0,-1 0 0,0 1 0,0-1 0,0 0 0,0 0 0,0 0 0,0 1 0,0-1 0,0 0 0,2 17 0,-2-12 0,2 1 0,-1 0 0,1 1 0,0-1 0,0 0 0,0 0 0,1 0 0,0 0 0,0-1 0,1 1 0,-1-1 0,9 9 0,-9-11 0,0-1 0,-1 1 0,1-1 0,1 0 0,-1 0 0,0 0 0,0 0 0,1-1 0,-1 1 0,1-1 0,0 0 0,-1 0 0,1 0 0,0-1 0,0 1 0,-1-1 0,1 0 0,0 0 0,0 0 0,-1-1 0,7 0 0,1-2 0,-1-1 0,0 1 0,0-2 0,-1 1 0,1-1 0,-1-1 0,0 0 0,0 0 0,-1 0 0,1-1 0,11-14 0,-2 1 0,-2 0 0,0-2 0,21-36 0,2-18 0,-3-1 0,40-129 0,-27 3 0,-44 177 0,-3 17 0,0 0 0,-1-1 0,0 1 0,0-1 0,-1 0 0,0 1 0,-2-11 0,2 20 0,0-1 0,0 1 0,0-1 0,0 1 0,0 0 0,0-1 0,-1 1 0,1 0 0,0-1 0,0 1 0,0 0 0,0-1 0,-1 1 0,1 0 0,0-1 0,0 1 0,-1 0 0,1 0 0,0-1 0,0 1 0,-1 0 0,1 0 0,0 0 0,-1-1 0,1 1 0,0 0 0,-1 0 0,1 0 0,0 0 0,-1 0 0,1-1 0,-1 1 0,1 0 0,0 0 0,-1 0 0,1 0 0,0 0 0,-1 0 0,1 1 0,-1-1 0,1 0 0,0 0 0,-1 0 0,1 0 0,0 0 0,-1 0 0,1 1 0,0-1 0,-1 0 0,1 0 0,0 0 0,-1 1 0,-15 15 0,10-6 0,0 0 0,1 0 0,0 0 0,1 1 0,-4 11 0,-12 60 0,19-75 0,-12 54 0,3 1 0,3 1 0,2-1 0,3 1 0,3-1 0,14 97 0,-14-153 0,0 1 0,0-1 0,1 0 0,0 0 0,0 1 0,1-1 0,4 8 0,-6-13 0,0 1 0,1 0 0,-1-1 0,0 0 0,1 1 0,-1-1 0,1 0 0,-1 0 0,1 0 0,0 0 0,-1 0 0,1 0 0,0 0 0,0 0 0,-1-1 0,1 1 0,0-1 0,0 1 0,0-1 0,0 0 0,0 0 0,0 0 0,0 0 0,0 0 0,0 0 0,0 0 0,0-1 0,-1 1 0,3-2 0,13-3 0,-2-2 0,1 0 0,-1-1 0,0-1 0,0 0 0,13-12 0,28-17 0,-44 30 0,-9 6 0,-1 0 0,0 0 0,0 1 0,1-1 0,-1 1 0,1 0 0,0-1 0,-1 1 0,1 1 0,3-2 0,-6 2 0,1 0 0,-1 0 0,0 0 0,0 1 0,1-1 0,-1 0 0,0 0 0,0 0 0,1 1 0,-1-1 0,0 0 0,0 0 0,1 0 0,-1 1 0,0-1 0,0 0 0,0 1 0,0-1 0,1 0 0,-1 0 0,0 1 0,0-1 0,0 0 0,0 1 0,0-1 0,0 0 0,0 1 0,0-1 0,0 0 0,0 1 0,0-1 0,0 15 0,0-12 0,-1 7 0,0 2 0,0 0 0,1 0 0,1 0 0,-1 0 0,2 0 0,0 0 0,4 14 0,-5-24 0,0 0 0,0 0 0,1 0 0,-1 0 0,1 0 0,-1-1 0,1 1 0,0 0 0,0-1 0,-1 1 0,1-1 0,0 0 0,0 1 0,1-1 0,-1 0 0,0 0 0,0 0 0,0-1 0,1 1 0,-1 0 0,0-1 0,1 0 0,-1 1 0,1-1 0,2 0 0,2 0 0,1-1 0,-1 1 0,0-1 0,1 0 0,-1-1 0,13-4 0,-5 0 0,0-2 0,-1 0 0,0 0 0,-1-1 0,14-12 0,-16 9 0,3-2 0,-10 11 0,-6 2 0,-6 3 0,5 1 0,-1 0 0,1 0 0,0 1 0,1-1 0,-1 1 0,1-1 0,0 1 0,-1 0 0,1 0 0,1 0 0,-2 5 0,2-7 0,0 0 0,0 0 0,1 0 0,-1 0 0,1 0 0,0 1 0,0-1 0,-1 0 0,1 0 0,1 0 0,-1 0 0,0 1 0,0-1 0,1 0 0,-1 0 0,1 0 0,0 0 0,0 0 0,0 0 0,0 0 0,0 0 0,0 0 0,0-1 0,2 3 0,-1-2 0,0-1 0,-1 1 0,1-1 0,0 1 0,0-1 0,0 0 0,0 0 0,0 0 0,0 0 0,0 0 0,1 0 0,-1-1 0,0 1 0,0-1 0,1 1 0,-1-1 0,0 0 0,0 0 0,1 0 0,-1 0 0,0 0 0,1-1 0,-1 1 0,0-1 0,0 1 0,1-1 0,-1 0 0,0 0 0,0 0 0,0 0 0,2-2 0,3-2 0,0-1 0,0 0 0,-1 0 0,0 0 0,0-1 0,0 0 0,-1 0 0,0 0 0,-1-1 0,1 1 0,4-13 0,-9 18 0,1 0 0,-1 0 0,1 0 0,-1 0 0,0 0 0,1 0 0,-1 0 0,0 0 0,0 0 0,-1 0 0,1 0 0,0 0 0,-1 0 0,1 0 0,-1 0 0,0 0 0,1 0 0,-1 1 0,0-1 0,0 0 0,0 0 0,0 1 0,-1-1 0,1 0 0,0 1 0,-1 0 0,-2-3 0,-5-3 0,1 1 0,-1 0 0,0 0 0,-11-4 0,6 3 0,9 4 0,-1-1 0,19 2 0,-11 2 0,48-3 0,-14 0 0,-1 2 0,1 1 0,-1 2 0,44 7 0,-75-8 0,-1 0 0,1 1 0,0-1 0,-1 1 0,0-1 0,1 1 0,-1 1 0,0-1 0,0 0 0,0 1 0,0-1 0,-1 1 0,1 0 0,-1 0 0,1 0 0,-1 0 0,0 0 0,0 0 0,-1 1 0,1-1 0,-1 1 0,1 0 0,0 3 0,-2-6 0,0 0 0,0 0 0,0-1 0,1 1 0,-1 0 0,0-1 0,1 1 0,-1 0 0,1-1 0,-1 1 0,1-1 0,-1 1 0,1 0 0,-1-1 0,1 1 0,-1-1 0,1 1 0,0-1 0,-1 0 0,1 1 0,0-1 0,-1 0 0,1 1 0,0-1 0,0 0 0,-1 0 0,1 0 0,0 1 0,0-1 0,-1 0 0,1 0 0,0 0 0,0 0 0,-1-1 0,1 1 0,0 0 0,1 0 0,3-2 0,0 0 0,-1 0 0,1-1 0,7-5 0,2 0 0,-11 6 0,6-2 0,0 0 0,0 0 0,19-4 0,-26 7 0,0 1 0,0 0 0,0-1 0,0 1 0,0 0 0,0 0 0,0 0 0,1 0 0,-1 1 0,0-1 0,0 1 0,0-1 0,0 1 0,0 0 0,0-1 0,0 1 0,0 0 0,-1 0 0,1 1 0,0-1 0,0 0 0,-1 0 0,1 1 0,1 2 0,5 7 0,-1 0 0,0 1 0,-1 0 0,8 23 0,-8-18 0,1 0 0,10 16 0,-12-25-13,0 0-1,0 0 1,1 0 0,0-1-1,0 0 1,15 13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4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15472,'0'0'1695,"23"-50"-2814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4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6328,'0'0'2433,"8"-6"-1850,2 0-405,-1-1 0,1 1 0,0 1 0,1 0 0,-1 0 0,22-5 0,438-78 3047,-322 66-2304,55-7-1879,-193 27-8876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4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8432,'0'0'2158,"7"-1"-1378,158-14 1340,73-23-545,148-16 881,-371 52-2770,-1 2 0,1 0 0,0 0 0,25 5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3:5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242 463 10168,'0'0'2449,"-9"0"-1801,-1-1-430,-1 2 0,0-1 1,1 1-1,-1 1 0,1 0 0,-1 0 0,1 1 1,-11 5-1,6-1 178,0 0 1,0 1-1,1 1 1,1 0-1,-22 19 0,33-26-329,0 0 0,0 0-1,0 0 1,1 1-1,-1-1 1,1 0-1,-1 1 1,1-1-1,0 1 1,0-1-1,0 1 1,0 0-1,1 0 1,-1-1-1,1 1 1,-1 0-1,1 4 1,1-3 6,-1-1 0,1 1 0,0 0-1,0 0 1,0-1 0,0 1 0,1-1 0,-1 1 0,1-1 0,0 0 0,4 6-1,-2-4 0,0-1-1,0 0 1,0 0-1,0 0 0,0 0 1,1 0-1,0-1 0,0 0 1,0 0-1,0 0 1,0-1-1,1 0 0,-1 0 1,1 0-1,0-1 0,9 2 1,-10-3-6,0 0 0,0 0 0,0 0 1,0-1-1,0 0 0,0 0 0,0 0 1,-1-1-1,1 0 0,0 0 1,-1 0-1,1 0 0,-1-1 0,0 1 1,0-1-1,0 0 0,0 0 0,-1-1 1,1 1-1,3-6 0,-3 4 3,-1 0-1,0 0 1,0-1 0,0 1 0,-1-1-1,1 1 1,-1-1 0,-1 0-1,1 0 1,-1 0 0,0 0-1,-1-1 1,1 1 0,-1 0 0,-1-12-1,-1-5 112,2 17-121,0 0 1,-1-1-1,1 1 0,-1 0 0,0 0 1,-1 0-1,0 0 0,0 0 1,0 0-1,-4-7 0,13 17-35,0 0 1,0-1-1,0 0 0,1 0 0,-1-1 0,1 0 0,14 2 1,-15-3-19,0-1 1,0 0 0,-1 0-1,1-1 1,0 0-1,0 0 1,0-1 0,0 0-1,-1 0 1,9-4 0,-5 1 11,-1 0 0,0-1 0,-1 0 0,1 0 0,-1-1 0,9-8 0,0-4 54,-1-1 1,-1 0-1,-1-2 0,22-42 1,-15 24 173,-2-1 0,-2-1 0,-2-1 0,11-48 1,-23 78 117,-4 15 182,-5 26-129,-31 163 19,-47 217-110,64-321-288,-1 6 75,-49 135 1,67-221-83,-9 20 43,12-26-59,-1 0 0,0 0 0,1 0 1,-1-1-1,0 1 0,1 0 0,-1 0 1,0 0-1,0-1 0,0 1 0,1 0 1,-1-1-1,0 1 0,0-1 0,0 1 1,0-1-1,0 1 0,0-1 0,0 0 1,0 0-1,-2 1 0,2-1-3,0 0 0,1-1 0,-1 1-1,0 0 1,1 0 0,-1-1 0,0 1 0,1 0-1,-1-1 1,1 1 0,-1-1 0,0 1 0,1-1 0,-1 1-1,1-1 1,-1 1 0,1-1 0,0 1 0,-1-1-1,1 0 1,0 1 0,-1-1 0,1 0 0,0 1 0,0-1-1,-1 0 1,1-1 0,-4-23 146,4 21-130,-2-21 109,0 0-1,2 0 0,1 0 1,1 0-1,6-24 0,-6 39-84,0 1 1,1 0-1,0 0 0,0 0 0,1 0 0,0 0 1,0 1-1,1-1 0,0 1 0,1 1 0,0-1 1,0 1-1,1 0 0,0 0 0,0 1 1,11-8-1,1 3 22,1 1 1,0 0-1,38-11 1,-20 10 14,50-7 1,-68 15-20,0 1 1,35 0-1,-48 2-276,0 1-1,0 0 1,0 0-1,10 4 1,-13-4-294,0 1 1,0 0-1,0 0 1,0 0-1,-1 0 0,1 1 1,-1-1-1,5 5 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0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27 9144,'0'0'9335,"-10"-5"-8964,-1 0-243,1 1 0,-15-4 0,23 8-94,0 0 1,0-1-1,-1 1 0,1 1 0,0-1 1,0 0-1,-1 0 0,1 1 0,0-1 1,0 1-1,0 0 0,0 0 0,-4 1 1,-22 18 407,17-11-252,4-4-70,0 1-1,1 0 1,0 1 0,0-1 0,0 1-1,1 0 1,0 1 0,-8 14-1,11-18-45,0 1 0,0-1-1,0 1 1,0 0 0,1 0 0,0 0-1,0 0 1,0 0 0,1 0 0,0 0-1,0 0 1,0 0 0,0 0-1,1 0 1,0 0 0,2 9 0,-1-11-31,-1-1 0,1 1 1,-1 0-1,1-1 0,0 1 1,0-1-1,0 0 1,1 0-1,-1 0 0,0 0 1,1 0-1,-1 0 0,1-1 1,0 1-1,-1-1 1,1 1-1,0-1 0,0 0 1,0 0-1,0-1 0,0 1 1,0-1-1,5 1 0,1 0 54,1-1 0,-1 0-1,0-1 1,0 0 0,0 0-1,16-5 1,-17 4-41,-1 0 0,0-1 1,0 0-1,0 0 0,0-1 1,0 1-1,-1-2 0,1 1 0,-1-1 1,0 0-1,-1 0 0,1 0 0,-1-1 1,0 0-1,0 0 0,-1 0 0,0-1 1,0 1-1,4-11 0,-3 4 61,0 0-1,-1 0 1,0 0 0,-1-1-1,-1 1 1,0-1-1,-1 1 1,0-16 0,-1 28-11,0 12 194,3 9-208,0 0 1,2 0-1,0 0 0,1-1 0,1 0 0,1 0 0,15 27 0,-21-42-58,0-1 0,0 1-1,0-1 1,1 0 0,0 1-1,-1-1 1,1 0-1,0-1 1,0 1 0,7 4-1,-7-6-11,-1 0 1,1 0-1,0 0 0,-1-1 0,1 1 0,0-1 0,0 1 1,0-1-1,-1 0 0,1 0 0,0-1 0,0 1 0,0 0 1,-1-1-1,1 0 0,5-1 0,4-3 54,0 0 0,-1 0 0,1-1-1,-1 0 1,19-15 0,46-47 392,-53 46-163,1 1 0,26-19-1,-48 39-276,1-1 77,0 0 1,1 0-1,-1 0 1,8-3 0,-11 5-85,1 0 0,0 0 0,-1 0 0,1 0 0,-1-1 0,1 1 0,-1 0 0,1 0-1,-1 0 1,1 0 0,0 0 0,-1 0 0,1 1 0,-1-1 0,1 0 0,-1 0 0,1 0 0,0 0 0,-1 1 0,1-1 0,-1 0 0,1 1 0,-1-1 0,0 0 0,1 1 0,-1-1 0,1 0 0,-1 1 0,0-1 0,1 1 0,-1-1 0,0 1 0,1-1 0,-1 1 0,0-1 0,0 1 0,1-1 0,-1 1 0,0-1 0,0 1 0,0 0 0,0-1 0,0 1 0,2 21 143,-1 0 0,-1 0 0,-1 0 0,0 0 0,-6 22 0,3-23-164,2-15 0,1-1 0,0 1 0,0 0 0,1 0 0,0 8 0,0-14 0,0 1 0,0-1 0,0 0 0,0 0 0,0 0 0,0 0 0,0 1 0,0-1 0,0 0 0,0 0 0,0 0 0,0 0 0,0 1 0,0-1 0,0 0 0,0 0 0,0 0 0,0 0 0,0 0 0,0 1 0,1-1 0,-1 0 0,0 0 0,0 0 0,0 0 0,0 0 0,0 0 0,0 0 0,1 0 0,-1 1 0,0-1 0,0 0 0,0 0 0,0 0 0,1 0 0,-1 0 0,0 0 0,0 0 0,0 0 0,0 0 0,0 0 0,1 0 0,-1 0 0,0 0 0,9-6 0,6-13 0,-14 18 0,2-3 0,12-17 0,0 2 0,1-1 0,1 2 0,0 0 0,35-25 0,-49 40 0,6-3 0,0 0 0,0 1 0,0 0 0,13-4 0,-20 8 0,0 0 0,-1 0 0,1 1 0,0-1 0,0 1 0,0 0 0,-1-1 0,1 1 0,0 0 0,0 0 0,0 0 0,0 0 0,-1 1 0,1-1 0,0 0 0,0 1 0,0-1 0,-1 1 0,1 0 0,0 0 0,-1-1 0,1 1 0,-1 0 0,1 0 0,-1 1 0,1-1 0,-1 0 0,0 0 0,1 1 0,-1-1 0,0 0 0,2 4 0,-1 1 0,1 0 0,-1 0 0,0 0 0,0 0 0,-1 1 0,0-1 0,0 1 0,0 8 0,4 25 0,-4-40 0,-1 1 0,0-1 0,0 1 0,0-1 0,1 1 0,-1-1 0,0 1 0,1-1 0,-1 1 0,0-1 0,1 0 0,-1 1 0,1-1 0,-1 0 0,1 1 0,-1-1 0,1 0 0,-1 0 0,1 1 0,-1-1 0,1 0 0,-1 0 0,1 0 0,-1 0 0,1 0 0,-1 0 0,1 0 0,-1 0 0,1 0 0,-1 0 0,1 0 0,-1 0 0,1 0 0,0 0 0,-1 0 0,1 0 0,-1-1 0,1 1 0,-1 0 0,1 0 0,-1-1 0,1 1 0,28-16 0,-19 10 0,3-2 0,-4 2 0,1 1 0,0 0 0,0 1 0,0 0 0,15-4 0,-24 8 0,0 0 0,0 0 0,1 0 0,-1 0 0,0 0 0,0 0 0,0 1 0,1-1 0,-1 0 0,0 1 0,0-1 0,0 1 0,0-1 0,0 1 0,0 0 0,0-1 0,0 1 0,0 0 0,0 0 0,0 0 0,0 0 0,-1-1 0,1 1 0,0 0 0,-1 1 0,2 1 0,2 3 0,-1 1 0,0 0 0,2 10 0,-1-5 0,2 6 0,-3-9 0,1 1 0,-1-1 0,2 0 0,5 9 0,-9-15 0,1-1 0,-1 0 0,1-1 0,-1 1 0,1 0 0,0 0 0,0-1 0,0 1 0,0-1 0,0 1 0,0-1 0,1 0 0,-1 0 0,0 0 0,0 0 0,1 0 0,-1-1 0,1 1 0,-1-1 0,1 0 0,3 1 0,2-2 0,-1 1 0,1-1 0,0 0 0,-1-1 0,1 0 0,-1 0 0,0-1 0,9-4 0,6-4 0,25-18 0,-28 16 0,32-16 0,-51 29 0,1 0 0,-1 0 0,0-1 0,1 1 0,-1 0 0,0 0 0,1 0 0,-1 0 0,1-1 0,-1 1 0,1 0 0,-1 0 0,0 0 0,1 0 0,-1 0 0,1 0 0,-1 0 0,1 0 0,-1 0 0,0 0 0,1 0 0,-1 1 0,1-1 0,-1 0 0,0 0 0,1 0 0,-1 0 0,1 1 0,-1-1 0,0 1 0,1 0 0,-1-1 0,0 1 0,0-1 0,0 1 0,0 0 0,0-1 0,0 1 0,0 0 0,0-1 0,0 1 0,0 0 0,0-1 0,0 1 0,-1 0 0,-14 32 0,12-27 0,0 1 0,1 0 0,0 1 0,0-1 0,0 0 0,1 1 0,0-1 0,0 10 0,2-16 0,-1 0 0,0 1 0,0-1 0,0 0 0,1 1 0,-1-1 0,0 0 0,1 0 0,-1 1 0,1-1 0,0 0 0,-1 0 0,1 0 0,0 0 0,0 1 0,0-1 0,0 0 0,0-1 0,0 1 0,0 0 0,0 0 0,0 0 0,0-1 0,0 1 0,0 0 0,1-1 0,-1 1 0,0-1 0,1 0 0,-1 1 0,0-1 0,1 0 0,-1 0 0,0 1 0,1-1 0,1-1 0,3 1 0,1 0 0,-1 0 0,0-1 0,1 0 0,-1 0 0,8-3 0,-5 1 0,-1-1 0,0 1 0,0-2 0,0 1 0,-1-1 0,11-8 0,-14 10 0,-1 0 0,0 0 0,1-1 0,-1 1 0,-1-1 0,1 1 0,0-1 0,-1 0 0,0 0 0,0 0 0,0 0 0,0-1 0,-1 1 0,2-8 0,-2 11 0,-1-1 0,0 0 0,0 1 0,0-1 0,0 0 0,0 1 0,0-1 0,0 0 0,0 1 0,-1-1 0,1 0 0,-1 1 0,1-1 0,-1 1 0,0-1 0,1 1 0,-1-1 0,0 1 0,0-1 0,0 1 0,0 0 0,0-1 0,-3-1 0,0 1 0,0-1 0,0 1 0,-1 0 0,1 0 0,-1 1 0,-8-2 0,-9-4 0,18 6 0,1 0 0,0 1 0,0-1 0,0 1 0,-1 0 0,1 0 0,0 0 0,-6 1 0,9-1 0,0 0 0,0 0 0,0 0 0,0 0 0,0 0 0,0 0 0,0 0 0,0 0 0,0 0 0,0 0 0,0 0 0,1 0 0,-1 0 0,0 0 0,0 1 0,0-1 0,0 0 0,0 0 0,0 0 0,0 0 0,0 0 0,0 0 0,0 0 0,0 0 0,0 0 0,0 0 0,0 0 0,0 0 0,0 0 0,0 0 0,0 0 0,0 0 0,0 0 0,0 0 0,0 1 0,0-1 0,0 0 0,0 0 0,0 0 0,0 0 0,0 0 0,0 0 0,0 0 0,0 0 0,0 0 0,0 0 0,0 0 0,0 0 0,0 0 0,0 0 0,0 0 0,6 0 0,3-3 0,0 0 0,0 1 0,10-2 0,19-5 0,-12 1 0,-13 4 0,1-1 0,18-9 0,8-16 0,-24 17 0,-14 12 0,-1 0 0,1 1 0,0-1 0,0 0 0,-1 1 0,1 0 0,0-1 0,0 1 0,1 0 0,-2 0 0,0-1 0,0 1 0,0 0 0,0 0 0,-1 0 0,1 0 0,0 0 0,0 0 0,0 0 0,0 1 0,0-1 0,-1 0 0,1 0 0,0 1 0,0-1 0,0 0 0,-1 1 0,1-1 0,0 1 0,1 0 0,3 11 0,-1 1 0,0 0 0,0 0 0,-2 1 0,1-1 0,-2 0 0,1 25 0,-2-31 0,0-1 0,0 1 0,1-1 0,0 0 0,0 0 0,3 8 0,-4-14 0,1 0 0,-1 1 0,0-1 0,0 0 0,0 0 0,1 1 0,-1-1 0,0 0 0,0 0 0,1 0 0,-1 1 0,0-1 0,0 0 0,1 0 0,-1 0 0,0 0 0,1 0 0,-1 1 0,0-1 0,0 0 0,1 0 0,-1 0 0,0 0 0,1 0 0,-1 0 0,0 0 0,1 0 0,-1 0 0,0 0 0,1 0 0,-1 0 0,0-1 0,1 1 0,-1 0 0,0 0 0,0 0 0,1 0 0,-1 0 0,0-1 0,1 1 0,-1 0 0,0 0 0,1-1 0,13-11 0,-12 10 0,27-27 0,42-36 0,-63 58 0,1 0 0,0 1 0,0 0 0,1 1 0,0 0 0,15-5 0,-24 10 0,0-1 0,0 0 0,1 1 0,-1 0 0,1-1 0,-1 1 0,0 0 0,1 0 0,-1 0 0,1 0 0,-1 0 0,1 0 0,-1 0 0,0 0 0,1 1 0,-1-1 0,0 1 0,1-1 0,-1 1 0,0-1 0,1 1 0,-1 0 0,0-1 0,0 1 0,0 0 0,1 0 0,-1 0 0,0 0 0,0 0 0,-1 0 0,1 0 0,0 0 0,0 1 0,0-1 0,-1 0 0,1 0 0,-1 1 0,1-1 0,-1 0 0,1 1 0,-1-1 0,0 1 0,1 1 0,0 7 0,0 0 0,-1 0 0,0 0 0,-2 17 0,2-26 0,-5 26 0,3-20 0,1-1 0,0 1 0,0-1 0,1 1 0,0 0 0,1 11 0,-1-17 0,0 0 0,0 0 0,1 1 0,-1-1 0,1 0 0,-1 0 0,1 0 0,-1 0 0,1 0 0,-1-1 0,1 1 0,0 0 0,0 0 0,-1 0 0,1 0 0,0-1 0,0 1 0,0 0 0,2 0 0,-1 0 0,0 0 0,0-1 0,0 1 0,0-1 0,0 0 0,0 1 0,0-1 0,1 0 0,-1 0 0,2-1 0,6-1 0,0 0 0,0 0 0,15-7 0,-18 6 0,71-29 0,-2-3 0,104-65 0,-177 98 0,0 0 0,0 0 0,0 0 0,-1 0 0,1-1 0,-1 1 0,1-1 0,-1 0 0,0 1 0,0-1 0,1-3 0,-3 5 0,0 1 0,0 0 0,-1 0 0,1 0 0,0 0 0,-1 0 0,1 0 0,0 0 0,0 0 0,-1 0 0,1 0 0,0 0 0,-1 0 0,1 0 0,0 0 0,-1 0 0,1 0 0,0 0 0,-1 0 0,1 0 0,0 0 0,0 0 0,-1 0 0,1 1 0,0-1 0,0 0 0,-1 0 0,1 0 0,0 0 0,0 1 0,-1-1 0,-11 6 0,-9 7 0,3-3 0,2 0 0,-21 18 0,32-24 0,-1 2 0,2-1 0,-1 0 0,0 1 0,1 0 0,0 0 0,0 0 0,1 1 0,0-1 0,-3 8 0,5-9 0,-1 0 0,1 0 0,0 0 0,0 0 0,1 0 0,-1 7 0,1-10 0,1 1 0,-1-1 0,0 0 0,1 0 0,-1 1 0,1-1 0,-1 0 0,1 0 0,0 0 0,0 0 0,0 0 0,0 0 0,1 0 0,-1 0 0,0 0 0,3 2 0,-2-3 0,-1 0 0,0 0 0,1-1 0,-1 1 0,0-1 0,1 1 0,-1-1 0,1 0 0,-1 1 0,1-1 0,-1 0 0,1 0 0,-1 0 0,1 0 0,-1 0 0,1 0 0,-1-1 0,1 1 0,-1 0 0,1-1 0,-1 1 0,0-1 0,1 1 0,-1-1 0,2-1 0,5-2 0,-1-1 0,-1 1 0,9-8 0,-4 2 0,0-1 0,0 0 0,-1 0 0,-1-1 0,14-23 0,-4 1 0,14-38 0,-26 53 0,-6 17 0,-7 12 0,-4 12 0,1 2 0,1-1 0,-8 34 0,-8 78 0,15-81 0,6-37 0,-40 207 0,30-174 0,-1-2 0,-31 70 0,43-113 0,0 0 0,-1 0 0,1-1 0,-1 0 0,0 1 0,-1-1 0,1 0 0,0 0 0,-1-1 0,0 1 0,0-1 0,-5 3 0,7-4 0,-1-1 0,0 0 0,1 0 0,-1 0 0,0-1 0,1 1 0,-1-1 0,0 1 0,0-1 0,1 0 0,-1 0 0,0 0 0,0 0 0,0-1 0,1 1 0,-1-1 0,0 1 0,1-1 0,-1 0 0,0 0 0,1-1 0,-1 1 0,-3-3 0,1 0 0,-1 0 0,1 0 0,0 0 0,1-1 0,-1 0 0,1 0 0,0 0 0,0-1 0,1 1 0,-1-1 0,1 0 0,0 0 0,1 0 0,0 0 0,0-1 0,0 1 0,0-1 0,1 1 0,0-1 0,1 1 0,-1-1 0,1 0 0,1 1 0,-1-1 0,1 1 0,0-1 0,1 0 0,0 1 0,0 0 0,4-9 0,2 0 0,0 1 0,1 0 0,1 1 0,1 0 0,0 0 0,0 1 0,1 1 0,1 0 0,-1 0 0,2 2 0,15-10 0,-11 9 0,1 1 0,0 1 0,1 0 0,0 1 0,0 1 0,0 1 0,1 1 0,28-2 0,-19 2 0,-22 3 0,0 0 0,-1 0 0,1 0 0,0 1 0,0 0 0,0 0 0,11 3 0,-17-3 35,-1 1 1,1-1-1,-1 1 1,1-1-1,-1 1 0,0 0 1,1 0-1,-1 0 1,0 0-1,0 0 1,0 0-1,0 0 0,1 0 1,-2 1-1,1-1 1,0 0-1,0 1 0,0-1 1,-1 0-1,1 1 1,0-1-1,-1 1 1,1 2-1,0 19-4820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1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1005 12960,'0'0'7703,"3"-8"-6793,3-11-466,73-183 3154,-66 173-3099,2 1 0,1 1 1,0 0-1,3 2 1,22-27-1,-25 35-173,4-6 517,26-21 0,-39 38-607,0 1 0,0 0-1,1 0 1,0 0 0,-1 1-1,1 0 1,1 1 0,11-4-1,-19 7-234,0-1 0,1 1-1,-1 0 1,1 0 0,-1 0 0,0 0-1,1 0 1,-1 0 0,1 0-1,-1 0 1,0 0 0,1 1-1,-1-1 1,1 1 0,-1-1 0,0 1-1,0-1 1,1 1 0,-1 0-1,2 1 1,-2-1-1,1 1 1,0 0-1,0 0 0,-1 0 1,0 0-1,1 0 0,-1 1 1,0-1-1,0 0 0,1 5 1,1 2-2,-1 0 0,0 1 0,-1-1 1,0 20-1,-3 11 1,-2 0 0,-1 1 0,-2-2 0,-14 45 0,10-59 0,11-25 0,0 0 0,0 0 0,0 0 0,0 0 0,0 0 0,0 0 0,0 0 0,1 0 0,-1 1 0,0-1 0,0 0 0,0 0 0,0 0 0,0 0 0,0 0 0,0 0 0,0 0 0,0 0 0,0 0 0,1 0 0,-1 0 0,0 0 0,0 0 0,0 0 0,0 0 0,0 0 0,0 0 0,0 0 0,0 0 0,0 0 0,1 0 0,-1 0 0,0 0 0,0 0 0,0 0 0,0 0 0,0 0 0,0 0 0,0 0 0,0 0 0,0 0 0,1 0 0,-1 0 0,0-1 0,0 1 0,0 0 0,0 0 0,0 0 0,0 0 0,0 0 0,0 0 0,0 0 0,0 0 0,0 0 0,0-1 0,8-5 0,32-49 0,-8 10 0,-6 15 0,1 1 0,2 1 0,0 1 0,2 1 0,38-23 0,-65 46 0,0 0 0,1-1 0,1 1 0,-1 0 0,0 1 0,9-3 0,-13 4 0,0 1 0,0 0 0,0 0 0,0-1 0,0 1 0,0 0 0,0 0 0,0 0 0,1 1 0,-1-1 0,0 0 0,0 0 0,0 0 0,0 1 0,0-1 0,0 1 0,0-1 0,0 1 0,0-1 0,-1 1 0,1-1 0,0 1 0,0 0 0,0-1 0,-1 1 0,1 0 0,0 0 0,-1 0 0,1-1 0,0 1 0,-1 0 0,1 0 0,-1 0 0,1 0 0,-1 0 0,1 2 0,2 7 0,-1 1 0,1 0 0,-2-1 0,0 1 0,0 0 0,0 0 0,-3 14 0,-11 77 0,10-91 0,2-9 0,0 0 0,1 1 0,-1-1 0,0 1 0,1-1 0,0 1 0,0-1 0,0 1 0,0-1 0,0 1 0,1 3 0,1-6 0,0-1 0,0 1 0,-1-1 0,1 0 0,0 0 0,0 0 0,0 0 0,-1 0 0,4-2 0,120-108 0,-121 109 0,-1-1 0,1 0 0,0 1 0,0 0 0,0 0 0,0 0 0,8-2 0,-11 4 0,0 0 0,0-1 0,0 1 0,0 0 0,0 0 0,0 0 0,0 0 0,0 0 0,0 1 0,0-1 0,0 0 0,0 0 0,0 1 0,0-1 0,0 0 0,0 1 0,0-1 0,0 1 0,0-1 0,0 1 0,0 0 0,0-1 0,-1 1 0,1 0 0,0 0 0,0 0 0,-1-1 0,1 1 0,-1 0 0,1 0 0,-1 0 0,1 0 0,-1 0 0,1 0 0,-1 0 0,1 2 0,2 12 0,0-1 0,1 17 0,4 20 0,-8-50 0,0 0 0,1 0 0,-1 0 0,0 0 0,1 0 0,-1 0 0,1 0 0,-1 0 0,1 0 0,-1 0 0,1 0 0,0-1 0,-1 1 0,1 0 0,0 0 0,0-1 0,-1 1 0,1-1 0,0 1 0,0-1 0,0 1 0,0-1 0,0 1 0,0-1 0,0 0 0,0 1 0,0-1 0,0 0 0,0 0 0,0 0 0,0 0 0,0 0 0,0 0 0,0 0 0,0 0 0,0 0 0,0 0 0,1-1 0,4-1 0,0 0 0,0 0 0,0-1 0,10-5 0,100-71 0,-88 58 0,-14 9 0,19-18 0,9-8 0,-42 38 0,0 0 0,0 0 0,0 0 0,0-1 0,0 1 0,0 0 0,0 0 0,0 0 0,0 0 0,1 0 0,-1 0 0,0 0 0,0 0 0,0 0 0,0 0 0,0-1 0,0 1 0,0 0 0,0 0 0,1 0 0,-1 0 0,0 0 0,0 0 0,0 0 0,0 0 0,0 0 0,0 0 0,1 0 0,-1 0 0,0 0 0,0 0 0,0 0 0,0 0 0,0 0 0,0 0 0,0 0 0,1 0 0,-1 0 0,0 1 0,0-1 0,0 0 0,0 0 0,0 0 0,0 0 0,0 0 0,-1 8 0,-10 17 0,7-15 0,0-1 0,-28 74 0,28-71 0,1 0 0,0 1 0,1-1 0,-2 26 0,4-34 0,1 1 0,0 0 0,-1 0 0,1-1 0,1 1 0,-1 0 0,1-1 0,0 1 0,0-1 0,0 0 0,6 8 0,-7-11 0,0 1 0,0-1 0,0 1 0,0-1 0,1 0 0,-1 0 0,0 1 0,1-1 0,-1 0 0,1 0 0,-1 0 0,1-1 0,-1 1 0,1 0 0,0 0 0,0-1 0,-1 1 0,1-1 0,0 0 0,0 0 0,-1 1 0,1-1 0,0 0 0,0 0 0,0-1 0,-1 1 0,1 0 0,0-1 0,0 1 0,-1-1 0,1 1 0,0-1 0,-1 0 0,3-1 0,2-1 0,0-1 0,0-1 0,-1 1 0,1-1 0,-1 0 0,0 0 0,-1-1 0,1 1 0,-1-1 0,0 0 0,0 0 0,-1-1 0,5-11 0,-4 7 0,-1 1 0,-1-1 0,1 0 0,-2-1 0,1 1 0,-2 0 0,1 0 0,-2-13 0,0 22 0,0-1 0,1 0 0,-1 0 0,0 0 0,0 0 0,-1 1 0,1-1 0,0 0 0,-1 1 0,0-1 0,1 1 0,-1 0 0,0 0 0,0-1 0,-1 1 0,1 0 0,0 1 0,-4-3 0,2 1 0,0 1 0,0 0 0,0 0 0,0 0 0,0 0 0,-1 1 0,1-1 0,0 1 0,-1 0 0,1 1 0,-6-1 0,10 1 0,0 0 0,0 0 0,-1 0 0,1 0 0,0 0 0,-1 0 0,1 0 0,0 0 0,0 0 0,-1 0 0,1 0 0,0 0 0,0 0 0,-1 0 0,1 0 0,0 0 0,0 0 0,0 0 0,-1 1 0,1-1 0,0 0 0,0 0 0,0 0 0,-1 0 0,1 1 0,0-1 0,0 0 0,0 0 0,0 0 0,0 1 0,-1-1 0,1 0 0,0 0 0,0 1 0,0-1 0,0 0 0,0 1 0,0-1 0,0 0 0,0 1 0,1-1 0,-1 0 0,0 1 0,0-1 0,1 0 0,-1 1 0,0-1 0,0 0 0,1 0 0,-1 1 0,0-1 0,0 0 0,1 0 0,-1 0 0,0 0 0,1 1 0,-1-1 0,0 0 0,1 0 0,-1 0 0,1 0 0,-1 0 0,0 0 0,1 0 0,7 1 0,-1-1 0,0 0 0,1-1 0,-1 1 0,1-1 0,-1-1 0,9-2 0,51-20 0,-67 24 0,34-15 0,-1-1 0,0-2 0,-2-2 0,55-43 0,-38 22 0,-2-2 0,43-53 0,-76 78 0,1 0 0,-2-1 0,-1-1 0,0 0 0,12-33 0,-23 53 0,7-21 0,-8 15 0,-8 10 0,2 3 0,-1 0 0,2 0 0,-1 1 0,1 0 0,0 1 0,-7 12 0,-24 60 0,35-78 0,-10 30 0,2 0 0,1 1 0,1 0 0,2 0 0,-2 42 0,5-3 0,8 106 0,-4-172 0,-1 0 0,0 0 0,1 0 0,0 0 0,0 0 0,1-1 0,-1 1 0,2 0 0,3 10 0,-5-17 0,0 1 0,0 0 0,-1 0 0,1 0 0,0-1 0,0 1 0,0 0 0,0-1 0,0 1 0,0 0 0,0-1 0,0 0 0,0 1 0,0-1 0,0 0 0,1 1 0,-1-1 0,0 0 0,0 0 0,0 0 0,0 0 0,0 0 0,0 0 0,1 0 0,-1 0 0,0-1 0,0 1 0,0 0 0,0-1 0,0 1 0,0-1 0,0 1 0,0-1 0,0 1 0,1-2 0,3-1 0,0 0 0,0-1 0,0 0 0,0 0 0,4-5 0,2-5 0,0 1 0,-1-1 0,-1-1 0,0 0 0,-1 0 0,0-1 0,-2 0 0,0 0 0,0 0 0,5-34 0,-11 48 0,0 1 0,0-1 0,1 1 0,-1-1 0,0 1 0,0-1 0,1 1 0,-1 0 0,1-1 0,1-1 0,-2 2 0,1 1 0,-1 0 0,1 0 0,-1 0 0,1 0 0,-1 0 0,1 0 0,-1 0 0,1 0 0,-1 0 0,1 0 0,-1 0 0,1 0 0,-1 0 0,1 0 0,-1 0 0,1 0 0,-1 0 0,1 1 0,-1-1 0,1 0 0,-1 0 0,1 1 0,-1-1 0,0 0 0,1 1 0,-1-1 0,1 1 0,-1 0 0,27 16 0,39 19 0,-62-34 0,1-1 0,0 1 0,-1-1 0,1 0 0,0 0 0,0-1 0,0 0 0,0 0 0,0 0 0,-1 0 0,10-2 0,-2-1 0,0 0 0,0 0 0,16-7 0,-19 5 0,0 0 0,-1 0 0,1 0 0,-1-1 0,-1 0 0,10-10 0,-17 16 0,0 0 0,0 0 0,0 0 0,0 0 0,0-1 0,0 1 0,0 0 0,1 0 0,-1 0 0,0 0 0,0 0 0,0 0 0,0 0 0,0 0 0,0 0 0,0 0 0,0-1 0,0 1 0,1 0 0,-1 0 0,0 0 0,0 0 0,0 0 0,0 0 0,0 0 0,0 0 0,0 0 0,1 0 0,-1 0 0,0 0 0,0 0 0,0 0 0,0 0 0,0 0 0,0 0 0,0 0 0,1 0 0,-1 0 0,0 0 0,0 0 0,0 1 0,0-1 0,0 0 0,0 0 0,0 0 0,0 0 0,1 0 0,-1 8 0,-3 17 0,1-18 0,-1 12 0,1-4 0,0-1 0,1 0 0,1 21 0,0-31 0,0 0 0,1 0 0,0 0 0,0 0 0,0 0 0,0 0 0,1 0 0,-1 0 0,1-1 0,0 1 0,0-1 0,1 1 0,-1-1 0,1 0 0,-1 0 0,6 5 0,-6-7 0,1 1 0,-1-1 0,0 0 0,1 0 0,-1 0 0,1 0 0,-1 0 0,1-1 0,0 1 0,-1-1 0,1 1 0,-1-1 0,1 0 0,0 0 0,-1 0 0,1-1 0,0 1 0,3-2 0,7-1 0,-1-1 0,18-7 0,-23 8 0,14-7 0,0 0 0,-1-2 0,-1 0 0,0-1 0,0-1 0,-2-1 0,0-1 0,26-29 0,-1-8 0,60-96 0,-59 79 0,-4-1 0,-3-3 0,35-101 0,-68 167 0,-2 6 0,0 0 0,0 1 0,0-1 0,0 0 0,-1 0 0,1 0 0,-1-1 0,1 1 0,-1 0 0,0 0 0,0 0 0,0 0 0,0 0 0,0 0 0,-1-4 0,1 6 0,-1 0 0,1 0 0,0 0 0,0 0 0,-1 0 0,1-1 0,0 1 0,-1 0 0,1 0 0,0 0 0,0 0 0,-1 0 0,1 0 0,0 0 0,0 0 0,-1 0 0,1 0 0,0 1 0,-1-1 0,1 0 0,0 0 0,0 0 0,-1 0 0,1 0 0,0 0 0,0 0 0,-1 1 0,1-1 0,0 0 0,0 0 0,0 0 0,-1 1 0,1-1 0,0 0 0,0 0 0,0 1 0,-9 9 0,-1 5 0,1 1 0,1-1 0,-9 23 0,-14 54 0,18-47 0,2 1 0,2 0 0,2 0 0,2 1 0,2 0 0,6 89 0,-1-115 0,1 0 0,1 0 0,1 0 0,0 0 0,11 25 0,-14-43 0,0 1 0,0-1 0,0 1 0,0-1 0,0 0 0,0 0 0,1 0 0,0 0 0,-1 0 0,1-1 0,0 1 0,0-1 0,1 0 0,-1 0 0,0 0 0,1 0 0,0-1 0,-1 1 0,1-1 0,0 0 0,-1 0 0,1 0 0,0 0 0,0-1 0,0 0 0,0 0 0,0 0 0,-1 0 0,1 0 0,0-1 0,5-1 0,1 0 0,-1-1 0,1 0 0,-1-1 0,0 0 0,0-1 0,0 0 0,0 0 0,-1-1 0,0 0 0,0-1 0,7-7 0,-2 1 0,0-1 0,-1 0 0,-1-1 0,-1 0 0,0-1 0,-1 0 0,0-1 0,6-17 0,-15 34 0,0-1 0,0 1 0,1-1 0,-1 1 0,0-1 0,0 0 0,0 1 0,0-1 0,0 1 0,0-1 0,0 0 0,0 1 0,0-1 0,0 1 0,0-1 0,0 0 0,0 1 0,0-1 0,0 1 0,-1-1 0,1 1 0,0-1 0,0 1 0,-1-1 0,1 1 0,0-1 0,-1 1 0,1-1 0,-1 1 0,1-1 0,-1 1 0,1 0 0,-1-1 0,1 1 0,-1 0 0,1-1 0,-1 1 0,1 0 0,-1 0 0,1-1 0,-1 1 0,1 0 0,-1 0 0,-1 0 0,0 0 0,-1-1 0,1 1 0,-1 0 0,0 1 0,1-1 0,-1 0 0,1 1 0,-1 0 0,-2 0 0,-7 5 0,0-1 0,1 1 0,-1 1 0,2 0 0,-1 1 0,-15 14 0,21-18 0,0 1 0,1 0 0,-1 0 0,1 1 0,0-1 0,1 1 0,-1 0 0,1 0 0,0 0 0,1 0 0,-1 0 0,1 1 0,0-1 0,-1 12 0,3-15 0,0 1 0,0 0 0,0-1 0,1 1 0,-1 0 0,1-1 0,0 1 0,0-1 0,1 1 0,-1-1 0,1 1 0,2 4 0,0-3 0,0 0 0,0 0 0,0 0 0,0-1 0,1 1 0,9 6 0,-3-4 0,0-1 0,0 0 0,0-1 0,0 0 0,1-1 0,23 6 0,-11-6 0,0-1 0,-1-1 0,1-1 0,0-1 0,0-1 0,25-5 0,-46 5 94,-1 1 1,0-1-1,0 1 1,1-1-1,-1 0 1,0 0-1,0 0 0,3-2 1,6-6-4880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20207,'0'0'1840,"50"-13"-1312,29 7-512,2-2 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2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1 803 15176,'0'0'2935,"8"1"-2920,5 2 15,0-2-1,0 0 1,0 0-1,0-1 1,23-3-1,-5-6 183,1-1-1,-2-1 1,1-2-1,44-26 1,-70 36-122,-1 1-1,1-1 1,-1 0 0,6-5 0,-9 7-48,0 0-1,0 0 1,0 0 0,0-1 0,0 1-1,-1 0 1,1 0 0,0-1 0,0 1-1,-1 0 1,1-1 0,-1 1 0,1 0-1,-1-1 1,0 1 0,0-1 0,1 1-1,-1-1 1,0-1 0,-1 2-22,1 0 0,0 1 0,0-1 0,-1 1 0,1-1 0,0 1 0,-1-1 0,1 1 0,0-1 0,-1 1 0,1-1 0,-1 1 0,1-1 0,-1 1 0,1 0 0,-1-1 0,1 1 0,-1 0 0,1-1 0,-1 1 0,1 0 1,-1 0-1,0-1 0,-17-2 164,17 3-165,-9-1 42,0 1 1,0 0 0,0 0-1,0 1 1,0 1 0,0 0 0,0 0-1,0 1 1,0 0 0,1 1-1,-14 6 1,7-1 24,0 0-1,0 1 1,1 1-1,0 0 0,-18 19 1,31-28-69,0 0-1,0 0 1,0 1 0,0-1-1,0 1 1,0 0-1,1-1 1,-1 1 0,1 0-1,0 0 1,0 0 0,0 0-1,0 0 1,1 0 0,-1 0-1,1 0 1,-1 0 0,1 0-1,0 1 1,1-1-1,-1 0 1,0 0 0,1 0-1,1 5 1,0-3 2,0 0 1,0-1-1,1 1 0,0-1 1,0 1-1,0-1 0,0 0 1,1 0-1,-1-1 0,1 1 1,0-1-1,0 1 0,9 4 1,2 1 19,0-2 1,1 1 0,0-2 0,0 0-1,1-1 1,-1-1 0,1 0 0,0-1-1,0-1 1,0-1 0,0 0 0,18-2-1,-11-1 25,-1-2 0,1 0 0,-1-2-1,-1 0 1,1-2 0,-1 0 0,0-1-1,24-15 1,-10 4 70,-1-2 0,0-2 0,43-39 0,-60 46-80,-1 0 0,-1-1 0,-1-1-1,0-1 1,-2 0 0,0-1 0,13-29 0,2-19 93,-3-1-1,-3-1 1,15-91 0,-32 137-53,2-47 0,-7 64-63,0 0-1,0-1 1,-1 1 0,0-1 0,-1 1-1,0 0 1,0 0 0,-1 0 0,-5-12 0,8 19-24,-1 0 1,1 0-1,-1 0 1,0 0-1,1 0 1,-1 0-1,0 0 1,0 0 0,0 0-1,0 0 1,1 0-1,-1 1 1,0-1-1,0 0 1,-1 1-1,1-1 1,0 1 0,0-1-1,0 1 1,0-1-1,0 1 1,-2 0-1,2 0-2,-1 0 0,0 0 0,1 0 0,-1 1 0,1-1 0,-1 1-1,1-1 1,-1 1 0,1 0 0,0-1 0,-1 1 0,1 0 0,0 0-1,0 0 1,-1 0 0,1 0 0,-2 3 0,-10 11 0,1 0 0,0 1-1,2 1 1,-17 33 0,-26 77 12,48-113-17,-5 11 11,2 1 0,2 1 0,0 0 0,-4 49 0,9-37 10,1 0 0,9 68 0,-8-102-22,1 15 19,8 29 1,-7-42-10,-1 0 0,1 0 1,0 0-1,0 0 0,1 0 1,0-1-1,7 9 0,-6-8 8,1-1 0,-1 0 0,1 0 0,0-1 0,1 1 0,-1-1 0,1-1 0,0 1 0,0-1 0,1-1 0,-1 1 0,1-1 0,0 0 0,0-1 0,0 0 0,0 0 0,0-1 0,0 0 0,1 0 0,15-2 0,2-1 41,0-1 0,-1-2-1,1-1 1,-1-1-1,0-1 1,42-20-1,-59 24-42,-1 0 0,1-1 0,-1 0 0,1-1 0,-2 0 0,1 0 0,-1 0 0,1-1 0,-2 0 0,6-7 0,-9 12-7,-1 0 0,0 0 0,0 0-1,1 0 1,-1 0 0,0 0-1,-1-1 1,1 1 0,0 0 0,-1-1-1,1 1 1,-1 0 0,0-1-1,0 1 1,0 0 0,0-1 0,0 1-1,0 0 1,-1-1 0,1 1-1,-1 0 1,1 0 0,-2-4 0,0 4-1,1 0-1,-1 0 1,1 0 0,-1 0 0,1 0 0,-1 0 0,0 0 0,0 1 0,0-1 0,0 1 0,0 0 0,-1-1 0,1 1-1,0 0 1,0 0 0,-1 0 0,1 1 0,-1-1 0,1 0 0,-1 1 0,-4-1 0,0 1 6,0 1 0,0-1 1,-1 1-1,1 1 0,0-1 0,0 1 1,0 0-1,1 1 0,-1 0 1,0 0-1,1 0 0,-7 5 0,7-4 0,1 0 0,-1 0 0,1 0 0,0 0 0,0 1 0,0 0 0,1 0 0,0 0 0,0 1 0,0 0 0,1-1 0,-6 14 0,8-16-5,0 0 0,0 1 0,1-1 0,-1 0 0,1 1 0,0-1 0,0 1 0,0-1 0,0 1 0,1-1 0,0 1 0,-1-1 0,1 0 0,0 1 0,1-1 0,-1 0 0,0 0 1,1 0-1,0 0 0,0 0 0,0 0 0,0 0 0,0-1 0,0 1 0,1-1 0,4 4 0,-1-1 0,0-1 0,0 0 0,0-1 0,0 1 0,1-1 0,-1 0 0,1-1 0,0 1 0,0-1 0,0-1 0,13 2 0,5-2 19,-1-1 0,43-7 0,49-14 63,-74 12-45,229-68 300,-266 76-335,7-3 14,-5 2-1,-1 0 0,1 0 0,9-5 0,-44 21 98,15-8-88,0 1-1,0 1 1,-24 18 0,31-21-15,1 0 1,0 1-1,0 0 1,0 0-1,1 0 0,-7 12 1,10-16-17,0-1 0,1 1 0,-1-1 0,0 0 0,1 1 0,-1 0-1,1-1 1,0 1 0,0-1 0,-1 1 0,1-1 0,0 1 0,0 0 0,0-1 0,1 1 0,-1-1 0,0 1 0,0-1 0,1 1 0,-1-1 0,1 1 0,0-1 0,-1 1 0,1-1 0,0 1 0,0-1 0,0 0 0,0 0 0,0 1 0,0-1 0,0 0 0,0 0 0,1 0 0,-1 0 0,0 0 0,0 0-1,1-1 1,2 2 0,2 0 5,-1 0 0,1 0 0,-1-1 0,1 0-1,0 0 1,-1-1 0,1 1 0,0-1 0,0 0-1,-1-1 1,1 1 0,0-1 0,8-3 0,7-2 19,0-1 0,23-12 0,-22 9-5,0-1 1,-1 0-1,0-2 1,-1-1-1,-1 0 1,0-1-1,-1-1 1,26-31-1,-13 7 47,42-73 0,13-50 47,27-95 109,-112 255-216,0 0-1,0 0 1,0 0 0,0 0 0,-1 0 0,1 0 0,-1 0 0,0-6-1,0 9-7,0-1 0,0 1 0,0 0 0,0 0 0,0 0 0,0 0 0,0 0 0,0 0 0,0 0 0,0 0 0,0 0 0,0 0 0,0 0 0,-1 0 0,1 0 0,0-1 0,0 1 0,0 0 0,0 0 0,0 0 0,0 0 0,0 0 0,0 0 0,-1 0 0,1 0 0,0 0 0,0 0 0,0 0 0,0 0 0,0 0 0,0 0 0,0 0 0,0 0 0,0 0 0,-1 0 0,1 0 0,0 0 0,0 1 0,0-1 0,0 0 0,0 0 0,0 0 0,0 0 0,0 0 0,0 0-1,0 0 1,-1 0 0,1 0 0,0 0 0,0 0 0,0 0 0,0 1 0,0-1 0,-5 5-1,-4 8-1,0 0 0,1 0 0,1 1-1,0 0 1,-6 19 0,1 1-3,-7 44 0,10-30-4,2 0 0,2 1 0,2 0 1,2 0-1,11 87 0,-9-132 4,0 5 1,0 1 0,1-1 1,0 0-1,7 16 0,-8-22 6,1-1 0,-1 1-1,1 0 1,0-1 0,0 1 0,0-1-1,0 0 1,0 0 0,1 0-1,-1 0 1,1 0 0,-1 0 0,1-1-1,0 1 1,-1-1 0,1 0 0,0 0-1,4 1 1,4 1 13,-1-1 0,1-1-1,-1 0 1,1 0 0,0-1 0,-1-1-1,1 1 1,0-2 0,-1 0 0,0 0-1,1-1 1,12-4 0,-4-1 75,0 0 0,-1-1 1,-1-1-1,1-1 0,24-20 0,-33 23 197,0-1-1,0 0 0,12-19 1,-15 21-250,-6 6-37,0 1 0,0 0 0,0-1 0,1 1 0,-1 0 0,0-1 0,1 1 0,-1 0 0,0-1 0,0 1 0,1 0 0,-1 0 0,0 0 0,1-1 0,-1 1 0,1 0 0,-1 0 0,0 0 0,1 0 0,-1 0 0,0 0 0,1 0 0,-1 0 0,1 0 0,-1 0 0,0 0 0,1 0 0,-1 0 0,1 0 0,-1 0 0,0 0 0,1 0 0,-1 0 0,1 0 0,-1 1 0,0-1 0,1 0 0,-1 0 0,0 0 0,1 1 0,-1-1 0,0 0 0,0 1 0,1-1 0,-1 0 0,0 0 0,0 1 0,1 0 0,0 6 0,0 1 0,0 0 0,-1-1 0,-1 10 0,1 19 0,1-27 0,0-3 0,0 1 0,0 0 0,0-1 0,4 12 0,-4-16 0,1 0 0,-1 0 0,0 0 0,1 1 0,-1-1 0,1-1 0,-1 1 0,1 0 0,0 0 0,0-1 0,0 1 0,0-1 0,0 1 0,0-1 0,0 0 0,4 2 0,1-1 0,1 1 0,0-2 0,0 1 0,-1-1 0,1 0 0,0 0 0,0-1 0,13-1 0,64-12 0,-74 11 0,43-11 0,-1-3 0,-1-1 0,60-31 0,-83 36 0,30-15 0,-58 25 0,-6 2 0,-6 2 0,0 2 0,0 1 0,0-1 0,1 2 0,-20 12 0,26-15 0,0 0 0,0 1 0,1-1 0,0 1 0,0-1 0,-6 8 0,8-9 0,0 1 0,0-1 0,0 0 0,0 0 0,1 0 0,-1 1 0,0-1 0,1 0 0,0 1 0,-1-1 0,1 0 0,0 1 0,0-1 0,1 5 0,-1-6 0,0 0 0,1 0 0,-1 0 0,0 0 0,1 0 0,-1 0 0,0 0 0,1 0 0,0 0 0,-1-1 0,1 1 0,-1 0 0,1 0 0,0 0 0,0 0 0,-1-1 0,1 1 0,0 0 0,0-1 0,0 1 0,2 0 0,-1 0 0,0-1 0,0 1 0,0-1 0,0 1 0,0-1 0,1 0 0,-1 0 0,0 0 0,0 0 0,3-1 0,1 0 0,0 0 0,0-1 0,-1 0 0,1 0 0,0 0 0,-1-1 0,6-3 0,-5 2 0,-1 0 0,1-1 0,-1 0 0,0 0 0,-1-1 0,1 1 0,-1-1 0,0 0 0,3-7 0,-4 8 0,-1 0 0,1 0 0,-2 0 0,1 0 0,0 0 0,-1-1 0,0 1 0,0 0 0,-1-1 0,1 1 0,-1 0 0,-1-10 0,0 13 0,1 0 0,-1 0 0,0 0 0,0 0 0,0 0 0,0 0 0,0 0 0,-1 1 0,1-1 0,0 0 0,-1 1 0,1-1 0,-4-2 0,-25-16 0,27 18 0,3 2 0,0 0 0,0 0 0,1 0 0,-1 0 0,0 0 0,0 0 0,0 0 0,0 0 0,1 0 0,-1 0 0,0-1 0,0 1 0,0 0 0,0 0 0,0 0 0,0 0 0,1 0 0,-1 0 0,0 0 0,0-1 0,0 1 0,0 0 0,0 0 0,0 0 0,0 0 0,0 0 0,0-1 0,0 1 0,0 0 0,0 0 0,0 0 0,0 0 0,0-1 0,0 1 0,0 0 0,0 0 0,0 0 0,0 0 0,0-1 0,0 1 0,0 0 0,0 0 0,0 0 0,0 0 0,0 0 0,0-1 0,0 1 0,0 0 0,0 0 0,-1 0 0,1 0 0,0 0 0,0 0 0,0-1 0,0 1 0,0 0 0,0 0 0,-1 0 0,1 0 0,0 0 0,0 0 0,0 0 0,-1 0 0,15-2 0,-4 4 0,0 0 0,-1 0 0,1 1 0,0 0 0,14 8 0,-12-6 0,-6-2 0,0 0 0,0 0 0,-1 1 0,1 0 0,-1 0 0,0 1 0,0-1 0,-1 1 0,1 0 0,-1 0 0,0 0 0,0 1 0,5 11 0,-4-8 0,-1 0 0,-1 0 0,0 1 0,0-1 0,-1 1 0,0-1 0,0 1 0,0 17 0,-2-27 0,0 1 0,0-1 0,0 0 0,0 0 0,0 0 0,0 1 0,0-1 0,0 0 0,0 0 0,0 1 0,0-1 0,0 0 0,0 0 0,0 0 0,0 1 0,0-1 0,0 0 0,0 0 0,1 0 0,-1 0 0,0 1 0,0-1 0,0 0 0,0 0 0,0 0 0,1 0 0,-1 0 0,0 0 0,0 1 0,0-1 0,1 0 0,-1 0 0,0 0 0,0 0 0,1 0 0,8-2 0,9-10 0,4-7 0,-18 14 0,1 0 0,0 1 0,0 0 0,1 0 0,-1 0 0,1 0 0,-1 1 0,8-3 0,-13 6 0,0 0 0,0 0 0,1 0 0,-1 0 0,0 0 0,0 0 0,1 0 0,-1 0 0,0 0 0,0 0 0,1 0 0,-1 0 0,0 0 0,0 0 0,1 0 0,-1 0 0,0 1 0,0-1 0,1 0 0,-1 0 0,0 0 0,0 0 0,1 0 0,-1 1 0,0-1 0,0 0 0,0 0 0,0 0 0,1 1 0,-1-1 0,0 0 0,0 0 0,0 0 0,0 1 0,0-1 0,0 0 0,0 0 0,1 1 0,-1-1 0,0 0 0,0 0 0,0 1 0,0-1 0,0 0 0,0 0 0,0 1 0,0-1 0,-1 1 0,-1 15 0,2-13 0,-2 7 0,1-5 0,0-1 0,0 0 0,0 1 0,1-1 0,-1 1 0,1-1 0,0 1 0,1-1 0,-1 1 0,1-1 0,0 1 0,0-1 0,2 6 0,-3-9 0,1-1 0,-1 0 0,0 1 0,1-1 0,-1 1 0,0-1 0,1 0 0,-1 0 0,1 1 0,-1-1 0,0 0 0,1 0 0,-1 1 0,1-1 0,-1 0 0,1 0 0,-1 0 0,1 0 0,-1 0 0,1 0 0,-1 0 0,1 0 0,-1 0 0,1 0 0,-1 0 0,1 0 0,0 0 0,14-5 0,-11 3 0,11-4 0,-1-1 0,0-1 0,0 0 0,-1-1 0,14-11 0,57-58 0,-69 59 0,-13 16 0,0 0 0,0 0 0,0 1 0,0-1 0,1 0 0,-1 1 0,1 0 0,-1 0 0,6-3 0,-8 7 0,0 0 0,1 0 0,-1 0 0,0 0 0,0 0 0,0 1 0,-1-1 0,1 0 0,-1 2 0,-49 160 0,40-135 0,8-23 0,0-1 0,-1 1 0,0-1 0,0 0 0,0 0 0,0 0 0,-7 7 0,9-10 0,-1-1 0,1 1 0,-1-1 0,0 1 0,0-1 0,1 1 0,-1-1 0,0 0 0,0 0 0,0 0 0,-1 0 0,1 0 0,0 0 0,0-1 0,0 1 0,-1-1 0,1 1 0,0-1 0,-1 0 0,1 0 0,0 0 0,-4-1 0,5 0 0,-1 1 0,0-1 0,0 0 0,1-1 0,-1 1 0,0 0 0,1 0 0,-1-1 0,1 1 0,0-1 0,-1 1 0,1-1 0,0 0 0,0 1 0,0-1 0,0 0 0,0 0 0,1 0 0,-1 0 0,0 1 0,1-1 0,-1-3 0,1 4 0,-1-1 0,1 1 0,0 0 0,0-1 0,0 1 0,-1 0 0,1-1 0,0 1 0,1 0 0,-1 0 0,0-1 0,0 1 0,1 0 0,-1-1 0,0 1 0,1 0 0,-1 0 0,1 0 0,0-1 0,-1 1 0,1 0 0,0 0 0,0 0 0,-1 0 0,1 0 0,0 0 0,0 0 0,0 1 0,0-1 0,1 0 0,-1 0 0,0 1 0,0-1 0,3 0 0,3-1 0,0 1 0,1 1 0,-1-1 0,0 1 0,1 0 0,-1 1 0,11 2 0,52 15 0,-24-4 0,1 0 850,-21-5-5635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2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20095,'0'0'2544,"14"-3"-2006,179-26 199,16 13-613,285-9 21,-176 10 90,-208 10-68,-39 1-3370,-56 3-12075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57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5520,'0'0'11578,"5"9"-11322,-3-6-233,2 6 33,1-1 1,-2 1-1,1 0 1,-1 0-1,0 0 1,-1 0-1,1 11 1,31 236 1753,-32-240-1642,-1 0 166,-1-13-247,0 0 0,1 0 0,-1 0 0,0 0 0,1 0 0,0 0 0,1 4 0,-3-1 378,-1 1-3269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2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5624,'0'0'10521,"3"-8"-10243,5-14 58,2 1 0,0 1-1,20-30 1,0 9 71,-9 11 82,28-28-1,-38 46-306,24-23 532,-32 33-621,0 0 0,0-1 0,1 1 1,-1 0-1,1 1 0,-1-1 0,1 1 0,-1-1 0,1 1 0,5-1 0,-1 1 154,-6 0-173,0 1 0,0-1 0,1 1 0,-1 0 0,0 0 0,1 0 0,-1 0 0,0 0-1,1 0 1,-1 1 0,0-1 0,3 1 0,-3 1-28,1-1 0,-1 1 0,0 0 0,0-1 0,0 1 0,0 0 1,0 0-1,0 0 0,-1 0 0,1 1 0,-1-1 0,1 0 0,-1 1 0,0-1 0,0 1 0,0 0 0,0-1 0,0 1 0,-1 0 1,1 5-1,0 5 55,0 0 0,-1 0 0,-2 16 0,0-2-1,-4 13 40,1 5 377,6-48-489,0 1-1,0-1 1,0 1-1,1 0 1,-1-1-1,1 1 0,-1 0 1,3-3-1,3-4 14,6-11 30,0 0 0,2 0 0,0 2 0,31-31 0,-31 35-37,-11 10-15,1-1 0,-1 1 0,1 0-1,0 0 1,0 1 0,0 0 0,0 0 0,11-5 0,-15 8-16,0 0 0,-1-1 0,1 1 0,0 0 0,0 0-1,0 0 1,0 0 0,0 0 0,-1 0 0,1 0 0,0 1 0,0-1 0,0 0 0,0 0 0,-1 0 0,1 1 0,0-1 0,0 1 0,-1-1-1,1 0 1,0 1 0,0 0 0,-1-1 0,1 1 0,-1-1 0,1 1 0,0 0 0,-1-1 0,1 1 0,-1 0 0,0-1 0,1 1 0,-1 0 0,0 0-1,1 0 1,-1 1 0,2 3 7,-1-1-1,0 1 0,-1 0 0,1 9 1,-1 9 28,-5 34 1,-1 15 102,6-72-139,0 0 0,0 0 0,0 0 0,1 0 0,-1 0 0,0 0 0,0 0 0,0 0 0,0 0 0,0 0 0,0 1 1,0-1-1,0 0 0,0 0 0,0 0 0,0 0 0,0 0 0,0 0 0,0 0 0,0 0 0,0 0 0,0 0 0,0 0 0,1 0 0,-1 0 0,0 0 0,0 0 0,0 0 0,0 0 0,0 0 0,0 1 0,0-1 0,0 0 0,0 0 0,0 0 0,0 0 0,1 0 0,-1 0 0,0 0 0,0-1 0,0 1 0,0 0 0,0 0 0,0 0 0,0 0 0,0 0 0,0 0 0,0 0 0,1 0 0,-1 0 1,7-4 35,9-8 8,35-43 40,12-11 15,-50 54-59,-9 8-11,-1 0-1,1 0 1,0 1 0,1-1 0,-1 1-1,0 0 1,7-2 0,-11 5-26,0 0 0,1 0-1,-1 0 1,0 0 0,0 0 0,1 0 0,-1 0 0,0 0-1,0 0 1,0 0 0,1 0 0,-1 1 0,0-1 0,0 0-1,0 0 1,1 0 0,-1 0 0,0 0 0,0 1 0,0-1-1,0 0 1,0 0 0,0 0 0,1 1 0,-1-1 0,0 0-1,0 0 1,0 1 0,0-1 0,0 0 0,0 0 0,0 0 0,0 1-1,0-1 1,0 0 0,0 0 0,0 1 0,0-1 0,0 0-1,0 1 1,0 13 49,0-11-29,-6 77 155,-1 3 66,7-81-234,0 0 1,0-1 0,0 1 0,0 0 0,1-1 0,-1 1 0,0 0-1,1-1 1,-1 1 0,1 0 0,0-1 0,-1 1 0,1-1 0,0 1 0,0-1-1,0 1 1,0-1 0,1 2 0,0-3-4,-1 1 0,0-1 0,0 1-1,0-1 1,0 1 0,1-1 0,-1 0 0,0 1 0,0-1-1,1 0 1,-1 0 0,0 0 0,0 0 0,1 0 0,-1 0-1,0 0 1,0-1 0,1 1 0,-1 0 0,0-1-1,0 1 1,0-1 0,0 1 0,2-2 0,14-9 40,0 0 0,-1-1 1,-1-1-1,0-1 0,24-28 1,-9 4 55,-21 26 10,18-20-1,-24 31-25,-2 7-41,-4 12-3,3-13-24,-3 14 12,-4 43 69,7-57-85,0 0-1,0 0 1,1 0-1,0 0 1,-1 0-1,2 0 1,-1 0-1,0 0 1,4 8-1,-4-13-11,0 1-1,-1 0 1,1 0-1,-1 0 1,1-1-1,0 1 1,-1 0 0,1 0-1,0-1 1,0 1-1,0-1 1,-1 1-1,1-1 1,0 1-1,0-1 1,0 0 0,0 1-1,0-1 1,0 0-1,0 0 1,0 1-1,0-1 1,0 0-1,0 0 1,0 0 0,0 0-1,0-1 1,0 1-1,0 0 1,0 0-1,0 0 1,0-1-1,0 1 1,0-1 0,0 1-1,-1-1 1,3 0-1,3-3 7,0 0 0,0 0-1,11-10 1,-14 11-3,112-107 224,-113 108-224,-1 1 1,1-1-1,0 1 0,0-1 0,-1 1 0,1 0 1,3-2-1,-4 3-6,-1 0 0,0 0 0,0 0 0,1 0 0,-1 0 0,0 0 0,0 0-1,1 0 1,-1 0 0,0 0 0,1 0 0,-1 0 0,0 0 0,0 0 0,1 0 0,-1 0 0,0 0 0,0 0 0,1 1 0,-1-1 0,0 0 0,0 0 0,0 0 0,1 0 0,-1 0 0,0 1 0,3 11 32,-3-5-23,0 0-1,1 0 1,0 1-1,0-1 0,0 0 1,1 0-1,4 10 1,-5-14-8,0-1 1,0 0 0,1 0-1,-1 1 1,1-1 0,-1 0-1,1 0 1,0-1 0,-1 1-1,1 0 1,0 0 0,0-1-1,0 1 1,1-1 0,-1 0-1,0 0 1,0 0 0,1 0-1,-1 0 1,1 0 0,-1 0-1,1-1 1,-1 1 0,1-1-1,2 0 1,8 0 15,0-1 0,0 0-1,0-1 1,0 0 0,-1-1 0,1-1 0,13-5-1,85-44 108,-71 32-47,-25 13-45,-9 5 8,-1 0 0,0 0-1,11-3 1,-17 12 60,-6 3-80,-18 16 17,3-2 53,-29 38 0,48-56-79,0 0 1,0 0-1,0 0 0,-2 7 1,5-12-12,-1 1 1,1 0-1,0-1 1,-1 1 0,1 0-1,0-1 1,0 1-1,0 0 1,0-1 0,-1 1-1,1 0 1,0 0 0,0-1-1,0 1 1,0 0-1,1-1 1,-1 1 0,0 0-1,0-1 1,0 1-1,1 0 1,-1-1 0,0 1-1,0 0 1,1-1-1,-1 1 1,1 0 0,-1-1-1,1 1 1,-1-1-1,1 1 1,-1-1 0,1 1-1,-1-1 1,1 0-1,-1 1 1,1-1 0,0 1-1,-1-1 1,1 0-1,0 0 1,-1 1 0,1-1-1,0 0 1,1 0-1,4 1 7,0-1 0,0 0 0,0-1-1,0 1 1,0-1 0,0 0 0,0-1-1,0 1 1,-1-1 0,1 0-1,9-6 1,4-3 26,34-24-1,-33 20-20,21-15 24,-1-3 0,-2-1 0,-1-2 0,-1-2-1,36-50 1,-34 37 44,-2-1 0,48-91-1,-73 119-3,-8 20-17,-9 16-13,-11 25-14,-92 221 133,91-203-150,0-5 50,-14 68 1,32-117-65,0 1-1,-1-1 1,1 1-1,0-1 0,0 1 1,0-1-1,0 1 1,0-1-1,0 0 0,0 1 1,0-1-1,1 1 0,-1-1 1,1 3-1,0-4-1,-1 0-1,1 1 1,0-1-1,-1 0 1,1 1-1,-1-1 1,1 0-1,0 0 1,-1 1-1,1-1 1,0 0-1,-1 0 1,1 0-1,0 0 1,-1 0-1,1 0 1,0 0-1,-1 0 1,1 0-1,0-1 1,-1 1-1,1 0 1,0 0-1,-1 0 1,1-1-1,-1 1 1,1 0-1,0-1 1,-1 1-1,1-1 1,0 0-1,14-7 0,-10 4 5,1 0 0,0 1 0,0 0 1,0 0-1,1 1 0,-1 0 1,1 0-1,-1 0 0,1 1 0,0 0 1,8-1-1,-7 3 1,-1 1 1,1-1-1,0 1 0,-1 0 1,0 1-1,1 0 0,-1 0 1,0 1-1,0 0 0,8 6 1,19 9 6,-27-16-24,-1 0 0,1-1 1,15 4-1,-7-4-4070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2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0 939 17583,'0'0'4107,"10"-6"-4067,28-20-206,0-2 1,-2-1-1,36-37 0,40-58 108,130-185-1,-216 273 173,-1-1-1,-3-2 1,0 0-1,-3-1 1,26-75-1,-44 110-75,0 2 0,0 0 0,0 0 0,0 0 0,0 0 0,-1 0 0,1 0 0,-1 0 0,0 0 0,0 0 0,-1-6 0,1 9-27,-1 0-1,1 0 0,-1 0 1,1-1-1,-1 1 0,1 0 1,0 0-1,-1 0 0,1 0 1,-1 0-1,1 0 0,-1 0 1,1 0-1,-1 1 0,1-1 1,-1 0-1,1 0 0,0 0 1,-1 0-1,1 1 0,-1-1 1,1 0-1,0 0 0,-1 1 1,1-1-1,0 0 0,-1 0 1,1 1-1,0-1 0,-1 1 1,1 0-1,-15 12 106,-2 5-30,2 0 1,0 1-1,2 1 1,-19 34-1,12-13 59,-23 63-1,30-64-39,1 0-1,2 0 1,-5 45-1,13-65-39,0 0 0,2 1 0,0-1 0,1 0 0,1 1 0,1-1 0,1 0 0,8 25 0,-10-39-34,1 0 0,-1-1 0,1 1 0,0 0-1,1-1 1,-1 1 0,1-1 0,0 0 0,1 0 0,7 7 0,-9-10-11,0 0-1,0 0 1,0 0 0,0-1-1,0 1 1,1-1 0,-1 1-1,0-1 1,1 0 0,-1 0-1,1-1 1,-1 1 0,1-1-1,0 0 1,-1 0 0,1 0 0,-1 0-1,1 0 1,-1-1 0,7-1-1,2-3 25,1 1 0,-1-2-1,-1 1 1,1-2 0,-1 1-1,0-2 1,-1 1 0,19-19 0,-16 14 3,-2-1 0,0 0 0,-1 0 1,0-1-1,-1-1 0,11-20 0,-5-5 49,-14 37-77,0-1 0,0 0 0,0 1 0,-1-1 0,0 0 0,1 1 0,-1-1 0,-1-7 0,1 11-15,0 0 0,0-1 0,0 1 0,0 0 0,-1-1 0,1 1 0,0 0 0,0 0 0,0-1 1,0 1-1,0 0 0,-1 0 0,1-1 0,0 1 0,0 0 0,0 0 0,-1-1 0,1 1 0,0 0 0,0 0 0,-1 0 0,1 0 0,0-1 1,-1 1-1,1 0 0,0 0 0,0 0 0,-1 0 0,1 0 0,-1 0 0,-10 3 64,-10 11 15,10-5-45,1 1 0,0 0-1,1 1 1,0 0 0,1 0-1,0 1 1,0 0 0,2 1-1,-1 0 1,-6 21 0,12-30-25,0-1-1,0 1 1,0-1 0,1 1-1,0 0 1,-1-1 0,1 1-1,1 0 1,-1-1 0,0 1-1,1-1 1,0 1 0,0 0-1,0-1 1,0 0 0,1 1-1,-1-1 1,1 0 0,0 1-1,0-1 1,0 0 0,0-1-1,0 1 1,1 0 0,-1 0-1,1-1 1,0 0 0,0 1-1,0-1 1,3 1 0,0 1 4,1-1 1,0 1-1,-1-2 1,1 1 0,0-1-1,0 0 1,1-1-1,-1 1 1,0-1-1,1-1 1,-1 1-1,0-1 1,1-1-1,6 0 1,1-3 6,-1 0 1,1 0 0,-1-1-1,0-1 1,-1 0 0,1-1-1,-1-1 1,-1 0 0,13-10-1,3-6 39,-1 0-1,36-43 0,-28 23 88,-2-2 1,-2-1-1,31-62 0,-58 103-68,-2 6 32,-4 16 10,-22 80 96,-42 106-1,58-178-148,-1 0 1,-2-1-1,0 0 0,-22 31 0,33-53-66,-1 0 0,1-1 0,-1 1 0,1 0 0,-1-1-1,1 1 1,-1 0 0,1-1 0,-1 1 0,0-1 0,1 1 0,-1-1 0,0 1-1,1-1 1,-1 0 0,0 1 0,0-1 0,1 0 0,-1 1 0,0-1 0,0 0-1,0 0 1,1 0 0,-1 0 0,0 0 0,0 0 0,0 0 0,0 0 0,1 0 0,-1 0-1,0 0 1,0 0 0,0-1 0,1 1 0,-2-1 0,0 0 5,0 0 0,1-1 1,0 1-1,-1 0 0,1-1 1,0 1-1,0-1 0,0 1 1,0-1-1,0 0 0,0 0 1,0 1-1,0-1 0,0-4 1,-5-13 61,-6-24 16,12 41-72,-1-1-1,1 0 1,0 1 0,0-1-1,0 0 1,0 1-1,0-1 1,1 1-1,-1-1 1,1 0 0,0 1-1,0-1 1,2-3-1,-3 5-11,0 1 0,0 0-1,1 0 1,-1-1-1,0 1 1,1 0-1,-1 0 1,0 0 0,1 0-1,-1-1 1,0 1-1,1 0 1,-1 0-1,0 0 1,1 0 0,-1 0-1,0 0 1,1 0-1,-1 0 1,0 0-1,1 0 1,-1 0 0,0 0-1,1 0 1,-1 0-1,1 0 1,-1 0-1,0 1 1,1-1 0,-1 0-1,0 0 1,0 0-1,1 1 1,14 8 28,-9-4-8,-6-5-24,22 14 39,0-1 0,1-1 0,24 9 1,-39-18-31,0-1 0,0 1 0,1-2 0,-1 1 0,1-1 1,-1-1-1,0 1 0,1-1 0,-1-1 0,1 1 1,-1-2-1,1 1 0,11-4 0,-10 1 2,0 0 0,0-1-1,0 0 1,-1 0 0,0-1 0,0 0 0,0 0-1,9-10 1,-5 3 13,-1-1 0,0 0 0,-1-1 0,10-16 0,92-156 304,-113 186-321,1-1 0,-1 2 0,1-1 0,-1 0-1,1 0 1,0 0 0,-1 0 0,1 0-1,0 0 1,0 1 0,-1-1 0,1 0 0,0 0-1,0 1 1,0-1 0,0 1 0,0-1-1,2 0 1,-2 1-2,-1 1 0,1-1 0,-1 0-1,1 0 1,-1 1 0,0-1 0,1 0-1,-1 1 1,1-1 0,-1 0 0,0 1 0,1-1-1,-1 1 1,0-1 0,1 1 0,-1-1-1,0 0 1,1 1 0,-1 0 0,0-1 0,0 1-1,0-1 1,0 1 0,0-1 0,1 2-1,0 6 29,0-1 0,0 1 0,-1 15-1,-3 12 16,-2 0 0,0-1-1,-3 1 1,-1-1 0,-1-1-1,-2 0 1,-20 40 0,29-67-33,0-1 0,0 1 1,0-1-1,-1 1 0,-5 5 1,8-10-13,0 0 1,0 0 0,0 0 0,0-1 0,0 1 0,0 0 0,0 0 0,0-1 0,-1 1 0,1-1 0,0 1 0,0-1 0,-1 1 0,1-1-1,0 0 1,0 0 0,-1 0 0,1 0 0,0 0 0,-1 0 0,1 0 0,0 0 0,-1 0 0,1 0 0,0-1 0,0 1 0,-1 0-1,1-1 1,0 0 0,0 1 0,0-1 0,0 1 0,-2-2 0,0 0 6,0-1 1,0 0-1,0 1 0,0-1 0,1 0 1,-1 0-1,1-1 0,-1 1 0,1 0 1,0-1-1,0 0 0,1 1 0,-1-1 1,-1-6-1,3 8-4,-1 0 0,1 1 0,0-1 0,0 0 0,0 0 0,0 0 0,0 1 0,0-1 0,0 0 0,1 0 0,-1 0 0,0 1 0,1-1 0,0 0 0,-1 0 0,1 1 0,0-1 0,0 1 0,0-1 0,0 1 0,0-1 0,0 1 0,0-1 0,1 1 0,-1 0 0,1 0 0,-1 0 1,1 0-1,-1 0 0,1 0 0,-1 0 0,1 0 0,3-1 0,7-1 12,0 0-1,0 1 1,0 1 0,0 0 0,23 0 0,0 1 19,18-3-395,146-10 1035,-71-6-5390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3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1055 17983,'0'0'4050,"5"-12"-4036,22-43 29,45-71 0,-31 68 112,2 2 0,2 1 0,96-88 0,-130 133-84,-3 3 31,0-1 0,0 2-1,0-1 1,1 1 0,0 0 0,0 1 0,19-8 0,-27 13-88,-1 0 0,1 0 0,-1 0 0,1 0 0,-1-1 0,1 1 0,0 1 0,-1-1 0,1 0 0,-1 0 0,1 0 0,0 0 0,-1 0 0,1 0 0,-1 1 0,1-1 0,-1 0 0,1 0 0,-1 1 0,1-1 0,-1 0 0,1 1 0,-1-1 0,1 1 0,-1-1 0,0 1 0,1-1 0,-1 1 0,0-1 0,1 1 0,-1-1 0,0 1 0,7 21 212,-6-19-202,1 14 81,0 1 0,0-1 0,-2 1 0,0 0-1,-1 0 1,-5 25 0,-30 106 460,22-97-305,7-31 1,0 0 0,-11 21-1,18-40-223,-2 2 132,4-3 29,6-9 10,14-20 42,27-51 0,-12 18-87,-14 27 1,33-40-1,-47 64-104,1 0-1,0 0 0,0 1 0,1 0 1,0 1-1,0 0 0,22-10 0,-33 17-49,1 1-1,0-1 0,-1 1 0,1 0 0,0-1 1,0 1-1,-1 0 0,1 0 0,0 0 0,0 0 0,0 0 1,-1 0-1,1 0 0,0 0 0,0 0 0,0 0 0,-1 0 1,1 0-1,0 0 0,0 1 0,-1-1 0,1 0 1,0 0-1,0 1 0,-1-1 0,1 1 0,0-1 0,0 1 1,0 1 1,0-1 1,0 1-1,0-1 1,0 1-1,-1 0 0,1-1 1,0 1-1,-1 0 1,1-1-1,-1 1 1,0 0-1,1 2 1,-1 8 21,1-1 0,-2 1 1,-1 12-1,1-19-15,-4 41 77,1-14 42,0 35 1,4-67-132,0 1-1,0-1 1,-1 0 0,1 0-1,0 1 1,1-1-1,-1 0 1,0 1 0,0-1-1,0 0 1,0 0-1,0 1 1,0-1 0,0 0-1,0 0 1,0 1-1,0-1 1,1 0 0,-1 0-1,0 1 1,0-1-1,0 0 1,1 0 0,-1 0-1,0 1 1,0-1 0,0 0-1,1 0 1,-1 0-1,1 0 1,8-2 67,15-14-20,-19 13-31,80-62 127,-45 33-7,1 2 1,65-37-1,-103 66-132,2-2 19,0 1 0,0 0 0,0 0-1,0 0 1,6-1 0,-10 3-20,1 0 0,-1 0 0,0 0 1,0-1-1,0 2 0,0-1 1,0 0-1,0 0 0,0 0 0,0 0 1,0 1-1,0-1 0,0 0 0,0 1 1,0-1-1,0 1 0,0-1 0,0 1 1,-1 0-1,1-1 0,0 1 0,0 0 1,0 0-1,-1-1 0,1 1 1,0 0-1,-1 0 0,1 0 0,-1 0 1,1 0-1,0 1 0,1 5 25,0 0 0,0 0-1,0 0 1,-1 1 0,0-1-1,0 14 1,-4 48 147,0-23-49,3-39-113,-1 0 21,1 0 1,0 0-1,1 0 0,-1 0 0,4 13 0,-3-19-30,-1 1 0,1-1-1,-1 0 1,1 0 0,0 1 0,-1-1-1,1 0 1,0 0 0,0 0-1,0 0 1,0 0 0,0 0 0,0 0-1,0 0 1,0-1 0,0 1 0,0 0-1,1-1 1,-1 1 0,0 0 0,0-1-1,1 0 1,-1 1 0,0-1 0,1 0-1,-1 0 1,0 1 0,1-1 0,-1 0-1,1 0 1,-1-1 0,0 1 0,1 0-1,-1 0 1,0-1 0,1 1 0,1-1-1,13-4 45,0-1-1,0-1 0,27-15 0,44-34 98,-10-3-15,-34 25-39,-21 12-38,-19 19-52,0-1-1,0 1 1,1 0-1,-1 0 1,1 0-1,7-4 1,-29 32-6,1-4 0,-26 45 0,36-54 0,0 1 0,2 1 0,-1-1 0,2 1 0,-5 19 0,8-30 0,1-1 0,0 1 0,-1-1 0,1 1 0,0-1 0,0 1 0,0-1 0,1 1 0,-1 0 0,2 3 0,-2-5 0,1 0 0,-1 0 0,1 0 0,0 0 0,0 0 0,-1 0 0,1 0 0,0 0 0,0 0 0,0 0 0,0 0 0,0 0 0,0-1 0,0 1 0,0 0 0,1-1 0,-1 1 0,0-1 0,0 1 0,0-1 0,1 0 0,-1 1 0,3-1 0,2 1 0,0-1 0,1 0 0,-1 0 0,0 0 0,1-1 0,-1 1 0,0-2 0,0 1 0,0-1 0,0 0 0,0 0 0,0 0 0,0-1 0,-1 0 0,1 0 0,-1-1 0,0 0 0,6-5 0,-5 4 0,0-1 0,-1 0 0,1 0 0,-1-1 0,-1 0 0,0 0 0,0 0 0,0 0 0,0 0 0,-1-1 0,-1 0 0,1 0 0,-1 1 0,1-10 0,-2 5 0,1 1 0,-2-1 0,0 1 0,-1-13 0,0 20 0,1 0 0,-1 0 0,0 0 0,0 0 0,0 0 0,-1 1 0,1-1 0,-1 0 0,0 1 0,0-1 0,0 1 0,-1 0 0,1 0 0,-1-1 0,-4-3 0,1 2 0,3 3 0,1-1 0,-1 1 0,0 0 0,0 0 0,0 0 0,0 0 0,0 1 0,0-1 0,0 1 0,-1 0 0,1 0 0,0 0 0,-1 0 0,1 0 0,-1 1 0,-6-1 0,10 1 0,0 0 0,0 0 0,-1 0 0,1 0 0,0 0 0,0 0 0,0 0 0,-1 0 0,1 0 0,0 0 0,0 0 0,0 0 0,-1 0 0,1 0 0,0 1 0,0-1 0,0 0 0,-1 0 0,1 0 0,0 0 0,0 0 0,0 0 0,0 1 0,-1-1 0,1 0 0,0 0 0,0 0 0,0 0 0,0 1 0,0-1 0,0 0 0,-1 0 0,1 0 0,0 1 0,0-1 0,0 0 0,0 0 0,0 0 0,0 1 0,0-1 0,0 0 0,0 0 0,0 0 0,0 1 0,0-1 0,0 0 0,0 0 0,0 0 0,0 1 0,0-1 0,1 0 0,-1 1 0,0 0 0,1 0 0,-1 0 0,1 0 0,-1-1 0,1 1 0,0 0 0,-1 0 0,1-1 0,0 1 0,-1 0 0,2 0 0,4 2 0,-1-1 0,1 0 0,-1 0 0,1 0 0,0 0 0,-1-1 0,1 0 0,0 0 0,0-1 0,0 0 0,0 0 0,0 0 0,12-2 0,-3-1 0,1-1 0,0-1 0,-1 0 0,16-7 0,-3-2 0,0-2 0,-1 0 0,-1-1 0,0-2 0,-1-1 0,-2-1 0,0-1 0,22-26 0,-12 7 0,-2-2 0,-2 0 0,-1-2 0,22-52 0,-43 77 0,-7 20 0,0 0 0,0 0 0,0 0 0,0 0 0,0 0 0,0 0 0,0 0 0,0 0 0,0 0 0,0 0 0,-1 0 0,1 0 0,0 0 0,0 0 0,0 0 0,0 0 0,0 0 0,0 0 0,0 0 0,0-1 0,0 1 0,0 0 0,0 0 0,0 0 0,0 0 0,0 0 0,0 0 0,0 0 0,0 0 0,0 0 0,0 0 0,0 0 0,0 0 0,0 0 0,0 0 0,0 0 0,0 0 0,0 0 0,0 0 0,0 0 0,0 0 0,0 0 0,0 0 0,0-1 0,0 1 0,0 0 0,0 0 0,0 0 0,0 0 0,0 0 0,0 0 0,0 0 0,0 0 0,0 0 0,0 0 0,0 0 0,-7 11 0,-19 41 0,2 2 0,-30 96 0,43-108 0,2 1 0,1 0 0,3 0 0,-1 61 0,4-79 0,1-19 0,1-1 0,-1 1 0,1-1 0,0 1 0,1 0 0,-1-1 0,1 1 0,2 6 0,-3-11 0,1-1 0,-1 1 0,0-1 0,1 1 0,-1 0 0,0-1 0,1 1 0,-1-1 0,1 1 0,0-1 0,-1 1 0,1-1 0,-1 1 0,1-1 0,0 1 0,-1-1 0,1 0 0,0 1 0,-1-1 0,1 0 0,0 0 0,-1 0 0,1 1 0,0-1 0,0 0 0,-1 0 0,1 0 0,0 0 0,0 0 0,-1 0 0,1-1 0,0 1 0,-1 0 0,1 0 0,0 0 0,0-1 0,-1 1 0,1 0 0,-1-1 0,1 1 0,0 0 0,-1-1 0,2 0 0,3-3 0,0 0 0,0 0 0,8-8 0,-11 10 0,9-10 0,0-1 0,0-1 0,-2 1 0,1-2 0,-2 1 0,0-1 0,9-25 0,-16 39 0,-1 0 0,0 1 0,1-1 0,-1 0 0,1 1 0,-1-1 0,1 0 0,0 1 0,-1-1 0,1 1 0,0-1 0,-1 1 0,1-1 0,0 1 0,0-1 0,-1 1 0,1 0 0,0-1 0,0 1 0,0 0 0,-1 0 0,1 0 0,1-1 0,22 1 0,-17 1 0,52 2 0,-21 0 0,47-3 0,-56-1 0,-1-2 0,0-1 0,0-1 0,32-10 0,-57 14 0,0 0 0,1 0 0,-1 0 0,0 1 0,1-1 0,-1 1 0,7 0 0,-10 2 0,0 0 0,0 0 0,0-1 0,0 1 0,-1 0 0,1-1 0,-1 1 0,1 0 0,-2 1 0,1 1 0,-5 8 0,2 0 0,-1 0 0,2 0 0,0 1 0,0 0 0,-1 15 0,4-19 0,-1 0 0,1 0 0,0 0 0,1 0 0,0 0 0,2 11 0,-2-18 0,0 1 0,-1-1 0,1 0 0,0 0 0,0 0 0,0 0 0,1 0 0,-1 0 0,0-1 0,1 1 0,-1 0 0,1-1 0,0 1 0,-1-1 0,1 1 0,0-1 0,0 0 0,0 0 0,0 0 0,0 0 0,0 0 0,0 0 0,1 0 0,-1-1 0,0 1 0,3-1 0,0 1 0,1-1 0,0 0 0,-1-1 0,1 0 0,0 0 0,-1 0 0,1 0 0,-1-1 0,1 0 0,-1 0 0,9-5 0,5-3 0,30-23 0,-27 16 0,-1-1 0,-1-1 0,0 0 0,19-27 0,61-96 0,-60 83 0,4-8 0,-3-2 0,57-134 0,-94 195 0,-2 4 0,-1 1 0,1-1 0,-1 0 0,1 1 0,-1-1 0,0 0 0,-1 0 0,1 0 0,-1-6 0,0 9 0,0 1 0,0 0 0,0-1 0,0 1 0,0 0 0,-1 0 0,1-1 0,0 1 0,0 0 0,0-1 0,-1 1 0,1 0 0,0 0 0,0 0 0,-1-1 0,1 1 0,0 0 0,-1 0 0,1 0 0,0 0 0,-1 0 0,1-1 0,0 1 0,-1 0 0,1 0 0,0 0 0,-1 0 0,1 0 0,0 0 0,-1 0 0,1 0 0,0 0 0,-1 0 0,1 1 0,0-1 0,-1 0 0,1 0 0,0 0 0,0 0 0,-1 0 0,1 0 0,0 1 0,-1-1 0,1 0 0,0 0 0,0 0 0,-1 1 0,1-1 0,-16 13 0,5-2 0,0 1 0,1 1 0,1 0 0,0 0 0,1 1 0,-13 29 0,7-9 0,2 0 0,-7 37 0,11-38 0,2 1 0,-3 62 0,8-81 0,2 0 0,-1 0 0,2 0 0,0-1 0,1 1 0,0 0 0,1-1 0,1 0 0,6 14 0,-8-23 0,-1 0 0,1 0 0,0-1 0,0 1 0,1-1 0,0 0 0,-1 0 0,1 0 0,1-1 0,-1 1 0,0-1 0,1 0 0,0 0 0,-1 0 0,1-1 0,10 4 0,-8-5 0,-1 1 0,0-1 0,0 0 0,1-1 0,-1 0 0,1 0 0,-1 0 0,0-1 0,1 1 0,-1-2 0,0 1 0,0-1 0,0 0 0,8-3 0,-2-1 0,0 0 0,0-1 0,-1-1 0,0 0 0,-1 0 0,1-1 0,-1 0 0,-1-1 0,0 0 0,0 0 0,-1-1 0,-1 0 0,0-1 0,10-20 0,-17 32 0,1-1 0,-1 1 0,0-1 0,0 1 0,1-1 0,-1 1 0,0-1 0,0 1 0,0-1 0,0 1 0,0-1 0,0 0 0,0 1 0,0-1 0,0 1 0,0-1 0,0 1 0,0-1 0,0 1 0,0-1 0,0 0 0,-1 1 0,1-1 0,0 1 0,0-1 0,-1 0 0,0 1 0,0-1 0,1 1 0,-1 0 0,0-1 0,0 1 0,1 0 0,-1-1 0,0 1 0,0 0 0,1 0 0,-1 0 0,0 0 0,0 0 0,0 0 0,-1 0 0,-3 1 0,0 0 0,1 0 0,-1 0 0,-8 4 0,9-4 0,0 2 0,0-1 0,0 0 0,0 1 0,1 0 0,-1 0 0,1 0 0,-1 0 0,1 0 0,0 1 0,0-1 0,0 1 0,1 0 0,0 0 0,-1 0 0,1 0 0,1 1 0,-1-1 0,0 0 0,1 1 0,0-1 0,0 1 0,1-1 0,-1 1 0,1 0 0,0-1 0,0 1 0,0-1 0,2 6 0,0 1 0,0 1 0,1-1 0,1 0 0,-1 0 0,2 0 0,0-1 0,0 0 0,1 0 0,0 0 0,13 15 0,-10-14 0,1 0 0,0-1 0,1 0 0,0-1 0,0 0 0,22 12 0,-20-12 773,2 1-1454,-6-7-3376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3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 21407,'0'0'3888,"-48"-15"-3208,43 12 0,4 3-536,2 0 0,4 0-232,9 0 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15472,'0'0'3647,"11"-2"-3400,1 0-199,0-1 0,0-1 1,0 0-1,-1 0 0,1-1 0,16-11 0,5-7 114,-2-2 0,50-50-1,48-67 369,-91 98-325,-6 6 340,-2-1-1,36-60 1,-61 91-172,-5 10-5,-7 15-24,-19 28-53,3 2 0,2 0 1,2 2-1,-15 57 0,31-95-213,0 0 1,1 1-1,1-1 1,-1 21-1,3-29-54,-1 0 0,0 0 0,1 0 0,-1 0-1,1 0 1,0 0 0,0 0 0,0 0-1,1-1 1,1 5 0,-2-6-9,0 1-1,1-1 1,-1 0 0,0 0-1,0 1 1,1-1-1,-1 0 1,1 0 0,-1 0-1,1 0 1,0-1-1,-1 1 1,1 0 0,0-1-1,0 1 1,-1-1 0,1 1-1,3-1 1,1 0 16,0 0 1,1 0-1,-1-1 0,0 0 1,0 0-1,0 0 0,12-5 1,39-20 121,-57 26-153,59-33 180,59-45 1,-49 31-41,-47 33-88,124-90 413,-137 97-295,-17 14 30,-24 19-28,-46 50 0,64-59-134,0 0-1,1 0 1,1 1 0,1 1 0,-9 19-1,17-31-19,0 0 0,1 1 0,0-1 0,0 0-1,0 1 1,1-1 0,0 1 0,1 8-1,0-13-10,0-1 0,0 0-1,0 0 1,0 1 0,1-1-1,-1 0 1,1 0 0,0 1-1,-1-1 1,1 0 0,0 0-1,0 0 1,1 0 0,-1 0-1,0 0 1,1 0 0,-1-1-1,1 1 1,-1 0 0,1-1-1,0 1 1,0-1 0,-1 0-1,1 0 1,0 1 0,0-1-1,0 0 1,1-1 0,-1 1-1,4 1 1,0-1 5,0 0-1,0-1 1,-1 0 0,1 0-1,0 0 1,0-1-1,0 0 1,0 0 0,-1 0-1,1-1 1,0 0-1,-1 0 1,0 0 0,1-1-1,-1 1 1,0-1 0,0-1-1,0 1 1,4-5-1,0 0 17,-1 0-1,0-1 0,0 0 0,-1 0 1,0 0-1,-1-1 0,0 0 0,8-19 0,-10 20 7,-1 0-1,0-1 1,0 1-1,-1-1 1,0 0 0,-1 0-1,0 0 1,-1 1-1,0-1 1,-2-13-1,1 18-6,0 0 0,0 0 0,0 1 0,-1-1 0,1 0 0,-1 0 0,-1 1 1,1-1-1,-1 1 0,1 0 0,-1 0 0,-1 0 0,1 0 0,0 0 0,-1 1 0,0-1 0,0 1 0,0 0 0,0 0 0,0 0 0,-9-3 0,-10 0 87,-2-2 100,25 8-211,0 0-1,-1-1 1,1 1-1,0 0 0,0 0 1,0 0-1,0 0 1,0 0-1,0 0 0,-1 0 1,1 0-1,0 0 1,0 0-1,0 0 0,0-1 1,0 1-1,0 0 1,0 0-1,0 0 0,-1 0 1,1 0-1,0 0 0,0-1 1,0 1-1,0 0 1,0 0-1,0 0 0,0 0 1,0 0-1,0-1 1,0 1-1,0 0 0,0 0 1,0 0-1,0 0 1,0 0-1,0-1 0,0 1 1,0 0-1,0 0 1,0 0-1,1 0 0,6-5 46,12 1-1,138-28 89,6 0 29,-137 28-130,14-2 175,-40 6-66,-14 13 352,13-13-473,1 1-1,-1 0 0,0-1 0,1 1 0,-1 0 1,0 0-1,1 0 0,-1-1 0,1 1 0,-1 0 1,1 0-1,0 0 0,-1 0 0,1 0 0,0 0 0,-1 0 1,1 0-1,0 0 0,0 2 0,-4 26 33,3-25-23,-4 146 253,5-111-254,0-37-31,0 0 0,1 0 0,-1 0 0,0 0 0,1 0 0,-1 0 0,1 0 0,0 0 0,1 4 0,-2-5 0,1-1 0,-1 0 0,0 1 0,1-1 0,-1 1 0,1-1 0,-1 0 0,1 1 0,-1-1 0,1 0 0,-1 1 0,1-1 0,-1 0 0,1 0 0,-1 0 0,1 1 0,-1-1 0,1 0 0,-1 0 0,1 0 0,-1 0 0,1 0 0,0 0 0,-1 0 0,1 0 0,-1 0 0,1 0 0,-1 0 0,1-1 0,-1 1 0,1 0 0,0 0 0,-1 0 0,1-1 0,-1 1 0,0 0 0,1-1 0,-1 1 0,1 0 0,-1-1 0,1 1 0,-1-1 0,1 0 0,36-30 0,2 1 0,1 2 0,54-28 0,-93 55 0,58-25 0,-52 23 0,1 1 0,0 0 0,0 0 0,-1 0 0,17 0 0,-23 2 0,0 0 0,0 0 0,0 0 0,0 1 0,0-1 0,-1 0 0,1 1 0,0-1 0,0 0 0,0 1 0,-1-1 0,1 1 0,0-1 0,0 1 0,-1-1 0,1 1 0,0 0 0,-1-1 0,1 1 0,-1 0 0,1 0 0,-1-1 0,1 1 0,-1 0 0,1 0 0,-1 0 0,0-1 0,1 1 0,-1 0 0,0 0 0,0 0 0,0 0 0,0 0 0,0 0 0,0 0 0,0 0 0,0 0 0,0 7 0,-1 0 0,0-1 0,-2 12 0,1-11 0,-24 111 0,26-118 0,0 1 0,0-1 0,-1 0 0,1 1 0,0-1 0,0 1 0,0-1 0,0 0 0,0 1 0,1-1 0,-1 1 0,0-1 0,1 0 0,-1 1 0,1-1 0,-1 0 0,1 0 0,0 1 0,-1-1 0,1 0 0,1 1 0,-1-1 0,1 0 0,-1 0 0,0 0 0,1-1 0,-1 1 0,0 0 0,1-1 0,-1 1 0,1-1 0,-1 0 0,1 0 0,-1 1 0,1-1 0,-1 0 0,1 0 0,1-1 0,4 1 0,0-2 0,0 1 0,0-1 0,-1 0 0,1-1 0,-1 1 0,10-6 0,-6 2 0,8-4 0,-1 0 0,0-2 0,-1 0 0,17-16 0,16-20 0,65-69 0,-94 96 0,24-20 0,-38 36 0,-6 4 0,1 1 0,-1-1 0,1 1 0,-1-1 0,1 1 0,-1 0 0,1-1 0,-1 1 0,1-1 0,0 1 0,-1 0 0,1 0 0,0-1 0,-1 1 0,1 0 0,0 0 0,-1 0 0,1 0 0,0 0 0,0 0 0,-1 0 0,2 0 0,-1 0 0,-1 1 0,1-1 0,-1 0 0,1 1 0,-1-1 0,1 1 0,-1-1 0,1 1 0,-1-1 0,0 1 0,1-1 0,-1 1 0,0-1 0,0 1 0,1 0 0,-1-1 0,0 1 0,0 0 0,1 0 0,0 5 0,-1 0 0,1 1 0,-1 10 0,-1-14 0,1 18 0,-2 1 0,0-1 0,-2 0 0,0 0 0,-2 0 0,0 0 0,-1-1 0,-1 0 0,-1-1 0,-1 1 0,0-2 0,-14 18 0,22-33 0,1-1 0,-1 0 0,0 0 0,0 0 0,-1 0 0,1 0 0,0 0 0,-1 0 0,1-1 0,-1 0 0,1 1 0,-4 0 0,5-2 0,-1 1 0,1-1 0,0 0 0,-1 0 0,1 0 0,-1 0 0,1 0 0,-1 0 0,1-1 0,0 1 0,-1 0 0,1-1 0,0 1 0,-1-1 0,1 1 0,0-1 0,0 0 0,-1 1 0,1-1 0,0 0 0,0 0 0,0 0 0,0 0 0,0 0 0,0 0 0,-1-2 0,0 0 0,0 0 0,0 0 0,0-1 0,1 1 0,-1 0 0,1-1 0,0 1 0,0-1 0,0 1 0,0-1 0,1 1 0,-1-1 0,1 0 0,0 1 0,0-1 0,1 0 0,0-5 0,-1 7 0,1-1 0,0 1 0,-1-1 0,1 1 0,0-1 0,0 1 0,1-1 0,-1 1 0,0 0 0,1 0 0,0-1 0,-1 1 0,1 0 0,0 0 0,0 1 0,0-1 0,0 0 0,0 1 0,0-1 0,1 1 0,-1 0 0,1 0 0,-1 0 0,5-2 0,10 1 0,-1 0 0,1 2 0,-1 0 0,1 0 0,19 4 0,120 29 0,-82-14 0,-56-15 0,-1 0 0,33 15 0,-49-19 91,1 1 0,-1 0 0,0 0-1,1 0 1,-1 0 0,0 0 0,0 1 0,1-1 0,-1 0-1,1 3 1,-1-4-257,-1 1-1,0-1 1,1 1-1,-1-1 1,0 1-1,0 0 0,1-1 1,-1 1-1,0-1 1,0 1-1,0-1 1,0 1-1,0 0 1,0-1-1,0 1 0,0-1 1,0 1-1,0-1 1,0 1-1,0 0 1,0-1-1,0 1 1,0-1-1,-1 1 1,1-1-1,0 1 0,0-1 1,-1 1-1,0 0 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3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87 18695,'0'0'3968,"-8"-7"-3761,-25-24-71,30 28-95,1 1 0,0-1 1,0 1-1,0-1 0,0 0 0,0 0 0,1 0 1,-1 0-1,1 0 0,-1 0 0,0-6 0,-1 0 369,5 16-56,0-3-187,-1 1 0,1 0 1,0 0-1,3 4 0,-4-7-126,0-1-1,0 1 1,0-1 0,0 0-1,1 1 1,-1-1-1,0 0 1,1 0-1,-1 0 1,1 0 0,-1 0-1,1 0 1,0 0-1,-1-1 1,1 1-1,3 0 1,9 1-113,1-1 0,-1 0 1,0-1-1,1-1 0,21-4 0,-20 3-2158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3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17079,'0'0'6259,"8"0"-6062,4-1-45,-1-1 0,1 0 0,22-7 0,-33 9-113,0 0 0,0-1 0,0 1 0,0 0 0,0 0-1,0-1 1,0 1 0,0 0 0,0 0 0,1 0 0,-1 0 0,0 1 0,0-1-1,0 0 1,0 0 0,0 1 0,0-1 0,0 0 0,0 1 0,0-1 0,1 2-1,1 0 84,-1 0 0,0 0-1,1 1 1,-1-1 0,3 6-1,3 3-98,-2-5-3192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47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0 163 6224,'0'0'10697,"5"13"-10188,1 3-340,-1 0-1,-1 0 0,-1 1 1,0 0-1,1 28 1,-1 112 857,10 271 1850,-8-349-605,-10-106-1858,-2-33 0,3 11-172,-15-250 972,18 265-1073,0-19 64,2 0 0,3 0 1,16-84-1,-17 124-168,2 0 0,-1 0 0,2 1 1,-1 0-1,2 0 0,0 0 0,0 1 0,1 0 0,0 0 0,1 1 0,0 0 0,1 1 0,0-1 0,11-7 0,-18 15-28,1-1 0,-1 1 0,0-1-1,1 1 1,0 0 0,-1 0-1,1 0 1,0 1 0,0-1-1,0 1 1,0 0 0,0 0-1,1 1 1,-1-1 0,0 1-1,0 0 1,0 0 0,1 0-1,-1 1 1,0-1 0,0 1 0,0 0-1,0 0 1,0 0 0,0 1-1,0 0 1,0-1 0,0 1-1,-1 1 1,1-1 0,-1 0-1,0 1 1,4 3 0,4 5-2,0 0 0,-1 0 1,0 1-1,-1 0 0,0 1 1,-1 0-1,0 0 0,-1 1 0,-1 0 1,0 0-1,-1 1 0,0 0 0,4 28 1,-8-37 3,0 0 0,-1 0 1,1 0-1,-1 0 0,-1 0 0,1 0 1,-1-1-1,0 1 0,0 0 0,-1 0 0,1 0 1,-1-1-1,-1 1 0,-3 6 0,4-8 4,-1-1 0,0 1 0,0-1 0,0 0-1,0 0 1,0 0 0,-1 0 0,1-1-1,-1 1 1,1-1 0,-1 0 0,0 0-1,0 0 1,0-1 0,0 1 0,-1-1-1,1 0 1,0 0 0,0-1 0,-6 1-1,-3 0 36,-1-1 0,1-1 0,-1 0-1,1-1 1,-1 0 0,1-1-1,0 0 1,0-1 0,0-1-1,0 0 1,1-1 0,0 0 0,0-1-1,0 0 1,1-1 0,-14-13-1,35 24-476,107 68-2205,-88-52-1035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50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0 512 10752,'0'0'1610,"6"-10"-1004,188-323 3388,-180 309-3546,2 1 0,0 1 0,1 0 0,1 1 0,26-23 0,-26 33 205,-18 10-626,0 1 1,1 0-1,-1 0 0,1 0 0,-1 0 0,0 0 0,1 0 1,-1 0-1,1 0 0,-1 0 0,0 0 0,1 0 0,-1 0 1,1 0-1,-1 0 0,0 0 0,1 0 0,-1 0 1,1 0-1,-1 1 0,0-1 0,1 0 0,-1 0 0,0 1 1,1-1-1,-1 0 0,0 0 0,1 1 0,-1-1 0,0 0 1,0 1-1,1-1 0,-1 0 0,0 1 0,0-1 0,0 0 1,0 1-1,1-1 0,-1 1 0,0-1 0,0 0 1,0 1-1,0-1 0,0 1 0,2 14 198,-1-1 0,0 0 0,-2 18 0,0 13 134,3-10-24,2 0 0,1 0 0,12 43 0,-15-72-266,0 0 0,1 0 0,-1-1 1,1 1-1,0-1 0,0 0 1,1 0-1,-1 0 0,1 0 1,6 5-1,-7-8-15,-1 1 0,1-1 1,0 0-1,0 0 0,1 0 0,-1 0 1,0-1-1,1 1 0,-1-1 0,0 0 1,1 0-1,0 0 0,-1 0 0,1 0 0,0-1 1,-1 0-1,8 0 0,-4-1 21,0 0 0,0-1 0,0 0 0,0 0 0,0 0 0,0-1 0,-1 0 0,1 0 0,-1-1 0,0 0 0,9-7 0,-7 4 7,-1 0 1,0 0 0,0-1-1,-1 0 1,0 0-1,0-1 1,7-14-1,-6 7 12,-1-1 0,0 0 0,-1 0 0,-1 0 0,0-1 0,-1 0 0,-1 1 0,-1-1 0,-1-19 0,0 30-34,-1 1-1,0-1 0,0 1 1,0-1-1,-1 1 0,-4-11 1,5 16-44,1 0 1,-1 0-1,0 0 0,1 0 0,-1 0 1,0 0-1,0 0 0,1 0 1,-1 0-1,0 0 0,0 1 1,0-1-1,0 0 0,0 1 0,0-1 1,0 0-1,-3 0 0,3 1-6,0 0 0,-1 0 0,1 0 0,0 0 0,-1 0 0,1 1 0,-1-1 0,1 0 0,0 1 0,0-1 0,-1 1 0,1-1 0,0 1 0,0 0 0,0 0 0,-1-1 0,1 1 0,0 0 0,-2 2 0,-5 6 10,-1 0 0,1 0 0,0 1 0,1 0 0,0 0 0,1 0 0,0 1 0,1 0 0,0 1-1,-6 18 1,7-14-6,1-1-1,0 1 0,1-1 1,0 1-1,2 0 0,0 0 0,3 29 1,1-28-1,-1 1 0,2-1 0,0-1 0,1 1 0,11 21 0,-13-30 5,1 1-1,0-1 1,0 0 0,1-1-1,0 1 1,0-1-1,0-1 1,1 1-1,0-1 1,1 0 0,12 8-1,-17-12-3,1-1 0,-1 1 0,1 0 0,0-1 0,-1 0 0,1 0-1,0 0 1,0 0 0,0-1 0,-1 1 0,1-1 0,0 0 0,0 0 0,0-1 0,0 1 0,0-1 0,0 0 0,0 1-1,-1-2 1,6-1 0,-3-1 10,1 0 0,-1 0 0,0-1 0,0 0 0,0 0 0,-1 0 0,0-1 0,0 0 0,7-9 0,9-17 49,-2 0 1,-1-1-1,15-39 0,32-109 317,-58 154-288,-6 21-45,0 0-1,0 1 0,1-1 1,0 1-1,0 0 1,0-1-1,1 1 1,-1 0-1,7-8 0,-6 16 111,1 5-144,-1 1 0,-1-1 0,0 1 0,2 15 0,1 4 2,3 14 2,-2-1 1,-2 1-1,-2 0 1,-5 64-1,3-106-26,-4 42 33,3-38-25,0-1 1,0 1 0,0 0-1,0-1 1,-1 1 0,1-1-1,-1 1 1,-3 3 0,4-5-2,-1-1 0,1 0 0,-1 0 0,0 0 0,1 0 0,-1 0 0,0 0 0,0 0 0,0 0 0,0-1 0,0 1 0,0-1 1,0 0-1,0 1 0,0-1 0,0 0 0,0 0 0,0 0 0,0 0 0,0-1 0,0 1 0,0 0 0,1-1 0,-4-1 0,-3 0 21,1 0-1,-1-1 1,1 0-1,-12-8 1,12 6-16,0 0 0,1-1 1,-1 0-1,-6-8 1,-11-10 0,13 14-14,16 14 0,1 0 0,-1 0 0,1-1 0,7 3 0,0 0 0,7 3-1,1-1 1,0 0-1,0-2 0,1-1 0,0 0 1,0-2-1,0-1 0,42 0 0,-57-3-12,1 0-1,-1 0 0,1-1 1,-1 1-1,0-2 1,0 1-1,0-1 0,0 0 1,0-1-1,11-8 0,-6 4 13,0-1 0,-1-1 0,0 0 0,13-16-1,-13 11 17,0 0-1,-2 0 0,1-1 0,-2 0 0,14-35 1,-12 21 10,-2-1 1,8-52 0,-15 70-26,1-1 0,0 15 0,3 11 0,7 27 0,-1 1 0,-2 0 0,-2 1 0,-2 0 0,-1 0 0,-3 0 0,-1 0 0,-5 42 0,4-80 0,1 0 0,0 0 0,-1 0 0,0 1 0,0-1 0,0 0 0,0 0 0,0 0 0,-1 0 0,-2 3 0,3-5 0,0 0 0,1 0 0,-1 0 0,0-1 0,0 1 0,-1 0 0,1-1 0,0 1 0,0-1 0,0 1 0,0-1 0,0 1 0,0-1 0,-1 0 0,1 0 0,0 0 0,0 0 0,-1 0 0,1 0 0,0 0 0,0 0 0,0 0 0,-1 0 0,1-1 0,0 1 0,0 0 0,0-1 0,0 1 0,-1-1 0,0-1 0,-7-2 0,1 0 0,0-1 0,1-1 0,-1 1 0,1-1 0,0-1 0,-11-12 0,-37-56 0,54 73 0,-3-3 0,4 5 0,0 0 0,0 0 0,0 0 0,0 0 0,0 0 0,0 0 0,0 0 0,0 0 0,0 0 0,0 0 0,1 0 0,-1 0 0,0 0 0,0 0 0,0 0 0,0 0 0,0 0 0,0 0 0,0 0 0,0 0 0,0 0 0,0 0 0,6 3 0,18 8 0,-13-5 0,0-1 0,1 0 0,0-1 0,0 0 0,13 2 0,-15-5 0,0 0 0,1-1 0,-1 0 0,1-1 0,-1 0 0,1 0 0,-1-2 0,0 1 0,0-1 0,0 0 0,0-1 0,-1 0 0,1-1 0,14-9 0,-6 1 0,0 0 0,-1-1 0,0-1 0,-1-1 0,26-32 0,-32 34 0,0 0 0,-1-1 0,0 0 0,-1 0 0,5-18 0,-7 13 0,-6 20 0,0 0 0,-1 0 0,1 0 0,0 0 0,0 0 0,0 0 0,0 0 0,0 0 0,0 0 0,0 0 0,0 0 0,0 0 0,0 0 0,0 0 0,0 0 0,0 0 0,0 0 0,0 0 0,0-1 0,0 1 0,0 0 0,0 0 0,0 0 0,0 0 0,-1 0 0,1 0 0,0 0 0,0 0 0,0 0 0,0 0 0,0 0 0,0 0 0,0 0 0,0 0 0,0 0 0,0 0 0,0 0 0,0 0 0,0 0 0,0 0 0,0 0 0,0 0 0,0 0 0,0-1 0,0 1 0,0 0 0,0 0 0,0 0 0,0 0 0,0 0 0,0 0 0,0 0 0,0 0 0,0 0 0,0 0 0,-5 11 0,-2 6 0,2 1 0,0 0 0,0 0 0,2 0 0,0 0 0,1 0 0,1 1 0,1-1 0,1 1 0,0-1 0,1 0 0,1 1 0,1-1 0,7 22 0,-10-38 0,-1-1 0,1 1 0,0 0 0,-1-1 0,1 1 0,0-1 0,0 1 0,0-1 0,0 1 0,0-1 0,1 0 0,-1 1 0,0-1 0,1 0 0,-1 0 0,3 1 0,-3-1 0,1-1 0,-1 1 0,1-1 0,-1 0 0,1 0 0,-1 0 0,1 0 0,-1 0 0,1 0 0,-1 0 0,1 0 0,-1 0 0,1-1 0,-1 1 0,1-1 0,-1 1 0,0-1 0,1 0 0,2-1 0,4-3 0,0-1 0,-1 0 0,1 0 0,-1 0 0,-1-1 0,1 0 0,-1-1 0,0 0 0,-1 1 0,0-2 0,5-8 0,5-15 0,19-58 0,-18 43 0,-18 58 0,1 1 0,-1 0 0,2 0 0,0 0 0,0 0 0,3 14 0,-2-16 0,0 0 0,1-1 0,0 1 0,1 0 0,0-1 0,1 0 0,0 0 0,0 0 0,11 16 0,-14-24 0,-1 0 0,1 0 0,1 0 0,-1 0 0,0 0 0,0 0 0,0 0 0,0 0 0,1-1 0,-1 1 0,0-1 0,1 1 0,-1-1 0,0 1 0,1-1 0,-1 0 0,1 1 0,-1-1 0,1 0 0,-1 0 0,1 0 0,-1 0 0,0 0 0,1-1 0,-1 1 0,1 0 0,-1-1 0,0 1 0,3-2 0,2-1 0,1 0 0,-1-1 0,1 0 0,7-8 0,-7 7 0,5-5 0,-1 0 0,0-1 0,0 0 0,-1-1 0,16-25 0,34-72 0,-47 76 0,-9 23 0,-1 1 0,2 0 0,6-13 0,-6 14 0,2-2 0,-7 10 0,1 0 0,-1 0 0,1 1 0,-1-1 0,0 0 0,1 0 0,-1 1 0,0-1 0,1 0 0,-1 0 0,0 1 0,0-1 0,1 0 0,-1 1 0,0-1 0,0 0 0,1 1 0,-1-1 0,0 1 0,0-1 0,0 0 0,0 1 0,0-1 0,1 1 0,-1-1 0,0 0 0,0 1 0,0-1 0,0 1 0,0 0 0,16 88 0,1 2 0,-13-77 0,0 0 0,1-1 0,1 1 0,9 16 0,-12-25 0,-1-1 0,1 1 0,1-1 0,-1 0 0,1 0 0,-1-1 0,1 1 0,0-1 0,0 1 0,1-1 0,-1-1 0,1 1 0,0 0 0,-1-1 0,1 0 0,0 0 0,0-1 0,10 3 0,-7-4 0,1 1 0,-1-1 0,1 0 0,-1 0 0,0-1 0,1 0 0,-1-1 0,0 0 0,0 0 0,0-1 0,10-4 0,-8 2 0,0-1 0,0 0 0,0-1 0,-1 0 0,0 0 0,0-1 0,-1 0 0,0 0 0,0-1 0,-1 0 0,0 0 0,-1-1 0,0 0 0,0 0 0,-1-1 0,0 1 0,-1-1 0,0 0 0,-1 0 0,3-18 0,-6 28 0,0 0 0,1 0 0,-1 0 0,0-1 0,0 1 0,0 0 0,0 0 0,0 0 0,0 0 0,0 0 0,0 0 0,-1-1 0,1 1 0,0 0 0,-1 0 0,1 0 0,0 0 0,-1 0 0,0 0 0,1 0 0,-1 0 0,1 0 0,-1 0 0,0 1 0,0-1 0,0 0 0,1 0 0,-1 1 0,0-1 0,0 0 0,0 1 0,0-1 0,0 1 0,0-1 0,0 1 0,0 0 0,0-1 0,-1 1 0,1 0 0,-1 0 0,-2-1 0,1 1 0,-1 1 0,1-1 0,-1 1 0,0-1 0,1 1 0,-1 0 0,1 0 0,0 0 0,-1 1 0,-4 2 0,4-1 0,-1 0 0,1 0 0,-1 1 0,1 0 0,0-1 0,1 2 0,-1-1 0,1 0 0,-1 1 0,1-1 0,1 1 0,-1 0 0,1 0 0,-1 0 0,2 0 0,-1 1 0,0-1 0,1 0 0,0 1 0,0-1 0,1 11 0,0-10 0,0 0 0,0 0 0,1 0 0,0 0 0,0 0 0,1 0 0,0 0 0,0-1 0,0 1 0,1-1 0,-1 1 0,1-1 0,1 0 0,-1 0 0,1 0 0,0-1 0,0 1 0,0-1 0,0 0 0,6 4 0,-2-3 0,1 0 0,0-1 0,-1 0 0,2-1 0,-1 0 0,0 0 0,0 0 0,1-2 0,0 1 0,-1-1 0,1 0 0,0-1 0,-1 0 0,15-2 0,4-3 0,1 0 0,-2-2 0,45-16 0,-48 13 859,-11 3-5693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4:52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115 918 8336,'0'0'7657,"2"-8"-7103,69-213 1842,-31 99-1409,103-377 2906,-129 456-3351,-5 19 236,-13 47-100,1-2-556,-89 422 1047,-31-3-175,112-406-900,-51 143 427,42-125-149,-37 65 1,35-83 152,22-41-166,3-3-281,0 1 1,0-1 0,1 1 0,8-16-1,25-34 106,-29 47-144,20-28 98,1 2 0,67-66 0,83-53 127,-124 115-117,68-40 1,-113 75-107,-1 0 1,12-10-1,0-1 78,-12 12-34,-7 7-15,-9 12 16,0-2-73,0 3-1,0 0-1,1 0 0,-8 27 1,12-36-9,1 0-1,0 0 1,0 0 0,1 1 0,0-1 0,-1 0 0,2 0 0,-1 0 0,1 1 0,-1-1 0,2 0 0,-1 0 0,0 0-1,1 0 1,3 6 0,-4-9-1,0-1 0,0 1 0,0 0 0,0-1 0,0 0 0,0 1 0,1-1 0,-1 1 0,1-1 0,-1 0 0,1 0 0,-1 0 0,1 0 0,-1 0 0,1 0 0,0-1 0,0 1-1,-1 0 1,1-1 0,0 1 0,0-1 0,0 0 0,0 0 0,0 1 0,-1-1 0,1 0 0,0-1 0,0 1 0,0 0 0,0-1 0,0 1 0,-1-1 0,1 1 0,0-1 0,1-1 0,2 1 3,-1-2 1,0 1-1,0 0 1,-1-1 0,1 0-1,0 0 1,-1 0-1,0 0 1,0-1 0,0 1-1,0-1 1,0 0-1,3-5 1,-3 0-7,0 0 0,0 0 0,-1 0 0,0-1 0,-1 1 0,0 0 0,-1-1 0,1 1 0,-2-1 0,1 1 0,-1-1 0,-1 1 0,0 0 0,0-1 0,-1 1 0,0 0 0,0 1 0,-1-1 0,-1 0 0,1 1 0,-1 0 0,-10-12 0,8 14 0,2 1 0,5 4 0,0 1 0,0 0 0,0 0 0,1-1 0,-1 1 0,0 0 0,0 0 0,1-1 0,-1 1 0,0 0 0,1 0 0,-1 0 0,0 0 0,1 0 0,-1 0 0,0-1 0,1 1 0,-1 0 0,0 0 0,1 0 0,-1 0 0,0 0 0,1 0 0,-1 0 0,1 1 0,54-7 0,0-3 0,-1-2 0,57-19 0,-50 13 0,25-9 0,-82 25 0,0-1 0,0 1 0,0 1 0,1-1 0,-1 0 0,0 1 0,1 0 0,-1 0 0,0 0 0,0 1 0,1-1 0,5 3 0,-9-2 0,1 0 0,-1 0 0,1 1 0,-1-1 0,0 0 0,0 1 0,0-1 0,0 1 0,0 0 0,0-1 0,0 1 0,0 0 0,0 2 0,7 24 0,-7-21 0,-1 0 0,0 0 0,0 0 0,-1 0 0,-2 12 0,0-3 0,-8 35 0,7-33 0,-4 31 0,7-44 0,1 1 0,0 0 0,0-1 0,1 1 0,-1-1 0,1 1 0,1-1 0,-1 1 0,5 9 0,-5-13 0,0 0 0,0-1 0,0 1 0,0 0 0,0-1 0,1 1 0,-1-1 0,0 0 0,1 1 0,0-1 0,-1 0 0,1 0 0,0 0 0,-1 0 0,1 0 0,0-1 0,0 1 0,0 0 0,0-1 0,0 1 0,-1-1 0,1 0 0,0 0 0,3 0 0,4 0 0,1 0 0,-1-1 0,17-4 0,-19 3 0,13-2 0,-1-2 0,0 0 0,31-16 0,51-34 0,-67 36 0,27-18 0,-32 19 0,50-25 0,-71 40 0,-1 1 0,0-1 0,1-1 0,-2 0 0,10-7 0,-31 27 0,-47 51 0,56-58 0,1-1 0,0 0 0,0 1 0,1 0 0,0 0 0,0 1 0,-5 17 0,8-23 0,1 1 0,-1 0 0,1 0 0,0 0 0,-1 0 0,2 0 0,-1 0 0,0-1 0,1 1 0,0 0 0,0 0 0,0 0 0,0-1 0,0 1 0,1 0 0,0-1 0,0 1 0,0-1 0,0 0 0,0 0 0,1 0 0,-1 0 0,1 0 0,0 0 0,3 2 0,0-1 0,1 0 0,-1 0 0,1 0 0,-1-1 0,1 0 0,0 0 0,0-1 0,0 0 0,0 0 0,1-1 0,-1 0 0,12 0 0,0-1 0,-1-2 0,1 0 0,-1-1 0,1-1 0,-1 0 0,0-2 0,-1 0 0,1-1 0,-1-1 0,30-18 0,-26 11 0,0 0 0,0-1 0,-2-1 0,0-1 0,21-26 0,-34 35 0,0 0 0,-1 0 0,-1 0 0,1-1 0,-1 1 0,-1-1 0,0 0 0,0 0 0,1-14 0,-4 24 0,0-1 0,0 1 0,1-1 0,-1 1 0,0-1 0,0 1 0,0-1 0,0 0 0,0 1 0,0-1 0,0 1 0,0-1 0,-1 1 0,1-1 0,0 1 0,0-1 0,0 0 0,-1 1 0,1-1 0,0 1 0,0-1 0,-1 1 0,1 0 0,0-1 0,-1 1 0,0-1 0,0 0 0,0 1 0,1 0 0,-1 0 0,0 0 0,0 0 0,1 0 0,-1 0 0,0 0 0,0 0 0,1 1 0,-1-1 0,0 0 0,0 0 0,1 0 0,-1 1 0,-1 0 0,-4 2 0,1 1 0,-1 0 0,-6 6 0,5-3 0,-1 0 0,2 1 0,-1 0 0,1 1 0,0 0 0,0-1 0,1 2 0,1-1 0,-1 1 0,1-1 0,-3 16 0,5-18 0,0 1 0,1-1 0,0 0 0,1 1 0,-1 0 0,1-1 0,1 1 0,-1-1 0,1 1 0,1-1 0,-1 0 0,1 1 0,1-1 0,-1 0 0,1 0 0,7 11 0,-9-15 0,1-1 0,0 1 0,-1-1 0,1 0 0,0 0 0,0 0 0,0 0 0,0 0 0,1 0 0,-1-1 0,1 1 0,-1-1 0,1 0 0,-1 1 0,1-1 0,-1 0 0,1 0 0,0-1 0,0 1 0,0-1 0,-1 1 0,1-1 0,0 0 0,0 0 0,0 0 0,0 0 0,-1-1 0,1 1 0,0-1 0,3-1 0,3-1 0,-1 0 0,0-1 0,1-1 0,-1 1 0,-1-1 0,1 0 0,-1-1 0,9-8 0,7-8 0,-1-2 0,25-34 0,31-57 0,-56 81 0,-10 15 0,-7 9 0,1 1 0,1 0 0,8-9 0,-15 18 0,0 0 0,0-1 0,0 1 0,0 0 0,0 0 0,1 0 0,-1-1 0,0 1 0,0 0 0,0 0 0,1 0 0,-1 0 0,0 0 0,0-1 0,1 1 0,-1 0 0,0 0 0,0 0 0,1 0 0,-1 0 0,0 0 0,0 0 0,1 0 0,-1 0 0,0 0 0,1 0 0,-1 0 0,0 0 0,0 0 0,1 0 0,-1 0 0,0 0 0,0 0 0,1 0 0,-1 0 0,0 1 0,1-1 0,3 11 0,-4 16 0,-5 20 0,-2 0 0,-2-1 0,-3 0 0,-18 50 0,26-86 0,1 0 0,-2-1 0,-10 18 0,14-25 0,0 0 0,0 0 0,-1 0 0,1 0 0,-1 0 0,1-1 0,-1 1 0,0 0 0,1-1 0,-1 0 0,0 1 0,0-1 0,0 0 0,0 0 0,-1 0 0,1 0 0,0 0 0,0-1 0,0 1 0,-1-1 0,1 1 0,-5-1 0,6 0 0,1 0 0,-1 0 0,0 0 0,0 0 0,1 0 0,-1 0 0,0-1 0,1 1 0,-1 0 0,0-1 0,1 1 0,-1 0 0,1-1 0,-1 1 0,0-1 0,1 1 0,-1 0 0,1-1 0,-1 0 0,1 1 0,-1-2 0,1 2 0,0-1 0,0 1 0,0 0 0,0-1 0,0 1 0,0-1 0,0 1 0,0-1 0,0 1 0,0 0 0,0-1 0,0 1 0,0-1 0,1 1 0,-1-1 0,0 1 0,0 0 0,1-1 0,-1 1 0,0 0 0,0-1 0,1 1 0,-1 0 0,0-1 0,1 1 0,-1 0 0,0 0 0,1-1 0,-1 1 0,1 0 0,-1 0 0,0 0 0,1 0 0,-1 0 0,1-1 0,5-1 0,0 1 0,0-1 0,0 1 0,0 0 0,0 0 0,0 1 0,0-1 0,7 2 0,53 7 0,-30-3 0,82 7 889,-14-1-1884,-39-3-2834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1:5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10248,'0'0'2192,"13"-7"-1854,-2 3-268,4-3 41,1 0 0,0 1 0,0 1-1,22-3 1,26 0 662,95 1-1,-54 5 110,113 1 1038,-159 0-1311,-42 0-404,1 1-1,31 3 0,1 6-2462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03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326 129 8936,'0'0'7714,"-9"-9"-7331,-28-29-57,33 34-246,0 0-1,-1 1 0,0-1 0,1 1 0,-1 0 1,-1 0-1,1 1 0,0-1 0,-1 1 1,1 0-1,-1 1 0,0 0 0,1 0 0,-1 0 1,0 0-1,0 1 0,0 0 0,1 0 0,-1 0 1,0 1-1,0 0 0,1 0 0,-1 1 0,-10 3 1,7-1 19,1 0 0,-1 0 0,1 1 0,1 0 0,-1 1 0,1-1 0,0 1 1,0 1-1,1-1 0,-1 1 0,1 0 0,1 1 0,-10 15 0,11-14-19,0 0-1,0 0 0,1 0 1,0 1-1,1-1 0,0 1 0,-1 13 1,2-18-31,1 0 0,0 1 0,1-1 0,-1 0-1,1 0 1,0 1 0,0-1 0,1 0 0,-1 0 0,1 0 0,0 0 0,1 0 0,-1-1 0,1 1 0,4 5 0,-3-6 6,-1 0 0,1 0 0,0 0 0,0-1 0,1 1 0,-1-1 0,1 0 0,-1 0 0,1-1 0,0 1 0,0-1 0,9 2 0,-6-2 11,-1-1 0,0 0 0,1 0 0,-1-1 1,1 0-1,-1 0 0,1-1 0,13-3 0,8-4 153,-1-1 0,36-17 0,-30 11-50,76-33 310,72-27 232,-148 62-572,52-16 241,-72 25-226,1 1 0,-1 1-1,1 0 1,16 0 0,-12 3 206,-19-1-206,-7-1 72,-10 0-152,-1 0-1,0 1 1,0 1-1,1 1 1,-1 1-1,1 0 1,-1 1 0,-16 6-1,21-5-29,0 0 0,0 1-1,0 0 1,1 1 0,0 0-1,1 1 1,-1 1 0,1 0-1,1 0 1,-15 17 0,20-20-12,1-1 0,1 1-1,-1 0 1,1 0 0,0 0 0,0 0 0,0 0 0,1 1 0,0-1 0,1 1 0,-1-1 0,0 10-1,2-14-21,0-1 0,1 1-1,-1-1 1,0 1-1,0-1 1,1 1-1,-1-1 1,1 1-1,-1-1 1,1 0 0,-1 1-1,1-1 1,0 0-1,0 1 1,0-1-1,0 0 1,0 0 0,0 0-1,0 0 1,2 1-1,-1 0 5,0-1 0,1 0 0,-1 0 0,0 0 1,1-1-1,-1 1 0,1-1 0,-1 1 0,1-1 0,-1 0 0,4 0 0,3 0 22,0-1-1,1-1 1,-1 0 0,0 0 0,13-5-1,-10 1 1,1 0 0,-1-1 0,-1 0-1,1-1 1,-1 0 0,0-1-1,-1 0 1,0-1 0,-1 0 0,0 0-1,0-1 1,8-14 0,-4 4 67,-1 0 0,-1-1 0,-1 0 0,-1-1 0,-1 0 0,6-27 0,-12 44-50,-1 3-18,0 0 0,-1 0-1,1 0 1,-1 0 0,1-1 0,-1 1 0,0 0 0,0-5-1,-2 10-2,1 0-1,0 0 0,0 0 0,0 0 1,0 0-1,0 0 0,0 0 0,0 3 1,-6 17 3,2 0 1,0 1-1,1-1 1,0 29-1,3-41-36,1-1 0,1 0 0,-1 1-1,2-1 1,-1 0 0,1 0 0,1 1 0,-1-2 0,2 1 0,-1 0-1,1-1 1,0 1 0,8 9 0,-10-14 5,1-1 0,0 0 0,0 0 0,0 0 0,0 0-1,1 0 1,-1-1 0,1 1 0,-1-1 0,1 0 0,8 3 0,-9-4 1,0 0-1,0-1 1,-1 1 0,1-1 0,0 0-1,0 0 1,0 0 0,0 0 0,0 0-1,0 0 1,-1-1 0,1 0 0,0 0 0,0 1-1,-1-1 1,1-1 0,0 1 0,4-3-1,9-7 56,-1-1 0,0-1 0,21-22 0,36-50 237,-50 58-212,66-91 280,-80 108-365,-11 22 0,-1 0 0,-20 84 0,21-81 0,1 1 0,0 0 0,1 0 0,2 18 0,-1-30 0,1-1 0,0 0 0,-1 0 0,1 0 0,0-1 0,0 1 0,1 0 0,1 4 0,-2-6 0,-1 0 0,1 0 0,0-1 0,-1 1 0,1 0 0,0 0 0,-1 0 0,1-1 0,0 1 0,0 0 0,0-1 0,0 1 0,-1-1 0,1 1 0,0-1 0,0 1 0,0-1 0,0 0 0,0 0 0,0 1 0,0-1 0,0 0 0,0 0 0,0 0 0,1 0 0,-1 0 0,0 0 0,0 0 0,1-1 0,8-3 0,-1-1 0,0 0 0,0-1 0,0 0 0,0-1 0,-1 1 0,10-13 0,-8 11 0,62-71 0,-32 31 0,-31 37 0,-7 9 0,-1-1 0,1 1 0,0 0 0,0 0 0,0 0 0,0 0 0,0 0 0,0 0 0,1 0 0,-1 1 0,1-1 0,3-1 0,-5 3 0,-1 0 0,1 0 0,0 0 0,-1 0 0,1 0 0,-1 0 0,1 0 0,-1 1 0,1-1 0,-1 0 0,1 0 0,0 1 0,-1-1 0,1 0 0,-1 1 0,0-1 0,1 0 0,-1 1 0,1-1 0,-1 1 0,1-1 0,-1 1 0,0-1 0,0 1 0,1-1 0,-1 1 0,0-1 0,0 1 0,1-1 0,-1 1 0,0 0 0,7 23 0,-6-19 0,4 19 0,-2-7 0,1 0 0,6 17 0,-8-30 0,-1 0 0,1 0 0,0-1 0,0 1 0,0 0 0,1-1 0,-1 1 0,1-1 0,0 0 0,0 0 0,0 0 0,0 0 0,6 4 0,-7-6 0,0-1 0,0 1 0,0 0 0,0 0 0,0-1 0,0 1 0,0-1 0,0 0 0,0 1 0,0-1 0,0 0 0,0 0 0,0 0 0,0-1 0,0 1 0,3-1 0,-1 0 0,0-1 0,0 1 0,0-1 0,-1 0 0,1 0 0,0-1 0,4-3 0,3-4 0,0-1 0,0-1 0,11-15 0,-21 26 0,115-149 0,-115 148 0,0 0 0,1 1 0,-1-1 0,1 1 0,-1-1 0,1 1 0,0 0 0,2-2 0,-3 3 0,-1 0 0,1 0 0,-1 0 0,1 0 0,-1 0 0,0-1 0,1 1 0,-1 0 0,1 0 0,-1 0 0,1 1 0,-1-1 0,1 0 0,-1 0 0,0 0 0,1 0 0,-1 0 0,1 0 0,-1 1 0,0-1 0,1 0 0,-1 0 0,1 1 0,-1-1 0,0 0 0,1 0 0,-1 1 0,0-1 0,0 0 0,1 1 0,-1-1 0,0 1 0,0-1 0,1 0 0,-1 1 0,0-1 0,0 1 0,0-1 0,0 1 0,0-1 0,1 0 0,-1 1 0,0-1 0,0 1 0,0-1 0,-1 1 0,4 14 0,-1 0 0,-1 0 0,-1 0 0,0 0 0,-1 0 0,-1 0 0,0 0 0,-1-1 0,0 1 0,-2-1 0,1 1 0,-2-1 0,0-1 0,0 1 0,-10 14 0,15-27 0,0 0 0,1 0 0,-1 0 0,0 0 0,1 0 0,-1 0 0,0 0 0,0 0 0,0-1 0,0 1 0,0 0 0,0-1 0,0 1 0,0 0 0,0-1 0,0 1 0,0-1 0,0 1 0,0-1 0,0 0 0,-1 0 0,1 1 0,0-1 0,0 0 0,0 0 0,-1 0 0,1 0 0,0 0 0,-2-1 0,2 0 0,-1 1 0,0-1 0,0 0 0,0 0 0,1 0 0,-1-1 0,0 1 0,1 0 0,-1-1 0,1 1 0,-1-1 0,1 1 0,0-1 0,0 0 0,-2-3 0,2 4 0,0-1 0,0 0 0,0 0 0,0 0 0,1 0 0,-1 0 0,1 1 0,-1-1 0,1-4 0,0 5 0,0 1 0,0-1 0,0 0 0,1 1 0,-1-1 0,0 0 0,0 1 0,1-1 0,-1 1 0,0-1 0,1 0 0,-1 1 0,1-1 0,-1 1 0,0 0 0,1-1 0,-1 1 0,1-1 0,-1 1 0,1 0 0,0-1 0,-1 1 0,1 0 0,-1-1 0,1 1 0,0 0 0,-1 0 0,1 0 0,0 0 0,-1-1 0,1 1 0,0 0 0,-1 0 0,1 0 0,1 1 0,24-2 0,45 7 0,-49-3 0,-1-1 0,1-2 0,39-2 0,-41-1 0,-1-1 0,0-1 0,32-13 0,-39 13 0,-1 0 0,-1-1 0,1 0 0,-1 0 0,0-1 0,-1-1 0,12-11 0,-17 15 0,-1 1 0,0-1 0,0 0 0,0-1 0,-1 1 0,1 0 0,-1-1 0,0 0 0,0 1 0,0-1 0,-1 0 0,0 0 0,0 0 0,0 0 0,0-6 0,-1 11 0,0-1 0,0 0 0,0 1 0,0-1 0,-1 1 0,1-1 0,0 1 0,0-1 0,0 0 0,0 1 0,-1-1 0,1 1 0,0-1 0,-1 1 0,1-1 0,0 1 0,-1-1 0,1 1 0,-1 0 0,1-1 0,0 1 0,-1-1 0,1 1 0,-1 0 0,1-1 0,-1 1 0,0 0 0,1 0 0,-1 0 0,1-1 0,-1 1 0,1 0 0,-1 0 0,0 0 0,1 0 0,-1 0 0,1 0 0,-1 0 0,1 0 0,-1 0 0,0 0 0,1 0 0,-1 1 0,1-1 0,-2 0 0,-2 1 0,1 0 0,-1 1 0,0-1 0,0 1 0,-5 3 0,3-1 0,1 0 0,0 0 0,0 0 0,1 1 0,-1-1 0,1 1 0,0 0 0,0 1 0,1-1 0,-1 1 0,1 0 0,-2 6 0,3-8 0,1-1 0,0 1 0,0-1 0,0 1 0,0-1 0,1 1 0,-1-1 0,1 1 0,0 0 0,0-1 0,0 1 0,1-1 0,-1 1 0,1 0 0,0-1 0,0 1 0,0-1 0,1 0 0,-1 1 0,1-1 0,0 0 0,-1 0 0,4 4 0,1-1 0,0-1 0,0 0 0,0 0 0,1 0 0,0 0 0,0-1 0,0 0 0,0-1 0,0 0 0,1 0 0,0 0 0,0-1 0,10 2 0,6-1 0,-1 0 0,1-2 0,28-1 0,-26-1 501,43-7 0,-60 6-1127,0 0 0,0-1-1,0 0 1,-1 0 0,0 0 0,1-1-1,13-10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07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0 999 8744,'0'0'2790,"9"2"-2172,10 1-153,23 2 0,-33-4-290,-1-1 0,1 0 0,0-1 0,-1 0-1,1 0 1,11-4 0,-5-1 132,1 0 1,-2-1-1,1-1 0,-1 0 0,0-1 0,-1 0 1,0-1-1,22-21 0,-26 21-48,1-1 1,-2 0-1,1 0 0,-1 0 1,-1-1-1,0 0 0,-1-1 0,0 0 1,-1 1-1,6-24 0,-10 30-120,0 0 0,0 0 0,-1-1 0,0 1-1,0 0 1,0 0 0,-2-8 0,2 13-114,0 0 0,-1-1 0,1 1 0,0 0 1,-1 0-1,1 0 0,0 0 0,-1 0 0,1 0 0,-1 0 0,0 0 1,1 0-1,-1 0 0,0 1 0,0-1 0,1 0 0,-1 0 0,0 1 1,0-1-1,0 0 0,0 1 0,0-1 0,0 1 0,0-1 0,0 1 1,0-1-1,0 1 0,0 0 0,0 0 0,0-1 0,0 1 0,-1 0 1,1 0-1,0 0 0,0 0 0,0 0 0,0 0 0,0 1 0,0-1 1,0 0-1,0 1 0,0-1 0,-1 0 0,1 1 0,0-1 0,1 1 1,-2 0-1,-9 5 75,0 0 0,1 0 0,0 1 1,1 0-1,-1 0 0,2 1 0,-1 1 0,1 0 1,0 0-1,0 0 0,1 1 0,1 0 1,0 0-1,-9 21 0,11-21-33,0 0-1,1 0 1,0 0 0,1 0-1,0 1 1,1-1-1,0 1 1,1-1 0,0 1-1,0-1 1,1 0 0,1 1-1,0-1 1,0 0-1,1 1 1,0-1 0,7 14-1,-7-18-27,1 0-1,0 0 1,0-1-1,0 0 1,1 1-1,0-2 1,0 1-1,0 0 1,1-1-1,-1 0 1,1 0-1,0-1 0,0 0 1,1 0-1,7 3 1,-6-3 8,1 0 1,0-1 0,0 0-1,0-1 1,0 1-1,1-2 1,-1 1 0,0-1-1,0-1 1,0 0-1,11-2 1,2-3 58,0-1 0,0-2 1,-1 0-1,38-23 0,74-59 339,-95 61-290,-1-2 1,-2-1-1,-1-2 0,31-42 1,-43 47-22,-1-1 1,-1-1 0,-2-1 0,-1 0-1,22-66 1,2-57 229,-36 128-288,-1-1 0,-2 1 0,-1-48 0,-1 69-56,-1 1 0,1-1 0,-1 1 0,0-1-1,-1 1 1,1-1 0,-1 1 0,-1 0 0,-5-11 0,8 16-17,0 1 0,0 0-1,-1-1 1,1 1 0,0 0 0,-1-1 0,1 1 0,0 0 0,-1 0 0,1-1 0,-1 1 0,1 0-1,0 0 1,-1 0 0,1-1 0,-1 1 0,1 0 0,-1 0 0,1 0 0,-1 0 0,1 0 0,0 0-1,-1 0 1,1 0 0,-1 0 0,0 0 0,-13 8 44,-9 15-19,23-23-28,-15 19-1,1 0 0,0 1 1,2 1-1,1 0 0,-13 32 0,10-17-17,2 1-1,-11 63 1,17-64 28,1 0 0,3 1 0,0 0 0,6 45 0,-2-58 13,2 0-1,0 0 1,2 0-1,1-1 1,0 0 0,2 0-1,15 29 1,-20-46-7,-1 1-1,1-2 1,0 1 0,1 0 0,-1-1-1,1 0 1,0 0 0,8 6 0,-10-9-1,0 0 0,-1-1 0,1 1 0,0-1 0,0 0 1,1 0-1,-1 0 0,0 0 0,0 0 0,0 0 0,1-1 0,-1 0 1,0 0-1,0 0 0,1 0 0,-1 0 0,0-1 0,0 1 0,1-1 1,2-1-1,8-3 32,0-1-1,0-1 1,-1 0 0,1 0 0,-2-2-1,16-11 1,-11 6 34,-1-1 0,-1-1 1,24-30-1,-33 38-37,-1-1 0,1 1 0,-2-1 0,1-1 0,5-16 0,-9 20-10,1 0 0,-1 0 0,0 0-1,0 0 1,0 0 0,-1 0 0,0 0 0,-1 0 0,1-1 0,-3-8 0,3 14-24,0-1 1,-1 1-1,1 0 0,-1 0 1,1 0-1,-1 0 1,1 0-1,-1 0 0,1 0 1,-1 0-1,0 0 0,0 0 1,0 0-1,0 0 1,1 0-1,-1 0 0,0 1 1,0-1-1,-1 0 0,1 1 1,0-1-1,0 1 0,-1-1 1,-1 0-1,1 1 1,-1 0-1,1 0 0,0 0 1,-1 0-1,1 0 0,-1 0 1,1 0-1,0 1 1,-1 0-1,-2 0 0,-2 2 3,-1 0 0,1 1 0,0-1-1,0 2 1,0-1 0,-7 7 0,8-6-10,0 1 0,0 0 1,1 0-1,-1 0 1,1 1-1,1 0 0,-1 0 1,1 0-1,1 0 0,-1 1 1,1 0-1,-2 8 1,3-10-8,1 0 1,1 0 0,-1 0-1,1 0 1,0 0 0,0 0-1,1 0 1,-1 0 0,2 0-1,-1 0 1,0-1 0,1 1-1,0 0 1,1-1 0,-1 1-1,1-1 1,5 8 0,-5-8 1,1 0-1,0 0 1,0 0 0,1-1 0,-1 0 0,1 1 0,0-2 0,0 1 0,0 0-1,1-1 1,-1 0 0,1 0 0,8 2 0,-5-2 1,0-1 0,0 0 1,0-1-1,0 0 0,0 0 0,0-1 1,1-1-1,11-1 0,4-2 31,-1-2-1,0-1 1,-1-1 0,0-1-1,43-22 1,42-35 224,-70 42-128,-25 15-99,-1 0-1,0-1 1,-1 0 0,0 0-1,16-22 1,-14 18-27,-8 8 0,-19 12 0,5-1 0,-1 1 0,1 0 0,0 0 0,0 1 0,1 0 0,0 1 0,0 0 0,1 0 0,0 0 0,0 1 0,1 0 0,0 1 0,1-1 0,0 1 0,0 0 0,1 1 0,-5 17 0,9-26 0,-1 1 0,1-1 0,-1 0 0,1 1 0,0-1 0,0 0 0,1 1 0,-1-1 0,0 0 0,1 0 0,-1 1 0,1-1 0,0 0 0,-1 0 0,1 0 0,0 0 0,1 1 0,-1-2 0,0 1 0,3 4 0,-2-5 0,0 1 0,0-1 0,1 1 0,-1-1 0,0 0 0,0 0 0,1 0 0,-1 0 0,0 0 0,1 0 0,-1-1 0,1 1 0,-1-1 0,1 0 0,0 0 0,-1 0 0,1 0 0,-1 0 0,4-1 0,8-2 0,-1 0 0,0-1 0,0 0 0,0-1 0,0-1 0,-1 0 0,0-1 0,0 0 0,19-16 0,6-8 0,47-52 0,-53 48 0,-2-1 0,-1-2 0,-2 0 0,33-67 0,65-176 0,-119 268 0,7-22 0,-1 0 0,9-47 0,-19 79 0,-1 1 0,1-1 0,-1 1 0,1 0 0,-1-1 0,0 1 0,0-1 0,0 1 0,0-1 0,0 1 0,-1-1 0,1 1 0,-1 0 0,0-1 0,1 1 0,-2-3 0,1 5 0,0-1 0,1 1 0,-1 0 0,1 0 0,-1 0 0,0 0 0,1-1 0,-1 1 0,0 0 0,1 0 0,-1 0 0,0 0 0,1 1 0,-1-1 0,0 0 0,1 0 0,-1 0 0,0 0 0,1 1 0,-1-1 0,1 0 0,-1 0 0,0 1 0,1-1 0,-1 1 0,1-1 0,-1 0 0,1 1 0,-1-1 0,1 1 0,0-1 0,-1 2 0,-19 19 0,19-19 0,-13 16 0,1 2 0,1 0 0,0 0 0,2 1 0,0 1 0,-10 37 0,-26 139 0,37-144 0,3 0 0,2 1 0,3 0 0,7 74 0,-6-122 0,1 1 0,1-1 0,-1 1 0,1-1 0,1 0 0,-1 1 0,1-1 0,6 9 0,-8-14 0,0-1 0,0 1 0,0 0 0,0-1 0,1 0 0,-1 1 0,0-1 0,1 0 0,0 1 0,-1-1 0,1 0 0,-1 0 0,1 0 0,0-1 0,0 1 0,0 0 0,0-1 0,-1 1 0,1-1 0,0 1 0,0-1 0,0 0 0,0 0 0,0 0 0,0 0 0,0 0 0,0 0 0,0-1 0,0 1 0,0-1 0,0 1 0,-1-1 0,1 0 0,0 0 0,0 0 0,2-1 0,13-9 0,-2 0 0,1-1 0,-2-1 0,24-26 0,-6 7 0,29-19 0,-15 13 0,-45 37 0,0 1 0,-1-1 0,1 0 0,0 1 0,-1-1 0,1 1 0,0-1 0,0 1 0,-1-1 0,1 1 0,0 0 0,0-1 0,0 1 0,0 0 0,-1 0 0,1-1 0,0 1 0,0 0 0,0 0 0,1 0 0,-1 1 0,0-1 0,-1 0 0,1 1 0,-1-1 0,1 1 0,0-1 0,-1 0 0,1 1 0,-1-1 0,1 1 0,-1 0 0,0-1 0,1 1 0,-1-1 0,1 1 0,-1 0 0,0-1 0,0 1 0,1 1 0,0 3 0,0 0 0,0 0 0,0 0 0,0 0 0,-1 6 0,0 5 0,0 14 0,4 39 0,-3-61 0,0 0 0,1 0 0,0 0 0,1 0 0,-1 0 0,1-1 0,1 1 0,-1-1 0,10 13 0,-10-17 0,0 1 0,0-1 0,0-1 0,0 1 0,1 0 0,-1-1 0,1 0 0,-1 0 0,1 0 0,0 0 0,0 0 0,0-1 0,0 0 0,0 0 0,0 0 0,1 0 0,-1-1 0,0 1 0,0-1 0,1 0 0,-1 0 0,0-1 0,0 1 0,0-1 0,5-1 0,5-2 0,0-1 0,-1 0 0,0 0 0,0-1 0,0-1 0,14-10 0,-7 4 0,-1-2 0,0 0 0,21-24 0,-30 28 0,0 0 0,-1 0 0,0-1 0,-2-1 0,1 1 0,10-26 0,-16 26 0,-2 12 0,0 0 0,0 0 0,0 0 0,0-1 0,0 1 0,-1 0 0,1 0 0,0 0 0,0 0 0,0 0 0,0 0 0,0 0 0,0-1 0,0 1 0,-1 0 0,1 0 0,0 0 0,0 0 0,0 0 0,0 0 0,0 0 0,-1 0 0,1 0 0,0 0 0,0 0 0,0 0 0,0 0 0,0 0 0,-1 0 0,1 0 0,0 0 0,0 0 0,0 0 0,0 0 0,0 0 0,-1 0 0,1 0 0,0 1 0,0-1 0,-2 1 0,-1 0 0,1 1 0,0-1 0,0 1 0,1-1 0,-1 1 0,-2 2 0,-3 4 0,0 1 0,0 0 0,1 0 0,0 0 0,0 1 0,1 0 0,-4 13 0,7-20 0,1 1 0,0 0 0,0 0 0,1 0 0,-1 0 0,1 0 0,0 0 0,0 0 0,0 0 0,0 0 0,1 0 0,-1 0 0,1 0 0,0 0 0,0-1 0,1 1 0,-1 0 0,1-1 0,0 1 0,0 0 0,0-1 0,0 0 0,5 5 0,-6-6 0,0-1 0,1 0 0,-1 1 0,0-1 0,1 0 0,-1 0 0,1 0 0,-1 0 0,1 0 0,-1 0 0,1 0 0,0-1 0,-1 1 0,1-1 0,0 1 0,0-1 0,-1 1 0,1-1 0,0 0 0,0 0 0,0 0 0,0 0 0,-1 0 0,1-1 0,0 1 0,0 0 0,-1-1 0,1 1 0,0-1 0,0 0 0,-1 0 0,1 1 0,-1-1 0,1 0 0,-1 0 0,1 0 0,-1-1 0,2-1 0,2-2 0,0 0 0,0-1 0,-1 1 0,0-1 0,0 0 0,0 0 0,-1 0 0,4-12 0,-5 13 0,0 1 0,0-1 0,-1 0 0,0 0 0,0 0 0,0-1 0,-1 1 0,0 0 0,1 0 0,-2 0 0,1 0 0,-1 0 0,0 0 0,0-1 0,0 1 0,-1 1 0,1-1 0,-1 0 0,-1 0 0,1 1 0,-1-1 0,1 1 0,-1 0 0,0-1 0,-1 1 0,1 1 0,-1-1 0,0 1 0,-5-5 0,-33-16 0,42 24 0,0 0 0,-1 0 0,1 0 0,0 0 0,0-1 0,0 1 0,0 0 0,0 0 0,0 0 0,-1 0 0,1 0 0,0 0 0,0 0 0,0 0 0,0-1 0,0 1 0,0 0 0,0 0 0,0 0 0,0 0 0,0 0 0,0 0 0,-1-1 0,1 1 0,0 0 0,0 0 0,0 0 0,0 0 0,0 0 0,0-1 0,0 1 0,0 0 0,0 0 0,1 0 0,-1 0 0,0 0 0,0-1 0,0 1 0,0 0 0,0 0 0,0 0 0,0 0 0,0 0 0,0-1 0,0 1 0,0 0 0,0 0 0,1 0 0,-1 0 0,0 0 0,0 0 0,0 0 0,0 0 0,0 0 0,0 0 0,1-1 0,-1 1 0,0 0 0,0 0 0,10-2 0,15-1 0,0 1 0,0 2 0,0 1 0,0 0 0,0 2 0,0 1 0,36 11 0,-47-11 0,0 1 0,0 0 0,24 13 0,-32-14 0,0 0 0,0 0 0,0 1 0,0-1 0,-1 1 0,0 1 0,0-1 0,0 1 0,7 10 0,-8-8 0,-1 1 0,6 15 0,-6-15 0,-3-8 0,1-1 0,-1 1 0,1 0 0,-1-1 0,1 1 0,0-1 0,-1 1 0,1-1 0,0 0 0,-1 1 0,1-1 0,0 0 0,-1 1 0,1-1 0,0 0 0,0 0 0,-1 1 0,1-1 0,0 0 0,0 0 0,-1 0 0,1 0 0,0 0 0,0 0 0,0-1 0,-1 1 0,1 0 0,0 0 0,0 0 0,0-1 0,25-7 0,-22 6 0,7-3 0,1 0 0,-1 0 0,0-1 0,-1-1 0,20-15 0,-20 18 0,-9 4 0,-1 0 0,1 0 0,0 0 0,-1 0 0,1 0 0,0 0 0,-1-1 0,1 1 0,0 0 0,-1 0 0,1-1 0,0 1 0,-1 0 0,1-1 0,-1 1 0,1-1 0,-1 1 0,1-1 0,0 0 0,-1 1 0,0 0 0,0-1 0,0 1 0,0 0 0,1 0 0,-1 0 0,0-1 0,0 1 0,0 0 0,0 0 0,0 0 0,1 0 0,-1-1 0,0 1 0,0 0 0,0 0 0,1 0 0,-1 0 0,0 0 0,0 0 0,1 0 0,-1 0 0,0-1 0,0 1 0,0 0 0,1 0 0,-1 0 0,0 0 0,0 0 0,1 0 0,-1 0 0,0 0 0,0 1 0,1-1 0,-1 0 0,0 0 0,0 0 0,1 0 0,4 10 0,-1 15 0,-4-1 0,1 50 0,0-65 0,0 0 0,1-1 0,0 1 0,0-1 0,1 1 0,5 10 0,-7-17 0,1 0 0,-1 0 0,1 0 0,-1 0 0,1 0 0,0 0 0,0 0 0,0-1 0,0 1 0,0-1 0,0 1 0,0-1 0,0 0 0,1 0 0,-1 0 0,0 0 0,1 0 0,-1 0 0,1-1 0,-1 1 0,1-1 0,-1 0 0,1 0 0,0 0 0,-1 0 0,5-1 0,2 0 0,0 0 0,0-1 0,0-1 0,-1 0 0,0 0 0,13-6 0,-2-2 0,-1 0 0,0-1 0,-1-1 0,0-1 0,-1 0 0,21-25 0,73-106 0,-93 121 0,-6 12 0,-11 12 0,0 0 0,1 0 0,-1 0 0,0 0 0,0 0 0,0 0 0,0 0 0,1 0 0,-1 0 0,0 0 0,0 0 0,0 0 0,0 0 0,1 0 0,-1 0 0,0 0 0,0 0 0,0 0 0,0 0 0,0 0 0,1 0 0,-1 1 0,0-1 0,0 0 0,0 0 0,0 0 0,0 0 0,0 0 0,0 0 0,0 1 0,1-1 0,-1 0 0,0 0 0,0 0 0,0 0 0,0 0 0,0 1 0,0-1 0,0 0 0,0 0 0,0 0 0,0 1 0,-1 28 0,0-24 0,-15 130 0,11-110 0,0 0 0,-2 0 0,-13 31 0,20-54 0,-1 0 0,0 0 0,0 0 0,0 0 0,0-1 0,0 1 0,0 0 0,0-1 0,-1 1 0,1-1 0,-1 1 0,1-1 0,-1 0 0,1 0 0,-3 2 0,4-3 0,0 0 0,0 0 0,0 0 0,0 0 0,0 0 0,0 0 0,-1 0 0,1 0 0,0 0 0,0 0 0,0 0 0,0 0 0,0 0 0,0 0 0,0-1 0,0 1 0,0 0 0,0 0 0,0 0 0,0 0 0,0 0 0,0 0 0,0 0 0,-1 0 0,1 0 0,0 0 0,0 0 0,0 0 0,0 0 0,0 0 0,0 0 0,0 0 0,0-1 0,0 1 0,0 0 0,0 0 0,0 0 0,0 0 0,0 0 0,0 0 0,0 0 0,0 0 0,0 0 0,0 0 0,0 0 0,0 0 0,0 0 0,0-1 0,0 1 0,0 0 0,0 0 0,0 0 0,0 0 0,0 0 0,1 0 0,-1 0 0,0 0 0,0 0 0,0 0 0,0 0 0,0 0 0,0 0 0,0 0 0,0 0 0,0 0 0,0 0 0,0 0 0,6-7 0,3 3 0,0 1 0,0 0 0,0 0 0,1 0 0,18-1 0,52 0 0,-23 2 0,-16-2 0,36-1 0,-71 5 505,-6-2 1,-6 0-5560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07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 13968,'0'0'800,"87"-19"-536,-9 7 8,21 4 16,37 2 0,35-8 104,-8 0 15,-33 3 113,-30 6 8,-33 9-32,10-3-8,14 4-224,-15-7-8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6:10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1 10224,'0'0'9215,"-10"11"-8796,0 0-306,4-5-38,-1 1 0,1 0 0,0 1 0,1-1 0,0 1 0,0 0 0,0 0 0,-5 17 0,-4 25 375,2 0 1,3 1-1,2 0 1,2 0-1,2 68 1,16 126 2481,-17-212-2395,-12 59 0,33-239-1671,-10 101-2393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6:11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78 10344,'0'0'4268,"-12"16"-3776,2-2-360,-15 19 298,-19 37 0,29-45-13,-29 46 523,39-63-554,-1-1 1,-1 1-1,1-1 1,-1 0-1,-1 0 1,-8 6-1,16-13-367,0 0 0,0-1 0,0 1-1,0 0 1,0 0 0,0 0 0,0 0 0,0 0 0,0 0 0,0-1-1,0 1 1,0 0 0,0 0 0,0 0 0,0 0 0,-1 0 0,1 0-1,0 0 1,0 0 0,0-1 0,0 1 0,0 0 0,0 0 0,0 0-1,0 0 1,0 0 0,0 0 0,-1 0 0,1 0 0,0 0 0,0 0-1,0 0 1,0 0 0,0 0 0,0 0 0,0-1 0,-1 1 0,1 0-1,0 0 1,0 0 0,0 0 0,0 0 0,0 0 0,0 1 0,-1-1-1,1 0 1,0 0 0,0 0 0,0 0 0,0 0 0,0 0 0,0 0-1,0 0 1,-1 0 0,1 0 0,0 0 0,5-10 366,30-70 447,-1 2-419,-33 76-401,15-30 317,1 1 0,2 0 0,33-42 0,-49 71-279,-1-1 0,0 1 0,1 0 1,-1 0-1,1 0 0,-1 0 0,1 1 0,0-1 0,0 1 0,4-2 0,-6 3-26,0-1 0,0 1-1,1 0 1,-1 0 0,0 0-1,0-1 1,1 1 0,-1 1-1,0-1 1,0 0 0,1 0-1,-1 0 1,0 1 0,0-1 0,0 0-1,0 1 1,1 0 0,-1-1-1,0 1 1,0-1 0,0 1-1,0 0 1,0 0 0,0 0-1,0-1 1,-1 1 0,1 0 0,0 0-1,0 0 1,0 2 0,6 10 121,0 0 0,-1 0 0,-1 0 1,5 22-1,11 56 352,-21-87-478,10 56 346,-8-38-82,2-1 1,0 1 0,1-1-1,13 33 1,-15-48-339,0-1 1,1-1-1,0 1 1,0 0-1,0-1 1,5 4 0,-4-2-2710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6:12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0 5224,'0'0'13109,"-8"16"-12435,0-3-511,2-4-38,0 1 0,1 0 0,0 1 0,1-1 0,0 1-1,0 0 1,1 0 0,-2 18 0,-3 192 1942,8-95-1274,-1 480 2066,-1-368-1939,-1-63-353,12 675 1473,-4-698-1657,-4 230 976,-2-289 27,7-118-1394,7-135-1958,-11 133-1084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6:16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446 131 4720,'0'0'4796,"0"-10"-4494,2-53 392,1 6 10136,-3 57-10777,-16 48 395,2 1-1,3 1 0,-9 83 0,6-36-181,3-5-41,5 1-1,5 94 1,2-87-54,8 291 459,-1-138-330,-31 388 387,4-305-356,8-104-116,-6 193 181,-15 1305 596,19-1473-890,-1 164 102,-5 536 179,-85-9-52,34-450-189,63-345-110,5-70-40,2-48-180,5 53-1,-27-228-264,-1 2-3262,18 107-13788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6:17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434 67 7528,'0'0'4336,"-6"-9"-3802,-18-31-36,23 39-461,1-1 0,-1 1 0,0 0 0,1 0 1,-1 0-1,0 0 0,0 0 0,0 0 0,0 1 0,0-1 1,0 0-1,0 0 0,0 1 0,0-1 0,0 0 1,0 1-1,0-1 0,-1 1 0,1 0 0,0-1 1,0 1-1,-1 0 0,1 0 0,0-1 0,0 1 0,-1 0 1,1 0-1,0 1 0,0-1 0,-1 0 0,1 0 1,0 1-1,0-1 0,-1 0 0,1 1 0,0-1 1,0 1-1,0 0 0,0-1 0,0 1 0,0 0 0,-1 1 1,-4 3 85,0 1 0,1-1 1,-1 1-1,2 0 0,-6 8 1,8-11-47,-113 195 2122,-6 7 99,46-84 62,69-116-1397,7-16-548,7-19-104,23-61 85,5 1 0,3 1 0,54-87 0,-87 166-370,-3 3 8,2 0-1,-1 0 1,1 1-1,0-1 1,10-9 0,-14 15-28,0 0 1,1 0-1,-1 0 0,0 0 1,1 1-1,-1-1 1,1 0-1,-1 1 1,1-1-1,0 1 0,-1-1 1,1 1-1,-1 0 1,1 0-1,0 0 1,-1 0-1,1 0 1,0 0-1,-1 0 0,1 0 1,-1 0-1,1 1 1,0-1-1,-1 1 1,1 0-1,-1-1 0,1 1 1,-1 0-1,0 0 1,1 0-1,-1-1 1,0 2-1,3 1 1,3 4 15,0 0 1,-1 1-1,0 0 1,0 0 0,-1 0-1,7 15 1,4 4 21,15 26 44,-11-17 43,35 45 1,-47-70-116,1-1 0,0 0 0,1-1 0,0 1 0,1-2 0,0 0 0,0 0 0,15 8 0,12 0-3353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6:19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371 0 7024,'0'0'8466,"-2"16"-7922,-6 45-83,-18 145 1206,-33 1221 3212,2 40-1690,18-1099-2586,4-54-141,-17 340 554,10 93 96,15 7-496,15-417-457,0 85-81,43 150-178,36 63-78,-60-575 5,-1 75 0,-6-130-14,-2-10 27,-3-22-101,2 13 155,-43-243-776,12 67-2984,27 149-13444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6:20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379 99 7368,'0'0'1384,"8"-11"-947,37-51 646,-63 77 1629,-255 307 1461,163-177-2183,89-117-1144,12-17 614,14-31-660,19-50-135,56-116 0,-60 149-429,1 0 1,2 2 0,1 0-1,47-50 1,-66 80-178,-1 0-1,1 1 1,1-1 0,-1 1-1,1 0 1,-1 1 0,8-4 0,-11 6-42,0 0 1,0 1 0,0-1 0,0 1-1,0-1 1,0 1 0,0 0 0,0 0 0,0 0-1,-1 0 1,1 0 0,0 0 0,0 0 0,0 1-1,0-1 1,0 1 0,0-1 0,0 1-1,0 0 1,-1 0 0,1 0 0,0 0 0,-1 0-1,1 0 1,0 0 0,-1 1 0,0-1-1,3 3 1,5 8 37,0 0-1,-1 1 1,0 0-1,-1 1 1,-1 0-1,6 16 1,0 1 31,8 14 134,2-1 1,34 52-1,-42-76-105,1 0 0,1-1 1,1 0-1,0-1 0,1-1 1,29 19-1,57 45 308,-36-29-4376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00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1 4512,'0'0'9625,"-11"6"-9456,-34 20 13,40-23-130,0 0 0,0 1 0,1 0 0,-1 0 0,1 0 0,-6 8 0,-6 4 101,-13 14 77,2 0 1,0 2-1,-21 36 0,34-47-106,0 1 1,2 1-1,1 0 0,0 0 0,2 1 1,1 1-1,-8 34 0,11-27 59,1 0 0,1 0 0,1 1-1,2-1 1,6 47 0,-1-52-7,0-1 0,1 1 0,19 46-1,43 70 574,-46-106-459,29 36 0,-28-41 63,33 58 0,-47-73-189,1 0 0,13 15 0,-12-18 63,0 1 1,12 24-1,7 21 918,-30-60-1136,0 1-1,0-1 1,1 0 0,-1 0-1,0 0 1,0 1 0,0-1-1,0 0 1,0 0-1,0 0 1,0 0 0,1 1-1,-1-1 1,0 0 0,0 0-1,0 0 1,1 0 0,-1 0-1,0 0 1,0 0 0,0 0-1,0 1 1,1-1 0,-1 0-1,0 0 1,0 0 0,1 0-1,-1 0 1,0 0-1,0 0 1,0 0 0,1 0-1,-1 0 1,0 0 0,0 0-1,0 0 1,1-1 0,-1 1-1,0 0 1,0 0 0,0 0-1,1 0 1,-1 0 0,0 0-1,0 0 1,0-1 0,0 1-1,1 0 1,-1 0-1,0 0 1,0 0 0,0 0-1,0-1 1,0 1 0,0 0-1,0 0 1,1-1 0,5-14 128,9-33-349,-9 27-2572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6:26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211 181 4616,'0'0'9601,"-10"-4"-8901,4 1-573,4 2-75,-1-1 0,0 1 0,0 0 0,0 0 0,0 0 0,0 0 0,0 1 0,-4-1 0,6 1-28,0 0 0,0 0-1,0 0 1,0 1 0,-1-1-1,1 0 1,0 1 0,0-1-1,0 1 1,0-1 0,1 1 0,-1 0-1,0-1 1,0 1 0,0 0-1,0 0 1,1 0 0,-1-1-1,0 1 1,1 0 0,-1 0-1,1 0 1,-1 0 0,1 0 0,-1 0-1,1 0 1,-1 0 0,1 0-1,0 0 1,0 0 0,0 1-1,0 1 1,-8 46 937,2 1 0,2 96 0,21 101 1485,-16-238-2350,10 59 685,-7-49 364,-1 1 0,2 31 0,-11-65-96,-1 1-802,-25-62 183,4-2 1,3-1-1,4-1 0,3-1 0,-7-84 0,23 151-353,1-1-1,1 1 0,1 0 1,0-1-1,0 1 0,1 0 1,6-20-1,-5 26-29,0 0 1,0 1-1,0-1 0,1 1 0,0 0 0,0 0 1,0 0-1,1 0 0,0 1 0,0-1 0,1 1 0,-1 1 1,1-1-1,12-6 0,-4 3 39,0 1-1,1 0 1,0 1 0,0 1 0,0 0-1,1 1 1,-1 1 0,1 1-1,23-2 1,-33 4-42,1 0 1,-1 1-1,1 0 1,-1 0-1,0 0 0,0 1 1,1 0-1,-1 0 1,0 0-1,0 1 0,6 4 1,-7-4-30,-1 0 0,0 1-1,-1-1 1,1 1 0,-1 0 0,1 0 0,-1 0 0,0 0 0,-1 1 0,1-1 0,-1 1-1,0 0 1,0 0 0,0-1 0,2 11 0,-2-4-15,-1 0 0,0 1 0,0 0 0,-1-1 0,-1 1 0,0-1 0,0 1 0,-1-1 0,-1 0 0,-7 22 0,-1-6 0,0-1 0,-2-1 0,-19 30 0,-33 35 0,40-58 0,2 1 0,-23 42 0,46-74 0,0 0 0,-1 0 0,1-1 0,0 1 0,-1 0 0,1 0 0,0 0 0,0 0 0,0 0 0,0 0 0,0 0 0,0 0 0,0-1 0,0 1 0,0 0 0,0 0 0,0 0 0,1 0 0,-1 0 0,0 0 0,1-1 0,-1 1 0,1 0 0,-1 0 0,1 0 0,-1-1 0,1 1 0,-1 0 0,1-1 0,0 1 0,-1 0 0,1-1 0,0 1 0,0-1 0,1 1 0,3 3 0,1-1 0,1-1 0,-1 1 0,7 1 0,1 1 0,80 27 0,-59-22 0,1 2 0,-2 2 0,48 25 0,-72-33 0,0 1 0,-1 1 0,0 0 0,0 0 0,0 1 0,-1 0 0,13 18 0,-20-25 0,0 0 0,0 0 0,-1 0 0,1 0 0,0 0 0,-1 0 0,1 1 0,-1-1 0,0 0 0,1 0 0,-1 0 0,0 1 0,0-1 0,-1 0 0,1 0 0,0 1 0,-1-1 0,0 0 0,1 0 0,-1 0 0,0 0 0,0 0 0,0 0 0,0 0 0,0 0 0,-3 3 0,-3 3 0,1-1 0,-1 1 0,0-1 0,-14 10 0,8-8 0,-1 0 0,0-1 0,0-1 0,-1 0 0,0-1 0,0 0 0,0-1 0,-1-1 0,-26 3 0,9-3 0,-1-2 0,0-1 0,-51-5 0,64 1 0,0-1 0,0 0 0,0-1 0,1-2 0,-33-14 0,43 15-3976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6:55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400 172 5416,'0'0'7290,"-1"-8"-6795,-8-24-28,9 31-450,-1 1 0,1-1 1,0 1-1,-1-1 1,1 1-1,-1-1 1,1 1-1,-1-1 0,1 1 1,-1-1-1,1 1 1,-1 0-1,0-1 1,1 1-1,-1 0 0,1-1 1,-1 1-1,0 0 1,1 0-1,-1 0 1,0 0-1,1 0 0,-1 0 1,0 0-1,1 0 1,-2 0-1,-18 4 263,16-2-192,-10 3 77,1 0 0,0 1 0,0 0 0,1 1 0,-1 0 0,2 1 0,-1 1 0,-12 11 0,3 1 226,1 0-1,-35 48 0,37-43-95,1 2 0,1 0 0,1 0-1,-14 41 1,22-46-77,0 0 0,1 1 0,1 0-1,1 0 1,2 1 0,0 29 0,2-46-113,0-1 0,1 1 1,0 0-1,1 0 1,-1-1-1,2 1 0,-1-1 1,1 0-1,0 1 0,7 10 1,-9-16-72,1 1 1,0-1 0,-1 0-1,1 0 1,0 0-1,0 0 1,1-1 0,-1 1-1,0 0 1,0-1-1,1 0 1,-1 1 0,1-1-1,-1 0 1,1 0 0,0 0-1,-1-1 1,1 1-1,0-1 1,0 0 0,-1 1-1,1-1 1,0 0 0,0 0-1,-1-1 1,1 1-1,0-1 1,-1 1 0,1-1-1,0 0 1,-1 0-1,1 0 1,2-2 0,6-2 28,-1-1 0,-1 0 0,1-1 0,-1 0 0,0 0 0,-1-1 0,1-1 0,10-14 0,54-83 335,-55 78-283,-1 1 67,-1-1 0,22-51 0,-34 68-90,0 0-1,-1 0 1,0 0-1,-1 0 1,-1-1-1,1 1 0,-2 0 1,1-1-1,-2 1 1,1-1-1,-4-12 1,4 23-75,0 0 1,0 1 0,0-1 0,0 0-1,0 0 1,-1 1 0,1-1 0,0 0-1,-1 1 1,1-1 0,0 0 0,-1 1 0,1-1-1,-1 0 1,1 1 0,-1-1 0,-1 0-1,2 1-5,0 0-1,-1 0 0,1-1 1,-1 1-1,1 0 0,0 0 1,-1 0-1,1 0 1,-1 0-1,1 0 0,-1 1 1,1-1-1,0 0 0,-1 0 1,1 0-1,0 0 0,-1 0 1,1 1-1,-1-1 0,1 0 1,0 0-1,-1 0 1,1 1-1,-3 2 32,0 0-1,1-1 1,-1 1-1,1 1 1,-4 5 0,0 2-7,0 0 1,1 1 0,0 0 0,1 0 0,0 0 0,1 0 0,1 1 0,0-1 0,0 1-1,1 0 1,1-1 0,0 1 0,1 0 0,2 13 0,0-7 9,1 0 1,0-1-1,1 0 0,11 23 1,-12-32-25,0 0-1,1-1 1,0 0 0,0 0 0,1 0 0,0 0 0,0-1 0,1 0 0,0-1 0,10 8 0,-14-12-5,0 0-1,0 0 0,0 0 1,0-1-1,0 0 0,1 1 1,-1-1-1,0-1 1,1 1-1,-1 0 0,1-1 1,-1 1-1,1-1 0,4-1 1,-2 1 3,-1-1 0,1-1 1,-1 1-1,0-1 0,1 0 1,-1 0-1,0 0 0,6-4 1,4-4 25,-1-1 0,0-1 1,0 0-1,17-20 0,2-5 56,-2-1 0,-1-1-1,26-49 1,-40 59-49,-1 0 1,-1-1-1,-2 0 0,-1-1 0,11-54 1,-8-4 30,-13 75-57,0 1-1,-1-1 1,0 0 0,-4-19-1,4 31-20,-1-1 1,0 1-1,1 0 0,-1-1 1,0 1-1,0 0 0,0-1 0,-1 1 1,1 0-1,-3-4 0,3 6-3,0-1 0,1 1-1,-1-1 1,0 1 0,1-1 0,-1 1-1,0-1 1,0 1 0,0 0-1,1-1 1,-1 1 0,0 0-1,0 0 1,0 0 0,0 0 0,1 0-1,-1 0 1,0 0 0,0 0-1,0 0 1,0 0 0,0 0 0,1 0-1,-1 1 1,0-1 0,0 0-1,0 0 1,0 1 0,1-1 0,-1 1-1,0-1 1,1 1 0,-1-1-1,0 1 1,0 0 0,-6 6 12,0-1 0,1 1 1,0 0-1,0 0 0,1 1 1,0 0-1,0 0 0,-4 11 1,-27 74 77,36-92-92,-11 35 23,1 1 0,1 0 1,3 0-1,-3 49 0,8-61-16,1 0 0,1 1 0,1-1-1,1 0 1,2 0 0,0 0 0,13 34 0,-13-46-17,1 0 1,0 0-1,1-1 1,0 0-1,1-1 1,1 1-1,0-1 1,0-1-1,14 12 1,-19-17 10,1-2 1,0 1-1,0 0 1,0-1-1,0 0 0,1 0 1,-1-1-1,1 0 1,0 0-1,0 0 1,0 0-1,0-1 0,0 0 1,0 0-1,0-1 1,0 0-1,0 0 1,0 0-1,0-1 0,0 1 1,1-1-1,-2-1 1,11-3-1,-3-1 28,-1 0 0,0-1 0,0 0-1,-1-1 1,0 0 0,0-1 0,0-1 0,-2 1-1,1-1 1,-1-1 0,0 0 0,10-18 0,-5 4 8,0 0 0,-2-1 1,-1-1-1,-1 0 0,7-29 0,-11 32 0,0 1 0,-2-1-1,-1 0 1,-1 0 0,-1 0-1,-2 0 1,0 0-1,-5-26 1,6 49-35,0 0-1,0-1 1,-1 1 0,1 0-1,0 0 1,-1 0-1,1 0 1,-1 0 0,1 0-1,-1 0 1,0 0-1,1 0 1,-1 0 0,0 0-1,0 0 1,0 0 0,0 0-2,0 1 0,0 0 1,1-1-1,-1 1 0,0 0 1,0 0-1,1 0 0,-1-1 1,0 1-1,0 0 0,0 0 1,1 0-1,-1 0 0,0 0 1,0 0-1,0 1 0,1-1 1,-2 0-1,-1 2 0,-1-1 1,1 1-1,0 0 1,0 0-1,0 0 0,0 0 1,0 0-1,-4 6 1,-2 1 3,1 1 0,1 1 0,0 0 0,1 0 0,0 0 0,0 0 0,1 1 0,1 0 0,-5 20 0,4-9 12,0 0 0,2 0 0,1 0 1,1 34-1,2-42 6,1 1 1,0 0 0,1-1-1,1 0 1,0 1-1,1-1 1,1-1 0,0 1-1,16 26 1,-18-34 0,1 0 0,0-1-1,0 1 1,0-1 0,1 0 0,0-1 0,0 1-1,0-1 1,1 0 0,0-1 0,0 1 0,0-1-1,0-1 1,1 1 0,-1-1 0,1-1 0,0 1-1,0-1 1,0-1 0,15 2 0,21-5-456,-30 0-3157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6:58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307 567 7328,'0'0'5488,"-7"-9"-4831,-27-26-57,31 33-533,1 0 0,-1 1 0,0-1 0,0 0-1,0 1 1,0 0 0,0 0 0,0 0 0,0 0 0,0 0 0,0 1 0,0-1 0,-4 1 0,-1 0 114,1 0 0,-1 1 0,-10 2 0,16-2-147,-10 1 191,1 2 1,0-1-1,-1 2 1,1-1 0,0 2-1,1-1 1,-17 12 0,21-12-90,0-1 1,0 1 0,0 1 0,0-1 0,1 1 0,0-1-1,1 2 1,-1-1 0,1 0 0,0 1 0,0 0 0,-4 14-1,6-17-59,2 1 0,-1-1 0,0 1 0,1-1 0,0 1 0,0 0 0,0-1 0,1 1 0,0-1 0,0 1 0,0-1 0,0 1 0,1-1 0,-1 0 0,1 1 0,0-1 0,0 0 0,6 7 0,-6-8-26,0-1 1,0 1 0,1 0-1,0-1 1,-1 0-1,1 1 1,0-1 0,0 0-1,0 0 1,0-1 0,1 1-1,-1-1 1,0 1 0,1-1-1,-1 0 1,1 0 0,-1-1-1,1 1 1,-1-1-1,1 0 1,0 0 0,-1 0-1,1 0 1,5-1 0,-3-1 11,0 0 0,-1 0 1,1-1-1,-1 1 1,0-1-1,0 0 0,0-1 1,0 1-1,-1-1 1,1 0-1,5-7 0,3-3 100,-1-1-1,13-22 1,-11 14-14,-1-1-1,-1-1 1,9-30 0,22-82 343,-42 134-483,13-48 235,-2-1 1,-2 0 0,-2-1 0,1-94 0,-9 147-237,-3-30 195,-3 20-65,6 10-133,0 0 0,-1 0 0,1 0 0,0 0 0,-1 0 0,1 0 0,0 0 0,-1 0 1,1 0-1,0 0 0,-1 0 0,1 0 0,0 0 0,-1 0 0,1 0 0,0 0 0,-1 0 0,1 0 0,0 1 0,-1-1 1,1 0-1,0 0 0,-1 0 0,1 1 0,0-1 0,0 0 0,-1 0 0,1 1 0,0-1 0,0 0 0,-1 1 1,-3 5 23,0 0 1,0 0-1,0 1 1,1-1 0,0 1-1,-3 10 1,5-14-23,-12 35 63,1 2-1,2 0 1,-5 43-1,-1 128 88,16-176-131,1 0 0,9 51 0,-6-68-13,0 0-1,1 0 1,0 0 0,2-1-1,0 0 1,13 23-1,-15-32 4,1-1 0,-1 1 0,1-1 0,0 0-1,1-1 1,7 8 0,-11-12-4,0 0-1,1 0 1,-1 0 0,0 0-1,0 0 1,1 0 0,-1-1-1,1 0 1,-1 0 0,1 0-1,0 0 1,0 0 0,-1-1-1,1 1 1,0-1 0,0 0-1,-1 0 1,6-1-1,-1-2 12,1 0 0,0 0-1,-1-1 1,0 0-1,0 0 1,0-1-1,-1 0 1,1 0-1,-1-1 1,0 0-1,7-9 1,1-1 58,0-2 0,-2 1 0,17-29 0,-25 36-42,18-32 168,-22 39-170,1 0 1,-1-1-1,0 1 1,0-1-1,0 1 0,-1-1 1,1 1-1,-1-1 1,0 0-1,0-5 0,0 9-21,-1-1 1,1 0-1,0 0 0,0 0 0,0 1 0,0-1 0,-1 0 0,1 0 0,0 0 0,-1 1 0,1-1 0,-1 0 0,1 1 0,0-1 0,-1 0 0,0 1 0,1-1 0,-1 1 0,1-1 0,-1 1 0,0-1 0,1 1 0,-1-1 0,-1 0 0,0 1 2,1 0 0,0 0 0,0-1 0,-1 1 0,1 1 0,0-1 0,-1 0 0,1 0 0,0 0-1,-1 1 1,1-1 0,0 0 0,0 1 0,-2 0 0,0 1 8,-1 0 0,1 0-1,-1 0 1,1 0 0,0 1-1,0 0 1,0-1 0,0 1-1,-2 4 1,3-3-18,1-1-1,-1 1 0,1 0 1,0-1-1,0 1 1,0 0-1,1 0 0,-1 0 1,1 0-1,0 0 1,0-1-1,1 1 1,-1 0-1,1 0 0,0 0 1,0 0-1,0-1 1,0 1-1,0 0 1,1-1-1,0 1 0,3 4 1,-1 0 4,1-2 1,0 1 0,0 0-1,1-1 1,-1 0 0,1 0-1,1-1 1,-1 0 0,12 8-1,-14-11-1,-1 0 0,1-1 0,0 1 0,-1-1 0,1 0 0,0 0 0,0 0 0,0-1 0,0 1 0,0-1 0,0 0 0,0 0 0,0 0 0,0-1 0,0 1 0,0-1 0,0 0-1,0 0 1,0 0 0,6-4 0,-6 3-2,1 0 1,-1-1-1,0 0 0,0 0 0,0 0 0,0-1 0,-1 0 0,1 1 0,-1-1 1,0 0-1,0 0 0,0-1 0,-1 1 0,0-1 0,4-7 0,-5 6 11,1 1-1,-1-1 0,0 1 0,0-1 0,0 0 1,-1 1-1,0-1 0,0 0 0,0 1 1,-1-1-1,0 1 0,-2-7 0,3 9-9,-1 0-1,0 1 1,-1-1-1,1 0 1,0 1-1,-1-1 0,1 1 1,-1 0-1,0-1 1,0 1-1,0 0 1,0 0-1,0 0 1,0 0-1,-1 0 1,1 1-1,-1-1 1,1 1-1,-1 0 1,0-1-1,1 1 1,-1 0-1,0 1 1,-4-2-1,-37-2 112,40 4-106,1 0 0,-1 0 0,0 1 0,1-1 0,-1 1 0,0 0 0,1 0 0,-1 0 0,-5 2 0,9-2-14,0-1 0,-1 0 1,1 0-1,0 0 0,0 0 0,-1 1 1,1-1-1,0 0 0,0 0 0,-1 1 1,1-1-1,0 0 0,0 0 0,0 1 1,-1-1-1,1 0 0,0 1 1,0-1-1,0 0 0,0 1 0,0-1 1,0 0-1,0 1 0,0-1 0,0 0 1,0 1-1,0-1 0,0 0 0,0 1 1,0-1-1,0 0 0,0 1 1,0-1-1,0 0 0,0 0 0,0 1 1,0-1-1,1 0 0,-1 1 0,0-1 1,0 0-1,0 0 0,1 1 0,-1-1 1,0 0-1,0 0 0,1 1 0,-1-1 1,0 0-1,0 0 0,1 0 1,-1 1-1,0-1 0,1 0 0,18 10 4,-11-7 0,1 0 0,0-1-1,0 0 1,0 0-1,0-1 1,1 0 0,-1 0-1,0-1 1,0-1 0,1 1-1,-1-1 1,17-5-1,-11 2 17,0-2-1,-1 1 0,1-2 0,-1 0 0,-1-1 1,24-16-1,-10 4 140,35-18 0,-39 16 60,-28 44 1,3-10-161,0-1 0,1 1 0,1 0 0,-1-1 0,2 1 0,0 0 0,0-1 0,1 1 0,0-1 0,1 1 0,0-1 0,7 13 0,-10-22-60,1 0 0,0 0 0,0 0 0,1-1 0,-1 1 0,0 0 0,1-1 0,-1 1 0,0-1 0,1 0 0,0 1 0,-1-1 0,1 0 0,0 0 0,0 0 0,-1 0 0,1 0 0,0-1 0,0 1 0,0-1 0,0 1 0,0-1 0,0 1 0,0-1 0,0 0 0,0 0 0,0 0 0,0 0 0,0-1 0,1 1 0,-1 0 0,0-1 0,-1 1 0,1-1 0,0 0 0,3-1 0,5-3 0,1 0 0,-1-1 0,-1-1 0,1 1 0,8-9 0,91-79 0,-107 92 0,-1 1 0,1-1 0,0 1 0,0 0 0,-1 0 0,1 0 0,0 0 0,0 0 0,3-1 0,-4 2 0,-1 0 0,1 0 0,-1 0 0,1 0 0,0 0 0,-1 0 0,1 1 0,0-1 0,-1 0 0,1 0 0,-1 0 0,1 1 0,0-1 0,-1 0 0,1 1 0,-1-1 0,1 0 0,-1 1 0,1-1 0,-1 1 0,1-1 0,-1 0 0,1 1 0,-1-1 0,0 1 0,1 0 0,-1-1 0,0 1 0,0-1 0,1 1 0,-1-1 0,0 1 0,0 0 0,0 0 0,3 8 0,-1-1 0,-1 1 0,1 0 0,-1-1 0,-1 1 0,0 0 0,-1 9 0,-10 64 0,10-78 0,1-3 0,-2 21 0,2-21 0,0-1 0,0 0 0,0 1 0,0-1 0,0 0 0,0 1 0,0-1 0,0 0 0,1 0 0,-1 1 0,0-1 0,0 0 0,0 1 0,0-1 0,0 0 0,1 0 0,-1 1 0,0-1 0,0 0 0,1 0 0,-1 0 0,0 1 0,0-1 0,1 0 0,-1 0 0,1 0 0,0 0 0,-1 0 0,1 0 0,-1 0 0,1 0 0,-1-1 0,1 1 0,-1 0 0,1 0 0,0 0 0,-1-1 0,1 1 0,-1 0 0,0-1 0,1 1 0,-1 0 0,2-2 0,65-63 0,-45 43 0,0 1 0,41-31 0,-62 52 0,0-1 0,0 0 0,0 0 0,0 1 0,0-1 0,0 1 0,0-1 0,0 1 0,0-1 0,0 1 0,0 0 0,1-1 0,-1 1 0,0 0 0,0 0 0,0 0 0,0 0 0,1 0 0,-1 0 0,0 0 0,0 0 0,0 0 0,0 1 0,2-1 0,-2 2 0,0-1 0,0 0 0,0 0 0,0 0 0,0 0 0,0 1 0,0-1 0,-1 1 0,1-1 0,0 0 0,-1 1 0,0-1 0,1 1 0,-1-1 0,0 1 0,1-1 0,-1 1 0,0 1 0,1 27 0,-1-23 0,0 0 0,0 0 0,1 0 0,0 0 0,0 0 0,1-1 0,0 1 0,5 11 0,-6-16 0,0-1 0,0 0 0,0 0 0,0 0 0,0 1 0,0-1 0,1 0 0,-1-1 0,0 1 0,1 0 0,-1 0 0,1-1 0,-1 1 0,1 0 0,-1-1 0,1 0 0,-1 1 0,1-1 0,0 0 0,-1 0 0,1 0 0,0 0 0,-1 0 0,1 0 0,2-1 0,5 0 0,0-1 0,0 0 0,11-4 0,11-5 0,1-2 0,-2-1 0,0-2 0,-1-1 0,34-26 0,-35 20 0,-42 33 0,-28 22 0,35-24 0,-1 1 0,1 0 0,0 0 0,1 1 0,0 0 0,0 0 0,-4 12 0,9-21 0,1 1 0,-1 0 0,0 0 0,1 0 0,-1 0 0,1 0 0,0 0 0,-1 0 0,1 0 0,0 0 0,0 0 0,1 0 0,-1 0 0,0 0 0,1 0 0,-1 0 0,1 0 0,-1 0 0,1 0 0,0 0 0,0 0 0,0 0 0,0-1 0,0 1 0,0 0 0,1-1 0,-1 1 0,1-1 0,-1 0 0,1 1 0,-1-1 0,1 0 0,0 0 0,2 2 0,-1-2 0,0 0 0,0 1 0,0-1 0,0-1 0,-1 1 0,1 0 0,0-1 0,0 1 0,1-1 0,-1 0 0,0 0 0,0 0 0,0-1 0,0 1 0,0-1 0,0 0 0,0 1 0,-1-1 0,1 0 0,0-1 0,0 1 0,4-3 0,-2 0 0,-1-1 0,1 1 0,-1-1 0,0 1 0,5-9 0,-6 8 0,1-1 0,0 2 0,0-1 0,9-8 0,-13 13 0,0-1 0,1 1 0,-1 0 0,0 0 0,0-1 0,1 1 0,-1 0 0,0 0 0,1-1 0,-1 1 0,0 0 0,1 0 0,-1 0 0,0 0 0,1-1 0,-1 1 0,0 0 0,1 0 0,-1 0 0,1 0 0,-1 0 0,0 0 0,1 0 0,-1 0 0,0 0 0,1 0 0,-1 0 0,1 0 0,-1 0 0,0 1 0,1-1 0,-1 0 0,0 0 0,1 0 0,0 2 0,-1-1 0,1 0 0,-1 0 0,0 0 0,1 0 0,-1 0 0,0 1 0,0-1 0,1 0 0,-1 0 0,0 2 0,-1 38 0,0 0 0,-13 69 0,-28 79 0,30-143 0,-27 71 0,30-96 0,-1 0 0,-1-1 0,-1 0 0,-1-1 0,-19 24 0,30-40 0,-1 0 0,0 0 0,-1 0 0,1 0 0,-1-1 0,1 1 0,-1-1 0,0 0 0,0 0 0,0 0 0,0-1 0,0 1 0,-8 1 0,10-3 0,-1 0 0,0 0 0,1 1 0,-1-2 0,1 1 0,-1 0 0,0 0 0,1-1 0,-1 0 0,1 1 0,-1-1 0,1 0 0,-1 0 0,1-1 0,0 1 0,0 0 0,-1-1 0,1 1 0,0-1 0,0 0 0,0 1 0,1-1 0,-4-4 0,0-1 0,1 0 0,1 0 0,-1-1 0,1 1 0,0-1 0,1 0 0,-3-10 0,-6-57 0,10 64 0,1 0 0,-1 0 0,2 0 0,0 1 0,0-1 0,5-20 0,-4 26 0,0 0 0,0 0 0,0 0 0,0 0 0,1 1 0,0-1 0,0 1 0,0 0 0,0 0 0,1 0 0,0 0 0,0 0 0,0 1 0,0 0 0,0 0 0,7-4 0,7-2 0,1 1 0,0 1 0,1 0 0,0 2 0,22-5 0,103-6 0,-139 15 0,0 1 0,1-1 0,-1 2 0,0-1 0,0 1 0,1-1 0,-1 2 0,7 1 0,-11-2 0,0 0 0,0 0 0,0 0 0,0 1 0,0-1 0,-1 0 0,1 1 0,0-1 0,-1 1 0,1 0 0,-1 0 0,1 0 0,-1-1 0,0 1 0,0 0 0,0 0 0,0 1 0,0-1 0,0 0 0,0 0 0,-1 0 0,1 1 0,-1-1 0,0 3 0,-1 14 883,-3-9-5854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6:58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22 125 16280,'0'0'1215,"-21"-62"-783,35 48-312,12-4 16,7-2-424,-13 9 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02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341 747 8712,'0'0'1465,"3"-7"-1024,9-25 45,-12 31-446,0 1 0,0-1 1,1 1-1,-1-1 0,0 0 1,0 1-1,0-1 0,0 1 1,0-1-1,0 0 0,0 1 1,0-1-1,0 1 0,0-1 1,0 1-1,-1-1 0,1 0 1,0 1-1,0-1 0,0 1 1,-1-1-1,1 1 0,0-1 1,-1 1-1,1-1 1,0 1-1,-1-1 0,1 1 1,-1 0-1,1-1 0,-1 1 1,1 0-1,-1-1 0,1 1 1,-1 0-1,1 0 0,-1-1 1,1 1-1,-1 0 0,1 0 1,-1 0-1,0 0 0,1 0 1,-1-1-1,1 1 0,-1 0 1,1 1-1,-1-1 0,0 0 1,0 0-1,-3 0 173,-8-2 41,-1 1-1,1 1 1,0 0 0,0 1-1,0 0 1,0 1 0,-1 1-1,2-1 1,-1 2-1,0 0 1,1 0 0,-13 7-1,10-3 6,-1 0 0,2 1-1,-1 1 1,1 0 0,0 0-1,1 2 1,1-1 0,-16 21-1,22-25-159,1-1-1,0 1 1,0 0 0,1 0-1,0 1 1,0-1-1,1 1 1,0-1-1,0 1 1,0 0-1,1 0 1,1 0-1,-1-1 1,1 1-1,1 11 1,0-13-36,0-1 0,0 0 0,1 0 0,-1 1 0,1-1 0,0 0 0,0 0 0,1-1 0,-1 1 0,1 0 0,0-1 0,1 0 0,-1 1 0,1-1 0,-1 0 0,1-1 0,1 1 0,-1-1 1,0 0-1,1 0 0,-1 0 0,1-1 0,7 3 0,-1-1 75,0 0 0,1-1 0,-1 0 0,1-1 0,0-1 0,0 0 1,0 0-1,-1-1 0,21-3 0,-17 0 21,0 0 1,0-1-1,0 0 1,-1-1-1,1-1 0,-1 0 1,13-9-1,-10 5 18,-2-1 0,1-1 0,-1 0 0,-1-1 1,0 0-1,-1-1 0,-1-1 0,0 0 0,0 0 0,-2-1 0,0-1 0,12-27 0,-20 38-110,2-3 122,0 0-1,-1-1 1,0 0 0,0 0 0,-1 0-1,2-16 1,-11 37 150,6-5-318,-14 120 268,14-112-250,1 1 1,1 0-1,0-1 0,0 1 1,2 0-1,6 22 0,-8-34-23,0 0-1,0 0 1,1 0-1,-1 0 1,1 0-1,0 0 1,0 0 0,0-1-1,0 1 1,3 2-1,-4-4-3,0 0-1,1 0 0,-1-1 1,1 1-1,-1 0 0,1 0 1,-1-1-1,1 1 0,-1-1 1,1 1-1,-1-1 0,1 0 1,0 0-1,-1 0 0,1 0 1,-1 0-1,1 0 0,0 0 1,-1 0-1,1 0 0,-1-1 1,4 0-1,4-3 24,0 0 0,-1 0 1,0-1-1,0 0 0,0 0 0,0-1 0,-1 0 0,0 0 1,0-1-1,8-10 0,5-9 146,27-45 0,-46 70-177,65-123 559,-53 100-279,-16 44 45,-40 134-145,-28 94-35,47-175-111,-47 95-1,46-116-25,-42 77 8,66-126-19,-4 5 12,0 0 0,-1 0 0,0 0 0,-12 12 0,17-20-10,1 1 0,-1-1 1,1 1-1,-1-1 0,1 1 0,-1-1 1,0 0-1,1 1 0,-1-1 1,1 0-1,-1 0 0,0 1 1,1-1-1,-1 0 0,0 0 0,1 0 1,-1 0-1,0 0 0,1 0 1,-1 0-1,0 0 0,1 0 1,-1 0-1,0 0 0,0 0 1,0-1 2,0 0 0,0 1 0,0-1 0,1 0 0,-1 1 0,0-1 1,1 0-1,-1 0 0,0 0 0,1 0 0,-1 0 0,1 0 1,-1 0-1,0-1 0,-1-5 32,0-1 0,0 1 0,-1-13 0,2 15-20,-1-8-9,1-1 1,0 0 0,1 1 0,1-1-1,0 1 1,0-1 0,1 1 0,1-1-1,1 1 1,0 0 0,0 0 0,1 0-1,1 1 1,0 0 0,1 0 0,0 0-1,0 1 1,16-17 0,93-74-10,-49 45 0,65-44 0,13-11 0,-84 51 0,14-12 0,-61 61 0,1 0 0,0 2 0,25-15 0,-35 22 0,-1 1 0,1 0 0,0 1 0,0-1 0,-1 1 0,1 0 0,0 0 0,0 0 0,0 1 0,0 0 0,1 0 0,-1 0 0,6 1 0,-4 1 0,1 0 0,0 0 0,-1 1 0,0 0 0,0 0 0,0 1 0,11 7 0,59 46 0,-87-61 0,1 0 0,-1 1 0,1 0 0,-13-3 0,19 6 0,-5-2 0,0 1 0,0 0 0,-1 0 0,1 1 0,0 0 0,0 1 0,-1 0 0,1 0 0,0 1 0,0 0 0,0 0 0,0 1 0,1 0 0,-1 0 0,1 1 0,-9 5 0,11-6 0,1-1 0,0 1 0,1 0 0,-1 1 0,0-1 0,1 1 0,0-1 0,0 1 0,0 0 0,0 0 0,0 1 0,1-1 0,0 0 0,0 1 0,0-1 0,1 1 0,-1 0 0,1 0 0,0 0 0,0-1 0,1 1 0,0 0 0,0 0 0,0 0 0,0 0 0,1 0 0,-1 0 0,3 6 0,-1-4 0,0 0 0,1 0 0,0 0 0,0 0 0,1-1 0,0 1 0,0-1 0,0 0 0,1 0 0,0-1 0,0 1 0,0-1 0,1 0 0,0 0 0,0-1 0,0 0 0,0 0 0,1 0 0,0-1 0,-1 0 0,1 0 0,0-1 0,1 1 0,-1-2 0,0 1 0,1-1 0,-1 0 0,1-1 0,-1 1 0,0-1 0,1-1 0,-1 0 0,1 0 0,-1 0 0,8-3 0,5-3 0,-1-1 0,-1 0 0,0-1 0,0-1 0,0-1 0,17-14 0,3-6 0,48-51 0,-54 46 0,0-2 0,-3 0 0,-1-2 0,-2-1 0,34-72 0,-34 51 0,-1-2 0,-4 0 0,19-98 0,-38 155 0,1-6 0,0 1 0,-1 0 0,-1-1 0,0 1 0,-1-1 0,-2-24 0,2 37 0,0-1 0,0 1 0,0-1 0,0 1 0,0-1 0,0 0 0,0 1 0,0-1 0,-1 1 0,1-1 0,0 1 0,0-1 0,-1 1 0,1-1 0,0 1 0,-1-1 0,1 1 0,0-1 0,-1 1 0,1 0 0,-1-1 0,1 1 0,-1 0 0,1-1 0,-1 1 0,1 0 0,-1-1 0,1 1 0,-1 0 0,1 0 0,-1 0 0,1 0 0,-1 0 0,0-1 0,1 1 0,-1 0 0,1 0 0,-1 0 0,1 0 0,-1 1 0,0-1 0,1 0 0,-1 0 0,1 0 0,-1 0 0,1 1 0,-1-1 0,1 0 0,-1 0 0,1 1 0,-1-1 0,0 1 0,-2 1 0,0 1 0,-1-1 0,1 1 0,1 0 0,-1 0 0,-3 5 0,-8 12 0,2 0 0,0 1 0,-16 43 0,-14 71 0,32-91 0,2 0 0,1 0 0,3 0 0,1 1 0,3-1 0,1 1 0,9 50 0,-6-73 0,0 0 0,14 36 0,-15-49 0,0-1 0,1 0 0,0 0 0,1 0 0,0-1 0,0 1 0,0-1 0,1 0 0,11 10 0,-14-15 0,0 0 0,0 0 0,0-1 0,0 1 0,0-1 0,1 1 0,-1-1 0,1 0 0,-1 0 0,1-1 0,-1 1 0,1-1 0,-1 0 0,1 1 0,-1-2 0,1 1 0,0 0 0,-1-1 0,1 1 0,-1-1 0,1 0 0,-1-1 0,0 1 0,5-2 0,5-4 0,0 0 0,0-1 0,-1-1 0,16-13 0,-6 3 0,-2-1 0,0-1 0,-1-1 0,22-33 0,-32 44 0,-6 7 0,-4 6 0,-7 8 0,1 0 0,0 1 0,1 0 0,0 1 0,0-1 0,1 1 0,1 0 0,0 0 0,-4 24 0,6-28 0,1 1 0,0-1 0,1 0 0,0 1 0,0-1 0,1 0 0,0 1 0,0-1 0,1 0 0,0 0 0,1 0 0,0 0 0,0-1 0,0 1 0,1-1 0,7 11 0,-10-17 0,-1 0 0,1 0 0,0 0 0,-1 0 0,1 0 0,0 0 0,0 0 0,0 0 0,0 0 0,0-1 0,0 1 0,0 0 0,0 0 0,0-1 0,0 1 0,0-1 0,0 1 0,0-1 0,1 0 0,-1 1 0,0-1 0,0 0 0,0 0 0,1 0 0,-1 0 0,0 0 0,0 0 0,1 0 0,-1 0 0,2-1 0,-1 0 0,0 0 0,0-1 0,0 1 0,0-1 0,-1 0 0,1 1 0,0-1 0,-1 0 0,1 0 0,-1 0 0,0 0 0,0 0 0,0-1 0,2-3 0,3-11 0,-1 1 0,-1 0 0,0-1 0,-2 0 0,1 0 0,-2 0 0,-1 0 0,0 0 0,-1 0 0,0 0 0,-2 0 0,0 0 0,-1 1 0,0-1 0,-9-20 0,11 34 0,1 0 0,0 1 0,-1-1 0,0 0 0,0 1 0,0-1 0,0 1 0,0 0 0,0 0 0,-1-1 0,1 2 0,0-1 0,-1 0 0,0 0 0,0 1 0,1-1 0,-1 1 0,0 0 0,0 0 0,0 0 0,0 0 0,0 1 0,0-1 0,-4 1 0,1 1 0,9 3 0,12 3 0,-1-6 0,0 0 0,0-1 0,0 0 0,1-1 0,-1 0 0,0-1 0,-1-1 0,20-6 0,-8 1 0,1-2 0,-2-1 0,36-21 0,-41 20 0,0-2 0,-1 0 0,-1-2 0,0 1 0,-2-2 0,1 0 0,-2-1 0,0-1 0,19-36 0,-4-1 0,-2 0 0,24-81 0,-42 112 0,-2 0 0,-1 0 0,-1-1 0,-1 0 0,1-37 0,-5 63 0,0-1 0,0 1 0,0-1 0,0 0 0,0 1 0,0-1 0,0 1 0,0-1 0,0 0 0,-1 1 0,1-1 0,0 1 0,0-1 0,0 1 0,-1-1 0,1 0 0,0 1 0,-1-1 0,1 1 0,-1-1 0,0 1 0,1 0 0,0-1 0,-1 1 0,1 0 0,-1 0 0,1 0 0,0 0 0,-1 0 0,1 0 0,-1 0 0,1 0 0,0 0 0,-1 1 0,1-1 0,-1 0 0,1 0 0,0 0 0,-1 0 0,1 1 0,0-1 0,-1 0 0,0 1 0,-1 1 0,-1 0 0,1 0 0,-1 0 0,1 1 0,0-1 0,-3 6 0,-6 12 0,1 0 0,1 1 0,1 0 0,1 0 0,1 1 0,-7 39 0,-5 138 0,18-196 0,-3 82 0,4 0 0,15 115 0,-6-145 0,-8-48 0,-1-1 0,1 0 0,1 0 0,-1-1 0,1 1 0,6 9 0,-8-14 0,-1 0 0,1 0 0,0 0 0,0-1 0,0 1 0,-1 0 0,1 0 0,0-1 0,0 1 0,0 0 0,0-1 0,1 1 0,-1-1 0,0 1 0,0-1 0,0 0 0,0 1 0,0-1 0,1 0 0,-1 0 0,1 0 0,0 0 0,1 0 0,-1-1 0,0 1 0,0-1 0,0 0 0,0 1 0,0-1 0,0 0 0,0 0 0,3-3 0,2-1 0,0-1 0,-1 1 0,0-2 0,9-11 0,11-16 0,-1-2 0,31-62 0,-48 81 0,-2-1 0,6-21 0,-8 24 0,-3 9 0,3-4 0,-3 10 0,-1 0 0,0 0 0,1 0 0,-1 0 0,1 0 0,-1 0 0,0 0 0,1 0 0,-1 0 0,1 0 0,-1 0 0,0 0 0,1 0 0,-1 0 0,1 0 0,-1 0 0,0 1 0,1-1 0,-1 0 0,1 0 0,-1 0 0,0 1 0,1-1 0,-1 0 0,0 0 0,0 1 0,1-1 0,-1 1 0,7 4 0,-1 1 0,-1-1 0,1 1 0,-1 0 0,0 1 0,0 0 0,-1-1 0,0 1 0,0 0 0,-1 1 0,1-1 0,1 11 0,10 34 0,-9-31 0,11 31 0,-16-51 0,-1 0 0,1 1 0,0-1 0,-1 0 0,1 0 0,0 0 0,0 0 0,0 0 0,0 0 0,0 0 0,0 0 0,0 0 0,1 0 0,-1 0 0,0-1 0,0 1 0,1 0 0,1 0 0,0-1 0,0 1 0,0 0 0,0-1 0,0 0 0,0 0 0,0 0 0,0 0 0,4-1 0,1-1 0,0 0 0,0 0 0,0-1 0,0 0 0,11-6 0,17-13 0,0-1 0,58-50 0,-84 67 0,-10 12 0,-11 14 0,-5 6 0,-20 43 0,31-60 0,2 1 0,0 0 0,0 0 0,0 0 0,1 0 0,1 1 0,0-1 0,0 14 0,2-21 0,-1-1 0,0 0 0,1 1 0,-1-1 0,1 0 0,0 0 0,0 1 0,0-1 0,0 0 0,0 0 0,2 3 0,-2-4 0,0 0 0,-1 0 0,1-1 0,0 1 0,0 0 0,0 0 0,0-1 0,0 1 0,0 0 0,0-1 0,0 1 0,0-1 0,0 1 0,0-1 0,0 0 0,0 1 0,0-1 0,0 0 0,0 0 0,0 0 0,1 0 0,-1 0 0,0 0 0,0 0 0,0 0 0,2-1 0,2-1 0,1 0 0,-1-1 0,0 0 0,0 0 0,0 0 0,0-1 0,0 0 0,-1 0 0,0 0 0,0 0 0,0-1 0,0 1 0,-1-1 0,1 0 0,-1 0 0,2-7 0,4-7 0,0 0 0,-2-1 0,7-25 0,-13 40 0,1 0 0,-1 1 0,-1-1 0,1 0 0,-1 0 0,0 0 0,0 0 0,0 0 0,-1 0 0,1 0 0,-1 0 0,0 0 0,-1 1 0,1-1 0,-1 0 0,0 1 0,0-1 0,-1 1 0,1 0 0,-1 0 0,0 0 0,0 0 0,0 0 0,-1 1 0,1-1 0,-1 1 0,0 0 0,-8-5 0,6 4 0,3 1 0,0 1 0,-1 0 0,1 0 0,-1 0 0,1 1 0,-1-1 0,0 1 0,0 0 0,0 0 0,-4 0 0,8 1 0,0-1 0,0 1 0,0 0 0,0 0 0,0 0 0,0 0 0,0 0 0,0 0 0,0 0 0,0 0 0,0 0 0,0 0 0,0 0 0,0 0 0,0 0 0,0 0 0,0 0 0,0 0 0,0-1 0,0 1 0,0 0 0,0 0 0,0 0 0,0 0 0,0 0 0,0 0 0,0 0 0,0 0 0,0 0 0,0 0 0,0 0 0,0 0 0,0 0 0,0 0 0,0 0 0,0 0 0,0-1 0,0 1 0,0 0 0,0 0 0,0 0 0,0 0 0,0 0 0,-1 0 0,1 0 0,0 0 0,0 0 0,0 0 0,0 0 0,0 0 0,0 0 0,0 0 0,0 0 0,0 0 0,0 0 0,0 0 0,0 0 0,0 0 0,0 0 0,0 0 0,-1 0 0,1 0 0,0 0 0,0 0 0,0 0 0,0 0 0,0 0 0,0 1 0,6-4 0,142 2 0,-104 2 0,51 5 0,-81-4 0,0 0 0,1 1 0,-1 1 0,20 7 0,-32-9 0,0-1 0,0 0 0,1 0 0,-1 1 0,0 0 0,0-1 0,-1 1 0,1 0 0,0 0 0,0 0 0,-1 0 0,1 0 0,-1 0 0,0 0 0,0 1 0,0-1 0,0 0 0,0 1 0,0-1 0,-1 1 0,1-1 0,-1 1 0,1-1 0,-1 1 0,0 3 0,0 3 0,-1 0 0,0 1 0,0-1 0,-1 0 0,-6 16 0,8-25 0,0 0 0,0 0 0,0 1 0,0-1 0,-1 0 0,1 1 0,0-1 0,0 0 0,0 0 0,0 1 0,0-1 0,0 0 0,0 1 0,0-1 0,0 0 0,0 1 0,0-1 0,0 0 0,0 1 0,0-1 0,0 0 0,0 0 0,0 1 0,1-1 0,-1 0 0,0 1 0,0-1 0,8-2 0,8-11 0,7-11 0,-12 11 0,1 1 0,1 0 0,0 1 0,0 0 0,25-14 0,-37 24 0,0 1 0,0 0 0,0-1 0,-1 1 0,1 0 0,0 0 0,0 0 0,0 0 0,0 0 0,0 0 0,0 0 0,0 0 0,-1 0 0,1 0 0,0 0 0,0 1 0,0-1 0,0 0 0,-1 1 0,1-1 0,0 0 0,0 1 0,0-1 0,-1 1 0,1-1 0,0 1 0,-1 0 0,1-1 0,0 2 0,3 2 0,-1 0 0,1 1 0,3 8 0,-1-3 0,10 14 0,1 0 0,1-1 0,37 36 0,-50-53 0,2-1 0,-1 0 0,0 0 0,1 0 0,0-1 0,0 0 0,0-1 0,1 1 0,-1-1 0,1-1 0,0 1 0,0-1 0,0-1 0,0 0 0,0 0 0,0 0 0,0-1 0,13-1 0,-17 0 0,0 1 0,0 0 0,0-1 0,0 0 0,0 0 0,-1 0 0,7-3 0,-9 3 0,0 1 0,-1-1 0,1 0 0,0 1 0,0-1 0,-1 0 0,1 1 0,0-1 0,-1 0 0,1 0 0,-1 0 0,1 1 0,-1-1 0,0 0 0,1 0 0,-1 0 0,0 0 0,1 0 0,-1 0 0,0 0 0,0 0 0,0 0 0,0 0 0,0 0 0,0 0 0,0 0 0,0 0 0,0 0 0,-1 0 0,1 1 0,0-1 0,-1 0 0,0-2 0,-5-11-4008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03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13264,'0'0'568,"52"-13"24,-7 9 0,17-1 8,13-3 8,15-1 7,11 3-7,4 1-16,7 2 8,2-2-40,12-6 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06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224 666 6016,'0'0'6681,"4"-9"-6405,11-26 23,-14 34-260,-1 0 0,0 0-1,1 0 1,-1 1 0,0-1 0,0 0 0,0 0 0,0 0 0,0 0 0,0 0 0,0 0 0,0 0 0,0 1 0,0-1 0,0 0 0,-1-1 0,1 1-8,0 1 0,-1 0 0,1-1 0,0 1 0,-1-1 0,1 1 0,-1 0 0,1-1 0,0 1 0,-1 0 0,1-1 0,-1 1 0,1 0 0,-1 0 0,1 0 0,-1-1-1,1 1 1,-1 0 0,0 0 0,-2 0 83,0 0-1,0 0 1,0 0-1,0 0 1,1 1-1,-5 1 1,5-2-88,-9 3 164,0 0 1,-1 1-1,2 0 0,-1 0 0,0 2 1,1-1-1,0 1 0,0 1 0,1-1 1,-1 2-1,2-1 0,-1 1 0,1 1 0,0 0 1,1 0-1,0 0 0,0 1 0,1 0 1,0 0-1,1 0 0,0 1 0,1 0 1,0 0-1,-4 20 0,7-24-73,1-1 0,-1 1 0,1 0 0,1 0 0,-1-1 0,1 1-1,0 0 1,0 0 0,1-1 0,0 1 0,0-1 0,1 0 0,-1 1 0,2-1 0,4 7 0,-6-10-54,0 0 0,0 0-1,1 0 1,0 0 0,-1 0 0,1-1 0,0 1 0,0-1 0,0 0 0,1 0 0,-1 0-1,0 0 1,1-1 0,0 1 0,-1-1 0,1 0 0,0 0 0,-1 0 0,1-1 0,0 1-1,0-1 1,0 0 0,-1 0 0,1 0 0,0-1 0,0 1 0,0-1 0,3-1 0,1-1 19,0 1 1,-1-2-1,1 1 1,-1-1-1,0 0 1,0-1-1,-1 0 1,1 0-1,-1 0 1,0-1-1,0 1 1,-1-2-1,0 1 1,0-1-1,0 1 1,-1-1-1,6-13 1,-5 9 31,-1 0 1,0 0-1,0 0 1,-2 0-1,1-1 1,-2 1-1,1-1 0,-1 0 1,-1 1-1,0-1 1,-1 0-1,-2-11 1,2 18-51,-1 0 1,1 0-1,-1 0 0,0 0 1,-1 0-1,1 0 0,-1 1 1,0-1-1,-4-4 1,-1 0 128,1 1 0,-2 0 0,-11-9 0,4 10 260,15 7-221,12 2-211,22 4 20,0-2-1,0-2 1,0-1-1,50-4 0,-61 0-26,0-1 0,0 0 0,-1-2 0,1 0 0,-2-2 0,1 0 0,33-19 0,-36 17 25,0-2 0,-1 0 0,0-1 0,-1 0 0,-1-1 0,0-1 1,-1-1-1,0 0 0,-2 0 0,0-2 0,18-33 0,-22 35 12,-1 0 0,-1 0 0,0-1 0,-2 0 0,1 0 0,-2 0 0,0 0 0,-2-1 0,0 1 0,0-1 0,-2 1 0,0-1 0,-1 1 0,-1-1 0,-7-24 0,7 29 2,-5-11 59,8 24-111,0 0 0,0 0 0,0 0-1,0 0 1,0 0 0,0-1-1,0 1 1,-1 0 0,1 0-1,0 0 1,0 0 0,0 0-1,0 0 1,0 0 0,-1 0 0,1 0-1,0 0 1,0-1 0,0 1-1,0 0 1,0 0 0,-1 0-1,1 0 1,0 0 0,0 0 0,0 0-1,0 0 1,-1 0 0,1 0-1,0 0 1,0 0 0,0 0-1,0 1 1,0-1 0,-1 0 0,1 0-1,0 0 1,0 0 0,0 0-1,0 0 1,-1 0 0,-6 9 7,-4 11-4,-10 31-2,2 1 0,-19 84-1,-8 113 3,37-186-26,-1 86 0,11-118 15,0 0-1,2 0 1,1-1-1,15 54 1,-19-83 9,0 0-1,0 0 1,0 0 0,1 0 0,-1 0-1,0-1 1,1 1 0,-1 0 0,1 0 0,-1 0-1,1 0 1,0-1 0,-1 1 0,1 0-1,0 0 1,-1-1 0,1 1 0,1 0 0,-1-1 0,-1 0 0,1 0 0,-1 0 1,1 0-1,-1 0 0,1 0 0,-1 0 1,1 0-1,-1 0 0,1 0 0,-1 0 1,1-1-1,-1 1 0,1 0 0,-1 0 1,0-1-1,1 1 0,-1 0 0,1-1 1,-1 1-1,1 0 0,-1-1 0,0 1 1,1-1-1,2-3 11,1-1 1,-1 0 0,0 0 0,4-10-1,4-18 66,0 1-1,-3-2 1,7-44-1,-13 65-45,-1 5 11,0 0 0,-1 0-1,0-1 1,0 1 0,-1 0 0,-3-15-1,4 23-42,0 0 3,-1 0 0,1-1 1,0 1-1,0 0 0,0 0 1,0-1-1,0 1 0,0 0 1,0 0-1,1-1 0,-1 1 1,0 0-1,0 0 0,0-1 1,0 1-1,0 0 0,0 0 0,0-1 1,0 1-1,1 0 0,-1 0 1,0-1-1,0 1 0,0 0 1,1 0-1,-1 0 0,0 0 1,0-1-1,0 1 0,1 0 1,-1 0-1,0 0 0,0 0 1,1 0-1,-1 0 0,0 0 1,0 0-1,1 0 0,-1-1 1,0 1-1,0 0 0,1 0 0,-1 0 1,0 0-1,0 1 0,1-1 1,-1 0-1,0 0 0,0 0 1,1 0-1,-1 0 0,0 0 1,0 0-1,1 0 0,-1 1 1,0-1-1,23 9-13,-15-5 24,11 3-12,1-2 0,-1 0 1,1-1-1,0 0 0,0-2 1,23 0-1,11-2 33,57-8 1,-78 4 202,36-8-1,-60 10-186,0-1 0,1 0 0,-1-1 0,0 1 0,-1-2 0,1 1 0,-1-1 0,12-9 0,-19 13-52,0 0 0,0 0 0,0 0 0,-1 1 0,1-1 0,0 0 0,-1 0 0,1 0 0,-1 0 0,1 0 0,-1-1 0,1 0 0,-3 7 0,0-1 0,0 1 0,0-1 0,-5 8 0,-7 15 0,10-18 0,1 1 0,1 0 0,-1 0 0,2 0 0,-2 18 0,3-23 0,0 1 0,0 0 0,1-1 0,0 1 0,0 0 0,0-1 0,0 1 0,1-1 0,0 0 0,0 1 0,6 8 0,-6-11 0,0 0 0,1-1 0,0 1 0,-1-1 0,1 0 0,0 1 0,0-1 0,0 0 0,1-1 0,-1 1 0,0-1 0,1 1 0,-1-1 0,1 0 0,-1 0 0,1-1 0,0 1 0,-1-1 0,1 1 0,0-1 0,5-1 0,4 0 0,-1 0 0,1-1 0,0-1 0,22-7 0,-20 4 0,0-2 0,-1 0 0,1-1 0,15-13 0,-28 21 0,24-18 0,-2-2 0,1 0 0,-2-1 0,-1-2 0,21-28 0,-24 26 0,-1-2 0,-2 0 0,0-1 0,-2-1 0,-2 0 0,0 0 0,14-65 0,-24 87 0,18-98 0,-17 85 0,0 0 0,-2 0 0,-2-22 0,-4 14 0,5 29 0,0-1 0,0 1 0,0-1 0,0 1 0,0 0 0,0-1 0,0 1 0,0-1 0,0 1 0,-1 0 0,1-1 0,0 1 0,0-1 0,0 1 0,-1 0 0,1-1 0,0 1 0,0 0 0,-1-1 0,1 1 0,0 0 0,-1 0 0,1-1 0,0 1 0,-1 0 0,1 0 0,-1 0 0,1 0 0,0-1 0,-1 1 0,1 0 0,-1 0 0,1 0 0,0 0 0,-1 0 0,1 0 0,-1 0 0,1 0 0,-1 0 0,1 0 0,0 0 0,-1 0 0,1 0 0,-1 1 0,1-1 0,0 0 0,-1 0 0,1 0 0,0 0 0,-1 1 0,1-1 0,-1 0 0,1 0 0,0 1 0,0-1 0,-1 0 0,1 1 0,0-1 0,-5 5 0,1 0 0,1 0 0,-1 0 0,1 1 0,0-1 0,-4 9 0,-12 39 0,15-40 0,-9 33 0,2 1 0,1 1 0,3 0 0,2 0 0,2 0 0,6 92 0,0-116 0,6 30 0,-7-45 0,0 0 0,1 1 0,1-1 0,-1-1 0,2 1 0,4 8 0,-8-15 0,1 0 0,0-1 0,-1 1 0,1 0 0,0-1 0,0 0 0,-1 1 0,1-1 0,0 0 0,0 0 0,1 0 0,-1 0 0,0 0 0,0-1 0,0 1 0,1-1 0,-1 1 0,0-1 0,1 0 0,-1 0 0,0 0 0,0 0 0,1 0 0,-1 0 0,0-1 0,1 1 0,2-2 0,7-1 0,0-2 0,-1 1 0,20-11 0,-29 14 0,28-17 0,-1-1 0,0-2 0,25-23 0,34-26 0,-87 69 0,1 0 0,0 0 0,-1 0 0,1 1 0,0-1 0,-1 0 0,1 1 0,3-1 0,-5 1 0,1 0 0,-1 0 0,0 0 0,1 0 0,-1 0 0,0 0 0,1 0 0,-1 0 0,0 0 0,1 0 0,-1 0 0,0 0 0,1 1 0,-1-1 0,0 0 0,1 0 0,-1 0 0,0 1 0,0-1 0,1 0 0,-1 0 0,0 1 0,0-1 0,1 0 0,-1 0 0,0 1 0,0-1 0,0 0 0,0 1 0,1-1 0,-1 0 0,0 1 0,0-1 0,0 0 0,0 1 0,0-1 0,0 0 0,0 1 0,0-1 0,0 0 0,0 1 0,0-1 0,0 1 0,0-1 0,0 0 0,0 1 0,-1-1 0,1 0 0,0 1 0,0-1 0,-4 12 0,1 0 0,-2 0 0,0 0 0,-10 17 0,2-5 0,-13 24 0,-2 0 0,-49 60 0,73-104 0,1 1 0,0 0 0,0-1 0,-1 0 0,0 0 0,0 0 0,0 0 0,-1-1 0,-5 5 0,10-8 0,0 0 0,0 0 0,0 0 0,-1 0 0,1 0 0,0 0 0,0 0 0,0 0 0,0 1 0,-1-1 0,1 0 0,0 0 0,0 0 0,0 0 0,0 0 0,-1 0 0,1 0 0,0 0 0,0 0 0,0 0 0,0 0 0,-1 0 0,1 0 0,0 0 0,0-1 0,0 1 0,0 0 0,0 0 0,-1 0 0,1 0 0,0 0 0,0 0 0,0 0 0,0 0 0,0-1 0,-1 1 0,1 0 0,0 0 0,0 0 0,0 0 0,0 0 0,0 0 0,0-1 0,0 1 0,0 0 0,0 0 0,0 0 0,0 0 0,0-1 0,0 1 0,0 0 0,0 0 0,0 0 0,0 0 0,0-1 0,0 1 0,0 0 0,0 0 0,0-1 0,3-10 0,5 1 0,-1 0 0,1 0 0,1 1 0,-1 0 0,1 0 0,1 1 0,0 0 0,0 1 0,1 0 0,-1 1 0,22-10 0,11-1 0,83-21 0,-103 31 0,75-14 0,-70 15 0,-14 3 0,21-3 0,-43 9 874,1-2-5795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06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0 189 16384,'0'0'983,"12"-2"-309,370-44 1510,-362 44-2124,133-21 622,152-43 0,-227 50-202,-54 12-32,40-11 0,-60 13-372,-2 2-35,0 0 1,0-1-1,0 0 1,0 1 0,0-1-1,0 0 1,0 0-1,0 0 1,-1-1-1,1 1 1,3-3-1,-15 4-106,-42 7-3166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06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13464,'0'0'3687,"80"-19"-3367,0 13 8,18 6-112,-4 3 8,-1 0-72,0-6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09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327 438 6520,'0'0'2600,"3"-8"-1827,8-28-10,-11 35-718,0 0 0,0 0 0,0 0 1,0 0-1,0 0 0,0 0 0,0 0 0,0 0 1,-1 0-1,1 0 0,0 0 0,-1 0 1,1 0-1,-1 0 0,1 1 0,-1-1 0,0 0 1,1 0-1,-1 0 0,0 1 0,1-1 0,-1 0 1,0 1-1,0-1 0,0 1 0,1-1 1,-1 1-1,0-1 0,0 1 0,0-1 0,-1 1 1,0-1 83,-3-1 24,0 0 0,1 1 1,-1 0-1,0 0 0,0 0 0,0 0 1,0 1-1,1 0 0,-1 0 1,0 0-1,-7 2 0,-1 0 174,0 1-1,0 0 0,-13 6 1,9-2 145,-1 1 0,2 0 0,-1 1 0,1 1 1,-28 23-1,39-29-307,-1 1 0,1 0-1,0 0 1,1 0 0,-1 1 0,1-1 0,0 1 0,0 0 0,1 1 0,0-1 0,0 0 0,0 1 0,1 0 0,0 0 0,0-1 0,1 1-1,0 0 1,0 12 0,0-16-89,1 1 0,1-1 0,-1 0-1,0 0 1,1 1 0,0-1 0,0 0-1,0 0 1,0 0 0,0 0-1,1 0 1,-1 0 0,1 0 0,0-1-1,-1 1 1,1 0 0,1-1 0,-1 1-1,0-1 1,1 0 0,-1 0 0,1 0-1,-1 0 1,1 0 0,0-1 0,0 1-1,0-1 1,0 0 0,0 0-1,0 0 1,7 1 0,-4-1-7,0 0-1,1-1 1,-1 0-1,1-1 1,-1 1 0,1-1-1,-1 0 1,0-1-1,0 0 1,0 0 0,0 0-1,0 0 1,0-1-1,0 0 1,7-6 0,1-2 30,0-2 0,-1 0 1,-1 0-1,0-1 1,0-1-1,-2 0 0,0-1 1,0 0-1,-2 0 0,9-22 1,5-25 447,-21 60-277,-3 4-156,-2 6-24,2 3-50,0 0 0,0 0 0,1 1 1,0-1-1,1 0 0,0 1 0,1-1 0,0 0 0,4 20 0,-2-22-6,-1 0 1,1 0-1,1 0 0,-1-1 0,1 1 0,1-1 0,-1 0 1,1 0-1,1-1 0,-1 1 0,1-1 0,11 9 0,-14-13-4,0 0 0,0 0 0,-1 0 0,1-1 0,1 1-1,-1-1 1,0 0 0,0 0 0,0 0 0,1 0-1,-1 0 1,0-1 0,1 0 0,3 0 0,-2 0 17,1-1 0,-1 1 0,1-1 1,-1-1-1,0 1 0,1-1 0,-1 0 0,5-3 1,0 0 38,0-1 1,0-1 0,-1 0-1,0 0 1,0-1-1,-1 0 1,12-14 0,4-11 266,-2-1 0,28-55-1,-46 79-228,0 0-1,-1 0 0,0 0 0,0 0 0,2-18 0,-5 28-116,0-1-3,0 1 0,0 0 0,0-1 0,0 1 0,0 0-1,0 0 1,0-1 0,0 1 0,0 0 0,0-1 0,0 1 0,0 0 0,0 0 0,1-1 0,-1 1 0,0 0 0,0 0 0,0-1 0,1 1 0,-1 0 0,0 0 0,0-1 0,0 1 0,1 0 0,-1 0 0,0 0 0,0 0 0,1 0 0,-1-1 0,0 1 0,0 0-1,1 0 1,-1 0 0,1 0 0,9 6 59,7 15-35,-5 1-39,-1 0 1,-1 1-1,0 0 0,-2 1 1,6 27-1,5 14-20,-14-48 33,-4-13-7,0-1 1,-1 1 0,1-1-1,1 1 1,-1-1 0,0 0-1,1 1 1,0-1 0,0 0-1,0 0 1,0 0-1,0 0 1,1-1 0,4 6-1,-1-5 11,-1 1 0,1-1-1,1 0 1,-1-1-1,0 1 1,1-1-1,-1-1 1,1 1 0,-1-1-1,1 0 1,0 0-1,0-1 1,-1 0 0,1 0-1,8-2 1,4 0 44,-1-2 0,0 1 0,-1-2 0,34-13 0,-39 13-6,-1-1 0,0 0 0,0 0 0,-1-1 0,1 0 0,-1-1 0,-1-1 0,10-9 0,-14 12-14,-1 0-1,0 0 1,0 0 0,5-10-1,-9 15-20,1-1-1,0 0 1,0 1-1,0-1 0,-1 0 1,1 0-1,-1 0 1,0 0-1,1 1 1,-1-1-1,0 0 1,0 0-1,0 0 1,0 0-1,-1 0 1,1 0-1,0 0 1,-1 1-1,1-1 1,-1 0-1,0 0 1,-1-1-1,2 2-6,0 1 1,-1 0-1,1-1 1,-1 1-1,1 0 1,-1 0-1,1-1 0,0 1 1,-1 0-1,1 0 1,-1 0-1,1 0 1,-1 0-1,1 0 0,-1 0 1,1 0-1,-1 0 1,1 0-1,-1 0 0,1 0 1,-1 0-1,1 0 1,-1 0-1,1 0 1,-1 1-1,0-1 0,-14 7 10,11-5-8,-1 1 2,0 0-1,0 1 0,0-1 0,0 1 1,1 0-1,-1 0 0,1 1 1,0 0-1,0-1 0,1 1 0,-1 0 1,1 1-1,0-1 0,1 0 0,-1 1 1,1 0-1,-3 9 0,4-9-7,-1 1 0,1 0 0,1 0 0,-1 0 0,1 0 0,0 0 0,1 0 0,-1 0 0,2 0 0,-1-1 0,1 1 0,-1 0 0,2-1 0,-1 1 0,6 9 0,-6-13 0,0 1 0,0-1 1,0 0-1,0 0 0,1 0 0,-1-1 1,1 1-1,-1 0 0,6 2 0,-6-3 3,0-1 1,1 0-1,-1-1 0,0 1 0,1 0 0,-1-1 0,0 1 0,1-1 0,-1 0 0,1 1 0,-1-1 1,0-1-1,1 1 0,-1 0 0,5-2 0,1 0 9,0 0 0,-1-1 0,1 0 1,-1-1-1,0 0 0,0 0 0,0 0 0,0-1 0,-1 0 0,0 0 1,0-1-1,0 0 0,5-8 0,-2 4 6,-1-1 1,-1-1-1,0 1 0,0-1 0,-1 0 1,-1-1-1,5-14 0,-9 23-16,0 0 0,0 0 0,-1-1 0,1 1 0,-1 0 0,0 0 0,0 0 0,0-1 0,-1 1 0,0 0 0,-1-7 0,1 8 0,0 0 0,-1 1 0,1-1 0,0 1 0,-1-1 0,1 1 0,-1-1 0,0 1 0,0 0 0,0 0 0,0 0 0,0 0 0,0 0 0,-1 0 0,1 1 0,-1-1 0,-3-1 0,-4-1 0,0 0 0,-1 1 0,1 0 0,0 0 0,-21-1 0,24 4 0,1 0 0,-1 0 0,0 0 0,0 1 0,0 0 0,1 1 0,-1-1 0,0 1 0,1 0 0,-8 4 0,13-5 0,1-1 0,-1 0 0,0 1 0,1-1 0,-1 0 0,1 1 0,-1-1 0,1 0 0,-1 1 0,1-1 0,-1 1 0,1-1 0,-1 1 0,1 0 0,-1-1 0,1 1 0,0-1 0,-1 1 0,1 0 0,0-1 0,0 1 0,-1 0 0,1 0 0,0 0 0,0 0 0,1 0 0,-1-1 0,0 1 0,1 0 0,-1-1 0,0 1 0,1 0 0,-1-1 0,1 1 0,-1 0 0,1-1 0,-1 1 0,1-1 0,-1 1 0,1-1 0,0 1 0,-1-1 0,1 1 0,0-1 0,-1 0 0,2 1 0,6 3 0,1-1 0,0 0 0,-1-1 0,1 1 0,0-2 0,1 1 0,-1-1 0,0-1 0,13 0 0,10-2 0,43-8 0,-8-3 0,115-38 0,-157 43 0,-13 5 0,-12 3 0,0 0 0,-1 0 0,1 0 0,0 0 0,0 0 0,0 0 0,0 0 0,0 0 0,0 1 0,0-1 0,0 0 0,0 0 0,0 0 0,0 0 0,0 0 0,0 0 0,0 0 0,0 0 0,1 0 0,-1 0 0,0 0 0,0 0 0,0 0 0,0 0 0,0 0 0,0 0 0,0 0 0,0 0 0,0 1 0,0-1 0,0 0 0,0 0 0,0 0 0,0 0 0,0 0 0,0 0 0,0 0 0,0 0 0,0 0 0,0 0 0,0 0 0,0 0 0,0 0 0,1 0 0,-1 0 0,0 0 0,-5 5 0,0 0 0,1 0 0,-1 0 0,1 1 0,1-1 0,-1 1 0,1 0 0,0 0 0,0 0 0,1 1 0,0-1 0,0 1 0,0-1 0,1 1 0,0 0 0,0 0 0,1-1 0,0 1 0,0 0 0,1 0 0,-1 0 0,1-1 0,4 12 0,-4-15 0,1 1 0,-1-1 0,1 0 0,0 0 0,0 0 0,1 0 0,-1-1 0,0 1 0,1 0 0,0-1 0,-1 0 0,1 1 0,0-1 0,0 0 0,1-1 0,-1 1 0,0 0 0,0-1 0,1 0 0,-1 0 0,1 0 0,-1 0 0,1-1 0,-1 1 0,8-1 0,-2 0 0,-1 0 0,0-1 0,1 0 0,-1 0 0,0-1 0,1 0 0,-1-1 0,0 0 0,-1 0 0,9-5 0,8-7 0,0-1 0,23-21 0,13-10 0,-41 32 0,-13 10 0,0 0 0,14-7 0,-20 12 0,1 0 0,-1 0 0,0 0 0,0 0 0,1 0 0,-1 0 0,0 0 0,1 1 0,-1-1 0,0 0 0,0 0 0,1 0 0,-1 0 0,0 1 0,0-1 0,0 0 0,1 0 0,-1 1 0,0-1 0,0 0 0,0 0 0,0 1 0,1-1 0,-1 0 0,0 1 0,0-1 0,0 0 0,0 1 0,0-1 0,0 0 0,0 1 0,0-1 0,0 0 0,0 0 0,0 1 0,0-1 0,0 1 0,1 13 0,-2 9 0,2 1 0,1-1 0,1 1 0,0-1 0,12 36 0,-14-57 0,-1 0 0,1-1 0,0 1 0,0 0 0,0-1 0,0 1 0,0-1 0,0 1 0,0-1 0,1 0 0,-1 1 0,0-1 0,1 0 0,-1 0 0,1 0 0,-1 0 0,1 0 0,2 1 0,-1-1 0,-1 0 0,1-1 0,0 1 0,0-1 0,0 0 0,0 0 0,0 0 0,0 0 0,0 0 0,4-2 0,4-1 0,0 0 0,-1-1 0,0 0 0,19-11 0,0-4 0,-2-1 0,0-1 0,-1-1 0,25-28 0,-48 48 0,0-1 0,0 1 0,0 0 0,0 0 0,0 0 0,0 1 0,1-1 0,-1 1 0,6-2 0,8-4 0,-16 7 0,-1 0 0,1 0 0,0-1 0,-1 1 0,1 0 0,-1 0 0,1 0 0,0 0 0,-1 0 0,1 0 0,0 0 0,-1 0 0,1 0 0,-1 0 0,1 0 0,0 0 0,-1 0 0,1 0 0,-1 1 0,1-1 0,0 0 0,-1 0 0,1 1 0,-1-1 0,2 1 0,-1 0 0,0 0 0,0 0 0,0 1 0,-1-1 0,1 0 0,0 1 0,0-1 0,-1 0 0,1 1 0,0 1 0,1 5 0,0 0 0,-1 0 0,1 9 0,-2-16 0,0 16 0,0 0 0,-4 20 0,0 17 0,4-54 0,0 0 0,1 1 0,-1-1 0,0 0 0,0 0 0,0 0 0,0 1 0,0-1 0,0 0 0,0 0 0,0 0 0,0 1 0,0-1 0,1 0 0,-1 0 0,0 0 0,0 0 0,0 1 0,0-1 0,1 0 0,-1 0 0,0 0 0,0 0 0,0 0 0,0 0 0,1 0 0,-1 0 0,0 1 0,0-1 0,0 0 0,1 0 0,-1 0 0,0 0 0,0 0 0,1 0 0,-1 0 0,0 0 0,0 0 0,0 0 0,1 0 0,-1-1 0,0 1 0,0 0 0,0 0 0,1 0 0,-1 0 0,0 0 0,0 0 0,0 0 0,0 0 0,1-1 0,-1 1 0,0 0 0,0 0 0,0 0 0,0 0 0,0-1 0,1 1 0,-1 0 0,0 0 0,0 0 0,0-1 0,0 1 0,0 0 0,0 0 0,9-10 0,-1 1 0,0-2 0,11-18 0,-5 7 0,0 2 0,0 1 0,24-24 0,-37 42 0,0 0 0,-1 0 0,1 1 0,0-1 0,-1 0 0,1 1 0,0-1 0,0 0 0,-1 1 0,1-1 0,0 1 0,0 0 0,0-1 0,0 1 0,0 0 0,0-1 0,0 1 0,0 0 0,-1 0 0,1 0 0,0 0 0,0 0 0,0 0 0,0 0 0,0 0 0,0 0 0,0 1 0,0-1 0,0 0 0,0 0 0,0 1 0,0-1 0,0 1 0,-1-1 0,1 1 0,0-1 0,0 1 0,-1 0 0,1-1 0,0 1 0,-1 0 0,1-1 0,0 1 0,0 2 0,3 3 0,0 1 0,0 0 0,-1 0 0,4 12 0,-3-9 0,-2-5 0,0 0 0,1-1 0,-1 1 0,1 0 0,0-1 0,0 0 0,1 1 0,-1-1 0,1-1 0,0 1 0,0 0 0,0-1 0,0 0 0,1 0 0,9 5 0,-5-5 0,0 0 0,0 0 0,0-1 0,0-1 0,1 1 0,-1-1 0,0-1 0,13 0 0,-4-1 0,1 0 0,-1-2 0,0 0 0,1-1 0,-2 0 0,1-2 0,0 0 0,-1-1 0,0-1 0,-1-1 0,0 0 0,19-14 0,-31 21 0,-1-1 0,1 0 0,0 0 0,-1 0 0,1-1 0,-1 1 0,0-1 0,0 0 0,-1 0 0,5-8 0,-7 12 0,0 0 0,1-1 0,-1 1 0,0 0 0,0-1 0,0 1 0,0 0 0,0-1 0,0 1 0,0-1 0,0 1 0,0 0 0,0-1 0,0 1 0,-1-1 0,1 1 0,0 0 0,0-1 0,0 1 0,0 0 0,-1-1 0,1 1 0,0 0 0,0 0 0,-1-1 0,1 1 0,0 0 0,-1-1 0,-11-2 0,-17 5 0,16 1 0,0 0 0,0 1 0,0 1 0,1 0 0,-20 10 0,26-11 0,0-1 0,0 1 0,1 0 0,-1 0 0,1 1 0,0 0 0,0 0 0,0 0 0,1 0 0,0 1 0,0-1 0,-6 12 0,9-13 0,0 0 0,0-1 0,1 1 0,-1 0 0,1 0 0,0-1 0,0 1 0,0 0 0,1 0 0,-1-1 0,1 1 0,0 0 0,0-1 0,0 1 0,1 0 0,-1-1 0,1 0 0,0 1 0,0-1 0,0 0 0,0 0 0,0 0 0,6 5 0,-6-5 0,1-1 0,0 1 0,-1-1 0,1 0 0,0 1 0,0-1 0,0-1 0,0 1 0,1 0 0,-1-1 0,0 1 0,1-1 0,-1 0 0,1 0 0,-1-1 0,1 1 0,-1-1 0,1 0 0,0 1 0,-1-2 0,1 1 0,-1 0 0,1-1 0,-1 1 0,5-2 0,-1-2 0,0 0 0,0 0 0,0 0 0,-1-1 0,1 0 0,-1 0 0,10-11 0,-4 2 0,-1 0 0,14-23 0,10-22 0,-4-1 0,-1-2 0,-4-1 0,-2-1 0,-3-1 0,14-79 0,-32 131 0,4-30 0,-6 40 0,-1 1 0,0-1 0,0 0 0,0 1 0,0-1 0,-1 1 0,1-1 0,-1 0 0,0 1 0,1-1 0,-1 1 0,-2-5 0,2 7 0,0-1 0,1 0 0,-1 1 0,0-1 0,1 1 0,-1-1 0,0 1 0,0-1 0,1 1 0,-1-1 0,0 1 0,0 0 0,0-1 0,0 1 0,0 0 0,1 0 0,-1 0 0,0-1 0,0 1 0,0 0 0,0 0 0,0 1 0,0-1 0,0 0 0,0 0 0,0 0 0,1 0 0,-1 1 0,0-1 0,0 0 0,0 1 0,0-1 0,1 1 0,-1-1 0,0 1 0,0-1 0,0 2 0,-4 1 0,0 1 0,0 0 0,1 1 0,-7 7 0,-3 5 0,2 2 0,0-1 0,1 2 0,1-1 0,-13 36 0,9-16 0,3 1 0,-9 49 0,15-57 0,1 1 0,2-1 0,2 37 0,1-50 0,1-1 0,0 0 0,2 0 0,0 0 0,1 0 0,1-1 0,8 19 0,-10-29 0,0 0 0,0 0 0,1 0 0,-1-1 0,2 1 0,-1-1 0,1 0 0,-1-1 0,2 1 0,-1-1 0,0-1 0,10 6 0,-7-5 0,1-1 0,-1 0 0,1-1 0,0 0 0,1 0 0,-1-1 0,0 0 0,22 0 0,25-3-3971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01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0 234 5920,'0'0'7794,"9"-11"-7450,3-3-226,36-50 410,-41 56-372,-1 0 0,2 0 0,-1 1-1,14-11 1,10-9 418,-31 26-556,1 1 0,0-1 1,-1 0-1,1 1 0,-1-1 1,1 0-1,0 1 0,0-1 0,-1 1 1,1-1-1,0 1 0,0 0 1,0-1-1,-1 1 0,1 0 0,0-1 1,0 1-1,0 0 0,0 0 1,0 0-1,0 0 0,0 0 0,0 0 1,-1 0-1,1 0 0,0 0 1,0 0-1,0 1 0,0-1 0,0 0 1,0 0-1,-1 1 0,1-1 1,0 1-1,0-1 0,0 1 0,-1-1 1,1 1-1,0-1 0,-1 1 1,1 0-1,-1-1 0,1 1 0,0 0 1,-1 0-1,0-1 0,1 1 1,-1 0-1,1 0 0,-1 0 0,0 0 1,1 1-1,2 6 57,0 0-1,0 0 1,-1 1 0,2 10-1,5 80 252,-9-72-209,3 0 0,0 0 0,12 45 0,-12-62-95,0 3 62,1-1 0,1 0 1,-1 0-1,12 18 1,-14-27-57,0-1-1,0 1 1,0-1 0,0 1-1,0-1 1,1 0 0,-1 0 0,1 0-1,0 0 1,-1 0 0,1 0-1,0-1 1,0 1 0,0-1 0,0 0-1,0 0 1,1 0 0,-1 0-1,0-1 1,0 1 0,1-1 0,-1 0-1,4 0 1,1-1 33,0-1 0,0 1-1,0-1 1,-1-1 0,1 1 0,-1-1-1,1-1 1,-1 1 0,0-1-1,0-1 1,-1 1 0,8-7 0,-1 0 74,-1-1 1,0 0-1,0-1 0,16-25 1,-17 20-3,-1 0 1,0 0 0,-2-1-1,0 0 1,8-35 0,-8 18 59,-2 0 0,3-49 0,-9 82-177,0-1 0,0 1 1,1 0-1,-1 0 0,1-1 0,0 1 1,0 0-1,0 0 0,0 0 0,0 0 0,1 0 1,-1 0-1,1 0 0,0 1 0,0-1 1,0 1-1,0-1 0,0 1 0,3-3 1,-2 3-10,1 1 0,-1-1 0,0 1 0,0 0 0,1 0 0,-1 0 0,1 1 0,-1-1 0,1 1 0,-1-1 0,1 1 0,-1 1 1,1-1-1,-1 0 0,1 1 0,-1-1 0,6 3 0,164 54 176,-167-53-220,-1-2-28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11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92 7136,'0'0'12249,"1"15"-11529,-1 8-450,-1 0 0,-1 0 0,-1 0 0,-7 29 0,-4 3 538,4 2 0,1-1 0,3 1 0,3 95 0,7-100 1014,-4-51-1777,0-1 0,0 0 0,0 1 0,0-1 0,0 0 0,0 0 0,0 1 0,0-1 0,0 0 0,0 1 0,0-1 0,0 0 0,1 1 0,-1-1 0,0 0 0,0 1 0,0-1 0,0 0 0,0 0 0,1 1 0,-1-1 0,0 0 0,0 0 0,0 1 0,1-1 0,-1 0 0,0 0 0,0 0 0,1 0 0,-1 1 0,0-1 0,0 0 0,1 0 0,6-8 714,4-17-206,-4 6-272,-1-1-1,-2 0 1,4-29 0,1-63 379,-4 24-147,-2 64-474,-1-10 26,2-1 1,16-58-1,-17 83-61,0 0 1,1 1 0,0 0-1,0 0 1,1 0-1,0 1 1,1-1 0,0 1-1,0 0 1,1 1 0,0 0-1,0 0 1,0 0-1,11-6 1,-14 10-5,3-2 0,0 1 0,0 0 0,1 0 0,14-5 0,-20 8 0,0 0 0,0 1 0,0 0 0,1-1 0,-1 1 0,0 0 0,0 0 0,0 0 0,1 0 0,-1 1 0,0-1 0,0 1 0,0-1 0,0 1 0,1 0 0,-1 0 0,0 0 0,0 0 0,-1 0 0,1 0 0,0 0 0,0 1 0,2 1 0,-1 1 0,0-1 0,-1 1 0,1-1 0,-1 1 0,1 0 0,-1 0 0,0 0 0,-1 1 0,1-1 0,-1 0 0,0 1 0,0-1 0,0 1 0,0 5 0,0 0 0,-1-1 0,-1 0 0,1 1 0,-1-1 0,-5 18 0,1-10 0,-1 0 0,-1 0 0,-1-1 0,0 0 0,-14 20 0,3-9 0,-45 48 0,62-72 0,0-1 0,0 1 0,0-1 0,0 1 0,0 0 0,0 0 0,-1 4 0,3-6 0,-1 0 0,1 0 0,0 0 0,0 0 0,-1 0 0,1 0 0,0 0 0,0 0 0,0 0 0,1 0 0,-1 0 0,0 0 0,0 0 0,0 0 0,1 0 0,-1 0 0,0 0 0,1 0 0,-1 0 0,1 0 0,-1-1 0,1 1 0,0 0 0,-1 0 0,1 0 0,0-1 0,-1 1 0,3 1 0,34 25 0,43 23 0,-50-32 0,-1 0 0,-1 2 0,41 37 0,-67-56 0,-1 0 0,0 0 0,0 0 0,0 0 0,0 0 0,-1 1 0,1-1 0,0 0 0,0 0 0,-1 1 0,1-1 0,-1 1 0,1-1 0,-1 1 0,0-1 0,1 3 0,-1-2 0,0-1 0,-1 0 0,1 0 0,0 0 0,-1 0 0,1 0 0,0 0 0,-1 0 0,1 0 0,-1 0 0,0 0 0,1 0 0,-1 0 0,0 0 0,0 0 0,1-1 0,-3 2 0,0 1 0,-1-1 0,0 0 0,1 0 0,-1 0 0,0 0 0,-1-1 0,1 0 0,0 1 0,0-1 0,-5 0 0,0-1 0,0 0 0,0 0 0,1-1 0,-1 0 0,0 0 0,1-1 0,-1 0 0,1-1 0,-16-7 0,5 1 0,0-1 0,-34-24 0,49 31 0,-39-32 0,40 32 0,-1-1 0,1 1 0,0-1 0,0 0 0,0 0 0,1 0 0,-1 0 0,1-1 0,-3-5 0,5 8 0,0 1 0,-1 0 0,1 0 0,0 0 0,0-1 0,0 1 0,0 0 0,0-1 0,0 1 0,0 0 0,0 0 0,0-1 0,1 1 0,-1 0 0,0 0 0,1-1 0,-1 1 0,1 0 0,-1 0 0,1 0 0,0 0 0,0 0 0,-1 0 0,1 0 0,0 0 0,0 0 0,0 0 0,0 0 0,0 1 0,0-1 0,0 0 0,0 1 0,0-1 0,0 1 0,1-1 0,0 0 0,6-1 0,1-1 0,-1 1 0,0 1 0,13-2 0,-10 2 0,43-5 499,-26 4-5739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11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16384,'0'0'2993,"10"-1"-2387,29-8 57,42-15-1,-48 13 350,0 1 0,1 2-1,54-6 1,-86 14-960,0-1 0,0 1 0,0 1 0,0-1 0,-1 0 0,1 0-1,0 1 1,0-1 0,-1 1 0,1-1 0,0 1 0,2 1 0,4 5-3379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12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490 200 9440,'0'0'2434,"1"-11"-1518,1 1-774,0-4 305,0 0 1,-1-23-1,-1 33-319,0-1 1,-1 1-1,0-1 0,1 0 0,-1 1 0,-1-1 1,1 1-1,-1 0 0,0 0 0,0-1 0,0 1 0,0 0 1,-6-6-1,4 5-11,0 1 0,-1 0 0,1 0 1,-1 1-1,0 0 0,0-1 0,0 2 0,0-1 0,-1 0 0,1 1 1,-7-2-1,4 2 48,-1 1 0,1 0 0,0 0 0,-1 0 0,0 1 0,-15 2 0,2 2 238,0 1 0,1 0 1,0 2-1,0 1 0,-20 10 0,30-13-107,0 1 0,0 0 0,0 0 0,1 1 0,0 1 0,-10 9 0,15-12-152,1 0 0,0 0-1,0 0 1,1 0 0,-1 0-1,1 1 1,0 0 0,1-1-1,0 1 1,-1 0 0,2 0-1,-1 1 1,-1 10 0,3-4 59,-1-1 0,2 1 0,0-1 0,0 1 0,1-1 1,1 0-1,0 0 0,8 21 0,7 8 468,24 42-1,-25-52-346,6 13 603,29 80 0,-30-70 977,-23-55-1912,0 0 0,0 1 0,0-1 0,1 0 0,-1 0 0,0 1 0,0-1 0,0 1 0,0-1 0,0 1 0,0-1 0,0 1 0,0-1 0,-2 1 0,-5-3-141,-101-60-2164,-2-2-1839,111 65 4097,-1 0 0,1 0 0,-1-1 1,1 1-1,-1 0 0,0-1 0,1 1 0,-1 0 0,1-1 0,0 1 1,-1-1-1,1 1 0,-1-1 0,1 1 0,-1-1 0,1 1 1,0-1-1,0 1 0,-1-1 0,1 1 0,0-1 0,0 0 1,-1 1-1,1-1 0,0 0 0,0 0 12,1 0 1,-1 0-1,0 0 1,0 0-1,1 0 1,-1 0-1,1 0 1,-1 0-1,1 0 1,-1 0-1,1 1 0,0-1 1,-1 0-1,2-1 1,3-2-10,0 0 0,0 1 1,0-1-1,7-2 0,43-21 102,2 3 0,1 2-1,75-17 1,-89 28 171,72-7-1,-97 16-172,0 1-1,-1 1 1,1 1 0,0 1-1,-1 0 1,30 8 0,-41-7-159,1-1 0,-1 1 1,0 0-1,0 1 1,-1 0-1,1 0 0,8 7 1,-12-9 7,-1 0 0,0 0 0,0 0 0,1 1 0,-1-1 0,-1 1 1,1 0-1,0-1 0,-1 1 0,1 0 0,-1 0 0,0 0 0,0 0 0,0 0 1,0 0-1,-1 0 0,1 0 0,-1 1 0,0-1 0,0 5 0,-3 12-226,-1 1 0,-1-1 0,-1 1 0,-13 30 0,-4 11 730,15-45-47,7-15-246,0 0 0,-1 1 0,1-1 0,0 1 0,0 0 0,1-1 0,-1 1 0,0 3 0,3-12-2888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12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58 12456,'0'0'0,"-2"-3"440,-1 1 8,1-2-32,-1-4 8,2 2 32,-2-5 0,6 1-152,1 4 0,3 2-56,2 0 0,3 4-17,4 5 17,7 4-152,4 9 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14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115 736 11552,'0'0'3516,"7"-10"-2912,22-33-24,-26 38-473,0 1 1,-1-1 0,0 0-1,0 0 1,0 0 0,-1 0 0,0 0-1,1-6 1,-2 10-53,1 0 0,-1-1 0,0 1 0,0 0 1,0-1-1,0 1 0,0 0 0,-1-1 0,1 1 0,0 0 0,-1 0 0,1-1 0,0 1 0,-1 0 0,0 0 0,1 0 0,-1-1 0,0 1 1,1 0-1,-1 0 0,0 0 0,0 0 0,0 0 0,0 0 0,0 1 0,0-1 0,0 0 0,0 0 0,0 1 0,-1-1 0,0 0 0,-1 1 30,-1-1-1,1 1 1,0 0-1,-1 0 1,1 0-1,0 0 1,0 0-1,-1 1 1,1-1-1,0 1 1,0 0 0,0 0-1,0 0 1,0 1-1,0-1 1,-3 3-1,-1 0 67,-1 0-1,2 1 1,-1 0-1,0 1 1,-5 6-1,6-6 61,1 0 0,0 0 0,0 1 0,1 0 0,-1 0 0,-5 14-1,9-18-119,0-1 0,0 1 0,0 0 0,1 0 0,-1 0-1,1 0 1,0 0 0,0 0 0,0 0 0,0 0 0,0 0 0,0 0-1,1 0 1,0 0 0,-1 0 0,1 0 0,0 0 0,1-1-1,-1 1 1,0 0 0,4 4 0,0-1 49,1 1 0,0-1 0,1 0 0,0-1 0,0 0 0,0 0 1,0 0-1,1-1 0,-1 0 0,1 0 0,0-1 0,1 0 0,-1 0 0,17 2 0,-9-2 13,0-1-1,0-1 1,0 0-1,0-2 1,0 1-1,0-2 1,22-4-1,-19 1 24,1-1 1,-1-1-1,-1-1 0,1 0 1,-1-1-1,-1-1 0,29-21 0,-26 15 13,-1-1-1,-1 0 0,-1-1 1,0-1-1,25-40 0,-7 4 177,52-117 0,-69 129-298,-3 0 0,-1-1 0,12-73 1,-24 107-62,0 0-1,-1 1 1,0-1 0,-1 0 0,0 0 0,0 0 0,-1 0 0,0 1 0,-5-18-1,5 26-4,1-1-1,0 1 0,-1 0 0,1 0 0,-1 0 0,0-1 1,1 1-1,-1 0 0,0 0 0,0 0 0,0 0 1,0 0-1,0 0 0,0 0 0,0 1 0,0-1 0,0 0 1,0 1-1,0-1 0,0 0 0,-1 1 0,1-1 1,-2 0-1,1 1-2,0 0 1,0 1-1,0-1 1,0 0-1,0 0 1,0 1-1,0-1 1,0 1-1,0 0 1,0-1-1,1 1 1,-1 0-1,-3 2 1,-3 3-16,0 1 0,0-1 1,1 2-1,-14 15 0,7-4-9,0 2 0,1 0 0,1 1 0,-15 40 0,-26 98-14,40-111 63,1 0 0,-4 56 0,13-72 33,1 0 1,2 0 0,1 1 0,7 41 0,-6-63-27,1 1-1,0-1 1,1 1 0,1-1 0,0-1-1,0 1 1,1-1 0,15 22 0,-17-28-16,0 0 1,0-1 0,0 1-1,1-1 1,0 1 0,0-2-1,0 1 1,1 0 0,-1-1-1,1 0 1,0 0 0,-1-1 0,1 1-1,0-2 1,1 1 0,-1 0-1,0-1 1,0 0 0,10 0-1,-5-2 11,0 0-1,0 0 0,-1-1 0,1-1 0,-1 0 0,1 0 1,-1-1-1,14-7 0,9-7 66,33-24 1,-63 40-91,19-13 0,28-26 0,-41 33 0,0 0 0,-1-1 0,0-1 0,-1 1 0,10-18 0,-17 27 0,0 0 0,1-1 0,-1 1 0,0 0 0,0-1 0,0 1 0,1-1 0,-1 1 0,0 0 0,0-1 0,0 1 0,0-1 0,0 1 0,0-1 0,0 1 0,0 0 0,0-1 0,0 1 0,0-1 0,0 1 0,0-1 0,-8-1 0,-13 9 0,20-7 0,-23 10 0,-36 20 0,52-25 0,1-1 0,0 1 0,0 1 0,1-1 0,-1 1 0,1 0 0,1 1 0,-1-1 0,-4 9 0,8-13 0,1-1 0,0 1 0,0 0 0,0 0 0,0 0 0,0 0 0,0 0 0,1 0 0,-1 0 0,1 0 0,-1 1 0,1-1 0,0 0 0,0 0 0,0 0 0,0 0 0,0 1 0,0-1 0,1 0 0,-1 0 0,1 0 0,0 0 0,-1 0 0,1 0 0,0 0 0,0 0 0,0 0 0,0 0 0,1 0 0,-1-1 0,0 1 0,1 0 0,-1-1 0,1 1 0,2 1 0,0-1 0,0 1 0,0-1 0,1 0 0,-1 0 0,0 0 0,1-1 0,-1 1 0,1-1 0,0 0 0,-1-1 0,1 1 0,0-1 0,-1 0 0,1 0 0,7-1 0,-4-1 0,1 0 0,-1-1 0,0 0 0,1-1 0,-1 0 0,-1 0 0,1-1 0,-1 1 0,0-2 0,0 1 0,0-1 0,8-9 0,-3 2 0,-1 0 0,-1-1 0,0 0 0,0-1 0,9-22 0,-8 11 0,-1-1 0,-1 0 0,6-32 0,9-86 0,-19 108 0,0 9 0,6-63 0,-10 80 0,-1 0 0,0 0 0,-1 0 0,0 0 0,-1 0 0,-3-11 0,5 22 0,0-1 0,0 1 0,-1-1 0,1 1 0,0 0 0,0-1 0,0 1 0,0-1 0,-1 1 0,1 0 0,0-1 0,0 1 0,-1-1 0,1 1 0,0 0 0,-1-1 0,1 1 0,0 0 0,-1 0 0,1-1 0,-1 1 0,1 0 0,0 0 0,-1 0 0,1-1 0,-1 1 0,1 0 0,-1 0 0,1 0 0,-1 0 0,1 0 0,0 0 0,-1 0 0,1 0 0,-1 0 0,1 0 0,-1 0 0,1 0 0,-1 0 0,1 1 0,-1-1 0,-1 1 0,0 0 0,1 0 0,-1 0 0,0 0 0,1 0 0,-1 1 0,1-1 0,0 0 0,-1 1 0,0 1 0,-3 4 0,1 0 0,-1 1 0,2-1 0,-1 1 0,-3 12 0,-9 45 0,13-53 0,-4 21 0,2 1 0,1-1 0,2 1 0,1 0 0,2 0 0,1-1 0,2 1 0,1 0 0,1-1 0,2 0 0,24 62 0,-25-78 0,1-1 0,11 17 0,-16-29 0,-1 0 0,1-1 0,0 1 0,0 0 0,0-1 0,0 0 0,1 0 0,-1 0 0,1 0 0,0-1 0,0 1 0,0-1 0,8 3 0,-9-4 83,1-1-1,-1 1 1,1-1-1,0 0 1,-1 0 0,1 0-1,-1 0 1,1-1-1,-1 0 1,1 1 0,5-3-1,31-16-5038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19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2904,'0'0'2496,"16"50"-2312,-11-47-88,-1-3 8,-1 0-64,-1 0-8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21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0 825 7136,'0'0'3958,"7"-7"-3119,18-18-208,119-128 3502,-89 80-2387,-3-2 0,-4-3 0,63-136 0,-88 165-1196,-9 21 75,13-36 1,-26 61-548,0 0 0,0 0 0,0 0 0,-1 0 0,1 0 0,-1 0 0,0 0 0,0-1 0,0 1 0,0 0 0,0 0 0,-1 0 0,1 0 0,-1 0 0,-1-5 0,1 8-58,1-1-1,-1 1 1,1-1 0,0 1 0,-1 0-1,1-1 1,-1 1 0,1 0-1,-1 0 1,1-1 0,-1 1 0,1 0-1,-1 0 1,1 0 0,-1 0 0,1 0-1,-1 0 1,1 0 0,-1 0 0,1 0-1,-1 0 1,0 0 0,1 0 0,-1 0-1,1 0 1,-1 0 0,1 0 0,-1 1-1,1-1 1,-1 0 0,-17 10 273,-6 12-13,1 1-1,-39 49 0,56-64-234,-11 13 72,2 1 1,0 1 0,-13 28-1,18-33-57,6-10-23,-1 1-1,1-1 1,0 1 0,1 0 0,0 0-1,1 0 1,-2 12 0,3-9-4,1-1 1,0 0-1,1 0 1,0 0-1,1 1 1,0-1-1,1-1 1,0 1-1,1 0 1,0-1-1,6 13 1,6 5 82,1-1 0,33 42 0,-42-59-68,1 1-1,1-1 0,19 17 0,-26-24-32,1-1-1,-1 0 1,1 1-1,-1-1 1,1 0-1,0-1 1,0 1 0,0-1-1,0 1 1,0-1-1,1-1 1,-1 1-1,0 0 1,0-1-1,0 0 1,8-1-1,-3-1 12,0 0-1,0-1 1,-1 0-1,1-1 1,-1 0-1,1 0 1,-1-1 0,0 0-1,-1 0 1,1-1-1,-1 0 1,0 0-1,-1-1 1,8-10-1,1-1 63,-2-1-1,0 0 0,-2-1 1,17-35-1,-25 49-31,-1-1 0,1 1 0,-1-1 0,0 0 0,0 0-1,-1 0 1,1-12 0,-2 19-3,-1 0-44,-1 0 0,1 1 0,0-1-1,-1 1 1,1-1 0,0 1 0,0-1 0,-1 1-1,1 0 1,0 0 0,0-1 0,0 1-1,0 0 1,0 0 0,-1 1 0,-14 18-9,14-17 9,-5 7-5,-1 1 1,2 1-1,0-1 1,0 1 0,1 0-1,-7 25 1,10-32-1,1 0 1,0 1 0,1-1 0,-1 0-1,1 0 1,0 1 0,0-1-1,1 0 1,-1 0 0,1 1-1,1-1 1,-1 0 0,1 0-1,-1 0 1,1 0 0,1-1 0,-1 1-1,1-1 1,0 1 0,4 4-1,-5-7-1,0 0-1,0 0 0,1 0 0,-1 0 1,1-1-1,-1 1 0,1-1 1,0 0-1,-1 0 0,1 0 0,0 0 1,0 0-1,0-1 0,-1 1 1,1-1-1,0 0 0,0 0 0,0 0 1,0 0-1,0 0 0,0-1 0,0 1 1,4-2-1,4-1 6,-1-1 0,-1 1 1,1-2-1,-1 1 0,12-8 0,-4-1 16,0 0 0,-2-2 0,1 1 0,-2-2-1,17-21 1,-4 4 28,-5 5-14,-14 17 19,0 1 1,1 0-1,11-11 1,-20 21-57,0 0-1,1-1 1,-1 1 0,0 0-1,0-1 1,1 1 0,-1 0-1,0 0 1,0-1 0,1 1-1,-1 0 1,0 0 0,1-1 0,-1 1-1,0 0 1,1 0 0,-1 0-1,0 0 1,1 0 0,-1 0-1,1 0 1,-1-1 0,0 1-1,1 0 1,-1 0 0,0 0-1,1 0 1,-1 1 0,0-1-1,1 0 1,-1 0 0,1 0-1,-1 0 1,0 0 0,1 0-1,-1 0 1,0 1 0,1-1-1,-1 0 1,0 0 0,0 1 0,1-1-1,-1 0 1,0 0 0,0 1-1,1-1 1,-1 0 0,0 1-1,0-1 1,0 0 0,1 1-1,-1-1 1,0 0 0,0 1-1,0-1 1,0 0 0,0 1-1,0-1 1,0 0 0,0 1-1,0 0 1,1 26 21,-1-25-22,-6 63 0,-2 39 0,8-104 0,0 1 0,0-1 0,0 0 0,0 1 0,0-1 0,0 0 0,0 1 0,0-1 0,0 0 0,0 0 0,0 1 0,0-1 0,0 0 0,0 1 0,0-1 0,0 0 0,0 1 0,1-1 0,-1 0 0,0 0 0,0 1 0,0-1 0,1 0 0,-1 0 0,0 1 0,0-1 0,0 0 0,1 0 0,-1 0 0,0 1 0,0-1 0,1 0 0,-1 0 0,0 0 0,1 0 0,-1 0 0,0 1 0,1-1 0,0-1 0,0 1 0,0 0 0,0-1 0,0 1 0,1 0 0,-1-1 0,0 1 0,0-1 0,-1 0 0,1 1 0,1-2 0,23-23 0,-15 13 0,3-4 0,0 0 0,1 1 0,1 1 0,0 0 0,35-24 0,-49 38 0,0-1 0,0 1 0,-1-1 0,1 1 0,0-1 0,0 1 0,0 0 0,0-1 0,1 1 0,-1 0 0,0 0 0,0 0 0,0 0 0,0 0 0,0 0 0,0 0 0,0 0 0,0 0 0,0 0 0,0 0 0,0 1 0,0-1 0,0 1 0,0-1 0,0 0 0,0 1 0,0 0 0,0-1 0,0 1 0,0 0 0,-1-1 0,1 1 0,0 0 0,0 0 0,-1-1 0,1 1 0,-1 0 0,1 0 0,0 0 0,0 1 0,2 6 0,0 0 0,0 0 0,-1 0 0,3 12 0,-1-3 0,-3-13 0,0-1 0,0 0 0,0 0 0,1 1 0,-1-1 0,1 0 0,0 0 0,0 0 0,0-1 0,1 1 0,-1 0 0,0-1 0,1 0 0,0 1 0,-1-1 0,1 0 0,0 0 0,6 2 0,-4-2 0,0 0 0,1-1 0,-1 0 0,1 0 0,-1 0 0,1-1 0,-1 0 0,1 0 0,-1 0 0,1-1 0,6-1 0,1 0 0,0-2 0,0 0 0,0 0 0,0-1 0,-1 0 0,0-1 0,0-1 0,18-13 0,-21 13 0,-1 0 0,1-1 0,-1 0 0,-1 0 0,1-1 0,-1 0 0,-1 0 0,0 0 0,0-1 0,7-17 0,-12 24 0,-1 0 0,1 0 0,0 1 0,-1-1 0,0 0 0,1 0 0,-1 1 0,0-1 0,-1-5 0,1 8 0,0-1 0,-1 0 0,1 1 0,0-1 0,0 1 0,0-1 0,-1 0 0,1 1 0,0-1 0,-1 1 0,1-1 0,0 1 0,-1-1 0,1 0 0,-1 1 0,1 0 0,-1-1 0,1 1 0,-1-1 0,1 1 0,-1 0 0,1-1 0,-1 1 0,1 0 0,-1-1 0,0 1 0,1 0 0,-1 0 0,0 0 0,1 0 0,-1 0 0,1 0 0,-1 0 0,0 0 0,1 0 0,-1 0 0,0 0 0,1 0 0,-1 0 0,0 0 0,1 0 0,-1 1 0,1-1 0,-1 0 0,0 0 0,1 1 0,-1-1 0,0 1 0,-6 3 0,0 0 0,0 1 0,1-1 0,-1 1 0,1 1 0,0-1 0,1 1 0,0 0 0,-1 0 0,2 1 0,-1 0 0,1 0 0,0 0 0,0 0 0,1 0 0,-4 15 0,6-19 0,0 0 0,0 0 0,1 0 0,-1 0 0,1 0 0,0 0 0,0 0 0,0 0 0,0 0 0,1 0 0,-1 0 0,1 0 0,0 0 0,0 0 0,0 0 0,0 0 0,3 4 0,-2-3 0,1-1 0,-1 0 0,1 0 0,0 0 0,0 0 0,0-1 0,1 1 0,-1-1 0,1 0 0,-1 0 0,8 3 0,-4-2 0,1 0 0,-1-1 0,0-1 0,0 1 0,1-1 0,-1 0 0,1-1 0,-1 0 0,1 0 0,-1 0 0,1-1 0,-1 0 0,1-1 0,6-2 0,2-2 0,-2-2 0,1 1 0,-1-2 0,0 0 0,-1-1 0,16-15 0,-10 8 0,-2-2 0,0 0 0,19-30 0,60-82 0,-95 130 0,0 0 0,-1 0 0,1 0 0,0 0 0,0 0 0,0 0 0,1 0 0,-1 0 0,0 0 0,0 0 0,0 1 0,3-2 0,-4 2 0,0 0 0,0 0 0,1 0 0,-1 0 0,0 0 0,0 0 0,1 0 0,-1 0 0,0 0 0,0 0 0,1 0 0,-1 0 0,0 0 0,0 0 0,1 0 0,-1 0 0,0 1 0,0-1 0,0 0 0,1 0 0,-1 0 0,0 0 0,0 1 0,0-1 0,1 0 0,-1 0 0,3 13 0,-4 18 0,-1 1 0,-1-1 0,-15 59 0,17-84 0,-31 100 0,23-78 0,8-26 0,0 1 0,0 0 0,-1 0 0,1-1 0,-1 1 0,1 0 0,-1-1 0,0 0 0,-2 3 0,3-4 0,0 0 0,0-1 0,1 1 0,-1-1 0,0 1 0,0-1 0,1 1 0,-1-1 0,0 0 0,0 1 0,0-1 0,0 0 0,0 0 0,0 0 0,1 1 0,-1-1 0,0 0 0,0 0 0,0 0 0,0-1 0,0 1 0,0 0 0,0 0 0,0 0 0,0-1 0,1 1 0,-1 0 0,0-1 0,0 1 0,0-1 0,1 1 0,-1-1 0,-1 0 0,-6-6 0,1 0 0,0-1 0,0 0 0,1 0 0,-7-12 0,-4-4 0,14 22 0,9 8 0,6 1 0,-1-1 0,1 0 0,0-1 0,1 0 0,-1-1 0,1-1 0,0 0 0,0 0 0,0-2 0,0 1 0,23-2 0,-4-2 0,-1-1 0,0-1 0,56-16 0,-76 17 0,-1 0 0,1-2 0,14-6 0,-22 9 0,0 1 0,-1-1 0,1 0 0,-1 1 0,1-1 0,-1 0 0,1-1 0,-1 1 0,0 0 0,0-1 0,0 1 0,-1-1 0,1 1 0,0-1 0,-1 0 0,0 0 0,2-3 0,-3 5 80,0 0 0,0 0 0,0 0 0,0-1 0,0 1 0,0 0-1,0 0 1,-1 0 0,1 0 0,0 0 0,-1-2 0,-3-4-3701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22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1 138 8032,'0'0'7498,"8"-4"-6612,25-11 0,-20 11 845,-9 7 151,-4-3-1844,1 0 0,-1 0 0,0 0 0,0 0 1,0 0-1,0 0 0,1 0 0,-1 0 0,0 1 1,0-1-1,0 0 0,0 0 0,1 0 0,-1 0 1,0 0-1,0 0 0,0 0 0,1 0 0,-1 0 1,0 0-1,0 0 0,0 0 0,0 0 0,1 0 1,-1-1-1,0 1 0,0 0 0,0 0 0,1 0 1,-1 0-1,0 0 0,0 0 0,0 0 0,0 0 1,0-1-1,1 1 0,-1 0 0,0 0 0,0 0 1,0 0-1,0 0 0,0-1 0,0 1 0,0 0 1,0 0-1,1-1 0,6-7 322,1-1 0,-1 0 0,0 0 0,-1 0-1,10-19 1,3-6 668,-11 25-401,-3 9 441,2 14-2293,-6-10-808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7:22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83 12456,'0'0'6082,"-3"9"-5134,0 2-580,1-6-111,1 0 1,-1 0 0,0 0 0,0 0 0,0 0 0,-1-1 0,-5 9 0,8-13-218,0 0 1,0 0 0,0 0 0,0 1 0,0-1 0,-1 0-1,1 0 1,0 0 0,0 1 0,0-1 0,0 0 0,0 0-1,0 0 1,-1 0 0,1 0 0,0 1 0,0-1 0,0 0-1,0 0 1,-1 0 0,1 0 0,0 0 0,0 0 0,0 0-1,-1 0 1,1 0 0,0 0 0,0 0 0,0 0 0,-1 0-1,1 1 1,0-2 0,-1 1 0,3-9 1136,11-25-250,29-63 1192,-36 84-1162,-9 21 978,0 8-1467,3-16-558,0 0-1,0 1 1,0-1-1,0 1 0,0-1 1,0 0-1,0 1 1,0-1-1,0 0 1,1 1-1,-1-1 1,0 0-1,0 0 0,0 1 1,0-1-1,1 0 1,-1 1-1,0-1 1,0 0-1,1 0 1,-1 1-1,0-1 0,1 0 1,-1 0-1,0 0 1,1 0-1,-1 1 1,0-1-1,0 0 1,1 0-1,-1 0 0,1 0 1,-1 0-1,0 0 1,1 0-1,-1 0 1,1 0-1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09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0 844 5824,'0'0'7097,"6"-9"-6680,31-46 400,47-52 0,9-12 332,-48 55-458,-3-2 0,-3-1 0,-3-3-1,34-93 1,-20 41 1141,-50 122-1822,0 0-1,0 0 1,0 0 0,0 0-1,0 0 1,0 0-1,0 0 1,0 0-1,0 0 1,-1 0 0,1 0-1,0 1 1,0-1-1,0 0 1,0 0-1,0 0 1,0 0 0,0 0-1,0 0 1,0 0-1,0 0 1,0 0-1,0-1 1,0 1 0,0 0-1,-1 0 1,1 0-1,0 0 1,0 0-1,0 0 1,0 0-1,0 0 1,0 0 0,0 0-1,0 0 1,0 0-1,0 0 1,0 0-1,0 0 1,0 0 0,0 0-1,0 0 1,0 0-1,0 0 1,0 0-1,0 0 1,0-1 0,0 1-1,0 0 1,0 0-1,0 0 1,0 0-1,0 0 1,0 0-1,0 0 1,0 0 0,0 0-1,0 0 1,-6 6 177,-12 28 33,1 1 0,2 0 0,-16 59 0,26-80-165,-13 50 156,2 0-1,3 0 1,3 1 0,3 1-1,3-1 1,7 114 0,-2-161-106,2 0-1,5 23 1,-6-35-59,0 0-1,0 1 0,0-1 1,1 0-1,0-1 0,0 1 1,1 0-1,0-1 0,5 6 1,-8-10-34,0 0 1,0 0-1,0 0 0,0-1 1,0 1-1,1 0 1,-1-1-1,0 1 1,0-1-1,0 1 1,1-1-1,-1 0 1,0 1-1,1-1 1,-1 0-1,0 0 1,1 0-1,-1 0 1,0 0-1,1 0 1,-1 0-1,0-1 1,0 1-1,1 0 1,-1-1-1,0 1 1,0-1-1,1 1 1,-1-1-1,0 0 1,1 0-1,5-4 43,0 0 0,-1 0 0,12-11 0,-13 11-17,25-25 260,-2-2 1,-1-1-1,-1 0 0,39-71 1,-61 97 23,-7 9 143,-7 14-131,5-5-277,1 0 0,0 0 0,1 1 0,0 0 0,1-1-1,0 1 1,0 22 0,3-28-33,-1 0-1,1-1 1,0 1-1,0-1 1,0 1 0,1-1-1,-1 1 1,5 6-1,-5-9-3,1 0-1,0 0 1,0 0 0,1 0-1,-1 0 1,1 0 0,-1-1-1,1 1 1,0-1-1,0 0 1,0 0 0,0 0-1,0 0 1,4 1-1,-6-2-8,0-1 0,0 1 0,0-1 0,1 0 0,-1 1 0,0-1 0,0 0 0,0 0 0,1 1 0,-1-1 0,0 0 0,0 0 0,1 0-1,-1-1 1,0 1 0,0 0 0,0 0 0,1-1 0,-1 1 0,0 0 0,0-1 0,2-1 0,-2 1 2,1 0 0,-1 0-1,0-1 1,1 1 0,-1-1 0,0 1 0,0-1 0,0 0 0,-1 1 0,1-1 0,0 0-1,-1 0 1,1-2 0,1-5 31,0 0 0,-1 0 0,-1 0-1,0-14 1,0 10 13,-1 0 0,0 1 1,-1-1-1,-1 1 0,0 0 0,-1 0 0,0 0 1,-8-17-1,12 29-52,-1 0 1,1-1 0,0 1-1,-1-1 1,1 1 0,0 0-1,0-1 1,-1 1 0,1-1-1,0 1 1,0-1 0,0 1-1,0-1 1,0 1-1,-1-1 1,1 1 0,0-1-1,0 1 1,0-1 0,0 1-1,0-1 1,1 1 0,-1-1-1,0 1 1,0 0 0,0-1-1,0 1 1,0-1 0,1 1-1,-1-1 1,0 1-1,0-1 1,1 1 0,-1 0-1,0-1 1,1 1 0,-1 0-1,0-1 1,1 1 0,-1 0-1,1-1 1,-1 1 0,0 0-1,1 0 1,-1-1 0,2 1-1,1-1 12,1 0-1,0 1 1,-1-1-1,1 1 1,4 0-1,-6 0-14,342-30 215,-325 28-200,39-7-733,-83 11 208,-20 1-184,24-2-2899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1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12552,'0'0'10454,"1"12"-9925,37 246 1663,-2-38-728,-32-188-1232,-1-13-9,0-1 0,-2 1 0,0 0 0,-3 33 0,1-52-201,1 0 0,0 0 1,0 1-1,0-1 1,0 0-1,0 1 0,-1-1 1,1 0-1,0 0 0,0 1 1,-1-1-1,1 0 0,0 0 1,0 0-1,-1 1 0,1-1 1,0 0-1,0 0 0,-1 0 1,1 0-1,0 0 1,-1 0-1,1 0 0,0 0 1,-1 1-1,1-1 0,0 0 1,-1 0-1,1 0 0,0-1 1,-1 1-1,-18-2 370,-25-12-96,31 10-183,-27-8 140,18 4-48,-1 1 0,-33-5 0,44 10-111,0 1 0,0 1 1,-1-1-1,-19 4 0,29-3-86,1 0-1,-1 0 1,1 1 0,-1 0-1,1-1 1,0 1 0,-1 0-1,1 0 1,0 0-1,0 0 1,-1 1 0,1-1-1,0 1 1,0-1-1,1 1 1,-1 0 0,0 0-1,0-1 1,1 1 0,-1 0-1,1 1 1,0-1-1,0 0 1,-1 0 0,1 0-1,1 1 1,-1-1 0,0 1-1,0 3 1,1-5-18,0 0 0,0-1 0,0 1-1,0 0 1,0 0 0,0-1 0,0 1 0,0 0 0,1 0 0,-1-1 0,0 1 0,0 0 0,1-1 0,-1 1 0,0 0 0,1-1 0,-1 1 0,1-1-1,-1 1 1,1 0 0,-1-1 0,1 1 0,-1-1 0,1 0 0,0 1 0,-1-1 0,1 1 0,0-1 0,1 1 0,6 2-2867,-6-3 1447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0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15104,'0'0'-71,"13"-1"-217,11 0 295,133-10 329,222-28 1609,-363 37-1650,0 1 1,0 1-1,0 1 0,0 0 1,-1 1-1,1 0 1,0 2-1,23 7 0,-27-2-2519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09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76 15776,'0'0'1103,"75"-12"-735,12 1 144,11-6 8,12-3-152,4 7 16,2 13-88,-2 0 8,-7-3-56,-1 6 8,5 3-80,-13 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12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1 642 7736,'0'0'4768,"7"-6"-4240,104-103 1333,107-168 2204,-90 99-684,-127 177-3335,15-17 941,-15 18-959,-1 0-1,0-1 1,1 1 0,-1 0-1,0-1 1,1 1 0,-1 0-1,0 0 1,1 0 0,-1-1-1,1 1 1,-1 0 0,0 0-1,1 0 1,-1 0 0,1 0-1,-1 0 1,1 0 0,-1 0-1,0 0 1,1 0 0,-1 0-1,1 0 1,-1 0 0,1 0-1,-1 0 1,0 0-1,1 0 1,-1 0 0,1 1-1,-1-1 1,0 0 0,1 0-1,-1 0 1,0 1 0,1-1-1,-1 0 1,0 1 0,1-1-1,-1 0 1,0 1 0,0-1-1,1 0 1,-1 1 0,0-1-1,0 1 1,0-1 0,1 1-1,0 3 40,0 1 0,0-1 1,0 1-1,-1 0 0,1-1 0,-1 1 0,-1 7 0,1-7-24,-27 260 1185,8-139-347,19-126-865,0 0-1,0 1 0,-1-1 0,1 1 0,0-1 0,0 0 0,0 1 0,0-1 0,0 1 0,0-1 0,0 1 0,0-1 0,0 1 0,0-1 0,0 0 0,0 1 0,0-1 0,0 1 0,1-1 0,-1 1 0,0-1 0,0 0 0,0 1 0,1-1 0,-1 1 0,0-1 0,0 0 0,1 1 0,-1-1 0,0 0 0,1 0 0,-1 1 0,2-1 7,-1-1-1,0 1 1,0-1 0,0 1-1,0-1 1,1 0 0,-1 1-1,0-1 1,0 0 0,-1 0-1,1 0 1,2-1 0,100-118 479,-12 14-206,-67 81-149,1 1 0,1 2 1,31-22-1,-56 43-126,0 0-1,1 0 0,-1 0 1,0 1-1,1-1 1,-1 0-1,0 1 1,1-1-1,-1 1 0,1-1 1,-1 1-1,1 0 1,2-1-1,-3 2-10,-1-1 0,1 0 0,0 1 0,0-1-1,-1 1 1,1-1 0,-1 1 0,1-1 0,0 1 0,-1-1 0,1 1-1,-1 0 1,1-1 0,-1 1 0,0 0 0,1-1 0,-1 1 0,0 0-1,1-1 1,-1 1 0,0 0 0,0 0 0,0 0 0,0-1 0,1 1-1,-1 0 1,-1 1 0,3 23 62,-1 0-1,-1-1 1,-6 44-1,-1 5 31,7-69-95,1 12 33,-1-15-38,0-1 0,0 0 0,0 0 0,0 1 0,1-1 0,-1 0 0,0 0-1,0 1 1,0-1 0,0 0 0,1 0 0,-1 0 0,0 1 0,0-1 0,0 0 0,1 0-1,-1 0 1,0 0 0,0 0 0,1 1 0,-1-1 0,0 0 0,0 0 0,1 0 0,-1 0 0,0 0-1,1 0 1,-1 0 0,0 0 0,0 0 0,1 0 0,-1 0 0,0 0 0,1 0 0,-1 0-1,0 0 1,0 0 0,1 0 0,-1-1 0,0 1 0,0 0 0,1 0 0,-1 0 0,0 0-1,0-1 1,0 1 0,1 0 0,-1 0 0,7-5 11,0-1-1,0 0 0,-1 0 1,1 0-1,9-14 1,-1 3-1,30-36 13,36-38 39,-77 87-55,0 1-1,0-1 1,0 1 0,1 0 0,-1 0 0,8-3-1,-11 6-5,0 0-1,0-1 0,0 1 1,0 0-1,0-1 1,0 1-1,0 0 0,0 0 1,0 0-1,0 0 0,0 0 1,1 0-1,-1 0 1,0 0-1,0 1 0,0-1 1,0 0-1,0 1 0,0-1 1,0 1-1,0-1 1,0 1-1,0-1 0,0 1 1,-1 0-1,1-1 0,0 1 1,0 0-1,0 0 0,-1 0 1,1 0-1,0-1 1,-1 1-1,1 0 0,0 2 1,6 14 13,-1-1 0,0 2 0,-2-1 0,0 0 0,3 24 0,3 15 25,-10-55-38,0 0 0,0 1-1,1-1 1,-1 0 0,1 0-1,-1 0 1,1 1 0,-1-1-1,1 0 1,0 0 0,-1 0-1,1 0 1,0 0 0,0 0-1,0 0 1,0 0 0,0 0-1,0-1 1,0 1 0,0 0-1,0-1 1,0 1 0,0 0-1,1-1 1,-1 1-1,0-1 1,0 0 0,1 1-1,-1-1 1,0 0 0,1 0-1,-1 0 1,0 0 0,0 0-1,1 0 1,-1 0 0,2-1-1,5-1 10,0 0-1,-1 0 1,1-1 0,13-7-1,-14 6-8,18-8 10,-1-2 1,36-27 0,39-40 68,-69 56-43,-19 18-10,-11 7-27,0 0 0,1 0 0,-1 0 0,0 0 1,0 0-1,0 0 0,0 0 0,0 0 0,1 0 1,-1 0-1,0 1 0,0-1 0,0 0 1,0 0-1,0 0 0,0 0 0,1 0 0,-1 0 1,0 0-1,0 0 0,0 0 0,0 1 0,0-1 1,0 0-1,0 0 0,0 0 0,0 0 0,0 0 1,1 1-1,-1-1 0,0 0 0,0 0 0,0 0 1,0 0-1,0 0 0,0 1 0,0-1 1,0 0-1,0 0 0,-6 23 42,-31 61 1,21-53-33,-12 37 1,25-59-2,0 1 0,0 0-1,1 0 1,1 0 0,0 0 0,0 1 0,1-1 0,1 13 0,-1-21-8,0 0 1,0 0 0,1-1 0,-1 1 0,0 0-1,1 0 1,0 0 0,-1 0 0,1 0-1,0-1 1,0 1 0,0 0 0,0-1-1,0 1 1,1-1 0,-1 1 0,0-1-1,1 0 1,-1 1 0,1-1 0,-1 0-1,1 0 1,0 0 0,-1 0 0,1 0 0,0 0-1,0-1 1,0 1 0,2 0 0,0-1 6,1 1 0,-1-1 1,0 0-1,1-1 0,-1 1 0,0-1 1,1 1-1,-1-1 0,0-1 1,0 1-1,0-1 0,5-2 1,-3 1 5,0-1 0,0 1 1,-1-2-1,1 1 0,-1-1 1,0 1-1,0-1 0,0-1 1,-1 1-1,0-1 0,0 0 1,0 0-1,-1 0 0,0 0 1,0 0-1,0-1 0,-1 0 1,0 1-1,0-1 0,-1 0 1,1-9-1,-1 6 16,0-1-1,-1 0 1,0 0-1,-1 1 0,0-1 1,-1 1-1,0-1 1,-1 1-1,0-1 1,-1 1-1,0 0 1,0 1-1,-8-14 1,9 19-17,0 1 1,0-1 0,0 1-1,0 0 1,-1 0 0,1 0 0,-1 1-1,0-1 1,0 1 0,-7-4-1,9 6-10,1-1-1,-1 0 0,1 1 0,-1-1 1,1 1-1,-1-1 0,1 1 1,-1 0-1,1 0 0,-1-1 0,1 1 1,-1 0-1,1 1 0,-1-1 1,0 0-1,1 0 0,-1 1 0,1-1 1,-1 1-1,1-1 0,-1 1 1,1-1-1,0 1 0,-1 0 0,1 0 1,0 0-1,0 0 0,-1 0 1,1 0-1,0 0 0,0 0 0,0 0 1,-1 3-1,1-4-3,1 1 0,0-1 0,0 1 0,-1-1 0,1 1 0,0-1 0,0 1 0,0 0 0,0-1 0,0 1 0,0-1 0,-1 1 0,2-1 0,-1 1 0,0-1 0,0 1 0,0 0 0,0-1 0,0 1 0,0-1 0,0 1 0,1-1 0,-1 1 0,0-1 0,1 1 0,0 0 0,0 1 0,0-1 0,0-1 0,0 1 0,0 0 0,0 0 0,0 0 0,1 0 0,-1-1 0,2 1 0,2 1 0,0 0 0,0 0 0,0-1 0,10 1 0,-3-1 0,-1-1 0,1-1 0,0 0 0,-1 0 0,1-1 0,13-4 0,66-28 0,-34 13 0,125-61 0,-107 45 0,-56 31 0,-19 6 0,1 0 0,-1 0 0,1 0 0,-1 0 0,1 0 0,-1 0 0,0 0 0,1 0 0,-1 1 0,1-1 0,-1 0 0,0 0 0,1 0 0,-1 0 0,0 1 0,1-1 0,-1 0 0,0 0 0,1 1 0,-1-1 0,0 0 0,1 0 0,-1 1 0,0-1 0,0 0 0,1 1 0,-1-1 0,0 1 0,0-1 0,0 0 0,0 1 0,1-1 0,-1 1 0,0-1 0,0 0 0,0 1 0,0-1 0,0 1 0,0-1 0,0 0 0,0 1 0,0 0 0,-1 18 0,-1 0 0,-8 31 0,-1 19 0,8-38 0,0-9 0,2-1 0,0 1 0,4 35 0,-3-56 0,0 0 0,0 1 0,0-1 0,0 0 0,0 0 0,1 0 0,-1 0 0,0 0 0,1 0 0,-1 0 0,1 0 0,-1 0 0,1 0 0,-1 0 0,1 0 0,0 0 0,-1-1 0,1 1 0,0 0 0,0 0 0,0-1 0,0 1 0,-1 0 0,1-1 0,0 1 0,0-1 0,0 1 0,0-1 0,0 1 0,1-1 0,0 1 0,1-2 0,-1 1 0,1 0 0,-1-1 0,0 1 0,1-1 0,-1 0 0,0 0 0,0 0 0,0 0 0,0 0 0,1 0 0,-1-1 0,3-2 0,14-14 0,0 0 0,-2-2 0,0 0 0,17-26 0,-13 16 0,30-32 0,-29 37 0,9-9 0,-29 33 0,-1 0 0,1-1 0,-1 1 0,1 1 0,0-1 0,-1 0 0,1 0 0,0 1 0,-1-1 0,1 0 0,0 1 0,0 0 0,0-1 0,0 1 0,-1 0 0,1 0 0,0 0 0,2 1 0,3 0 0,0 1 0,0-1 0,10 6 0,-11-5 0,0 0 0,0 0 0,0 0 0,8 0 0,5-1 0,0-1 0,0-1 0,0-1 0,24-6 0,73-23 0,-41 9 0,-43 10 0,-26 9 0,0 1 0,0-1 0,0 1 0,13-2 0,35 3 0,-29 2 0,-24-2 0,0 1 0,0 0 0,-1-1 0,1 1 0,0 0 0,-1-1 0,1 1 0,0-1 0,-1 1 0,1-1 0,0 0 0,-1 1 0,1-1 0,-1 1 0,1-1 0,-1 0 0,1 0 0,-1 1 0,0-1 0,1 0 0,-1 0 0,0 1 0,1-1 0,-1 0 0,0 0 0,0 0 0,0 0 0,0-1 0,-2 0 0,0 0 0,0-1 0,0 1 0,0 0 0,0 0 0,-1 0 0,1 1 0,-1-1 0,1 0 0,-1 1 0,0 0 0,1 0 0,-1 0 0,0 0 0,0 0 0,0 0 0,0 1 0,-4-1 0,3 1 0,-1 0 0,1 0 0,0 1 0,0-1 0,-1 1 0,1 0 0,0 0 0,0 1 0,0-1 0,0 1 0,0 0 0,-4 2 0,4-1 0,0 0 0,1 0 0,-1 0 0,0 0 0,1 0 0,0 1 0,0-1 0,0 1 0,0 0 0,1 0 0,-3 5 0,3-6 0,1 0 0,0 0 0,0 0 0,0 0 0,0 0 0,1 1 0,-1-1 0,1 0 0,0 0 0,0 1 0,0-1 0,0 0 0,1 1 0,-1-1 0,1 0 0,2 6 0,-2-6 0,1 1 0,0 0 0,0-1 0,0 1 0,0-1 0,0 1 0,1-1 0,0 0 0,-1 0 0,1 0 0,0 0 0,1-1 0,5 5 0,-3-4 0,0-1 0,-1 1 0,1-1 0,0 0 0,0 0 0,1-1 0,-1 0 0,8 1 0,1-2 0,0 0 0,0 0 0,0-2 0,0 0 0,0-1 0,26-8 0,-37 10 12,14-5 483,24-11-1,-38 16-912,-1-1 0,1 0-1,0-1 1,0 1 0,-1-1 0,0 1 0,1-1 0,-1 0-1,0-1 1,-1 1 0,5-6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19.2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364 0 7632,'0'0'5621,"-9"1"-4560,-4 2-642,0-1-1,0 1 0,0 1 0,1 1 1,-1 0-1,-19 11 0,-2 6 702,-42 36-1,59-43-673,0 1 1,1 1-1,-26 35 0,36-43-303,0 1 1,1 0-1,0 0 1,1 1-1,0-1 1,0 1-1,-2 13 0,5-19-61,0 0-1,0 0 1,1 1-1,0-1 1,0 0-1,0 0 1,0 0-1,1 0 1,0 1-1,0-1 1,0 0-1,0 0 1,1 0-1,0-1 1,0 1-1,0 0 1,1-1-1,3 5 1,-5-8-55,0 0-1,0 0 1,0 0 0,1 0 0,-1-1-1,0 1 1,0 0 0,1-1-1,-1 1 1,1-1 0,-1 1 0,1-1-1,-1 0 1,0 1 0,1-1 0,-1 0-1,1 0 1,-1 0 0,1 0-1,-1-1 1,1 1 0,-1 0 0,1 0-1,-1-1 1,0 1 0,1-1 0,-1 0-1,0 1 1,3-3 0,3 0 61,-1-1 1,0 0 0,0 0 0,9-10-1,-2 1 47,-1-1 0,-1 0 0,-1-1 0,0 0 0,0-1 0,-2 0 0,10-24 0,-7 9 161,-1 0 0,-1-1 0,6-40 0,-14 63-145,-1 0 0,0-17 0,-1 5 463,1 21-482,-1 6 100,0 15-185,1 1 1,1 0 0,1-1-1,1 0 1,1 1 0,1-1-1,1 0 1,0-1 0,2 0-1,10 21 1,-15-36-28,0 1 1,0-1-1,1 1 0,0-1 1,0 0-1,0 0 1,0-1-1,11 9 1,-13-12-9,0 1 0,0-1 1,1 0-1,-1 0 0,1 0 1,-1 0-1,1-1 0,-1 1 1,1 0-1,0-1 0,-1 0 1,1 0-1,-1 0 0,1 0 1,0 0-1,-1 0 0,1-1 1,-1 1-1,1-1 0,0 0 1,-1 0-1,0 0 0,5-2 1,1-2 22,-1 1-1,1-1 1,-1-1 0,0 0 0,9-10-1,30-37 112,-32 36-104,40-55 112,8-8 40,-13 25 186,-50 61-130,-6 11-157,3-8-54,-7 23 29,2 1-1,0 1 0,3-1 0,0 1 1,2 0-1,1 37 0,3-62-56,0 0 0,0 0 0,1 0 0,1 0 0,-1 0 0,1-1 0,1 1 1,-1 0-1,8 13 0,-10-21-7,1 0 1,0 0-1,0 0 1,0 0-1,0 0 1,0-1-1,0 1 1,0 0-1,0 0 1,0-1-1,0 1 1,0-1 0,0 1-1,0-1 1,0 1-1,1-1 1,-1 0-1,0 1 1,0-1-1,1 0 1,-1 0-1,0 0 1,0 0-1,1 0 1,-1 0-1,0-1 1,0 1-1,0 0 1,1-1-1,-1 1 1,0 0-1,0-1 1,0 1 0,2-2-1,3-1 26,0-1 1,0 1-1,0-1 0,-1 0 0,7-6 1,5-8 21,1 0-1,26-39 1,25-50 140,-12 17-114,-49 78-78,13-16 0,-20 28 0,-1 0 0,0 0 0,0-1 0,0 1 0,0 0 0,0 0 0,0 0 0,0 0 0,0 0 0,0 0 0,0 0 0,0 0 0,1 0 0,-1-1 0,0 1 0,0 0 0,0 0 0,0 0 0,0 0 0,0 0 0,0 0 0,1 0 0,-1 0 0,0 0 0,0 0 0,0 0 0,0 0 0,0 0 0,0 0 0,1 0 0,-1 0 0,0 0 0,0 0 0,0 0 0,0 0 0,0 0 0,0 0 0,0 0 0,1 0 0,-1 0 0,0 1 0,0-1 0,0 0 0,0 0 0,0 0 0,0 0 0,0 0 0,0 0 0,1 0 0,0 9 0,-2 15 0,0-21 0,-1 31 0,2 56 0,2-74 0,-1 0 0,2 0 0,0 0 0,1 0 0,11 26 0,-14-39 0,1 0 0,-1 0 0,1 0 0,-1 0 0,1-1 0,0 1 0,0-1 0,0 1 0,0-1 0,1 0 0,-1 0 0,1 0 0,3 3 0,-4-4 0,1-1 0,-1 1 0,0 0 0,0-1 0,1 1 0,-1-1 0,0 0 0,1 1 0,-1-1 0,0 0 0,1-1 0,-1 1 0,0 0 0,1-1 0,-1 1 0,0-1 0,1 0 0,-1 1 0,3-3 0,2-1 0,1-1 0,-1 0 0,1 0 0,-1 0 0,-1-1 0,1 0 0,-1-1 0,0 1 0,-1-1 0,1-1 0,5-10 0,3-6 0,-2-1 0,14-37 0,-20 43 0,0 0 0,4-26 0,-8 37 0,-1-1 0,0 1 0,-1-1 0,0 1 0,0-1 0,-1 1 0,-3-18 0,-4 15 0,4 5 0,9 8 0,21 9 0,0 0 0,0-2 0,1-1 0,45 8 0,-30-10 0,0-2 0,1-2 0,-1-1 0,64-9 0,-99 8 0,28-1 0,-35 1 0,0 0 0,0 0 0,0 0 0,0 0 0,0 0 0,0 0 0,0 0 0,0 1 0,0-1 0,0 0 0,0 0 0,0 0 0,0 0 0,0 0 0,0 0 0,0 0 0,0 1 0,0-1 0,0 0 0,0 0 0,0 0 0,0 0 0,0 0 0,0 0 0,0 0 0,0 0 0,0 1 0,0-1 0,0 0 0,0 0 0,0 0 0,-1 0 0,1 0 0,0 0 0,0 0 0,0 0 0,0 0 0,0 0 0,0 0 0,0 0 0,0 0 0,-1 1 0,1-1 0,0 0 0,0 0 0,0 0 0,0 0 0,0 0 0,0 0 0,0 0 0,-1 0 0,1 0 0,0 0 0,0-1 0,-9 7 0,7-6 0,-35 21 0,1 1 0,-33 26 0,51-33 0,0 0 0,1 1 0,1 1 0,1 0 0,-17 24 0,30-39 0,1 1 0,-1 0 0,0 0 0,1 1 0,0-1 0,0 0 0,-1 0 0,2 1 0,-1-1 0,0 0 0,1 1 0,0-1 0,0 1 0,0 4 0,0-6 0,1-1 0,-1 1 0,1-1 0,-1 1 0,1-1 0,-1 1 0,1-1 0,0 0 0,0 1 0,0-1 0,0 0 0,0 0 0,0 0 0,0 0 0,0 0 0,0 0 0,1 0 0,-1 0 0,0 0 0,1 0 0,-1-1 0,0 1 0,1-1 0,-1 1 0,1-1 0,-1 1 0,1-1 0,-1 0 0,1 0 0,0 0 0,-1 0 0,1 0 0,1 0 0,4-1 0,-1 1 0,1-2 0,-1 1 0,0-1 0,0 0 0,1 0 0,-1 0 0,-1-1 0,1 0 0,0 0 0,-1-1 0,1 0 0,-1 0 0,0 0 0,6-6 0,7-10 0,0-1 0,20-28 0,-31 39 0,1-1 0,-2 3 0,0 0 0,-1 0 0,8-17 0,-13 25 0,1-2 0,0 0 0,-1 0 0,1 0 0,0 0 0,0 0 0,0 0 0,1 0 0,-1 1 0,0-1 0,1 0 0,-1 1 0,1-1 0,0 1 0,1-2 0,-2 3 0,-1 0 0,0 0 0,0 0 0,0 0 0,0 0 0,1 0 0,-1 0 0,0 1 0,0-1 0,0 0 0,0 0 0,0 0 0,0 0 0,1 0 0,-1 0 0,0 0 0,0 1 0,0-1 0,0 0 0,0 0 0,0 0 0,0 0 0,0 0 0,0 1 0,0-1 0,0 0 0,0 0 0,0 0 0,0 0 0,0 1 0,0-1 0,0 0 0,0 0 0,0 0 0,0 0 0,0 1 0,0-1 0,0 0 0,0 0 0,0 0 0,0 0 0,0 1 0,-2 10 0,1-7 0,0 7 0,1 0 0,0 0 0,0 1 0,1-1 0,1 0 0,-1 0 0,7 20 0,-6-26 0,0 1 0,0-1 0,0 0 0,0 0 0,1 0 0,0 0 0,0 0 0,0-1 0,1 1 0,-1-1 0,1 0 0,0 0 0,0 0 0,1 0 0,-1-1 0,1 0 0,7 4 0,-9-6 0,1 0 0,0 0 0,-1 0 0,1 0 0,0-1 0,0 0 0,-1 0 0,1 0 0,0 0 0,0 0 0,-1-1 0,1 0 0,0 0 0,-1 0 0,7-2 0,3-3 0,0-1 0,20-13 0,-22 14 0,10-9 0,-1-1 0,0 0 0,21-24 0,-10 10 0,-11 11 0,-11 9 0,0 1 0,2 0 0,15-11 0,-26 20 0,1-1 0,-1 1 0,1 0 0,0-1 0,-1 1 0,1 0 0,-1-1 0,1 1 0,0 0 0,-1 0 0,1 0 0,0 0 0,-1 0 0,1-1 0,0 1 0,-1 0 0,1 1 0,1-1 0,-2 0 0,1 0 0,-1 1 0,0-1 0,1 0 0,-1 0 0,0 1 0,1-1 0,-1 0 0,0 1 0,0-1 0,0 0 0,1 1 0,-1-1 0,0 1 0,0-1 0,0 0 0,0 1 0,1-1 0,-1 1 0,0-1 0,0 1 0,0 4 0,0-1 0,-1 1 0,1 0 0,-2 5 0,1-6 0,-18 84 0,-8 47 0,27-134 0,0-1 0,0 1 0,0 0 0,0-1 0,0 1 0,0 0 0,0-1 0,0 1 0,0-1 0,0 1 0,0 0 0,0-1 0,0 1 0,1-1 0,-1 1 0,0 0 0,0-1 0,1 1 0,-1-1 0,0 1 0,1 0 0,0-1 0,-1 0 0,1 1 0,-1-1 0,1 0 0,-1 0 0,1 0 0,-1 0 0,1 0 0,-1 0 0,1 0 0,-1 0 0,1 0 0,-1 0 0,1 0 0,-1 0 0,1-1 0,-1 1 0,1 0 0,-1 0 0,1-1 0,4-2 0,0 0 0,0 0 0,7-7 0,63-61 0,37-30 0,-108 98 0,0-1 0,1 1 0,0 0 0,0 0 0,0 0 0,0 1 0,0-1 0,0 1 0,10-2 0,-15 4 0,1 0 0,0 0 0,0 0 0,0 0 0,-1 0 0,1 1 0,0-1 0,0 0 0,-1 0 0,1 1 0,0-1 0,-1 0 0,1 1 0,0-1 0,-1 0 0,1 1 0,0-1 0,-1 1 0,1 0 0,-1-1 0,1 1 0,-1-1 0,1 1 0,-1 0 0,1-1 0,-1 1 0,0 0 0,1-1 0,-1 1 0,0 0 0,1 0 0,-1-1 0,0 2 0,1 3 0,0 0 0,-1 1 0,1-1 0,-1 7 0,-2 19 0,-1 1 0,-2-1 0,-16 57 0,-41 89 0,-38 53 0,70-173 0,-70 101 0,88-143 0,-25 27 0,34-39 0,0 0 0,-1 0 0,1 0 0,-1 0 0,0 0 0,0-1 0,0 0 0,0 1 0,-1-2 0,1 1 0,0 0 0,-1-1 0,-5 1 0,9-2 0,0 0 0,0 0 0,0 0 0,0 0 0,0-1 0,0 1 0,-1 0 0,1-1 0,0 1 0,0 0 0,0-1 0,0 0 0,1 1 0,-1-1 0,0 1 0,0-1 0,0 0 0,0 0 0,1 1 0,-1-1 0,0 0 0,1 0 0,-1 0 0,0 0 0,1 0 0,-1 0 0,1 0 0,0 0 0,-1-2 0,-1-3 0,0 0 0,1-1 0,-1-11 0,1 0 0,0 0 0,2 0 0,1 0 0,0 1 0,7-30 0,-1 18 0,1 1 0,22-47 0,-21 56 0,1 0 0,1 0 0,0 1 0,1 1 0,2 0 0,-1 0 0,2 2 0,0 0 0,0 1 0,2 0 0,0 2 0,0 0 0,1 1 0,1 0 0,-1 2 0,43-14 0,-26 12 0,67-10 0,-82 18 0,0 1 0,0 1 0,-1 1 0,40 5 0,-56-4 54,0 0-1,0 0 1,-1 0 0,1 0-1,-1 1 1,1-1 0,-1 1-1,0 0 1,1 0 0,-1 0-1,0 1 1,0-1 0,-1 1-1,1-1 1,3 5 0,-2-1-1263,0 0 0,0 0 1,4 10-1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21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272 0 8240,'0'0'8129,"-1"9"-7061,-6 24-516,0 0 1,-2 0-1,-2 0 1,-1-1-1,-31 58 1,21-53-12,-1-1 0,-1 0 0,-2-2 0,-46 46 0,61-70-379,7-9 528,9-15-1104,-1 6-1830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24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1206 8840,'0'0'2417,"8"-3"-1601,7-3-442,13-6 659,49-28 1,-43 16-466,-2-1-1,40-40 1,53-68 596,-99 105-952,26-33 350,-3-2 1,-2-1 0,-3-3-1,-3-2 1,50-115 0,27-87 1179,-116 265-1674,1 2-3,-1-1 1,0 0 0,0 0-1,-1 0 1,1 0 0,-1 0 0,0-1-1,0 1 1,-1 0 0,0 0 0,0-8-1,0 12-52,0 0-1,0 1 0,0-1 0,0 0 0,-1 1 1,1-1-1,0 0 0,0 1 0,-1-1 1,1 0-1,0 1 0,-1-1 0,1 0 0,0 1 1,-1-1-1,1 1 0,-1-1 0,1 1 1,-1-1-1,1 1 0,-1-1 0,0 1 1,1 0-1,-1-1 0,1 1 0,-1 0 0,0 0 1,1-1-1,-1 1 0,0 0 0,0 0 1,1 0-1,-1 0 0,0 0 0,1 0 0,-1 0 1,0 0-1,0 0 0,1 0 0,-1 0 1,-1 1-1,-1 0 16,0 0 0,-1 0 1,1 1-1,0-1 0,0 1 0,0 0 1,1 0-1,-4 2 0,-9 10 39,0 1 0,1 1 0,0 0 1,1 0-1,-16 29 0,6-3 27,-24 58 1,20-30 14,-22 80 0,38-105-61,2 1 0,1 0 1,0 47-1,7-74-19,1 1 0,1 0 0,1-1 0,6 30 0,-7-43-17,1 0 0,0 0 0,0 0 0,0 0 0,1 0 0,0 0 0,0-1 0,0 1 1,1-1-1,0 0 0,0 0 0,0 0 0,1-1 0,-1 0 0,1 1 0,0-2 0,11 8 1,-12-10 1,0 1 0,-1-1 0,1 0 0,0 0 0,0 0 0,0-1 0,1 1 0,-1-1 1,0 0-1,0 0 0,0-1 0,0 1 0,0-1 0,0 0 0,0 0 0,0 0 0,5-2 1,6-4 55,-1 0 1,28-19 0,-35 21-45,11-7 48,0-1 0,-1 0 0,-1-2 0,0 0 1,19-25-1,-27 31-22,-1-1 0,0-1 0,-1 1 0,0-1 0,-1-1 0,0 1 0,0-1 0,-2 1 0,1-1 0,-1 0 0,1-13 0,-4 22-30,0 0 1,0 0-1,0 0 1,0 0 0,-1-1-1,1 1 1,-1 0-1,0 0 1,0 0-1,0 0 1,-2-4-1,2 5-10,0 1 0,0 0 0,0-1 0,0 1 0,0 0 0,0 0 0,0 0 0,0 0 0,-1 0 0,1 0 0,0 0 0,-1 0 0,1 0 0,0 1 0,-1-1 0,1 1 0,-1-1 0,1 1-1,-1-1 1,1 1 0,-1 0 0,0 0 0,1 0 0,-1-1 0,-1 2 0,-5 0 8,0 0 1,1 0-1,0 1 0,-1 0 1,1 1-1,0-1 0,0 1 0,0 1 1,1-1-1,-1 1 0,1 1 0,0-1 1,0 1-1,0 0 0,1 0 1,-1 1-1,-6 8 0,5-3-14,0 0 0,0 0 0,1 1 0,0 0 0,1 0 0,0 1 0,1-1 0,1 1 0,-3 19 0,4-20-4,1 0 0,1 0-1,0 1 1,0-1 0,1 0-1,1 1 1,0-1 0,1 0-1,0 0 1,8 17 0,-8-20 1,1-1 1,1 1-1,0-1 0,0 0 1,0 0-1,1-1 1,0 1-1,1-2 0,0 1 1,0 0-1,0-1 1,1-1-1,-1 1 0,10 4 1,-6-5 13,0 0 1,0-1 0,0 0-1,1 0 1,-1-1 0,1-1-1,0 0 1,0-1-1,-1 0 1,1 0 0,0-1-1,0-1 1,21-4-1,5-4 55,-1-2-1,0-1 1,-1-2-1,48-26 1,-30 10 62,-2-3-1,50-41 1,-96 70-119,51-43 129,-50 40-106,-1 1-1,0-1 1,0 0 0,0-1 0,7-12-1,-12 18-8,1-1-1,-1 1 1,0-1-1,0 1 1,-1-1-1,1 0 1,-1 1-1,1-1 1,-1-4-1,0 7-18,0-1-1,0 1 0,0-1 1,0 0-1,0 1 1,0-1-1,-1 1 1,1-1-1,0 1 1,0-1-1,-1 1 1,1-1-1,0 1 1,-1-1-1,1 1 1,0-1-1,-1 1 0,1-1 1,-1 1-1,1 0 1,-1-1-1,1 1 1,-1 0-1,1-1 1,-1 1-1,1 0 1,-1 0-1,1-1 1,-1 1-1,0 0 1,1 0-1,-1 0 0,1 0 1,-1 0-1,0 0 1,1 0-1,-1 0 1,1 0-1,-1 0 1,0 0-1,1 0 1,-1 0-1,1 1 1,-2-1-1,-5 2 28,0 1 0,0 0 0,0 0 0,1 0 0,-1 1 0,1 0 0,-11 9 0,0-1 22,0 0-16,0 2 0,1 0-1,0 1 1,1 1 0,1 0 0,1 1 0,0 1 0,1 0 0,1 0 0,0 1-1,-10 29 1,17-37-18,1-1 0,0 1 0,-2 15 0,5-23-16,-1 1 0,1-1 0,0 1 0,0 0 0,0-1 0,1 1 1,-1-1-1,1 1 0,0-1 0,0 1 0,0-1 0,0 0 0,1 1 0,2 3 0,-3-6-1,-1 0-1,1 0 1,0 0-1,0 0 1,0 0 0,0 0-1,0 0 1,0-1-1,0 1 1,0 0-1,0 0 1,0-1-1,0 1 1,1-1-1,-1 1 1,0-1-1,0 0 1,1 1-1,-1-1 1,0 0-1,2 0 1,0 0 5,0-1 0,0 1 0,0-1 0,-1 1 0,1-1 0,0 0 0,-1 0 0,1 0 0,3-3 0,2-1 13,0-1 1,0 0 0,-1 0 0,13-14 0,-2-4 25,-1-1 1,0-1-1,22-52 1,-13 26 42,-17 34 22,-8 13-81,1 1 1,0 0-1,0-1 0,0 1 1,1 0-1,-1 0 0,1 1 0,0-1 1,4-4-1,-6 8-36,-1 0 0,0 0 0,0 0 0,0 0 0,0 0 0,0-1 0,0 1 0,0 0 0,1 0 0,-1 0 0,0 0 0,0 0 0,0 0 0,0 0 0,0 0 0,0 0 0,1 0 0,-1 0 0,0 0 0,0 0 0,0 0 0,0 0 0,0 0 0,0 0 0,1 0 0,-1 0 0,0 1 0,0-1 0,0 0 0,0 0 0,0 0 0,0 0 0,0 0 0,1 0 0,-1 0 0,0 0 0,0 0 0,0 0 0,0 1 0,0-1 0,0 0 0,0 0 0,0 0 0,0 0 0,0 0 0,0 0 0,0 1 0,0-1 0,0 0 0,0 0 0,0 0 0,0 0 0,0 0 0,0 0 0,0 1 0,0-1 0,0 10 0,0-7 0,0 34 0,10 66 0,-8-90 0,0-1 0,1 1 0,1-1 0,0 0 0,1-1 0,0 1 0,0-1 0,2 0 0,7 12 0,-12-21 0,0 1 0,0-1 0,1 0 0,-1 0 0,0 0 0,1-1 0,-1 1 0,1 0 0,0-1 0,-1 0 0,1 0 0,0 0 0,0 0 0,0 0 0,0 0 0,0-1 0,0 1 0,0-1 0,0 0 0,0 0 0,0 0 0,0 0 0,0-1 0,0 1 0,0-1 0,5-1 0,1-1 0,0 0 0,-1-1 0,1 0 0,-1-1 0,0 0 0,0 0 0,11-9 0,-3 0 0,-1-1 0,-1 0 0,14-20 0,35-56 0,-3 5 0,-39 56 0,6-8 0,-27 38 0,1-1 0,-1 1 0,0-1 0,0 1 0,1 0 0,-1-1 0,0 1 0,0 0 0,1 0 0,-1-1 0,0 1 0,1 0 0,-1 0 0,0-1 0,1 1 0,-1 0 0,1 0 0,-1 0 0,0 0 0,1 0 0,-1-1 0,1 1 0,-1 0 0,0 0 0,1 0 0,-1 0 0,1 0 0,0 0 0,-1 1 0,0-1 0,1 1 0,-1 0 0,0-1 0,1 1 0,-1-1 0,0 1 0,0-1 0,1 1 0,-1 0 0,0-1 0,0 1 0,0 0 0,0-1 0,0 1 0,0 0 0,-3 38 0,2-28 0,-1 18 0,1 0 0,2 0 0,0 1 0,3-1 0,6 32 0,-9-58 0,0 1 0,0 0 0,1-1 0,-1 0 0,1 1 0,-1-1 0,1 0 0,0 0 0,1 1 0,-1-2 0,5 7 0,-5-8 0,-1 0 0,0 0 0,1 0 0,-1-1 0,1 1 0,-1 0 0,1 0 0,0-1 0,-1 1 0,1-1 0,0 0 0,-1 1 0,1-1 0,0 0 0,-1 0 0,1 0 0,0 0 0,-1 0 0,1 0 0,0-1 0,-1 1 0,1 0 0,0-1 0,-1 0 0,1 1 0,-1-1 0,1 0 0,1-1 0,3-2 0,0 0 0,-1 0 0,1-1 0,-1 0 0,0 0 0,-1-1 0,1 1 0,-1-1 0,0 0 0,3-7 0,5-11 0,12-31 0,-20 45 0,9-24 0,-1-1 0,12-63 0,-24 97 0,1-1 0,-1 1 0,1-1 0,-1 1 0,1-1 0,-1 1 0,1-1 0,0 1 0,0 0 0,0 0 0,0-1 0,0 1 0,0 0 0,0 0 0,0 0 0,0 0 0,0 0 0,1 0 0,-1 0 0,0 1 0,1-1 0,-1 0 0,1 1 0,-1-1 0,1 1 0,-1-1 0,1 1 0,-1 0 0,1 0 0,-1-1 0,1 1 0,-1 0 0,1 1 0,1-1 0,7 1 0,0 0 0,1 1 0,-1 0 0,10 4 0,-13-4 0,5 2 0,-1 0 0,0 1 0,14 8 0,9 5 0,-31-16 0,0-1 0,0 0 0,0 0 0,1 0 0,-1 0 0,0 0 0,6 0 0,-7-1 0,-1-1 0,0 1 0,1 0 0,-1 0 0,0-1 0,1 1 0,-1-1 0,0 1 0,1-1 0,-1 0 0,0 0 0,0 1 0,0-1 0,0 0 0,0 0 0,0 0 0,0 0 0,0 0 0,0 0 0,1-2 0,3-3 0,-1 0 0,2 1 0,6-7 0,14-13 0,-24 25 0,-2 6 0,-3 7 0,-7 30 0,-6 45 0,14-66 0,0 0 0,1 1 0,5 43 0,-4-62 0,1 1 0,0-1 0,0 0 0,0 1 0,0-1 0,1 0 0,0 0 0,0 0 0,0 0 0,4 7 0,-4-10 0,0 1 0,0 0 0,0-1 0,0 1 0,0-1 0,0 0 0,1 1 0,-1-1 0,0 0 0,1 0 0,-1-1 0,0 1 0,1 0 0,-1-1 0,1 1 0,-1-1 0,1 0 0,-1 0 0,5 0 0,0-1 0,0 0 0,-1-1 0,1 1 0,-1-1 0,0-1 0,1 1 0,-1-1 0,0 0 0,0 0 0,-1-1 0,6-4 0,8-6 0,28-30 0,-20 15 0,35-52 0,-30 37 0,-21 28 0,-7 11 0,-1 0 0,1 0 0,9-9 0,-13 14 0,0 0 0,0-1 0,0 1 0,1 0 0,-1 0 0,0 0 0,0 0 0,0-1 0,1 1 0,-1 0 0,0 0 0,0 0 0,1 0 0,-1 0 0,0-1 0,0 1 0,1 0 0,-1 0 0,0 0 0,0 0 0,1 0 0,-1 0 0,0 0 0,0 0 0,1 0 0,-1 0 0,0 0 0,0 0 0,1 0 0,-1 0 0,0 1 0,1-1 0,-1 0 0,0 0 0,0 0 0,0 0 0,1 0 0,-1 0 0,0 1 0,0-1 0,1 0 0,-1 0 0,0 0 0,0 1 0,0-1 0,0 0 0,1 0 0,-1 1 0,0-1 0,0 0 0,0 0 0,0 1 0,0-1 0,0 0 0,0 0 0,0 1 0,0-1 0,0 0 0,0 0 0,0 1 0,0-1 0,1 17 0,-23 120 0,7-55 0,14-78 0,0 1 0,0-1 0,1 0 0,0 0 0,0 7 0,0-11 0,0 1 0,0-1 0,0 1 0,0-1 0,0 0 0,0 1 0,0-1 0,0 0 0,0 1 0,0-1 0,1 0 0,-1 0 0,0 1 0,0-1 0,0 0 0,1 1 0,-1-1 0,0 0 0,0 0 0,1 1 0,-1-1 0,0 0 0,0 0 0,1 0 0,-1 1 0,1-1 0,0 0 0,0 0 0,0 0 0,-1-1 0,1 1 0,0 0 0,0 0 0,-1 0 0,1-1 0,0 1 0,-1 0 0,1-1 0,0 1 0,-1 0 0,1-1 0,0 1 0,0-1 0,13-11 0,-1 0 0,19-22 0,-3 2 0,5-2 0,-13 11 0,1 1 0,48-36 0,-69 57 0,0 0 0,0 1 0,0-1 0,0 0 0,0 1 0,0-1 0,0 1 0,0-1 0,0 1 0,0 0 0,0-1 0,1 1 0,-1 0 0,0 0 0,0 0 0,0 0 0,1 0 0,-1 0 0,2 0 0,-3 1 0,1-1 0,0 1 0,-1 0 0,1-1 0,0 1 0,-1 0 0,1 0 0,-1-1 0,1 1 0,-1 0 0,0 0 0,1 0 0,-1 0 0,0 0 0,0-1 0,1 1 0,-1 0 0,0 0 0,0 0 0,0 0 0,0 0 0,0 0 0,0 0 0,0 0 0,-1 1 0,-5 49 0,3-24 0,-1 55 0,4-80 0,0 0 0,0 0 0,1 0 0,-1 0 0,1 0 0,0 0 0,-1 0 0,1 0 0,0-1 0,0 1 0,0 0 0,0-1 0,1 1 0,-1 0 0,0-1 0,1 0 0,-1 1 0,1-1 0,-1 0 0,1 1 0,-1-1 0,1 0 0,0 0 0,0-1 0,0 1 0,-1 0 0,1 0 0,0-1 0,0 0 0,0 1 0,3-1 0,4 1 0,0 0 0,0-1 0,0 0 0,0 0 0,15-3 0,-7-1 0,1 0 0,-1-1 0,0 0 0,-1-2 0,1 0 0,-1-1 0,-1 0 0,0-1 0,0-1 0,0-1 0,-1 0 0,-1-1 0,17-18 0,-5 1 0,25-37 0,-46 57 0,-7 5 0,2 4 0,0 0 0,0 0 0,0 0 0,0 0 0,1 1 0,-1-1 0,0 0 0,0 0 0,0 1 0,0-1 0,0 1 0,0-1 0,0 1 0,0-1 0,1 1 0,-2 0 0,-14 13 0,2 0 0,-1 0 0,-18 26 0,4-5 0,17-21 0,0 1 0,1 0 0,1 0 0,0 1 0,-13 33 0,23-49 0,0 0 0,0 0 0,0 1 0,0-1 0,-1 0 0,1 0 0,0 0 0,0 1 0,0-1 0,0 0 0,0 0 0,0 0 0,0 1 0,0-1 0,0 0 0,0 0 0,0 1 0,0-1 0,0 0 0,0 0 0,1 0 0,-1 1 0,0-1 0,0 0 0,0 0 0,0 0 0,0 1 0,0-1 0,0 0 0,1 0 0,-1 0 0,0 0 0,0 0 0,1 1 0,9 0 0,17-7 0,-21 4 0,-2 1 0,0 0 0,1 1 0,-1-1 0,0 1 0,0 0 0,1 0 0,-1 0 0,0 0 0,0 1 0,0 0 0,1 0 0,-1 0 0,4 2 0,-5-2 0,0 1 0,0 0 0,0-1 0,-1 1 0,1 0 0,-1 1 0,0-1 0,1 0 0,-1 1 0,0-1 0,0 1 0,-1 0 0,1-1 0,0 1 0,-1 0 0,0 0 0,0 0 0,1 4 0,1 6 0,-1-1 0,0 1 0,-1 0 0,0-1 0,-1 1 0,-1 0 0,-3 23 0,-2-3 0,-20 58 0,14-57 0,-2-1 0,-1 0 0,-1-1 0,-34 49 0,37-62 0,-1-2 0,-1 0 0,0 0 0,-1-2 0,-1 0 0,-1 0 0,0-2 0,-31 19 0,40-28 0,0 1 0,-1-1 0,1-1 0,-1 1 0,0-2 0,0 1 0,0-1 0,0-1 0,-1 0 0,1 0 0,-13-2 0,16 0 0,-1 0 0,1 0 0,0-1 0,0 0 0,0-1 0,1 1 0,-1-1 0,0 0 0,1-1 0,0 0 0,0 0 0,0 0 0,0-1 0,1 0 0,0 0 0,-7-8 0,3 2 0,1-1 0,0 0 0,1 0 0,0 0 0,1-1 0,1 0 0,0 0 0,0-1 0,1 1 0,1-1 0,1 0 0,0 0 0,0 0 0,1 0 0,1 0 0,1 0 0,0 0 0,3-17 0,-3 26 0,1 1 0,-1 0 0,1 0 0,0 0 0,0 0 0,0 0 0,0 0 0,1 0 0,-1 1 0,1-1 0,0 1 0,0 0 0,1-1 0,-1 2 0,1-1 0,-1 0 0,1 1 0,0-1 0,0 1 0,0 0 0,0 0 0,0 1 0,0-1 0,9-1 0,6 0 0,1 0 0,-1 1 0,1 1 0,24 2 0,-42-1 0,81 5-156,-29 3-5270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24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0 100 14776,'0'0'616,"75"-64"-576,-22 47-248,12-2 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27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1 541 8640,'0'0'3953,"9"-3"-3021,16-9-243,-1 0-1,0-2 1,28-21 0,7-15 875,72-80 1,-74 71-779,94-104 1492,-129 137-1757,-16 18 7,0 0 0,14-12 0,-20 20-490,0 0 0,1 0-1,-1 0 1,0 0 0,0 0 0,0 0-1,0 1 1,0-1 0,0 0 0,0 0 0,1 0-1,-1 0 1,0 0 0,0 0 0,0 1 0,0-1-1,0 0 1,0 0 0,0 0 0,0 0 0,0 1-1,0-1 1,0 0 0,0 0 0,0 0 0,0 0-1,0 1 1,0-1 0,0 0 0,0 0 0,0 0-1,0 0 1,0 1 0,0-1 0,0 0 0,0 0-1,0 0 1,-1 0 0,1 0 0,0 0 0,0 1-1,0-1 1,0 0 0,-4 16 147,-31 96 809,-14 54-79,45-144-776,0 0-1,1 1 0,1-1 1,1 1-1,4 36 1,-3-54-96,1 0-1,0-1 1,0 1 0,0 0 0,0-1 0,1 1 0,0-1-1,0 1 1,3 4 0,-4-8-22,0 1 0,1-1 0,-1 1 0,0-1 0,1 0 0,-1 0 0,1 0 0,0 0 0,-1 0 0,1 0 0,0 0 0,0 0 0,0-1 0,-1 1 0,1-1 0,0 1 0,0-1 0,0 0 1,0 0-1,0 0 0,0 0 0,0 0 0,0 0 0,0 0 0,0-1 0,2 0 0,4-1 36,1-1 1,-1 0-1,1 0 1,-1-1 0,0 0-1,0 0 1,7-7-1,51-40 263,-63 48-302,138-137 765,-120 114-608,-18 21-95,1 0 0,0 0 1,0 0-1,0 0 1,1 1-1,5-4 0,-12 10-58,-1 0-1,1 1 0,0 0 0,0 0 1,0-1-1,0 1 0,0 0 1,1 0-1,-1 1 0,1-1 0,-1 5 1,-3 3 1,2-3-23,-7 15 0,1 0 0,-7 32 0,14-48 0,1 0 0,0 0 0,0-1 0,1 1 0,-1 0 0,2 0 0,-1 0 0,1 0 0,0 0 0,0-1 0,1 1 0,0 0 0,4 9 0,-5-13 0,1-1 0,-1 0 0,0 0 0,1 0 0,0 0 0,-1 0 0,1 0 0,0 0 0,0 0 0,0-1 0,0 1 0,0-1 0,0 1 0,1-1 0,-1 0 0,0 0 0,1 0 0,-1 0 0,1 0 0,-1-1 0,1 1 0,-1-1 0,1 1 0,-1-1 0,1 0 0,-1 0 0,4-1 0,-2 1 0,0-1 0,0 0 0,0 0 0,0 0 0,-1-1 0,1 1 0,0-1 0,-1 0 0,0 0 0,1 0 0,-1 0 0,0-1 0,0 1 0,0-1 0,0 0 0,4-6 0,-3 2 0,0 1 0,0-1 0,-1-1 0,0 1 0,-1 0 0,0-1 0,0 1 0,0-1 0,-1 1 0,0-1 0,-1 0 0,0 0 0,0 0 0,0 1 0,-1-1 0,0 0 0,-5-13 0,5 15 0,-1 0 0,0 0 0,0 1 0,-1-1 0,1 1 0,-1-1 0,0 1 0,-1 0 0,1 0 0,-1 1 0,0-1 0,-1 1 0,1 0 0,-1 0 0,1 0 0,-1 0 0,0 1 0,-1 0 0,1 0 0,0 1 0,-1-1 0,0 1 0,-8-2 0,-37-6 0,51 10 0,0-1 0,0 1 0,0 0 0,0 0 0,0 0 0,0 0 0,0-1 0,0 1 0,0 0 0,0 0 0,0 0 0,0 0 0,1-1 0,-1 1 0,0 0 0,0 0 0,0 0 0,0 0 0,0 0 0,0 0 0,0-1 0,1 1 0,-1 0 0,0 0 0,0 0 0,0 0 0,0 0 0,1 0 0,-1 0 0,0 0 0,0 0 0,0 0 0,0 0 0,1 0 0,-1 0 0,0 0 0,0 0 0,0 0 0,0 0 0,1 0 0,15-3 0,0 2 0,0 0 0,1 0 0,25 4 0,68 14 0,-93-14 0,8 1 0,-1 2 0,1 1 0,-1 0 0,0 2 0,-1 1 0,0 1 0,23 14 0,-43-23 0,-1-1 0,0 1 0,0 0 0,0-1 0,0 1 0,0 0 0,0 0 0,-1 0 0,1 0 0,-1 1 0,1-1 0,-1 0 0,0 1 0,0-1 0,0 1 0,0-1 0,0 5 0,0-3 0,-1-1 0,0 1 0,0 0 0,0-1 0,-1 1 0,0 0 0,1-1 0,-1 1 0,0 0 0,-1-1 0,-1 5 0,-3 4 0,-1-1 0,-1 1 0,0-1 0,0-1 0,-18 18 0,64-63 0,1 2 0,80-51 0,-108 78 0,-1 1 0,2 0 0,-1 0 0,0 1 0,1 1 0,0 0 0,12-2 0,-22 5 0,-1 0 0,0 0 0,1 0 0,-1 0 0,0 1 0,1-1 0,-1 0 0,0 1 0,1-1 0,-1 0 0,0 1 0,0 0 0,1-1 0,-1 1 0,0 0 0,0-1 0,0 1 0,0 0 0,0 0 0,0 0 0,0 0 0,0 0 0,0 0 0,-1 0 0,1 0 0,0 1 0,-1-1 0,1 0 0,-1 0 0,1 1 0,-1-1 0,1 2 0,1 5 0,-1 0 0,0-1 0,0 1 0,0 9 0,-1-16 0,0 29 0,2 33 0,-2-57 0,1-1 0,0 1 0,0-1 0,1 0 0,-1 1 0,1-1 0,0 0 0,5 8 0,-5-11 0,-1 0 0,0 0 0,1-1 0,0 1 0,-1-1 0,1 1 0,0-1 0,-1 1 0,1-1 0,0 0 0,0 0 0,0 0 0,0 0 0,0-1 0,0 1 0,0 0 0,1-1 0,-1 1 0,0-1 0,0 0 0,0 0 0,1 0 0,-1 0 0,0 0 0,0 0 0,0-1 0,1 1 0,2-2 0,5-1 0,-1-1 0,1 0 0,0 0 0,13-9 0,3-5 0,0-1 0,-2-1 0,0-1 0,23-28 0,-16 18 0,-15 15 0,35-27 0,-51 43 0,0-1 0,1 1 0,-1 0 0,1-1 0,-1 1 0,1 0 0,-1 0 0,1-1 0,-1 1 0,1 0 0,-1 0 0,1 0 0,-1 0 0,1-1 0,0 1 0,-1 0 0,1 0 0,-1 0 0,1 0 0,-1 1 0,1-1 0,0 0 0,-1 0 0,1 0 0,-1 0 0,1 0 0,-1 1 0,1-1 0,0 1 0,0 0 0,0 0 0,0 0 0,0 0 0,0 0 0,-1 1 0,1-1 0,0 0 0,-1 0 0,1 0 0,0 3 0,0 4 0,1 0 0,-1-1 0,0 10 0,0 3 0,-1 0 0,-1-1 0,-5 28 0,4-37 0,0-1 0,-1 1 0,0-1 0,0 0 0,-1 0 0,0 0 0,-1 0 0,-9 13 0,11-19 0,0 1 0,0-1 0,0 0 0,0 0 0,-1 0 0,0-1 0,1 1 0,-1-1 0,-7 3 0,9-4 0,0 0 0,-1 0 0,1 0 0,0-1 0,-1 1 0,1-1 0,0 0 0,-1 0 0,1 0 0,-1 0 0,1 0 0,-1 0 0,1 0 0,0-1 0,-1 1 0,1-1 0,0 0 0,-4-1 0,5 1 0,1 1 0,-1 0 0,0-1 0,1 1 0,-1-1 0,0 1 0,1-1 0,-1 1 0,1-1 0,-1 1 0,1-1 0,0 0 0,-1 1 0,1-1 0,-1 0 0,1 1 0,0-1 0,0 0 0,-1 1 0,1-1 0,0 0 0,0 1 0,0-1 0,0 0 0,0 0 0,0 1 0,0-1 0,0 0 0,0 0 0,0 1 0,0-1 0,0 0 0,1 0 0,-1 1 0,0-1 0,0 0 0,1 0 0,0-1 0,0 1 0,0 0 0,0-1 0,0 1 0,0 0 0,0 0 0,0 0 0,0 0 0,0 0 0,1 0 0,-1 0 0,0 0 0,1 0 0,-1 0 0,1 1 0,1-1 0,7-1 0,1 0 0,-1 1 0,0 0 0,1 1 0,15 1 0,54 11 0,-49-6 0,20 2 472,49 9-511,-38-1-4470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27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16479,'0'0'1024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31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1063 4216,'0'0'9434,"12"0"-8778,-10 0-617,5 1 55,0-1 1,-1 0 0,1-1-1,-1 1 1,1-1 0,-1-1-1,1 1 1,-1-1 0,0 0-1,1-1 1,-1 1 0,0-1 0,9-6-1,17-16 404,-2 0-1,0-3 1,-2 0-1,31-40 1,88-137 1192,-92 125-1064,45-81 633,-87 138-1048,-2-1 0,-1-1 0,-1 0 0,-1 0 0,5-29 0,0-50 528,-12 91-574,-1 1 1,0 0-1,-1-1 1,0 1 0,-1 0-1,-6-19 1,8 29-134,-1 0 0,1 1 0,-1-1-1,1 0 1,-1 1 0,0-1 0,0 1 0,0-1 0,0 1 0,0-1 0,0 1 0,-1 0 0,1-1 0,0 1 0,-1 0 0,1 0 0,0 0 0,-1 0 0,1 0 0,-1 0 0,0 1 0,1-1 0,-1 0 0,0 1 0,1-1 0,-4 1 0,1 0-2,1 0 1,0 0-1,0 1 0,-1 0 0,1-1 1,0 1-1,0 0 0,0 1 0,0-1 1,0 0-1,0 1 0,0 0 0,1 0 1,-5 3-1,-5 6 15,-1 2 1,2-1-1,-1 1 1,2 1-1,0 0 1,1 1-1,0-1 1,-11 28-1,-2 12 48,-17 66 0,10-14 19,-18 116 1,40-168-72,1 1 1,3-1-1,2 1 0,8 60 0,-7-112-37,1 7 17,0 0 1,0-1-1,1 1 1,1-1-1,0 1 0,6 14 1,-9-23-18,0-1-1,1 1 1,-1-1 0,0 1-1,0-1 1,1 1 0,-1-1 0,1 1-1,-1-1 1,0 1 0,1-1-1,-1 1 1,1-1 0,-1 0 0,1 1-1,-1-1 1,1 0 0,-1 1-1,1-1 1,-1 0 0,1 0 0,0 0-1,-1 1 1,1-1 0,-1 0 0,1 0-1,0 0 1,-1 0 0,1 0-1,0 0 1,-1 0 0,1 0 0,-1 0-1,1-1 1,0 1 0,-1 0-1,1 0 1,-1 0 0,1-1 0,-1 1-1,1-1 1,3-1 24,0-1 0,-1 0 0,0 0-1,6-6 1,-5 4-6,20-20 84,-2-2-1,-1-1 1,-1-1-1,-1 0 1,-1-1-1,23-58 1,3-36 418,-42 118-511,4-7 393,-2 14-200,2 8-139,14 35 28,-16-32-82,1 0 1,0-1-1,1 0 0,8 10 0,-7-11-10,1-1 1,0 0-1,0-1 1,1 0-1,0 0 0,1-1 1,19 11-1,-23-14-2,1-1 0,-1 0 0,1 0 1,0-1-1,0 0 0,0 0 0,0-1 0,0 1 0,1-2 0,-1 1 1,0-1-1,1 0 0,-1 0 0,8-2 0,1-2 18,0 0-1,22-9 1,-31 9-9,1 1 0,-2-1 0,1 0 1,0 0-1,-1 0 0,0-1 0,8-8 0,-12 10 0,0 0-1,0 0 0,0 0 1,0 0-1,0-1 0,-1 1 0,0-1 1,1 0-1,-1 1 0,-1-1 0,1 0 1,0 1-1,-1-1 0,0 0 1,0 0-1,0 0 0,0 1 0,-1-1 1,-1-6-1,0 1 11,0-1 0,-1 1-1,-1-1 1,1 1 0,-1 0 0,-7-10-1,9 16-5,0 0 0,0 0-1,0 0 1,0 1 0,0-1-1,-1 1 1,1-1 0,-6-2-1,7 4-6,0 0 0,0 1-1,-1-1 1,1 1 0,0-1-1,0 1 1,-1 0 0,1 0-1,0 0 1,-1-1 0,1 1-1,0 0 1,-1 0 0,1 1-1,0-1 1,-1 0-1,1 0 1,0 1 0,-1-1-1,1 1 1,0-1 0,0 1-1,0-1 1,0 1 0,-2 1-1,-3 2-2,1 0 0,0 1 0,0 0 0,0 0-1,0 0 1,1 1 0,0 0 0,0 0 0,1 0-1,-1 0 1,1 0 0,0 1 0,1-1 0,0 1-1,0 0 1,0-1 0,0 12 0,1-11-8,0 0 0,1 0 0,0 0 0,0 1 0,1-1 0,-1 0 0,2 0 0,-1 0 0,1-1 0,0 1 0,1 0 0,-1-1 0,1 1 1,1-1-1,-1 0 0,1 0 0,6 9 0,-3-8 4,0-1 0,0 1 0,0-1 0,1-1 0,0 1 0,0-1 0,0 0 0,1-1 0,-1 0 0,1-1 0,0 1 0,0-2 0,12 3 0,-7-3 7,-1-1-1,1 0 0,-1-1 0,1 0 1,-1-1-1,0-1 0,1 0 1,22-8-1,-8 2 23,-1-2 0,0-1 0,0-1 0,-1-2 0,-1 0 0,0-1 0,-1-2-1,-1-1 1,-1 0 0,0-2 0,-1 0 0,31-41 0,-14 7 74,-2-1-1,-3-1 1,-2-2 0,-3-1-1,23-70 1,-42 102-54,-1 1-1,-2-1 1,-1 0 0,-1-1-1,-1 1 1,-1-1 0,-3-28-1,1 51-15,0 0-1,-1 1 0,0-1 0,0 1 0,-3-7 1,4 11-32,0 0 1,0 0 0,-1-1-1,1 1 1,0 0-1,0 0 1,-1 0 0,1-1-1,0 1 1,0 0 0,-1 0-1,1 0 1,0 0-1,-1 0 1,1 0 0,0 0-1,-1 0 1,1 0-1,0 0 1,0 0 0,-1 0-1,1 0 1,0 0 0,-1 0-1,1 0 1,0 0-1,-1 0 1,1 0 0,0 0-1,0 0 1,-1 0 0,1 0-1,0 1 1,-1-1-1,1 0 1,0 0 0,0 0-1,-1 1 1,1-1 0,0 0-1,0 0 1,0 1-1,0-1 1,-1 0 0,-11 13-19,3 1-5,0 0 1,1 0-1,1 1 0,-11 30 1,-14 67-85,27-91 89,-63 285-116,-10 34 103,71-308 125,-7 47 0,12-66 153,7-31-22,2-2-195,1 1 0,1 0-1,15-24 1,-17 32-24,1 1 1,-1 0-1,2 0 1,0 0-1,0 1 1,17-13-1,-23 20-7,0 0 0,1 0 0,-1 1 0,0-1 0,1 1 0,0 0 0,-1-1 0,1 2 0,0-1 0,-1 0 0,1 1 0,0 0 0,0-1 0,-1 2 0,1-1 0,0 0 0,0 1 0,-1 0 0,1-1 0,0 1 0,-1 1 0,1-1 0,-1 1 0,1-1 0,4 4 0,7 5 0,-1 0 0,0 1 0,0 0 0,13 16 0,-16-17 0,-7-5 0,13 11 0,-1 0 0,2-1 0,0-1 0,26 15 0,-38-25 0,0-2 0,0 1 0,0-1 0,0 1 0,0-2 0,0 1 0,1-1 0,-1 0 0,0 0 0,1-1 0,-1 1 0,1-2 0,-1 1 0,1-1 0,-1 0 0,0 0 0,1 0 0,-1-1 0,0 0 0,7-4 0,1 0 0,0 0 0,-1-2 0,0 1 0,-1-2 0,0 1 0,0-2 0,-1 0 0,0 0 0,0-1 0,-2 0 0,1-1 0,11-19 0,-8 11 0,7-16 0,-20 34 0,1 1 0,-1-1 0,1 1 0,-1-1 0,0 0 0,0 1 0,1-1 0,-2-2 0,4-15 0,-2 15 0,0 1 0,0 0 0,-1 0 0,1 0 0,-1-7 0,-12 50 0,9-25 0,1-1 0,0 0 0,0 1 0,2 19 0,0-28 0,1 1 0,0-1 0,0 1 0,1-1 0,0 0 0,0 0 0,0 0 0,1 0 0,0 0 0,0 0 0,0-1 0,6 7 0,-7-9 0,0 0 0,1-1 0,-1 1 0,0-1 0,1 0 0,-1 0 0,1 0 0,0 0 0,0 0 0,0-1 0,0 1 0,0-1 0,0 0 0,0 0 0,0 0 0,0 0 0,1 0 0,-1-1 0,0 1 0,1-1 0,-1 0 0,0 0 0,1 0 0,-1-1 0,0 1 0,1-1 0,-1 0 0,5-1 0,1-1 0,0-1 0,1 1 0,-1-2 0,0 1 0,-1-1 0,16-12 0,43-44 0,-65 58 0,11-10 0,17-28 0,-6 9 0,-19 26 0,-2 1 0,1 0 0,1 0 0,-1 1 0,1-1 0,6-5 0,-10 10 0,0-1 0,0 0 0,0 1 0,0-1 0,0 1 0,0 0 0,0-1 0,0 1 0,0 0 0,0-1 0,1 1 0,-1 0 0,0 0 0,0 0 0,0 0 0,0 0 0,0 0 0,0 0 0,0 1 0,0-1 0,1 0 0,-1 0 0,0 1 0,0-1 0,0 1 0,0-1 0,0 1 0,-1-1 0,1 1 0,0 0 0,0 0 0,0-1 0,0 1 0,-1 0 0,1 0 0,0 0 0,-1 0 0,2 1 0,0 2 0,0 0 0,0 0 0,0 0 0,0 1 0,-1-1 0,0 0 0,0 1 0,0-1 0,0 1 0,-1-1 0,0 8 0,0 6 0,-6 28 0,5-34 0,-1 2 0,-1 3 0,0 23 0,3-40 0,0 0 0,0 0 0,0 0 0,0 0 0,0 0 0,0 0 0,0 0 0,0 1 0,0-1 0,0 0 0,0 0 0,0 0 0,0 0 0,1 0 0,-1 0 0,0 0 0,0 0 0,0 0 0,0 0 0,0 0 0,0 0 0,0 0 0,0 0 0,0 0 0,0 0 0,0 0 0,0 0 0,0 0 0,0 0 0,0 0 0,0 0 0,0 0 0,1 0 0,-1 0 0,0 0 0,0 0 0,0 0 0,0 0 0,0 0 0,0 0 0,0 0 0,0 0 0,0 0 0,0 0 0,0 0 0,0 0 0,0 0 0,0 0 0,1 0 0,-1 0 0,0 0 0,0 0 0,0 0 0,0 0 0,0 0 0,0 0 0,0 0 0,6-5 0,4-5 0,27-35 0,-28 32 0,0 0 0,1 1 0,1 1 0,0-1 0,1 2 0,21-16 0,-32 25 0,0 0 0,0 1 0,0-1 0,0 0 0,0 1 0,0-1 0,0 0 0,0 1 0,1 0 0,-1-1 0,0 1 0,0 0 0,1-1 0,-1 1 0,0 0 0,0 0 0,1 0 0,-1 0 0,0 0 0,1 0 0,-1 1 0,0-1 0,0 0 0,1 1 0,-1-1 0,0 1 0,0-1 0,0 1 0,0-1 0,0 1 0,0 0 0,0 0 0,0-1 0,0 1 0,0 0 0,0 0 0,0 0 0,0 0 0,0 2 0,3 3 0,-1 1 0,0 0 0,-1 0 0,1 0 0,1 13 0,2 3 0,-5-20 0,0 0 0,1 1 0,-1-1 0,1 0 0,-1 0 0,1 0 0,0 0 0,0 0 0,1-1 0,-1 1 0,1 0 0,-1-1 0,1 0 0,0 0 0,-1 0 0,1 0 0,0 0 0,1 0 0,-1-1 0,4 2 0,-1-2 0,0 1 0,0-2 0,0 1 0,0-1 0,0 0 0,0 0 0,0 0 0,0-1 0,0 0 0,0 0 0,8-4 0,22-7 0,0-2 0,55-31 0,-77 37 0,-1 0 0,0-1 0,-1-1 0,0 0 0,0 0 0,-1-1 0,18-24 0,-28 35 0,-1-1 0,1 1 0,-1-1 0,1 1 0,-1-1 0,1 0 0,-1 1 0,0-1 0,1 0 0,-1 1 0,0-1 0,0 0 0,0 1 0,0-1 0,1-1 0,-2 2 0,1 0 0,0-1 0,0 1 0,0 0 0,-1 0 0,1 0 0,0 0 0,0 0 0,0 0 0,-1 0 0,1 0 0,0 0 0,0 0 0,-1 0 0,1 0 0,0 0 0,0 0 0,-1 0 0,1 0 0,0 0 0,0 0 0,-1 0 0,1 0 0,0 0 0,0 0 0,0 0 0,-1 0 0,1 0 0,0 1 0,-24 11 0,9 0 0,1-1 0,0 1 0,0 1 0,2 1 0,-1 0 0,-13 21 0,19-24 0,0 0 0,1 1 0,0 0 0,1 0 0,0 1 0,1-1 0,0 1 0,1 0 0,-2 24 0,5-33 0,0-1 0,0 1 0,0 0 0,1-1 0,-1 1 0,1-1 0,0 1 0,0-1 0,0 1 0,3 5 0,-3-8 0,0 0 0,-1 1 0,1-1 0,0 0 0,0 0 0,0-1 0,0 1 0,-1 0 0,1 0 0,0 0 0,0 0 0,1-1 0,-1 1 0,0-1 0,0 1 0,0-1 0,0 1 0,1-1 0,-1 1 0,0-1 0,0 0 0,1 0 0,-1 0 0,0 0 0,0 0 0,1 0 0,-1 0 0,0 0 0,0 0 0,1-1 0,-1 1 0,0 0 0,0-1 0,0 1 0,2-2 0,3 0 0,-1-2 0,0 1 0,1-1 0,-1 0 0,-1 0 0,1 0 0,0-1 0,-1 1 0,0-1 0,5-8 0,1-2 0,-2 0 0,13-29 0,-9 11 0,-2-1 0,9-52 0,-12 49 0,44-305 0,-23 132 0,-26 196 0,-4 26 0,-7 81 0,4 176 0,33 95 0,-21-313 0,-3-27 0,-1 0 0,-1 39 0,-2-62-5,0 0 1,0-1-1,0 1 1,0 0-1,-1-1 1,1 1-1,0 0 1,0-1-1,0 1 1,-1-1-1,1 1 1,0 0-1,0-1 1,-1 1-1,1-1 1,-1 1-1,1-1 1,0 1-1,-1-1 1,1 1-1,-1-1 1,1 1-1,-1-1 1,0 0-1,1 1 1,-1-1-1,0 1 1,-10 0-5430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32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15976,'0'0'1327,"62"14"-1287,25 8-40,6 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03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17 7328,'0'0'6566,"-11"6"-6159,-34 18-12,43-23-324,0 0 0,0 0 0,0 0 0,0 1 0,0-1 0,0 1 0,1-1 0,-4 4 0,5-4-35,0-1 0,-1 1 0,1-1 0,0 1 0,0-1 0,-1 1 0,1-1 0,0 1 0,0-1 0,0 1 0,0 0 0,0-1 1,0 1-1,0-1 0,0 1 0,0-1 0,0 1 0,0 0 0,0-1 0,0 1 0,0 0 0,1 0 5,0 0 1,-1 0-1,1-1 0,-1 1 1,1 0-1,0-1 0,0 1 1,-1 0-1,1-1 1,0 1-1,0-1 0,0 0 1,0 1-1,0-1 0,-1 1 1,1-1-1,0 0 0,0 0 1,0 0-1,0 0 1,0 1-1,0-1 0,0 0 1,0-1-1,0 1 0,1 0 1,4-1 127,0-1 0,0 1 0,0-1 0,0-1 0,0 1 0,0-1 0,-1 0 0,8-5 1,-11 6-118,0 1 0,0 0 1,0-1-1,0 0 0,-1 1 1,1-1-1,-1 0 1,1 0-1,-1 0 0,1 0 1,-1 0-1,0 0 0,0 0 1,0-1-1,0 1 0,-1 0 1,1-1-1,0 1 1,-1 0-1,0-1 0,1 1 1,-1-1-1,-1-4 0,1 7-29,0 0 0,-1-1 0,1 1 0,-1-1-1,1 1 1,-1 0 0,1-1 0,0 1 0,-1 0-1,0-1 1,1 1 0,-1 0 0,1 0 0,-1 0-1,1-1 1,-1 1 0,1 0 0,-1 0 0,0 0 0,1 0-1,-1 0 1,1 0 0,-1 0 0,1 0 0,-1 0-1,0 0 1,1 1 0,-1-1 0,1 0 0,-1 0-1,1 0 1,-1 1 0,1-1 0,-1 0 0,1 1-1,-1-1 1,1 0 0,-1 1 0,1-1 0,0 1 0,-1-1-1,1 0 1,-1 1 0,1-1 0,0 1 0,-1 0-1,1 6-2615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32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13672,'0'0'8839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33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221 127 9240,'0'0'5465,"0"-8"-4252,-1-25-98,1 32-1040,0 0 0,0 0 1,0 1-1,-1-1 0,1 0 0,0 0 1,-1 0-1,1 0 0,0 0 1,-1 0-1,1 1 0,-1-1 0,1 0 1,-1 0-1,1 1 0,-1-1 1,0 0-1,0 1 0,1-1 0,-1 0 1,0 1-1,0-1 0,1 1 1,-1 0-1,0-1 0,0 1 0,0 0 1,0-1-1,0 1 0,0 0 0,-1 0 1,-1-1 83,-1 1 0,0 0 0,1 0-1,-1 0 1,-5 2 0,9-2-147,-16 3 292,0 2-1,1 0 1,0 1 0,0 1-1,0 0 1,1 1-1,0 1 1,-17 12-1,29-19-198,0-1 0,0 1 0,0 0 0,0-1 0,1 1 0,-1 0-1,0 0 1,1 0 0,-1 1 0,1-1 0,-2 3 0,3-5-88,0 1 1,0-1-1,0 0 1,0 0-1,0 0 0,1 1 1,-1-1-1,0 0 1,0 0-1,0 0 0,0 1 1,0-1-1,0 0 1,0 0-1,0 0 0,0 0 1,1 0-1,-1 1 1,0-1-1,0 0 0,0 0 1,0 0-1,1 0 1,-1 0-1,0 0 0,0 0 1,0 1-1,0-1 1,1 0-1,-1 0 1,0 0-1,0 0 0,0 0 1,1 0-1,-1 0 1,0 0-1,0 0 0,0 0 1,1 0-1,-1 0 1,0 0-1,0 0 0,0 0 1,1-1-1,-1 1 1,12-2 169,-11 2-118,17-4 180,-1-1 0,0-1 0,0 0 0,27-15 0,-34 16-86,0-2-1,0 1 1,0-1 0,-1-1 0,0 0-1,0 0 1,-1 0 0,8-12-1,-14 18-107,-1 0 0,0 0 0,0 0 0,0 0 0,0 0-1,-1 0 1,1 0 0,0-1 0,-1 1 0,0 0 0,1 0-1,-1 0 1,0-5 0,-3-5-3530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14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296 618 7136,'0'0'11550,"-11"-4"-11074,4 2-379,4 0-55,-1 1 0,1 0-1,0 0 1,-1 0 0,1 0 0,-1 0-1,1 0 1,-1 1 0,1 0-1,-1 0 1,1 0 0,-1 0 0,1 1-1,-1-1 1,1 1 0,-1 0-1,1 0 1,0 0 0,-1 0 0,-3 2-1,-5 6 167,-1 0 0,2 0 0,-1 1 0,1 0-1,0 1 1,1 1 0,1 0 0,-10 14 0,1 5 272,0 1 0,-16 43 0,29-64-332,1 1 0,0 0-1,1 0 1,0 1 0,1-1 0,1 1 0,0-1 0,1 19 0,0-30-126,0 1 1,0-1 0,0 1 0,0-1 0,0 1 0,1-1 0,-1 1-1,0-1 1,1 0 0,-1 1 0,1-1 0,0 1 0,-1-1 0,1 0-1,0 0 1,0 0 0,0 1 0,0-1 0,1 1 0,-1-2 1,1 1 0,-1 0 0,0-1-1,0 1 1,1-1 0,-1 0 0,0 1 0,1-1 0,-1 0 0,0 0 0,1 0 0,-1 0 0,0 0 0,1 0 0,-1 0 0,3-1 0,1 0 12,0-1 0,0 0 0,-1 0 1,1 0-1,-1 0 0,1-1 0,-1 0 1,0 0-1,0 0 0,4-4 0,3-5 16,-1 0 1,-1-1-1,1-1 0,-2 1 1,0-1-1,-1-1 0,0 0 0,-1 0 1,-1 0-1,6-28 0,0-14 288,5-96 0,-13 117-155,-3 26-1,0 10 26,0 22-73,2 15-104,1 1 1,9 40-1,-8-60-36,0-1 0,1 0-1,1-1 1,1 0 0,0 1-1,19 27 1,-24-40 5,1 0-1,-1-1 1,1 1 0,0-1-1,0 0 1,0 0 0,0 0-1,1 0 1,-1-1 0,1 1-1,-1-1 1,1 0 0,0 0-1,0 0 1,0-1 0,0 0-1,1 1 1,-1-1 0,0 0-1,0-1 1,1 1 0,-1-1-1,0 0 1,1 0 0,-1 0-1,0-1 1,1 0 0,-1 1-1,0-1 1,0-1-1,0 1 1,5-3 0,-1 0 9,-1 0 1,1 0-1,-1-1 0,-1 0 1,1 0-1,-1 0 1,12-13-1,34-51 100,-46 61-96,18-28 62,-2-1-1,-1-1 1,27-70 0,-29 54 54,-3-1 0,14-77 0,-22 86-19,2-55 1,-10 82-71,0 0 0,-1 0 0,-1 0 0,-1 0 0,-8-31 0,10 48-34,1 0 0,-1 0 0,0 0 0,1 0 0,-1 0 0,0 0-1,0 0 1,-1 0 0,1 0 0,0 1 0,-1-1 0,1 0 0,-4-2-1,5 4-4,0 0-1,-1-1 0,1 1 0,-1 0 0,1 0 1,-1 0-1,1 0 0,-1 0 0,0 0 1,1 0-1,-1 0 0,1 0 0,-1 0 0,1 0 1,-1 0-1,1 0 0,-1 0 0,1 0 0,-1 1 1,1-1-1,-1 0 0,0 0 0,0 2-3,-1-1 0,1 0 0,-1 0 0,1 1 0,0-1-1,-1 0 1,1 1 0,0 0 0,-1 1 0,-7 13-24,0 0-1,2 1 1,0 0 0,0 1 0,-4 21 0,-13 93-167,-1 98-107,21-168 157,8 106 0,-1-141 109,1 0 0,14 47-1,-17-71 37,0 1-1,1 0 0,-1-1 0,1 1 1,0-1-1,0 1 0,0-1 0,0 0 1,1 0-1,-1 0 0,1 0 0,0 0 1,0-1-1,0 1 0,5 3 0,-5-5 3,0 0-1,-1 0 0,1 0 0,0 0 1,0 0-1,-1-1 0,1 1 0,0-1 0,0 0 1,0 0-1,0 0 0,0 0 0,0 0 1,-1-1-1,1 1 0,0-1 0,0 0 1,0 0-1,-1 0 0,1 0 0,-1 0 1,4-2-1,10-7 31,-1 0 1,1-1 0,-2 0-1,18-18 1,-25 21 7,1 0-1,-2 0 1,1 0 0,-1-1 0,-1 1-1,1-2 1,-1 1 0,-1-1-1,4-11 1,-8 21-37,1 0-1,-1 0 1,0-1 0,0 1-1,0 0 1,0 0-1,0-1 1,0 1 0,0 0-1,1 0 1,-1 0-1,0-1 1,0 1 0,0 0-1,0 0 1,0-1-1,0 1 1,0 0 0,0 0-1,0-1 1,0 1 0,0 0-1,-1 0 1,1-1-1,0 1 1,0 0 0,0 0-1,0-1 1,0 1-1,0 0 1,0 0 0,-1 0-1,1-1 1,0 1-1,0 0 1,-1 0 0,-7 4 93,-9 14-46,9-7-41,1 0-1,1 0 1,0 1 0,-7 16-1,11-22-13,0-1-1,1 1 1,-1 0-1,1-1 1,0 1-1,0 0 1,1 0-1,0 0 1,0-1-1,0 1 0,1 0 1,1 6-1,-2-9 2,1-1-1,0 0 1,0 1-1,0-1 0,0 0 1,0 0-1,1 1 0,-1-1 1,1 0-1,0 0 0,-1 0 1,1-1-1,0 1 0,0 0 1,0-1-1,0 1 1,2 0-1,0 0 0,-1-1 0,0 0 0,1 1 1,-1-2-1,1 1 0,0 0 0,-1-1 0,1 1 1,-1-1-1,8-1 0,-5 1 6,1-1-1,-1-1 1,0 1-1,0-1 1,0 0-1,0 0 1,-1-1-1,1 1 1,-1-1-1,1-1 1,-1 1-1,0-1 1,6-5-1,-9 6 4,1 0 0,-1 0 0,1 0-1,-1-1 1,0 1 0,-1-1 0,1 1-1,0-1 1,-1 0 0,0 1 0,0-1-1,0 0 1,-1 0 0,1 0 0,-1 0-1,0 0 1,0 0 0,0 0 0,0 0-1,-1 0 1,0 0 0,1 1 0,-4-8-1,1 4 10,0 0-1,0 0 1,-1 0-1,0 0 1,0 1-1,0 0 1,-1 0-1,0 0 1,0 1-1,-1-1 1,-9-6-1,-11-10 106,19 16-60,1 1 1,0 0-1,-1 0 0,0 0 0,0 1 1,-15-7-1,12 7 159,10 4-217,0 0 0,0-1 0,0 1-1,0 0 1,0 0 0,0 0 0,0 0 0,0 0 0,0 0 0,0 0-1,0 0 1,0 0 0,0 0 0,0 0 0,0-1 0,0 1-1,0 0 1,0 0 0,0 0 0,0 0 0,0 0 0,0 0 0,0 0-1,0 0 1,0 0 0,0 0 0,0-1 0,0 1 0,0 0 0,0 0-1,0 0 1,0 0 0,1 0 0,-1 0 0,0 0 0,0 0 0,0 0-1,0 0 1,0 0 0,0 0 0,0 0 0,0 0 0,0 0 0,0 0-1,0 0 1,0 0 0,1 0 0,-1 0 0,0 0 0,0 0 0,0 0-1,0 0 1,23-4 49,-21 4-61,31-3-22,0 2 0,47 4-1,-59-1 5,-1 2 0,0 0 0,0 0 0,0 2 0,24 10 0,-41-14 28,0-1-1,-1 0 0,1 1 0,-1 0 0,0-1 0,1 1 0,-1 0 0,0 0 0,0 0 1,0 1-1,-1-1 0,1 0 0,0 1 0,-1-1 0,2 4 0,-1-1 3,-1-1-1,1 1 0,-1-1 0,0 1 1,-1-1-1,1 1 0,-1 0 0,0-1 0,0 6 1,-1-3 0,0 1 0,0-1 0,-1 1 0,0-1 1,0 0-1,-1 0 0,0 0 0,0 0 0,0 0 1,-1-1-1,-7 10 0,6-10 31,-3 4 114,7-11-79,3-6-33,4-6-17,1 1-1,0 0 1,0 0 0,2 1 0,-1 0 0,1 0-1,1 1 1,14-12 0,-16 15 3,0 0 0,1 1 0,0 0 0,0 1 1,1 0-1,-1 0 0,1 1 0,0 0 0,0 1 0,1 0 0,15-2 0,-24 5-16,-1 0 1,1-1-1,-1 1 0,0 0 0,1 0 0,-1 1 0,1-1 0,-1 0 0,0 0 1,1 1-1,-1-1 0,0 1 0,1-1 0,-1 1 0,0-1 0,0 1 0,1 0 0,-1 0 1,0 0-1,0-1 0,0 1 0,0 0 0,0 0 0,0 1 0,0-1 0,0 0 1,-1 0-1,1 0 0,1 3 0,0 2 2,-1-1-1,1 1 1,-1 0 0,0 0-1,0 10 1,1 2-2,-1-7-2,0-4-4,0 0 0,0 0 0,1 0 0,0 0 0,3 9 0,-4-15-3,0 1-1,0 0 1,0-1 0,0 1-1,0-1 1,1 0 0,-1 1-1,0-1 1,1 0-1,-1 1 1,1-1 0,-1 0-1,1 0 1,0 0 0,-1-1-1,1 1 1,0 0-1,-1-1 1,1 1 0,0-1-1,0 1 1,0-1 0,0 0-1,0 0 1,2 0-1,6 0 1,-1-1-1,1-1 0,-1 0 0,1 0 0,-1-1 1,0 0-1,0-1 0,0 0 0,0 0 0,9-7 1,7-5-26,44-39 1,-49 38 14,-5 5 6,-1 0 0,-1-1-1,0 0 1,19-25 0,-28 32 9,-3 5 4,1-1 0,-1 0 0,1 0 1,-1 0-1,0-1 0,1 1 0,-1 0 0,0 0 0,-1-1 1,1 1-1,0 0 0,-1-1 0,1-3 0,-1 6-2,0 0 0,0 0 0,0 0 0,0 0 0,0-1-1,-1 1 1,1 0 0,0 0 0,0 0 0,0 0 0,0 0-1,-1 0 1,1 0 0,0 0 0,0 0 0,0 0 0,-1 0-1,1 0 1,0 0 0,0 0 0,0 0 0,0 0 0,-1 0-1,1 0 1,0 0 0,0 0 0,0 0 0,-1 0-1,1 0 1,0 0 0,0 0 0,0 0 0,0 0 0,-1 0-1,1 0 1,0 0 0,0 1 0,0-1 0,-10 6 25,9-5-19,-12 8 6,1 1 0,0 1 0,1 0 0,-13 17 0,-36 54-19,-45 93-111,93-146 95,12-27 19,0-1 0,-1 0 0,1 0 0,0 0 0,-1 0 0,1 1 0,0-1 0,0 0 0,0 0 0,0 1 0,0-1 0,1 0 0,-1 0 0,0 0 0,0 1 0,1-1 0,-1 0 0,1 0 0,-1 0 0,1 0 0,1 2 0,8-10-6,-1-3 36,0 0 1,-1-1-1,0 0 0,0 0 0,-2-1 1,1 0-1,4-13 0,-3 8 24,0 1 0,1 0 1,16-22-1,-25 38-44,1-1 1,-1 0-1,1 1 1,-1-1-1,1 0 1,-1 1 0,1-1-1,0 1 1,-1-1-1,1 1 1,0-1-1,-1 1 1,1 0-1,0-1 1,0 1-1,-1 0 1,1 0 0,0-1-1,1 1 1,-2 0-3,1 0 0,-1 0-1,1 1 1,-1-1 0,1 0 0,-1 0 0,1 1 0,-1-1 0,1 0 0,-1 1 0,1-1 0,-1 0 0,1 1 0,-1-1 0,0 1 0,1-1 0,-1 0 0,0 1 0,1-1 0,-1 2-1,3 3 19,-1 1-1,0-1 0,-1 1 1,2 8-1,-3-13-25,8 46 16,-2-1 0,-2 1 0,-4 89 0,-5-73-58,-3 0 0,-22 86 0,0-53-24,24-81 53,0-1 0,-1-1 0,0 1-1,-14 17 1,19-29 14,0 1 0,0-1 0,0 0 0,0 1 0,-1-1 0,1 0-1,-1-1 1,1 1 0,-1 0 0,0-1 0,0 1 0,-3 0 0,4-1 0,0-1 0,0 1 0,0-1 0,0 0 0,0 0 0,0 0 0,0 0 0,0 0 0,0 0 0,0-1 0,0 1 0,0-1 0,1 1 0,-1-1 0,0 0 0,0 1 0,0-1 0,1 0 0,-1 0 0,0-1 0,-1-1 0,-4-3 15,0-1 1,1-1-1,0 1 1,0-1-1,1 0 1,0 0-1,0-1 1,1 1-1,-5-14 1,-2-11 62,-8-40 1,19 72-79,-4-15 0,0-2 0,2 1 0,-2-25 0,4 37 0,0 1 0,0-1 0,1 1 0,0-1 0,-1 1 0,1-1 0,1 1 0,-1-1 0,1 1 0,0 0 0,0 0 0,0 0 0,0 0 0,1 0 0,0 0 0,-1 1 0,1-1 0,4-3 0,2 0 0,0 1 0,0 0 0,1 0 0,-1 0 0,1 2 0,0-1 0,1 1 0,-1 0 0,1 1 0,-1 1 0,20-3 0,4 2 0,0 3 0,50 4 0,8 0 0,-36 1 898,-8 0-6141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15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100 246 6128,'0'0'2928,"4"-9"-2312,0 0-384,0-1 267,0 1 0,0-1 1,12-16-1,-15 25-165,3-4 1499,-5 17-749,-7 121 1196,7-82-1687,-1 212 2608,6-116-321,-4-142-2776,0 11 1001,2-14-455,1-9-174,-2-2-366,1 1 1,-2-1 0,1 0-1,-1 0 1,-1 1 0,1-1-1,-4-14 1,0-7 75,-3-129 535,0-6-50,-2 88-309,-3-29 215,11 85-355,0 0 1,6-40 0,-5 55-147,2 0-1,-1 0 1,1 0 0,3-8 0,-5 13-62,1-1 0,0 1 0,-1-1 1,1 1-1,0-1 0,0 1 0,0 0 1,0-1-1,1 1 0,-1 0 1,0 0-1,1 0 0,-1 0 0,0 0 1,1 0-1,-1 0 0,1 0 1,-1 1-1,3-2 0,-1 1-6,-1 1 0,1-1 0,-1 1 0,1-1 0,0 1 0,-1 0 0,1 0 1,0 0-1,-1 1 0,1-1 0,-1 1 0,1-1 0,-1 1 0,1 0 0,-1 0 0,1 0 0,-1 0 0,0 0 0,1 0 0,-1 1 0,0-1 0,3 3 0,3 3-3,0 0 0,-1 0 0,0 0 0,0 1 0,0 0 0,-1 0 0,0 1 0,-1 0 0,0 0 0,0 0 0,-1 0 0,0 1 0,-1 0 0,0 0-1,0 0 1,1 20 0,-2-12-2,-1 1-1,0 0 1,-5 31-1,3-38-2,-2-1 0,1 0 0,-1 0 0,-1 0 1,0-1-1,-1 1 0,-7 13 0,-35 43-1,14-21 9,33-45-2,-1 0 1,0 0-1,0 0 1,1 0 0,-1 0-1,0 1 1,1-1-1,-1 0 1,1 0 0,0 0-1,-1 1 1,1-1-1,0 0 1,0 1 0,0-1-1,0 0 1,0 0-1,0 1 1,0-1-1,0 0 1,0 0 0,1 1-1,-1-1 1,1 0-1,-1 0 1,1 2 0,2 0 1,0 1 0,0-1 0,0 0 0,0 0 1,1-1-1,6 5 0,-8-5-10,20 12 11,1-1-1,30 13 1,-30-16-22,0 2 0,36 23 0,-51-29-3,0 0 0,0 1 1,-1-1-1,0 2 1,0-1-1,7 10 0,-13-14 16,1 0 1,0 0-1,-1 0 0,1 1 0,-1-1 1,0 0-1,0 1 0,0-1 0,-1 0 1,1 1-1,-1-1 0,0 1 0,0-1 1,0 1-1,0-1 0,-1 1 0,1-1 1,-1 1-1,0-1 0,0 0 0,-2 5 1,0-3 10,1 0 1,-1 0 0,0 0-1,-1 0 1,1 0 0,-1-1-1,0 0 1,0 1-1,-1-2 1,1 1 0,-1 0-1,0-1 1,0 0 0,0 0-1,0 0 1,0-1 0,-1 0-1,1 0 1,-1 0 0,1 0-1,-13 1 1,2-1 31,0-1 0,0-1 0,0 0 0,-1 0 0,1-2 0,-28-6 0,21 2 28,1 0 0,0-2 0,0 0-1,1-2 1,0 0 0,0-2 0,-25-18 0,44 29-77,1 0 0,-1 0 0,1 0 0,0 0 0,0 0 0,-1 0 0,1 0 0,0 0 0,0-1 0,0 1 0,0 0 0,0-1 0,0 1 0,1-1 0,-1 1 0,0-1 0,1 1 0,-1-1 0,1 1 0,0-1 0,-1-2 0,2 2-44,-1 0 1,1 0-1,-1 0 1,1 0 0,0 0-1,0 0 1,0 0-1,0 0 1,1 0 0,-1 1-1,0-1 1,1 1-1,-1-1 1,1 1 0,0-1-1,2-1 1,10-6-644,1 0 1,0 1-1,0 0 1,23-8-1,-29 13-1293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16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 12960,'0'0'720,"8"-5"-216,5-4-169,1 2 1,0 0-1,1 0 1,-1 1-1,21-5 1,-10 7 212,0 0 1,1 1 0,-1 2-1,0 1 1,32 3 0,-43-3-238,-13 0-219,1 0 0,0 0 0,-1 0 0,1 0 0,0 0 1,0 0-1,-1 0 0,1 1 0,0-1 0,-1 1 0,1-1 0,0 1 0,-1 0 0,1-1 0,-1 1 0,1 0 1,-1 0-1,1 0 0,-1 0 0,0 0 0,2 2 0,-8 11 696,2-8-3657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18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18 991 8744,'0'0'641,"3"-12"6,12-30 386,29-61 0,1 10 1055,61-180-1,-47 100-660,21-72 1178,-78 237-2283,0-1 0,-1 1 1,1-17-1,-3 33-46,1 0 1,-2-1-1,-3 15 0,-1 2-165,-145 621 1086,123-546-868,-76 182 0,96-263-230,-1 0 1,-1 0 0,0-1-1,-17 21 1,27-38-93,0 0 0,0 1 0,-1-1 0,1 0 0,0 0 0,0 0 0,0 0 0,0 1 0,0-1 0,0 0 0,-1 0 0,1 0 0,0 0 0,0 0-1,0 0 1,0 0 0,-1 1 0,1-1 0,0 0 0,0 0 0,0 0 0,-1 0 0,1 0 0,0 0 0,0 0 0,0 0 0,-1 0 0,1 0 0,0 0 0,0 0 0,0 0 0,-1 0 0,1 0-1,0 0 1,0 0 0,0-1 0,-1 1 0,1 0 0,0 0 0,0 0 0,0 0 0,0 0 0,0 0 0,-1 0 0,1-1 0,0 1 0,0 0 0,0 0 0,0 0 0,0 0 0,0-1 0,-1 1 0,1 0-1,0 0 1,0 0 0,0-1 0,0 1 0,0 0 0,-3-13 155,3 12-144,-2-9 26,1 0 1,1 1-1,-1-1 1,2 0 0,-1 0-1,2 0 1,-1 1 0,1-1-1,1 0 1,-1 1 0,2 0-1,-1-1 1,1 1-1,1 1 1,0-1 0,0 1-1,12-15 1,7-5 64,1 2 0,1 1 0,47-34 0,-18 15 18,38-25 74,-6 5-20,-72 51-149,0 0 1,-1-1-1,16-21 0,-27 31 1,0 0 1,0 0-1,-1-1 1,1 1-1,-1-1 1,2-7-1,-24 67 392,-10 25-366,27-67-24,-1-1-1,2 1 0,0 0 0,-1 21 0,3-31-18,0 0-1,0 0 0,0 1 1,1-1-1,-1 0 1,1 0-1,0 0 0,0 0 1,0 0-1,1 0 1,-1 0-1,1 0 1,-1-1-1,1 1 0,0 0 1,0-1-1,0 1 1,0-1-1,1 0 1,-1 0-1,1 0 0,-1 0 1,1 0-1,0-1 1,-1 1-1,1-1 0,0 1 1,0-1-1,0 0 1,0 0-1,0 0 1,1-1-1,-1 1 0,0-1 1,0 0-1,0 0 1,1 0-1,2-1 0,6 0 7,0-2 0,-1 0 0,1-1 0,-1 0 0,1 0-1,-1-1 1,-1 0 0,17-12 0,-2 0 64,-2-1 0,29-28 0,-46 40-57,0 0 0,0-1 0,-1 1 0,1-1 0,-1-1 1,-1 1-1,0 0 0,0-1 0,5-13 0,-8 16-11,0-1 0,0 1 0,0 0 0,0 0 0,-1-1 0,0 1 0,0 0 0,-1-1 0,1 1 0,-1 0 0,0 0 0,0 0 0,-1 0 0,0-1 0,0 2 0,-4-8 0,6 11-13,0-1-1,-1 1 1,0 0-1,1 0 0,-1 0 1,0 0-1,1 0 1,-1 0-1,0 0 0,0 0 1,0 0-1,0 0 1,0 1-1,0-1 0,0 0 1,0 1-1,0-1 1,-1 0-1,1 1 0,0 0 1,0-1-1,0 1 1,-1 0-1,1-1 0,0 1 1,-1 0-1,1 0 1,0 0-1,0 0 0,-1 0 1,1 0-1,0 1 0,0-1 1,-1 0-1,1 1 1,0-1-1,0 1 0,-2 0 1,-2 2 3,0 0 0,1 0 0,-1 1-1,1-1 1,0 1 0,0 0 0,-4 6 0,4-4-7,0 0-1,0 0 1,0 1-1,1-1 1,0 1-1,1 0 1,-1 0-1,1 0 1,1 0 0,-1 1-1,1-1 1,0 0-1,1 1 1,0-1-1,0 0 1,1 1-1,-1-1 1,3 9-1,0-6-8,-1 0-1,1-1 0,1 1 1,-1-1-1,2 0 0,-1 0 1,1 0-1,1-1 0,-1 1 0,2-1 1,-1 0-1,15 13 0,-17-18 9,1 0-1,-1 0 1,1 0-1,0-1 1,0 0-1,0 0 1,0 0-1,0 0 1,0-1-1,1 0 0,-1 0 1,0 0-1,1-1 1,-1 0-1,0 0 1,1 0-1,5-1 1,0-1 0,-1 0 0,1-1 0,-1 0 1,1 0-1,-1-1 0,0-1 0,13-7 0,99-66 12,-103 63 0,1 0 0,-2-2 0,30-34 0,-27 23 3,-1 0-1,-1-1 1,-2-2-1,17-38 0,-10 10 58,21-84-1,-38 117 9,6-45 0,-12 59-44,0 0 0,-1 0 0,0 0 0,-1 0 0,0 0 0,-4-12 0,5 22-29,0 1-1,0 0 1,-1 0-1,1 0 1,0 0-1,-1 0 1,1 0-1,-1 0 1,0 0-1,1 0 1,-1 0-1,0 0 1,1 0-1,-1 0 1,0 0-1,0 0 1,0 1-1,0-1 1,-2-1-1,2 2-2,0 0 0,0 0 0,0 0 0,0 0 0,0 0 0,0 0 0,-1 0 0,1 0 0,0 1 0,0-1 0,0 0 1,0 1-1,0-1 0,0 1 0,0-1 0,0 1 0,0 0 0,0-1 0,0 1 0,0 0 0,-1 1 0,-16 17 0,0 0 0,1 1 0,1 1 0,1 0 1,1 1-1,-22 46 0,19-31-40,2 1 0,2 0-1,1 1 1,-10 62 0,18-73 5,1 0-1,2 0 0,0 0 1,2 0-1,1 1 1,2-1-1,9 37 1,-12-58 18,1-1 1,0 1 0,0-1 0,1 1-1,4 6 1,-6-11 8,0-1 0,0 1 0,1 0 0,-1-1 0,1 1 0,-1-1-1,1 1 1,0-1 0,0 0 0,-1 0 0,1 0 0,0 0 0,0 0 0,0 0-1,0 0 1,0-1 0,0 1 0,0-1 0,0 1 0,4-1 0,2 0-3,0 0-1,-1-1 1,1 0 0,0 0 0,0-1 0,-1 0 0,14-5-1,2-3-6,26-15 0,-25 10 2,-1-2 0,0 0 0,-1-2 0,-1 0 0,30-36 0,-44 47 11,-2 4 2,-1-1-1,0 0 0,0 0 0,0 0 1,0-1-1,-1 1 0,0-1 0,0 0 1,2-6-1,-33 23 92,9 0-79,1 1 0,1 1-1,0 1 1,0 0 0,1 1 0,1 1 0,1 1 0,-20 29 0,29-39-21,1 0 1,0 1-1,0-1 1,1 1-1,0 0 1,1 0-1,-1 1 1,2-1-1,-1 0 1,1 1-1,0-1 1,1 11-1,0-17 5,0-1 0,0 1 0,1 0 0,-1 0 0,1 0 0,-1 0 0,1-1 0,0 1 0,0 0 0,0-1 0,0 1 0,0-1 0,0 1 0,0-1 0,0 1 0,0-1-1,1 1 1,-1-1 0,1 0 0,-1 0 0,1 0 0,-1 0 0,1 0 0,0 0 0,-1 0 0,1-1 0,3 2 0,0-1 4,-1 0 0,1 0 0,0-1 0,0 1 0,-1-1 0,1 0 0,0 0 1,0 0-1,8-3 0,-3 0 4,1-1 0,0 0 1,-1-1-1,0 0 1,0-1-1,-1 0 0,1 0 1,-1-1-1,-1 0 1,1-1-1,-1 0 0,-1 0 1,8-10-1,10-17 18,0-1 0,19-41 0,-37 65-21,24-47 58,30-77 0,-47 96 28,-1 1-1,-2-2 1,7-49 0,-17 71 28,-5 14-6,-6 10-24,4 1-66,1 1 0,0-1 0,0 1 0,-6 11 1,3-5-7,-10 16-18,1 1 1,2 1-1,1 1 0,1 0 1,2 1-1,1 0 1,2 0-1,1 1 0,-4 60 1,8-25-253,14 131 0,-11-186-219,-2-10-3861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18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 16479,'0'0'2368,"72"-28"-2296,-21 42 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21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0 850 7136,'0'0'4188,"10"8"-3424,36 26-35,-43-32-666,0-1 0,1 1 0,-1-1 1,0 1-1,1-1 0,-1 0 0,1-1 0,-1 1 0,1-1 1,0 1-1,-1-1 0,1 0 0,-1 0 0,1-1 0,0 1 1,-1-1-1,1 0 0,5-2 0,-6 3-16,13-5 175,-1 0 0,0-1 0,0-1 0,0 0 0,19-13 0,-1-2 266,33-30 1,-43 31-229,-1 0 1,-1-2-1,-2 0 1,24-35-1,54-110 1096,-78 130-918,-1 0 0,-3-2-1,16-58 1,-24 71-115,-2 0-1,-1-1 1,-1 0 0,-1 1-1,-2-1 1,-3-33 0,3 60-290,0 0 0,-1 0 1,1 0-1,0 0 1,0 0-1,0 0 0,-1 0 1,1 0-1,-1 0 1,1 0-1,-1 0 1,1 0-1,-1 0 0,1 0 1,-1 1-1,-1-2 1,1 1-9,1 1 0,-1 0 1,1-1-1,-1 1 1,0 0-1,1 0 1,-1-1-1,0 1 1,0 0-1,1 0 1,-1 0-1,0 0 1,1 0-1,-1 0 1,0 0-1,1 0 0,-1 0 1,0 1-1,0-1 1,-3 2 45,0-1 0,0 1 0,1 0 0,-1 1 0,1-1 0,0 0 0,-5 5 0,-5 6 23,0 1-1,1 0 1,1 1 0,1 0 0,0 1-1,0 0 1,-7 20 0,0 6 112,-21 75 1,28-80-95,2 1 1,1 0-1,-2 41 1,9-58-55,0 0 1,1 0-1,1 0 1,1 0-1,0 0 1,2 0 0,7 20-1,-7-27-5,1-1 0,-1-1-1,2 1 1,0-1 0,9 12-1,-12-19-19,0 1 0,1-1 0,0 0 0,0-1 0,0 1 0,1-1 0,-1 0 0,1-1 0,0 1 0,0-1 0,1 0 0,7 2 0,-12-4-15,1-1 0,0 1 0,0-1 0,0 0-1,0 0 1,0 0 0,0 0 0,0 0 0,0-1-1,0 1 1,0-1 0,-1 0 0,1 0 0,0 0-1,0 0 1,-1 0 0,1-1 0,0 1 0,-1-1-1,4-2 1,4-5 44,0 0 0,-1-1 0,11-13 0,-13 15-29,29-37 200,-2-2-1,41-77 0,-55 92-78,-14 24-42,0-1 1,-1 0-1,-1 0 0,5-11 0,-5 14 240,-1 11-123,-1 17-44,-2-20-180,-1 97 282,0-8-56,1-77-184,0-8-7,0 1 1,1 0-1,-1-1 1,1 1 0,0 0-1,1-1 1,-1 1 0,5 8-1,-6-15-31,0 0-1,1 1 1,-1-1-1,0 0 1,1 1-1,-1-1 0,1 0 1,-1 1-1,1-1 1,-1 0-1,1 1 1,-1-1-1,0 0 0,1 0 1,0 0-1,-1 0 1,1 0-1,-1 1 1,1-1-1,-1 0 0,1 0 1,-1 0-1,1 0 1,-1 0-1,1-1 1,-1 1-1,1 0 0,-1 0 1,1 0-1,-1 0 1,1-1-1,-1 1 1,1 0-1,-1 0 0,1-1 1,-1 1-1,1-1 1,20-15 68,-17 12-49,17-17 85,38-46 0,8-10 115,-59 71-192,0 0-1,0 0 1,1 1 0,-1 0-1,1 0 1,0 1-1,0 0 1,12-3-1,-21 7-31,1 0-1,-1 0 0,1 0 1,-1 0-1,1-1 0,-1 1 1,0 0-1,1 0 0,-1 0 1,1 0-1,-1 0 0,1 0 1,-1 0-1,1 0 0,-1 0 1,1 0-1,-1 1 0,1-1 1,-1 0-1,0 0 0,1 0 1,-1 0-1,1 1 0,-1-1 0,0 0 1,1 1-1,-1-1 0,0 0 1,1 0-1,-1 1 0,0-1 1,1 1-1,-1-1 0,0 0 1,0 1-1,1-1 0,-1 1 1,0-1-1,0 0 0,0 1 1,0-1-1,0 1 0,1-1 1,-1 1-1,0-1 0,0 1 1,0-1-1,0 1 0,-3 29 36,2-27-35,-7 32-16,-2-2 1,-1 1 0,-16 33 0,16-41 1,10-25 5,0 0 0,1 0 1,-1 0-1,1 0 0,0 1 0,-1-1 1,1 0-1,0 0 0,0 0 0,0 0 0,0 0 1,0 1-1,0-1 0,0 0 0,0 0 1,0 0-1,0 0 0,1 0 0,-1 0 0,1 3 1,1-3 0,-1 0 0,0 1 0,1-1 0,-1 0 0,1 0 0,0 0 0,-1 0 0,1 0 0,0 0 0,0 0 0,2 0 0,44 16 111,-48-16-103,0-1 0,1 0 0,-1 0 0,0 1 0,0-1 0,1 0 0,-1 1 0,0-1 0,0 1 0,0-1 0,0 0 0,0 1 0,0-1 0,0 0 0,0 1 0,0-1 0,0 1 0,0-1 0,0 0 0,0 1 0,0-1 0,0 1 0,0-1 0,0 0 0,0 1 0,0-1 1,-1 0-1,1 1 0,0-1 0,0 0 0,0 1 0,-1-1 0,1 0 0,0 1 0,0-1 0,-1 0 0,1 0 0,0 1 0,-1-1 0,1 0 0,-1 0 0,-3 6-4,2-6 0,4-6 0,0 2 0,0 1 0,0-1 0,0 1 0,5-6 0,9-14 0,-1-14 0,-2 1 0,9-44 0,-19 70 0,2-6 0,12-26 0,-14 36 0,-2 2 0,1-7 0,-2 11 0,0 0 0,0 0 0,0 0 0,0 0 0,0-1 0,0 1 0,0 0 0,0 0 0,0 0 0,0 0 0,0 0 0,0 0 0,0-1 0,0 1 0,0 0 0,0 0 0,0 0 0,0 0 0,0 0 0,0 0 0,1 0 0,-1-1 0,0 1 0,0 0 0,0 0 0,0 0 0,0 0 0,0 0 0,0 0 0,0 0 0,1 0 0,-1 0 0,0 0 0,0 0 0,0 0 0,0-1 0,0 1 0,0 0 0,0 0 0,1 0 0,-1 0 0,0 0 0,0 0 0,0 0 0,0 0 0,0 0 0,0 0 0,1 1 0,0 0 0,0 1 0,0 0 0,0 0 0,0 0 0,-1 0 0,1 0 0,0 4 0,2 3 0,15 63 0,-13-49 0,1 0 0,9 25 0,-12-42 0,0 1 0,0-1 0,0 0 0,1 0 0,0 0 0,0-1 0,0 0 0,1 1 0,0-1 0,0-1 0,10 8 0,-12-10 0,4 3 0,0 0 0,0-1 0,1 0 0,10 4 0,-15-7 0,0 0 0,0-1 0,1 1 0,-1-1 0,0 0 0,1 0 0,-1 0 0,0 0 0,1 0 0,-1-1 0,0 1 0,1-1 0,-1 0 0,4-2 0,5-2 0,-1-1 0,1 0 0,-1 0 0,-1-2 0,1 1 0,-1-1 0,0-1 0,-1 0 0,0 0 0,-1-1 0,0 0 0,0 0 0,-1-1 0,0 0 0,-1 0 0,0-1 0,-1 0 0,0 0 0,-1 0 0,0 0 0,-1-1 0,-1 1 0,0-1 0,0 0 0,-1 0 0,-2-18 0,1 28 0,0-1 0,0 1 0,-1-1 0,0 0 0,0 1 0,0 0 0,0-1 0,-2-3 0,3 7 0,-1-1 0,1 1 0,0-1 0,-1 1 0,1-1 0,-1 1 0,1 0 0,0-1 0,-1 1 0,1 0 0,-1-1 0,1 1 0,-1 0 0,1 0 0,-1-1 0,1 1 0,-1 0 0,1 0 0,-1 0 0,1 0 0,-1 0 0,0 0 0,-1 0 0,1 0 0,0 0 0,-1 1 0,1-1 0,0 1 0,-1-1 0,1 1 0,0 0 0,0-1 0,0 1 0,0 0 0,-1 0 0,0 1 0,-6 5 0,0 1 0,1 1 0,0-1 0,0 1 0,1 1 0,0-1 0,0 1 0,1 0 0,1 0 0,-1 1 0,2-1 0,-1 1 0,2 0 0,-1 0 0,0 18 0,1-16 0,2 0 0,0 0 0,1 0 0,0 1 0,0-1 0,2 0 0,0-1 0,0 1 0,1 0 0,1-1 0,0 0 0,0 0 0,9 13 0,-12-22 0,0 0 0,1 0 0,-1 0 0,0-1 0,1 0 0,-1 1 0,1-1 0,0 0 0,0 0 0,0 0 0,0-1 0,0 1 0,7 2 0,-5-3 0,0 0 0,0 0 0,0 0 0,0-1 0,0 1 0,1-1 0,-1-1 0,8 0 0,-2-1 0,-1-1 0,1 0 0,-1 0 0,0-1 0,-1-1 0,1 1 0,-1-2 0,15-9 0,-13 6 0,0-1 0,-1 0 0,0-1 0,16-22 0,28-54 0,-50 80 0,3-6 0,-1 0 0,5-16 0,-7 19 0,0-1 0,0 1 0,1 0 0,12-19 0,-22 66 0,-17 66 0,8-33 0,-30 88 0,42-154 0,0 1 0,0-1 0,0 0 0,-1 1 0,1-1 0,-1 0 0,0 0 0,-5 4 0,8-8 0,-1 1 0,0 0 0,0-1 0,0 1 0,0 0 0,0-1 0,0 1 0,0-1 0,0 1 0,0-1 0,0 0 0,0 1 0,0-1 0,0 0 0,0 0 0,0 0 0,-1 0 0,0 0 0,1-1 0,0 1 0,0 0 0,0-1 0,-1 1 0,1-1 0,0 0 0,0 1 0,0-1 0,0 0 0,0 0 0,0 0 0,0 0 0,0 0 0,1 0 0,-1 0 0,0 0 0,0-1 0,-1-1 0,1 1 0,-1 0 0,1 0 0,0-1 0,0 1 0,0 0 0,1-1 0,-1 1 0,0-1 0,1 1 0,-1-1 0,1 1 0,0-1 0,0 0 0,0 1 0,0-1 0,1 1 0,-1-1 0,1 1 0,-1-1 0,1 1 0,2-5 0,-1 4 0,0 0 0,0 0 0,0 0 0,1 0 0,-1 0 0,1 1 0,0-1 0,0 1 0,0-1 0,0 1 0,0 0 0,0 0 0,1 1 0,6-4 0,11-1 0,1 0 0,-1 1 0,1 1 0,0 1 0,42 1 0,-41 4 0,-36-2 0,-6-4-4072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21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16983,'0'0'1368,"56"-17"-1864,-42 26 304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4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28 974 6632,'0'0'8504,"9"2"-7995,7 1-227,0-1-1,1 0 1,-1-2 0,1 0-1,-1 0 1,23-5 0,-23 0-64,-1-1 1,1-1 0,-1 0-1,-1-1 1,0-1 0,17-12-1,-29 19-174,0 1-1,0-1 1,0 0-1,0 1 1,0-1-1,0 0 1,-1 0-1,1-1 1,-1 1-1,1 0 0,-1 0 1,0-1-1,0 1 1,0 0-1,0-1 1,-1 1-1,1-1 1,0 0-1,-1 1 1,0-1-1,0 1 1,0-1-1,0 0 0,0 1 1,0-1-1,0 0 1,-1 1-1,0-1 1,0-2-1,-1 1 15,0 0-1,0 0 1,0 0 0,0 1-1,-1-1 1,1 1-1,-1-1 1,0 1-1,0 0 1,0 0-1,0 0 1,0 1 0,-1-1-1,1 1 1,-1 0-1,0 0 1,-4-2-1,3 2-16,0 1-1,1 0 1,-1 0-1,0 0 1,0 1-1,1 0 1,-1 0-1,0 0 0,0 0 1,0 1-1,1 0 1,-1 0-1,-9 3 1,-2 2 123,0 1-1,-22 13 1,35-18-146,-7 5 107,0 0-1,0 0 1,1 1-1,0 1 0,0 0 1,1 0-1,0 1 0,1-1 1,-7 13-1,11-16-44,0-1-1,1 0 1,-1 1-1,1-1 1,1 1-1,-1 0 1,1 0-1,0 0 1,0-1-1,1 1 1,0 0-1,0 0 1,0 0-1,2 10 1,-1-11-31,0 0 1,0-1-1,0 1 1,1-1 0,0 1-1,0-1 1,0 0-1,0 0 1,1 1 0,-1-2-1,1 1 1,0 0-1,0 0 1,1-1-1,-1 0 1,1 0 0,0 0-1,5 4 1,-1-4 2,0 1-1,0-2 1,0 1 0,0-1 0,1 0-1,-1-1 1,0 0 0,1 0 0,-1-1 0,10 0-1,3-2 53,1 0 0,36-11 0,-35 6-13,-1-1 1,0-2-1,26-15 0,-6 3 25,-14 6-33,0-2-1,0-1 0,-2-1 1,37-37-1,2-1 36,-49 44-80,0-2 1,-1 1 0,-1-2-1,13-19 1,44-78 96,-31 38-87,-35 64-41,0 0 1,-1 0-1,0-1 1,3-20-1,-3-16-16,-2 1 0,-5-60 0,2 92 4,-1-12-16,-1 0-1,-1 1 1,-2-1 0,0 1-1,-2 0 1,-17-38 0,25 64 16,0 1 1,0-1-1,-1 0 0,1 0 1,0 1-1,-1-1 1,1 0-1,-1 0 0,1 1 1,-1-1-1,1 0 1,-1 1-1,1-1 0,-1 1 1,0-1-1,1 1 0,-1-1 1,0 1-1,0-1 1,1 1-1,-1 0 0,0-1 1,0 1-1,-1-1 1,1 2 1,0-1 0,0 0 0,0 0 0,0 1 0,0-1 0,1 1 0,-1-1 1,0 1-1,0-1 0,0 1 0,0-1 0,1 1 0,-1 0 0,0-1 0,0 1 1,1 0-1,-2 1 0,-2 5-2,-1 0 1,1 1-1,-6 12 1,9-18 2,-10 27 0,1-1 0,2 1-1,-7 39 1,-7 93 6,11-68 12,5 15 38,3-40-20,2-47 13,2 0 1,0 0-1,2-1 1,5 25-1,-7-39-17,0 0 0,1 0 0,0 0 0,1 0 0,-1 0 0,1-1 0,0 1-1,1-1 1,-1 0 0,1 0 0,0 0 0,0 0 0,1-1 0,-1 0 0,1 0 0,0 0 0,0 0 0,0-1-1,1 1 1,-1-2 0,1 1 0,7 2 0,2 0 17,-1-1 0,1-1 1,0 0-1,0-1 0,0-1 0,1 0 0,29-3 0,-20 1 26,4-1 89,38-8 0,-59 9-140,-1-1 0,1 0 0,-1-1 0,0 0 0,0 0-1,0 0 1,0-1 0,-1 0 0,1 0 0,6-6 0,-10 7-13,-1 1 0,0-1 0,0 0 0,0 0 0,0-1 0,0 1 0,0 0 0,-1-1 0,1 1 0,-1 0 0,0-1 0,0 0 0,-1 1 0,1-1 0,-1 0 0,0 1-1,0-1 1,0-3 0,0 3 5,-1-1 0,1 1 0,-1 0 0,0 0 0,0 0-1,0 0 1,-1 0 0,1 1 0,-1-1 0,0 0 0,0 1-1,0-1 1,-1 1 0,1 0 0,-5-5 0,5 7-10,0 0 0,1 0 0,-1 0 0,0 1 0,0-1 0,0 0 0,0 1 0,0-1 0,1 1 0,-1 0 0,0 0 0,0 0 0,0 0 0,0 0 0,0 0 0,0 0 0,0 1 0,0-1 0,0 1 0,0-1 0,0 1 0,-3 1 0,0 1 0,0-1 0,0 1 1,0 0-1,0 0 1,0 0-1,-7 7 0,7-4-2,0 0 1,1 0-1,0 0 0,0 1 0,0 0 0,1 0 0,0 0 0,0 0 0,0 0 0,1 0 0,1 1 0,-1-1 0,1 1 1,0 10-1,0-9 2,1 1 1,0-1 0,1 0 0,0 1-1,1-1 1,0 0 0,0 0-1,1 0 1,0 0 0,0-1 0,8 13-1,-7-14-4,0-1 0,0 0-1,1 0 1,0 0 0,0-1-1,0 0 1,1 0 0,0 0-1,12 7 1,-13-9 6,0-1 1,0 0-1,0 0 1,0-1-1,0 1 1,0-1-1,0 0 1,1-1-1,-1 1 0,0-1 1,1 0-1,-1 0 1,0-1-1,10-2 1,2-1 5,-2-1 1,1-1 0,0 0 0,-1-1-1,18-12 1,70-52 19,-33 21-3,-47 35-14,66-48 53,-78 55-98,0 0 0,25-11 1,-14 7-9,-49 31-106,0 1 0,-45 46 0,63-57 145,1 0 1,1 0-1,0 0 0,0 1 0,-9 17 0,13-22 1,1 0-1,0 0 0,0 0 1,0 0-1,1 0 0,0 1 0,0-1 1,0 0-1,1 1 0,-1-1 1,1 0-1,0 1 0,1-1 0,1 8 1,-1-10-4,0 1 1,1-1-1,-1 0 0,1 1 1,0-1-1,-1 0 0,2 0 1,-1 0-1,0 0 1,1-1-1,-1 1 0,1-1 1,0 1-1,-1-1 0,1 0 1,1 0-1,-1 0 1,0 0-1,0-1 0,1 1 1,-1-1-1,0 0 1,1 0-1,0 0 0,-1-1 1,1 1-1,-1-1 0,1 0 1,0 0-1,-1 0 1,1 0-1,6-2 0,8-4-14,0-2 0,0 0 0,-1 0 0,0-2-1,19-13 1,-15 7 0,-1 0-1,0-1 1,-2-1-1,26-30 1,-10 5-38,30-51-1,-45 59 23,-1-1 0,-2-1 0,12-41 0,-8 24 8,1-11-4,16-89-1,-25 103 20,-6 29 4,3-16 18,-8 35-3,-1 1 0,1-1 0,-1 0 0,0 0 0,0 1 0,0-1-1,-1 0 1,1 0 0,-1 1 0,0-4 0,1 6-5,0 0 0,0 0-1,-1 0 1,1-1 0,0 1 0,0 0-1,0 0 1,0 0 0,0 0 0,0 0-1,-1 0 1,1 0 0,0 0 0,0 0-1,0 0 1,0 0 0,0 0 0,-1 0-1,1 0 1,0 0 0,0 0 0,0 0-1,0 0 1,0 0 0,0 0 0,-1 0-1,1 0 1,0 0 0,0 0 0,0 0-1,0 0 1,0 0 0,0 1 0,-1-1-1,1 0 1,0 0 0,0 0 0,0 0-1,0 0 1,0 0 0,0 0 0,0 0-1,0 1 1,0-1 0,-1 0 0,1 0-1,0 0 1,0 0 0,0 0 0,0 1-1,0-1 1,0 0 0,-8 12 71,5-6-48,-13 18 21,2 0 0,1 1 0,1 1 0,1 0 0,1 0 0,1 1 0,-5 30 0,1-5 3,-7 33 54,-17 142 0,32-175-88,1-22 24,2 0 0,1 37 0,2-62-30,-1 10 17,2-1 1,0 0-1,0 0 1,7 18-1,-9-29-25,1 0-1,0 0 0,1-1 1,-1 1-1,0-1 1,1 1-1,-1-1 1,1 1-1,0-1 0,0 0 1,0 0-1,0 0 1,0 0-1,0 0 1,0 0-1,1-1 1,-1 1-1,1-1 0,0 1 1,-1-1-1,1 0 1,0 0-1,-1 0 1,1-1-1,0 1 0,0 0 1,0-1-1,3 0 1,2 0 6,-1-1 0,1 0 0,-1-1 0,1 1 1,-1-1-1,0-1 0,0 1 0,0-1 0,0-1 1,0 1-1,-1-1 0,1 0 0,8-8 0,6-6 42,-1-1 0,23-30 0,-36 41-38,8-9 23,20-32-1,-30 41-19,0 0 0,-1 0 0,0-1 0,-1 0 0,0 0 0,4-17 0,-7 24-1,1-1 1,-1 0 0,-1 1-1,1-1 1,0 0-1,0 1 1,-2-4 0,0-12 70,2 17-92,0-1 0,1 1 0,-1-1 0,1 1 0,-1-1 0,1 1 0,0 0 0,-1-1 0,1 1 0,0 0 0,0 0 0,0-1 0,0 1 1,0 0-1,0 0 0,0 0 0,0 0 0,0 0 0,1 0 0,-1 1 0,0-1 0,1 0 0,-1 1 0,3-2 0,-1 1-2,-1 0 1,1 0-1,-1 1 0,1-1 1,-1 1-1,1-1 0,0 1 1,-1 0-1,1 0 0,-1 0 0,1 0 1,0 1-1,3 0 0,-3 0 2,0 1-1,0-1 1,0 1 0,0-1-1,0 1 1,-1 0-1,1 0 1,-1 0-1,0 1 1,1-1 0,-1 0-1,0 1 1,0 0-1,-1-1 1,1 1-1,0 0 1,-1 0 0,0 0-1,1 0 1,-1 0-1,-1 0 1,2 4-1,0 7 5,-1-1 0,0 1 0,-1 0 0,-2 15 0,1 21 55,1-42-23,1-1 0,0 1-1,0-1 1,1 1-1,0-1 1,3 10 0,-4-16-26,-1 1 0,1-1 0,0 0 1,0 1-1,0-1 0,0 0 0,0 0 0,0 1 0,0-1 1,1 0-1,-1 0 0,0 0 0,0 0 0,1 0 1,-1-1-1,1 1 0,-1 0 0,1-1 0,-1 1 1,1-1-1,-1 1 0,1-1 0,0 0 0,-1 0 1,1 0-1,-1 0 0,1 0 0,0 0 0,-1 0 1,1 0-1,-1 0 0,1-1 0,0 1 0,-1-1 1,1 1-1,1-2 0,12-4 25,-1 0 1,0-1-1,25-17 0,34-33 40,-23 18-68,-28 19 9,-17 16 3,-1-1 0,1 1 0,0 0-1,10-6 1,-7 1 27,-9 7-6,-4 7 17,-1 3-33,-1 1-1,2 0 0,-1 0 1,1 0-1,1 0 0,-7 18 1,9-22-11,1 0-1,0 1 1,-1-1 0,2 1 0,-1-1 0,1 1 0,0 0 0,0-1 0,0 1 0,1-1-1,0 1 1,0-1 0,0 1 0,3 7 0,-3-11-8,0 0 0,0 1 0,1-1 0,-1 0 0,1 0 0,-1 0 0,1 0 0,-1 0 0,1 0 0,0 0 0,0 0 0,0-1 0,0 1 0,1-1 0,-1 1 0,0-1 0,0 0 0,1 0 0,-1 0 0,1 0 0,-1-1 0,1 1 0,-1-1 0,1 1 0,0-1 0,-1 0 0,4 0 0,-3 0 0,0-1 0,0 1 0,0-1 0,0 0 0,0 0 0,0 0 0,0 0 0,0-1 0,0 1 0,-1-1 0,1 0 0,0 1 0,-1-1 0,0 0 0,1-1 0,-1 1 0,0 0 0,0-1 0,0 1 0,0-1 0,-1 1 0,2-4 0,1-2 0,-1 1 0,-1-1 0,1 0 0,-1 0 0,0 0 0,-1 0 0,0 0 0,-1-1 0,1-8 0,-2 12 0,1 1 0,0 0 0,-1-1 0,0 1 0,0 0 0,0-1 0,-1 1 0,1 0 0,-1 0 0,0 0 0,0 0 0,-1 1 0,1-1 0,-1 0 0,0 1 0,0 0 0,0-1 0,-5-3 0,-14-11 0,17 13 0,-1 0 0,0 0 0,0 1 0,-9-6 0,13 10-4,1-1-1,0 1 0,0 0 0,1-1 0,-1 1 0,0-1-1,0 1 1,0-1 0,1 1 0,-1-1 0,0 1 0,0-1 0,1 0 0,-1 1 0,1-1-1,-1 0 1,1 0 0,-2-1 0,15 5-36,127 35 81,-129-34-31,8 2 13,0 0 0,1-1 0,38 4 0,-32-7-22,-9 0 0,-1-1 0,0 0 0,0-1 0,1-1 0,-1-1 0,21-4 0,-36 6 6,-1-1 0,1 1 0,-1 0 1,0 0-1,1 0 0,-1 0 0,1 0 0,-1-1 0,1 1 1,-1 0-1,0 0 0,1-1 0,-1 1 0,0 0 0,1 0 1,-1-1-1,0 1 0,1-1 0,-1 1 0,0 0 0,0-1 1,1 1-1,-1-1 0,0 1 0,0 0 0,0-1 0,1 1 0,-1-1 1,0 1-1,0-1 0,0 1 0,0-1 0,0 1 0,0-1 1,0 1-1,0 0 0,0-1 0,0 1 0,0-1 0,-1 1 1,1-1-1,0 1 0,0-1 0,-11-14-5721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04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103 143 6728,'0'0'5478,"1"-10"-5154,5-34 1379,47 169 112,-36-81-1395,65 181 1358,-60-163-1255,-14-43-115,-2 0 0,1 0 0,-2 1 0,-1-1 0,0 1 0,1 30 0,-4-69-46,1 0 1,0 0-1,2 1 1,7-24-1,30-76-230,-2 23 183,5 2 1,104-164-1,-134 236-237,-7 13-30,-6 7-22,-2 2 1,-4 14-20,4-13-9,0 1 1,1-1-1,-1 0 0,0 0 1,0 0-1,0 0 0,-1 0 1,1 0-1,0 0 0,-1 0 1,1 0-1,-1-1 0,0 1 1,1 0-1,-1-1 0,-4 3 1,-18 7-17,0 0 1,-1-2-1,0-1 0,-28 5 1,-105 14 19,137-24 5,2 0 4,-30 5 18,-1-3 1,-88 0 0,137-6-32,0 1 1,0 0 0,0 0-1,0 0 1,0 0-1,0-1 1,0 1-1,0 0 1,0-1 0,0 1-1,0-1 1,0 1-1,0-1 1,0 0-1,0 1 1,-1-2-1,3-4-61,12 2-1,50 2-1620,-56 2 36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4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14368,'0'0'736,"66"8"-320,-15-8-8,20-1 24,17-6 7,11 3 193,4-1-8,-10-4 64,-3-2 0,3-8-72,-4 4 16,-2 9-344,-5-4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5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0 961 6520,'0'0'7000,"12"-3"-6366,-6 2-548,4-1 76,0-1-1,0 0 1,-1 0 0,1-1-1,-1 0 1,0-1-1,15-9 1,-4-3 368,0-1-1,0-1 1,19-25 0,45-69 2155,-81 108-2414,0 0-1,0 0 1,0 0 0,-1 0 0,0-1 0,0 1-1,3-10 1,0 7 811,-2 6-501,-3 4 284,-13 66 230,5-24-867,-23 70 453,10-41-140,16-56-306,-1 0 0,-13 29 0,14-37-101,0 0 0,0 0 0,-1-1-1,0 0 1,0 0 0,-12 10 0,16-16-100,-1 0 1,1-1 0,-1 1-1,0-1 1,1 0 0,-1 0-1,0 0 1,0 0-1,0 0 1,0 0 0,0-1-1,1 0 1,-1 1 0,0-1-1,0 0 1,0-1 0,0 1-1,0 0 1,0-1-1,0 0 1,0 1 0,0-1-1,0 0 1,1-1 0,-1 1-1,0 0 1,1-1 0,-1 1-1,1-1 1,-1 0-1,1 0 1,0 0 0,0 0-1,0-1 1,0 1 0,0 0-1,1-1 1,-1 1-1,0-1 1,1 0 0,-1-2-1,-5-9 71,5 9-63,0 1 0,0-1 0,0 1-1,-2-10 1,4 14-33,0-1 0,0 0 0,0 0 0,0 0 0,0 0 0,0 0 0,0 0 0,0 0 0,0 0 0,0 0 0,1 0 0,-1 0 0,0 1 0,1-1 0,-1 0 0,0 0 0,1 0-1,-1 0 1,1 1 0,0-1 0,-1 0 0,1 0 0,-1 1 0,1-1 0,0 1 0,0-1 0,-1 0 0,1 1 0,2-1 0,9-5 21,0 1 0,0 1 0,0 0 0,25-4 1,53 0-14,-14 1 23,-53 2-32,0-1 1,-1-1-1,0-2 0,36-18 0,-41 18 0,0-1-1,-1 0 0,0-1 0,0-1 1,21-23-1,-9 6 31,40-57 0,-55 66-12,-1 0-1,0-1 0,-2 0 0,-1-1 1,14-46-1,15-118 119,-31 129-19,-1-98 0,-6 140-66,-1-1 1,0 1 0,-2-1 0,0 1 0,-6-21-1,9 35-57,0 0 1,-1 1-1,1-1 0,0 1 0,0-1 0,0 0 0,-1 1 1,1-1-1,0 1 0,-1-1 0,1 1 0,0-1 0,-1 1 1,1-1-1,-1 1 0,1-1 0,-1 1 0,1 0 0,-1-1 0,1 1 1,-1-1-1,1 1 0,-1 0 0,1 0 0,-1-1 0,1 1 1,-2 0-1,1 0 2,0 0 1,1 1-1,-1-1 0,0 0 1,0 1-1,0-1 1,0 1-1,1-1 0,-1 1 1,0-1-1,0 1 1,1-1-1,-1 1 0,1 0 1,-1 0-1,0 0 1,-4 7 26,0-1 1,-7 16 0,11-21-32,-17 38 0,2 2 0,1 0 0,2 1 0,-10 66 0,13-33 0,-1 139 0,18-65 0,-4-122 0,2-1 0,0-1 0,14 39 0,-15-55 0,0 0 0,1 0 0,0-1 0,1 1 0,0-1 0,0-1 0,1 1 0,8 8 0,-13-16 0,-1 0 0,1 0 0,0 0 0,-1 0 0,1 0 0,0 0 0,0 0 0,0-1 0,0 1 0,0 0 0,0-1 0,0 0 0,0 1 0,0-1 0,0 0 0,0 0 0,0 0 0,0 0 0,0-1 0,0 1 0,0-1 0,0 1 0,0-1 0,-1 1 0,1-1 0,0 0 0,0 0 0,0 0 0,-1 0 0,3-2 0,5-3 0,0-1 0,-1 0 0,1-1 0,6-8 0,-14 14 0,106-130 0,-76 90 0,-20 28 0,1-1 0,1 2 0,0 0 0,1 0 0,0 1 0,1 1 0,1 0 0,-1 1 0,26-12 0,-38 22 0,0-1 0,0 0 0,0 1 0,0-1 0,0 1 0,0 0 0,0 0 0,0 0 0,0 0 0,0 1 0,0-1 0,0 1 0,0 0 0,0 0 0,0 0 0,0 0 0,0 0 0,-1 1 0,1-1 0,-1 1 0,1 0 0,-1 0 0,1 0 0,-1 0 0,2 3 0,-4-5 0,0 0 0,0 0 0,0 0 0,0 1 0,0-1 0,0 0 0,0 0 0,0 0 0,0 1 0,0-1 0,0 0 0,0 0 0,0 0 0,0 0 0,-1 0 0,1 1 0,0-1 0,0 0 0,0 0 0,0 0 0,0 0 0,-1 0 0,1 0 0,0 1 0,0-1 0,0 0 0,0 0 0,-1 0 0,1 0 0,0 0 0,0 0 0,0 0 0,-1 0 0,1 0 0,0 0 0,0 0 0,0 0 0,0 0 0,-1 0 0,-12 2 0,9-1 0,-23 6 0,0 1 0,1 0 0,0 2 0,0 2 0,-39 23 0,58-30 0,0 0 0,1 1 0,0 0 0,1 0 0,-1 0 0,1 0 0,0 1 0,0 0 0,1 0 0,0 1 0,1-1 0,-1 1 0,1 0 0,1 0 0,-4 12 0,6-17 0,-1-1 0,1 0 0,0 0 0,0 0 0,0 0 0,0 0 0,0 0 0,0 0 0,0 1 0,1-1 0,-1 0 0,1 0 0,-1 0 0,1 0 0,0 0 0,0 0 0,0 0 0,0 0 0,0-1 0,0 1 0,1 0 0,-1-1 0,0 1 0,1-1 0,1 2 0,0-1 0,-1-1 0,1 1 0,-1-1 0,1 0 0,0 0 0,-1 0 0,1 0 0,0-1 0,-1 1 0,1-1 0,0 0 0,0 1 0,0-1 0,0-1 0,-1 1 0,1 0 0,0-1 0,4 0 0,2-2 0,-1-1 0,0 1 0,0-1 0,-1-1 0,1 0 0,-1 0 0,0 0 0,0-1 0,-1 1 0,1-2 0,5-7 0,5-6 0,-2-1 0,19-33 0,0-10 0,-26 84 0,-1 16 0,-2-9 0,2-1 0,10 32 0,-14-52 0,0 1 0,0-1 0,0 0 0,0 1 0,1-2 0,0 1 0,1 0 0,-1-1 0,1 0 0,0 0 0,0 0 0,1 0 0,8 5 0,-10-8 0,-1-1 0,1 1 0,0-1 0,-1 0 0,1 0 0,0-1 0,0 1 0,0-1 0,-1 0 0,1 0 0,0 0 0,0 0 0,0-1 0,0 1 0,-1-1 0,1 0 0,0 0 0,-1-1 0,1 1 0,-1-1 0,6-3 0,3-2 0,0-1 0,0 0 0,-1-1 0,14-14 0,-3 1 0,-2-2 0,0 0 0,-1-2 0,-2 0 0,27-53 0,-16 16 0,33-103 0,-46 114 0,-1-1 0,-3 0 0,8-107 0,-18 125 0,-6-45 0,4 77 0,1-1 0,-1 1 0,1 0 0,-1 0 0,0-1 0,0 1 0,0 0 0,-1 0 0,1 0 0,-3-3 0,3 5 0,1 1 0,-1-1 0,0 0 0,1 1 0,-1-1 0,0 1 0,1-1 0,-1 1 0,0 0 0,1-1 0,-1 1 0,0 0 0,0-1 0,1 1 0,-1 0 0,0 0 0,0 0 0,-1 0 0,1 0 0,-1 0 0,1 0 0,0 1 0,-1-1 0,1 0 0,0 1 0,-1 0 0,1-1 0,0 1 0,-1 0 0,1-1 0,0 1 0,0 0 0,-1 1 0,-8 7 0,1 1 0,1 0 0,0 1 0,0 0 0,1 0 0,0 0 0,1 1 0,0 0 0,1 0 0,0 1 0,-4 21 0,0 6 0,2 1 0,-4 63 0,8-29 0,3 0 0,13 102 0,-9-148 0,2-1 0,1 0 0,15 38 0,-21-63 0,1 0 0,0 0 0,0 0 0,0 0 0,0-1 0,0 1 0,1-1 0,-1 1 0,1-1 0,0 0 0,0 0 0,-1 0 0,1 0 0,1 0 0,-1-1 0,5 2 0,7 5 0,-13-8 0,0 1 0,-1-1 0,1 1 0,0-1 0,0 0 0,0 0 0,-1 1 0,1-1 0,0-1 0,0 1 0,0 0 0,-1 0 0,1-1 0,0 1 0,0-1 0,-1 1 0,4-3 0,26-15 0,-21 10 0,0-1 0,-1 0 0,0 0 0,0-1 0,11-18 0,31-57 0,-45 74 0,18-29 0,-22 36 0,-1 3 0,-1 7 0,0-6 0,-4 22 0,2-1 0,1 1 0,2 35 0,1-44 0,0 0 0,0 1 0,1-1 0,1-1 0,0 1 0,1 0 0,7 12 0,-11-23 0,0 0 0,0-1 0,0 1 0,0-1 0,1 1 0,-1-1 0,0 1 0,1-1 0,0 0 0,-1 1 0,1-1 0,0 0 0,-1 0 0,1 0 0,0-1 0,0 1 0,0 0 0,0-1 0,0 1 0,0-1 0,0 1 0,0-1 0,0 0 0,0 0 0,0 0 0,0 0 0,0 0 0,0-1 0,0 1 0,2-1 0,6-2 0,0 0 0,0-1 0,0 0 0,13-8 0,-20 10 0,18-11 0,-1-1 0,0-1 0,-1-1 0,33-35 0,10-9 0,10 6 0,-68 52 0,-4 2 0,0 0 0,0 0 0,1 0 0,-1 0 0,0 0 0,0 0 0,0 0 0,0 0 0,1 0 0,-1 0 0,0 0 0,0 0 0,0 0 0,0-1 0,0 1 0,1 0 0,-1 0 0,0 0 0,0 0 0,0 0 0,0 0 0,0 0 0,0 0 0,1-1 0,-1 1 0,0 0 0,0 0 0,0 0 0,0 0 0,0 0 0,0 0 0,0-1 0,0 1 0,0 0 0,0 0 0,0 0 0,0 0 0,0-1 0,0 1 0,0 0 0,0 0 0,0 0 0,0 0 0,0-1 0,0 1 0,0 0 0,0 0 0,0 0 0,0 0 0,0 0 0,0-1 0,0 1 0,0 0 0,0 0 0,0 0 0,-1 0 0,-12 8 0,-4 6 0,1 0 0,0 0 0,-22 28 0,33-36 0,1 0 0,0 0 0,0 0 0,0 0 0,1 1 0,0 0 0,0-1 0,1 1 0,0 0 0,0 0 0,0 0 0,1 1 0,0-1 0,1 13 0,0-16 0,1-1 0,0 1 0,0 0 0,0-1 0,0 1 0,0-1 0,1 1 0,0-1 0,0 0 0,0 1 0,0-1 0,0 0 0,0-1 0,1 1 0,0 0 0,-1-1 0,1 1 0,0-1 0,0 0 0,7 4 0,0-1 0,0 0 0,1 0 0,0-2 0,-1 1 0,17 2 0,-12-3 0,0-1 0,0 0 0,1-1 0,28-3 0,-35 1 0,1 0 0,-1-1 0,0 0 0,0-1 0,0 0 0,-1 0 0,1-1 0,-1 0 0,9-5 0,-16 8 25,-1 1-1,1-1 1,0 1-1,-1-1 1,1 1-1,-1-1 1,1 1 0,-1-1-1,1 0 1,-1 1-1,1-1 1,-1 0-1,1 1 1,-1-1 0,0 0-1,1 1 1,-1-1-1,0 0 1,0 0-1,0 0 1,0 1 0,1-1-1,-1 0 1,0 0-1,0 0 1,0 1-1,-1-1 1,1 0 0,0 0-1,0 0 1,0 1-1,-1-1 1,1 0 0,0 0-1,-1 1 1,1-1-1,0 0 1,-2 0-1,0-3-497,-1 0 0,-1 1 0,1-1 0,-7-5 0,5 5-2151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51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18191,'0'0'3216,"53"-33"-3344,-44 29-104,-6-1 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51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14168,'0'0'336,"49"0"-8,18 0 24,14 2 8,8 3 8,-5 2 8,-5 3 111,-12-1-7,-7-1 56,-11-2 0,-7-3-72,-10-1 16,-15 2-120,-11-1 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5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13768,'0'0'512,"83"-10"0,28-4 88,15 5 0,6 1-57,17-1 1,25-3-168,-32 2 0,-54 6-160,-1 4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8:58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131 782 8336,'0'0'5818,"11"2"-4866,-3-1-748,-5-1-131,1 1 0,0 0 0,-1-1 0,1 0 0,0 0 0,0 0-1,-1 0 1,1-1 0,0 1 0,-1-1 0,1 0 0,0 0 0,-1-1 0,0 1 0,1-1 0,-1 1 0,0-1 0,5-3-1,11-12 212,0-1-1,-2-1 0,0 0 0,-1-1 0,-1-1 0,-1 0 0,-1-1 0,19-43 0,-6 0 395,33-134 0,-55 186-599,9-35 576,-2-1 0,8-98 0,-19 143-584,0-15 473,-4 15-108,-3 9 120,3 0-449,-1 0 0,2 0 0,-1 1-1,-5 9 1,-1 3 15,-46 81 353,-78 199-1,17 42-10,7-81 45,81-197-327,5-12 266,34-62-173,20-22 0,-16 19-204,31-31 80,2 3 0,2 1 0,102-66 0,181-75 470,-324 178-508,-6 4-20,-4 3-13,-7 7-31,-34 35 35,30-32-62,1-1-1,1 2 1,-11 13 0,19-21-3,0 0 0,0 0 0,0 0 0,0 0 0,1 0 0,0 0 0,0 1 0,-1 7 0,3-11-11,-1 0 1,1 0-1,0 0 0,0 0 1,0 0-1,1 0 1,-1 0-1,0 0 1,1 0-1,-1 0 0,1 0 1,0-1-1,0 1 1,0 0-1,-1 0 1,2-1-1,-1 1 1,0 0-1,0-1 0,0 1 1,1-1-1,-1 1 1,1-1-1,-1 0 1,1 0-1,3 2 0,-2-1 1,1 0 0,-1-1 0,1 0 0,-1 1 0,1-1 0,-1-1 0,1 1 0,0 0 0,0-1 0,-1 0-1,1 0 1,0 0 0,0 0 0,-1-1 0,1 1 0,0-1 0,-1 0 0,1 0 0,-1 0 0,1-1 0,-1 1 0,1-1-1,-1 0 1,0 0 0,5-4 0,-2 2 9,0-1 0,0 0 0,-1-1 0,0 1 1,0-1-1,0 0 0,0 0 0,-1 0 0,0-1 0,-1 0 0,1 0 0,2-7 0,-5 9-5,1 1 0,-1-1 0,0 0 0,0 0-1,0 0 1,-1 1 0,0-1 0,0 0 0,0 0 0,0 0 0,-1 0 0,0 0 0,0 0-1,0 1 1,0-1 0,-1 0 0,-2-4 0,-7-11 229,-24-33 0,34 53-235,1 0-1,0-1 1,0 1 0,0 0 0,0 0-1,0 0 1,0-1 0,0 1 0,0 0-1,0 0 1,1 0 0,-1 0-1,0-1 1,0 1 0,0 0 0,0 0-1,0 0 1,0 0 0,0-1 0,0 1-1,0 0 1,1 0 0,-1 0-1,0 0 1,0 0 0,0-1 0,0 1-1,0 0 1,1 0 0,-1 0 0,0 0-1,0 0 1,0 0 0,0 0-1,1 0 1,-1 0 0,10-5 71,-9 5-53,22-8 17,1 2-1,0 0 1,0 2 0,0 0-1,1 2 1,-1 0 0,36 4-1,-38-2-30,-8 0-2,-1 0-1,1 1 1,-1 0 0,0 1 0,1 1 0,21 6-1,-34-8-4,1 0 0,0 0-1,0 0 1,-1 0 0,1 1-1,0-1 1,-1 0 0,1 1-1,-1-1 1,0 1 0,1-1-1,-1 1 1,0 0 0,0-1-1,0 1 1,1 3 0,-1-2 3,0 1 1,0-1-1,-1 1 0,1-1 1,-1 0-1,0 1 1,0-1-1,0 1 1,-1 3-1,-2 6 30,0-1 0,-1 1 1,-10 23-1,13-34-32,-24 55 211,25-56-214,-1 0-1,1-1 1,0 1-1,-1 0 1,1 0-1,0 0 1,0 0-1,0-1 1,0 1-1,0 0 1,0 0-1,0 0 1,0 0-1,0 0 1,0 0-1,0-1 1,1 1-1,-1 0 1,0 0-1,1 0 1,-1-1-1,0 1 1,1 1 0,0-1 0,0 0 1,1 0-1,-1 0 1,0 0-1,0 0 1,1 0 0,-1 0-1,0-1 1,1 1-1,-1-1 1,1 1-1,1 0 1,2 0 2,0 0 0,1 0 0,-1 0-1,0-1 1,1 0 0,7 0 0,7-4-5,0 0 0,0-1 0,-1-1 0,30-13 0,75-44 0,-53 25 0,-24 15 0,89-30 0,-117 47 0,-14 4 0,-1 0 0,1 1 0,0-1 0,0 1 0,0 1 0,-1-1 0,7 0 0,-28 11 0,-6 2 0,-71 37 0,78-39 0,0 0 0,0 2 0,-20 18 0,30-24 0,0 0 0,0 1 0,1 0 0,0 0 0,0 1 0,1-1 0,-1 1 0,-2 10 0,6-16 0,0 1 0,0 0 0,0-1 0,0 1 0,1 0 0,-1 0 0,1 0 0,0-1 0,0 1 0,0 0 0,0 0 0,0 0 0,1-1 0,-1 1 0,1 0 0,0 0 0,0-1 0,0 1 0,0 0 0,0-1 0,1 1 0,-1-1 0,1 0 0,-1 1 0,1-1 0,0 0 0,0 0 0,0 0 0,2 2 0,2-1 0,0-1 0,0 1 0,0-1 0,1 0 0,-1 0 0,0 0 0,1-1 0,0 0 0,-1-1 0,11 1 0,1 0 0,9 1 0,1-2 0,0-1 0,0-1 0,-1-1 0,0-1 0,34-10 0,-28 4 0,0-2 0,-1 0 0,-1-2 0,50-30 0,-75 40 0,4-2 0,1-1 0,-1 0 0,-1-1 0,1 0 0,9-11 0,-17 17 0,0 0 0,-1 0 0,1 0 0,-1 0 0,0 0 0,1-1 0,-1 1 0,0 0 0,0-1 0,-1 1 0,1-1 0,-1 1 0,1-1 0,-1 1 0,0-1 0,1 1 0,-1-1 0,-1 1 0,1-1 0,0 1 0,-1-1 0,1 1 0,-1-1 0,0 1 0,0-1 0,0 1 0,0 0 0,0-1 0,0 1 0,0 0 0,-4-4 0,3 4 0,-1-1 0,0 1 0,1-1 0,-1 1 0,0 0 0,0 0 0,-1 0 0,1 1 0,0-1 0,-1 1 0,1 0 0,-1 0 0,1 0 0,-1 0 0,1 0 0,-1 1 0,0 0 0,1 0 0,-1 0 0,0 0 0,1 0 0,-7 2 0,2-1 0,0 1 0,0 0 0,1 0 0,-1 1 0,1 0 0,0 0 0,0 1 0,0 0 0,-11 8 0,14-9 0,0 1 0,0 0 0,0 0 0,1 1 0,-1-1 0,1 1 0,0 0 0,1 0 0,-1 0 0,1 0 0,0 0 0,0 0 0,1 0 0,0 1 0,-1-1 0,2 1 0,-1-1 0,1 1 0,0 0 0,0-1 0,0 1 0,1-1 0,0 1 0,0-1 0,0 0 0,1 1 0,0-1 0,0 0 0,0 0 0,0 0 0,1 0 0,0 0 0,0 0 0,0-1 0,1 0 0,4 5 0,-3-4 0,0-1 0,0 1 0,0-1 0,0 0 0,1-1 0,0 1 0,0-1 0,0 0 0,0-1 0,0 1 0,1-1 0,-1-1 0,1 1 0,-1-1 0,1 0 0,0 0 0,-1-1 0,1 0 0,0 0 0,0-1 0,-1 0 0,1 0 0,9-3 0,-3 0 0,0 0 0,0-1 0,-1-1 0,0 0 0,0 0 0,-1-2 0,0 1 0,13-12 0,-4 1 0,0-2 0,32-40 0,-39 45 0,21-20 0,-4 6 0,-27 24 0,9-7 0,-12 12 0,0-1 0,1 1 0,-1 0 0,0 0 0,1 0 0,-1 0 0,0 0 0,0 0 0,1 0 0,-1-1 0,0 1 0,1 0 0,-1 0 0,0 0 0,0 0 0,1 0 0,-1 1 0,0-1 0,1 0 0,-1 0 0,0 0 0,1 0 0,-1 0 0,0 0 0,0 0 0,1 0 0,-1 1 0,0-1 0,0 0 0,1 0 0,-1 0 0,0 1 0,0-1 0,0 0 0,1 0 0,-1 1 0,0-1 0,0 0 0,0 0 0,0 1 0,0-1 0,0 0 0,1 0 0,-1 1 0,0-1 0,0 0 0,0 1 0,0-1 0,2 9 0,0 0 0,-1 0 0,0 1 0,-1-1 0,0 0 0,0 0 0,-2 13 0,0 1 0,0 11 0,-8 48 0,7-70 0,0-1 0,0 1 0,-1 0 0,0-1 0,-1 0 0,-1 0 0,-10 16 0,16-26 0,-1 0 0,0 1 0,0-1 0,0-1 0,1 1 0,-1 0 0,0 0 0,0 0 0,-1 0 0,1-1 0,0 1 0,0 0 0,-1 0 0,1-1 0,0 0 0,1 0 0,-1 0 0,1 0 0,-1 0 0,1 0 0,-1 0 0,1 0 0,-1 0 0,0 0 0,1 0 0,-1 0 0,1 0 0,-1-1 0,1 1 0,-1 0 0,1 0 0,-1-1 0,1 1 0,-1 0 0,0-1 0,0-1 0,0 1 0,0-1 0,0 1 0,0-1 0,0 1 0,0-1 0,0 0 0,1 0 0,-1 1 0,0-1 0,1 0 0,0 0 0,-1 0 0,1 1 0,0-1 0,0-2 0,0-1 0,1 1 0,-1-1 0,1 0 0,0 1 0,0 0 0,1-1 0,-1 1 0,1 0 0,0-1 0,5-6 0,-6 9 0,1 0 0,-1-1 0,1 1 0,0 0 0,-1 1 0,1-1 0,0 0 0,0 0 0,0 1 0,1-1 0,-1 1 0,0 0 0,1 0 0,-1 0 0,1 0 0,-1 0 0,1 0 0,-1 0 0,1 1 0,4-1 0,11 2 0,-1 1 0,0 1 0,29 8 0,-5-1 0,-6-2 0,114 20 0,-34-12 856,-48-7-5677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9:02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93 562 8536,'0'0'2198,"-1"14"-1299,-30 188 1637,16-98-1239,-19 82 1038,29-170-2028,4-12-118,-1-1 0,1 0 0,0 0 0,1 1 0,-1-1 0,0 6 0,1-28 2211,9-48-1815,10-57 113,-4 38-218,-8 42-60,1 0 1,19-54-1,-10 58 156,2 0-1,28-44 1,-29 53-224,-15 25-243,1 0 1,0 0-1,0 0 1,1 1-1,-1 0 1,1-1-1,0 1 1,9-6-1,-11 9-50,0 1 0,0-1-1,0 1 1,1-1-1,-1 1 1,1 0-1,-1 0 1,1 0 0,-1 1-1,1-1 1,-1 1-1,1 0 1,-1 0 0,1 0-1,0 1 1,-1-1-1,1 1 1,5 2-1,-2-1-13,0 0 0,-1 0-1,0 1 1,1 0-1,-1 1 1,0-1 0,-1 1-1,1 0 1,-1 1-1,0-1 1,0 1-1,0 0 1,0 0 0,4 7-1,-4-4 3,0 1 0,-1-1 0,0 0 1,-1 1-1,0 0 0,0 0 0,-1 0 0,0 0 0,2 17 0,-3-13-5,-1 0 1,0 0-1,-1 0 0,-1 0 0,0 0 1,0 0-1,-1-1 0,-1 1 0,0-1 1,-1 0-1,0 0 0,-1 0 1,0 0-1,-1-1 0,-10 13 0,12-18-13,0-1 1,0 0-1,0 0 0,0 0 0,-1-1 0,0 0 0,0 0 0,0-1 0,0 1 0,-10 2 0,10-4 10,0 0 0,-1-1-1,1 0 1,0 0 0,-1-1-1,1 0 1,-1 0 0,1-1-1,-1 1 1,1-1 0,-10-3-1,11 2 12,-1 1 0,1-2-1,0 1 1,0 0 0,0-1-1,0 0 1,-8-7-1,10 8 2,0-1 1,1 1-1,-1-1 0,1 1 0,0-1 0,0 0 0,0 0 0,0 0 0,0 0 0,1 0 0,-1-1 0,1 1 0,-2-7 0,3 9-50,0 1-1,0-1 1,0 0 0,0 1-1,0-1 1,1 1-1,-1-1 1,0 1-1,0-1 1,0 1 0,1-1-1,-1 1 1,0-1-1,1 1 1,-1-1-1,0 1 1,1-1 0,-1 1-1,1-1 1,-1 1-1,1 0 1,-1-1-1,1 1 1,-1 0 0,1 0-1,-1-1 1,1 1-1,-1 0 1,1 0-1,-1 0 1,2-1 0,21-3-5,-22 4 4,133-9 0,1 1 0,-115 6 0,-1-2 0,1 0 0,-1-1 0,33-13 0,-50 17 0,37-17 0,41-24 0,-70 36 0,0-1 0,0 0 0,0-1 0,-1 0 0,0 0 0,0-1 0,-1-1 0,11-16 0,-17 24 0,-1-1 0,1 1 0,0-1 0,-1 0 0,1 0 0,-1 0 0,0 0 0,0 0 0,0 0 0,0-3 0,-2 5 0,-3 5 0,-2 8 0,-11 26 0,5-13 0,-10 30 0,20-48 0,0 0 0,0-1 0,1 1 0,0 0 0,0 0 0,0 0 0,1 0 0,0 0 0,2 12 0,-2-17 0,1 0 0,-1 0 0,0 0 0,1 0 0,0-1 0,-1 1 0,1 0 0,0 0 0,0-1 0,0 1 0,0-1 0,0 1 0,0-1 0,0 1 0,0-1 0,1 0 0,-1 1 0,1-1 0,-1 0 0,1 0 0,-1 0 0,1 0 0,-1 0 0,1 0 0,0-1 0,0 1 0,-1 0 0,1-1 0,0 0 0,0 1 0,0-1 0,0 0 0,0 0 0,-1 0 0,1 0 0,0 0 0,0 0 0,0-1 0,0 1 0,2-2 0,3 0 0,-1 0 0,1 0 0,-1-1 0,0 0 0,0-1 0,0 1 0,-1-1 0,1 0 0,-1-1 0,5-5 0,60-71 0,-43 48 0,-21 26 0,-8 26 0,-8 28 0,5-26 0,1 0 0,0 0 0,2 0 0,0 35 0,3-43 0,-1-6 0,0 1 0,1-1 0,0 1 0,4 13 0,-5-20 0,1 1 0,-1-1 0,1 1 0,0-1 0,0 1 0,0-1 0,-1 0 0,1 1 0,1-1 0,-1 0 0,0 0 0,0 0 0,0 0 0,0 0 0,1 0 0,-1 0 0,0 0 0,1 0 0,-1-1 0,1 1 0,-1-1 0,1 1 0,-1-1 0,1 1 0,0-1 0,-1 0 0,1 0 0,2 0 0,3 0 0,1-1 0,-1-1 0,1 1 0,-1-1 0,0 0 0,0-1 0,0 0 0,0 0 0,0-1 0,-1 1 0,1-1 0,-1-1 0,0 1 0,9-10 0,7-7 0,-1-2 0,21-29 0,-41 50 0,23-31 0,-2 0 0,-2-1 0,-1-1 0,-2-1 0,15-43 0,-11 14 0,-2 0 0,10-75 0,-20 92 0,5-45 0,-15 80 0,1 13 0,0 0 0,0-1 0,0 1 0,0 0 0,0 0 0,0 0 0,0 0 0,0 0 0,0 0 0,0 0 0,-1 0 0,1 0 0,0-1 0,0 1 0,0 0 0,0 0 0,0 0 0,0 0 0,0 0 0,0 0 0,-1 0 0,1 0 0,0 0 0,0 0 0,0 0 0,0 0 0,0 0 0,0 0 0,-1 0 0,1 0 0,0 0 0,0 0 0,0 0 0,0 0 0,0 0 0,0 0 0,-1 0 0,1 0 0,0 0 0,0 0 0,0 0 0,0 0 0,0 0 0,0 1 0,-17 17 0,16-16 0,-13 18 0,1 1 0,1 0 0,0 1 0,-9 28 0,-26 96 0,31-91 0,3 2 0,3 0 0,-5 71 0,15-112 0,1 0 0,0 1 0,5 21 0,-5-30 0,1-1 0,0 0 0,0 0 0,1 0 0,0 0 0,1 0 0,-1 0 0,1-1 0,7 10 0,-9-15 0,-1 1 0,1-1 0,-1 0 0,1 0 0,0 0 0,0 1 0,-1-1 0,1-1 0,0 1 0,0 0 0,0 0 0,0-1 0,0 1 0,0-1 0,0 0 0,0 0 0,0 1 0,0-1 0,0 0 0,0-1 0,0 1 0,0 0 0,1-1 0,-1 1 0,-1-1 0,1 1 0,0-1 0,0 0 0,3-1 0,2-3 0,1 1 0,-1-1 0,0 0 0,0 0 0,10-11 0,-2 0 1,-2 0-1,0-1 1,-1-1 0,-1 0 0,15-31-1,37-106-13,-52 125 5,133-366-564,-139 382 495,6-24 0,-11 37 12,-2 5 37,-4 13 32,1-3-3,-32 91 63,5 2 0,-33 195 0,61-269-16,1 0 0,1 1-1,2 0 1,2-1-1,1 1 1,14 62 0,-2-51 8,-14-42-70,1 1 0,-1 0 0,1-1 0,0 1 1,1-1-1,-1 0 0,0 1 0,6 4 1,-7-7-126,-1-1 1,1 0-1,0 1 1,-1-1 0,1 0-1,-1 0 1,1 0-1,-1 0 1,1 1 0,0-1-1,-1 0 1,1 0-1,-1 0 1,1 0-1,0 0 1,-1 0 0,1 0-1,-1-1 1,2 1-1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3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89 311 6016,'0'0'10356,"-4"10"-9729,-2 7-380,0 0-1,2 0 0,0 0 0,-2 28 0,-40 397 3957,39-417-3727,6-20-29,0 0-1,-1 0 1,1 0-1,0 8 1,9-41 485,9-307 381,-6 80-821,-9 235-431,0-1 0,1 1-1,1 0 1,1 0 0,1 0 0,11-25-1,-13 37-29,0 0-1,1 0 0,-1 0 1,1 1-1,1 0 0,-1 0 1,1 0-1,1 1 0,-1 0 0,1 0 1,0 1-1,0 0 0,1 0 1,0 0-1,-1 1 0,1 0 1,10-3-1,-9 5-4,-1 0 0,1 0 1,0 1-1,0-1 0,0 2 1,0 0-1,0 0 0,0 0 1,0 1-1,0 1 0,0-1 1,0 2-1,-1-1 0,1 1 1,-1 0-1,0 1 0,1 0 1,-1 0-1,11 8 1,-8-3 14,0 0 1,0 0 0,-1 1 0,-1 0 0,0 1 0,0 0 0,-1 0 0,0 1 0,-1 0 0,0 0 0,10 26 0,-15-31-20,0 0 0,0 1 0,-1-1 0,0 0 0,0 1 0,-1-1 0,0 1 0,0-1 0,-1 1 0,0-1-1,0 0 1,-1 1 0,0-1 0,0 0 0,0 0 0,-1 0 0,0 0 0,-1 0 0,0-1 0,-7 11 0,-5 4 35,-1-2 1,-1 0 0,0-1 0,-33 25 0,37-31 27,-20 11 0,28-19-57,0-1-1,0 0 1,-1 0 0,1-1-1,-1 0 1,-9 2 0,-44 4 286,50-5-116,14 2-59,19 5-3,-17-8-123,-1 0-5,28 11 53,0 2 0,0 1 0,35 24 0,-63-36-56,-1-1 0,0 1 1,1 0-1,-2 0 1,1 0-1,0 0 0,-1 1 1,0 0-1,0 0 1,0-1-1,0 2 0,-1-1 1,2 6-1,-3-7-3,0 0 0,0 0 0,-1 0 0,1 1 0,-1-1 0,0 0 0,0 0 0,-1 1-1,1-1 1,-1 0 0,0 0 0,0 0 0,0 0 0,-1 0 0,1 0 0,-1 0 0,0 0 0,-3 4 0,-3 2 4,0 1 0,-1-1 0,0-1 0,-1 0 0,0 0 0,0-1 0,-1 0 0,0-1 0,0 0 0,0-1 1,-15 6-1,3-3 55,0 0 1,-1-2-1,0-1 1,0-1 0,-27 3-1,49-8-40,-8 1 68,10-1-89,0 0 1,0 0 0,0 0-1,1 0 1,-1 0 0,0 0 0,0 0-1,0 0 1,0 0 0,0 0-1,0 0 1,0 1 0,0-1 0,0 0-1,1 0 1,-1 0 0,0 0-1,0 0 1,0 0 0,0 0 0,0 0-1,0 0 1,0 0 0,0 0-1,0 0 1,0 1 0,0-1 0,0 0-1,0 0 1,0 0 0,0 0-1,0 0 1,0 0 0,0 0 0,0 0-1,0 1 1,0-1 0,0 0-1,0 0 1,0 0 0,0 0 0,0 0-1,0 0 1,0 0 0,0 0 0,0 0-1,0 1 1,0-1 0,0 0-1,0 0 1,0 0 0,0 0 0,0 0-1,0 0 1,-1 0 0,1 0-1,0 0 1,0 0 0,0 0 0,0 0-1,0 0 1,0 0 0,0 0-1,0 1 1,0-1 0,-1 0 0,1 0-1,0 0 1,1 0-1,0 0 0,0 0 0,0 0 0,0 0 0,0 0 0,0 0 0,-1 0 0,1 0 0,0 0 0,0 0 0,0 0 0,0 0 0,0-1 0,1 1 0,5-2 0,33-4-11,1-3 0,-1-1 0,-1-1 0,0-3 1,74-36-1,62-48-47,-132 70 116,74-63 0,-63 35-51,-68 80-7,5-7 0,-85 165 0,93-180 0,-7 20 0,7-21 0,1 0 0,0 0 0,-1 0 0,1 0 0,0 0 0,0-1 0,0 1 0,0 0 0,0 0 0,0 0 0,0 0 0,0 0 0,0 0 0,0 0 0,0 0 0,1 0 0,-1 0 0,0-1 0,1 1 0,0 1 0,0-2 0,0 1 0,0-1 0,0 0 0,0 0 0,0 0 0,1 0 0,-1 0 0,0 0 0,0 0 0,0 0 0,0 0 0,0 0 0,1-1 0,-1 1 0,0 0 0,0-1 0,0 1 0,0-1 0,0 0 0,0 1 0,1-2 0,2 0 0,13-7 0,-1-1 0,0-1 0,-1 0 0,0-1 0,0-1 0,17-20 0,-20 21 0,-12 12 0,1-1 0,-1 0 0,0 1 0,1-1 0,0 1 0,-1-1 0,1 1 0,-1-1 0,1 1 0,0-1 0,-1 1 0,1-1 0,0 1 0,-1 0 0,1 0 0,0-1 0,-1 1 0,1 0 0,0 0 0,0 0 0,0 0 0,-1 0 0,1 0 0,0 0 0,0 0 0,-1 0 0,1 0 0,0 0 0,0 0 0,-1 0 0,1 1 0,0-1 0,0 0 0,-1 1 0,1-1 0,0 0 0,-1 1 0,1-1 0,-1 1 0,1-1 0,0 1 0,-1-1 0,1 2 0,3 3 0,-2 0 0,1 0 0,0 0 0,-1 0 0,2 7 0,2 3 0,-1-6 0,1 1 0,-1-2 0,9 11 0,-12-17 0,0 1 0,0-1 0,0 0 0,0 0 0,1 0 0,-1 0 0,0-1 0,1 1 0,-1 0 0,1-1 0,0 0 0,0 0 0,-1 0 0,1 0 0,0 0 0,3 0 0,3-1 0,-1 0 0,1-1 0,-1 0 0,1-1 0,-1 0 0,1 0 0,-1 0 0,0-1 0,0-1 0,0 0 0,-1 0 0,1 0 0,10-9 0,6-6 0,-1-1 0,30-33 0,-48 47 0,19-21 0,-1-1 0,-1-2 0,-1 0 0,-2-1 0,-1-1 0,-2-1 0,-1-1 0,14-46 0,-17 39 0,-2-1 0,-2 0 0,-1 0 0,-3-1 0,-1 1 0,-6-79 0,3 117 0,-1-1 0,1 1 0,-1 0 0,0 0 0,-2-6 0,3 9 0,0 1 0,0 0 0,-1-1 0,1 1 0,0 0 0,0 0 0,0-1 0,0 1 0,-1 0 0,1 0 0,0-1 0,0 1 0,-1 0 0,1 0 0,0 0 0,-1-1 0,1 1 0,0 0 0,0 0 0,-1 0 0,1 0 0,0 0 0,-1 0 0,1 0 0,0 0 0,-1-1 0,1 1 0,-1 1 0,0-1 0,0 0 0,0 1 0,0-1 0,0 1 0,0 0 0,0-1 0,0 1 0,0 0 0,0 0 0,0-1 0,1 1 0,-1 0 0,-1 2 0,-4 6 0,1 1 0,-1 0 0,2 0 0,-1 1 0,1-1 0,1 1 0,-3 14 0,5-22 0,-10 48 0,2 1 0,3 0 0,1 0 0,5 85 0,7-24 0,25 119 0,-29-211 0,1-1 0,1 1 0,0-1 0,14 32 0,-14-44 1,-3-10 0,-4-11-12,-8-13-1355,0 1 0,-15-27 0,22 46-300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3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15176,'0'0'1161,"16"-1"-709,214-10 1670,-106 5-1202,97 0 712,-153 7-1040,-21 0-23,60 7 1,-25 5-120,-49-7-3447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40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1168 10848,'0'0'3297,"12"-6"-2557,14-6-294,-1-1 0,36-26 1,-15 3 379,-2-2 1,77-87 0,61-106 1050,-53 47-518,-97 135-548,45-98-1,-68 127-442,-1-1 0,-1 0 0,0 0 0,4-27 0,-11 48-335,0-1 0,0 1 0,0-1 0,0 1 0,0-1 0,0 1 0,0-1 0,0 1 0,0-1 0,0 1 0,0-1 0,0 1 0,0-1 1,0 1-1,0-1 0,0 1 0,0-1 0,-1 1 0,1-1 0,0 1 0,0-1 0,-1 1 0,1-1 0,-1 2-1,0-1 1,0 0-1,0 1 0,1-1 1,-1 1-1,0-1 0,1 1 0,-1 0 1,0-1-1,1 1 0,-1 0 1,0-1-1,1 1 0,-1 0 0,1 0 1,0-1-1,-1 2 0,-17 30 151,1 1 0,2 1 0,-16 50 0,8-16-21,4 0-1,-18 118 1,31-134-66,2 1-1,2-1 1,3 1-1,10 71 1,-10-118-73,0 0 0,0 0 0,1 0 0,0-1 0,0 1 0,3 6 1,-5-11-18,1 0-1,0 0 1,-1 1 0,1-1 0,0 0 0,0 0 0,0 0 0,0 0 0,0 0 0,1 0 0,-1 0 0,0 0 0,0 0-1,0-1 1,1 1 0,-1 0 0,1-1 0,-1 1 0,0-1 0,1 1 0,-1-1 0,1 0 0,-1 0 0,1 0 0,-1 0 0,1 0-1,-1 0 1,1 0 0,-1 0 0,2-1 0,4-1 13,0 0 0,0-1-1,0 1 1,0-2 0,0 1 0,-1-1 0,8-6-1,40-35 71,-26 17-47,-2 0 1,-1-2-1,-1-1 0,-1-1 1,18-35-1,79-178 145,-73 142-107,-41 90-67,75-172 166,-71 156-116,-1 0-1,-1-1 0,-2 0 1,5-46-1,-11 73-42,0 0-1,0 0 1,0 0 0,0 0-1,-1 0 1,0-4-1,1 6-15,0 1 0,0 0 0,0 0-1,0-1 1,-1 1 0,1 0-1,0 0 1,0 0 0,0-1 0,0 1-1,0 0 1,-1 0 0,1 0 0,0-1-1,0 1 1,0 0 0,0 0 0,-1 0-1,1 0 1,0 0 0,0 0 0,0 0-1,-1-1 1,1 1 0,0 0 0,0 0-1,-1 0 1,1 0 0,0 0 0,0 0-1,-1 0 1,0 1 2,0-1-1,0 0 1,1 1 0,-1-1-1,0 1 1,0-1 0,0 1-1,1 0 1,-1-1 0,0 1-1,1 0 1,-2 1 0,-9 13 23,2 0-1,0 0 1,0 1 0,-8 24 0,7-18-9,-77 210 182,26-11-4,36-120-117,-9 55 144,23-95-31,7-47 30,4-16 107,7-24-33,6-12-229,22-56 162,-30 86-214,-1-1-1,1 0 1,0 1-1,1 0 1,0 0-1,0 1 0,15-13 1,-20 18-17,1 1 0,-1 0 0,1 0 0,-1 0 0,1 0 0,0 0 0,0 0 0,-1 0 0,1 1 0,0-1 0,0 1 0,0-1 0,-1 1 0,1 0 0,0-1 0,0 1 0,0 0 0,0 0 0,0 1 0,0-1 0,0 0 0,-1 1 0,1-1 0,0 1 0,0-1 0,0 1 0,-1 0 0,1 0 0,0 0 0,-1 0 0,1 0 0,-1 0 0,1 0 0,-1 0 0,3 4 0,2 1 0,-1 1 0,0 0 0,0 0 0,0 1 0,-1-1 0,5 13 0,8 20 0,-8-14 0,2-1 0,1-1 0,0 0 0,31 43 0,-40-64 0,1 0 0,-1 0 0,0 0 0,1 0 0,-1-1 0,1 1 0,0-1 0,0 0 0,0 0 0,0-1 0,0 1 0,0-1 0,1 0 0,-1 0 0,0 0 0,1-1 0,-1 1 0,0-1 0,1 0 0,-1 0 0,1-1 0,-1 1 0,0-1 0,7-2 0,1 0 0,-1-1 0,0 0 0,1-1 0,-1 0 0,-1-1 0,1 0 0,17-15 0,-21 16 0,0-2 0,-1 1 0,0-1 0,0 0 0,0 0 0,-1-1 0,0 0 0,0 0 0,-1 0 0,6-15 0,-5 7 0,-1 0 0,0 0 0,-2-1 0,3-31 0,-5 42 0,0 1 0,0 0 0,0-1 0,-1 1 0,0-1 0,-2-7 0,3 12 0,-1 0 0,1 0 0,-1 0 0,1 0 0,-1 0 0,1 0 0,-1 0 0,1 0 0,-1 0 0,0 0 0,1 0 0,-1 1 0,0-1 0,0 0 0,0 0 0,0 1 0,0-1 0,0 1 0,0-1 0,0 1 0,0-1 0,0 1 0,0 0 0,0-1 0,0 1 0,0 0 0,0 0 0,0 0 0,0 0 0,0 0 0,0 0 0,0 0 0,-1 0 0,1 0 0,0 0 0,0 1 0,0-1 0,-2 1 0,-2 1 0,1 1 0,-1-1 0,0 1 0,1 0 0,0 0 0,0 0 0,0 1 0,0-1 0,0 1 0,0 0 0,1 0 0,0 0 0,-3 6 0,-1 2 0,0 1 0,0-1 0,-6 23 0,9-23 0,0 0 0,2 1 0,-1-1 0,2 1 0,0-1 0,0 1 0,2 21 0,0-28 0,0 0 0,0 0 0,0 0 0,1 0 0,0-1 0,0 1 0,1-1 0,3 7 0,-4-9 0,0 0 0,1 0 0,-1 0 0,1 0 0,0-1 0,-1 1 0,1-1 0,0 1 0,1-1 0,-1 0 0,0 0 0,1 0 0,6 2 0,-8-4 0,0 1 0,0-1 0,0 1 0,1-1 0,-1 0 0,0 0 0,0 0 0,1 0 0,-1-1 0,0 1 0,0 0 0,3-2 0,27-11 0,-20 7 0,-3 2 0,112-51 0,-96 41 0,1-1 0,35-28 0,-43 29 0,-1 0 0,2 2 0,0 0 0,35-16 0,-52 27 0,0 0 0,-1 1 0,1-1 0,0 1 0,0-1 0,0 1 0,-1 0 0,1-1 0,0 1 0,0 0 0,0 0 0,2 1 0,-3-1 0,0 1 0,-1-1 0,1 0 0,0 1 0,-1-1 0,1 1 0,-1-1 0,1 1 0,-1 0 0,1-1 0,-1 1 0,1-1 0,-1 1 0,0 0 0,1-1 0,-1 1 0,0 0 0,0-1 0,1 1 0,-1 0 0,0 0 0,0-1 0,0 1 0,0 0 0,0 0 0,0-1 0,0 1 0,0 0 0,0 0 0,0-1 0,-1 1 0,1 1 0,-3 13 0,-1-1 0,0 1 0,-1-1 0,0 0 0,-2 0 0,1 0 0,-2-1 0,1 0 0,-13 14 0,14-15 0,5-9 0,4-7 0,8-9 0,22-23 0,-5 5 0,-8 7 0,-6 7 0,0 1 0,1 0 0,1 0 0,27-20 0,-41 35 0,0 0 0,0-1 0,1 1 0,-1 1 0,0-1 0,0 0 0,1 0 0,-1 1 0,1 0 0,-1-1 0,0 1 0,1 0 0,-1 0 0,1 0 0,-1 1 0,1-1 0,-1 0 0,0 1 0,1 0 0,-1-1 0,0 1 0,1 0 0,-1 0 0,0 1 0,0-1 0,0 0 0,0 1 0,0-1 0,3 4 0,5 4 0,-1 1 0,1 1 0,-2 0 0,9 12 0,-4-4 0,14 17 0,53 63 0,-70-88 0,0-1 0,0-1 0,1 0 0,0 0 0,1-1 0,23 12 0,-28-18 0,0 1 0,0-1 0,1 0 0,-1 0 0,1-1 0,-1 0 0,1 0 0,-1-1 0,1 0 0,10-1 0,-13 0 0,0 0 0,0 0 0,0 0 0,0 0 0,0-1 0,0 0 0,-1 0 0,1 0 0,-1-1 0,1 1 0,-1-1 0,0 0 0,0 0 0,0-1 0,0 1 0,3-6 0,-5 6 62,-1 0-1,1 0 1,-1 0 0,0 0-1,0 0 1,0-1 0,-1 1-1,1 0 1,-1-1 0,1 1-1,-1 0 1,0-1 0,-1 1-1,0-7 1,-2-5-1031,-7-26 0,6 28-1989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0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9088,'0'0'5713,"12"-3"-5500,36-8 90,1 2 0,72-4-1,-63 12-8,12-2 471,81 9 0,-148-5-661,1-1 0,-1 1 1,0 0-1,1-1 0,-1 2 0,0-1 0,1 0 0,-1 1 0,0-1 1,0 1-1,0 0 0,0 0 0,-1 0 0,1 0 0,3 4 0,3 2 133,-3-3-2621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5:4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8744,'0'0'6544,"10"-1"-5543,192-10 2106,37-3 27,-187 8-2399,-27 2-75,0 2 0,41 0 1,-57 4-446,-1-1 0,1 1 0,-1 0-1,13 6 1,-4-2-2954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9:0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1 450 8336,'0'0'7781,"11"7"-7049,161 107 1652,-160-107-2220,0 0 0,0-1 0,1 0 1,-1-1-1,1-1 0,0 0 0,1 0 0,-1-1 1,0-1-1,1-1 0,0 1 0,-1-2 0,1 0 1,0-1-1,-1 0 0,1-1 0,-1 0 0,16-6 1,-26 7-121,0 0 0,0-1 1,0 1-1,0-1 1,0 0-1,0 0 0,-1 0 1,1 0-1,-1-1 1,1 1-1,-1 0 1,0-1-1,0 0 0,0 0 1,0 1-1,-1-1 1,1 0-1,-1-1 0,1 1 1,-1 0-1,0 0 1,-1 0-1,1-1 0,0 1 1,-1 0-1,0-1 1,0 1-1,0-1 0,0-3 1,0 3-4,-1 0 1,1 0 0,-1 0-1,1 0 1,-1 0-1,0 0 1,-1 0 0,1 1-1,-1-1 1,0 0-1,1 1 1,-2 0-1,1-1 1,0 1 0,-1 0-1,1 0 1,-1 0-1,0 0 1,0 1 0,0-1-1,0 1 1,0 0-1,-1 0 1,-6-3 0,4 3 9,0 1 0,-1 0 1,1 0-1,0 0 1,-1 1-1,1 0 0,0 0 1,-1 1-1,1 0 0,0 0 1,0 0-1,-1 1 1,1 0-1,0 0 0,1 0 1,-8 5-1,1-1 18,1 1-1,0 1 1,1-1-1,0 2 0,0-1 1,0 1-1,-8 11 1,9-9-8,1 0 0,0 1 0,1 0 0,0 0 0,0 0 0,1 1 1,1 0-1,0 1 0,-3 14 0,7-22-25,0 1 0,0-1 0,0 1 0,1 0 0,0-1 1,0 1-1,1-1 0,0 1 0,0 0 0,1-1 0,-1 0 0,1 1 0,1-1 0,-1 0 0,1 0 1,0 0-1,1 0 0,-1-1 0,1 1 0,0-1 0,7 8 0,-2-6 10,-1 0 1,1-1-1,0 0 0,0 0 1,0-1-1,1 0 0,0-1 0,0 0 1,0 0-1,1-1 0,-1 0 1,1-1-1,0 0 0,-1-1 0,22 0 1,-4-2 13,0-1 0,0-1-1,-1-2 1,1-1 0,28-10 0,-15 2 0,0-3-1,-2-1 1,0-2-1,-1-2 1,-1-1-1,-1-2 1,36-32-1,-55 42-20,-1 0 0,-1-1 0,0-1 0,-1 0-1,20-34 1,-25 36-3,-1 0-1,-1-1 1,-1 0-1,0-1 1,-1 1-1,-1-1 1,5-32-1,-7 16 42,0-1 0,-5-50 0,1 68-38,0 0 0,-1 0 0,0 0-1,-2 0 1,0 1 0,0-1 0,-11-17 0,14 29-16,0-1 0,-1 1 0,0 0 0,0 0 0,0 1 0,-1-1 0,1 0 0,-1 1 1,0 0-1,0 0 0,0 0 0,0 1 0,-1-1 0,1 1 0,-1 0 0,1 0 0,-1 0 0,-6-1 0,9 3-12,0 0-1,0 0 0,0 0 1,-1 1-1,1-1 0,0 0 1,0 1-1,0 0 0,0-1 1,0 1-1,0 0 0,0 0 0,0 0 1,0 0-1,0 0 0,1 1 1,-1-1-1,0 0 0,-1 3 1,-4 3 7,0 1 0,-9 14-1,14-20-13,-7 12 2,1 1 1,0 0-1,0 1 0,2-1 0,-8 27 0,5-6-24,-7 55-1,14-59-8,0 0 0,3 0 0,0 0-1,2 0 1,1 0 0,2 0 0,1-1-1,21 57 1,-20-70 6,0 0 0,1 0 0,1-1 0,1 0-1,0-1 1,1 0 0,1 0 0,0-2 0,1 0 0,1 0 0,0-1 0,25 16-1,-33-26 19,-1 0-1,0 0 0,1 0 1,0-1-1,0 0 0,0 0 1,0-1-1,0 1 0,0-2 1,0 1-1,0-1 0,10-1 0,-7 0 12,0-1-1,0 0 0,0 0 1,0-1-1,-1-1 0,0 0 1,1 0-1,9-7 0,-7 5 22,-2-2 0,1 1 1,-1-2-1,-1 1 0,1-1 0,-1-1 0,-1 1 0,0-2 0,0 1 0,-1-1 0,0 0 1,-1 0-1,9-25 0,-14 31-5,0-1 1,0 0-1,0 1 0,-1-1 1,0 1-1,0-1 0,-1 1 1,0-1-1,0 1 1,0-1-1,0 1 0,-1-1 1,0 1-1,-4-8 1,5 9-4,-1 1-1,0-1 1,0 1 0,0-1 0,-1 1 0,1 0 0,-1 0 0,0 0 0,1 0 0,-2 1 0,1-1 0,0 1 0,0-1 0,-1 1-1,1 0 1,-1 0 0,1 1 0,-1-1 0,0 1 0,-6-2 0,8 3-6,0 1 0,0-1 1,-1 0-1,1 0 0,0 1 0,0 0 0,0-1 0,0 1 0,0 0 1,0 0-1,0 0 0,0 0 0,0 0 0,0 0 0,-2 3 1,-25 25 94,27-26-98,-1 0-10,1 0-1,0 0 0,-1 1 0,1-1 0,0 0 0,1 1 0,-1 0 0,1-1 1,0 1-1,-1 0 0,2 0 0,-1-1 0,0 1 0,1 0 0,0 0 1,0 0-1,0 0 0,0 0 0,0 0 0,1 0 0,0 0 0,0 0 0,0-1 1,0 1-1,1 0 0,-1-1 0,1 1 0,4 5 0,0 1-5,1-1 0,0 0 0,1 0-1,-1-1 1,2 0 0,-1 0 0,1-1-1,17 11 1,-8-8 12,-1 0 1,2-1-1,37 13 1,-44-19-7,-1 0-1,0-1 1,1 0 0,-1-1-1,1 0 1,0-1 0,-1-1 0,18-2-1,-4-2 2,0 0-1,0-2 1,0-1-1,-1-2 1,27-13-1,10-6 22,23-13 25,-52 26-17,-18 9 8,18-11 0,-28 15-17,0 1 1,-1-1-1,0 0 0,0 0 1,0 0-1,0 0 1,0-1-1,-1 1 0,4-7 1,-5 9-22,-1 1 0,0 0 0,0-1 0,1 1 0,-1-1 0,0 1 0,0-1 0,0 1 1,0 0-1,0-1 0,1 1 0,-1-1 0,0 1 0,0-1 0,0 1 0,0-1 0,-1 1 0,1-1 1,0 1-1,0-1 0,0 1 0,0 0 0,0-1 0,0 1 0,-1-1 0,1 1 0,0-1 0,-1 1 1,0-1 4,1 0 1,-1 1 0,0-1-1,0 1 1,0 0 0,0-1-1,1 1 1,-1 0 0,0-1 0,0 1-1,0 0 1,0 0 0,-1 0-1,-3-1 23,0 1 0,0 1 0,0-1-1,-7 2 1,2 1-30,1 0 0,-1 0 0,1 1 0,0 1 0,1-1 0,-1 1 0,1 1 0,0 0 0,0 0 0,1 0 0,-1 1 0,1 0 0,1 1 0,0-1 0,0 1 0,0 0 0,1 1 0,0-1 0,1 1 0,-6 16 0,8-18 0,0 0 0,1 0 0,0-1 0,1 1 0,0 0 0,0 0 0,0 0 0,1 0 0,-1 0 0,2-1 0,-1 1 0,1 0 0,0-1 0,1 1 0,-1-1 0,1 0 0,0 0 0,1 0 0,0 0 0,0 0 0,0-1 0,0 0 0,1 0 0,0 0 0,0 0 0,0-1 0,1 0 0,-1 0 0,1 0 0,9 4 0,-8-5 0,0 0 0,1 0 0,0-1 0,0 0 0,-1 0 0,1-1 0,0 0 0,0 0 0,16-2 0,-13 0 0,1-1 0,-1 0 0,1-1 0,-1 0 0,0 0 0,12-7 0,5-4 0,-1-2 0,0-1 0,-2-1 0,27-24 0,-24 17 0,-1-2 0,-2-1 0,0 0 0,-2-2 0,-1-1 0,-2 0 0,-1-2 0,-1 0 0,14-40 0,-24 52 0,-2 0 0,0 0 0,-1 0 0,-1-1 0,-2 0 0,0 0 0,-1 0 0,-1 0 0,-5-40 0,5 61 0,0-1 0,-1 1 0,1-1 0,0 1 0,-1-1 0,1 1 0,-1 0 0,1-1 0,-1 1 0,0 0 0,0-1 0,-1-1 0,1 2 0,1 1 0,-1 0 0,1-1 0,-1 1 0,1 0 0,-1 0 0,1-1 0,-1 1 0,1 0 0,-1 0 0,1 0 0,-1-1 0,0 1 0,1 0 0,-1 0 0,1 0 0,-1 0 0,0 0 0,1 0 0,-1 0 0,1 1 0,-2-1 0,-1 1 0,1 0 0,-1 1 0,0-1 0,1 1 0,-1 0 0,1 0 0,-1 0 0,1 0 0,0 0 0,-3 4 0,-4 5 0,1 1 0,0 0 0,1 0 0,0 1 0,1 0 0,0 0 0,-4 16 0,0 9 0,-8 55 0,13-57 0,1 1 0,3 0 0,1 0 0,1 0 0,12 68 0,-9-88 0,0 0 0,1 0 0,1 0 0,0-1 0,1 0 0,1 0 0,16 25 0,-20-37 0,-1 0 0,0-1 0,1 0 0,-1 0 0,1 0 0,0 0 0,0 0 0,0-1 0,1 0 0,-1 0 0,0 0 0,1 0 0,0-1 0,-1 1 0,1-1 0,0 0 0,0-1 0,-1 1 0,1-1 0,0 0 0,9-1 0,4-2 0,0 0 0,0-1 0,0-1 0,23-9 0,-26 7 0,0 1 0,-1-2 0,0 0 0,14-11 0,48-42 0,-71 56 0,11-8 0,-1-1 0,0-1 0,-1 0 0,-1-1 0,12-18 0,-15 8 0,-9 12 0,-2 14 0,1 0 0,0-1 0,0 1 0,0 0 0,0-1 0,-1 1 0,1 0 0,0-1 0,0 1 0,-1 0 0,1 0 0,0-1 0,-1 1 0,1 0 0,0 0 0,-1-1 0,1 1 0,0 0 0,-1 0 0,1 0 0,0 0 0,-1 0 0,1-1 0,-1 1 0,1 0 0,0 0 0,-1 0 0,1 0 0,-1 0 0,1 1 0,-1-1 0,1 0 0,-1 0 0,1 0 0,-1 0 0,1 1 0,-1-1 0,1 0 0,-1 0 0,1 1 0,0-1 0,-1 1 0,1-1 0,0 0 0,-1 1 0,1-1 0,0 0 0,-1 1 0,1-1 0,0 1 0,0-1 0,-1 1 0,1-1 0,0 1 0,0-1 0,0 1 0,0-1 0,0 1 0,0-1 0,0 1 0,0-1 0,0 1 0,0 23 0,0-18 0,2 28 0,1-1 0,11 49 0,-10-65 0,0 0 0,2 0 0,0-1 0,1 1 0,1-2 0,14 25 0,-16-33 0,-1-1 0,1 1 0,0-1 0,0 0 0,1-1 0,0 1 0,0-1 0,0-1 0,0 1 0,1-1 0,-1-1 0,1 1 0,0-1 0,1-1 0,-1 0 0,0 0 0,1 0 0,-1-1 0,1 0 0,-1-1 0,1 0 0,0 0 0,-1-1 0,1 0 0,-1 0 0,10-3 0,2-2 0,-1-1 0,1-1 0,-1 0 0,0-1 0,-1-1 0,0-1 0,-1-1 0,0 0 0,-1-1 0,0-1 0,-1-1 0,-1 0 0,20-27 0,-25 31 0,8-11 0,-17 21 0,1-1 0,0 1 0,-1 0 0,1-1 0,0 1 0,-1 0 0,0-1 0,1 1 0,-1-1 0,0 1 0,0 0 0,0-1 0,0 1 0,0-3 0,0 4 0,0-1 0,0 1 0,-1-1 0,1 1 0,0 0 0,-1-1 0,1 1 0,0 0 0,0-1 0,-1 1 0,1 0 0,-1-1 0,1 1 0,0 0 0,-1 0 0,1-1 0,-1 1 0,1 0 0,-1 0 0,1 0 0,0 0 0,-1 0 0,1 0 0,-1-1 0,1 1 0,-1 0 0,1 0 0,-1 1 0,-16 1 0,9 2 0,0-1 0,1 1 0,-1 1 0,1 0 0,0 0 0,0 0 0,0 1 0,1 0 0,-10 12 0,14-16 0,-1 1 0,1-1 0,1 1 0,-1 0 0,0 0 0,1 0 0,-1 0 0,1 0 0,0 0 0,0 0 0,0 0 0,0 1 0,1-1 0,-1 0 0,1 1 0,0-1 0,0 0 0,0 1 0,1-1 0,-1 0 0,1 1 0,-1-1 0,1 0 0,0 0 0,0 0 0,1 0 0,-1 0 0,1 0 0,2 4 0,-1-3 0,0-1 0,0 0 0,0 0 0,0 0 0,0-1 0,1 1 0,-1-1 0,1 0 0,0 0 0,-1 0 0,1 0 0,0-1 0,0 1 0,0-1 0,0 0 0,1-1 0,-1 1 0,0 0 0,0-1 0,1 0 0,-1 0 0,6-1 0,-2 0 0,1-1 0,-1 1 0,1-2 0,-1 1 0,0-1 0,0 0 0,0-1 0,0 1 0,-1-2 0,10-5 0,-13 6 0,0 1 0,0 0 0,-1-1 0,1 0 0,-1 0 0,1 0 0,-1 0 0,0 0 0,-1-1 0,1 0 0,-1 1 0,0-1 0,0 0 0,2-9 0,-3 9 0,-1 1 0,1-1 0,-1 1 0,0-1 0,-1 1 0,1-1 0,-1 0 0,0 1 0,0-1 0,0 1 0,0 0 0,-1-1 0,0 1 0,0 0 0,0 0 0,0 0 0,-5-5 0,3 3 0,-1 1 0,0 0 0,0 0 0,0 0 0,-1 0 0,0 1 0,0 0 0,0 0 0,0 1 0,0-1 0,-1 2 0,0-1 0,1 0 0,-1 1 0,-11-1 0,0 0 0,0 1 0,-1 2 0,1-1 0,-35 6 0,47-4 0,8 0 0,14 0 0,218-19 0,-87 30 0,-97-6 0,-39-5 0,0 1 0,0 0 0,0 0 0,0 1 0,0 0 0,0 1 0,12 7 0,-21-10 0,1 1 0,-1-1 0,1 1 0,-1 0 0,0-1 0,0 1 0,0 1 0,0-1 0,0 0 0,0 0 0,-1 1 0,1-1 0,-1 1 0,1-1 0,-1 1 0,0 0 0,0-1 0,0 1 0,0 0 0,-1 0 0,1 0 0,-1 0 0,0-1 0,0 1 0,0 0 0,0 0 0,0 0 0,0 0 0,-1 0 0,0 0 0,1-1 0,-3 6 0,-16 42 0,16-45 0,1 0 0,-1 0 0,0 0 0,-1 0 0,1 0 0,-1-1 0,-4 5 0,8-9 0,0 1 0,0-1 0,-1 0 0,1 0 0,0 1 0,0-1 0,-1 0 0,1 0 0,0 1 0,-1-1 0,1 0 0,0 0 0,-1 0 0,1 0 0,0 1 0,-1-1 0,1 0 0,0 0 0,-1 0 0,1 0 0,-1 0 0,1 0 0,-1 0 0,1-7 0,7-13 0,1 3 0,27-53 0,-29 61 0,0 0 0,1 0 0,0 0 0,0 1 0,11-10 0,-17 17 0,6-4 0,-1-1 0,1 1 0,0 0 0,9-4 0,-14 8 0,0 0 0,0 0 0,0 0 0,0 0 0,0 1 0,0-1 0,1 1 0,-1 0 0,0 0 0,0-1 0,0 1 0,0 0 0,1 1 0,-1-1 0,0 0 0,0 1 0,0-1 0,0 1 0,0 0 0,1 0 0,2 1 0,0 1 0,-1 1 0,0-1 0,0 1 0,0-1 0,0 1 0,-1 0 0,1 1 0,4 6 0,1 7 0,9 18 0,3 6 0,-20-40 0,5 8 0,0 0 0,1 0 0,9 10 0,-14-17 0,0-1 0,0 0 0,1 0 0,-1 0 0,1 0 0,-1 0 0,1-1 0,0 1 0,0-1 0,0 1 0,0-1 0,0 0 0,0 0 0,0-1 0,0 1 0,5 0 0,1-1 0,0 1 0,-1-1 0,1-1 0,0 0 0,0 0 0,-1-1 0,1 0 0,0-1 0,-1 1 0,0-2 0,0 1 0,0-1 0,0 0 0,0-1 0,-1 0 0,0 0 0,0-1 0,0 1 0,-1-2 0,0 1 0,0-1 0,7-9 0,3-13 0,21-47 0,-15 29 0,-3 5 0,-10 19 0,24-39 0,-33 62 0,0 0 0,0 0 0,0-1 0,0 1 0,0 0 0,1 0 0,-1 0 0,0 0 0,0-1 0,0 1 0,0 0 0,0 0 0,0 0 0,0-1 0,0 1 0,1 0 0,-1 0 0,0 0 0,0 0 0,0 0 0,0 0 0,1-1 0,-1 1 0,0 0 0,0 0 0,0 0 0,1 0 0,-1 0 0,0 0 0,0 0 0,0 0 0,1 0 0,-1 0 0,0 0 0,0 0 0,0 0 0,1 0 0,-1 0 0,0 0 0,0 0 0,0 0 0,1 0 0,-1 0 0,0 0 0,0 0 0,0 0 0,0 1 0,1-1 0,-1 0 0,0 0 0,0 0 0,0 0 0,0 0 0,1 1 0,-1-1 0,4 13 0,-3-10 0,9 35 0,-2 0 0,-2 0 0,4 75 0,-10-94 0,-1 0 0,0 1 0,-2-1 0,0 0 0,-1 0 0,-1-1 0,-1 1 0,0-1 0,-18 34 0,23-50 0,1-1 0,-1 0 0,0 0 0,0 1 0,0-1 0,0 0 0,0 0 0,0 0 0,0 0 0,0 0 0,0 0 0,0 0 0,-1-1 0,1 1 0,0 0 0,-1-1 0,1 1 0,0-1 0,-1 1 0,1-1 0,-1 1 0,1-1 0,-1 0 0,1 0 0,-1 0 0,1 0 0,-1 0 0,1 0 0,-1 0 0,1-1 0,0 1 0,-1 0 0,-1-2 0,0 1 0,0 0 0,1-1 0,-1 1 0,0-1 0,1 1 0,0-1 0,-1 0 0,1 0 0,0 0 0,0-1 0,0 1 0,0 0 0,1-1 0,-1 1 0,-1-5 0,0 0 0,-1-1 0,2 0 0,-1 0 0,1 0 0,1 0 0,-1-1 0,1-12 0,1 18 0,0 0 0,0 0 0,0 0 0,1 0 0,0 0 0,-1 0 0,1 0 0,0 0 0,0 1 0,1-1 0,-1 0 0,1 1 0,-1-1 0,1 0 0,0 1 0,0 0 0,0 0 0,0-1 0,0 1 0,1 0 0,-1 1 0,0-1 0,1 0 0,4-2 0,2 1 0,-1 0 0,1 0 0,0 0 0,0 1 0,1 1 0,16-2 0,59 3 0,-77 1 0,31 0 0,98 2 0,-79-4 0,-39 2 0,1-1 0,0-1 0,0-1 0,-1-1 0,32-8 0,-36 6 0,-11 3 509,-6 1 0,-3 0-5598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9:07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12760,'0'0'1280,"73"19"-608,-3-11 0,20-7 88,24-1 7,22-1-15,18-2 8,10-4-24,-37 0 16,-38 2-248,10 0 8,18-4-376,-5-4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9:1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1 910 9440,'0'0'5193,"1"8"-4410,0-4-617,4 17 189,-5-20-323,1 0 0,-1 0-1,1 0 1,-1-1 0,1 1 0,-1 0 0,1 0 0,0-1 0,-1 1-1,1-1 1,0 1 0,0 0 0,-1-1 0,1 1 0,0-1-1,0 0 1,0 1 0,0-1 0,-1 0 0,1 1 0,0-1-1,0 0 1,0 0 0,0 0 0,1 0 0,9 0 165,-1-1 0,0-1 0,0 1 0,0-2 0,-1 1 0,1-1 0,14-7 0,-8 2 25,-1 0 1,0-1-1,23-18 0,5-9 372,-2-1 0,-1-3 0,66-85 0,-78 87-212,-2-1-1,-2-2 0,-2 0 0,-2-2 1,16-47-1,-24 55-44,-2-1 1,-2 0-1,-1 0 0,-1-1 1,-3 1-1,0-41 0,-3 73-261,0 0-1,0 1 0,-1-1 1,1 0-1,-1 1 0,1-1 1,-1 1-1,0-1 1,-1 1-1,1-1 0,-1 1 1,1 0-1,-1 0 0,-2-4 1,3 7-60,1 0 1,0-1-1,0 1 1,0 0-1,-1 0 0,1 0 1,0-1-1,-1 1 1,1 0-1,0 0 1,0 0-1,-1 0 0,1 0 1,0-1-1,-1 1 1,1 0-1,0 0 1,-1 0-1,1 0 0,0 0 1,-1 0-1,1 0 1,0 0-1,-1 0 1,1 0-1,0 0 0,-1 0 1,1 1-1,0-1 1,0 0-1,-1 0 1,1 0-1,0 0 0,-1 0 1,1 1-1,0-1 1,-1 0-1,-10 13 270,8-9-215,-16 22 110,1 1 0,2 1-1,1 1 1,1 0 0,1 1 0,-12 43 0,6-3 180,-18 130 1,21-8 32,15-165-310,2 1 0,1-1 0,1 1 0,14 51 0,-16-75-69,0 0 1,1 0 0,-1-1 0,1 1-1,0-1 1,-1 0 0,2 1-1,-1-1 1,0 0 0,1 0 0,-1 0-1,6 3 1,-6-4-5,0-1 0,0 0-1,0 0 1,0 0 0,0 0 0,0-1-1,0 1 1,0 0 0,0-1 0,1 0-1,-1 1 1,0-1 0,1 0 0,-1 0 0,0-1-1,0 1 1,1 0 0,-1-1 0,0 1-1,0-1 1,0 0 0,4-1 0,5-4 12,0 1 1,-1-2-1,0 1 0,0-1 1,0-1-1,-1 0 1,0 0-1,-1-1 0,0 0 1,11-17-1,4-8 74,30-67-1,-49 93-82,2-3 19,-1 0-1,0-1 1,-1 1 0,0-1 0,-1 0 0,0-1 0,-1 1-1,0 0 1,-1-1 0,-1-22 0,0 35-24,0-1 1,0 0-1,0 1 1,0-1-1,0 0 1,0 0-1,0 1 1,0-1-1,-1 0 1,1 1-1,0-1 0,0 0 1,-1 1-1,1-1 1,-1 0-1,1 1 1,0-1-1,-1 1 1,1-1-1,-1 1 1,1-1-1,-1 1 0,1-1 1,-1 1-1,0-1 1,1 1-1,-1 0 1,0-1-1,1 1 1,-1 0-1,0-1 1,0 1-1,10 21-9,-4-13 0,0-1 0,0 0 0,1-1 0,0 1 0,0-1 0,1-1 0,0 1 0,0-1 0,0 0 0,0 0 0,1-1 0,0 0 0,0 0 0,0-1 0,11 3 0,10 2 0,0-2 0,0-1 0,35 2 0,-30-5 0,1-2 0,0-2 0,0-1 0,-1-1 0,1-2 0,-1-2 0,-1-1 0,63-26 0,-93 34 0,0 0 0,0 0 0,0-1 0,0 0 0,0 0 0,0 0 0,0 0 0,0 0 0,-1 0 0,1-1 0,-1 1 0,0-1 0,4-5 0,-6 8 0,0 0 0,0-1 0,0 1 0,0 0 0,0 0 0,0-1 0,0 1 0,0 0 0,0 0 0,0-1 0,0 1 0,0 0 0,0 0 0,0-1 0,0 1 0,-1 0 0,1 0 0,0 0 0,0-1 0,0 1 0,0 0 0,0 0 0,-1 0 0,1-1 0,0 1 0,0 0 0,0 0 0,-1 0 0,1 0 0,0 0 0,0 0 0,-1-1 0,1 1 0,0 0 0,-9-2 0,-12 4 0,0 0 0,1 2 0,-1 0 0,1 2 0,0 0 0,0 1 0,-28 15 0,30-13 0,1 0 0,0 2 0,0 0 0,1 1 0,1 1 0,-19 19 0,24-21 0,0 0 0,1 1 0,0 0 0,1 1 0,1 0 0,0 0 0,1 0 0,0 1 0,-4 17 0,8-24 0,0 1 0,1 0 0,0 0 0,1-1 0,0 1 0,0 0 0,1 0 0,0 0 0,0-1 0,1 1 0,0 0 0,0-1 0,0 0 0,1 1 0,1-1 0,-1 0 0,6 7 0,-8-12 0,1 0 0,0 0 0,0 0 0,1-1 0,-1 1 0,0-1 0,0 1 0,1-1 0,-1 0 0,1 0 0,-1 0 0,1 0 0,0 0 0,-1 0 0,1-1 0,0 0 0,0 1 0,-1-1 0,1 0 0,0 0 0,-1 0 0,1-1 0,0 1 0,4-2 0,-1 0 0,0 1 0,0-1 0,0-1 0,0 1 0,0-1 0,-1 0 0,1-1 0,-1 1 0,8-8 0,-3 2 0,-1-1 0,-1 0 0,1-1 0,-2 0 0,1 0 0,-1-1 0,-1 0 0,0 0 0,-1 0 0,4-14 0,1-13 0,11-79 0,-10 43 0,-11 63 0,-2 29 0,4-2 0,0 1 0,1 0 0,0-1 0,1 1 0,1-1 0,1 0 0,7 15 0,-7-17 0,0 0 0,1-1 0,1 1 0,0-1 0,1-1 0,0 0 0,0 0 0,14 12 0,-14-16 0,0-1 0,1 1 0,-1-1 0,1-1 0,0 0 0,0 0 0,1-1 0,0 0 0,-1-1 0,23 4 0,-18-5 0,1-1 0,-1-1 0,1 0 0,0-1 0,-1-1 0,0 0 0,1-1 0,14-6 0,16-6 0,52-27 0,-76 33 0,300-145 0,-313 150 0,-8 4 0,1 0 0,-1-1 0,0 1 0,1-1 0,-1 1 0,0-1 0,0 0 0,0 1 0,0-1 0,1 0 0,-1 0 0,0 0 0,-1 0 0,2-1 0,-1 2 0,-1 0 0,0-1 0,0 1 0,0 0 0,-1 0 0,1 0 0,0 0 0,0 0 0,0-1 0,0 1 0,0 0 0,0 0 0,0 0 0,0 0 0,0 0 0,0 0 0,0-1 0,0 1 0,0 0 0,0 0 0,0 0 0,-1 0 0,1 0 0,0 0 0,0 0 0,0 0 0,0 0 0,0 0 0,0-1 0,-1 1 0,1 0 0,0 0 0,0 0 0,0 0 0,0 0 0,0 0 0,0 0 0,-1 0 0,1 0 0,0 0 0,0 0 0,0 0 0,0 0 0,0 0 0,-1 0 0,1 0 0,0 0 0,0 0 0,0 1 0,-10 0 0,-10 5 0,0 1 0,-29 15 0,13-6 0,-92 51 0,94-48 0,27-16 0,1 2 0,-1-1 0,1 1 0,0 0 0,0 0 0,1 0 0,-1 1 0,-8 12 0,11-14 0,1 0 0,0 0 0,0 1 0,0-1 0,0 1 0,1-1 0,-1 1 0,1-1 0,0 1 0,1 0 0,-1 0 0,1-1 0,0 1 0,0 0 0,1 8 0,1-5 0,0 0 0,0 0 0,1 0 0,0 0 0,0-1 0,1 1 0,0-1 0,0 0 0,1 0 0,0-1 0,0 1 0,0-1 0,1 0 0,0-1 0,0 1 0,1-1 0,9 6 0,-5-5 0,0 0 0,0-1 0,1 0 0,0-1 0,-1 0 0,1-1 0,1-1 0,-1 1 0,0-2 0,24 1 0,-6-4 0,-1 0 0,1-2 0,-1-1 0,31-10 0,-19 2 0,-1-2 0,47-23 0,-53 20 0,0-2 0,58-44 0,-71 46 0,-1 0 0,-1-1 0,0-1 0,-2 0 0,17-26 0,-11 9 0,-1-1 0,-2-2 0,-1 0 0,16-53 0,-26 64 0,-2 0 0,-1 0 0,-1 0 0,-1-1 0,-2 0 0,-1 1 0,-3-39 0,0 54 0,-5-23 0,6 34 0,0-1 0,0 1 0,0 0 0,0 0 0,-1 0 0,1 0 0,-1 0 0,0 0 0,0 0 0,0 0 0,0 1 0,-4-4 0,5 5 0,0 1 0,1-1 0,-1 1 0,0 0 0,0-1 0,1 1 0,-1 0 0,0 0 0,0 0 0,0-1 0,1 1 0,-1 0 0,0 0 0,0 0 0,0 0 0,1 0 0,-1 0 0,0 1 0,0-1 0,0 0 0,1 0 0,-1 1 0,0-1 0,0 0 0,0 1 0,-17 12 0,18-12 0,-9 7 0,0 2 0,1-1 0,0 1 0,1 0 0,0 1 0,0 0 0,1 0 0,-6 17 0,-3 13 0,-10 48 0,7-22 0,3-7 0,3 1 0,-7 106 0,13-107 0,-6 60 0,12-105 0,-7-2 0,5-22 0,8-19 0,1 1 0,16-39 0,-10 32 0,3-10 0,22-42 0,-30 70 0,1 0 0,1 1 0,1 0 0,0 0 0,21-21 0,-28 32 0,0 0 0,1 1 0,-1-1 0,1 1 0,0 0 0,0 0 0,0 0 0,0 1 0,1 0 0,-1 0 0,1 0 0,-1 1 0,1 0 0,0 0 0,-1 0 0,1 0 0,0 1 0,0 0 0,0 1 0,-1-1 0,1 1 0,0 0 0,-1 0 0,1 1 0,-1 0 0,1 0 0,-1 0 0,0 0 0,0 1 0,0 0 0,0 0 0,0 1 0,-1-1 0,1 1 0,-1 0 0,0 0 0,0 0 0,5 8 0,-4-5 0,1 1 0,-1 0 0,0 0 0,-1 0 0,0 0 0,-1 1 0,4 11 0,-6-16 0,0 0 0,-1 0 0,1 0 0,-1-1 0,0 1 0,0 0 0,0 0 0,0 0 0,-1 0 0,0-1 0,1 1 0,-1 0 0,-1 0 0,1-1 0,-1 1 0,1-1 0,-1 1 0,0-1 0,0 0 0,-5 5 0,3-2 0,-1-1 0,-1 0 0,1 0 0,-1 0 0,0-1 0,0 0 0,-1 0 0,1-1 0,-1 0 0,-6 3 0,3-3 0,0 0 0,0-1 0,1-1 0,-1 1 0,0-1 0,-20-1 0,17-1 0,0 1 0,0-2 0,0 0 0,0 0 0,1-1 0,-1-1 0,0 0 0,1-1 0,-18-10 0,24 12 0,10 7 0,13 8 0,74 35 0,-35-20 0,5 1 0,75 23 0,-53-21 0,-67-24 0,-2 0 0,1 0 0,0-1 0,0-1 0,0 0 0,1-1 0,23 1 0,-38-4 0,-1 0 0,1 0 0,0 1 0,-1-1 0,1 0 0,0 0 0,-1 0 0,1 0 0,0 0 0,-1-1 0,1 1 0,0 0 0,-1 0 0,1 0 0,0-1 0,-1 1 0,1 0 0,0-1 0,-14-10 0,-9-4 825,11 8-5585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0:59:10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21407,'0'0'2136,"17"55"-1128,-12-37 32,-1 4 8,1-3-312,0-8 8,-1-5-192,3-12 0,10-8-208,-6-10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1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102 633 11256,'0'0'3290,"0"17"-2426,-20 251 1701,4-10-1042,11-161-996,2 14 673,-8-136-578,-6-69-251,3-1-1,-1-159 0,15 201-264,2 0 0,3 1 0,2-1 0,3 1-1,1 0 1,20-51 0,-24 85-66,1 0-1,1 0 0,0 1 1,2 0-1,0 0 0,17-18 1,-19 25-9,0 0 0,1 1 1,0 0-1,1 0 0,0 1 1,0 1-1,1 0 0,0 0 1,0 1-1,14-4 0,-19 8-14,-1 1 0,1 0 0,-1 1-1,1-1 1,0 1 0,-1 1 0,1-1 0,-1 1-1,1 0 1,-1 1 0,1-1 0,-1 1 0,8 3-1,1 2 22,1 0-1,-1 1 1,0 0-1,13 12 1,-17-12-17,-1 0 1,0 1-1,-1 1 0,0-1 1,0 2-1,-1-1 1,-1 1-1,1 0 0,-2 1 1,0 0-1,0 0 0,-1 0 1,5 16-1,-8-17-8,1 0 0,-1 0-1,-1 0 1,0 0 0,0 0-1,-2 1 1,1-1 0,-1 0-1,-1 0 1,1 0 0,-2 0-1,0 0 1,0-1 0,-1 1-1,0-1 1,-8 14 0,-1-3 17,-1-1 0,-1 0 0,-1-1 0,0-1 0,-27 24 0,29-31 2,0 0 1,0 0-1,-1-1 0,0-1 1,-1-1-1,1 0 1,-2-1-1,-23 7 1,14-8 94,0-1 0,0-1 1,-30 1-1,54-5-98,1-1 0,-1 1 0,1 0 0,-1 0-1,1-1 1,-1 1 0,1 0 0,-1-1 0,1 1 0,0-1 0,-1 0 0,1 0 0,0 1 0,-1-1 0,0-1-1,2 1-19,0 1 0,-1 0 0,1 0 0,0 0 0,0-1 0,0 1 0,0 0 0,-1 0 0,1-1 0,0 1 0,0 0 0,0 0 0,0-1-1,0 1 1,0 0 0,0 0 0,0-1 0,0 1 0,0 0 0,0 0 0,0-1 0,0 1 0,0 0 0,0 0 0,0-1 0,0 1-1,0 0 1,0 0 0,1-1 0,11-6 106,-3 6-108,1-1 0,-1 1 0,0 0 0,1 1 0,-1 0 0,0 1 0,1 0-1,-1 1 1,0-1 0,0 2 0,0-1 0,0 1 0,0 1 0,-1-1 0,1 2 0,-1-1 0,0 1 0,11 8-1,-6-2-25,0 0-1,-1 0 0,-1 1 1,0 0-1,0 1 0,-1 0 1,-1 1-1,0 0 1,10 23-1,-11-19-5,-1-1 0,-1 1 0,6 36 0,-10-46 15,-1 0 0,0 1 1,-1-1-1,0 0 0,0 1 1,-1-1-1,0 0 0,0 0 1,-1 0-1,0 1 1,-4 8-1,2-10 6,0-1 1,-1 0 0,1 0-1,-1 0 1,0-1-1,-1 0 1,1 1-1,-1-2 1,0 1-1,0-1 1,-12 6-1,1-1 20,-1 0-1,0-2 1,-25 8-1,28-11 21,0-1 0,0-1 0,0 0 0,0-1 0,-25-2 0,8-2 200,-50-10 1,80 12-220,1 1-8,0 0 0,0 0 0,0 0 0,0 0 0,0 0 0,1-1 0,-1 1 0,0 0 0,0 0 0,0-1 0,0 1 0,1-1 0,-1 1 0,0 0 0,0-1 0,1 0 0,-1 1 0,0-1 0,1 1 0,-1-1 0,1 0 0,-1 1 0,1-1 0,-1-1-1,1 2 31,17-7 49,187-29-132,-156 24 27,-1-2-1,58-24 0,-27 2 0,-1-4-1,113-77 1,-134 81 18,-30 21 0,34-29 0,-58 43 0,0-1 0,-1 1 0,1 0 0,0-1 0,0 1 0,0 0 0,0 0 0,0 0 0,0 1 0,1-1 0,-1 0 0,0 1 0,0 0 0,0-1 0,1 1 0,-1 0 0,0 0 0,0 0 0,1 0 0,2 1 0,-1 1 0,0-1 0,0 1 0,-1-1 0,1 1 0,0 0 0,-1 1 0,1-1 0,-1 1 0,0-1 0,4 5 0,4 5 0,-1 0 0,0 1 0,-1 0 0,11 22 0,-12-22-14,-4-4-29,-18-12 21,0-2 44,0-1-1,0-1 0,-17-11 0,-15-7 125,42 23-123,0 1 0,0-1-1,0 1 1,-1 0 0,1 0 0,-1 0 0,1 1-1,0-1 1,-1 1 0,1 0 0,-1 1-1,1-1 1,-1 1 0,1 0 0,-8 2-1,9-2-12,0 0 0,0 0-1,0 1 1,0 0 0,1-1 0,-1 1-1,0 0 1,1 0 0,-1 1-1,1-1 1,0 0 0,0 1-1,0-1 1,0 1 0,0 0-1,0 0 1,1 0 0,-1 0-1,1 0 1,0 0 0,-1 5-1,-1 4-11,2 1-1,0-1 0,0 0 1,1 1-1,1-1 0,0 0 0,1 1 1,0-1-1,1 0 0,5 15 0,-6-20-4,1 1 0,1-1 0,0 1 0,0-1 0,0 0-1,1 0 1,7 8 0,-8-12 3,-1 1 0,1-1 0,0 0 1,0 0-1,0 0 0,1 0 0,-1-1 0,1 1 0,-1-1 1,1 0-1,0-1 0,8 3 0,-10-4 7,0 0-1,0 0 1,0 0 0,0-1-1,-1 1 1,1-1-1,0 1 1,0-1 0,0 0-1,-1 0 1,1 0 0,0 0-1,-1-1 1,1 1-1,-1-1 1,0 1 0,1-1-1,-1 0 1,0 0-1,0 0 1,0 0 0,0-1-1,0 1 1,-1 0 0,1-1-1,-1 1 1,2-4-1,2-4 14,0 0 0,-1 0 0,0 0 0,0-1 0,2-15 0,-3 11 30,0-1-1,-1 1 1,-1 0-1,-1-1 1,0 1-1,-1 0 1,-1-1-1,-6-26 1,-1 28 252,5 15-112,5 8-105,3 6-73,2 0 0,-1 0 0,2 0 0,0-1 0,0-1 0,2 1 0,-1-1 0,2 0 0,11 12 0,-15-19-12,0 0-1,0 0 1,1-1-1,-1 0 1,1 0 0,0 0-1,1-1 1,-1 0-1,1-1 1,0 0-1,0 0 1,0 0 0,17 2-1,-19-4 2,1-1 1,0 0-1,0 0 1,0-1-1,0 1 0,-1-2 1,1 1-1,0-1 0,-1 0 1,1 0-1,-1 0 1,0-1-1,0 0 0,0-1 1,0 1-1,0-1 0,-1 0 1,6-5-1,16-17 13,-1 0 1,-2-2-1,0-1 0,-2 0 1,33-58-1,-32 41 24,-1-1 1,-3-1 0,22-78-1,-22 44 38,13-123 0,-13-81 8,-18 268-65,-1 0 0,0-1 0,-2 1-1,0 0 1,-1-1 0,-1 1 0,0 1 0,-8-18-1,12 34-13,0 0-1,0 0 1,0 1-1,-1-1 0,1 0 1,0 0-1,-1 1 1,1-1-1,-1 0 0,1 1 1,-1-1-1,1 1 1,-1-1-1,1 0 0,-1 1 1,1-1-1,-1 1 1,0-1-1,1 1 1,-1 0-1,0-1 0,1 1 1,-1 0-1,0-1 1,0 1-1,1 0 0,-1 0 1,0 0-1,0 0 1,0 0-1,1 0 0,-1 0 1,0 0-1,0 0 1,1 0-1,-1 0 0,0 0 1,0 0-1,1 1 1,-1-1-1,0 0 0,0 1 1,1-1-1,-1 0 1,0 1-1,1-1 0,-1 1 1,0-1-1,1 1 1,-1-1-1,1 1 0,-1-1 1,0 2-1,-4 3-4,1 1 0,-1-1 0,1 1 0,-6 11 0,-8 18-24,2 0 0,1 2 1,3 0-1,0 0 0,2 1 0,2 1 1,-3 46-1,-1 278-269,24-66 32,-9-275 234,0 1 0,2-1 1,0 1-1,1-2 0,2 1 1,0-1-1,1 0 0,13 22 1,-21-41 28,0 1 0,1-1 0,-1 0 0,1 0 0,-1 1 0,1-1 1,0 0-1,0 0 0,0-1 0,0 1 0,0 0 0,0-1 0,1 1 0,-1-1 1,1 0-1,-1 0 0,1 0 0,-1 0 0,1 0 0,-1 0 0,6 0 0,-4-1 7,0-1 0,1 0 0,-1 1 1,0-2-1,0 1 0,0 0 0,0-1 0,0 0 0,0 0 0,0 0 0,0 0 0,-1-1 0,4-3 0,26-21 64,-3-1 0,45-53 0,-55 59-45,-4 3 3,-2 2 3,0 2 0,1 0 0,33-25 0,-43 36-22,0 0 1,1 1-1,0 0 1,0 1-1,0-1 0,0 1 1,0 0-1,0 1 1,1-1-1,-1 1 1,1 1-1,-1-1 0,1 1 1,-1 0-1,0 0 1,1 1-1,9 2 0,10 3 20,0 0 0,-1 2 0,39 18 0,-57-22 152,-20-13-86,7 4-79,0 1 1,1-1-1,-2 1 0,1 0 1,0 1-1,-1-1 1,0 1-1,0 1 1,1-1-1,-2 1 1,1 0-1,0 1 0,-8-1 1,5 1 0,0 1 0,-1 0 0,1 1 1,0 0-1,0 1 0,0 0 0,0 1 0,-19 6 1,18-4-13,0 0 1,0 1 0,1 0-1,0 0 1,0 1 0,0 1-1,1-1 1,0 2 0,0-1-1,1 1 1,0 0 0,0 1-1,2 0 1,-1 0 0,1 1-1,-8 19 1,10-18-17,0 0 1,1 1-1,1 0 0,0 0 1,0 0-1,2 0 0,1 25 1,-1-32 2,1-1-1,0 0 1,1 0 0,-1 0 0,1 0 0,0 0 0,0 0 0,0 0-1,6 8 1,-5-10 2,-1-1-1,1 1 0,-1-1 1,1 1-1,0-1 1,0 0-1,0 0 0,0 0 1,0 0-1,0 0 1,1-1-1,-1 0 0,1 1 1,-1-1-1,7 1 0,-6-2 5,0 0 0,0 0 0,0 0 0,0-1 0,0 1-1,0-1 1,0 0 0,0 0 0,0 0 0,-1-1-1,1 1 1,0-1 0,-1 0 0,1 0 0,4-3 0,0-2 16,0 1 0,0-1 0,0-1 0,11-13 0,-7 4 33,-2-1 0,0-1 0,0 0 0,-2 0 0,0-1 0,7-33 0,0 5 205,-15 48-241,0 0-1,0-1 0,0 1 1,0 0-1,1-1 0,-1 1 1,0 0-1,0-1 0,0 1 0,0 0 1,0-1-1,1 1 0,-1 0 1,0-1-1,0 1 0,0 0 1,1 0-1,-1-1 0,0 1 0,0 0 1,1 0-1,-1-1 0,0 1 1,1 0-1,-1 0 0,0 0 1,1 0-1,-1-1 0,0 1 0,1 0 1,-1 0-1,0 0 0,1 0 1,-1 0-1,1 0 0,0 0 0,10 11 121,9 29-105,-18-36-9,8 19-26,1-2 0,1 1 0,28 37 0,-34-52-1,0 0 0,0 0 1,1 0-1,0-1 0,0 0 1,1 0-1,0-1 0,0 0 1,0 0-1,1-1 1,-1 0-1,1-1 0,12 4 1,-18-7 11,0 0 0,0 0 0,1 0 0,-1 0 0,0 0 0,0-1 0,0 0 0,0 1 0,0-1 0,0 0 0,0-1 0,-1 1 0,1 0 0,0-1 0,0 0 0,-1 1-1,1-1 1,-1 0 0,0-1 0,4-3 0,5-6 25,0 0-1,13-22 1,-20 29-21,36-58 80,-24 36 14,1 1 0,1 1 0,30-33 1,-47 58-97,-1-1 0,0 1 0,0 0 0,1 0 0,-1-1 0,0 1 0,0 0 0,1-1 0,-1 1 0,1 0 0,-1 0 0,0 0 0,1-1 0,-1 1 0,0 0 1,1 0-1,-1 0 0,1 0 0,-1 0 0,0 0 0,1 0 0,-1 0 0,1 0 0,-1 0 0,1 0 0,-1 0 0,0 0 0,1 0 0,-1 0 0,1 0 0,-1 0 0,0 1 0,1-1 0,-1 0 0,0 0 1,1 0-1,0 1 0,8 17 45,-1 25-22,-5-20-18,-1-6-9,0 1-1,-1 0 1,-1 0-1,0 1 1,-6 33-1,3-36 89,7-20 18,11-29 36,-12 25-151,8-17 40,-3 6-3,14-25 0,-19 39-23,0 0 0,1 0 0,-1 1 0,1-1 0,0 1 0,0 0 0,1 0 0,-1 0 0,9-4 0,-13 8-4,10-6 2,0 0 1,0 1 0,1 0-1,-1 1 1,16-4-1,-23 7-1,0 0-1,1 1 1,-1 0-1,0 0 0,0 0 1,0 0-1,0 1 0,0-1 1,1 1-1,-1 0 1,0-1-1,0 1 0,0 1 1,-1-1-1,1 0 1,0 1-1,0 0 0,-1-1 1,1 1-1,-1 0 0,1 0 1,-1 0-1,0 1 1,3 3-1,0 1 5,0 0 1,-1 1-1,0 0 1,0 0-1,0 0 0,2 11 1,-4-12-2,0-1 1,0 1-1,1-1 1,0 0 0,0 0-1,1 0 1,-1 0-1,1 0 1,1-1-1,7 9 1,-8-11-7,1 1-1,-1-1 1,1 0 0,-1-1-1,1 1 1,0-1 0,0 0-1,0 0 1,1-1 0,-1 1-1,0-1 1,6 0 0,1 0-5,-1-1 1,0-1-1,1 0 1,18-4-1,-12 0 6,0-1-1,0-1 1,0-1-1,-1-1 1,22-14 0,-14 9 0,96-63 15,-94 59-13,-18 9-7,-1 3 0,-15 13 3,-34 36 5,25-28 6,-29 35-1,39-41-5,-8 10 17,0 1 0,-19 38-1,31-54-18,0 1 0,0 0 0,0-1-1,0 1 1,1 0 0,0 0 0,0 0-1,0 0 1,1 0 0,-1 0 0,1 0 0,0 0-1,1 0 1,0 0 0,-1 0 0,1 0-1,1 0 1,-1 0 0,4 7 0,-3-8-5,1-1 1,-1 0 0,1 0-1,0 0 1,0 0 0,0 0-1,0 0 1,0-1 0,1 0-1,-1 0 1,1 0 0,0 0-1,0 0 1,-1-1 0,1 1-1,6 0 1,1 1-5,-1-1 0,1-1 0,0 0 0,-1-1 0,13 0 0,-11-1 2,0-1 0,0 0 0,0-1 0,0-1 1,18-7-1,56-31-22,-32 15-3,-13 7 4,-1-1-1,52-37 0,-73 44 39,-1-1-1,0-1 1,-1 0 0,-1-1-1,0-1 1,17-26 0,-32 43 0,0-1 1,0 1 0,0-1 0,0 1 0,0-1-1,-1 0 1,1 1 0,0-1 0,-1 0-1,0 0 1,1 0 0,-1 1 0,0-1-1,0 0 1,0 0 0,0 0 0,0 1-1,0-1 1,0 0 0,0 0 0,-1 0 0,1 1-1,-1-1 1,0 0 0,1 1 0,-1-1-1,0 0 1,0 1 0,0-1 0,0 1-1,0-1 1,0 1 0,-1 0 0,1-1 0,0 1-1,-1 0 1,1 0 0,-1 0 0,1 0-1,-1 0 1,0 0 0,1 1 0,-1-1-1,0 0 1,1 1 0,-1-1 0,0 1 0,0 0-1,0-1 1,1 1 0,-1 0 0,-3 1-1,-6 0 3,1 0 0,-1 2 0,1-1 1,0 1-1,-1 1 0,1 0 0,1 0 0,-1 1 0,1 0 0,0 1 0,0 0 0,0 0 0,-11 11 0,18-14-13,-1 0 0,0 0 0,1 1 0,0-1 0,0 1 0,0-1 0,0 1 0,1 0 0,-1-1 0,1 1 0,0 0 0,0 0 0,1 0 0,-1 0 0,1 0 0,0 0 0,0 0 0,0 0 0,0 0 0,1 0 0,1 7 0,0-1 0,1 0 0,0 0 0,1-1 0,0 1 0,1-1 0,-1 0 0,9 11 0,-6-11 0,1-1 0,0 1 0,0-2 0,0 1 0,1-1 0,0 0 0,1-1 0,-1 0 0,16 7 0,-2-4 0,0 0 0,0-1 0,31 6 0,-36-11 0,0-1 0,0-1 0,-1-1 0,1 0 0,0-1 0,0-1 0,-1 0 0,20-6 0,-5-1 0,-1-1 0,0-1 0,43-23 0,-16-2 885,-30 15-5866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1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350 751 9344,'0'0'3361,"-14"5"-2377,4-2-809,-29 10 1078,-66 33 0,81-33-702,1 0 0,1 2 1,-36 30-1,52-39-403,0 0 1,1 1-1,-1-1 1,1 1-1,1 0 1,-1 0-1,-3 9 1,6-11-61,1-1-1,-1 1 1,1 0 0,0 0 0,0 0 0,0 0 0,1 1-1,-1-1 1,1 0 0,1 0 0,-1 0 0,3 9 0,-2-8-14,1-1 0,1 1 0,-1-1 1,1 0-1,0 0 0,0 0 0,1 0 1,-1 0-1,1-1 0,0 0 0,1 0 1,6 6-1,-9-8-38,0 0 0,0-1 0,1 1 0,-1-1 0,0 1 0,1-1 0,-1 0 0,1 0 0,-1 0 0,1 0 0,-1 0 0,1-1 0,0 1 1,-1-1-1,1 0 0,0 0 0,-1 1 0,1-2 0,0 1 0,-1 0 0,1-1 0,0 1 0,-1-1 0,1 0 0,-1 0 0,1 0 0,-1 0 0,1 0 0,4-3 0,-1-2 23,0 0 0,0 0 0,-1 0 1,0-1-1,0 0 0,0 0 0,-1 0 0,0-1 0,0 1 0,-1-1 0,0 0 0,0 0 0,-1 0 0,0-1 0,0 1 0,-1 0 0,0-1 0,-1-9 0,0-3 62,-1 1 0,-1 0 0,-1-1 0,-1 1 0,0 0-1,-11-27 1,5 32 53,9 14-151,1 0 0,-1 0 0,0 1 0,1-1 1,-1 0-1,0 0 0,1 0 0,-1 0 0,1 0 0,0 0 0,-1 0 1,1 0-1,0 0 0,-1 0 0,1-1 0,24-6 140,14-6-73,-1-1-1,48-27 1,-72 33-50,0 0 1,0-1-1,-1-1 0,-1 0 0,0 0 0,0-1 0,-1 0 0,-1-1 1,13-23-1,0-5 94,-2 0 1,15-46 0,-7-2 419,28-153 0,-49 205-317,-3 23 67,-4 14-298,0 0 0,0 0 1,0 0-1,0 0 0,0 0 0,0 0 0,0 0 1,0 0-1,0 1 0,0-1 0,0 0 0,0 0 1,0 0-1,0 0 0,0 0 0,0 0 0,0 0 1,0 0-1,0 0 0,0 0 0,0 0 0,0 0 1,0 0-1,1 0 0,-1 0 0,0 0 0,0 0 1,0 0-1,0 0 0,0 0 0,0 0 0,0 0 1,0 0-1,0 0 0,0 0 0,0 0 0,0 0 1,0 0-1,0 0 0,0 0 0,0 0 0,0 0 1,1 0-1,-1 0 0,0 0 0,0 0 0,0 0 1,0 0-1,0 0 0,0 0 0,0 0 1,0 0-1,0 0 0,0-1 0,0 1 0,0 0 1,3 32 273,0 190-18,-6-8-172,1 7-34,-9 406 70,8-555-105,-20 114 1,18-158-19,-2 0 1,-1-1 0,-1 1 0,-2-2 0,0 0-1,-28 46 1,37-69 0,1 0 0,-1-1-1,0 1 1,0 0 0,0-1-1,-1 0 1,1 1 0,0-1 0,-1 0-1,0 0 1,1 0 0,-1-1 0,-4 3-1,5-4 0,0 0 0,1 0 0,-1 0-1,0 0 1,1 0 0,-1 0 0,0-1 0,1 1-1,-1 0 1,0-1 0,1 0 0,-1 1 0,1-1-1,-1 0 1,1 0 0,-1 0 0,1 0 0,0 0-1,0 0 1,-1 0 0,1 0 0,0 0 0,0-1-1,0 1 1,0 0 0,0-1 0,0 1 0,0-3-1,-8-11 21,0-1 0,1 0 0,1 0-1,1 0 1,-8-28 0,8 16 28,1 0 0,-4-52 0,9 61-2,0-1 0,1 0 0,1 1 0,8-38 0,-8 48-25,1 1-1,0 0 1,0 0 0,1 0 0,-1 0 0,2 1 0,-1 0 0,1 0-1,0 0 1,1 0 0,-1 1 0,1-1 0,1 1 0,6-5-1,9-3-4,1 0-1,1 2 1,-1 0-1,2 2 1,0 0-1,0 2 1,0 1-1,1 1 1,0 1-1,0 1 0,1 2 1,50 1-1,34 10-585,-75-5-3048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2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167 222 8032,'0'0'5530,"-2"10"-4842,-54 277 1560,-9 39-425,59-302-1262,-1-1 0,-20 45-1,24-64-100,2-5 49,3-9-27,-1-2-327,1 0 0,-1-1 0,-2-22 0,1-2 5,0 31-137,10-196 712,-5 149-371,22-96-1,-16 113-126,1 0 0,2 1-1,29-53 1,-35 72-125,1 1 1,1 0-1,1 1 0,0 0 0,1 1 1,0 0-1,1 1 0,19-14 1,-30 24-92,0 1 1,0 0 0,0 0 0,0 0 0,0 0-1,0 0 1,0 0 0,0 1 0,1-1 0,-1 0-1,0 1 1,1 0 0,-1 0 0,0 0 0,1 0 0,-1 0-1,0 0 1,1 0 0,-1 1 0,0-1 0,0 1-1,1 0 1,-1 0 0,0-1 0,0 1 0,0 1-1,0-1 1,3 2 0,3 4 42,-1 0 0,0 0 0,0 0 0,-1 1 0,7 12 0,-3-7-15,0 2 17,0 0 0,-1 1 1,-1 0-1,0 0 0,-1 1 1,-1 0-1,-1 0 0,6 33 0,-9-41-36,-1 0-1,0 1 0,-1-1 0,0 0 1,0 1-1,-1-1 0,0 0 0,-1 1 0,0-1 1,0 0-1,-1 0 0,0 0 0,-1 0 1,0-1-1,0 0 0,-1 1 0,0-2 1,-10 13-1,12-17-13,0 0-1,0-1 1,0 1 0,0-1 0,0 0 0,-1 0-1,1 0 1,-1-1 0,1 1 0,-1-1 0,0 0-1,0 0 1,1 0 0,-1 0 0,0-1-1,0 0 1,0 1 0,0-1 0,0-1 0,1 1-1,-1-1 1,0 1 0,0-1 0,0 0 0,-3-2-1,-2 0 56,1 0-1,0-1 0,0 0 1,0 0-1,0-1 0,1 0 0,-1-1 1,1 1-1,-11-12 0,18 16-56,-1 0 0,1 0 0,-1 0-1,1 0 1,-1 0 0,1 0 0,-1 0 0,1 0-1,0 0 1,-1 0 0,1 0 0,0 0 0,0 0-1,0 0 1,0 0 0,0-1 0,0 1 0,0 0-1,0 0 1,1 0 0,-1 0 0,0 0 0,1 0 0,-1 0-1,0 0 1,1 0 0,-1 0 0,1 0 0,0 0-1,-1 1 1,1-1 0,0 0 0,-1 0 0,1 0-1,0 1 1,0-1 0,0 0 0,1 0 0,6-5 8,0 0 0,0 1 0,12-6-1,-15 8 1,69-33 91,129-44-1,-130 50-72,-1-2 0,101-62-1,-152 80-7,-1-1 0,32-31 0,-49 43-23,11-16 98,-14 19-95,1 0-1,-1-1 0,1 1 0,-1-1 0,0 1 0,0-1 1,1 1-1,-1-1 0,0 1 0,0-1 0,0 0 0,1 1 1,-1-1-1,0 1 0,0-1 0,0 1 0,0-1 0,0 0 1,0 1-1,0-1 0,0 1 0,-1-1 0,1 1 0,0-1 1,0 0-1,0 1 0,-1-1 0,1 1 0,0-1 0,0 1 1,-1-1-1,1 1 0,-1-1 0,2 4 30,1 0 0,-1 0 1,0 1-1,0-1 0,-1 0 0,1 1 0,-1-1 0,1 0 1,-1 5-1,2 11-9,26 97 48,-6-27-45,-18-73-30,0 0 0,1 0-1,0 0 1,1-1 0,12 21 0,-14-30-1,-1 0-1,1-1 1,1 1-1,-1-1 1,1 0 0,-1 0-1,2 0 1,-1-1-1,0 0 1,1 0-1,0 0 1,0 0 0,0-1-1,0 0 1,12 3-1,-13-5 0,0 0-1,0 0 0,-1-1 0,1 0 0,0 0 0,0 0 0,0-1 0,-1 1 1,1-1-1,0-1 0,-1 1 0,1 0 0,0-1 0,4-3 0,8-3 4,-1-2-1,20-14 0,-20 12-1,-2 2 9,0-1-1,-1-1 0,0 0 1,-1-1-1,0 0 0,-1-1 1,-1 0-1,0-1 0,-1 0 1,0 0-1,-1-1 0,-1-1 1,-1 1-1,0-1 0,-1 0 0,-1 0 1,0 0-1,-1-1 0,-2 1 1,1-30-1,-2 46-8,0-1 1,0 1-1,0 0 1,0 0-1,0 0 0,-1-1 1,1 1-1,0 0 1,-1 0-1,1 0 0,-1 0 1,1 0-1,-1 0 1,1 0-1,-1 0 1,0 0-1,1 0 0,-2-1 1,1 1-1,0 1 0,0 0 0,1-1-1,-1 1 1,0 0 0,0 0 0,1 0 0,-1-1 0,0 1 0,0 0 0,1 0 0,-1 0 0,0 0 0,0 1 0,0-1 0,1 0 0,-1 0 0,0 0 0,0 1 0,-1 0 0,-2 1 4,0 0 1,0 1 0,-1 0 0,2 0 0,-1 0 0,0 1 0,-3 4-1,-3 2-9,2 1 0,-1 1 0,1-1 0,1 1 0,0 1 0,1-1 0,-7 19 0,11-26 0,1 1-1,-1 0 1,1-1 0,0 1 0,1 0 0,0 0 0,-1 0 0,2-1 0,-1 1 0,1 0-1,0 0 1,0 0 0,0-1 0,1 1 0,0-1 0,0 1 0,1-1 0,-1 0 0,1 1-1,5 6 1,2 0 0,-1 0 0,1-2-1,1 1 1,0-1 0,0 0 0,1-1-1,0-1 1,1 0 0,0 0-1,0-1 1,17 6 0,-22-10-2,0-1 0,0 0-1,1 0 1,-1 0 0,1-1 0,-1 0 0,1-1 0,-1 0 0,1 0 0,0-1-1,-1 0 1,1 0 0,-1-1 0,0 0 0,1-1 0,-1 1 0,0-2-1,-1 1 1,1-1 0,11-8 0,-5 2 24,-1-1 1,1 0-1,-2-1 0,0-1 0,16-21 1,-10 7 83,30-58-1,4-10 351,-49 96-384,-1 8 28,2 11 27,1 8-126,-3 1 0,0-1 0,-1 1 0,-5 39 0,2-57 0,1 0 0,-1 0 0,-1 0 0,0 0 0,0-1 0,-1 1 0,-1-1 0,0 0 0,0-1 0,-1 1 0,0-1 0,0 0 0,-1 0 0,-14 13 0,18-19 0,-1 0 0,-1 0 0,1-1 0,0 1 0,-1-1 0,1 0 0,-1 0 0,0-1 0,0 1 0,0-1 0,0 0 0,0 0 0,0-1 0,0 1 0,0-1 0,0 0 0,0-1 0,0 1 0,0-1 0,0 0 0,1 0 0,-1 0 0,0-1 0,0 0 0,-6-3 0,50 2 0,1-2 0,0-1 0,-1-2 0,0-2 0,-1-1 0,43-20 0,-65 24 0,-1-1 0,-1-1 0,0-1 0,0 0 0,0 0 0,-1-2 0,-1 1 0,16-20 0,-10 8 0,0-2 0,-1 0 0,25-52 0,-34 58 0,0 1 0,-1-1 0,-1-1 0,-1 1 0,-1-1 0,-1 0 0,2-25 0,7 101 0,3 31 0,13 86 0,-23-134 0,-3-1 0,-3 59 0,1-89 0,-1-1 0,0 0 0,0 0 0,-1 1 0,0-1 0,0 0 0,-1-1 0,0 1 0,0 0 0,-5 6 0,7-11 0,-1 1 0,0-1 0,0 0 0,0 0 0,0 0 0,-1-1 0,1 1 0,0-1 0,-1 1 0,1-1 0,-1 0 0,1 1 0,-1-1 0,0-1 0,0 1 0,1 0 0,-1-1 0,0 1 0,0-1 0,0 0 0,0 0 0,1 0 0,-1 0 0,0 0 0,0-1 0,0 0 0,1 1 0,-1-1 0,-3-1 0,-8-3 0,0-1 0,1 0 0,0-1 0,0 0 0,0-1 0,-16-14 0,4 1 0,-40-45 0,64 65 0,0 1 0,1-1 0,-1 1 0,0-1 0,1 1 0,-1-1 0,1 1 0,-1-1 0,1 0 0,-1 1 0,1-1 0,-1 0 0,1 0 0,-1 1 0,1-1 0,0 0 0,0 0 0,-1 0 0,1 0 0,0 1 0,0-1 0,0 0 0,0 0 0,0 0 0,0 0 0,0 1 0,0-1 0,1-1 0,1 0 0,0 1 0,0 0 0,0-1 0,0 1 0,0 0 0,1 0 0,-1 1 0,0-1 0,1 0 0,3 0 0,20-3 0,0 0 0,1 2 0,-1 1 0,34 3 0,43-2 0,-96-1 0,9 1 0,0-1 0,0-1 0,0 0 0,0-1 0,-1-1 0,1 0 0,-1-1 0,19-9 0,-13 2 0,-1-1 0,0 0 0,-1-2 0,21-20 0,-32 27 0,-1 1 0,0-1 0,-1-1 0,0 1 0,0-1 0,-1 0 0,0 0 0,0 0 0,-1-1 0,0 0 0,-1 0 0,2-11 0,-5 21 0,0 0 0,0 0 0,0 0 0,0 0 0,0 0 0,0 0 0,0 0 0,0 0 0,0 1 0,0-1 0,0 0 0,0 0 0,0 0 0,-1 0 0,1 0 0,0 0 0,0 0 0,0 0 0,0 0 0,0 0 0,0 0 0,0 0 0,0 0 0,-1 0 0,1 0 0,0 0 0,0 0 0,0 0 0,0 0 0,0 0 0,0 0 0,0 0 0,0 0 0,-1 0 0,1 0 0,0 0 0,0 0 0,0 0 0,0 0 0,0 0 0,0 0 0,0 0 0,0 0 0,-1 0 0,1 0 0,0 0 0,0 0 0,0 0 0,0-1 0,0 1 0,0 0 0,0 0 0,0 0 0,0 0 0,0 0 0,0 0 0,0-1 0,-8 12 0,7-8 0,-12 40 0,-10 53 0,21-82 0,0 0 0,1-1 0,0 1 0,1 0 0,1 0 0,0 0 0,1 0 0,5 19 0,-5-27 0,-1-2 0,0 0 0,1 0 0,-1 1 0,1-1 0,0-1 0,3 7 0,-4-10 0,0 1 0,-1 0 0,1 0 0,0 0 0,0-1 0,0 1 0,0-1 0,0 1 0,-1 0 0,1-1 0,0 0 0,0 1 0,0-1 0,0 1 0,1-1 0,-1 0 0,0 0 0,0 0 0,0 0 0,0 0 0,0 0 0,0 0 0,0 0 0,0 0 0,0 0 0,0 0 0,0-1 0,0 1 0,0 0 0,0-1 0,0 1 0,2-2 0,4-2 0,1 0 0,-1-1 0,0 0 0,-1 0 0,1-1 0,6-7 0,34-43 0,-33 39 0,6-8 0,0 0 0,-2-2 0,-1 0 0,17-36 0,-11 13 0,-18 45 0,-4 10 0,-4 10 0,3-13 0,-1 19 0,1 0 0,0-1 0,2 1 0,1 0 0,5 21 0,-2-1 0,-5-38 0,-1 0 0,1 0 0,0 0 0,-1 0 0,1 0 0,0 0 0,1 0 0,-1 0 0,1-1 0,-1 1 0,1 0 0,0-1 0,0 1 0,0-1 0,0 0 0,0 1 0,0-1 0,1 0 0,-1-1 0,1 1 0,5 3 0,-4-4 0,0 0 0,0 0 0,0 0 0,0 0 0,1 0 0,-1-1 0,0 0 0,1 0 0,-1 0 0,0-1 0,0 1 0,1-1 0,-1 0 0,0 0 0,5-2 0,7-3 0,-1-1 0,0-1 0,0 0 0,0-1 0,24-19 0,-14 6 0,-2 0 0,23-28 0,-30 32 0,34-26 0,-47 41 0,-2 3 0,-1 0 0,1 0 0,-1 0 0,0-1 0,1 1 0,-1 0 0,1 0 0,-1 0 0,1 0 0,-1 0 0,0 0 0,1 0 0,-1 0 0,1 0 0,-1 0 0,1 0 0,-1 0 0,0 0 0,1 1 0,-1-1 0,1 0 0,-1 0 0,0 0 0,1 1 0,-1-1 0,0 0 0,1 0 0,-1 1 0,0-1 0,1 0 0,-1 0 0,0 1 0,0-1 0,1 1 0,-1-1 0,0 0 0,0 1 0,1-1 0,-1 1 0,10 18 0,-9-15 0,12 22 0,-9-14 0,1-1 0,0 0 0,1 0 0,1 0 0,0-1 0,0 0 0,1 0 0,0 0 0,0-1 0,13 10 0,-13-14 0,0 0 0,1-1 0,-1 0 0,1 0 0,-1-1 0,1 0 0,0-1 0,0 1 0,1-2 0,-1 0 0,0 0 0,14 0 0,-11-1 0,-1-1 0,0 0 0,1-1 0,-1 0 0,0 0 0,0-1 0,0-1 0,-1 0 0,1 0 0,9-7 0,-9 4 0,-1 0 0,0-1 0,0 0 0,-1-1 0,0 0 0,0 0 0,7-12 0,-11 14 0,0 0 0,-1 0 0,0 0 0,-1 0 0,0-1 0,0 1 0,0-1 0,-1 0 0,0 0 0,0 0 0,-1 0 0,0-8 0,0 13 0,-1 1 0,0-1 0,0 1 0,-1-1 0,1 1 0,0-1 0,-1 1 0,0-1 0,1 1 0,-1-1 0,0 1 0,0 0 0,-1 0 0,1-1 0,0 1 0,-1 0 0,1 0 0,-1 0 0,0 0 0,1 0 0,-1 1 0,0-1 0,0 0 0,0 1 0,-1 0 0,1-1 0,0 1 0,0 0 0,-4-1 0,3 1 0,-1 1 0,0-1 0,0 1 0,0 0 0,1 0 0,-1 0 0,0 0 0,0 1 0,0 0 0,1 0 0,-1 0 0,0 0 0,1 0 0,-1 1 0,1-1 0,-1 1 0,1 0 0,0 0 0,-4 3 0,2-1 0,-1 1 0,1-1 0,0 1 0,0 0 0,1 0 0,0 0 0,0 1 0,0 0 0,0 0 0,1 0 0,-5 11 0,7-13 0,0 1 0,0-1 0,1 0 0,-1 0 0,1 1 0,0-1 0,0 0 0,1 0 0,-1 1 0,1-1 0,0 0 0,0 0 0,0 0 0,1 0 0,-1 0 0,1 0 0,0 0 0,0 0 0,0-1 0,5 7 0,3 2 0,1-1 0,-1 0 0,2 0 0,0-1 0,0-1 0,0 0 0,1 0 0,1-1 0,-1-1 0,1 0 0,1-1 0,-1-1 0,17 5 0,-13-6 0,1 0 0,-1-1 0,1-1 0,0-1 0,0 0 0,0-1 0,-1-1 0,1-1 0,0-1 0,28-8 0,155-61 0,-163 57 0,33-15-4039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2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86 8240,'0'0'5872,"-14"-3"-5188,2 0-530,6 0-86,0 1 0,0 1 0,0-1 0,-1 1 0,1 0 0,-1 1 0,1 0 0,-1 0 0,1 0 0,0 1 0,-1-1 0,1 2 0,-10 1 0,2 4 139,1-1 0,-1 2 0,1 0 0,0 0 0,1 1 0,0 1 0,0 0 0,1 0 0,1 1 0,-1 1 0,-15 23 0,16-20 53,1 0 0,1 1-1,0 0 1,1 0-1,0 1 1,2 0-1,0 0 1,1 0-1,-4 35 1,7-43-92,1 0 0,0 1 0,1-1 0,0 0 0,1 0 0,0 1 0,0-1 0,4 10 0,-5-16-117,0-1 1,0 0 0,0 0-1,0 0 1,0 0-1,1 0 1,-1 0 0,1 0-1,-1 0 1,1 0-1,0-1 1,-1 1 0,1 0-1,0-1 1,0 0 0,0 1-1,0-1 1,1 0-1,-1 0 1,0 0 0,0 0-1,1-1 1,-1 1-1,0-1 1,1 1 0,-1-1-1,0 0 1,1 0-1,-1 0 1,1 0 0,-1 0-1,0-1 1,1 1-1,-1-1 1,0 1 0,5-3-1,-3 1-10,1 0 1,-1 0-1,0-1 0,0 1 0,0-1 0,0 0 0,0-1 1,-1 1-1,0 0 0,1-1 0,-1 0 0,0 0 0,-1 0 1,4-6-1,3-8 76,0-1 1,7-22-1,-9 21-21,11-29 113,37-84 758,-52 130-530,-2 12-290,-2 19-55,-7 111 115,-11 101 17,14-207-183,-2 0 1,0-1-1,-3 0 0,0 0 0,-17 34 0,16-45 23,-1 0 0,-1-1-1,0 0 1,-2-1 0,-29 30 0,41-46-43,0 0 1,0-1-1,0 1 1,0-1-1,-1 0 1,1 0-1,0 0 1,-6 1-1,8-2-8,0-1-1,0 0 0,0 1 1,0-1-1,0 0 1,0 0-1,-1 0 0,1 0 1,0 0-1,0 0 1,0-1-1,0 1 0,0 0 1,0 0-1,0-1 1,-1 1-1,1-1 0,0 1 1,0-1-1,0 1 1,1-1-1,-1 0 0,0 0 1,0 1-1,0-1 1,0 0-1,1 0 0,-1 0 1,0 0-1,1 0 1,-1 0-1,0-2 0,-2-3 23,0 0 0,1-1 0,0 0 0,1 1-1,0-1 1,0 0 0,0 0 0,1 0 0,-1 0-1,2 0 1,1-10 0,1-4 52,1 0 1,11-34-1,-7 32-38,2 1-1,1 0 1,0 1-1,1 0 0,20-24 1,84-90 91,-30 54-102,146-107 0,-127 107-58,-69 54 2,32-26-24,-61 46 37,0 0 1,0 0-1,-1 0 1,0-1-1,0 1 1,6-13-1,-8 12 35,-3 7 2,-1-1-1,1 1 0,0 0 0,-1 0 1,1-1-1,-1 1 0,0 0 0,1-1 1,-1 1-1,0 0 0,0-3 0,0 4-20,1-1 0,-1 1 0,0 0 0,0 0 0,0 0 1,0-1-1,0 1 0,1 0 0,-1 0 0,0 0 0,0 0 0,0-1 0,0 1 0,1 0 0,-1 0 0,0 0 0,0 0 0,0 0 0,1 0 0,-1 0 0,0-1 0,0 1 0,1 0 0,-1 0 0,0 0 0,0 0 0,1 0 0,-1 0 0,0 0 0,0 0 0,1 0 0,-1 0 0,0 1 0,0-1 0,0 0 0,1 0 0,-1 0 0,0 0 0,0 0 0,1 0 0,-1 0 0,0 0 0,0 1 0,12 6 151,-3 5-126,-1 0 0,0 1-1,0 1 1,-2-1 0,0 1 0,0 0 0,5 25-1,-3-13 43,14 31 0,-18-50-45,0 1 0,1 0 1,0-1-1,0 0 0,0 0 1,1 0-1,13 11 0,-14-13 5,2 0 0,-1-1 0,0 0 0,10 5 0,-14-8-44,0 0 0,-1 0 0,1-1 0,0 1 0,0-1 0,0 1 1,-1-1-1,1 0 0,0 0 0,0 1 0,0-1 0,0-1 0,-1 1 0,1 0 0,0 0 0,0-1 0,0 1 0,-1-1 0,1 1 0,0-1 0,0 0 0,-1 0 0,1 0 0,2-1 0,-4 1-85,0 1-1,0-1 0,1 1 0,-1-1 0,0 1 0,0-1 0,0 1 1,0-1-1,0 1 0,0-1 0,0 0 0,0 1 0,0-1 0,-1 1 1,1-1-1,0 1 0,0-1 0,0 1 0,-1 0 0,1-1 0,0 1 1,0-1-1,-1 1 0,1-1 0,0 1 0,-1 0 0,1-1 1,0 1-1,-1 0 0,1-1 0,-1 1 0,1 0 0,-1-1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2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13464,'0'0'4271,"61"6"-3455,-21-8 0,2 2 0,1 0 16,-11-4-192,-4 2 16,-6-2-224,-3 2 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0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8136,'0'0'2393,"10"4"-1909,233 113 1311,-227-107-1667,-1 1 0,0 1 0,-1 1 0,0 0 0,-1 1 0,-1 0 0,0 1 0,-1 0 0,0 1 0,-1 0 0,-1 1 0,-1 0 0,12 32 0,-10-17 123,0 0 1,-3 1-1,0 0 0,-3 1 1,0-1-1,-3 64 1,-5-55 39,-1-1 1,-3 1-1,-1-1 1,-2-1 0,-2 0-1,-18 38 1,3-19 284,-2-2 1,-60 86-1,21-56 29,39-54-3122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2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324 741 6128,'0'0'7657,"-11"0"-7202,-31 1 1,39-1-375,0 1 1,0-1 0,0 1 0,0 0 0,0-1 0,0 1 0,0 1 0,1-1 0,-1 0-1,-4 3 1,5-3 90,1 1 0,-1-1 0,0-1 0,0 1 1,0 0-1,0 0 0,0-1 0,0 1 0,0-1 0,0 1 0,0-1 0,-4 0 0,6 0-89,0 1 0,-1-1 0,1 0 0,0 0 1,-1 0-1,1 0 0,0 0 0,-1 0 0,1 0 1,0 0-1,-1 0 0,1 0 0,0 0 0,-1-1 0,1 1 1,0 0-1,-1 0 0,1 0 0,0 0 0,-1 0 0,1-1 1,0 1-1,0 0 0,-1 0 0,1 0 0,0-1 0,0 1 1,-1 0-1,1-1 0,0 1 0,0 0 0,0 0 0,-1-1 1,1 1-1,0 0 0,0-1 0,0 1 0,0 0 0,0-1 1,0 1-1,0 0 0,0-1 0,0 1 0,0 0 1,0-1-1,0 1 0,0 0 0,0-1 0,0 1 0,0 0 1,0-1-1,0 1 0,1-5-34,-1 4 155,-2-25 951,2 25-1150,-1 1 1,1-1 0,0 1 0,0-1 0,0 1 0,0 0 0,0-1 0,-1 1-1,1-1 1,0 1 0,0 0 0,0-1 0,-1 1 0,1 0 0,0-1-1,-1 1 1,1 0 0,0-1 0,-1 1 0,1 0 0,0 0 0,-1-1 0,1 1-1,-1 0 1,1 0 0,0 0 0,-1 0 0,1-1 0,-1 1 0,1 0-1,-1 0 1,1 0 0,-1 0 0,1 0 0,0 0 0,-1 0 0,1 0-1,-1 0 1,1 1 0,-1-1 0,1 0 0,0 0 0,-1 0 0,1 0 0,-1 1-1,1-1 1,0 0 0,-1 1 0,-27 12 67,25-12-68,-6 5 3,-1 0 0,2 1 0,-1-1 0,1 2 0,0-1-1,0 1 1,1 0 0,-8 12 0,3-2 10,0 1 1,2 1-1,-10 22 0,18-36-8,0 0 0,0-1 0,1 1 0,0 0 0,0 0 0,0 0 0,1 1 0,0-1 0,0 0 1,2 11-1,-2-15-3,0-1 0,1 1 0,-1-1 1,1 1-1,-1-1 0,1 1 0,-1-1 0,1 1 1,0-1-1,0 0 0,0 1 0,0-1 1,0 0-1,0 1 0,0-1 0,0 0 0,0 0 1,1 0-1,-1 0 0,0 0 0,1-1 1,-1 1-1,1 0 0,-1-1 0,1 1 1,-1 0-1,1-1 0,-1 0 0,1 1 0,0-1 1,-1 0-1,1 0 0,-1 0 0,1 0 1,0 0-1,-1 0 0,1-1 0,-1 1 1,1 0-1,0-1 0,-1 1 0,1-1 0,-1 0 1,2 0-1,8-4 34,-1 0 0,0-1 0,0 0 0,0 0 0,-1-1 0,0-1 0,14-13 0,-8 6 21,-1-2-1,-1 0 1,14-22 0,6-22 106,7-12 328,-40 72-382,1 10 170,2 24-170,1 0 0,9 33 0,-10-54-78,1 0 0,0 0 0,1 0 0,0-1 0,1 0 0,0 0 0,0 0 0,15 17 0,-18-26-19,0 1 1,0 0 0,0-1 0,1 0 0,-1 0 0,1 0 0,-1 0 0,1 0 0,0-1-1,-1 0 1,1 1 0,0-2 0,0 1 0,0 0 0,0-1 0,0 1 0,0-1 0,0 0-1,0-1 1,0 1 0,0-1 0,6-1 0,9-3 46,-1 0 0,-1-2 0,26-12 1,-31 14-35,20-10 43,-2-1 0,0-2-1,-1-1 1,-1-1 0,0-1 0,44-45-1,-48 43-10,-18 17-27,1 1 0,-1-2 0,0 1 0,0-1 1,0 0-1,-1 0 0,7-12 0,-12 18-27,0 0-1,1 1 1,-1-1-1,0 1 1,0-1-1,0 1 1,1-1 0,-1 0-1,0 1 1,0-1-1,0 1 1,0-1-1,0 0 1,0 1-1,0-1 1,-1 1 0,1-1-1,0 0 1,0 1-1,0-1 1,-1 1-1,1-1 1,0 1-1,0-1 1,-1 1-1,1-1 1,0 1 0,-1-1-1,1 1 1,-1-1-1,1 1 1,-1 0-1,1-1 1,-1 1-1,1 0 1,-1-1 0,1 1-1,-1 0 1,1-1-1,-1 1 1,0 0-1,1 0 1,-1 0-1,1 0 1,-1 0 0,0 0-1,1 0 1,-1 0-1,1 0 1,-1 0-1,0 0 1,1 0-1,-2 0 1,-36 7 111,36-7-110,-10 4 4,1 0 0,0 1 1,-1 0-1,2 1 0,-1 0 0,1 1 0,0 0 0,0 0 1,0 1-1,-15 17 0,6-3-9,2 0 1,0 1-1,-23 41 1,38-60-7,0-1 1,0 0-1,1 1 0,0-1 1,-1 1-1,1 0 0,0-1 1,1 1-1,-1 0 1,1 0-1,-1-1 0,1 1 1,1 0-1,-1 0 1,0 0-1,1-1 0,0 1 1,1 5-1,0-4 0,0-1 0,1 0 0,-1 0 0,1 0 1,0 0-1,0 0 0,0 0 0,1-1 0,-1 1 0,1-1 0,0 0 0,0 0 0,4 2 0,-1-1 0,0 0-1,0-1 1,0 0-1,0 0 0,1-1 1,-1 0-1,1 0 1,-1-1-1,1 0 0,0 0 1,0 0-1,-1-1 1,1-1-1,0 1 0,0-1 1,-1 0-1,1-1 1,9-3-1,-7 0 4,-1-1 0,1 0-1,-1 0 1,0-1 0,-1 0-1,1-1 1,-1 0 0,-1 0-1,0-1 1,10-13 0,2-9 31,31-62 0,-33 51-11,-1-1-1,-2 0 0,-2-1 1,9-67-1,8-178 31,-29 287-50,3-40-6,-3-46 0,-1 76 8,-1-1 0,1 1 0,-2-1 0,0 1 0,0 0 0,-1 0 0,-1 0 0,-6-12 0,11 23-1,-1 1 0,1 0 0,0-1 0,0 1 0,0-1 0,-1 1 0,1 0 0,0 0 0,0-1 1,-1 1-1,1 0 0,0-1 0,-1 1 0,1 0 0,0 0 0,-1 0 0,1-1 0,0 1 0,-1 0 0,1 0 0,-1 0 1,1 0-1,0 0 0,-1 0 0,1 0 0,-1 0 0,1 0 0,0 0 0,-1 0 0,1 0 0,-1 0 0,1 0 0,0 0 0,-1 0 1,1 0-1,-1 0 0,1 0 0,0 1 0,-1-1 0,1 0 0,0 0 0,-1 0 0,1 1 0,0-1 0,-1 0 0,1 1 1,0-1-1,0 0 0,-1 1 0,1-1 0,0 0 0,0 1 0,0-1 0,-1 0 0,1 1 0,0-1 0,0 1 0,-14 27 41,13-25-40,-11 30 27,2 0-1,1 0 0,2 1 0,-6 63 0,5 141 41,11-190-55,1-1 0,3-1-1,1 1 1,20 60 0,-25-96-2,1-1 1,0 1-1,0-1 0,1 1 1,0-2-1,1 1 0,0 0 1,0-1-1,9 9 1,-12-15-6,-1 0 0,1-1 0,0 0 1,0 1-1,0-1 0,1 0 1,-1 0-1,0-1 0,1 1 0,-1-1 1,1 0-1,0 1 0,-1-2 1,1 1-1,0 0 0,0-1 0,-1 0 1,1 1-1,0-1 0,0-1 1,0 1-1,-1-1 0,1 1 0,0-1 1,-1 0-1,1-1 0,0 1 1,-1-1-1,0 1 0,6-4 0,7-5 40,1-1-1,-2 0 1,1-2-1,23-24 0,50-66 127,-30 33-38,-16 17-13,-43 53-120,0 0 0,0 0 1,0 0-1,0 0 1,0 0-1,0 0 0,0 0 1,0 0-1,0 1 0,0-1 1,0 0-1,0 0 0,0 0 1,0 0-1,0 0 1,0 0-1,0 0 0,0 0 1,0 0-1,0 0 0,0 0 1,0 0-1,0 0 0,0 0 1,0 0-1,0 0 1,0 0-1,0 0 0,0 0 1,0 0-1,1 1 0,-1-1 1,0 0-1,0 0 1,0 0-1,0 0 0,0 0 1,0 0-1,0 0 0,0 0 1,0 0-1,0 0 0,0 0 1,0 0-1,0 0 1,0 0-1,1 0 0,-1 0 1,0-1-1,0 1 0,0 0 1,0 0-1,0 0 0,0 0 1,0 0-1,0 0 1,0 0-1,0 0 0,0 0 1,0 0-1,0 0 0,1 11 79,-4 19-60,3-25-4,-2 21 36,1 0 0,1 0 0,6 48 0,-5-71-41,0 0-1,0 0 1,0 0 0,0 0-1,1 0 1,-1 0-1,1 0 1,0 0-1,0 0 1,0-1-1,0 1 1,0-1-1,0 1 1,1-1 0,-1 0-1,1 0 1,0 0-1,0 0 1,-1-1-1,1 1 1,0-1-1,0 0 1,1 1-1,-1-1 1,5 0 0,4 2 15,-1-1 0,1-1 0,0 0 0,0-1 0,20-1 0,-19-1-11,0 0 0,0-1 1,0-1-1,0 0 0,-1-1 0,0 0 0,0-1 1,0 0-1,0-1 0,-1 0 0,14-12 0,-6 3 0,-1-1-1,-1-1 0,0 0 0,-2-1 1,17-27-1,-29 42-15,-1 0 0,0 0 0,0 0 0,-1 0 0,1 0 0,-1-1 1,0 1-1,1-8 0,-2 11-3,0-1 0,0 1 0,0 0 1,0 0-1,0 0 0,0 0 0,0 0 1,0 0-1,0 0 0,0 0 0,-1 0 1,1 0-1,-1 0 0,1 0 0,-1 0 1,1 0-1,-1 0 0,1 0 0,-1 0 1,0 0-1,1 0 0,-1 0 0,0 1 1,0-1-1,0 0 0,0 1 0,1-1 1,-1 0-1,0 1 0,0-1 0,0 1 1,0 0-1,0-1 0,-1 1 0,1 0 1,0 0-1,0-1 0,0 1 0,0 0 1,0 0-1,-2 0 0,0 1 0,0 0 0,-1-1 0,1 1 0,0 0 0,0 0 0,0 1 0,0-1 0,0 1 0,0-1 0,0 1 0,1 0 0,-1 0 0,0 0 0,-2 3 1,-31 36-3,27-29-1,1-1-1,0 1 1,1 0 0,0 1 0,-9 26 0,14-35 4,1 0 0,-1 1 0,1-1 0,0 0 0,0 1 0,1-1 0,-1 1 0,1-1 0,0 1 0,1-1 0,-1 1 0,1-1 0,-1 0 0,1 1 0,1-1 0,-1 0 0,0 1 0,1-1 0,0 0 0,0 0 0,0 0 0,6 6 0,-6-7 5,1-1-1,0 1 0,-1-1 0,1 0 1,1 0-1,-1 0 0,0 0 0,0 0 1,1-1-1,-1 1 0,1-1 0,-1 0 1,1 0-1,-1-1 0,1 1 0,0 0 1,-1-1-1,1 0 0,0 0 0,-1 0 1,1-1-1,0 1 0,-1-1 0,6-1 1,4-1 12,0-1 1,0 1-1,-1-2 1,0 0 0,17-9-1,54-40 97,-64 40-63,2 0 0,0 1 0,0 1 0,37-14 0,-57 26-47,0-1 0,0 1-1,1-1 1,-1 1 0,0-1-1,1 1 1,-1 0 0,0 0-1,1 0 1,-1 0-1,0 0 1,1 0 0,-1 0-1,0 0 1,1 0 0,-1 1-1,0-1 1,1 0 0,-1 1-1,0-1 1,0 1 0,1-1-1,-1 1 1,0 0-1,0 0 1,0-1 0,0 1-1,0 0 1,0 0 0,0 0-1,0 0 1,0 0 0,-1 0-1,1 1 1,0-1 0,-1 0-1,1 0 1,0 0 0,-1 1-1,0-1 1,1 0-1,-1 1 1,0-1 0,0 0-1,1 1 1,-1 1 0,0 5 11,1 1 0,-2-1 0,1 1 0,-1-1 0,0 1 0,-3 8 0,-22 61-14,26-78 0,0 0 0,-1 0 0,1 0 0,0 1 0,0-1 0,0 0 0,0 0 0,0 0 0,0 0 0,0 1 0,0-1 0,0 0 0,0 0 0,0 0 0,-1 1 0,1-1 0,0 0 0,0 0 0,1 0 0,-1 1 0,0-1 0,0 0 0,0 0 0,0 0 0,0 1 0,0-1 0,0 0 0,0 0 0,0 0 0,0 1 0,0-1 0,1 0 0,-1 0 0,0 0 0,0 0 0,0 0 0,0 1 0,0-1 0,1 0 0,-1 0 0,0 0 0,0 0 0,0 0 0,0 0 0,1 0 0,-1 0 0,0 0 0,0 1 0,0-1 0,1 0 0,-1 0 0,0 0 0,0 0 0,0 0 0,1 0 0,-1 0 0,0 0 0,0-1 0,0 1 0,1 0 0,-1 0 0,0 0 0,14-7 0,-2-5 0,0 0 0,17-22 0,19-20 0,-43 50 0,0-1 0,0 1 0,1 0 0,0 0 0,-1 1 0,1 0 0,1 0 0,8-3 0,-14 6 0,1-1 0,-1 1 0,0 0 0,1 0 0,-1 0 0,1 0 0,-1 0 0,0 0 0,1 0 0,-1 0 0,1 1 0,-1-1 0,0 0 0,1 1 0,-1-1 0,0 1 0,1 0 0,-1-1 0,0 1 0,0 0 0,0 0 0,2 1 0,23 30 0,-3-3 0,-19-25 0,0-2 0,1 1 0,-1 0 0,0-1 0,1 0 0,-1 0 0,1 0 0,0 0 0,0-1 0,0 0 0,-1 0 0,1 0 0,0-1 0,0 1 0,0-1 0,0 0 0,0-1 0,0 1 0,0-1 0,0 0 0,0 0 0,0-1 0,0 1 0,8-5 0,4-3 0,0-1 0,-1 0 0,0-2 0,-1 0 0,16-14 0,-17 11 0,-1 1 0,0-2 0,0 0 0,-2 0 0,0-1 0,-1 0 0,0-1 0,7-22 0,7-23 0,15-69 0,-34 115 0,10-44 0,-3-1 0,7-100 0,-18 130 0,4-21 0,-8 67 0,0 0 0,2 1 0,0-1 0,0 15 0,1-6 0,-2 89 0,4-1 0,32 200 0,-25-246 0,-6-41 0,1 0 0,9 33 0,-10-39 0,-3-16 0,0 1 0,1-1 0,-1 0 0,1 0 0,-1 1 0,1-1 0,0 0 0,1 4 0,-12-19-316,1 0-1,-10-18 1,8 14-4453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2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15680,'0'0'1303,"113"2"-831,-32 2 16,10 2-64,1 2 0,-9 12 64,-13-6 8,-11-1-128,-23-7 0,-18-2-192,-12-2 16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2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15072,'0'0'2823,"68"0"-2663,-13 8-400,5-2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2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492 680 8936,'0'0'2017,"-13"-6"-1385,0-1-436,5 3-67,-1 0 0,1 0 0,-1 0 0,1 1 0,-1 1 0,0-1 0,0 2 0,-12-2 0,7 2 112,1 2 0,-1-1 0,1 2 1,0 0-1,0 0 0,0 1 0,0 1 0,0 0 0,0 1 0,1 0 0,0 1 0,0 0 0,-12 9 0,5-1 165,1 0 1,0 1-1,1 1 0,0 1 0,2 0 1,-24 33-1,33-41-219,1 1 1,0-1-1,1 1 0,-1 0 1,2 0-1,0 0 1,0 0-1,0 1 0,0 12 1,3-19-95,-1 0 1,1 1-1,1-1 0,-1 0 1,0 1-1,1-1 0,0 0 1,0 0-1,1 1 0,2 6 1,-2-8-38,-1-1 1,1 1-1,0-1 1,0 0-1,0 0 1,0 1-1,0-2 0,0 1 1,1 0-1,-1 0 1,1-1-1,-1 1 1,1-1-1,-1 0 1,1 0-1,0 0 1,5 1-1,-2-1-3,0 0 1,0-1-1,0 1 0,0-2 1,0 1-1,0-1 0,0 0 0,0 0 1,0 0-1,0-1 0,-1 0 1,1 0-1,0 0 0,-1-1 1,0 0-1,0 0 0,1-1 1,5-5-1,5-3 58,-1-2 1,-1 0 0,0 0-1,14-21 1,-7 4 121,-2 0 1,24-50 0,-5 7 370,-32 68-363,-2 10-70,-1 16 34,-3-16-169,1 3 0,12 92 278,-11-86-235,2 0 0,-1 0 0,1-1 0,1 0 0,11 21 0,-15-31-50,1 0-1,-1 0 1,1 0-1,0 0 1,-1 0-1,1 0 1,0-1-1,0 1 1,0 0-1,0-1 1,0 0-1,0 1 1,1-1-1,-1 0 1,0 0-1,1 0 1,3 0-1,-1 0 9,0-1 0,-1 1-1,1-1 1,0 0-1,0-1 1,-1 1 0,1-1-1,8-3 1,3-1 45,0-2 0,-1 1 0,0-2 0,17-12 0,215-154 1225,-241 169-1228,0 0-1,0 1 1,0-1 0,1 2-1,0-1 1,0 0 0,0 1-1,0 1 1,0-1 0,16-2-1,-22 5-53,0 0 0,1 0 0,-1 0 0,0 0-1,1 1 1,-1-1 0,0 0 0,1 1 0,-1-1-1,0 1 1,0 0 0,0-1 0,1 1-1,-1 0 1,0 0 0,0-1 0,0 1 0,0 0-1,0 0 1,0 0 0,-1 0 0,1 1 0,0-1-1,0 0 1,-1 0 0,1 0 0,-1 0 0,1 1-1,-1-1 1,0 0 0,1 1 0,-1 2 0,1 2 49,0 0 0,0 1 0,-1-1 0,0 1 0,-1 7 0,-2 6 27,-2-1-1,0 0 1,-1 0 0,-14 32 0,-6 13 35,33-79-136,1 1 0,0-1 0,1 1 0,0 1 0,2 0 0,-1 0 0,1 1 0,1 0 0,14-11 0,-24 21 0,0 1 0,-1-1 0,1 1 0,0 0 0,0-1 0,0 1 0,0 0 0,0 0 0,0 0 0,0 1 0,0-1 0,0 0 0,0 1 0,0-1 0,1 1 0,3 0 0,-4 0 0,0 1 0,0 0 0,0 0 0,0 0 0,0 0 0,-1 0 0,1 1 0,0-1 0,-1 0 0,1 1 0,-1-1 0,1 1 0,-1-1 0,0 1 0,0 0 0,0 0 0,2 3 0,5 8 0,-2-2 0,0 0 0,1-1 0,1 0 0,13 15 0,-18-23 0,0 1 0,0-1 0,0 1 0,0-1 0,1 0 0,-1 0 0,1-1 0,0 1 0,0-1 0,-1 1 0,1-1 0,0 0 0,0-1 0,0 1 0,0-1 0,0 0 0,0 1 0,8-2 0,5-2 0,0-1 0,0 0 0,-1-1 0,20-8 0,63-34 0,-65 30 0,49-21 0,69-38 0,-218 142 0,66-66 0,-87 95 0,77-82 0,0-1 0,1 1 0,1 1 0,0 0 0,-11 27 0,19-39 0,-1-1 0,1 0 0,0 0 0,0 0 0,0 1 0,0-1 0,0 0 0,0 0 0,0 0 0,1 1 0,-1-1 0,0 0 0,1 0 0,-1 0 0,1 0 0,-1 0 0,1 0 0,0 0 0,-1 0 0,1 0 0,0 0 0,0 0 0,-1 0 0,1 0 0,0 0 0,0-1 0,0 1 0,0 0 0,0-1 0,0 1 0,0-1 0,0 1 0,2 0 0,2 1 0,-1 0 0,1-1 0,-1 0 0,1 1 0,0-2 0,-1 1 0,7 0 0,0-2 0,0 0 0,-1-1 0,0 0 0,1-1 0,-1 0 0,0-1 0,0 0 0,0-1 0,-1 0 0,0 0 0,0-1 0,0 0 0,-1 0 0,14-14 0,1-3 0,-1-1 0,-1 0 0,30-47 0,-30 37 0,-2-1 0,-2-1 0,-1 0 0,18-64 0,23-154 0,-49 213 0,-2 0 0,-1 0 0,-3 0 0,-4-68 0,3 107 0,-1 0 0,0 0 0,-1 0 0,1 0 0,0-1 0,-1 1 0,1 0 0,-1 0 0,0 0 0,1 0 0,-1 0 0,0 0 0,0 0 0,0 0 0,-1 1 0,1-1 0,0 0 0,-1 1 0,-2-3 0,3 3 0,1 1 0,-1 0 0,0 0 0,1 0 0,-1 0 0,0 0 0,1 0 0,-1 0 0,0 0 0,0 0 0,1 0 0,-1 0 0,0 1 0,1-1 0,-1 0 0,0 0 0,1 1 0,-1-1 0,1 0 0,-1 1 0,0 0 0,-18 20 0,6 0 0,2 1 0,0 0 0,1 0 0,2 1 0,-11 44 0,7-14 0,-7 86 0,16-89 0,2 1 0,5 52 0,-1-76 0,1 0 0,1 0 0,2 0 0,0 0 0,15 32 0,-17-47-30,0-1 0,1 0-1,1 0 1,0 0 0,1-1 0,-1 0 0,2-1-1,0 1 1,0-2 0,0 1 0,1-1 0,0-1-1,1 0 1,0 0 0,0-1 0,0-1 0,1 1-1,0-2 1,0 0 0,0 0 0,0-1 0,17 2-1,18-4-4353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1058 12160,'0'0'4486,"15"-9"-3278,-13 8-1167,28-15 634,-1-2 0,49-38-1,-38 19 71,63-75 0,24-53 197,-80 99-421,62-113 0,-86 133-269,-2-1 0,-2-2 1,21-78-1,-36 110-153,-2 10-18,1 0 0,-2 0 0,1 0 0,-1 0 0,0 0 0,-1 0 0,1 0 0,-1 0 0,-1-1 0,1 1 0,-1 0 0,-3-9 0,4 16-63,0-1-1,-1 0 1,1 1 0,0-1-1,0 0 1,-1 1-1,1-1 1,-1 1 0,1-1-1,-1 1 1,1-1 0,0 1-1,-1-1 1,0 1 0,1-1-1,-1 1 1,1 0 0,-1-1-1,0 1 1,1 0 0,-1-1-1,1 1 1,-1 0 0,0 0-1,0 0 1,1 0 0,-1-1-1,0 1 1,1 0 0,-1 0-1,0 0 1,1 1 0,-1-1-1,0 0 1,1 0 0,-1 0-1,0 0 1,1 1 0,-1-1-1,0 0 1,1 1 0,-1-1-1,1 0 1,-1 1-1,0-1 1,1 1 0,-1 0-1,-5 3 40,1 0-1,0 1 0,0 0 0,-5 5 0,-14 21 42,2 0 1,-30 53-1,-29 77 55,70-137-128,-8 15 11,-223 439 269,183-367-243,20-36 19,-77 113 0,103-169-50,-9 11 105,21-29-72,20-17 113,9-8-141,191-157 162,-157 135-118,117-67 0,45 3 27,-173 86-74,58-21 32,-71 32-30,-1-3 0,50-28 0,-81 40-64,-8 3 9,-14 7-21,-7 7 23,1 1 0,1 0 0,1 2 0,0 0-1,1 2 1,0 0 0,2 1 0,0 0 0,1 2 0,-15 26 0,27-41 7,1-1-1,0 1 1,1 0-1,-1 1 1,1-1-1,0 0 1,1 1-1,-2 12 1,3-18 4,0 1 0,0-1 1,0 1-1,0-1 0,0 1 0,1-1 1,-1 1-1,0-1 0,1 1 0,-1-1 1,1 0-1,0 1 0,-1-1 1,1 0-1,0 1 0,0-1 0,2 2 1,-2-2 1,1 0 0,-1 0 0,1 0 0,0 0 0,0 0 0,-1-1-1,1 1 1,0-1 0,0 1 0,0-1 0,0 0 0,-1 0 0,1 1 0,0-1 0,0 0 0,0-1 0,0 1 0,2-1 0,3 0 2,0-1 0,0 0 0,0 0 0,0-1 0,0 0 0,-1 0 0,1-1 0,-1 1 0,0-2 0,0 1 0,0-1 0,7-7 0,-1 0 16,-1-1 0,0 0 0,0-1 1,8-16-1,-14 21 5,0-1 0,-1 1 1,0-1-1,-1 0 0,0-1 1,0 1-1,-1-1 0,0 1 1,-1-1-1,0 1 0,-1-20 1,-1 27-12,0 0 0,0-1 1,0 1-1,0 0 0,0 0 0,-1 0 1,1 0-1,-1 0 0,0 0 0,0 1 1,-4-5-1,-4-8 48,9 15-53,1 0 0,0-1 0,0 1-1,0 0 1,0 0 0,0-1 0,0 1-1,0 0 1,-1 0 0,1-1-1,0 1 1,0 0 0,0 0 0,0-1-1,0 1 1,0 0 0,0-1-1,1 1 1,-1 0 0,0 0 0,0-1-1,0 1 1,0 0 0,0 0-1,0-1 1,0 1 0,0 0 0,1 0-1,-1-1 1,0 1 0,0 0-1,0 0 1,1 0 0,-1-1 0,0 1-1,1 0 1,11-6 19,-2 1 8,6-5-14,0 1 1,0 1-1,1 0 1,0 2-1,0 0 1,1 0-1,-1 2 1,30-5-1,-23 7 22,0 0 0,0 2 0,0 0 0,0 1 0,0 2 0,27 6 0,-48-8-28,-1 0 0,1 0 0,-1 0 0,0 0 0,1 0 0,-1 0 0,0 1 0,0-1 0,0 1 0,0 0-1,0 0 1,0 0 0,0 0 0,0 0 0,-1 0 0,1 0 0,-1 0 0,0 1 0,0-1 0,1 1 0,-2-1 0,1 1-1,0-1 1,0 1 0,-1-1 0,1 1 0,-1 4 0,1 7 35,-1 0-1,0 0 1,-5 26-1,4-31-21,-8 37 86,6-35-61,0-1 0,1 1 1,1-1-1,0 1 0,0 14 1,1-23-40,0 0 0,1 0 0,-1 0 0,0 0 0,1 0 0,-1 0 0,1-1 0,0 1 0,0 0 0,0 0 0,0 0 0,0-1 1,0 1-1,0-1 0,0 1 0,1-1 0,-1 1 0,0-1 0,1 0 0,0 1 0,-1-1 0,1 0 0,0 0 0,-1 0 0,1 0 0,0-1 0,0 1 0,0 0 0,0-1 0,2 1 1,2 0 8,0-1 0,-1 1 0,1-1 0,0 0 0,0-1 0,-1 1 1,1-1-1,0-1 0,7-1 0,22-10 30,0-1-1,-1-1 1,-1-2 0,0-2-1,41-31 1,152-127 314,-217 171-308,1 0-1,-1 0 1,1 1-1,1 0 1,11-4 0,13-6 62,-23 19-26,-11-4-87,-1 0-1,0 0 1,0 0 0,0 0-1,1 0 1,-1 0-1,0 0 1,0 0-1,0 0 1,0 0-1,1 0 1,-1 0-1,0 0 1,0 0 0,0 0-1,0 0 1,1 0-1,-1 0 1,0 0-1,0 1 1,0-1-1,0 0 1,0 0 0,1 0-1,-1 0 1,0 0-1,0 0 1,0 1-1,0-1 1,0 0-1,0 0 1,0 0-1,0 0 1,0 1 0,0-1-1,1 0 1,-1 0-1,0 0 1,0 1-1,0-1 1,0 0-1,0 0 1,0 0 0,0 0-1,-1 1 1,1-1-1,0 0 1,0 0-1,0 0 1,0 0-1,0 1 1,0-1 0,0 0-1,0 0 1,0 0-1,0 0 1,-1 1-1,1-1 1,0 0-1,0 0 1,0 0-1,0 0 1,0 0 0,-1 0-1,1 0 1,0 1-1,0-1 1,-33 15 70,-40 25 0,51-27-54,13-8-10,-11 6-7,0 1 1,1 1-1,0 0 0,-20 20 1,36-30 1,-1 1 1,0 0 0,1 0 0,-1 0-1,1 0 1,1 1 0,-1 0 0,0-1-1,1 1 1,0 0 0,0 0 0,1 0-1,-1 0 1,1 0 0,0 1 0,0-1-1,1 0 1,0 0 0,0 1 0,0-1-1,0 0 1,1 1 0,0-1 0,2 6-1,-1-5 2,0 0 0,1-1-1,0 1 1,0-1 0,0 1-1,1-1 1,0 0 0,0 0-1,0-1 1,0 1 0,1-1-1,0 0 1,0 0 0,0-1-1,0 1 1,1-1 0,-1 0-1,1-1 1,0 1 0,0-1-1,0 0 1,12 2 0,5 0 8,1-1 1,0-1-1,0-1 1,39-3-1,-23-1 1,-1-3-1,57-15 1,74-31 40,-148 45-37,7-3 26,-1-1 1,-1-1-1,40-23 0,-55 28-17,-1-1 0,0 0 0,-1 0 0,0-1-1,0-1 1,-1 1 0,0-2 0,-1 1 0,0-1 0,7-14-1,-13 22-22,-1-1 0,1 1 0,-1 0 0,0-1 0,-1 0 0,1 1 0,0-1 0,-1 0 0,0 1 0,0-1 0,0 0 0,-1 1 0,1-1 0,-1 1 0,1-1 0,-1 0 0,-1 1 0,1-1 0,0 1 0,-3-5 0,3 6-2,-1 0 0,0-1 0,1 1 0,-1 0 0,0 0 1,0 0-1,0 0 0,0 0 0,0 0 0,0 1 0,-1-1 1,1 1-1,-1-1 0,1 1 0,-1 0 0,1 0 0,-1 0 0,0 0 1,0 1-1,1-1 0,-1 1 0,0-1 0,0 1 0,0 0 1,1 0-1,-1 1 0,-4 0 0,-4 2-1,0 0 0,0 1 0,1 0 0,0 1 0,0 0 0,0 0 0,-14 11 0,17-10 0,-1-1 0,1 1 0,0 1 0,1-1 0,0 1 0,0 0 0,0 0 0,1 1 0,-7 13 0,9-13 0,0 1 0,1-1 0,0 1 0,1 0 0,0 0 0,0 0 0,1 0 0,0 0 0,1 0 0,-1 0 0,2 0 0,0 0 0,0-1 0,0 1 0,1 0 0,0-1 0,1 0 0,0 0 0,7 12 0,-6-14 0,1 1 0,0-1 0,0-1 0,1 1 0,-1-1 0,1 0 0,0 0 0,1-1 0,-1 0 0,1 0 0,12 4 0,-9-5 0,1-1 0,-1 0 0,0 0 0,0-1 0,1 0 0,-1-1 0,22-2 0,-11-2 0,1-1 0,-1-1 0,-1-1 0,1 0 0,-1-2 0,0 0 0,-1-2 0,21-13 0,-24 10 0,1 0 0,-2-1 0,0-1 0,-1 0 0,24-34 0,0 1 0,-18 33 0,-21 16 0,1 0 0,-1-1 0,0 1 0,1 0 0,-1 0 0,1-1 0,-1 1 0,1 0 0,-1 0 0,1 0 0,-1 0 0,1 0 0,-1-1 0,1 1 0,0 0 0,-1 0 0,1 0 0,-1 1 0,1-1 0,-1 0 0,1 0 0,-1 0 0,1 0 0,-1 0 0,1 1 0,-1-1 0,1 0 0,-1 0 0,1 1 0,-1-1 0,0 0 0,1 1 0,-1-1 0,1 0 0,-1 1 0,0-1 0,1 1 0,-1-1 0,0 0 0,0 1 0,1-1 0,-1 1 0,0 0 0,4 13 0,-1 0 0,-1-1 0,0 1 0,-1 0 0,0 0 0,-2 0 0,-1 15 0,-2-1 0,-1 1 0,-12 35 0,12-46 0,-2-1 0,0 0 0,-1 0 0,-1-1 0,0 0 0,-1 0 0,-15 17 0,24-32 0,0 1 0,0 0 0,-1-1 0,1 1 0,-1-1 0,1 0 0,-1 1 0,0-1 0,0 0 0,1 0 0,-1 0 0,0 0 0,0 0 0,0-1 0,0 1 0,0 0 0,0-1 0,0 0 0,0 1 0,0-1 0,0 0 0,0 0 0,0 0 0,-1 0 0,1-1 0,0 1 0,0 0 0,0-1 0,0 1 0,0-1 0,0 0 0,0 0 0,1 0 0,-1 0 0,0 0 0,0 0 0,1 0 0,-1-1 0,-1-1 0,-4-3 0,0-1 0,1 0 0,0-1 0,0 1 0,1-1 0,0 0 0,-5-12 0,9 18 0,1 1 0,-1 0 0,0-1 0,1 1 0,-1 0 0,1-1 0,0 1 0,-1-1 0,1 1 0,0-1 0,0 1 0,0-1 0,0 1 0,0-1 0,1 1 0,-1-1 0,0 1 0,0-1 0,1 1 0,-1 0 0,1-1 0,1-1 0,-1 1 0,1 0 0,0 0 0,-1 1 0,1-1 0,0 0 0,0 1 0,0 0 0,0-1 0,0 1 0,0 0 0,1 0 0,3-1 0,3-1 0,0 1 0,0 0 0,1 1 0,-1 0 0,1 1 0,11 0 0,51 8 0,70 17 0,28 5 0,-139-27 0,0-1 0,0-1 0,48-6 0,4-6 767,-43 5-5518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3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1 983 10952,'0'0'3966,"11"7"-3199,-3-2-611,-4-2-85,1 0-1,-1 0 1,1 0-1,-1-1 1,1 0-1,0 0 1,0 0 0,0-1-1,0 1 1,0-1-1,0 0 1,0-1-1,0 1 1,0-1 0,8-1-1,-2 0 93,0-1 0,-1-1 1,0 0-1,0 0 0,0-1 0,0-1 0,0 1 0,-1-2 1,0 1-1,0-1 0,0 0 0,-1-1 0,0 0 0,0-1 0,-1 1 1,0-1-1,0-1 0,8-13 0,-8 11 69,0-1 0,-1 0 0,0-1 0,-1 1 0,0-1 0,5-23-1,-10 32-170,1 0-1,0 1 1,-1-1-1,0 0 1,0 0-1,0 1 1,-1-1-1,1 0 1,-1 0-1,0 1 1,0-1-1,0 1 0,0-1 1,-1 1-1,0-1 1,1 1-1,-1 0 1,0-1-1,0 1 1,-1 0-1,1 1 1,-1-1-1,0 0 0,1 1 1,-1-1-1,0 1 1,0 0-1,-1 0 1,-5-2-1,6 2-13,-1 1-1,0-1 0,0 1 0,0 1 1,0-1-1,0 1 0,-1-1 0,1 1 1,0 0-1,0 0 0,0 1 1,0-1-1,0 1 0,0 0 0,0 0 1,0 1-1,0-1 0,0 1 0,0 0 1,1 0-1,-1 0 0,1 0 1,-5 4-1,-3 3 47,0 0 1,1 0-1,0 1 0,1 1 1,-15 20-1,17-21-37,1 0 0,0 1 0,0 0 1,1 0-1,0 0 0,1 0 0,1 1 0,0 0 0,-2 13 1,4-15-19,1-1 1,0 1-1,0-1 1,1 1-1,0-1 1,1 1-1,0-1 1,0 0-1,1 0 1,0 0-1,1 0 1,6 10 0,-5-9-8,2 0 0,-1-1 0,1 0 0,1 0 0,0 0 0,0-1 0,0-1 0,1 1 0,0-1 0,1-1 0,0 0 0,0 0 0,0-1 0,0 0 0,18 5 0,-14-5 9,1-2 1,0 0 0,0 0-1,0-1 1,0-1 0,0-1-1,0 0 1,0-1 0,0 0-1,0-1 1,24-7-1,-5-3 45,1-1-1,-2-1 0,0-2 1,56-37-1,-26 8 111,72-65 0,-104 81-110,-2-1 0,-1-1 0,-1-1 0,-2-1 0,-1-2 0,34-66 0,-44 73-16,-2-1 1,-1 0-1,-1-1 0,-1 0 0,-2-1 0,-1 1 0,-1-1 0,-2 0 0,-1-53 0,-3 77-48,1 1 1,-1-1-1,0 1 1,-1-1-1,0 1 1,0 0-1,0-1 1,-1 1-1,0 0 1,0 0-1,-6-9 1,7 13-17,0 1 1,1-1 0,-1 0-1,0 1 1,0-1 0,0 1-1,0-1 1,0 1 0,0 0-1,0 0 1,0 0 0,0 0-1,-1 0 1,1 1 0,0-1-1,-1 1 1,1-1-1,-1 1 1,1 0 0,0 0-1,-1 0 1,1 0 0,-1 0-1,1 1 1,0-1 0,-1 1-1,1 0 1,0-1 0,0 1-1,-1 0 1,1 0 0,0 0-1,0 1 1,-4 2 0,-6 5-3,0 0 1,0 1 0,1 0-1,1 1 1,0 0-1,0 1 1,1 0 0,0 0-1,-10 21 1,4-4-16,1 2 0,2 0 0,-11 38 0,12-26-11,1-1 0,2 1 1,-3 78-1,10-96 8,2 0-1,1 1 1,0-1-1,2 0 1,1 0-1,2 0 1,15 42-1,-13-46 4,1-1 1,0 0-1,2-1 0,20 27 0,-25-37 12,0-1 0,1-1-1,-1 0 1,2 0-1,-1 0 1,1-1-1,0 0 1,0-1-1,0 0 1,1 0 0,16 5-1,-18-8 7,0-1 1,-1 0-1,1 0 1,0-1-1,0 0 0,0 0 1,0-1-1,-1 0 1,1 0-1,0-1 0,-1 0 1,1 0-1,8-5 0,3-1 25,1-2 0,-2 0 0,30-21 0,-33 20 2,0-1 0,-1 0 0,-1-1-1,0 0 1,0-1 0,-1-1-1,-1 0 1,-1 0 0,0-1 0,-1-1-1,0 0 1,9-27 0,-17 40-22,0 1 0,0-1 0,-1 1 0,1-1 0,-1 1 0,0-1 0,0 0-1,0 1 1,0-1 0,0 1 0,-1-1 0,0 1 0,0-1 0,0 1 0,0-1 0,0 1 0,-1 0 0,1 0 0,-1-1 0,0 1 0,0 0 0,0 1 0,0-1 0,-1 0 0,1 1 0,-1-1 0,0 1 0,0 0 0,1 0 0,-1 0 0,-1 0 0,1 0 0,0 1 0,0-1 0,-1 1 0,1 0 0,0 0-1,-1 0 1,1 0 0,-1 1 0,0-1 0,1 1 0,-1 0 0,1 0 0,-1 1 0,1-1 0,-1 1 0,-6 1 0,-2 1 10,1 1 0,-1 1 0,1-1 0,0 2 0,0 0 0,1 0 0,-12 9 0,16-11-7,0 1 0,1-1 0,-1 2-1,1-1 1,0 0 0,1 1 0,-1 0 0,1 0-1,0 1 1,1-1 0,-1 1 0,1-1 0,-3 11-1,4-9 2,0 1 0,1 0 0,0 0-1,0 0 1,1 0 0,0 0-1,0 0 1,1-1 0,0 1 0,1 0-1,0 0 1,6 16 0,-5-18-4,1 0 1,0-1-1,0 1 0,1-1 1,-1 0-1,1-1 0,1 1 1,-1-1-1,1 0 0,0 0 1,0 0-1,0-1 1,1 0-1,0 0 0,11 4 1,-6-4-8,0 0 0,0-1 1,1 0-1,-1-1 0,0 0 0,1-1 1,-1-1-1,1 0 0,-1-1 1,1 0-1,23-5 0,9-6 19,81-32 0,-106 36-15,201-88 65,-42 14 53,-109 48-42,-45 23 39,-21 11-9,-15 10-49,-168 146 136,141-120-138,33-32-43,0 1-1,0-1 0,1 1 0,0 0 1,0 0-1,-4 8 0,7-11-9,0 0 1,1 0-1,-1 0 1,0 0-1,1 1 1,-1-1-1,1 0 1,0 0-1,0 1 1,0-1-1,0 0 1,0 0-1,1 1 1,-1-1-1,1 0 1,-1 0-1,1 0 1,0 1-1,0-1 1,0 0-1,1 2 1,0-1-10,0 0 0,0 0 0,0 0 0,0 0 1,1 0-1,-1-1 0,1 1 0,0-1 0,-1 0 0,1 1 1,0-1-1,1-1 0,-1 1 0,0 0 0,6 1 1,-2-1-1,0 0 1,0 0-1,0-1 1,1-1 0,-1 1-1,0-1 1,12-1-1,2-2 1,1-2 0,-1 0 0,0-1 0,29-12 0,-13 2-2,-2-1 0,0-3 0,0 0 0,-2-3 0,-1 0 0,33-32 0,-40 31 0,0 0 0,-2-2 0,-2-1 0,0 0 0,-1-2 0,-2 0 0,21-47 0,-28 47 0,-1 0 1,-1-1-1,7-47 0,4-93-5,-16 71-45,-4 89 36,-1 0 0,0 0 0,0 1 0,-1-1 0,0 0 0,-1 1-1,-6-16 1,9 24 12,0 0 0,-1 0 0,1 1 0,-1-1 0,1 0 0,-1 0 0,1 0 0,-1 0 0,0 0 0,1 1 0,-1-1 0,0 0 0,1 0 0,-1 1 0,0-1 0,0 1 0,0-1 0,0 1 0,0-1 0,0 1 0,0-1 0,0 1 0,0 0 0,0-1 0,0 1 0,0 0 0,0 0 0,0 0 0,0 0 0,0 0 0,0 0 0,0 0 0,0 0 0,0 0 0,0 1 0,0-1 0,0 0 0,0 1 0,0-1 0,0 1 0,1-1 0,-1 1 0,-1 0 0,-4 3-1,0 1-1,1 0 0,0 0 0,0 0 0,-5 8 1,-4 6-9,2 0 0,0 1 0,1 1 0,1 0 0,1 1 0,1-1 1,-8 34-1,1 11-45,-8 87-1,19-118 21,3 0-1,0 0 0,8 64 0,-4-80 19,1 1-1,0-1 0,2 0 1,0-1-1,1 1 0,0-1 1,2 0-1,13 20 0,-19-33 14,0-1-1,1 1 0,-1-1 1,1 0-1,0 0 0,0 0 1,1-1-1,-1 0 0,0 0 0,1 0 1,0 0-1,0-1 0,0 1 1,0-1-1,0 0 0,1-1 1,10 3-1,-8-4 4,0 0 1,0 0-1,0 0 1,1-1-1,-1 0 1,0-1-1,0 0 1,0 0-1,-1 0 1,1-1-1,10-6 1,31-15 23,-2-3 1,44-34-1,-64 41-1,-1-1-1,-1-1 1,-1-1 0,30-39-1,-49 57-7,-1-1-1,0 0 1,0 0-1,0 0 0,-1-1 1,0 1-1,0-1 1,0 0-1,-1 1 0,2-14 1,-4 20-11,0 0 1,0 0 0,0 0 0,0 0-1,0 0 1,0-1 0,0 1-1,0 0 1,0 0 0,0 0-1,0 0 1,-1 0 0,1 0 0,0 0-1,0 0 1,0-1 0,0 1-1,0 0 1,0 0 0,0 0-1,0 0 1,-1 0 0,1 0 0,0 0-1,0 0 1,0 0 0,0 0-1,0 0 1,-1 0 0,1 0-1,0 0 1,0 0 0,0 0 0,0 0-1,0 0 1,0 0 0,-1 0-1,1 0 1,0 0 0,0 0 0,0 0-1,0 0 1,0 0 0,0 0-1,-1 0 1,1 0 0,0 0-1,0 0 1,0 1 0,0-1 0,0 0-1,0 0 1,0 0 0,0 0-1,-1 0 1,1 1 0,-9 5 46,8-5-41,-5 4 10,1-1 1,-1 1 0,1 0-1,0 0 1,1 1 0,-1-1-1,1 1 1,0 0 0,1 0-1,0 0 1,0 1 0,0-1-1,0 1 1,1 0 0,0 0 0,1 0-1,-2 9 1,3-10-9,-1 0 0,1 0 0,1 0 0,-1 0 0,1 0 0,0 0 0,0 0 0,1 0 0,0-1 0,0 1 0,0 0 0,1-1 0,0 1 0,0-1-1,0 0 1,1 0 0,-1 0 0,1-1 0,0 1 0,8 5 0,1 1-4,1 0 1,25 15-1,-32-22-5,0-1 0,1 0 1,-1 0-1,0-1 1,1 0-1,-1 0 0,1-1 1,12 1-1,4-2 0,-1-1 0,0-2 0,0 0 0,0-1 0,0-2 0,-1 0 0,42-19 0,-2-3 0,82-53 0,-116 60 0,-59 31 0,2 5 0,1 2 0,-41 31 0,58-39 0,0 0 0,1 1 0,0 0 0,1 0 0,0 1 0,0 1 0,2-1 0,-13 25 0,19-33 0,0 0 0,0 0 0,0 0 0,0 0 0,1 0 0,-1 1 0,1-1 0,0 4 0,0-6 0,0 0 0,0-1 0,0 1 0,0 0 0,0 0 0,1 0 0,-1 0 0,0-1 0,0 1 0,1 0 0,-1 0 0,0-1 0,1 1 0,-1 0 0,1-1 0,-1 1 0,1 0 0,-1-1 0,1 1 0,-1 0 0,1-1 0,0 1 0,-1-1 0,1 1 0,0-1 0,0 0 0,-1 1 0,1-1 0,0 0 0,0 1 0,0-1 0,-1 0 0,1 0 0,0 0 0,0 0 0,1 0 0,9 0 0,-1-1 0,1-1 0,-1 1 0,0-2 0,1 0 0,-1 0 0,0-1 0,-1 0 0,1 0 0,-1-1 0,1 0 0,-2-1 0,1 0 0,-1-1 0,0 0 0,0 0 0,0 0 0,-1-1 0,0 0 0,6-11 0,-10 14 0,-1 1 0,0-1 0,0 0 0,-1 0 0,1 0 0,-1 1 0,0-1 0,0 0 0,-1-1 0,1 1 0,-1 0 0,0 0 0,-1 0 0,1 0 0,-1 0 0,0 0 0,0 0 0,-1 0 0,-2-6 0,1 4 0,0-1 0,-1 1 0,0 0 0,0 0 0,-1 0 0,0 1 0,0-1 0,-1 1 0,1 0 0,-1 1 0,-9-7 0,14 12 0,0-1 0,0 0 0,0 1 0,0-1 0,0 0 0,0 0 0,0 0 0,0 0 0,0 0 0,0 0 0,0 0 0,1-1 0,-1 1 0,-1-2 0,2 2 0,0 1 0,1-1 0,-1 1 0,0 0 0,0-1 0,0 1 0,0-1 0,0 1 0,0 0 0,0-1 0,1 1 0,-1-1 0,0 1 0,0 0 0,1-1 0,-1 1 0,0 0 0,1-1 0,-1 1 0,0 0 0,1-1 0,-1 1 0,0 0 0,1 0 0,-1 0 0,0-1 0,1 1 0,0 0 0,6-2 0,-1 0 0,1 1 0,-1-1 0,11 1 0,-15 1 0,101-3 0,-78 4 0,-1-1 0,1-1 0,-1-1 0,1-2 0,-1 0 0,29-9 0,4-9 0,74-42 0,-97 45 0,-1-1 0,-1-2 0,40-36 0,-57 44 0,-2-1 0,0-1 0,-1 0 0,-1-1 0,0 0 0,12-27 0,-23 44 0,1-1 0,-1 1 0,0 0 0,0-1 0,0 1 0,0 0 0,0 0 0,1-1 0,-1 1 0,0 0 0,0-1 0,0 1 0,0 0 0,0 0 0,0-1 0,0 1 0,0 0 0,0-1 0,0 1 0,0 0 0,0-1 0,0 1 0,0 0 0,-1 0 0,1-1 0,0 1 0,0 0 0,0-1 0,0 1 0,0 0 0,-1-1 0,1 1 0,-1 0 0,1 0 0,-1 0 0,1 0 0,0 0 0,-1 0 0,1 0 0,-1 0 0,1 1 0,0-1 0,-1 0 0,1 0 0,0 0 0,-1 0 0,1 1 0,0-1 0,-1 0 0,1 0 0,0 1 0,-1-1 0,1 0 0,0 0 0,0 1 0,-1-1 0,1 0 0,0 1 0,-1 0 0,-8 11 0,0 1 0,1 0 0,0 0 0,0 1 0,2 0 0,0 0 0,-5 17 0,-23 92 0,15-45 0,-5-1 0,-52 119 0,74-190 0,-1-1 0,0 0 0,0 0 0,-1 0 0,1-1 0,-1 1 0,0-1 0,-5 4 0,8-7 0,-1 1 0,0-1 0,1 0 0,-1 0 0,0 0 0,0-1 0,0 1 0,1 0 0,-1-1 0,0 1 0,0-1 0,0 0 0,0 1 0,0-1 0,0 0 0,0 0 0,0 0 0,0-1 0,0 1 0,0 0 0,0-1 0,0 1 0,0-1 0,1 0 0,-1 0 0,0 1 0,-2-3 0,-7-4 0,0-2 0,0 1 0,1-1 0,0-1 0,0 0 0,1 0 0,1-1 0,0 0 0,0 0 0,1-1 0,0 0 0,-5-15 0,-1-6 0,1 0 0,2 0 0,-10-56 0,17 79 0,-1-6 0,5 12 0,5 8 0,25 22 0,2-1 0,1-2 0,63 33 0,121 37 0,-191-83 0,1-2 0,0-1 0,0-1 0,0-1 0,34 1 0,-39-6 0,-1 0 0,1-2 0,0-1 0,-1 0 0,1-2 0,42-14 0,-53 14 0,1-1 0,-1 0 0,-1-1 0,1 0 0,-1 0 0,-1-1 0,1-1 0,-1 0 0,-1-1 0,0 1 0,0-2 0,-1 1 0,14-24 0,-3-3 0,-1-1 0,-1 0 0,12-49 0,-7 5 0,-3-1 0,15-163 0,-33 236 0,4-76 0,-5 77 0,0 0 0,-1 0 0,0 0 0,-1 0 0,0 0 0,-5-15 0,6 23 0,1 0 0,0 1 0,-1-1 0,1 0 0,-1 1 0,1-1 0,-1 1 0,1-1 0,-1 1 0,1-1 0,-1 1 0,0-1 0,1 1 0,-1 0 0,0-1 0,1 1 0,-1 0 0,0-1 0,1 1 0,-1 0 0,0 0 0,0 0 0,1 0 0,-1 0 0,0 0 0,0 0 0,1 0 0,-1 0 0,0 0 0,1 0 0,-1 0 0,0 0 0,0 0 0,1 1 0,-1-1 0,0 0 0,1 1 0,-1-1 0,0 0 0,1 1 0,-1-1 0,1 1 0,-2 0 0,-24 23 0,8-2 0,2 1 0,1 0 0,-17 35 0,-27 81 0,41-93 0,3 0 0,2 1 0,1 1 0,3 0 0,2 0 0,2 1 0,2 0 0,6 80 0,-1-116 0,-1 0 0,2 0 0,0-1 0,0 1 0,2-1 0,-1 0 0,1 0 0,9 14 0,-11-20 0,1-1 0,-1 0 0,1-1 0,0 1 0,1-1 0,-1 1 0,1-1 0,0-1 0,0 1 0,0-1 0,0 1 0,0-2 0,1 1 0,0 0 0,-1-1 0,1 0 0,0-1 0,0 1 0,10 0 0,-1-1 0,1-1 0,-1-1 0,1 0 0,-1-1 0,1 0 0,-1-2 0,0 0 0,0 0 0,0-1 0,22-12 0,9-8 0,76-54 0,-97 63 0,-7 3 0,74-53 0,-78 55 0,-1-1 0,0-1 0,0 0 0,11-15 0,-24 27 0,0 1 0,0 0 0,1 0 0,-1-1 0,0 1 0,0 0 0,1-1 0,-1 1 0,0 0 0,0-1 0,0 1 0,0-1 0,1 1 0,-1 0 0,0-1 0,0 1 0,0 0 0,0-1 0,0 1 0,0-1 0,0 1 0,0 0 0,0-1 0,0 1 0,0-1 0,-1 1 0,1 0 0,0-1 0,0 1 0,0 0 0,0-1 0,-1 1 0,1-1 0,0 1 0,0 0 0,-1 0 0,1-1 0,0 1 0,0 0 0,-1-1 0,1 1 0,0 0 0,-1 0 0,1 0 0,0-1 0,-1 1 0,1 0 0,-1 0 0,1 0 0,0 0 0,-1 0 0,1 0 0,-1 0 0,1 0 0,-25-3 0,24 3 0,-12 1 0,1 0 0,-1 1 0,0 1 0,0 0 0,1 0 0,0 1 0,-1 1 0,2 0 0,-1 0 0,0 1 0,1 1 0,-12 9 0,3 0 0,1 0 0,0 1 0,1 1 0,1 1 0,-21 29 0,31-37 0,0 0 0,0 0 0,1 1 0,1 0 0,-9 25 0,13-33 0,0 1 0,0 0 0,1 0 0,-1 0 0,1 0 0,0 0 0,0 0 0,2 7 0,-2-9 0,1-1 0,0 1 0,0 0 0,0-1 0,0 1 0,0-1 0,1 0 0,-1 1 0,1-1 0,-1 0 0,1 0 0,0 0 0,0 0 0,0 0 0,0 0 0,3 1 0,-3-2 0,0 0 0,-1 0 0,1-1 0,0 1 0,-1-1 0,1 0 0,0 0 0,0 1 0,-1-1 0,1 0 0,0 0 0,0-1 0,0 1 0,-1 0 0,1-1 0,0 1 0,0-1 0,-1 1 0,1-1 0,-1 0 0,1 1 0,0-1 0,-1 0 0,1 0 0,-1 0 0,0-1 0,1 1 0,-1 0 0,0 0 0,2-2 0,5-6 0,-1 0 0,1 0 0,7-13 0,0-2 0,0-1 0,-2 0 0,-1-1 0,-1-1 0,-1 1 0,13-57 0,-21 69 0,-2 14 0,0 4 0,0 0 0,0 0 0,0 0 0,0 0 0,2 8 0,2 1 0,0 0 0,1-1 0,0 0 0,1 1 0,0-2 0,1 1 0,14 18 0,-8-16 0,0 0 0,1-1 0,15 12 0,-24-22 0,0 1 0,0-1 0,0-1 0,1 1 0,-1-1 0,0 0 0,1 0 0,0 0 0,-1-1 0,1 1 0,0-2 0,0 1 0,0-1 0,7 0 0,2 0 0,0-2 0,0 0 0,0 0 0,0-2 0,-1 0 0,0 0 0,1-1 0,-2-1 0,1-1 0,-1 1 0,0-2 0,17-13 0,-11 4 0,-1 0 0,-1-2 0,-1 0 0,-1-1 0,0-1 0,-2 0 0,0-1 0,15-37 0,4-20 0,23-97 0,-49 155 0,76-290 0,-64 238 0,-17 64 0,-5 9 0,-10 16 0,11-13 0,-16 21 0,2 0 0,1 1 0,-17 36 0,-30 87 0,44-93-41,3 0-1,2 0 1,2 1 0,3 1-1,-3 99 1,12-142 48,0 1-1,0-1 1,1 1 0,1-1-1,1 0 1,0 1 0,1-1-1,0 0 1,1-1 0,11 23-1,-15-35-4,0 0 0,-1 0 0,1 0 0,0 0 0,0 0 0,0 0 0,0 0 0,0 0 0,0 0 0,0 0 0,0-1 0,0 1 0,1 0 0,-1-1 0,0 1 0,0-1-1,1 1 1,-1-1 0,0 0 0,2 1 0,0-1 4,0 0 0,0 0-1,-1-1 1,1 1 0,0 0 0,0-1-1,0 0 1,-1 0 0,4-1-1,5-3 15,0-1-1,0-1 0,14-10 0,-24 16-19,34-28 0,-1-1 0,-2-2 0,-1-1 0,-1-1 0,39-61 0,-59 73-56,-7 16-9,-5 20 11,-34 118-78,24-97 133,2 0 0,1 1 0,-7 65 0,16-96 14,0 1-1,1 0 1,-1 0-1,1 0 0,1-1 1,-1 1-1,1-1 0,0 1 1,0-1-1,4 8 1,-5-11-10,0 1 1,1-1-1,-1 0 1,1 0-1,-1 0 1,1 0 0,0 0-1,0-1 1,0 1-1,0 0 1,0-1-1,0 1 1,0-1-1,0 0 1,1 0-1,-1 0 1,1 0 0,-1 0-1,0 0 1,1-1-1,0 1 1,-1-1-1,1 0 1,-1 1-1,5-2 1,5 0-6,0-2 0,0 0 0,0 0 0,-1-1 0,19-9 0,55-34 0,-51 27 0,283-173 0,-281 167 0,-62 40 0,0 0 0,1 2 0,-24 19 0,40-27 0,-1 1 0,1 0 0,1 0 0,-12 16 0,16-20 0,1 1 0,0-1 0,0 1 0,1-1 0,-1 1 0,1 0 0,1 0 0,-1 0 0,1 0 0,-1 9 0,2-13 0,0 0 0,0 0 0,0 0 0,1 1 0,-1-1 0,1 0 0,-1 0 0,1 0 0,0 0 0,0 0 0,0 0 0,0-1 0,0 1 0,0 0 0,0 0 0,1-1 0,-1 1 0,1-1 0,-1 1 0,1-1 0,-1 1 0,4 1 0,2 1 0,-1-1 0,1 1 0,0-1 0,1-1 0,7 3 0,12 1 0,-1 0 0,1-2 0,49 1 0,87-10 0,-92 2 0,195 2 0,-253 2 0,31-1 0,-41 0 0,-1-1 0,0 1 0,0-1 0,1 1 0,-1-1 0,0 0 0,0 0 0,0 0 0,1 0 0,-1 0 0,0 0 0,0 0 0,-1-1 0,1 1 0,3-4 0,-4-2 1004,-4 4-3393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3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18991,'0'0'2920,"33"58"-2456,-29-52-368,-2 0 8,-2 0-152,-9-4 16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3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14776,'0'0'880,"136"-4"-264,-22 8 15,19 2 57,15-2 0,17-4-64,-12 2 0,-20 8 56,-36-4-8,-31-4-56,-30 2 16,-3 2-384,-17-4 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3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16280,'0'0'0,"113"0"671,-8-4 1,54-2 280,30 0 0,31-6-176,-47 8 8,-58 12-224,-26-6 8,0-4-136,-23-2 0,-22 8-304,-28-2 16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3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15176,'0'0'792,"72"16"-1,37 3 257,66-5 8,59-2-80,-6-8 0,-25-8-200,-7-8 16,-9-7-160,-15-1-8,-23-2-184,-20-6 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07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0 508 6016,'0'0'6978,"5"-12"-6642,-3 7-301,5-11 194,1 0 0,0 0 0,17-24 0,62-72 1224,-82 105-1325,1 1 1,-1 0-1,1 0 0,1 1 0,-1 0 1,1 0-1,0 0 0,0 1 1,12-6-1,-7 7 503,-12 4-609,1-1 1,-1 1-1,1 0 1,-1-1-1,0 1 1,0-1-1,1 1 1,-1-1-1,0 1 1,0 0-1,0-1 1,0 1 0,0 0-1,0-1 1,1 1-1,-2-1 1,1 1-1,0 0 1,0 0-1,-5 102 656,2-67-438,2 0 0,5 63-1,-3-91-181,0-1-1,1 1 0,0 0 0,1-1 0,-1 0 0,1 1 0,1-1 0,-1 0 0,6 6 0,-7-10-28,0 0-1,0-1 0,0 1 0,1-1 1,-1 0-1,1 0 0,-1 0 0,1 0 1,0 0-1,0 0 0,-1-1 1,1 1-1,1-1 0,-1 0 0,0 0 1,0 0-1,0 0 0,0-1 0,1 1 1,-1-1-1,0 0 0,1 0 0,3 0 1,3-1 35,0 0 0,0 0 1,-1-1-1,1 0 1,0-1-1,-1 0 0,1-1 1,-1 0-1,0 0 0,0-1 1,-1 0-1,1-1 1,13-12-1,-13 10-11,-1-1 0,0-1-1,0 0 1,-1 0 0,0 0 0,-1-1-1,-1 0 1,1 0 0,-2-1 0,1 1-1,2-15 1,2-15 154,7-80 0,-11 72-81,-1-15 39,-4 41-70,2 1-1,4-25 0,-5 44-80,0-4 37,1-1 0,0 1 0,6-12 0,-8 17-46,1 1-1,-1 0 0,1 0 1,-1 0-1,1 0 0,0 0 1,-1 0-1,1 0 1,0 0-1,0 0 0,0 0 1,0 0-1,0 0 1,0 1-1,0-1 0,0 0 1,0 1-1,0-1 0,0 1 1,0-1-1,1 1 1,-1 0-1,0-1 0,0 1 1,1 0-1,-1 0 0,0 0 1,0 0-1,3 0 1,6 2-8,1 1 0,-1 1 1,0 0-1,-1 0 0,1 1 1,10 6-1,55 43 22,-32-23 26,-26-19-8,29 19 22,-42-29-15,0 0 1,0 0-1,0 0 0,0-1 0,0 1 1,1-1-1,-1 0 0,1 0 0,5 0 1,-9 5 140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4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1454 10752,'0'0'3709,"13"-1"-2737,-12 1-951,15-1 253,0-1 0,0-1 0,-1 0-1,1-1 1,22-8 0,-5-4 108,0-1 1,-2-2-1,0 0 1,54-47-1,101-112 720,-160 152-948,11-14 126,-2-2 0,-2-1 0,46-79 0,60-151 793,-124 234-880,-1 0-1,-2-1 1,-2-1-1,-2 0 1,-1 0 0,-2 0-1,-2-1 1,-4-74-1,1 104-120,-1-1-1,-1 0 1,0 1-1,0 0 1,-1-1-1,-1 1 1,-5-13-1,9 25-58,-1-1 1,1 0-1,-1 0 0,1 0 0,-1 0 0,0 0 1,1 1-1,-1-1 0,0 0 0,1 0 1,-1 1-1,0-1 0,0 0 0,0 1 0,1-1 1,-1 1-1,0-1 0,0 1 0,0 0 0,0-1 1,0 1-1,0 0 0,0 0 0,0 0 0,0 0 1,0-1-1,0 1 0,0 0 0,0 1 0,0-1 1,0 0-1,0 0 0,0 0 0,0 1 0,0-1 1,0 0-1,0 1 0,0-1 0,0 1 1,-1 0-1,-4 3 22,1-1 1,0 1 0,0 0 0,0 0-1,-5 6 1,-1 2-3,1 1 0,1 0 0,0 1-1,0 0 1,-12 29 0,-24 81 17,38-102-39,-21 66-16,-32 178 1,54-216-14,1-1-1,3 1 0,2-1 0,2 1 0,10 63 0,-8-96 13,0 0 0,0 0-1,2 0 1,0-1 0,1 0 0,1 0-1,0 0 1,1-1 0,19 23 0,-22-30 9,0-1 1,1 0 0,0 0-1,0-1 1,1 0 0,-1 0 0,1-1-1,1 0 1,-1-1 0,1 1-1,-1-2 1,1 1 0,0-1 0,1 0-1,-1-1 1,0 0 0,1-1-1,18 1 1,-11-3 19,-1-1 0,0-1 0,1 0 0,-1-1 0,-1-1 0,1 0 0,19-11 0,8-5 89,50-35 0,25-28 106,-102 71-149,0-1-1,0-1 0,-2 0 1,24-32-1,-35 41-37,1 0 0,-1 0 0,0 0 0,0-1 0,0 1 0,-1 0 0,0-1 0,-1 0 0,1 0 0,-1 1 0,0-14 0,-1 17-16,0 1 1,0 0-1,-1-1 0,1 1 1,-1 0-1,0-1 0,0 1 1,0 0-1,0 0 1,0-1-1,0 1 0,0 0 1,-1 0-1,-2-3 0,1 3 2,1 0 0,-1 0 1,1 0-1,-1 1 0,0-1 0,0 1 0,0 0 0,0 0 0,0 0 0,0 0 0,0 0 1,0 1-1,0-1 0,-4 1 0,-2 0 10,-1 0 0,0 1 1,1 0-1,0 0 0,-1 1 0,1 0 0,0 1 1,0 0-1,0 1 0,0-1 0,1 2 0,-1-1 1,-12 10-1,-1 3 20,2 0-1,0 1 1,-29 34 0,41-42-30,-1 0 0,2 1 0,-1 0 0,1 0 0,1 1 0,0 0 0,-4 14 0,8-21-14,0 0 0,1 0 0,0 0 1,0 0-1,0 1 0,1-1 0,0 0 1,0 1-1,0-1 0,0 0 0,1 1 1,0-1-1,0 0 0,1 0 0,-1 0 1,1 0-1,0 0 0,0 0 0,1 0 1,4 6-1,1-1 2,1-1 0,-1-1 1,2 1-1,-1-2 0,1 1 0,0-1 1,1-1-1,-1 0 0,1 0 0,0-1 1,1 0-1,20 5 0,-4-3 11,0-1 0,0-2 0,0 0 0,42-1 0,-45-3 12,0-1 1,0-1-1,-1-2 0,1 0 1,0-1-1,35-13 0,-20 0 5,0-1 0,-1-2 0,-1-2 0,-1-1-1,-1-2 1,60-56 0,-14 13 223,-81 69-250,-1 0-1,0 0 1,1 0 0,-1 0 0,1 0 0,-1 0 0,0 0 0,1 0-1,-1 0 1,0 0 0,1 0 0,-1 0 0,0 0 0,1 0-1,-1 1 1,1-1 0,-1 0 0,0 0 0,0 0 0,1 0 0,-1 1-1,0-1 1,1 0 0,-1 0 0,0 1 0,0-1 0,1 0 0,-1 1-1,0-1 1,0 0 0,0 1 0,1-1 0,-1 0 0,0 1-1,0-1 1,0 1 0,12 20 54,-5-9-32,-5-10-24,-1 1 0,1 0 1,0 0-1,-1-1 0,0 1 1,0 0-1,2 6 0,0 1 26,-3-9-29,0-1-1,0 0 1,0 0 0,0 0 0,0 0 0,0 0 0,0 0 0,0 1-1,0-1 1,0 0 0,0 0 0,0 0 0,0 0 0,0 0 0,0 1 0,0-1-1,0 0 1,0 0 0,0 0 0,0 0 0,0 0 0,0 0 0,0 1-1,-1-1 1,1 0 0,0 0 0,0 0 0,0 0 0,0 0 0,0 0-1,0 0 1,0 0 0,0 0 0,-1 0 0,1 1 0,0-1 0,0 0-1,0 0 1,0 0 0,0 0 0,0 0 0,-1 0 0,1 0 0,0 0-1,0 0 1,0 0 0,0 0 0,0 0 0,0 0 0,-1 0 0,1 0-1,0 0 1,0 0 0,0 0 0,0 0 0,0 0 0,0 0 0,-1-1-1,1 1 1,0 0 0,0 0 0,0 0 0,0 0 0,0 0 0,0 0-1,0 0 1,-1-1 0,-12-5 27,9 4-20,-30-16 72,-39-15 42,66 30-101,0 1-1,0 0 0,0 0 0,-1 0 0,1 1 0,-1 1 0,1-1 0,-9 1 0,10 1-11,-1 1 0,1-1-1,0 1 1,1 0 0,-1 1 0,0-1 0,0 1-1,1 0 1,0 1 0,0-1 0,0 1-1,0 0 1,0 0 0,1 1 0,-1-1-1,-4 8 1,1-1-11,1-1-1,0 2 1,1-1-1,0 0 1,1 1 0,-7 22-1,9-24-7,1 0 0,0 0 1,1 1-1,0-1 0,1 0 0,0 0 0,0 1 0,1-1 0,1 0 1,-1 0-1,2 0 0,4 14 0,-6-22 8,0 0-1,0 0 1,0 0 0,0 0-1,1-1 1,-1 1 0,1 0-1,-1-1 1,1 1 0,-1-1-1,1 1 1,0-1 0,0 0-1,0 0 1,0 0 0,0 0 0,0 0-1,0 0 1,0-1 0,0 1-1,0 0 1,0-1 0,0 0-1,1 1 1,-1-1 0,0 0-1,0 0 1,0-1 0,1 1-1,-1 0 1,0-1 0,4 0-1,1-2-1,0 0 0,0 0 0,0 0-1,0-1 1,-1 0 0,1 0 0,9-9-1,2-5 18,-1-1 0,-2 0 0,1-1 0,-2 0 0,-1-2 0,-1 1 0,0-2 0,-2 1 0,10-34 0,-12 68 23,0 16-56,2-1 1,1 0-1,18 31 1,-20-42-8,1-1 0,1 0-1,1-1 1,0 0 0,0-1 0,20 16 0,-23-22 11,0 0 0,1 0 0,0-1 0,20 10 0,-24-14 6,1 0 0,0 0 0,-1 0 0,1-1 0,0 0 0,0 0 0,0-1 0,0 0 0,12-1 0,7-4 9,-1-1 0,0-1 1,-1-2-1,31-14 0,23-7 14,-44 17 25,0-1 1,39-23-1,-52 28-15,7-4-13,-27 12-8,1 0 1,-1 0-1,0 0 1,0 0-1,-1 0 0,1 0 1,0 0-1,0 0 1,0 0-1,-1-1 1,1 1-1,-1 0 0,1-1 1,-1 1-1,1 0 1,-1-1-1,0 1 0,0 0 1,0-1-1,0-1 1,0 2-2,0 1 1,0-1-1,0 1 1,-1-1 0,1 1-1,0 0 1,-1-1-1,1 1 1,-1 0-1,1-1 1,0 1-1,-1 0 1,1-1 0,-1 1-1,1 0 1,0 0-1,-1 0 1,1-1-1,-1 1 1,1 0-1,-1 0 1,1 0 0,-1 0-1,1 0 1,-1 0-1,1 0 1,-1 0-1,1 0 1,-1 0 0,1 0-1,-1 0 1,1 0-1,-1 0 1,1 1-1,-1-1 1,0 1-1,-23 5 15,24-6-16,-24 8-14,1 2-1,1 0 1,0 1 0,0 1-1,1 1 1,1 1-1,0 1 1,-35 34 0,50-42 6,0 0 0,0 0 0,1 1 1,-1-1-1,2 1 0,-1 0 0,1 0 1,0 1-1,-2 9 0,5-14 3,-1 0 0,1-1 0,-1 1 0,1 0 0,0 0 0,0-1 0,1 1 0,-1 0 0,1-1 0,2 7 0,-2-8 2,0 0 0,0 0 0,0 0 0,0 0 0,0 0 0,0-1 0,1 1 0,-1 0 0,1-1 0,0 1 0,-1-1 0,1 0 0,0 0 0,0 1 0,0-1 0,0 0 0,0 0 0,0-1-1,3 2 1,3 0-7,1-1 0,-1 1-1,1-2 1,-1 1-1,1-1 1,0 0 0,-1-1-1,1 0 1,13-4-1,-7 1-4,-1 0 0,0-1 0,0-1 0,24-12-1,-4-5-9,0-2-1,-1-1 0,50-53 1,-58 53 28,-2-1 0,0-2 1,-2 0-1,-1-1 0,-2-1 1,0 0-1,-3-2 0,0 0 1,19-68-1,26-245 161,-59 338-152,1-2 19,0 0 1,-1 0-1,-1 0 1,0 0-1,0 0 1,0 0-1,-2 0 0,-3-18 1,5 27-27,0 1 0,0 0-1,0-1 1,0 1 0,-1 0 0,1 0 0,0-1 0,0 1 0,0 0 0,0-1 0,-1 1 0,1 0-1,0 0 1,0 0 0,0-1 0,-1 1 0,1 0 0,0 0 0,0 0 0,-1-1 0,1 1 0,0 0-1,-1 0 1,1 0 0,0 0 0,0 0 0,-1 0 0,1 0 0,0 0 0,-1 0 0,1 0 0,0 0-1,-1 0 1,1 0 0,0 0 0,-1 0 0,1 0 0,0 0 0,0 0 0,-1 0 0,1 0-1,0 0 1,-1 1 0,1-1 0,0 0 0,0 0 0,-1 0 0,1 0 0,0 1 0,0-1 0,0 0-1,-1 0 1,1 1 0,0-1 0,0 0 0,0 0 0,0 1 0,-1-1 0,1 0 0,0 1 0,0-1-1,0 1 1,-16 23 88,14-19-76,-17 31 18,1 1-1,2 1 1,2 1-1,1 0 1,-8 44-1,5-3 34,-10 150 0,24-188-66,3-1 1,1 1-1,2-1 1,2 0-1,16 59 1,-20-93-6,1 0 1,0 0 0,0 0-1,1 0 1,-1-1 0,1 1-1,1-1 1,-1 0 0,1-1-1,0 1 1,1-1 0,-1 0-1,1 0 1,12 7 0,-13-9 4,1 0 0,-1 0 1,1 0-1,0-1 0,0 0 1,0 0-1,0-1 0,1 1 0,-1-1 1,0-1-1,1 1 0,-1-1 1,0 0-1,1-1 0,-1 0 1,0 0-1,11-3 0,-1-1 7,0-2 0,-1 0 0,0 0 0,0-2 0,-1 0 0,0 0 0,-1-1 0,0-1 0,0 0 0,17-22 0,-7 6 11,-2-2-1,-2 0 1,0-2 0,14-33 0,57-96 111,-55 99-74,-31 55-31,0 0 1,0 0-1,1 0 1,-1 1-1,9-8 1,-13 12-22,1 1-4,-1 0 0,0 0 0,0 0 0,0 0 0,0 0 0,0 0 0,1 0 0,-1 0 0,0 0 0,0-1 0,0 1 0,0 0 0,1 0 0,-1 0 0,0 0 0,0 0 0,0 0 0,0 0 0,1 0 0,-1 0 0,0 0 0,0 0 0,0 0 1,0 0-1,1 1 0,-1-1 0,0 0 0,0 0 0,0 0 0,0 0 0,1 0 0,-1 0 0,0 0 0,0 0 0,0 0 0,0 1 0,0-1 0,0 0 0,0 0 0,1 0 0,-1 0 0,0 0 0,0 1 0,0-1 0,0 0 0,0 0 0,0 0 0,0 0 0,0 0 0,0 1 0,0-1 0,0 0 0,0 0 1,0 0-1,0 1 0,0-1 0,3 14 6,-3-13-5,1 18 0,0 1 1,-1-1 0,-1 1-1,-1-1 1,0 0 0,-2 0-1,0 0 1,-1 0 0,-8 19 0,0-8-21,-1 0 1,0-2-1,-3 0 1,-31 43 0,46-69 23,-1 0 0,1 0 0,0 0 1,-1 0-1,0 0 0,1-1 0,-1 1 1,0-1-1,0 0 0,1 0 0,-1 0 0,0 0 1,0 0-1,0-1 0,0 1 0,-1-1 1,1 0-1,0 0 0,0 0 0,0 0 0,0-1 1,0 1-1,0-1 0,0 0 0,0 1 1,0-2-1,0 1 0,0 0 0,1 0 0,-1-1 1,0 0-1,-2-2 0,5 4-4,-1 0-1,1 0 1,0 0 0,0 0-1,0 0 1,0 0 0,-1-1-1,1 1 1,0 0 0,0 0-1,0 0 1,0 0 0,0-1-1,0 1 1,0 0 0,0 0-1,-1 0 1,1-1 0,0 1-1,0 0 1,0 0 0,0 0-1,0-1 1,0 1 0,0 0-1,0 0 1,0 0 0,0-1-1,0 1 1,0 0 0,0 0-1,1 0 1,-1-1 0,0 1-1,0 0 1,0 0 0,0 0-1,0-1 1,0 1 0,0 0-1,0 0 1,1 0 0,-1 0-1,0 0 1,0-1 0,0 1-1,0 0 1,1 0 0,-1 0-1,0 0 1,0 0 0,0 0-1,1 0 1,-1 0 0,0 0-1,0 0 1,0 0 0,1-1-1,-1 1 1,0 0 0,0 0-1,0 0 1,1 1 0,-1-1-1,19-4 33,-16 4-23,21-2 25,-1 1 0,1 1 0,38 5-1,-3 0-42,-20-2 2,266 8-154,-228-20-379,-53 5-3179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4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1128 8936,'0'0'1969,"13"4"-1130,-11-3-801,7 2 104,-1-1-1,1 1 1,-1-2 0,1 1 0,-1-1-1,1-1 1,0 1 0,0-1-1,-1-1 1,1 0 0,15-3-1,-3-4 123,0 0-1,0-1 0,-1-1 0,-1-1 1,0-1-1,20-16 0,99-92 981,-76 60-444,-3-2 0,70-94 0,-101 117-429,-2-2 0,-1-1-1,-3-1 1,-1-1-1,25-77 1,-41 102-227,30-109 725,-31 109-615,-1 0 0,-1 1 0,-1-1 0,-1 0 0,-1-19 0,-6 5 307,7 33-542,0-1 1,0 0-1,-1 1 0,1-1 0,0 1 1,0-1-1,0 0 0,-1 1 1,1-1-1,0 1 0,-1-1 0,1 1 1,0-1-1,-1 1 0,1-1 1,-1 1-1,1-1 0,-1 1 0,1-1 1,-1 1-1,1 0 0,-1-1 1,1 1-1,-1 0 0,1-1 0,-1 1 1,0 0-1,1 0 0,-1 0 1,1 0-1,-1 0 0,0-1 0,1 1 1,-1 0-1,0 0 0,1 0 1,-1 1-1,0-1 0,1 0 0,-1 0 1,1 0-1,-1 0 0,0 1 1,1-1-1,-1 0 0,1 0 0,-1 1 1,1-1-1,-1 1 0,-10 9 115,1 0-1,0 1 1,1 0-1,0 0 1,-14 25-1,17-25-84,-11 16 40,2 1 1,1 0 0,1 1-1,2 1 1,1 0 0,-8 37 0,8-24 21,2 1 0,3 0 0,-2 78 0,8-108-71,1 0 0,0 0 0,0 0-1,1 0 1,1 0 0,10 24-1,-10-30-15,1 0-1,0 0 0,0 0 0,0 0 0,1-1 0,0 0 0,1 0 0,0 0 0,0-1 0,0 0 0,12 7 0,-11-9-8,-1 0-1,1 0 0,0-1 0,0 0 0,0-1 0,0 0 0,1 0 0,-1-1 0,0 0 0,1 0 0,-1-1 0,1 0 0,-1 0 0,1-1 0,14-4 1,7-3 26,0-1 1,-1-2-1,28-14 1,-51 23-36,130-66 176,-115 56-126,-1-1 0,-1-1 0,0-1 0,23-23 0,-26 20 35,-12 11 11,-10 11 113,-31 25-137,16-13-18,-33 34 0,-23 41 71,44-50-90,28-34-32,0 0 0,0 0 0,-6 14 0,10-20-8,0 1 0,0 0 0,0-1 0,1 1 0,-1 0 0,1 0 0,-1 0 0,1-1 0,-1 1 0,1 0 1,0 0-1,0 0 0,0 0 0,0 0 0,0-1 0,1 1 0,-1 0 0,1 0 0,-1 0 0,1 0 0,-1-1 0,3 4 0,-2-4-1,0 0 1,0 0-1,0 0 1,1 0-1,-1 0 1,0-1-1,0 1 1,1-1-1,-1 1 1,1-1-1,-1 1 1,0-1-1,1 0 1,-1 1-1,1-1 1,-1 0-1,2 0 1,26-3 3,-26 3-3,5-2 7,-1 0 0,1 0 0,-1-1 0,1 1-1,-1-2 1,0 1 0,0-1 0,0 0-1,8-8 1,-4 3 14,0 0 0,-1-1 0,-1 0-1,13-17 1,-19 23-12,-1 1 0,0-1-1,0 0 1,0 0 0,-1 0 0,1 0-1,-1 0 1,0-1 0,0 1 0,-1 0 0,1-1-1,-1-7 1,0 10-4,0 0-1,0 0 1,0 0 0,-1 0-1,1 0 1,0 0 0,-1 0-1,0 1 1,1-1-1,-1 0 1,0 0 0,0 1-1,0-1 1,0 0 0,-1 1-1,1-1 1,0 1-1,-1 0 1,1-1 0,0 1-1,-1 0 1,0 0 0,1 0-1,-1 0 1,0 0 0,0 0-1,1 0 1,-1 0-1,-2 0 1,1 1 8,0-1-1,0 0 0,0 0 1,0 0-1,0 0 1,0-1-1,1 1 1,-1-1-1,0 0 1,-4-3-1,25 4 98,235-8 199,-143 3-116,-103 6-186,43-5 151,-47 5-163,0-1 1,0 1 0,0-1 0,-1 0-1,1 0 1,-1 0 0,1 0-1,0 0 1,-1-1 0,0 1-1,1-1 1,-1 0 0,0 1-1,3-4 1,-5 5-8,0 0-1,0 0 1,0 0 0,0-1 0,1 1-1,-1 0 1,0 0 0,0 0 0,0 0-1,0-1 1,0 1 0,0 0-1,1 0 1,-1-1 0,0 1 0,0 0-1,0 0 1,0 0 0,0-1 0,0 1-1,0 0 1,0 0 0,0-1-1,0 1 1,0 0 0,0 0 0,0-1-1,0 1 1,-1 0 0,1 0-1,0 0 1,0-1 0,0 1 0,0 0-1,0 0 1,0 0 0,-1-1 0,1 1-1,0 0 1,0 0 0,0 0-1,0 0 1,-1 0 0,1-1 0,0 1-1,-1 0 1,-10-3-2353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4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16280,'0'0'399,"103"-36"-7,15 11 80,32 3 8,21 10-16,22-2 8,39-12-216,-28 14 8,-47 12-232,-28-6 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4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523 459 4312,'0'0'2086,"-11"-11"-1854,-4-4-184,5 4-23,0 1 1,-1 0 0,-16-11 0,20 18-47,1-1 0,-1 2 0,0-1 1,1 1-1,-1 0 0,0 0 0,0 1 0,-1 0 0,1 0 0,0 1 0,-11 0 0,16 0 65,0 1-1,1 0 0,-1 0 0,0 0 0,0 0 0,1 0 0,-1 0 0,0 0 0,1 0 1,-1 1-1,1-1 0,0 1 0,-1-1 0,1 1 0,0-1 0,0 1 0,0 0 0,0 0 1,0-1-1,-1 4 0,-26 60 825,2 1 1,-25 107 0,47-161-769,-111 444 3323,37-182-389,70-245-2127,4-17 745,7-36-765,35-277 1084,27-152 68,-52 404-1658,2 0-1,2 1 0,3 1 1,1 1-1,2 1 0,2 0 1,49-64-1,-66 99-276,-1 1 1,1 0-1,1 0 1,0 1-1,0 0 1,0 1-1,1 0 0,17-9 1,-22 13-55,1 0 0,-1 1 0,1 0 1,0 0-1,-1 1 0,1 0 0,0 0 0,0 0 0,0 1 1,0-1-1,0 1 0,0 1 0,0-1 0,0 1 0,0 0 1,0 1-1,0-1 0,8 5 0,-5-2-2,-1 0 1,1 0-1,-1 1 0,-1 0 0,1 1 0,-1 0 0,0 0 1,0 1-1,-1-1 0,1 1 0,-2 1 0,1-1 1,-1 1-1,0 0 0,0 0 0,-1 1 0,5 13 1,-6-11-22,-1 0 1,1 1-1,-2-1 1,1 1-1,-2-1 1,1 1-1,-2-1 1,0 1-1,0-1 1,-1 1-1,0-1 1,-1 0-1,0 0 1,-6 14-1,-2-2 3,-1 1 0,-1-2 1,-1 0-1,-1-1 0,-33 38 0,10-20 80,-78 62-1,93-85-29,-1-1 0,-1 0 0,-1-2 0,0-1 0,-33 11 0,37-13 80,62 3-71,78 19-137,-74-23 9,0 3 0,67 28-1,-99-35 26,0 1 0,0 1-1,0 0 1,-1 1-1,0 0 1,-1 0-1,0 1 1,0 1 0,-1-1-1,0 2 1,-1-1-1,0 1 1,8 15-1,-14-22 11,0 0 0,-1 0 0,1 0 0,-1 0 0,0 0 0,-1 0 1,1 1-1,0-1 0,-1 0 0,0 0 0,0 1 0,-1-1 0,1 0 0,-1 0 0,0 0 0,0 1 0,0-1 0,0 0 0,-1 0 0,0 0 0,1-1 0,-2 1 0,1 0 0,0-1 0,-1 1 0,-3 3 0,-4 4-3,0 0 0,-1-1 1,0 0-1,-1-1 0,0 0 0,-14 7 1,3-3 4,0-2 1,0 0-1,-1-1 1,-1-1 0,1-2-1,-1 0 1,-1-2-1,1 0 1,-1-2-1,0-1 1,-41-2-1,31-1 6,-100-10 104,121 7-67,29 0-11,-1 1-26,95-16-113,126-6-1,31-4-102,-33-23-82,-10 1-76,-203 47 322,-8 1-102,-18 13 38,-49 44 23,-27 28 38,43-43 19,30-30 24,0 0 0,1 0 1,0 1-1,1 0 0,-14 22 0,21-31 8,0 0 0,0 1 0,0-1 0,1 1 0,-1-1 0,1 1 0,-1-1 0,1 1 0,0 0 1,-1-1-1,1 1 0,0 0 0,0-1 0,0 1 0,0-1 0,1 1 0,-1 0 0,0-1 0,1 1 0,-1-1 0,1 1 0,-1-1 0,1 1 0,0-1 0,0 1 0,-1-1 0,1 0 0,0 1 0,0-1 0,1 0 0,-1 0 1,0 0-1,0 0 0,0 0 0,1 0 0,-1 0 0,1 0 0,-1 0 0,0 0 0,1-1 0,-1 1 0,1-1 0,2 1 0,3 1-1,-1 0 0,0-1 0,1 0 0,-1 0 0,1-1 0,0 1 0,-1-1 0,1-1 0,9-1 0,-6 0-2,0-1-1,0 0 1,-1-1-1,1 0 1,-1 0 0,0-1-1,0 0 1,0-1-1,-1 0 1,0 0 0,0-1-1,-1 0 1,1 0-1,-2-1 1,8-9 0,-8 7 8,0 0 1,0-1-1,-1 0 1,0 0-1,-1 0 1,0-1-1,-1 0 1,-1 1-1,1-1 1,-2 0-1,0 0 1,0-21-1,-2 22 3,1 0 0,-1 0 0,-1 0 0,0 0 0,-1 1-1,0-1 1,-1 0 0,0 1 0,0 0 0,-1 0 0,0 0 0,-1 1-1,0-1 1,-1 2 0,0-1 0,-14-13 0,9 16 0,7 4-41,12 4-110,12 5 111,1 0 0,0-2 1,0 0-1,0-2 0,0 0 1,1-1-1,26-1 0,3-5-5,0-2 0,-1-2 0,0-3 0,86-30 0,-94 22 30,0-1 1,-2-2-1,0-1 0,-1-2 1,61-54-1,-72 54 24,0-1 1,-1-1-1,-2-1 0,36-53 0,-46 57 9,0 0-1,-1-1 1,-2-1-1,0 0 0,-2 0 1,11-53-1,-10 25 14,-4 0-1,-1 0 1,-3-1 0,-7-69-1,5 123-36,-8-52 52,7 50-47,1 0 0,-1 1 0,0-1 0,0 0 0,0 1 0,0-1 0,0 1 0,-1 0 0,1-1 0,-1 1 0,0 0 0,1 0 0,-1 0 0,0 0 0,0 0 0,-4-2 0,5 3-1,0 1-1,0 0 1,0 0-1,-1 0 1,1 0-1,0-1 1,0 2-1,-1-1 1,1 0-1,0 0 1,0 0-1,0 0 0,-1 1 1,1-1-1,0 1 1,0-1-1,0 1 1,0-1-1,0 1 1,0 0-1,0-1 1,0 1-1,0 0 1,0 0-1,-1 1 1,-25 30 41,22-25-42,-16 23-21,2 1 0,0 1 0,3 1 0,0 1 0,2 0 0,2 1 0,-8 37 0,-40 260-146,58-318 156,-20 258-74,23-222 51,1-1 0,3 1 0,15 73 0,-14-101 12,0 0 1,2-1-1,0 0 1,16 29-1,-18-38 6,2-1 0,-1 0 0,2 0 0,-1-1 0,1 0 0,1 0 0,0-1 0,20 14 0,-26-21 13,1 1 0,0-1-1,0 0 1,0 0-1,0-1 1,0 1-1,1-1 1,-1 0-1,0-1 1,0 1-1,1-1 1,-1 0-1,1-1 1,-1 1-1,0-1 1,0 0-1,1 0 1,-1-1-1,7-2 1,3-2 11,-1 0 0,1-2 0,-2 1 1,1-2-1,14-11 0,32-26 72,-3-3 0,56-61 1,-87 81-13,-2-1 1,-1-1 0,-2 0 0,-1-2-1,-1-1 1,14-35 0,49-177 366,-21-7 96,-50 208-414,-6 26-59,0 0-1,-1-1 1,0 1-1,-2-1 1,0 0-1,-2-23 1,-6 8 105,6 35-166,1 0 0,-1 0 1,0-1-1,0 1 0,0 0 1,0 0-1,0 0 0,-1 0 1,1-1-1,0 1 0,0 0 1,0 0-1,0 0 0,0-1 1,0 1-1,0 0 0,0 0 1,0 0-1,0 0 0,0-1 1,-1 1-1,1 0 0,0 0 1,0 0-1,0 0 0,0 0 1,0 0-1,-1-1 0,1 1 0,0 0 1,0 0-1,0 0 0,-1 0 1,1 0-1,0 0 0,0 0 1,0 0-1,0 0 0,-1 0 1,1 0-1,0 0 0,0 0 1,0 0-1,-1 0 0,1 0 1,0 0-1,0 0 0,0 0 1,-1 0-1,1 0 0,0 0 1,-11 9 0,-5 20-17,1 0 1,1 1 0,1 0-1,-12 48 1,19-60 5,-27 102-157,-33 246-1,56-289 94,2 2 0,5-1-1,8 118 1,-5-193 73,0 0 1,1 0-1,-1 0 0,1 0 1,0 0-1,-1 0 0,1 0 1,0-1-1,1 1 1,-1 0-1,0-1 0,1 1 1,0-1-1,-1 1 0,1-1 1,0 0-1,0 0 0,4 3 1,-4-4 3,0 0 1,1 0 0,-1 0 0,1 0-1,0-1 1,-1 1 0,1-1 0,-1 0-1,1 0 1,0 0 0,-1 0 0,1 0-1,0-1 1,-1 1 0,1-1 0,-1 1-1,1-1 1,-1 0 0,1 0 0,-1 0-1,3-2 1,28-16 36,0-1 0,-2-2 0,-1-1-1,36-35 1,-11 9-2,-4 5 6,45-37 28,-82 71-59,1 1-1,-1 0 1,1 1 0,1 0 0,17-6-1,-10 11 38,-23 3-48,0 0-1,1 0 1,-1 0-1,1 0 1,-1 0-1,0 0 1,1 1 0,-1-1-1,1 0 1,-1 0-1,0 0 1,1 1-1,-1-1 1,0 0-1,1 1 1,-1-1 0,0 0-1,0 0 1,1 1-1,-1-1 1,0 1-1,0-1 1,0 0-1,1 1 1,-1-1 0,0 0-1,0 2 1,0 1 7,0 0 1,-1 1 0,1-1 0,-1 0 0,0 0 0,0 0-1,0 1 1,0-1 0,0 0 0,-3 3 0,-51 96 62,47-90-58,0 0-1,-1 0 1,-1-1-1,0 0 1,0-1-1,-14 11 0,-91 51 227,82-42-53,39-32-170,1 0 1,0 0-1,0 0 0,0 1 1,0 0-1,11 1 1,5-2-7,-6 0-13,13-2 9,1 1-1,54 3 0,-77 0-20,0 1 0,0 0 0,0 1 0,0 0 0,0 0 0,0 0 0,-1 1 0,1 0 0,-1 1 0,0 0 0,0 0 1,0 0-1,0 1 0,-1 0 0,10 10 0,-14-13 3,-1-1 1,0 0 0,0 1-1,0-1 1,0 1-1,-1 0 1,1-1 0,0 1-1,-1 0 1,1-1-1,-1 1 1,1 0 0,-1 0-1,0 0 1,0-1 0,0 1-1,0 0 1,0 3-1,-1-1-2,0-1-1,0 1 1,0-1-1,0 1 0,-1-1 1,0 0-1,0 1 0,-3 4 1,-4 2-10,1 0 1,-2 0 0,1-1 0,-12 8-1,-32 20-29,-2-2 0,-104 49-1,154-82 48,-18 9-15,-1-1-1,0-1 1,-40 10 0,51-16 7,-1-1 1,1 0-1,-1-1 1,0-1-1,0 0 0,1-1 1,-1 0-1,-19-4 1,33 5 7,0 0-1,0 0 1,-1 0 0,1 0 0,0 0 0,0 0 0,-1 0-1,1-1 1,0 1 0,-1 0 0,1 0 0,0 0 0,0 0 0,0 0-1,-1 0 1,1-1 0,0 1 0,0 0 0,-1 0 0,1 0 0,0-1-1,0 1 1,0 0 0,0 0 0,-1 0 0,1-1 0,0 1-1,0 0 1,0 0 0,0-1 0,0 1 0,0 0 0,0-1 0,0 1-1,0 0 1,0 0 0,0-1 0,0 1 0,0 0 0,0 0 0,0-1-1,0 1 1,0 0 0,0 0 0,0-1 0,0 1 0,0 0-1,0 0 1,1-1 0,-1 1 0,0 0 0,0 0 0,0-1 0,0 1-1,1 0 1,-1 0 0,0 0 0,0-1 0,0 1 0,1 0 0,-1 0-1,19-14-91,-16 11 84,67-39-148,1 2 0,95-37-1,-62 30 24,371-151-322,-422 180 402,0-3 0,90-52-1,-53 21 154,-73 42-45,8-7 186,-25 17-231,0 0 1,0 0-1,0 0 1,0 0-1,0 0 1,1-1-1,-1 1 1,0 0-1,0 0 1,0 0 0,0 0-1,0 0 1,0 0-1,1 0 1,-1 0-1,0 0 1,0 0-1,0 0 1,0 0-1,1 0 1,-1-1-1,0 1 1,0 0-1,0 0 1,0 0-1,0 1 1,1-1-1,-1 0 1,0 0-1,0 0 1,0 0 0,0 0-1,1 0 1,-1 0-1,0 0 1,0 0-1,0 0 1,0 0-1,0 0 1,0 0-1,1 1 1,-1-1-1,0 0 1,0 0-1,0 0 1,0 0-1,4 11 166,-3 13-46,-10 30 57,-2 0 0,-20 57 1,23-83-111,2-12 15,0 1 1,-1-2-1,-1 1 1,-1-1-1,-13 19 1,21-33 10,0-2-46,0 1-52,1 0-1,0 0 1,0 0-1,0 0 0,-1-1 1,1 1-1,0 0 1,0 0-1,-1 0 0,1 0 1,0-1-1,0 1 1,0 0-1,0 0 0,-1 0 1,1-1-1,0 1 1,0 0-1,0 0 0,0 0 1,0-1-1,0 1 1,0 0-1,0 0 1,-1-1-1,1 1 0,0 0 1,0 0-1,0-1 1,0 1-1,0 0 0,0 0 1,1-1-1,-1 1 1,0 0-1,0 0 0,0-1 1,0 1-1,0 0 1,0-1-1,8-24-1,1 1 0,0 0 0,21-36 0,-21 42 0,9-14 0,1-1 0,1 2 0,2 1 0,1 0 0,1 2 0,56-50 0,-75 74 0,0 0 0,0 0 0,1 0 0,-1 1 0,1 0 0,0 0 0,0 0 0,7-2 0,-11 5 0,1-1 0,-1 1 0,0 0 0,1 0 0,-1 0 0,0 0 0,1 0 0,-1 0 0,0 0 0,1 1 0,-1-1 0,0 1 0,0 0 0,1 0 0,-1 0 0,0 0 0,0 0 0,0 0 0,0 0 0,0 1 0,0-1 0,-1 1 0,1 0 0,0-1 0,-1 1 0,2 2 0,1 1 0,-1 1 0,0-1 0,0 1 0,0-1 0,-1 1 0,0 0 0,0 0 0,-1 0 0,1 0 0,-1 1 0,0 7 0,0 12 0,-3 38 0,0-18 0,2-46 0,0 0 0,0 0 0,0 0 0,0 1 0,0-1 0,0 0 0,0 0 0,0 0 0,0 0 0,0 0 0,0 0 0,0 0 0,0 1 0,0-1 0,0 0 0,0 0 0,0 0 0,0 0 0,0 0 0,0 0 0,0 0 0,0 1 0,0-1 0,0 0 0,0 0 0,0 0 0,0 0 0,0 0 0,1 0 0,-1 0 0,0 0 0,0 0 0,0 1 0,0-1 0,0 0 0,0 0 0,0 0 0,0 0 0,0 0 0,1 0 0,-1 0 0,0 0 0,0 0 0,0 0 0,0 0 0,0 0 0,0 0 0,0 0 0,1 0 0,-1 0 0,0 0 0,0 0 0,0 0 0,0 0 0,0 0 0,0 0 0,0 0 0,1 0 0,-1 0 0,0 0 0,0 0 0,5-5 0,-4 4 0,79-91 0,-60 71 0,51-51 0,-61 63 0,1 0 0,0 1 0,0 0 0,1 1 0,19-10 0,-29 17-1,-1-1 0,0 0 0,0 1 0,0-1 0,1 1 0,-1 0 0,0-1 0,0 1 0,1 0 0,-1 0 0,0 0 0,1 0 0,-1 0 0,0 0 0,0 0-1,1 1 1,-1-1 0,0 0 0,0 1 0,3 0 0,-4 0-1,1-1-1,0 1 0,0 0 0,0 0 1,-1 0-1,1 0 0,-1 0 0,1 0 1,-1 0-1,1 0 0,-1 0 1,1 0-1,-1 0 0,0 1 0,0-1 1,0 0-1,1 0 0,-1 2 0,-1 6-20,0 1 0,0-1-1,0 1 1,-5 12 0,4-14 9,-9 31-60,-23 52 1,28-75 51,5-16 21,1 1 1,0-1 0,0 1-1,-1-1 1,1 1 0,0-1-1,0 1 1,0-1 0,0 1-1,0-1 1,0 1 0,0-1-1,0 1 1,0-1 0,0 1 0,0-1-1,0 1 1,0-1 0,0 1-1,0-1 1,1 1 0,-1-1-1,0 1 1,0-1 0,0 0-1,1 1 1,-1-1 0,0 1-1,1-1 1,-1 0 0,0 1-1,1-1 1,-1 0 0,1 1-1,-1-1 1,0 0 0,1 1-1,-1-1 1,1 0 0,-1 0-1,1 0 1,-1 1 0,1-1 0,-1 0-1,1 0 1,-1 0 0,1 0-1,-1 0 1,1 0 0,-1 0-1,2 0 1,31-3 26,-25 1-27,21-4-4,0-2-1,0 0 1,-1-2 0,34-17 0,-4 2-37,56-26-373,131-80 0,-233 124 355,0 0 0,0-1 0,-1-1 0,-1 0 0,0 0-1,0-1 1,17-22 0,-27 32 56,0 0 0,1-1 0,-1 1 0,0 0 0,0 0 0,1-1 0,-1 1 0,0-1 0,0 1 0,1 0 0,-1-1 0,0 1 0,0-1 0,0 1 0,0 0 0,0-1 0,1 1 0,-1-1 0,0 1 0,0-1 0,0 1-1,0 0 1,0-1 0,-1 1 0,1-1 0,0 1 0,0-1 0,0 1 0,0 0 0,0-1 0,0 1 0,-1-1 0,1 1 0,0-1 0,-16 0-55,-22 11 39,14-1 25,0 1-1,1 1 1,1 1 0,0 2 0,1 0-1,-23 19 1,20-12 33,1 0-1,1 1 1,2 1 0,-33 46-1,48-62-11,1 0 0,0 0 0,0 0 0,1 1-1,0 0 1,-3 12 0,5-18-16,1 0 0,0 0 1,-1 0-1,1 0 0,0 0 0,0-1 1,0 1-1,0 0 0,0 0 0,1 0 0,-1 0 1,1 0-1,-1 0 0,1-1 0,0 1 0,-1 0 1,1 0-1,0-1 0,0 1 0,0-1 1,0 1-1,0-1 0,1 1 0,-1-1 0,0 1 1,1-1-1,-1 0 0,1 0 0,0 0 1,-1 0-1,1 0 0,0 0 0,3 1 0,2 0 7,-1 0-1,1 0 1,0-1-1,1 0 1,-1 0-1,0-1 1,0 0-1,0 0 1,0-1-1,0 0 1,0 0-1,0 0 1,0-1-1,0 0 1,0-1-1,-1 1 1,1-1-1,-1-1 1,1 1-1,-1-1 1,0 0-1,-1 0 1,7-6-1,3-4 7,-1-1 1,0 0-1,-1-1 0,-1 0 0,0-1 0,17-34 0,4-13-46,-30 77 28,0 9 9,-3-21-14,2 20 22,0-1 0,2 1 1,0 0-1,2-1 1,13 34-1,-17-48-2,1-1 1,0 1-1,0-1 0,1 0 0,-1 0 1,1 0-1,0 0 0,1-1 0,-1 1 1,1-1-1,0-1 0,0 1 1,0 0-1,0-1 0,0 0 0,1-1 1,0 1-1,-1-1 0,1 0 1,0 0-1,0-1 0,0 1 0,0-1 1,12 0-1,1-1-16,-1-1 0,1-1 0,-1-1 0,0 0-1,27-9 1,84-37-4,-15 4-3,-108 42 3,-1 1 0,1 0 0,-1 1 0,0-1 0,1 1 0,-1 0 0,1 0 0,-1 1 0,1 0 0,5 0 0,-10 0 0,-1 0 0,1 0 0,0 1 0,-1-1 0,1 0 0,-1 1 0,1-1 0,-1 0 0,1 1 0,-1-1 0,1 1 0,-1-1 0,1 0 0,-1 1 0,1 0 0,-1-1 0,0 1 0,1-1 0,-1 1 0,0-1 0,1 1 0,-1 0 0,0-1 0,0 1 0,0-1 0,0 1 0,1 0 0,-1-1 0,0 1 0,0 0 0,-1 0 0,-2 23 0,2-19 0,-4 15 0,-1 1 0,-1-1 0,-1 0 0,-16 30 0,16-32 0,27-41 0,-17 20 0,91-112 0,-72 91 0,1 1 0,45-35 0,-61 53 0,1 1 0,0-1 0,0 1 0,0 1 0,1-1 0,-1 1 0,15-4 0,-19 7 0,-1-1 0,1 1 0,0-1 0,-1 1 0,1 0 0,0 0 0,-1 1 0,1-1 0,0 0 0,-1 1 0,1 0 0,-1 0 0,1-1 0,-1 1 0,1 1 0,-1-1 0,0 0 0,1 1 0,-1-1 0,0 1 0,0-1 0,0 1 0,0 0 0,0 0 0,0 0 0,-1 0 0,3 4 0,7 11 0,9 15 0,1-2 0,45 50 0,-59-72 0,1-1 0,0 0 0,0 0 0,1-1 0,0 0 0,0 0 0,0-1 0,1 0 0,-1-1 0,1 0 0,0-1 0,1 0 0,-1 0 0,17 1 0,-10-3 0,1-1 0,-1-1 0,0 0 0,0-2 0,22-4 0,-4-3 0,51-21 0,-74 26 0,1-1 0,-1 0 0,0-1 0,0 0 0,-1 0 0,0-2 0,0 1 0,-1-1 0,0-1 0,-1 0 0,0 0 0,-1-1 0,0 0 0,0 0 0,-1-1 0,-1 0 0,0 0 0,5-15 0,-8 15-1336,0 0 1,1-21-1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15272,'0'0'0,"77"-6"512,30 2 16,68 2 31,47-4 9,46 2 80,-6-4 8,-30-2-120,-21-8 8,-21-10-360,-3-3-8,-4 1-176,-37-4 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5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1091 11152,'0'0'2305,"18"5"-1576,39 12 229,104 15 0,-128-28-388,2-2 0,-1-1 0,42-5 0,-64 3-317,-1-1-1,1 0 1,-1-1 0,1 0-1,-1-1 1,0 0-1,0-1 1,-1 0 0,1-1-1,-1 0 1,0-1-1,16-14 1,-24 19-171,0 1-1,0-2 1,0 1 0,0 0-1,0 0 1,-1 0-1,1-1 1,-1 1 0,0-1-1,0 1 1,0-1 0,0 0-1,0 1 1,0-1 0,-1 0-1,1 0 1,-1 1 0,0-1-1,0-3 1,0 2-8,-1 0 1,0 1-1,0-1 1,0 0-1,-1 0 1,1 1-1,-1-1 1,0 1-1,0-1 1,0 1-1,0 0 1,-4-4-1,-2-2 39,-1 1-1,0 0 1,-1 0-1,0 1 1,0 0-1,-1 1 1,-18-9-1,18 11-56,0 0-1,-1 1 0,1 0 0,-1 1 1,0 0-1,0 1 0,0 0 0,0 1 1,0 0-1,1 1 0,-1 0 0,0 1 1,0 0-1,1 1 0,-1 0 1,-16 8-1,11-3-13,0 1 0,1 0 0,0 1 0,0 1 0,1 0 0,0 1 0,1 0 0,1 2 0,-22 26 0,31-34-34,-1 0 1,2 0-1,-1 1 0,1 0 1,0-1-1,0 1 0,0 0 0,1 0 1,1 1-1,-1-1 0,1 0 1,0 1-1,1-1 0,-1 0 0,1 1 1,1-1-1,0 1 0,0-1 0,0 0 1,1 1-1,0-1 0,0 0 1,1 0-1,0 0 0,0-1 0,1 1 1,-1-1-1,6 7 0,0-1 7,1-1 0,0 0-1,1 0 1,-1-1 0,2 0-1,0-1 1,0-1 0,0 1-1,1-2 1,0 0 0,1-1 0,0 0-1,0-1 1,22 6 0,-13-7 11,-1-1 0,1 0 1,0-2-1,0 0 0,0-2 1,0 0-1,-1-2 0,44-10 1,25-12 125,-2-4 0,-1-4 0,-1-4 0,-2-4 0,-2-3 1,131-93-1,-210 134-116,1 0 1,-1-1-1,0 1 0,1-1 1,-2 0-1,1 0 1,0 0-1,-1-1 0,5-8 1,-8 13-29,0-1 0,1 1-1,-1 0 1,0-1 0,0 1 0,0-1 0,0 1 0,0 0 0,0-1 0,0 1 0,0-1 0,0 1 0,0-1-1,0 1 1,0 0 0,-1-1 0,1 1 0,0-1 0,0 1 0,0 0 0,0-1 0,-1 1 0,1 0-1,0-1 1,0 1 0,-1 0 0,1-1 0,0 1 0,-1 0 0,1-1 0,0 1 0,-1 0 0,1 0-1,0 0 1,-1-1 0,1 1 0,-1 0 0,1 0 0,0 0 0,-1 0 0,1 0 0,-1 0 0,-20-2 144,-7 7-94,0 2 1,1 1 0,1 1-1,-1 2 1,2 0 0,-1 2-1,2 0 1,0 2 0,-35 28-1,51-37-46,0 1-1,1 0 0,0 0 1,-6 9-1,11-14-8,0 1 1,1-1-1,-1 0 0,1 1 1,-1-1-1,1 1 1,0 0-1,0-1 0,0 1 1,0 0-1,1-1 0,-1 1 1,1 0-1,-1 0 1,1 0-1,0 0 0,0-1 1,1 1-1,0 4 0,-1-6-7,1 0 0,0 0-1,-1 0 1,1 0-1,0 0 1,0 0-1,0 0 1,0-1-1,0 1 1,0 0-1,0 0 1,0-1 0,2 1-1,10 11-92,-13-12 95,1 1 0,-1 0-1,0-1 1,0 1 0,0 0-1,0-1 1,0 1 0,0 0-1,0 0 1,0-1 0,0 1 0,-1 0-1,1-1 1,0 1 0,0 0-1,-1-1 1,1 1 0,0 0-1,-1-1 1,1 1 0,0 0-1,-1-1 1,1 1 0,-1-1-1,1 1 1,-1-1 0,0 1-1,-118 108-34,60-58 37,5-5 32,19-16 5,-47 49 1,71-59-24,7-11-10,41-17 3,-22 2-7,0 0 0,-1-2 0,0 1 0,0-2 0,-1 0 0,13-11 0,16-11 5,27-19 24,-3-2-1,-3-3 0,-2-3 0,86-105 1,-138 152-12,-1-1 0,-1 0 0,0 0 0,7-18 0,0 2 79,-14 28-89,0-1 0,1 1 0,-1 0 0,0 0 0,0 0 0,1-1-1,-1 1 1,0 0 0,0 0 0,0 0 0,0-1 0,1 1 0,-1 0 0,0-1 0,0 1 0,0 0 0,0 0 0,0-1-1,0 1 1,0 0 0,0-1 0,0 1 0,0 0 0,0 0 0,0-1 0,0 1 0,0 0 0,0-1 0,0 1-1,0 0 1,0-1 0,0 1 0,0 0 0,0 0 0,0-1 0,-1 1 0,1 0 0,0 0 0,0-1 0,-12 8 201,-14 18-13,-8 9-72,23-24-75,0 0 1,-15 21-1,-2 4 3,-2-1-1,-39 33 1,14-13-38,45-44-12,-231 242 5,167-177-63,-105 83 1,105-96 24,56-47-2,-1-1 1,0-1-1,0 0 0,-40 18 1,40-21-16,17-8 33,-1 0 0,0-1 0,0 1-1,0-1 1,0 0 0,0 0 0,0 0 0,0 0-1,-6 0 1,29-18-171,29-11 60,60-26 0,-24 13 52,916-478-613,-781 395 541,-133 73 94,-61 34 36,-1-1 0,44-40 0,-23 17 52,-26 19 152,-17 19 55,-8 12-63,2-2-155,-27 45 85,-50 68 1,50-78-61,2 1 0,-40 81 1,62-112-35,2 1 0,-1 0 0,1 0-1,-2 15 1,6-27-10,0-1-1,0 1 0,0 0 0,0-1 0,0 1 0,0-1 0,0 1 0,0 0 0,0-1 0,0 1 0,1-1 1,-1 1-1,0-1 0,0 1 0,0 0 0,1-1 0,-1 1 0,0-1 0,1 1 0,-1-1 0,0 1 1,1-1-1,-1 1 0,1-1 0,-1 0 0,1 1 0,-1-1 0,2 1 0,-1 0 2,1-1-1,0 1 1,0-1-1,-1 1 1,1-1-1,0 0 1,0 0-1,0 0 1,3 0-1,40-9 29,-28 2-15,-1 0-1,0-1 0,0 0 0,-1-2 0,0 1 1,27-24-1,-18 13 13,224-195 568,-228 197-511,-13 11-19,0 1 1,0 0 0,1 0 0,0 1 0,16-9-1,-24 14-65,0 0-1,0 0 1,1 0-1,-1 0 0,0 0 1,0 0-1,0 0 0,1 0 1,-1 0-1,0 0 1,0 0-1,1 0 0,-1 0 1,0 0-1,0 0 1,0 0-1,1 0 0,-1 0 1,0 0-1,0 1 1,0-1-1,0 0 0,1 0 1,-1 0-1,0 0 1,0 0-1,0 1 0,0-1 1,1 0-1,-1 0 0,0 0 1,0 0-1,0 1 1,0-1-1,0 0 0,0 0 1,0 1-1,0-1 1,0 0-1,0 0 0,0 0 1,0 1-1,0-1 1,0 0-1,0 0 0,0 0 1,0 1-1,0-1 1,0 0-1,0 0 0,0 1 1,0-1-1,0 0 0,-4 17 33,4-14-21,-7 27 60,-6 51 1,12-67-50,0-1 0,1 0 0,1 1 0,0-1 0,0 0 0,7 21 0,-7-29-18,1 0 1,0-1-1,0 1 0,0 0 1,1-1-1,-1 0 0,1 0 0,0 0 1,0 0-1,1 0 0,-1 0 1,1-1-1,0 0 0,0 1 0,0-2 1,0 1-1,0 0 0,1-1 1,0 0-1,-1 0 0,1 0 1,0 0-1,0-1 0,-1 0 0,1 0 1,6 0-1,3 0 13,-1-1 1,0 0-1,1-1 0,-1 0 1,0-1-1,0-1 0,0 0 1,21-9-1,41-14-21,-43 16 0,0-1 0,-1-2 0,52-29 0,93-61 0,-175 102 0,54-32 0,-51 31 0,0-1 0,-1 0 0,1 0 0,-1 0 0,0-1 0,0 1 0,0-1 0,0 1 0,0-1 0,-1 0 0,3-6 0,-5 10 0,0-1 0,0 1 0,0 0 0,1 0 0,-1-1 0,0 1 0,0 0 0,0 0 0,0-1 0,0 1 0,0 0 0,0 0 0,-1 0 0,1-1 0,0 1 0,0 0 0,0 0 0,0-1 0,0 1 0,0 0 0,0 0 0,0-1 0,-1 1 0,1 0 0,0 0 0,0 0 0,0 0 0,0-1 0,-1 1 0,1 0 0,0 0 0,0 0 0,0 0 0,-1 0 0,1-1 0,0 1 0,0 0 0,0 0 0,-1 0 0,1 0 0,0 0 0,0 0 0,-1 0 0,1 0 0,-15 0 0,12 0 0,-8 1 0,0 1 0,0 0 0,0 1 0,1 0 0,-1 0 0,1 1 0,-15 7 0,-66 44 0,76-45 0,-28 19 0,-41 37 0,64-49 0,0 2 0,2 0 0,-31 42 0,46-58 0,1 0 0,0 0 0,0 1 0,0-1 0,0 1 0,1-1 0,-1 1 0,1-1 0,0 1 0,0 0 0,0 0 0,0 0 0,1 0 0,-1 5 0,2-8 0,-1-1 0,0 1 0,0 0 0,1 0 0,-1-1 0,0 1 0,1 0 0,-1-1 0,1 1 0,-1 0 0,1-1 0,-1 1 0,1-1 0,-1 1 0,1-1 0,-1 1 0,1-1 0,0 1 0,-1-1 0,1 0 0,0 1 0,-1-1 0,1 0 0,0 1 0,0-1 0,-1 0 0,1 0 0,0 0 0,0 0 0,0 0 0,-1 0 0,2 0 0,30-3 0,-13-2 0,1-1 0,-1-1 0,0-1 0,-1 0 0,0-1 0,0-1 0,-1-1 0,19-15 0,9-11 0,61-66 0,-101 98 0,0 0 0,0 0 0,0 1 0,0-1 0,1 1 0,7-4 0,-13 8 0,0 0 0,1 0 0,-1 0 0,1 1 0,-1-1 0,0 0 0,1 0 0,-1 0 0,0 0 0,1 0 0,-1 0 0,0 1 0,1-1 0,-1 0 0,0 0 0,0 1 0,1-1 0,-1 0 0,0 0 0,0 1 0,1-1 0,-1 0 0,0 1 0,0-1 0,0 0 0,0 1 0,1-1 0,-1 0 0,0 1 0,0-1 0,0 0 0,0 1 0,0-1 0,0 0 0,0 1 0,4 17 0,-3-15 0,3 16 0,1 1 0,1-1 0,1 0 0,18 35 0,-21-46 0,2 1 0,-1-1 0,1 0 0,0-1 0,1 0 0,0 0 0,0 0 0,1-1 0,-1 0 0,1 0 0,1-1 0,12 7 0,-9-7 0,1-1 0,0 0 0,0 0 0,0-1 0,0-1 0,1 0 0,-1-1 0,1-1 0,-1 0 0,1 0 0,-1-2 0,1 1 0,20-7 0,-4-1 0,-1-1 0,0-1 0,-1-1 0,52-32 0,-44 23 0,-2-2 0,-1-1 0,-1-2 0,-1-1 0,-1-1 0,-1-2 0,-2-1 0,-1-1 0,-2-1 0,23-41 0,-7-4 0,38-108 0,11-89 0,-61 181 0,-5 0 0,24-195 0,-47 286 0,0 1 0,0 0 0,0 0 0,0 0 0,0-1 0,0 1 0,-1 0 0,1 0 0,-1 0 0,0-1 0,-1-2 0,2 5 0,-1-1 0,1 1 0,0 0 0,-1-1 0,1 1 0,0 0 0,-1-1 0,1 1 0,0 0 0,-1-1 0,1 1 0,-1 0 0,1 0 0,-1 0 0,1-1 0,-1 1 0,1 0 0,-1 0 0,1 0 0,0 0 0,-1 0 0,0 0 0,0 0 0,-1 0 0,1 1 0,0-1 0,0 0 0,-1 1 0,1-1 0,0 1 0,0 0 0,0-1 0,0 1 0,0 0 0,-2 1 0,-5 6 0,-1 1 0,1 0 0,0 0 0,1 1 0,-11 18 0,12-17 0,-27 44 0,3 2 0,3 0 0,-21 66 0,-42 193 0,77-255 0,2 0 0,3 1 0,3 0 0,3 1 0,8 96 0,-5-144 0,1-1 0,1 0 0,0 0 0,1 0 0,1 0 0,11 25 0,-13-34 0,0 0 0,0 0 0,1 0 0,0 0 0,-1-1 0,2 1 0,-1-1 0,0 0 0,1-1 0,0 1 0,0-1 0,0 0 0,0 0 0,0 0 0,1-1 0,-1 1 0,1-1 0,0-1 0,7 2 0,-1-2 0,0 0 0,0-1 0,0 0 0,0-1 0,0 0 0,0-1 0,0 0 0,-1-1 0,1-1 0,-1 1 0,15-8 0,3-3 0,-1-2 0,50-35 0,20-28 0,-21 16 0,15-21 0,-108 122 0,4-13 0,2-8 0,2 0 0,0 0 0,1 1 0,-8 34 0,15-50 0,0-1 0,-1 0 0,1 1 0,0-1 0,0 0 0,0 1 0,0-1 0,0 1 0,1-1 0,-1 0 0,0 1 0,1-1 0,-1 0 0,0 1 0,1-1 0,0 0 0,-1 0 0,1 1 0,0-1 0,0 0 0,-1 0 0,1 0 0,0 0 0,0 0 0,0 0 0,0 0 0,0-1 0,1 1 0,-1 0 0,0 0 0,0-1 0,0 1 0,1-1 0,-1 1 0,0-1 0,1 1 0,-1-1 0,2 0 0,4 1 0,0-1 0,0 1 0,0-1 0,0-1 0,0 0 0,9-1 0,12-5 0,1-1 0,-1-1 0,-1-2 0,0 0 0,0-2 0,27-18 0,145-108 0,-163 112 0,-108 124 0,60-80 0,1 0 0,0 1 0,-12 27 0,21-40 0,0 0 0,0 1 0,0-1 0,1 0 0,0 1 0,0 0 0,1-1 0,-1 1 0,1 0 0,0-1 0,1 1 0,-1-1 0,1 1 0,0 0 0,1-1 0,-1 0 0,5 11 0,-4-14 0,-1 1 0,1-1 0,0 0 0,0 0 0,0 0 0,1 0 0,-1 0 0,0 0 0,1 0 0,0-1 0,-1 1 0,1-1 0,0 0 0,-1 0 0,1 0 0,0 0 0,0 0 0,0-1 0,0 1 0,4 0 0,1-1 0,1 1 0,-1-1 0,1-1 0,-1 1 0,17-4 0,-14 1 0,1-1 0,0 1 0,-1-2 0,0 1 0,20-13 0,-28 15 0,0 0 0,0 0 0,0-1 0,0 0 0,0 1 0,0-1 0,-1 0 0,1 0 0,-1-1 0,0 1 0,0 0 0,0-1 0,-1 1 0,1-1 0,-1 1 0,0-1 0,0 0 0,0 0 0,0 0 0,-1 1 0,1-1 0,-1-6 0,-1-2 0,-1-1 0,0 1 0,-1 0 0,0-1 0,-1 1 0,-9-20 0,1 7 0,-31-47 0,33 61 0,-1 0-1,1 1 1,-2 0-1,1 0 1,-1 1-1,-1 1 1,-25-14-1,-16-2-90,50 22 81,-1 1 0,1-1 1,-1 1-1,0 0 0,1 1 1,-1-1-1,0 1 1,1 0-1,-1 0 0,-7 2 1,12 0 15,7 3 3,8 1 12,13 1 16,-1-2 1,55 3 0,-49-6-23,-11 0-10,126 14 20,-120-12-24,-1 2 1,1 0 0,28 13 0,-51-17-2,0 0 0,0 0 0,-1 1 0,1 0 0,-1 0 0,0 1 0,1-1 0,-2 1 0,1 0 0,0 0 0,-1 0 0,1 0 0,-1 1 0,-1-1 0,1 1 0,-1 0 0,1 0 0,-1 0 0,0 0 0,-1 0 0,0 0 0,1 0 0,-2 1 0,1-1 0,0 0 0,-1 1 0,0-1 0,-1 0 0,0 7 0,-3 7 0,1-5 0,0 0 0,-1 0 0,-8 18 0,8-29 0,6-6 0,25-20 0,143-116 0,-153 127 0,0 1 0,22-10 0,-31 17 0,-1 1 0,1 0 0,0 0 0,0 1 0,0 0 0,0 0 0,0 1 0,9 0 0,-14 1 0,1 0 0,-1 1 0,0 0 0,1 0 0,-1 0 0,0 0 0,0 1 0,1-1 0,-1 1 0,0 0 0,-1 0 0,1 0 0,0 0 0,0 0 0,-1 0 0,0 1 0,1 0 0,-1-1 0,0 1 0,2 3 0,5 9 0,0 0 0,11 28 0,-12-27 0,29 76 0,10 19 0,-39-95 0,0-1 0,2 1 0,0-2 0,19 23 0,-10-22 0,-8-11 0,-11-4 0,0 0 0,0 0 0,0 0 0,1 0 0,-1 0 0,0 0 0,0 0 0,0 0 0,1 0 0,-1 0 0,0 0 0,0-1 0,0 1 0,0 0 0,1 0 0,-1 0 0,0 0 0,0 0 0,0 0 0,0 0 0,0-1 0,0 1 0,1 0 0,-1 0 0,0 0 0,0 0 0,0-1 0,0 1 0,0 0 0,0 0 0,0 0 0,0 0 0,0-1 0,0 1 0,0 0 0,0 0 0,0 0 0,0-1 0,0 1 0,0 0 0,0 0 0,0-2 0,0 1 0,-1 0 0,1 0 0,-1 0 0,1 0 0,-1 0 0,1 0 0,-1 0 0,1 0 0,-1 0 0,0 0 0,0 0 0,0 0 0,-1 0 0,-6-9 0,-32-50 1007,12 16-6085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5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16384,'0'0'247,"63"-50"-910,-57 48 327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1:00:5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12552,'0'0'424,"125"-8"0,30 0 232,65-8 8,68-4 88,-18-7 0,-50 3-89,-14 10 9,-7 8-152,-28 0 8,-36-4-144,-20-6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7:54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9344,'0'0'13301,"10"1"-13003,52 0 199,42 3 638,-42 1-465,1-2-1,91-8 0,-120 3-394,47 6 1,22-1-4,-49-5-120,68 7 0,37 7 90,-110-11-131,60-6-1,-89 3-89,83-8 130,-46 3-111,85 1 1,-9 18-101,24 8-32,80-21-10,-89-4 180,135 17 190,-234-6-250,1-2 0,0-3 1,60-5-1,-39 1-18,6 0 0,-42 0 57,65 3 1,-37 2 10,13-2 26,-75 0-40,-30-8 144,-50-7-181,-15-4-3,51 5-1,24 8 3,0 0 1,0 1 0,0 1-1,-25-2 1,-20 1 140,0-3 0,-70-17 0,103 17-141,22 5-21,0 0 1,0 1 0,0 0 0,-1 0-1,1 1 1,0 1 0,-1 0-1,-12 1 1,16 1 42,6 1-20,14 4-19,24 3-18,240 29-48,-176-29 24,143 34 0,-226-39 14,-6-1 8,-1-1 1,1 0 0,0-1-1,14 1 1,-21-1 55,-11 3 20,-11 4-18,-179 19 29,-58 6 1,84-13-39,128-14-28,-57 19 0,47-11 0,-11 9 73,28-10-33,14-8 173,18-9-59,12-6-58,45-34 45,48-40 71,-89 73-195,-12 9-112,0 0 1,1 0-1,-1-1 0,0 1 0,0 0 0,0-1 0,0 0 1,-1 1-1,1-1 0,0 0 0,-1 0 0,1 0 1,1-4-1,1 8-1950,-3 0 1739,1 0 0,-1 0 0,0 0 0,0-1 0,1 1 0,-1 0 0,0 1 0,-1-1 0,1 0 0,0 2 0,2 3-111,5 5-2908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8:06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3808,'0'0'6068,"14"1"-5743,-12 0-316,34 2 361,-1-2 0,1-1 0,62-8 0,-58 1 198,56-3 0,31-5 574,2-1 25,-106 14-989,279-6 1308,-261 8-1348,-29 0-99,156 5 634,13-2 79,-93-5-372,36-4 38,-65 5-257,-18 0 7,60 5-1,117 17 289,-28-15-108,-48-7-300,-50-1-12,37 0 26,-47-1 25,146 14-1,-209-10-52,1 0-1,30-3 1,-30 1 15,-1 0-1,28 3 1,-37-1-21,1-1 1,-1 0-1,16-2 0,-16 1 0,0 0 0,0 0-1,15 2 1,-16 0-18,0-1 0,-1 0 0,1-1 0,-1 0 1,11-3-1,28-2 171,-40 7-74,-10 2-25,-17 1-35,-114 6-242,89-8-2458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09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94 6128,'0'0'10719,"13"-4"-10448,-4 1-236,31-10 399,62-11 1,-88 22-291,0 0-1,-1-1 0,1 0 1,-1-2-1,0 1 1,0-2-1,0 0 0,12-7 1,-25 12-128,1 1 1,-1-1 0,1 1 0,-1 0-1,0-1 1,1 1 0,-1-1-1,1 1 1,-1 0 0,1 0-1,-1-1 1,1 1 0,0 0 0,-1 0-1,1 0 1,-1 0 0,1 0-1,-1 0 1,1-1 0,-1 1-1,2 1 1,-4 8 349,-15 18-82,-141 148 283,-25-2 66,89-88-217,57-44 121,37-41-527,0 0 0,0 0 0,0 0 0,-1 0 0,1 0 0,0 0 0,0 0-1,0 1 1,0-1 0,0 0 0,0 0 0,0 0 0,0 0 0,0 0 0,-1 0-1,1 0 1,0 1 0,0-1 0,0 0 0,0 0 0,0 0 0,0 0 0,0 0 0,0 1-1,0-1 1,0 0 0,0 0 0,0 0 0,0 0 0,0 1 0,0-1 0,0 0 0,0 0-1,0 0 1,0 0 0,1 0 0,-1 0 0,0 1 0,0-1 0,0 0 0,0 0-1,0 0 1,0 0 0,0 0 0,0 0 0,0 0 0,1 1 0,-1-1 0,0 0 0,0 0-1,0 0 1,0 0 0,1 0 0,12 3 246,26-4-103,-33 1-106,323-33 943,-283 31-830,-28 3-312,-17-1-21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8:08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309 303 4416,'0'0'3024,"-10"-6"-2839,-5-5-110,7 5 22,-1 0-1,0 0 1,-10-4-1,13 8 189,0 1 0,0 0 0,0 0 0,-1 1 0,-10 0 0,14 0-199,-130 0 3864,126 1-3649,-1 0 0,1 0 0,0 1 0,-10 3 0,8-1 422,15-4-235,22-7-48,-22 6-410,548-158 1838,-416 112-1241,-71 11 553,-59 27-946,-8 9-230,0 0 0,1 0 0,-1 0 0,0 0 0,0 0 1,0-1-1,0 1 0,0 0 0,0 0 0,0 0 0,0 0 0,0-1 1,0 1-1,0 0 0,0 0 0,0 0 0,0-1 0,0 1 1,0 0-1,0 0 0,0 0 0,0-1 0,0 1 0,0 0 0,0 0 1,0 0-1,0 0 0,0-1 0,0 1 0,0 0 0,0 0 0,0 0 1,0 0-1,-1-1 0,1 1 0,0 0 0,0 0 0,0 0 1,0 0-1,0 0 0,-1 0 0,1 0 0,0-1 0,0 1 0,0 0 1,0 0-1,-1 0 0,1 0 0,0 0 0,0 0 0,0 0 0,0 0 1,-1 0-1,1 0 0,0 0 0,0 0 0,-1 0 0,1 0 38,-2 0-31,-1 1 1,1-1 0,0 1 0,-1-1-1,1 1 1,0 0 0,-1 0 0,1 0-1,0 0 1,-3 3 0,-5 1 11,-60 25 54,-124 47 8,-29 14-100,178-71 14,8-2 50,9-4 98,-46 15 1,51-20-49,20-7-84,0 0 0,-1 0 1,1-1-1,0 0 0,-1 0 0,0 0 1,1 0-1,-7 0 0,6 2 47,11 0 6,64-1-22,0 2 1,0 3-1,0 4 1,-1 2-1,0 4 1,108 40-1,-9 8 93,-159-61-115,-1 1 0,0 0 1,0 1-1,14 11 0,-16-12 7,-7-5-28,0 0 0,0 0-1,0 0 1,0 0 0,-1 0 0,1 0 0,0 0 0,0 0 0,0 1 0,0-1 0,0 0 0,0 0 0,0 0 0,0 0 0,0 0 0,0 0 0,0 0 0,0 0 0,-1 0-1,1 0 1,0 0 0,0 0 0,0 0 0,0 0 0,0 0 0,0 0 0,0 0 0,0 0 0,0 1 0,0-1 0,0 0 0,0 0 0,0 0 0,0 0 0,0 0 0,0 0-1,0 0 1,0 0 0,0 0 0,0 0 0,0 0 0,0 1 0,0-1 0,0 0 0,0 0 0,0 0 0,0 0 0,0 0 0,0 0 0,0 0 0,0 0 0,0 0 0,0 0-1,0 0 1,0 0 0,0 1 0,0-1 0,1 0 0,-1 0 0,0 0 0,0 0 0,0 0 0,-13 0 101,-12-4-24,4 0-29,6 2 0,-1-1-1,1-1 0,-22-9 1,32 11-43,0-1 0,1 1-1,-1-1 1,1 0 0,-1-1 0,1 1 0,0-1 0,0 1 0,1-1 0,-1-1 0,1 1 0,0 0 0,0-1 0,-3-5 0,-2-11 18,0 0-1,1-1 1,2 0-1,0 0 1,-3-35 0,-11-47 68,16 93-93,-2-13-42,31 50-524,-20-20-2149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8:1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4616,'0'0'8640,"11"-8"-8288,-2 1-235,1 0 0,16-7 1,-24 13-100,-1 1 0,0 0 0,1 0 0,-1 0 0,1 0 0,-1 1-1,0-1 1,1 0 0,-1 0 0,0 1 0,1-1 0,-1 1 0,0-1 0,1 1 0,-1 0 0,0-1 0,0 1 0,0 0 0,0 0 0,0 0 0,0 0 0,0 0 0,0 0 0,0 0 0,0 0 0,0 0 0,-1 0 0,1 1 0,0-1 0,0 3 0,4 4 87,11 11 189,0 1 0,-2 1 0,15 29 0,-19-31-36,1-1 0,22 25 0,-18-24 117,19 32 0,-21-28 4,2 0 1,1-2-1,34 38 0,-48-56-336,10 8 394,-1 0 1,15 10-1,-26-21-412,1 0 0,0 1 1,-1-1-1,1 0 0,0 0 0,-1 0 0,1-1 1,0 1-1,-1 0 0,1 0 0,0 0 0,-1 0 0,1-1 1,0 1-1,-1 0 0,1 0 0,-1-1 0,1 1 1,-1-1-1,1 1 0,0 0 0,-1-1 0,1 1 0,-1-1 1,0 1-1,1-1 0,-1 1 0,1-1 0,-1-1 1,15-19 93,-14 19-91,10-20 60,0 0 1,-2 0 0,8-30-1,16-38 47,-26 75-105,0 0 0,1 0 0,1 1 0,0 0 0,1 1-1,15-17 1,-25 30-25,1 0-1,-1-1 0,1 1 1,-1 0-1,1-1 0,-1 1 1,0-1-1,1 1 0,-1-1 0,0 1 1,1-1-1,-1 1 0,0-1 1,0 1-1,0-1 0,1 1 1,-1-1-1,0 0 0,0 1 1,0-1-1,0 1 0,0-1 1,0 0-1,0 1 0,0-1 1,0 0-1,-1 0-4,0 0 0,1 0 1,-1 0-1,0 1 0,1-1 0,-1 0 1,0 1-1,0-1 0,0 1 0,1-1 1,-1 1-1,0-1 0,0 1 0,-2-1 0,-8-2-28,1 0-1,-19-1 0,11 2 50,-8-3 12,0 2 1,0 0-1,0 2 0,-39 3 1,27 0 0,-47-4 1,14 0-24,57 2-15,1-1-1,-1 0 1,1 0 0,0-2 0,-1 0 0,1 0 0,0-1-1,-18-8 1,29 11-4,1 0 0,0 1-1,0-1 1,0 0 0,0 0 0,0 0-1,0 0 1,0 0 0,0 0-1,0 0 1,0 0 0,0 0-1,0 0 1,1-1 0,-1 1 0,1 0-1,-1 0 1,1-1 0,-1 1-1,1 0 1,0-1 0,-1 1 0,1 0-1,0-1 1,0 1 0,0-1-1,0 1 1,0 0 0,1-1-1,-1 1 1,1-3 0,5-13-2945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8:1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6424,'0'0'3981,"4"11"-3634,19 66 1069,13 84 1,-26-118-194,-7-42-630,1-6-351,3-8-28,90-209 1200,-86 202-1202,1 1-1,24-32 0,-23 34-61,-12 17-142,-1-1-1,1 0 1,-1 1-1,1-1 1,-1 0-1,1 1 1,-1-1-1,1 1 1,0-1-1,-1 1 1,1-1-1,0 1 1,-1 0-1,1-1 0,0 1 1,0 0-1,-1 0 1,1-1-1,0 1 1,0 0-1,0 0 1,-1 0-1,1 0 1,0 0-1,0 0 1,1 0-1,-1 1 2,1-1 1,-1 1-1,1 0 1,-1 0-1,1-1 0,-1 1 1,1 0-1,-1 1 0,0-1 1,0 0-1,3 3 0,2 3 23,-1 1 0,0 0 0,6 13 0,-3-3 37,-2 0-1,0 1 1,-1 0 0,4 29 0,6 22 269,-7-26 105,-8-43-640,0 4 534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8:12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5624,'0'0'6161,"11"-6"-5768,36-17 11,-38 19-213,0 1 1,0 0-1,0 1 0,1-1 0,-1 2 0,0 0 1,13-1-1,10-1 175,212-17 1020,-200 18-1223,88 1 146,125 35-253,-212-27-2130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8:57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255 432 3000,'0'0'6288,"-11"4"-5938,-85 27 1202,91-30-1444,0 1 1,-1-1-1,1 1 0,1 0 0,-1 1 0,0-1 0,0 1 1,1 0-1,0 0 0,-1 0 0,1 1 0,0 0 0,1-1 1,-1 1-1,-3 5 0,3-3 20,0 0 0,0 0 0,-1 0-1,0 0 1,-6 5 0,5-7-13,1 1 1,1 0-1,-1 1 0,1-1 0,0 1 0,-4 6 0,7-9-85,1-1 0,-1 1 0,0 0 0,1 0 0,-1 0 0,1 0 0,0 0 0,0 0-1,0 0 1,1 0 0,-1 0 0,1 0 0,-1 0 0,1 0 0,0 0 0,0 0 0,0-1 0,1 1 0,-1 0-1,1-1 1,-1 1 0,1-1 0,0 1 0,0-1 0,0 0 0,0 0 0,0 0 0,1 0 0,-1 0 0,1 0-1,-1-1 1,1 1 0,-1-1 0,1 0 0,0 0 0,6 2 0,-5-2-2,1 0 1,0 0 0,0-1-1,0 1 1,0-1-1,0 0 1,0-1-1,0 1 1,0-1-1,0 0 1,0 0 0,0-1-1,0 1 1,0-1-1,-1 0 1,1-1-1,-1 1 1,0-1-1,1 1 1,-1-1 0,0-1-1,-1 1 1,1 0-1,-1-1 1,1 0-1,-1 0 1,0 0 0,0 0-1,-1 0 1,5-10-1,3-14 84,1-1-12,-1-1 0,-2 0 0,7-46 0,-12 27 4,-1 1 1,-3 0-1,-15-94 0,10 112 34,-17-53-1,20 68-58,0 1 47,0 15-96,0 9-49,-6 23-2,1 0 0,2 1 0,-2 49 0,5-22 17,0 58 38,4-105-3,1 0-1,0 0 0,1-1 1,0 1-1,1-1 0,9 21 1,-8-25 6,21 43 348,-23-48-328,0-1 0,0 1-1,0 0 1,0-1 0,0 0 0,1 1-1,0-1 1,-1-1 0,1 1 0,5 2-1,2 1 113,-8-4-130,0 0 0,1 0 0,-1-1 0,0 1 0,1-1 0,0 1 1,-1-1-1,1 0 0,0-1 0,-1 1 0,1 0 0,0-1 1,0 0-1,0 0 0,-1 0 0,1-1 0,0 1 0,7-3 0,-5 1-2,0 0-1,0-1 1,0 1-1,-1-1 0,1 0 1,-1-1-1,0 0 0,0 1 1,0-2-1,-1 1 1,1 0-1,4-7 0,-3 2 12,0 0 0,0-1 1,-1 1-1,0-1 0,0-1 0,3-10 0,-8 18-23,1 0-1,-1-1 1,0 1 0,0 0 0,0 0 0,0 0 0,0 0 0,-2-6 0,-1-11 135,3 19-118,18-17 10,-14 16-67,0 0 0,1 0 0,-1 1 0,0 0 0,0-1 0,1 1 0,-1 1 0,1-1 0,-1 1 0,6 0 0,-7 0 9,-1 0 1,1 1-1,-1-1 0,0 1 0,1 0 1,-1 0-1,0-1 0,1 2 0,-1-1 1,0 0-1,0 0 0,0 1 1,0-1-1,0 1 0,0 0 0,0-1 1,-1 1-1,1 0 0,2 3 0,2 7-3,-1-1-1,0 1 1,0 0-1,-1 0 1,2 13-1,5 12 30,-8-30-3,0-1 1,1 0-1,0 1 0,0-2 1,0 1-1,1 0 0,0-1 1,0 0-1,0 0 0,1 0 1,0-1-1,7 5 0,-11-8-4,0-1-1,0 1 1,0-1-1,0 0 0,0 0 1,0 0-1,0 0 1,0 0-1,0 0 0,0-1 1,0 1-1,0-1 0,0 1 1,0-1-1,0 0 1,-1 0-1,1 0 0,0 0 1,0 0-1,1-1 1,35-28 122,-36 28-121,14-12 35,0-1-1,-1 0 1,-1-1-1,19-28 0,-30 38-30,-1 0 0,0 0 0,0 0 0,-1-1 0,1 1 0,-1-1 0,-1 1 0,1-1 0,-1 1-1,-1-13 1,0-4 48,1 23-68,0 0 1,0 0-1,-1 0 0,1 0 1,0 0-1,0 0 1,0 0-1,-1 0 0,1 0 1,0 1-1,0-1 0,0 0 1,-1 0-1,1 0 1,0 0-1,0 0 0,0 0 1,-1 0-1,1 0 0,0 1 1,0-1-1,0 0 0,0 0 1,-1 0-1,1 0 1,0 1-1,0-1 0,0 0 1,0 0-1,0 0 0,0 1 1,0-1-1,0 0 0,0 0 1,-1 1-1,1-1 1,0 0-1,0 0 0,0 0 1,0 1-1,0-1 0,0 0 1,0 0-1,1 1 1,-1-1-1,0 0 0,0 0 1,0 1-1,12 78-331,-8-67 302,0 0 1,2 0-1,-1 0 0,10 14 1,-2-3 23,-11-21 6,-1 1 0,1-1 0,0 0 0,0 0 0,-1 0 1,1 0-1,1 0 0,-1 0 0,0 0 0,4 2 0,-3-6 1,-2 10 0,29-7 108,-23-1-90,-3 0-21,-1 0 11,0 0-1,0 0 0,0 0 0,0 0 1,0 0-1,0 0 0,0-1 0,0 0 1,0 1-1,0-1 0,0 0 1,0 0-1,-1-1 0,1 1 0,0-1 1,2-1-1,13-12 8,-15 13-14,-1 1 1,1-1-1,-1 0 1,0 1 0,0-1-1,0 0 1,0 0-1,0-1 1,0 1-1,-1 0 1,3-4-1,32-76-1,-18 31 0,-13 37-54,-5 14 35,0 1-137,-1 49 13,-1-25 57,4 43 0,10 6 12,-10-70 78,0-1 0,0 1 0,1 0 0,0-1 0,-1 0 1,1 1-1,1-1 0,4 4 0,-7-6 0,0-1 0,0 1 0,0-1 0,0 0 0,0 0 0,0 1 0,-1-1 0,1 0 0,0 0 0,0 0 0,0 0 0,0 0 1,0 0-1,0 0 0,0 0 0,0-1 0,0 1 0,0 0 0,-1-1 0,1 1 0,0 0 0,0-1 0,0 1 0,0-1 0,-1 1 0,1-1 0,0 1 0,0-1 0,-1 0 0,1 1 0,-1-1 0,1 0 0,-1 0 0,1 1 0,0-3 0,1 0 15,1 0-1,-1-1 0,0 0 1,-1 1-1,1-1 0,1-7 0,4-18 64,-3 0-1,3-59 0,-5 68-54,-1 17-16,-1 0-1,0 0 1,0 0 0,1 0-1,-2 1 1,1-1 0,0 0-1,-1 0 1,0-4 0,1 6-10,0 0 1,-1 0-1,1 0 1,0 0-1,0 0 1,0 0-1,0 1 1,0-1-1,1 0 1,-1 0-1,0 0 1,0 0-1,1 0 1,-1 0-1,1-1 1,2-10-45,-3 12 32,4 2-22,-1 0 20,0 0 0,0 0 0,0 0-1,0 0 1,-1 1 0,6 5 0,-2-2-3,64 63-91,-57-57 87,16 10-60,-27-21 82,0 0 0,0 0-1,0-1 1,0 1 0,0-1 0,0 1-1,0-1 1,0 0 0,1 0 0,-1 0 0,0 0-1,0 0 1,0 0 0,0-1 0,4 0-1,4-2 31,-4 1-31,0 1 0,0-1 1,-1 0-1,1-1 0,0 0 1,6-4-1,-10 5 0,0 1 0,0-1 0,-1 0 1,1 0-1,-1 0 0,1 0 0,-1 0 0,0 0 1,0 0-1,0 0 0,0 0 0,0-1 0,0 1 0,-1 0 1,1-1-1,-1 1 0,1-1 0,-1 1 0,0-1 0,0-2 1,-1-2 14,0 0 0,0 0 0,0 0 0,-1 0 0,0 0 0,0 0 0,-1 1 0,0-1 0,-5-7 0,8 13-15,-1 0 1,0 0 0,0 0 0,-1 0 0,1 0-1,0 1 1,0-1 0,0 0 0,0 1 0,-1-1-1,1 1 1,0-1 0,-1 1 0,1-1-1,0 1 1,-3-1 0,3 1-1,0 0 0,1 0 0,-1 0-1,0 0 1,0 0 0,1 0 0,-1 0 0,0 0 0,0 0-1,0 0 1,1 0 0,-1 0 0,0 0 0,1 1 0,-1-1-1,0 0 1,0 1 0,1-1 0,-1 0 0,0 1 0,1-1-1,-1 1 1,1-1 0,-1 1 0,1-1 0,-1 1 0,1 0-1,-2 0 1,-23 46-1,21-36 9,0 1 0,1 0 0,1 0 0,0 0 0,1 0 0,0 0 0,1 1 0,0-1 0,1 0 0,0 0 0,1 0 0,0 0 0,1 0 0,1 0-1,0-1 1,8 18 0,-10-25 8,0-1 0,0 1-1,1-1 1,-1 0 0,1 1 0,0-1-1,0-1 1,0 1 0,0 0 0,0-1-1,0 1 1,1-1 0,-1 0-1,1 0 1,0-1 0,0 1 0,0-1-1,0 1 1,-1-1 0,2-1-1,-1 1 1,0 0 0,0-1 0,0 0-1,0 0 1,0 0 0,0-1-1,0 1 1,0-1 0,0 0 0,0 0-1,0 0 1,0-1 0,0 1 0,-1-1-1,6-3 1,113-87 343,-115 86-336,0-1 0,-1 0 0,0 0 0,0 0 0,-1-1 0,0 0-1,0 0 1,0 0 0,-1-1 0,5-17 0,4-3 54,12-24 140,-25 53-217,1 0 0,-1-1 0,1 1 0,-1 0 0,0 0 0,1 0 0,-1 0 0,1 0 0,-1 0 0,0 0 0,1 1 0,-1-1 0,1 0 0,-1 0 0,0 0 1,1 0-1,-1 0 0,1 1 0,-1-1 0,0 0 0,1 0 0,-1 1 0,0-1 0,0 0 0,1 0 0,-1 1 0,0-1 0,1 1 0,3 5-1,0 1-1,0-1 1,-1 1-1,0 0 0,0 0 1,0 0-1,-1 1 1,0-1-1,1 10 1,0 5-10,1 42 0,-4-57 3,1 0 0,-1 0 0,-1 1 0,1-1 0,-1 0 0,-1 0 1,1 0-1,-1 0 0,0-1 0,-1 1 0,0 0 0,0-1 0,0 0 0,-1 1 0,-4 5 0,7-11 5,0 0 0,0 0 0,0 0 0,0 0 0,0-1 0,-1 1 0,1 0 0,0 0 0,0-1 0,-1 1 0,1-1 0,0 1 0,-1-1 0,1 0 0,-1 0 0,1 1 0,0-1 0,-1 0 0,1 0 0,-1 0 0,1 0 0,0-1 0,-1 1 0,1 0 0,0-1 0,-1 1 0,1 0 0,-2-2 0,-5-1 4,1-1 1,0 0 0,-12-9-1,4 3 21,-6 2-2,18 7-11,0 1 0,0-2-1,0 1 1,1 0-1,-1 0 1,0-1 0,0 1-1,-3-4 1,4 0 51,10 7 35,4 2-56,23 6-58,-24-7 11,0 1 0,0-2 0,13 2 0,51 4 217,103-4 0,-165-5-96,1-1 1,-1 0 0,1-1-1,19-6 1,-33 9-117,1 0 0,-1 0 1,0 0-1,0 0 0,0 0 1,0 0-1,0 0 0,1 0 1,-1 0-1,0 0 0,0 0 0,0 0 1,0-1-1,1 1 0,-1 0 1,0 0-1,0 0 0,0 0 0,0 0 1,0 0-1,1 0 0,-1 0 1,0 0-1,0-1 0,0 1 0,0 0 1,0 0-1,0 0 0,0 0 1,0 0-1,1-1 0,-1 1 1,0 0-1,0 0 0,0 0 0,0 0 1,0-1-1,0 1 0,0 0 1,0 0-1,0 0 0,0 0 0,0-1 1,0 1-1,0 0 0,0 0 1,0 0-1,0 0 0,0-1 0,-1 1 1,1 0-1,0 0 0,0 0 1,0 0-1,0 0 0,0-1 1,0 1-1,0 0 0,-1 0 0,-14-8 169,-25-5-2194,36 12 494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8:58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11856,'0'0'2192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9:03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1059 5224,'0'0'9226,"9"-11"-8884,65-73 643,-11 5 258,-35 44-521,50-51 1,-5 8 103,-72 77-802,0-1-1,0 1 0,1 0 0,-1 0 0,1 0 1,-1 0-1,1 0 0,-1 1 0,1-1 0,0 0 1,-1 1-1,1-1 0,0 1 0,3-1 0,-4 1-5,0 0-1,0 1 0,-1-1 0,1 0 1,0 0-1,0 1 0,0-1 0,0 0 1,0 1-1,0-1 0,-1 1 0,1-1 1,0 1-1,0 0 0,-1-1 1,1 1-1,0 0 0,-1-1 0,1 1 1,0 1-1,2 3 23,-1 0 1,0 0 0,0 0-1,0 1 1,0-1 0,-1 0-1,0 1 1,0 5-1,3 15 97,-2-1-1,-1 0 0,-1 1 0,-1-1 0,-8 44 1,8-54 65,6-17 21,9-21-50,-13 23-172,63-107 347,-55 93-298,2 1 0,-1 0-1,2 0 1,0 1-1,17-13 1,-26 22-44,0 1 0,0 0 0,0 1 0,0-1 0,0 0 0,0 1 0,1 0 0,-1 0 0,1 0 0,-1 0 0,0 0 0,8 0 0,-9 1-5,0 1 0,0-1 0,-1 0 0,1 1 0,0-1 0,0 1 0,0-1 0,-1 1 0,1 0 0,0 0 0,-1 0 0,1 0 0,-1 0 0,1 0 0,-1 0 0,1 1 0,-1-1 0,0 0 0,0 1 0,0-1 0,0 1 0,0-1 0,0 1 0,0 0 0,1 2 0,2 6 0,0 1 1,0-1-1,-2 1 1,1 0-1,-1 0 1,-1 1-1,1 11 0,-2 9 90,-6 38-1,6-68-81,0 13 143,0-15-149,0 0 0,1 0 1,-1 0-1,0 1 0,0-1 0,0 0 0,0 0 0,0 0 1,0 0-1,0 0 0,0 0 0,0 0 0,1 0 0,-1 0 0,0 0 1,0 0-1,0 0 0,0 0 0,0 0 0,0 0 0,0 0 1,1 0-1,-1 0 0,0 0 0,0 0 0,0 0 0,0 0 1,0 0-1,0 0 0,0 0 0,1 0 0,-1 0 0,0 0 0,0 0 1,0 0-1,0 0 0,0 0 0,0 0 0,0 0 0,0 0 1,0-1-1,1 1 0,-1 0 0,0 0 0,0 0 0,0 0 1,0 0-1,0 0 0,0 0 0,0 0 0,0-1 0,15-23 213,-11 16-220,50-73 163,-34 52-142,-19 27-16,0 0-1,1 0 1,-1 1-1,1-1 1,-1 0 0,1 1-1,-1-1 1,1 1-1,0-1 1,0 1-1,0 0 1,0 0-1,0 0 1,0 0-1,0 0 1,2-1 0,-3 2-4,1 1 0,-1-1 0,0 0 0,0 0 0,0 1 0,0-1 0,0 0 0,0 1 0,1-1 0,-1 1 0,0 0 0,0-1 0,-1 1 0,1 0 0,0 0 0,0-1 0,0 1 0,0 0 0,-1 0 0,1 0 0,0 0 1,-1 0-1,1 0 0,-1 0 0,1 0 0,-1 0 0,1 1 0,-1-1 0,0 0 0,1 0 0,-1 2 0,7 26-28,8 53 0,-3-7 18,-12-73 25,0 0-1,1 0 1,0 0-1,-1 0 1,1 1-1,0-1 1,0 0-1,0 0 1,0 0-1,0-1 0,0 1 1,1 0-1,-1 0 1,1-1-1,-1 1 1,1-1-1,0 1 1,-1-1-1,1 1 1,0-1-1,3 1 1,-2-1 1,0 0 0,0-1-1,0 1 1,1-1 0,-1 1 0,0-1 0,0-1 0,1 1 0,-1 0 0,0-1 0,0 1 0,0-1 0,6-2 0,4-2 17,-1 0 0,0-1 0,-1 0 0,0-1 0,19-14 0,-8 2 46,31-33 1,-10 0 60,-43 52-135,0 0 1,0 0-1,1 0 0,-1 0 0,0 0 0,0-1 0,0 1 1,0 0-1,0 0 0,1 0 0,-1 0 0,0 0 1,0 0-1,0 0 0,0-1 0,0 1 0,0 0 0,0 0 1,0 0-1,0 0 0,0-1 0,1 1 0,-1 0 0,0 0 1,0 0-1,0 0 0,0 0 0,0-1 0,0 1 1,0 0-1,0 0 0,0 0 0,0 0 0,0-1 0,-1 1 1,1 0-1,0 0 0,0 0 0,0 0 0,0-1 0,0 1 1,0 0-1,0 0 0,0 0 0,0 0 0,0 0 1,-1 0-1,1-1 0,0 1 0,0 0 0,0 0 0,0 0 1,0 0-1,0 0 0,-1 0 0,1 0 0,-1 0 0,1 0 0,-1 0 0,1 0 0,-1 0 0,1 0 0,0 1 0,-1-1 0,1 0-1,-1 0 1,1 0 0,0 1 0,-1-1 0,1 0 0,0 0 0,-1 1 0,1-1 0,0 0 0,-1 1 0,1-1 0,0 1 0,0-1 0,-1 0 0,1 1-1,0-1 1,0 1 0,0 0 0,-4 7 4,1 0 0,1 0 0,-1 0-1,1 0 1,1 1 0,-1 9 0,1-15-11,1 0 1,0 0-1,0 0 0,1 0 1,-1-1-1,0 1 1,1 0-1,0 0 1,0 0-1,0-1 1,0 1-1,0-1 1,0 1-1,1-1 1,-1 1-1,1-1 0,-1 0 1,1 1-1,0-1 1,0 0-1,0 0 1,3 2-1,-4-4 6,0 1-1,0-1 1,0 0-1,0 1 1,0-1-1,0 0 0,0 1 1,-1-1-1,1 0 1,0 0-1,0 0 1,0 0-1,0 0 1,0 0-1,0 0 1,0 0-1,0 0 0,0-1 1,0 1-1,0 0 1,0 0-1,0-1 1,0 1-1,0-1 1,0 1-1,-1-1 1,1 1-1,0-1 0,0 0 1,-1 1-1,1-1 1,0 0-1,-1 1 1,1-1-1,0 0 1,0-1-1,1-1 6,0-1 1,0 1-1,0 0 0,-1-1 0,1 1 1,-1-1-1,0 0 0,1-3 1,-2 1-4,1 1 1,-2 0 0,1-1-1,0 1 1,-1 0 0,0-1 0,-1 1-1,1 0 1,-1 0 0,0 0 0,-3-6-1,0 0-2,-2 0-1,1 0 1,-13-15-1,15 23-3,1 0-1,0 0 0,-1 0 1,0 0-1,1 0 0,-1 1 1,0 0-1,0 0 0,-1 0 1,1 0-1,0 1 1,-1 0-1,1 0 0,-9-1 1,13 2 1,0 0 1,0 0-1,0 1 0,0-1 1,0 0-1,0 0 1,0 0-1,0 1 1,0-1-1,0 0 1,0 0-1,0 1 1,0-1-1,1 0 0,-1 0 1,0 0-1,0 1 1,0-1-1,0 0 1,0 0-1,0 0 1,1 0-1,-1 1 1,0-1-1,0 0 0,0 0 1,0 0-1,1 0 1,-1 0-1,0 1 1,0-1-1,0 0 1,0 0-1,1 0 1,-1 0-1,0 0 1,0 0-1,1 0 0,-1 0 1,0 0-1,0 0 1,1 0-1,13 8-6,-8-6 4,1 0 0,0-1 1,0 0-1,0-1 0,0 1 0,0-1 1,0 0-1,0-1 0,0 0 1,0 0-1,8-3 0,2 0-12,0-2-1,0 0 1,21-12-1,-14 4 7,-1-2 0,0 0 0,34-33 0,-28 21 16,-1-2 1,45-63-1,-61 75 7,0-2-1,-1 1 1,-1-1 0,13-35-1,17-84 30,-32 108-36,-6 24-5,0 2-1,-1-1 1,1 0-1,-1 0 1,0 0 0,0 0-1,-1 0 1,1-1 0,-3-11-1,0 14 0,-1 8-11,-1 0-1,2 0 1,-1 1-1,-4 7 1,-6 24-13,0 0 0,3 0 0,-10 61 0,-3 118-90,16-136 101,4-44 43,1-1 1,5 52-1,-3-81-6,1-1-1,0 0 1,0 0 0,0 0-1,0 1 1,1-1 0,0-1 0,0 1-1,0 0 1,0 0 0,4 5-1,-5-8-14,1 0 0,-1 0 1,0 0-1,0 0 0,0 0 0,0 0 0,1-1 0,-1 1 0,0 0 0,1-1 0,-1 1 0,1-1 0,-1 1 0,1-1 0,-1 0 0,1 1 1,-1-1-1,1 0 0,-1 0 0,1 0 0,-1 0 0,1-1 0,-1 1 0,1 0 0,-1 0 0,0-1 0,1 1 0,-1-1 0,1 0 0,-1 1 1,0-1-1,1 0 0,-1 0 0,0 0 0,0 1 0,2-3 0,7-5 7,-1-2 0,1 1 0,-1-1 0,-1-1 0,0 0 0,-1 0 0,0 0 0,0-1 0,-1 0 0,-1 0 0,0-1 0,0 1 0,-2-1 0,1 0 0,-2-1 0,0 1 0,1-14 0,-3 18 7,-1-1 0,0 0 0,0 1 0,-1-1 0,-5-16 1,7 25-24,0 1-28,0 0 25,1 1 0,-1-1 0,0 0-1,1 0 1,-1 0 0,0 1 0,0-1-1,1 0 1,-1 0 0,0 1 0,0-1-1,1 0 1,-1 1 0,0-1 0,0 0-1,0 0 1,0 1 0,1-1 0,-1 0-1,0 1 1,0-1 0,0 1 0,0-1-1,0 0 1,0 1 0,0-1 0,0 0-1,0 1 1,4 9-89,50 29-77,-50-37 167,0-1 1,0 1-1,0-1 0,0 0 1,0 0-1,0-1 0,0 1 1,0-1-1,1 0 0,-1 0 1,6 0-1,47-9-12,-50 7 13,-5 2 1,4-1 5,0 0 0,-1 0 0,1 0 0,-1-1 0,0 1 0,0-1 0,1-1 0,-1 1 0,0-1 0,-1 0-1,1 0 1,6-5 0,-11 7-4,0 1-1,0 0 0,0 0 1,1 0-1,-1-1 1,0 1-1,0 0 1,0 0-1,0 0 0,1-1 1,-1 1-1,0 0 1,0 0-1,0 0 0,1 0 1,-1 0-1,0 0 1,0-1-1,1 1 0,-1 0 1,0 0-1,0 0 1,0 0-1,1 0 1,-1 0-1,0 0 0,0 0 1,1 0-1,-1 0 1,0 0-1,0 0 0,1 0 1,-1 1-1,2 7 22,-7 17 13,4-23-34,-3 14-16,1 0-1,-2 25 1,5-36 12,0 0 0,0 0 0,1 0 0,0 1-1,0-1 1,0-1 0,0 1 0,1 0 0,-1 0 0,1 0 0,0-1 0,5 7 0,-6-9 0,0 0 1,1 0 0,-1 0 0,1-1-1,-1 1 1,1 0 0,0-1 0,0 1-1,0-1 1,0 0 0,0 0 0,0 1-1,0-1 1,0-1 0,0 1 0,0 0 0,1 0-1,2 0 1,-1-1 4,0 0-1,0 0 1,-1 0-1,1-1 1,0 1-1,0-1 1,-1 0-1,1 0 1,0 0-1,4-3 1,5-3 9,0-1 0,-1 0 0,0 0 0,20-19 0,24-29 14,68-85 1,-105 113-25,-1 0 0,-1-1 0,-1-1 1,21-58-1,-23 54-1,-4 5-1,0 0 1,-2-1-1,-1-1 0,-1 1 0,-1-1 1,-1-32-1,-5 28-44,1 33 38,0 1 0,-1-1 0,1 0 0,0 0 0,-1 0-1,1 1 1,-1-1 0,0 0 0,1 1 0,-1-1 0,0 1 0,0-1 0,0 1-1,0-1 1,-3-2 0,3 4-1,1 0 0,-1 0 0,0 0 0,1 0 0,-1 0 0,0 0-1,1 0 1,-1 0 0,0 0 0,0 0 0,1 1 0,-1-1 0,0 0 0,1 0-1,-1 1 1,0-1 0,1 0 0,-1 1 0,1-1 0,-1 1 0,1-1 0,-2 1 0,-12 13-64,0 5 29,1 0 0,1 0 1,1 1-1,0 1 1,2-1-1,-10 34 1,-30 136-124,49-189 164,-6 40-30,1 1 0,1 55 0,2-33 16,-1-39 16,2-21 0,0 1 0,1 0 0,-1 0 0,1 0 0,0-1 0,1 1 0,-1 0 0,3 9 0,2 6 28,-4-15-10,0-1 1,0 1-1,0-1 0,1 0 1,2 6-1,-3-9-14,0 0 1,0 1-1,0-1 0,0 0 0,0 0 1,0 0-1,0 1 0,1-1 0,-1 0 1,0-1-1,1 1 0,-1 0 0,1 0 1,-1-1-1,1 1 0,-1 0 0,1-1 1,3 1-1,15 3 63,-15-2-56,0-1 1,0 0-1,1 0 1,-1 0-1,0-1 0,0 0 1,1 0-1,5-1 0,-3-1-2,1 0-1,-1 0 1,0-1-1,0 0 1,0 0-1,0-1 1,0 0-1,-1 0 1,0-1-1,0 0 1,0 0-1,0-1 1,-1 0-1,0 0 1,0 0-1,0-1 1,-1 0-1,6-10 1,-8 11-3,0 1 0,0-1 0,-1 0 1,0 0-1,0 0 0,0-1 0,1-9 0,-3 14 0,1 0 0,-1 1 0,0-1 0,0 0-1,1 0 1,-1 0 0,-1 1 0,1-1-1,0 0 1,0 0 0,-1 0 0,1 1 0,-1-1-1,1 0 1,-1 0 0,0 1 0,0-1-1,0 1 1,0-1 0,0 0 0,0 1-1,0 0 1,0-1 0,-1 1 0,1 0 0,0 0-1,-1-1 1,1 1 0,-1 0 0,1 1-1,-3-2 1,2 1-1,0 1 0,1 0 0,-1-1 0,0 1 0,0 0-1,0 0 1,1 0 0,-1 0 0,0 0 0,0 1 0,0-1 0,1 0-1,-1 1 1,0-1 0,1 1 0,-1 0 0,0 0 0,1 0 0,-1 0-1,1 0 1,-1 0 0,1 0 0,-1 0 0,1 0 0,0 0 0,0 1-1,0-1 1,0 1 0,0-1 0,0 1 0,0-1 0,-1 4 0,0-1-14,0 0-1,0 0 1,1 0 0,0 0 0,0 0 0,0 1 0,0-1 0,0 0 0,1 1 0,0-1 0,0 1 0,1 6 0,1-5 3,0 0 0,0 0 0,0 0-1,1 0 1,0-1 0,1 1 0,-1-1 0,1 0 0,7 8 0,7 10 58,-16-20-40,0-1 1,0 0-1,0-1 1,1 1-1,-1 0 1,1-1-1,0 1 1,-1-1 0,1 0-1,0 0 1,0 0-1,0 0 1,-1 0-1,1-1 1,0 1-1,0-1 1,0 0-1,4 0 1,25 6 122,-30-5-232,13 4 239,-16-7-1893,1 2 1672,0 0-1,0 0 1,0 0-1,0 0 1,0-1-1,0 1 1,0 0-1,1 0 0,-1 0 1,0 0-1,0 0 1,0 0-1,0 0 1,2-1-1672,-2 1 1672,0 0-1,0 0 1,0 0-1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9:03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75 11152,'0'0'776,"-59"-69"-544,63 67 8,2-2 0,7 4-8,5 4-72,8-2 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9:08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0 828 6128,'0'0'4032,"12"4"-3668,-3-1-306,4 2 195,1 0 0,0-1 1,0-1-1,0 0 1,17 1-1,-23-5-104,0 0-1,0 0 1,0 0 0,0-1-1,0 0 1,0-1-1,0 1 1,-1-2-1,0 1 1,1-1 0,8-6-1,-7 3-14,0 1-1,-1-1 1,0-1 0,0 1-1,-1-1 1,0-1-1,0 1 1,5-11 0,-10 15-62,0 0 1,0 0 0,0 0-1,-1 0 1,0-1 0,0 1 0,0-1-1,0 1 1,0 0 0,-1-1-1,0 1 1,0-1 0,0 1 0,-1-1-1,-1-6 1,2 9-40,-1 0 0,0 1 1,1-1-1,-1 0 0,0 1 0,0-1 0,0 0 1,0 1-1,0-1 0,0 1 0,-1 0 1,1-1-1,0 1 0,-1 0 0,1 0 0,-1 0 1,1 0-1,-1 0 0,0 0 0,1 0 0,-1 0 1,0 1-1,0-1 0,1 0 0,-1 1 0,0 0 1,0-1-1,0 1 0,0 0 0,0 0 0,1 0 1,-1 0-1,0 1 0,0-1 0,0 0 1,0 1-1,1-1 0,-3 2 0,-2-1 49,0 1 0,1 0-1,-1 0 1,1 1 0,-1-1-1,1 1 1,0 0 0,0 1 0,0-1-1,-5 6 1,8-7-42,1 0-1,-1 0 1,1 0 0,-1 0-1,1 0 1,0 0-1,0 1 1,0-1 0,0 1-1,0-1 1,0 0 0,1 1-1,-1 0 1,1-1 0,0 1-1,-1-1 1,1 1 0,1-1-1,-1 1 1,0 0 0,1-1-1,-1 1 1,1-1-1,-1 1 1,1-1 0,2 4-1,5 14 93,1 0-1,1 0 0,1-1 0,0-1 1,1 0-1,1-1 0,1 0 0,21 20 1,-32-35-115,0 0 0,0 0 1,0-1-1,0 1 1,1-1-1,-1 0 0,0 0 1,1 0-1,-1 0 0,1 0 1,0-1-1,-1 0 0,1 0 1,-1 0-1,7 0 0,6-2 12,-1-1-1,20-6 0,-28 7-14,112-40 130,-93 33-110,0-1 1,-1-1 0,28-17-1,-43 21-16,0-1 0,-1 1-1,0-1 1,-1-1 0,15-18 0,8-8 42,-23 26-54,47-52 72,-49 53-56,0 0 0,0-1-1,0 0 1,-2 0 0,9-20 0,-3-2 23,-1-2 1,-2 1-1,-1-1 1,-2 0-1,-1 0 1,-2-64-1,-3 58-7,1 17-27,0 0 1,-2 0 0,0 0 0,-11-36-1,14 57-11,-1 0-1,1 0 0,0 0 0,-1 0 0,1 0 0,-1 0 1,1 0-1,-1 0 0,0 0 0,1 0 0,-1 1 0,0-1 1,1 0-1,-1 0 0,0 1 0,0-1 0,0 0 1,0 1-1,1-1 0,-1 1 0,0 0 0,0-1 0,0 1 1,-1-1-1,0 1 0,0 0 1,1 0-1,-1 1 1,1-1-1,-1 0 1,0 1-1,1-1 1,-1 1-1,1-1 1,-1 1-1,1 0 1,0 0-1,-1-1 1,0 2-1,-6 5-9,0 0 0,0 0-1,-11 14 1,17-18 1,-12 12 0,1 1 0,1 1 0,1 0 0,0 0 1,1 1-1,1 0 0,0 1 0,2 0 0,-6 20 1,12-32 7,-9 31 23,1 0 0,3 1 0,-4 63 1,7-9 9,0 35-20,4-108 29,1-1 0,0 1 0,2-1 0,8 28 0,-11-43-22,0 0 0,1-1 0,-1 1 1,1-1-1,0 0 0,0 0 0,1 1 0,-1-1 0,0 0 1,1-1-1,0 1 0,0 0 0,0-1 0,0 0 0,0 1 1,0-1-1,0 0 0,1-1 0,-1 1 0,1-1 0,-1 1 1,1-1-1,6 1 0,3 1 40,1 0-1,-1-1 1,0-1-1,1 0 1,-1-1 0,1 0-1,17-3 1,-21 1-39,-1 0 1,1-1 0,-1 0-1,0 0 1,0-1-1,0 0 1,-1 0 0,1-1-1,-1 0 1,0-1-1,7-6 1,-14 11-18,13-12 34,24-25 0,-34 33-39,-1 0 1,1 0 0,-1-1-1,0 1 1,0-1-1,0 0 1,-1 0-1,0 0 1,2-8 0,-3 5 0,0 1 1,0 0 0,-1-1 0,0 1 0,-2-15-1,2 20 1,-1-1 0,1 1 0,-1 0 0,1-1 0,-1 1 0,0 0 0,-3-6 0,4 8 0,-1 1 0,1-1 0,-1 1 0,0-1 0,1 0 0,-1 1 0,0-1 0,1 1 0,-1 0 0,0-1 0,0 1 0,0 0 0,1-1 0,-1 1 0,0 0 0,0 0 0,0 0 0,0 0 0,0-1 0,1 1 0,-1 0 0,0 1 0,0-1 0,0 0 0,0 0 0,0 0 0,1 0 0,-1 1 0,0-1 0,0 0 0,0 1 0,1-1 0,-1 1 0,0-1 0,-1 2 0,-14 12 0,15-13 0,-1 1 0,1-1 0,0 0 0,-1 1 0,1-1 0,-1 0 0,1 0 0,-1 0 0,0 0 0,1 0 0,-3 0 0,2 0 0,0 0 0,0 1 0,0-1 0,0 0 0,1 1 0,-1-1 0,0 1 0,1-1 0,-1 1 0,1 0 0,-1 0 0,1 0 0,0 0 0,0 0 0,0 0 0,0 0 0,0 0 0,1 0 0,-1 0 0,0 0 0,1 3 0,-3 8 0,1 0 0,0 19 0,2-24 0,0 0 0,0-1 0,1 1 0,0 0 0,0-1 0,1 1 0,0-1 0,4 11 0,-4-13 0,0 0 0,0-1 0,0 1 1,1-1-1,0 1 0,0-1 1,0 0-1,1 0 0,-1 0 0,1-1 1,8 7-1,8 6 42,-18-14-39,-1-1-1,0 1 1,1-1 0,0 1-1,-1-1 1,1 0 0,0 0-1,0 1 1,-1-1 0,1 0 0,0-1-1,0 1 1,0 0 0,0-1-1,0 1 1,0-1 0,0 1-1,1-1 1,-1 0 0,0 0-1,0 0 1,0 0 0,0 0 0,0-1-1,0 1 1,0 0 0,4-2-1,10-5 13,0-1-1,0 0 1,-1-1 0,0 0-1,-1-1 1,16-14-1,-6 0 9,0 0 0,24-33 0,-43 51-11,-2-1 0,1 1 0,-1 0 1,4-9-1,-5 10-3,0 0 0,0 0 0,1 0 0,0 1 0,-1-1 0,8-7 0,-9 11-11,0 1 0,0-1 0,0 0 0,0 1 0,0-1 0,0 1 0,0-1-1,1 1 1,-1 0 0,0-1 0,0 1 0,0 0 0,0 0 0,1 0 0,-1 0 0,0 0 0,0 0 0,0 0 0,1 0 0,-1 0 0,0 1 0,0-1 0,0 1 0,0-1 0,0 0 0,1 1-1,0 1 1,3 0-27,0 1-1,-1 0 1,1 1-1,-1-1 1,4 5-1,-8-8 29,0 0-1,0 0 0,0 0 0,0 0 1,0 0-1,1 0 0,-1 0 1,0 0-1,0 0 0,0 0 1,0 0-1,0 1 0,0-1 0,0 0 1,0 0-1,0 0 0,0 0 1,0 0-1,0 0 0,0 1 0,0-1 1,0 0-1,0 0 0,0 0 1,0 0-1,0 0 0,0 0 1,0 0-1,0 1 0,0-1 0,0 0 1,0 0-1,0 0 0,0 0 1,0 0-1,0 0 0,0 1 0,0-1 1,0 0-1,0 0 0,0 0 1,0 0-1,0 0 0,-1 0 1,1 0-1,0 0 0,-9 3-10,-19-2 71,18 0-47,-10 1 12,0 0 0,1 2 0,-27 8 0,39-10-31,0 1-1,0 0 0,0 1 0,0-1 0,0 1 0,0 1 1,1-1-1,0 1 0,0 0 0,0 0 0,-8 11 1,14-14 5,0 1 1,-1-1 0,1 0 0,0 1-1,0-1 1,0 1 0,1-1 0,-1 0-1,0 1 1,1-1 0,0 0 0,1 5-1,0-1 1,-1-1 1,1-1 0,-1 1 0,1-1 0,0 1 0,0-1 0,1 0 0,-1 0 0,1 0 0,0 0 0,0 0 0,0 0 0,0-1 0,1 0 0,-1 0 0,1 0 0,0 0 0,0 0 0,0-1 0,8 4 0,-6-4 0,0 1 0,1-1 0,0-1 0,-1 1 0,1-1 0,0 0 0,0-1 0,-1 0 0,1 0 0,0 0 0,0-1 0,0 0 0,8-2 0,-2 0 16,-1 0 0,1-1 0,-1 0 0,0-1 0,0-1 0,-1 0 0,0 0-1,0-1 1,0-1 0,-1 0 0,0 0 0,17-18 0,-9 4-1,-1-1-1,0-1 1,16-33 0,-11 14-33,-2-2 0,-2-1 0,-2 0 0,12-62 0,21-221-14,-42 291 33,0-14-1,-7 49 0,0-1-1,0 1 1,0 0 0,-1-1-1,1 1 1,-1 0-1,0-1 1,0 1 0,0 0-1,0 0 1,-1 0 0,-2-4-1,3 3-53,-1 11 19,-11 33-61,-14 80 0,13-51 52,-29 199-28,30-174 96,9-54 15,1 1 0,3 0 0,6 67 0,-4-88 3,-2-11-6,0 1 0,1 0 0,1-1 0,0 1-1,0-1 1,1 0 0,7 18 0,-9-26-27,0 1 1,0-1-1,0 1 0,1-1 0,-1 0 0,0 1 1,1-1-1,-1 0 0,1 0 0,-1 0 0,1 0 1,0 0-1,-1 0 0,1-1 0,0 1 0,0-1 1,0 1-1,-1-1 0,1 1 0,0-1 0,0 0 1,0 0-1,0 0 0,0 0 0,0 0 0,-1-1 1,1 1-1,0-1 0,0 1 0,0-1 0,2-1 1,2 0 4,0 0 1,-1-1 0,0 1-1,1-1 1,-1-1 0,0 1-1,-1-1 1,9-8 0,-1-1 17,-2-1 0,1 0 0,-2-1-1,0 0 1,-1 0 0,0-1 0,-1 0 0,-1-1 0,-1 1 0,0-1 0,2-20 0,-3-7 58,0 36-5,-4 8-84,0 0-1,0 0 1,0-1-1,0 1 1,0 0-1,0 0 0,0 0 1,0 0-1,0 0 1,0 0-1,0 0 1,1 0-1,-1 0 1,0 0-1,0 0 0,0 0 1,0 0-1,0 0 1,0 0-1,0 0 1,0 0-1,1 0 0,-1 0 1,0 0-1,0 0 1,0 0-1,0 0 1,0 0-1,0 0 0,0 0 1,0 0-1,0 0 1,1 0-1,-1 0 1,0 0-1,0 0 0,0 0 1,0 0-1,0 0 1,0 0-1,0 0 1,0 0-1,0 0 1,0 0-1,0 1 0,1-1 1,-1 0-1,0 0 1,0 0-1,0 0 1,0 0-1,0 0 0,0 0 1,0 0-1,0 0 1,0 1-1,0-1 1,0 0-1,0 0 0,0 0 1,0 0-1,0 0 1,0 0-1,0 0 1,0 0-1,0 1 0,0-1 1,0 2-5,1 1 1,-1-1-1,1 1 1,0-1-1,0 0 1,0 1-1,0-1 0,0 0 1,3 4-1,6 12-12,-7 0-10,0 0 0,-1 0 0,0 20 0,1 8-17,-3-13 0,-1-27 32,1 0 1,-1 0-1,1 1 1,1-1-1,-1 0 1,1 0-1,0 1 1,1-1-1,0 0 1,0 0-1,3 7 1,-4-12 9,0 0-1,0 0 1,0 0 0,0-1 0,1 1-1,-1 0 1,0 0 0,1-1 0,-1 1-1,0-1 1,1 1 0,-1-1 0,1 0-1,-1 1 1,1-1 0,-1 0 0,1 0-1,-1 0 1,0 0 0,1 0 0,-1 0-1,1-1 1,-1 1 0,1 0 0,-1-1-1,3 0 1,37-18 1,-39 18-1,25-15 20,-1 0 0,-1-1-1,-1-2 1,0 0 0,-2-2-1,30-33 1,-45 43 31,-8 9 6,0 3-53,0 1-1,0-1 1,0 0 0,0 0-1,0 0 1,0 0-1,0 1 1,1-1 0,-1 0-1,0 1 1,1-1-1,-1 0 1,0 2 0,-4 15 0,3-11-6,0 0 0,0-1 1,1 1-1,-1 0 0,1 0 0,1-1 1,0 1-1,0 0 0,1 9 1,-1-13-5,1 0 0,-1 0 0,1-1 1,0 1-1,0 0 0,0 0 0,0 0 1,0-1-1,1 1 0,3 4 0,-5-6 6,1-1 1,0 1-1,0 0 0,0-1 0,0 1 0,0-1 0,0 1 1,0-1-1,0 0 0,0 0 0,0 1 0,0-1 0,0 0 1,0 0-1,1 0 0,-1 0 0,0 0 0,0 0 0,0 0 1,0 0-1,0 0 0,0-1 0,0 1 0,0 0 0,0-1 1,0 1-1,0-1 0,0 1 0,0-1 0,0 0 0,0 1 1,0-1-1,0-1 0,2 0 5,-1 0 0,1 0 0,-1 0 0,0-1 1,0 1-1,0-1 0,-1 0 0,1 1 0,-1-1 0,1 0 0,-1 0 1,0 0-1,0 0 0,0 0 0,0 0 0,-1-1 0,1 1 0,-1 0 1,0 0-1,0 0 0,0 0 0,0-1 0,-1 1 0,1 0 0,-1 0 1,0 0-1,0 0 0,0 0 0,-2-4 0,2 2 2,-1 0 1,0 0-1,-1 0 0,1 1 0,-1-1 0,0 1 1,0 0-1,0 0 0,-1 0 0,0 0 0,1 1 1,-1-1-1,0 1 0,-1 0 0,1 0 0,-1 0 1,-9-4-1,12 6-4,0 0 0,-1 0 0,1 1-1,-1-1 1,1 0 0,-1 1 0,1 0 0,-1-1 0,0 1 0,1 0 0,-1 0-1,1 1 1,-1-1 0,1 0 0,-1 1 0,1 0 0,-1-1 0,1 1 0,-1 0-1,1 0 1,-3 2 0,5-3-2,-4 4-16,8-3-15,8-2 5,53 3-18,38-1-17,-92-2 62,0 1 1,0 0 0,0 1 0,0 0 0,-1 0 0,20 6 0,-26-5-1,-1-1 0,1 0 0,0 1 0,-1 0 0,1 0 0,-1 0 0,0 0 0,0 1 0,0-1 0,0 1 0,0 0 0,0 0 0,-1 0-1,1 0 1,-1 0 0,0 0 0,0 1 0,0-1 0,0 1 0,-1 0 0,2 5 0,-2-5 3,0 0 1,-1 1-1,0-1 0,0 0 1,0 0-1,0 1 0,-1-1 0,1 0 1,-1 0-1,0 0 0,-1 0 0,1 0 1,-1 0-1,0 0 0,1 0 0,-2 0 1,1-1-1,0 1 0,-1-1 0,-4 5 1,47-59 541,-30 37-481,0 0 1,23-22-1,-32 35-60,0 0-1,0 0 1,-1 0 0,1 0-1,0 0 1,0 1-1,1-1 1,-1 0-1,0 0 1,0 1 0,0-1-1,0 1 1,1-1-1,-1 1 1,0-1-1,0 1 1,1 0 0,-1 0-1,0 0 1,1-1-1,-1 1 1,0 0-1,1 1 1,-1-1 0,0 0-1,1 0 1,-1 1-1,0-1 1,0 0-1,1 1 1,0 0 0,0 1-10,1 0 1,-1 1 0,0-1 0,0 0 0,-1 1 0,1 0 0,-1-1 0,1 1 0,-1 0 0,0 0 0,2 5 0,6 19-18,-4-8-32,14 29 0,-18-46 53,-1-1-1,1 0 1,0-1 0,0 1-1,-1 0 1,1 0-1,0 0 1,0 0 0,0-1-1,0 1 1,0 0-1,0-1 1,0 1 0,1-1-1,-1 1 1,0-1-1,0 1 1,0-1-1,0 0 1,1 0 0,-1 1-1,0-1 1,0 0-1,1 0 1,1-1 0,31-7 37,-20 2-29,0 0 0,-1-1 1,0-1-1,-1 0 0,0-1 0,0 0 0,0 0 0,-1-2 0,-1 1 0,10-14 0,0-2 36,-2 0-1,0-2 1,21-47-1,-12 35 93,-27 39-92,6 16-57,0 11-21,-2 1-1,1 47 1,0-1-23,-4-62 46,0 1-1,-1 0 0,0 0 1,-1 0-1,0-1 0,-1 1 1,0 0-1,-1-1 0,0 1 1,-1-1-1,-8 18 0,11-28 13,1 0-1,-1 0 1,0 0-1,0 1 1,1-1 0,-1 0-1,0 0 1,0 0-1,0 0 1,0-1-1,0 1 1,0 0 0,0 0-1,-1-1 1,1 1-1,0 0 1,0-1-1,-1 1 1,1-1-1,0 0 1,0 1 0,-1-1-1,1 0 1,-1 0-1,1 0 1,0 0-1,-1 0 1,1 0 0,0 0-1,-1 0 1,-1-1-1,1 0 1,0 0-1,0 1 1,0-1-1,0 0 1,0-1-1,1 1 1,-1 0-1,0 0 1,1-1-1,-1 1 1,1-1-1,-1 1 1,1-1-1,0 0 1,0 1-1,0-1 1,0 0-1,0 0 1,-1-2-1,-4-10-9,3 2-25,3 12 34,1-1-1,0 0 1,0 1-1,-1-1 1,1 1-1,0 0 0,0-1 1,0 1-1,-1 0 1,1-1-1,0 1 0,0 0 1,0 0-1,0 0 1,0 0-1,0 0 0,1 0 1,45-3-74,53 4-1,89 5-268,-160-9 490,-2 0-4505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9:09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8640,'0'0'2528,"62"-23"-1960,-1 15 8,21-4-136,15 6 0,-2 6-104,12 0 0,-5-4-80,5 2 0,14 4-120,-2 2 0,-8-8-88,10-8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09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10952,'0'0'120,"75"-22"96,-35 16 144,9 0 96,5 2 16,-8 8 48,7 2 0,-11 0 0,-6 0 8,1 0-88,-7-2 8,2-4-144,2-4 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9:12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6 5720,'0'0'5145,"-13"0"-4844,0 0-184,0 1-1,-1 0 0,1 1 0,0 0 1,0 1-1,1 0 0,-1 1 0,1 1 1,-23 11-1,17-4 143,1 1 0,-16 16 0,26-23-116,0 1-1,1 0 1,0 1-1,0 0 1,1-1-1,-9 18 1,14-24-110,-1 0 0,0 1 0,1-1 0,-1 1 0,1-1 1,-1 1-1,1-1 0,0 1 0,-1 0 0,1-1 1,0 1-1,0-1 0,0 1 0,1 0 0,-1-1 0,0 1 1,0-1-1,1 1 0,-1-1 0,1 1 0,0-1 1,-1 1-1,2 1 0,0-1 2,-1-1 1,1 1-1,0-1 0,0 0 1,-1 1-1,1-1 0,0 0 1,0 0-1,0 0 0,1 0 1,-1-1-1,0 1 0,0 0 1,4 0-1,0 0 30,0-1 0,1 1 0,-1-1 0,1 0 0,-1-1 0,0 0 0,0 0 0,1 0 0,-1-1 0,11-3 0,2-8 125,0 0 0,-1-1 1,0 0-1,29-34 0,-26 28 1,-19 16-153,1 1 0,0-1 0,-1 0-1,0 0 1,0 0 0,0 0-1,0 0 1,0 0 0,-1 0-1,0-1 1,0 1 0,0-1-1,0-4 1,1-6 166,0 12-83,-2 3-116,0 0-1,1 0 1,-1-1-1,0 1 0,0 0 1,0 0-1,0 0 1,1 0-1,-1 0 0,0 0 1,0-1-1,0 1 1,0 0-1,0 0 1,0 0-1,0 0 0,0 0 1,1-1-1,-1 1 1,0 0-1,0 0 0,0 0 1,0-1-1,0 1 1,0 0-1,0 0 1,0 0-1,0 0 0,0-1 1,0 1-1,0 0 1,0 0-1,0 0 0,-1-1 1,1 1-1,0 0 1,0 0-1,0 0 1,0 0-1,0-1 0,0 1 1,0 0-1,0 0 1,-1 0-1,1 0 0,0 0 1,0 0-1,0-1 1,0 1-1,0 0 1,-1 0-1,1 0 0,0 0 1,0 0-1,0 0 1,0 0-1,-1 0 0,1 0 1,0 0-1,0 0 1,-1 0-1,0 18 232,-1-3-188,0-1 0,1 1-1,1 0 1,0 0 0,1 0 0,5 27-1,-4-34-10,0 1-1,1-1 1,0 0-1,1 0 1,-1 0-1,1 0 1,1 0-1,0-1 1,0 0-1,0 0 1,1 0-1,0-1 1,7 7-1,-11-12-20,0 1-1,0-1 0,0 1 0,0-1 0,1 0 0,-1 0 1,0 0-1,1 0 0,-1 0 0,1 0 0,-1-1 0,1 1 1,-1-1-1,1 0 0,-1 1 0,1-1 0,3-1 1,-2 0 9,1 0 0,-1 0 0,0 0 0,1-1 0,-1 1 0,0-1 1,0 0-1,8-5 0,-1-2 25,0 0 1,-1 0-1,0-1 1,-1 0 0,13-16-1,-15 17-1,-1-1 0,1 0 0,-1-1 0,-1 1-1,5-12 1,-10 20-22,3-6 58,-7 12-29,2 0-50,1-1-1,0 1 0,0-1 1,0 1-1,1 0 0,-1 0 1,1-1-1,0 1 0,0 4 0,3 35 54,-1-32-28,5 29 41,-7-38-63,1 0 1,-1 0-1,1 0 1,0 0-1,0 0 1,0 0-1,0 0 1,0-1-1,0 1 1,1 0 0,-1 0-1,1-1 1,-1 1-1,4 2 1,-4-4-1,0 0 0,0 1 0,0-1 0,0 0 0,0 0 0,0 1 0,0-1 0,0 0 0,0 0 0,0 0 0,0-1-1,0 1 1,0 0 0,0 0 0,0 0 0,0-1 0,0 1 0,0 0 0,0-1 0,0 1 0,0-1 0,-1 1 0,2-2 0,20-16 78,-20 17-75,48-49 214,47-60-1,-96 109-219,-1 1 0,1-1 0,-1 1 0,1-1-1,-1 1 1,1-1 0,-1 1 0,1-1 0,-1 1 0,1-1 0,0 1 0,-1 0 0,1 0-1,0-1 1,0 1 0,-1 0 0,1 0 0,0 0 0,-1-1 0,1 1 0,0 0 0,0 0-1,-1 0 1,1 0 0,0 0 0,0 1 0,-1-1 0,1 0 0,0 0 0,0 0-1,-1 1 1,1-1 0,0 0 0,-1 1 0,1-1 0,-1 1 0,1-1 0,0 0 0,-1 1-1,1 0 1,-1-1 0,1 1 0,-1-1 0,1 1 0,-1-1 0,0 1 0,1 0 0,-1 0-1,6 7-6,-1 1-1,0 0 0,4 10 0,0-1 29,-5-11-23,0-1 0,0 0 1,1 1-1,0-2 0,0 1 0,0-1 0,0 1 0,1-1 1,0-1-1,0 1 0,11 5 0,-13-8 1,0-1-1,0 1 1,1-1-1,-1 0 1,0 0 0,0-1-1,1 1 1,-1-1-1,0 0 1,1 0-1,-1 0 1,0 0 0,0-1-1,1 0 1,-1 0-1,0 0 1,0 0-1,0-1 1,0 0 0,0 1-1,6-5 1,-7 5 1,0-1 1,0 1-1,0-1 1,-1 0 0,1 0-1,0 0 1,-1 0 0,1 0-1,-1-1 1,0 1-1,0-1 1,0 0 0,0 1-1,0-1 1,0 0-1,-1 0 1,1 0 0,-1 0-1,0-1 1,0 1-1,1-4 1,-1-1 15,0 0-1,0 0 1,-1 1-1,0-1 1,-1 0-1,-1-8 1,2 15-20,0 0 1,0 1 0,0-1 0,0 1 1,0-1-1,0 1 0,0-1 0,0 0 0,0 1 0,0-1 0,0 1 0,0-1 0,-1 1 0,1-1 0,0 1 0,0 0 0,-1-1 0,1 1 0,0-1 0,-1 1 0,1-1 0,0 1 0,-1 0 0,1-1 0,-1 1 1,1 0-1,0-1 0,-1 1 0,1 0 0,-1 0 0,1-1 0,-1 1 0,1 0 0,-1 0 0,1 0 0,-1 0 0,0 0 0,-9-5-12,10 5 8,-1 0 0,1 0 0,0 0 1,0-1-1,0 1 0,0 0 0,0 0 0,-1 0 0,1 0 0,0 0 0,0 0 0,0-1 0,0 1 0,0 0 0,0 0 0,0 0 0,-1-1 0,1 1 0,0 0 0,0 0 1,0 0-1,0 0 0,0-1 0,0 1 0,0 0 0,0 0 0,0 0 0,0-1 0,0 1 0,0 0 0,0 0 0,0 0 0,0-1 0,0 1 0,1 0 0,-1 0 0,0 0 1,0 0-1,0-1 0,0 1 0,0 0 0,0 0 0,0 0 0,0 0 0,1 0 0,-1-1 0,0 1 0,0 0 0,0 0 0,0 0 0,1 0 0,-1 0 0,0 0 0,0 0 1,0 0-1,0 0 0,1 0 0,-1 0 0,0 0 0,0-1 0,0 1 0,1 0 0,-1 0 0,0 0 0,0 1 0,0-1 0,1 0 0,17-1-67,-14 2 62,181 5-154,-41-3 213,-127-1-59,-15-2 3,1 1 0,-1-1 0,0 0-1,1 0 1,-1 0 0,0 0 0,1 0 0,-1 0-1,0 0 1,0-1 0,1 1 0,-1-1 0,3-1-1,2 2-25,-6 2 3,-6 0-3,-7 1 31,1 1-1,0 0 1,1 0-1,-1 2 0,1-1 1,-11 9-1,7-6 4,-14 8 12,7-4 46,0 0 0,1 2 0,-36 30 0,56-43-53,-1 0-1,0-1 1,0 1 0,1 0-1,-1 0 1,0 0-1,1 0 1,-1 0-1,1 0 1,-1 0-1,1 0 1,-1 0-1,1 0 1,0 0 0,0 0-1,-1 0 1,1 0-1,0 0 1,0 0-1,0 0 1,0 0-1,1 2 1,-1-3-5,0 1 0,1 0 0,-1-1 0,0 1-1,1-1 1,-1 1 0,1-1 0,-1 1 0,1-1 0,-1 1 0,1-1 0,-1 0 0,1 1 0,-1-1 0,1 1 0,0-1-1,-1 0 1,1 0 0,-1 1 0,1-1 0,0 0 0,-1 0 0,1 0 0,0 0 0,0 0 0,-1 0 0,1 0-1,0 0 1,-1 0 0,1 0 0,0 0 0,-1 0 0,2-1 0,8-2 18,0 0-1,0-1 1,-1 0 0,0 0-1,11-8 1,-11 7-1,0 0 0,0 1 0,0 0 0,0 0 0,18-4 0,4-4 142,-30 14-168,0-1 1,0 0-1,0 0 1,0 1-1,0-1 1,0 1-1,0-1 1,0 1-1,-1-1 1,1 1-1,0-1 1,-1 1-1,1 2 1,2 7-7,-2-6-3,0 1 0,1 0-1,0-1 1,0 0 0,5 10-1,-6-13 12,0-1 0,1 0 0,-1 0 0,0 1 0,0-1 0,0 0 0,1 0-1,-1 0 1,1 0 0,-1 0 0,1-1 0,-1 1 0,1 0 0,-1-1 0,1 1 0,-1-1 0,1 1-1,0-1 1,-1 0 0,1 0 0,0 0 0,0 0 0,-1 0 0,1 0 0,1-1 0,4 0 7,-1-1 1,0 0-1,0 0 1,0 0 0,0-1-1,-1 0 1,1-1-1,-1 1 1,1-1 0,-1 0-1,0 0 1,-1 0-1,1-1 1,-1 0 0,5-5-1,-2 1 21,1 1-1,0 0 1,14-10 0,-21 18-24,-1-1 0,0 1 0,0 0 0,1 0 0,-1-1 0,0 1 1,0 0-1,1 0 0,-1 0 0,0-1 0,1 1 0,-1 0 0,0 0 1,1 0-1,-1 0 0,1 0 0,-1 0 0,0 0 0,1 0 0,-1 0 0,0 0 1,1 0-1,-1 0 0,1 0 0,-1 0 0,0 0 0,1 0 0,-1 0 1,0 0-1,1 0 0,-1 1 0,1-1 0,2 12-39,-1 0 18,5 51-86,-7-63 101,0 1 0,0-1 0,0 1 0,0 0 0,0-1 0,0 1 0,0-1 1,0 1-1,1-1 0,-1 1 0,0 0 0,0-1 0,1 1 0,-1-1 0,1 1 0,-1-1 0,0 0 0,1 1 0,-1-1 0,1 1 0,-1-1 1,1 0-1,-1 1 0,1-1 0,-1 0 0,1 0 0,-1 1 0,2-1 0,-1 0 2,0 0 0,1 0 0,-1 0 0,0 0 1,0-1-1,1 1 0,-1 0 0,0-1 0,0 1 0,0-1 0,0 1 0,3-2 0,28-24 24,-30 24-30,20-15 17,-21 16-9,0 1-1,0-1 0,0 1 0,-1-1 0,1 1 1,0-1-1,0 1 0,0-1 0,0 1 0,0 0 0,0 0 1,0-1-1,0 1 0,0 0 0,0 0 0,0 0 1,0 0-1,0 0 0,0 0 0,0 0 0,0 0 0,0 1 1,0-1-1,2 1 0,-3 1-4,0 0 0,1 0 0,-1 0 0,0 0 0,0 0-1,0 1 1,0-1 0,-1 0 0,1 0 0,-1 3 0,0 1-4,-4 16-9,-1-1 0,-1 1 0,0-1 0,-2 0 0,-18 32 0,11-21 3,3-6 8,-3 8-18,-1 0 0,-2-1 0,-26 34 0,5-29-12,11-12 12,28-24 25,1-1 0,-1 0-1,-1 0 1,1 0 0,0 0 0,0 0 0,0 0 0,0 0 0,-1-1 0,1 1 0,0 0 0,-1-1 0,1 1 0,-1-1 0,1 1 0,-1-1 0,1 1 0,-1-1 0,1 0 0,-1 0 0,1 0 0,-1 0 0,1 0 0,-1 0 0,1 0-1,-1-1 1,1 1 0,-1-1 0,1 1 0,-2-1 0,1-1 1,0 1 0,0-1 0,1 0 0,-1 0-1,0 1 1,1-1 0,0 0 0,-1 0 0,1 0 0,0 0 0,0-1-1,0 1 1,0 0 0,1 0 0,-1-1 0,1 1 0,-1 0-1,1-4 1,-1-1 2,0-1 0,1 0 0,0 1 1,1-1-1,0 0 0,0 1 0,0-1 0,1 1 0,0 0 0,1-1 0,-1 1 0,2 0 0,4-9 0,-2 7 1,0 1 0,1 0-1,0 0 1,0 0 0,1 1-1,0 0 1,0 0 0,16-9-1,0 3 4,1 1-1,0 2 1,0 0-1,1 2 1,0 0-1,45-6 1,-36 10-84,1 2 1,-1 0 0,44 5 0,-5 4-3109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9:17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0 792 6824,'0'0'3534,"12"-6"-3108,-4 2-362,12-6 136,-1 0 0,-1-2 0,20-14 0,-4 2 154,7-6-46,3-14 6,-1-1-1,-3-2 0,41-61 1,-81 108-313,37-54 375,-1-2 1,28-64-1,-54 94-185,-2 0-1,-1 0 0,4-33 0,-4 25 103,-7 33-270,0 0 1,1-1 0,-1 1 0,0 0-1,0 0 1,0 0 0,0-1 0,0 1 0,0 0-1,0 0 1,0-1 0,-1 1 0,1 0 0,0 0-1,-1 0 1,1 0 0,-1 0 0,0-2 0,-13 24 279,-106 250 149,105-226-292,-18 89-1,-1 4 113,-39 92 565,63-205-615,8-21-132,0 1 0,0 0 0,0-1 1,1 1-1,-2 8 0,1-7 9,1-5-45,1 1-1,-1 0 0,0 0 0,1-1 0,-1 1 0,1 0 0,0 0 0,-1-1 0,1 1 0,0 0 0,0 0 0,1 3 0,6-7 155,-6 2-200,-1-1 0,1 1 0,0 0 0,-1 0 0,1 0 0,-1-1 0,1 1 0,-1 0 0,1 0 0,-1-1 0,1 1 0,-1 0 0,0-1 0,1 1 0,-1-1 0,1 1 0,-1-1 0,0 1 0,1-1 0,-1 1 0,0-1 0,0 1 0,1-1 0,-1 1 0,0-1 0,0 1 0,0-1 0,0 1 0,0-2 0,2-3 18,0 1 1,1-1-1,-1 0 0,1 0 0,0 1 0,4-6 0,12-19 41,5-10-47,43-55 0,97-104 77,-118 145-42,-25 30-33,23-31 0,-40 48-26,-3 4 6,0-1-1,1 1 0,-1 0 0,1 0 1,-1 1-1,1-1 0,0 0 0,-1 1 1,4-3-1,-5 4 15,-3-6 35,-11 12 56,11-5-100,1 0 1,-1 1-1,0-1 0,1-1 1,-1 1-1,0 0 0,0-1 1,-3 1-1,5-1-7,1 0 0,0 1 0,0-1 0,0 0 0,0 0 0,-1 1 0,1-1 0,0 0 0,0 0 0,0 1 0,0-1 0,0 0 0,0 0 0,-1 1 1,1-1-1,0 0 0,0 1 0,0-1 0,0 0 0,0 0 0,0 1 0,0-1 0,0 0 0,0 1 0,1-1 0,-1 0 0,0 0 0,0 1 0,0-1 0,0 0 0,0 0 0,0 1 0,1-1 0,-1 0 0,0 0 0,0 1 0,0-1 0,0 0 0,1 0 0,-1 1 0,6 5 2,-1 0 0,-1 0 0,1 0 0,-1 1 0,0 0 0,0 0 0,-1 0 0,0 0 0,0 0 0,1 10 0,2 10 21,4 44 0,-8-45-4,10 44 1,-11-69-13,-1 1 0,1-1 0,-1 1 0,1-1 0,0 0 0,-1 0-1,1 1 1,0-1 0,0 0 0,0 0 0,0 0 0,0 0 0,0 1 0,0-2 0,0 1 0,1 0 0,-1 0 0,0 0 0,0-1-1,1 1 1,-1 0 0,1-1 0,-1 1 0,1-1 0,-1 0 0,0 1 0,1-1 0,-1 0 0,1 0 0,-1 0 0,1 0 0,-1 0-1,1 0 1,-1-1 0,1 1 0,-1 0 0,1-1 0,-1 1 0,3-2 0,5-1 11,1-1 0,-1 0 0,0-1 0,12-8 0,171-125 183,-168 123-145,1-2 264,-31 32 5,-8 10-315,10-18-7,0-1 1,0 0 0,0 1 0,1 0 0,0-1 0,1 1-1,-1 1 1,-1 10 0,3-14 0,1 1 1,0-1-1,0 0 0,0 0 1,0 0-1,1 0 0,-1 0 1,1 0-1,0 0 0,0 0 0,1 0 1,-1 0-1,1-1 0,0 1 1,0 0-1,0-1 0,3 5 1,-3-6-6,0 0 0,1 0 0,-1-1 0,0 1 1,0 0-1,1-1 0,-1 1 0,1-1 0,0 0 1,-1 0-1,1 0 0,0 0 0,0 0 0,-1-1 1,1 1-1,0-1 0,0 0 0,0 1 0,0-1 1,4-1-1,-2 0-1,-1 1-1,0-1 1,0 0 0,1 0 0,-1 0-1,0-1 1,0 0 0,0 1 0,0-1 0,-1-1-1,1 1 1,-1 0 0,5-5 0,-4 4 5,-1-1 1,0 0-1,0 0 1,-1 0 0,1 0-1,-1-1 1,0 1-1,0-1 1,0 1-1,0-1 1,-1 0 0,0 1-1,0-1 1,0 0-1,-1 0 1,1 0 0,-1 0-1,0 0 1,-1 0-1,1 1 1,-1-1 0,0 0-1,0 0 1,-1 0-1,1 1 1,-1-1-1,0 1 1,-4-8 0,2 7 7,0 0-1,0 0 1,0 0 0,-1 0 0,0 1 0,0-1 0,0 1-1,0 1 1,0-1 0,-1 1 0,0-1 0,0 2 0,-11-5 0,75-10-5,58-9-6,-112 25 3,0 0-1,-1 1 0,1 0 1,0 0-1,0 0 0,0 0 1,-1 0-1,1 1 0,0 0 0,0 0 1,-1 0-1,1 0 0,0 0 1,-1 1-1,1 0 0,-1 0 1,0 0-1,0 0 0,0 0 1,0 0-1,0 1 0,0 0 1,0-1-1,-1 1 0,1 0 1,-1 0-1,0 1 0,0-1 1,0 0-1,-1 1 0,1-1 0,-1 1 1,0-1-1,1 1 0,-2 0 1,1 0-1,0-1 0,-1 1 1,0 0-1,0 0 0,0 5 1,-1-1 20,1-1 0,-1 0 1,0 0-1,-1 0 0,0 0 1,0-1-1,-1 1 0,1 0 1,-1-1-1,-1 0 0,-4 7 1,8-12 239,6-7-144,9-12-15,1-3-32,2 0 0,31-29 0,-43 46-61,1 0 1,-1 0-1,1 1 0,-1 0 0,1 0 0,0 0 1,0 1-1,0 0 0,0 1 0,1-1 0,-1 2 0,11-1 1,2-2 8,-19 3-18,0 0 0,-1 0 0,1 0 0,0 0 0,0 0 0,0 0 1,-1 0-1,1 0 0,0 0 0,0 0 0,0 1 0,-1-1 0,1 0 1,0 0-1,0 1 0,-1-1 0,1 1 0,0-1 0,-1 1 1,1-1-1,0 1 0,-1-1 0,1 1 0,-1-1 0,2 2 0,-1 0 5,-1 0-1,1-1 0,0 1 0,-1 0 1,1 0-1,-1 0 0,1 0 0,-1 0 0,0 0 1,0 3-1,0 4 23,-1 0 0,0 1 1,-4 12-1,1-10 11,0 0-1,0 0 1,-1-1 0,-1 0-1,0 0 1,-1 0 0,-10 13-1,10-19 162,11-11 52,59-53 10,-50 44-230,1 1 0,1 1 0,1 0-1,0 0 1,0 2 0,31-17 0,-38 25-8,1 0 1,-1 1-1,19-4 1,1 1 101,-28 5-124,-1 0 0,1 0 0,-1 0 0,1 0 0,-1 0 0,1 0 0,0 0 0,-1 0 0,1 0 0,-1 0 0,1 0 0,-1 0 0,1 0 0,-1 0 0,1 0 0,-1 1 0,1-1 0,-1 0 0,1 0 0,-1 1 0,1-1-1,-1 0 1,1 1 0,-1-1 0,0 0 0,1 1 0,-1-1 0,1 1 0,-1 0 0,4 18 65,-11 25 3,7-43-69,-6 21 11,4-16 8,0-1-1,1 1 1,0 0 0,0 0 0,0 7 0,1-11-9,0 1 1,1 0 0,-1-1 0,1 1 0,0-1-1,0 1 1,0-1 0,0 1 0,0-1-1,0 0 1,1 1 0,-1-1 0,1 0 0,-1 0-1,3 2 1,1 0 8,-1 0 0,1-1 0,-1 0-1,1 0 1,0 0 0,0 0 0,0-1-1,1 0 1,-1 0 0,0 0 0,1-1 0,0 1-1,-1-1 1,1-1 0,0 1 0,6-1-1,11-1 66,0 0-1,35-7 1,-54 7-77,12-1-258,24-6 740,-37 7-892,-1 0 0,0 0 0,0 0 0,1 0 0,-1 0-1,0-1 1,0 1 0,2-3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9:22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408 386 5416,'0'0'9574,"-12"-4"-9303,9 3-245,-9-3 93,0 0 1,-1 1-1,1 0 0,0 1 0,-21-1 0,17 3 71,0 1 0,0 0-1,0 1 1,0 1 0,1 0-1,-21 8 1,14-4-28,15-6-98,1 1 1,-1 0 0,1 0-1,0 1 1,0 0 0,0 0 0,1 0-1,-1 1 1,1-1 0,-6 6-1,-1 4 115,7-8-109,0 0 1,0 0 0,1 0 0,0 0-1,0 1 1,0 0 0,1 0-1,-5 12 1,7-16-52,-4 11 146,1 0-1,0 0 0,-1 15 0,4-23-117,1 0-1,0 0 0,0-1 1,0 1-1,1 0 0,0 0 1,-1-1-1,2 1 0,-1 0 1,1-1-1,-1 1 0,5 6 1,-3-5-4,1-1-1,1 1 1,-1-1 0,0 0 0,1 0 0,0 0 0,1 0 0,-1-1-1,1 0 1,-1 0 0,1-1 0,0 0 0,1 0 0,-1 0 0,1 0 0,-1-1-1,1 0 1,-1-1 0,1 1 0,0-2 0,7 2 0,15-1 120,0-1 1,-1-1-1,47-9 1,-50 5-80,0-1 0,-1-1 0,0-2 1,-1 0-1,0-2 0,0 0 0,-1-2 0,0 0 0,30-25 0,-9 10-13,-33 23-48,0 0-1,0-2 1,-1 1 0,0-1-1,12-12 1,-20 17-25,4-2 19,-1-1 1,0 0-1,0-1 1,5-9 0,-8 13-7,0-1 0,0 1 0,0-1 0,0 1 0,-1-1 0,0 0 0,1 1 0,-1-1 0,0 0 1,0 1-1,0-1 0,-1 0 0,1 1 0,-2-6 0,0 2-2,1 2 20,0-1 0,0 1 0,-1-1 0,0 1 0,-4-8 0,5 10-20,-1 1 1,0-1 0,0 0-1,1 0 1,-1 1-1,-1-1 1,1 1 0,0 0-1,0 0 1,0 0-1,-1 0 1,1 0 0,-3-1-1,1 1-3,0 0 1,0 0-1,0 0 0,0 0 0,0 1 1,-1-1-1,1 1 0,0 0 0,0 1 1,0-1-1,0 1 0,-1-1 0,1 1 0,0 0 1,0 1-1,0-1 0,0 1 0,1 0 1,-1 0-1,-6 4 0,3-2 4,0 0 1,0 0-1,0 1 1,0 0-1,-9 10 1,14-13-5,0 1 0,0-1 0,0 1 0,0-1 0,1 1 0,-1 0 1,1 0-1,-1-1 0,1 1 0,0 0 0,0 0 0,1 1 1,-1-1-1,1 0 0,-1 0 0,1 0 0,0 6 0,2 5 51,1-1 0,0 0 0,1 0 1,0 0-1,1-1 0,0 1 0,1-1 0,1 0 0,0-1 0,0 1 0,1-1 0,1-1 0,-1 0 0,14 12 0,-19-20-26,0 1 1,0 0-1,0-1 0,1 0 0,-1 0 0,0 0 0,1 0 1,0-1-1,-1 1 0,1-1 0,0 0 0,0 0 0,0 0 0,0-1 1,0 1-1,0-1 0,0 0 0,0 0 0,5-1 0,-4 0-5,1-1 0,0 0 0,0 0 0,-1 0 0,0-1 0,1 0 0,-1 0 0,0 0 1,0-1-1,-1 1 0,1-1 0,4-5 0,15-16 84,73-66 80,-87 83-177,0 1 0,0 0-1,0 1 1,1 0 0,0 0 0,0 1 0,1 1 0,17-5 0,-23 7 6,0 1 1,0 0 0,0 1 0,0 0 0,10 0 0,-14 0-14,-1 0 0,0 1 0,0-1 0,1 0 0,-1 0 0,0 1 0,0-1-1,0 1 1,0-1 0,1 1 0,-1-1 0,0 1 0,0 0 0,0 0 0,0-1 0,0 1 0,0 0 0,-1 0 0,1 0 0,0 0 0,0 0 0,-1 0 0,1 0 0,0 0 0,-1 1 0,1-1 0,-1 0 0,0 0 0,1 0 0,-1 1 0,0-1 0,0 2 0,0 14 61,0-1 1,-2 0 0,0 0 0,-1-1 0,0 1-1,-10 25 1,11-37-49,1 1 80,7-9-1,-2 1-82,41-34 157,-29 22-103,1 1 1,22-14-1,-34 26-53,1-2 9,0 0-1,0 1 0,1-1 1,-1 2-1,9-3 1,-14 4-23,0 1 1,-1 0-1,1 0 1,0 0-1,0-1 1,0 1 0,0 0-1,0 0 1,0 0-1,0 1 1,0-1-1,0 0 1,0 0-1,0 0 1,0 1 0,0-1-1,0 1 1,0-1-1,0 1 1,0-1-1,0 1 1,-1-1 0,1 1-1,0-1 1,0 1-1,-1 0 1,1 0-1,0-1 1,-1 1-1,1 0 1,-1 0 0,1 0-1,-1 0 1,0 0-1,1 0 1,-1 0-1,0-1 1,1 1 0,-1 0-1,0 0 1,0 0-1,0 0 1,0 0-1,0 0 1,0 2-1,2 33 53,-3-24-35,2 0 0,0 0 1,0 0-1,1 0 1,0 0-1,1 0 1,1 0-1,5 13 0,-7-22-17,0 0-1,0 0 1,0 0-1,0 0 1,0 0-1,0 0 1,1 0-1,0-1 0,-1 1 1,1-1-1,0 0 1,0 0-1,0 0 1,1 0-1,-1 0 1,0-1-1,1 1 0,-1-1 1,1 0-1,-1 0 1,1 0-1,-1-1 1,1 1-1,0-1 0,-1 0 1,1 0-1,0 0 1,0-1-1,-1 1 1,1-1-1,-1 0 1,1 0-1,-1 0 0,1 0 1,-1-1-1,1 1 1,4-4-1,7-6 10,-1 0 0,-1-1 0,0-1 0,0 0 0,-1 0-1,-1-1 1,13-22 0,60-115 79,-78 138-83,11-26-16,-3-1 0,-1 0 0,-1 0-1,9-71 1,-18 89-1,-2 0 0,0 0 0,-4-43 0,3 57 2,-2-16-29,2 24 34,0-1 0,0 0 0,0 1 0,0-1 0,0 1 0,0-1 0,-1 1 0,1-1 0,0 0 0,0 1 0,-1-1 0,1 1 0,0-1 0,0 1 0,-1-1 0,1 1 0,-1 0 0,1-1 0,0 1 0,-1-1 0,1 1 0,-1 0 0,1-1 0,-1 1 0,1 0 0,-1 0 0,1-1 0,-1 1 0,1 0 0,-2 0 0,1 1-3,0 1 0,-1-1 0,1 1 0,0 0 1,1-1-1,-1 1 0,0 0 0,0 0 0,1 0 0,-1 0 0,1 2 0,-2 0-1,-17 59-64,-18 97 1,33-128 123,1 1 0,2 0 0,3 37 0,0-45 9,1 1 0,1-1 0,8 25 0,-8-39-41,1 0 0,0 0 0,7 12 0,-5-12 7,-5-8-26,-1 0-1,1 0 0,1 0 0,-1 0 0,0-1 0,1 1 0,-1-1 0,1 1 0,0-1 0,0 0 0,0 0 0,0-1 1,0 1-1,0 0 0,4 0 0,-1 0 15,0 0-1,0-1 1,0 0 0,0-1 0,1 1 0,-1-1 0,0 0 0,7-1-1,2-2 43,1 0 0,0-1 0,-1 0 0,1-2 0,25-12 0,-31 13-20,0-1-1,-1 0 1,13-11 0,-18 14-27,-1 1 1,0-1-1,0-1 1,0 1 0,0 0-1,-1-1 1,1 1-1,-1-1 1,0 0-1,0 0 1,3-7-1,-5 9-14,1 0 0,-1 1 0,0-1 0,0 0 0,0 0 0,0 1 0,0-1 0,0 0 0,0 0 0,-1 1 0,1-1 0,0 0 0,-1 1 0,0-1 0,1 1 0,-1-1 0,0 0 0,0 1 0,0-1 0,0 1 0,0 0 0,0-1 0,0 1 0,0 0 0,-1 0 0,1 0 0,0 0 0,-1 0 0,1 0 0,-1 0 0,1 0 0,-1 0 0,-2 0 0,1 0 1,0 0 0,1 0 0,-1 1 0,0-1 0,0 1 0,0 0 0,0 0-1,0 0 1,1 0 0,-1 0 0,0 1 0,0-1 0,0 1 0,0 0 0,1-1 0,-1 1-1,0 1 1,1-1 0,-4 2 0,0 2-8,0 0-1,0 0 1,1 0-1,0 0 1,0 1-1,0 0 1,1 0-1,0 0 1,0 1-1,0-1 1,-3 10-1,6-13 3,0 1-1,0-1 1,0 1-1,0-1 1,1 1 0,0 0-1,-1-1 1,1 1-1,1 0 1,-1-1-1,0 1 1,1-1-1,0 1 1,0-1 0,0 1-1,0-1 1,0 1-1,1-1 1,-1 0-1,1 0 1,0 1 0,0-1-1,0-1 1,1 1-1,3 3 1,-3-3 6,1 0-1,-1-1 1,1 1 0,0-1 0,0 0 0,0 0 0,0-1 0,0 1-1,0-1 1,0 0 0,1 0 0,-1 0 0,0-1 0,1 1 0,-1-1-1,1 0 1,-1 0 0,1-1 0,-1 0 0,0 1 0,1-1-1,3-2 1,13-3 11,-1-1-1,0-1 0,21-12 0,-40 20-10,41-22 35,2 3-1,83-25 1,-124 43-36,0 0 0,-1 0-1,1 1 1,-1-1 0,1 1 0,0 0-1,0 0 1,-1 0 0,1 0 0,0 0-1,-1 0 1,1 1 0,0-1 0,-1 1-1,1 0 1,-1 0 0,1 0 0,-1 0-1,1 0 1,-1 1 0,0-1 0,1 1-1,3 3 1,-2 1 4,1 0-1,-2 0 1,1 1-1,-1-1 1,0 1 0,0 0-1,3 11 1,5 17 10,-2-7 32,0 0 0,2 0 0,15 26 0,-23-50-61,-1 0 0,1 0 1,0 0-1,0 0 0,0-1 0,1 0 0,-1 1 1,1-1-1,0-1 0,-1 1 0,1 0 0,1-1 1,-1 0-1,0 0 0,1 0 0,-1-1 0,0 1 1,1-1-1,0 0 0,-1 0 0,1-1 0,0 1 1,-1-1-1,1 0 0,0-1 0,0 1 0,-1-1 1,1 0-1,0 0 0,-1 0 0,1 0 0,-1-1 1,0 0-1,1 0 0,-1 0 0,0 0 0,0-1 1,0 0-1,-1 0 0,1 0 0,0 0 0,-1 0 1,0-1-1,0 0 0,0 1 0,4-8 0,1-6-3898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9:23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8432,'0'0'5976,"13"4"-5278,0 0-494,1-1-1,0 0 0,0-1 1,1-1-1,-1 0 1,26-2-1,180-18 1722,195-26-1373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9:54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45 707 7024,'0'0'7562,"10"-4"-7427,5 1-81,-7 0 14,0 1-1,0-1 0,0 0 0,11-6 1,17-5 605,-28 12-473,0-1 0,-1 0-1,1 0 1,-1-1 0,12-8-1,-18 11-170,0 0-1,0 0 0,0-1 0,0 1 0,0-1 0,0 1 0,0-1 0,0 0 0,0 1 0,-1-1 1,1 0-1,-1 1 0,1-1 0,-1 0 0,0 0 0,0 1 0,1-1 0,-1 0 0,0 0 0,-1 0 1,1 1-1,0-1 0,0 0 0,-1 0 0,1 1 0,-1-1 0,0 0 0,1 1 0,-1-1 0,0 1 0,-2-4 1,0 1 9,1 0 0,-1-1 0,0 1 0,0 1 0,-1-1 0,1 0 1,-1 1-1,0 0 0,0-1 0,-6-2 0,3 4 16,1 0-1,-1 0 1,0 1 0,0 0-1,-12 0 1,0 0 56,14 1-64,0 1-1,-1 0 1,1-1 0,0 2-1,0-1 1,0 1 0,0 0-1,0 0 1,0 0 0,0 1-1,1-1 1,-1 1 0,1 0-1,-1 1 1,1-1 0,1 1-1,-1 0 1,0-1 0,-3 7-1,6-8-13,0 1 0,0 0 0,0 0 0,0 0 0,1 0-1,-1-1 1,1 1 0,0 0 0,0 0 0,0 0 0,0 0-1,0 0 1,1 0 0,-1 0 0,1 0 0,0 0 0,0-1-1,1 4 1,5 10 87,13 26 0,-17-39-90,3 7 33,1 0 0,0 0 0,0-1 0,2 0 0,11 11 0,-16-17-31,-1-1-1,1 0 0,0 0 1,0 0-1,-1-1 0,1 1 0,0-1 1,1 0-1,-1 0 0,0 0 1,0-1-1,0 1 0,0-1 0,1 0 1,-1 0-1,5-1 0,-2 0 0,-1 0-1,0 0 1,0-1-1,0 1 0,-1-1 1,1 0-1,0-1 1,-1 0-1,1 1 1,7-7-1,15-13 106,-16 13-107,0 0 0,0-1 0,-1-1 1,19-23-1,-14 12-33,-1 0 1,0-2-1,-2 0 1,17-41-1,13-70-45,-37 111 35,-1-1 0,-2 1 1,2-43-1,-5 36-26,-2-1 1,0 1-1,-8-33 0,6 53-6,1 1-1,-1-1 0,-1 1 0,-10-16 1,15 25 43,0 1-1,-1-1 1,1 1 0,-1 0 0,1-1 0,0 1 0,-1-1 0,1 1 0,-1 0 0,1 0 0,-1-1 0,1 1-1,-1 0 1,1 0 0,-1 0 0,1-1 0,-1 1 0,1 0 0,-1 0 0,0 0 0,1 0 0,-1 0 0,1 0-1,-1 0 1,1 0 0,-1 0 0,0 1 0,1-1 0,-1 0 0,1 0 0,-1 0 0,1 1 0,-1-1 0,1 0-1,-1 0 1,1 1 0,0-1 0,-1 0 0,1 1 0,-1-1 0,1 1 0,0-1 0,-1 1 0,1-1 0,0 0-1,-1 1 1,-21 27-27,18-21-1,-11 16 8,0 1 0,2 0 1,1 1-1,1 1 0,1 0 1,2 0-1,-10 45 0,17-57 43,0 0 0,0-1 0,2 1 0,0 0 0,0-1 0,1 1 0,7 24-1,-2-7 30,-3-17 14,0 1 1,12 23-1,4 19 190,-16-48-203,0 1 0,0-1 0,1 0-1,0-1 1,0 1 0,14 15 0,-16-21-30,0 1-1,0-1 1,1 0-1,0 0 0,-1 0 1,1 0-1,0-1 1,1 1-1,-1-1 0,0 0 1,0-1-1,1 1 1,-1-1-1,1 0 0,0 0 1,-1 0-1,1 0 1,0-1-1,5 0 0,2-1 8,0-1-1,1-1 0,-1 0 0,-1 0 0,13-6 1,-17 6-14,0-1 1,-1 1 0,0-1 0,0 0-1,0-1 1,0 0 0,-1 0 0,1 0-1,7-11 1,-10 13-3,0 0 0,0-1 1,-1 1-1,0 0 0,1-1 0,-1 0 1,-1 0-1,1 1 0,0-1 0,-1 0 1,0 0-1,0 0 0,0-1 0,-1 1 1,1 0-1,-1 0 0,0 0 0,0 0 1,0-1-1,-1 1 0,-1-7 0,2 10-6,-1-1-1,1 1 0,0-1 0,-1 1 1,0 0-1,1-1 0,-1 1 0,0 0 1,1 0-1,-1 0 0,0-1 0,0 1 1,0 0-1,0 0 0,0 0 1,0 0-1,0 1 0,-1-1 0,1 0 1,0 0-1,0 1 0,-2-2 0,1 2-1,-1-1 1,1 1-1,-1 0 0,1 0 0,-1 0 0,1 0 0,-1 0 0,1 0 0,0 0 0,-1 1 0,1-1 0,-3 2 0,-1 0 7,0 0 0,1 1-1,-1 0 1,1 0 0,-1 0 0,1 0-1,0 1 1,0 0 0,-8 9 0,11-10-6,1 0 0,-1 1 0,1-1 0,0 0 0,0 1 0,0-1 0,0 1 0,0-1 0,1 1 0,0-1 0,-1 1 0,1-1 1,1 8-1,9 46 51,-6-43-24,0 0 1,1-1-1,1 1 1,13 23-1,-16-32-9,0-1-1,0 0 0,0 1 0,0-1 1,1-1-1,0 1 0,0 0 1,0-1-1,0 0 0,0 0 1,1 0-1,-1 0 0,1-1 0,0 0 1,0 0-1,9 3 0,-7-5 9,0-1-1,1 1 1,-1-1-1,0 0 0,0-1 1,0 0-1,0 0 1,11-5-1,-4 0 15,0 0 0,-1-2 0,0 1 0,0-1 0,-1-1 0,0 0 0,15-18 0,-13 14 18,1 0 1,1 0-1,24-15 1,-29 22-45,-10 6-15,1-1 0,0 1 0,1-1 0,-1 1 0,0 0 0,0 0 0,0 0-1,1 0 1,-1 1 0,0-1 0,1 1 0,-1-1 0,3 1 0,34-3-83,-23 0 54,-15 1 56,-7 1 44,-3 0-55,0 0-1,0 1 1,0 0-1,0 1 0,-1 0 1,1 0-1,1 1 1,-1 0-1,0 1 0,0 0 1,1 0-1,-1 1 1,1 0-1,0 1 0,-14 10 1,19-13-18,1 1 1,-1-1 0,1 1-1,0 0 1,-1 0-1,1 0 1,1 0-1,-1 0 1,0 0-1,1 0 1,-1 1-1,1-1 1,0 0 0,0 1-1,1-1 1,-1 1-1,1-1 1,-1 1-1,1 0 1,0-1-1,1 1 1,-1-1-1,1 1 1,-1-1 0,1 1-1,0-1 1,0 1-1,0-1 1,1 0-1,-1 1 1,1-1-1,0 0 1,0 0 0,0 0-1,0-1 1,1 1-1,-1 0 1,4 2-1,-2-1 0,0 0 0,1 0 0,-1 0 0,1-1 0,0 0 0,0 0 0,0 0 0,1 0 0,-1-1 0,0 0 0,1 0 0,0 0 0,-1-1 0,1 0 0,0 0 0,0-1 0,0 1 0,-1-1 0,1 0 0,0-1 0,0 1 0,0-1 0,6-2 0,5-2 6,0-1 0,-1-1 0,1 0 0,-1-2 0,-1 1 0,0-2 0,0 0 0,-1-1 0,0 0 0,-1-1 0,15-16 0,-2-3 12,-1 0 0,-2-1 0,36-68 0,-43 66-6,-2-1 0,-2 0 0,-1-1-1,-1 0 1,4-39 0,-12 65-8,2-14 16,2-34 0,-5 52-17,-1 0-1,0 0 0,-1 0 0,0 0 0,0 0 0,0 0 0,0 0 1,-1 0-1,0 0 0,-6-10 0,8 16-6,0-1 0,-1 1 0,1-1 1,0 1-1,-1 0 0,1-1 0,0 1 0,-1 0 0,1-1 0,-1 1 1,1 0-1,-1 0 0,1-1 0,-1 1 0,1 0 0,0 0 0,-1 0 1,1 0-1,-1 0 0,0 0 0,1-1 0,-1 1 0,1 0 1,-1 0-1,1 1 0,-1-1 0,1 0 0,-1 0 0,1 0 0,-1 0 1,1 0-1,-1 0 0,1 1 0,-1-1 0,1 0 0,0 0 1,-1 1-1,1-1 0,-1 0 0,1 1 0,0-1 0,-1 1 0,1-1 1,0 0-1,-1 1 0,1-1 0,0 1 0,0-1 0,-1 1 1,-15 24-88,3 12 68,1 0 0,2 0-1,1 1 1,3 1 0,-3 41-1,7-66 8,-6 126 6,8-120 55,2-1 0,0 1 0,1-1-1,1 1 1,7 21 0,-10-37-34,0 0 1,1 0 0,0 0-1,-1 0 1,1-1-1,1 1 1,-1 0 0,0-1-1,1 0 1,0 1-1,0-1 1,0 0-1,0-1 1,7 6 0,-7-7 2,-1 0 0,1 0-1,0 0 1,-1-1 0,1 1 0,0-1 0,-1 1 0,1-1 0,0 0 0,0 0 0,-1 0 0,1 0 0,0-1 0,-1 1 0,1-1 0,0 0 0,-1 1 0,1-1 0,-1-1 0,1 1 0,-1 0 0,1 0 0,-1-1 0,3-1 0,1-2 15,0 0 0,0-1 0,-1 1 0,0-1 0,0 0 1,0-1-1,0 1 0,-1-1 0,0 0 0,-1 0 1,1 0-1,-1 0 0,-1-1 0,1 1 0,-1-1 0,-1 0 1,2-11-1,-5-9 102,2 27-97,12-13 140,-11 15-177,0-1 0,1 0 1,-1 1-1,1 0 0,-1-1 1,0 1-1,1 0 1,-1-1-1,0 1 0,0 0 1,0 0-1,0 0 1,1 0-1,-1 0 0,0 0 1,-1 1-1,1-1 0,0 0 1,0 0-1,0 1 1,-1-1-1,1 2 0,15 37-80,-13-30 75,6 18-9,-5-15 12,0 1 0,0-1 0,2-1 0,12 23 0,-17-32 6,1-1-1,-1 0 0,1 1 0,0-1 0,0 0 0,0 0 0,0 0 0,0-1 1,0 1-1,1-1 0,-1 1 0,1-1 0,-1 1 0,1-1 0,-1 0 0,1 0 1,0-1-1,-1 1 0,1 0 0,0-1 0,0 0 0,-1 1 0,1-1 0,0 0 1,0-1-1,0 1 0,-1 0 0,1-1 0,4-1 0,1-1 16,0 0-1,0-1 0,-1 0 0,0-1 1,0 1-1,0-1 0,9-8 1,27-19 136,-33 28-115,-9 4-32,1-1 0,-1 1 1,0 0-1,0-1 1,1 1-1,-1-1 1,0 1-1,0-1 0,0 0 1,1 1-1,-1-1 1,0 0-1,0 0 1,0 0-1,0 0 0,-1 0 1,1 0-1,0 0 1,0 0-1,0 0 0,0-2 1,-3 1 51,-1 8-39,-4 8 6,2-3-11,3-6-14,1 0-1,-1 0 1,1 0-1,-1 0 1,0 8-1,2-11 3,0-1-1,0 0 1,0 0-1,1 0 0,-1 0 1,0 0-1,0 1 1,1-1-1,-1 0 0,1 0 1,-1 0-1,1 0 1,-1 0-1,1 0 0,-1 0 1,1 0-1,0 0 1,0 0-1,0-1 0,-1 1 1,1 0-1,0 0 1,0-1-1,0 1 0,0 0 1,0-1-1,0 1 1,0-1-1,0 1 0,2-1 1,0 0 6,0-1 1,0 0-1,0 1 1,0-1-1,0-1 1,-1 1-1,1 0 0,0-1 1,-1 1-1,1-1 1,-1 0-1,1 0 1,-1 0-1,0 0 1,0 0-1,3-4 1,-3 4-7,-1 0 0,1-1 0,-1 1 1,0-1-1,1 1 0,-1-1 0,0 0 1,-1 1-1,1-1 0,0 0 1,-1 0-1,1 1 0,-1-1 0,0 0 1,0 0-1,0 0 0,-1 0 1,1 1-1,0-1 0,-1 0 0,0 0 1,0 1-1,0-1 0,0 0 1,0 1-1,-3-5 0,-4-6-1,-1 1 0,-1 0 0,0 1 0,-13-13 0,15 16 0,91 2-4,-61 3-17,65-4-42,-77 7 57,-1 0 0,1 1 0,-1 0 0,1 1 0,-1 0 1,17 6-1,-24-8 5,0 1 1,1 0-1,-1 1 0,0-1 1,0 0-1,-1 0 0,1 1 1,0-1-1,0 1 1,-1 0-1,1 0 0,-1-1 1,1 1-1,-1 0 0,0 0 1,1 0-1,-1 0 1,0 0-1,-1 1 0,1-1 1,0 3-1,1 3 22,-1 0-1,-1 0 1,1 0-1,-3 14 1,1 1 157,2-25-163,0 1 0,0-1 0,0 1 0,0 0 1,0-1-1,0 1 0,0 0 0,0 0 0,1 0 1,1-1-1,2-3 16,15-17 35,-7 6-21,0 1-1,1 1 1,1 1-1,0 0 1,32-20-1,-46 32-42,1 0 0,0 1-1,-1-1 1,1 1-1,-1-1 1,1 1-1,0 0 1,-1 0 0,1-1-1,0 1 1,-1 0-1,1 1 1,0-1-1,-1 0 1,1 0 0,0 1-1,-1-1 1,1 1-1,-1-1 1,1 1-1,-1 0 1,1 0 0,-1-1-1,1 1 1,-1 0-1,0 0 1,1 1-1,-1-1 1,0 0 0,2 3-1,4 4 0,-1 1-1,0-1 1,9 18 0,-7-12 2,-8-13-1,5 7 24,0 1-1,1-1 1,0 0 0,13 13 0,-18-20-21,0 1 0,1-1 1,0 0-1,-1 0 0,1 0 0,0 0 1,-1 0-1,1 0 0,0 0 0,0 0 1,0-1-1,0 1 0,0-1 0,0 0 1,0 1-1,0-1 0,0 0 0,0 0 1,0 0-1,0 0 0,0-1 0,0 1 1,0 0-1,-1-1 0,1 1 0,0-1 1,0 0-1,0 0 0,0 0 0,2-2 0,4-3 25,0 0-1,0-1 1,-1 0-1,0-1 1,10-13-1,26-44 154,-29 40-57,-2-2-1,15-41 0,-16 36 74,19-36 0,-30 68-197,0 0-1,0 0 1,0-1 0,0 1-1,0 0 1,0-1 0,0 1 0,0 0-1,0 0 1,0-1 0,1 1 0,-1 0-1,0-1 1,0 1 0,0 0-1,0 0 1,1 0 0,-1-1 0,0 1-1,0 0 1,1 0 0,-1 0 0,0-1-1,0 1 1,1 0 0,-1 0 0,0 0-1,0 0 1,1 0 0,-1 0-1,0 0 1,1-1 0,-1 1 0,0 0-1,1 0 1,-1 0 0,0 0 0,0 0-1,1 0 1,-1 1 0,0-1 0,1 0-1,-1 0 1,0 0 0,0 0-1,1 0 1,-1 0 0,0 0 0,1 1-1,7 18 57,0 31-9,-5-29-41,-1 1-1,-1 0 1,-1-1-1,-1 1 1,-1-1-1,-1 1 1,-9 35-1,11-55-11,0 2 6,0 0 1,0 0-1,-1-1 0,1 1 1,-1 0-1,0-1 1,-4 6-1,5-8 3,0 0 1,0 0-1,-1 0 1,1 0-1,0-1 1,-1 1-1,1 0 1,0-1-1,-1 1 1,1-1-1,-1 0 1,1 1-1,0-1 1,-1 0-1,1 0 1,-1 0-1,1 0 1,-1 0-1,1 0 1,-1 0-1,1-1 1,-1 1-1,1 0 0,0-1 1,-2 0-1,-6-2 25,3 1-10,0 0 1,-1 1-1,1-1 1,0 1-1,-8 0 0,19-3-4,6-1-17,31 2 21,0 3 0,47 5 0,-64-4 12,18 5 84,-73-17-1620,3 5-2406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2:59:5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9040,'0'0'384,"81"-18"200,-15 4 120,9-6 16,14 2-16,1 3 0,7 5 32,-8 8 16,1 2-128,-7 0 8,-2 2-184,-9 2-1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0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259 631 4120,'0'0'9928,"-11"5"-9495,-3 1-317,-66 30 1413,50-21-894,21-11-375,0 0-1,1 0 0,-1 1 1,1 0-1,0 1 0,-8 7 1,2-1 84,11-9-233,0 0 0,0-1 0,0 1 0,1 0-1,-1 0 1,0 0 0,1 1 0,0-1 0,-3 6 0,1 1 122,2-6-105,1-1 1,-1 1-1,1 0 0,0 0 0,0-1 1,0 7-1,1-8-81,0 0 1,0 0-1,0 0 0,1 0 1,-1 0-1,1 0 1,0 0-1,0 0 0,-1 0 1,1 0-1,0-1 1,1 1-1,-1 0 1,0 0-1,3 2 0,-1-2-13,0 1 0,0-1-1,0 1 1,0-1-1,1 0 1,-1 0-1,1 0 1,-1-1 0,1 1-1,0-1 1,0 0-1,0 0 1,0 0 0,0-1-1,0 1 1,0-1-1,-1 0 1,1 0-1,0 0 1,0-1 0,0 0-1,0 1 1,0-1-1,0 0 1,0-1 0,-1 1-1,1-1 1,0 0-1,-1 0 1,0 0-1,1 0 1,-1 0 0,0-1-1,0 1 1,0-1-1,3-4 1,2-3 6,-3 4-10,0 0 1,-1 0 0,1 0 0,-1 0 0,-1-1 0,1 0 0,2-9 0,-3 6 43,3-9 169,-7 18-163,-3 11-88,2-5 14,0 1 0,1-1 0,0 1 0,0-1 0,1 1 0,-1 0 0,1 0 0,0-1 0,1 1 0,1 9 0,-1-11 8,0 1-1,0-1 0,0 1 0,0-1 1,1 0-1,0 0 0,0 1 0,0-1 1,0 0-1,1-1 0,0 1 0,0 0 1,5 5-1,40 15 339,-47-24-348,-1 0 1,1 0-1,-1 0 0,1 1 1,-1-1-1,1 0 0,0 0 1,-1 0-1,1 0 0,-1 0 1,1 0-1,-1-1 1,1 1-1,-1 0 0,1 0 1,-1 0-1,1 0 0,-1 0 1,1-1-1,0 1 0,-1-1 0,1 1 1,-1 0-1,0 0 0,1 0 0,-1 0 0,1-1 1,-1 1-1,0 0 0,1 0 0,-1 0 0,1 0 1,-1 0-1,0 0 0,1 0 0,-1 0 0,1 0 1,-1 0-1,1 0 0,-1 1 0,0-1 0,1 0 1,-1 0-1,1 0 0,-1 0 0,0 1 0,1-1 1,-1 0-1,0 0 0,1 1 0,0-1 8,-1 1-1,1-1 1,0 0-1,-1 1 1,1-1-1,-1 0 1,1 0-1,0 0 1,-1 0 0,1 1-1,0-1 1,-1 0-1,1 0 1,0 0-1,-1 0 1,1-1-1,0 1 1,-1 0-1,1 0 1,0 0-1,-1 0 1,1-1-1,-1 1 1,1 0-1,0-1 1,-1 1 0,1 0-1,-1-1 1,1 1-1,-1-1 1,1 0-1,15-6 138,-11 6-132,0 0 0,0-1 0,-1 0 0,1 0 0,-1-1 0,8-4 1,27-24 7,-1-1 0,-2-2 0,47-57 0,-67 72-29,-2-2 1,0 0 0,-1-1 0,-1 0-1,-1-1 1,-2 0 0,0 0 0,10-44-1,-9 25-20,-4 19 9,-1-1 1,-1 0-1,-1 0 0,-1 1 0,0-2 0,-4-34 0,-5-4-57,6 41 7,-1 0 1,-2 0-1,0 0 1,-8-24 0,12 46 64,-9-19-336,8 19 328,1 0 0,-1 0 1,1 1-1,-1-1 0,1 0 1,-1 0-1,1 0 0,-1 0 0,1 0 1,-1 1-1,1-1 0,0 0 1,-1 0-1,1 1 0,-1-1 1,1 0-1,0 0 0,-1 1 1,1-1-1,0 1 0,-1-1 1,1 0-1,0 1 0,-1-1 0,1 1 1,0-1-1,0 1 0,0-1 1,-1 0-1,1 1 0,0-1 1,0 1-1,0 0 0,-11 21-32,0 0-1,2 1 1,0 1-1,2-1 1,-6 31-1,6-14-5,2 0-1,0 61 1,18 107 119,-12-180-13,2 1 0,0-1 0,2 0 0,1 0 0,13 36 0,-18-62-35,-1 1-1,1-1 1,0 1-1,1-1 1,-1 1 0,0-1-1,1 0 1,-1 0 0,1 1-1,0-1 1,0 0-1,0 0 1,0-1 0,0 1-1,0 0 1,0-1 0,1 1-1,-1-1 1,5 2-1,-3-2 0,0 0 0,0 0 0,0-1-1,1 1 1,-1-1 0,0 0-1,0 0 1,1-1 0,-1 1 0,0-1-1,6-1 1,2-2 11,0-1 1,0 1 0,0-2-1,-1 0 1,0 0-1,0-1 1,14-11-1,-20 12-6,1 0-1,-1 0 1,0 0 0,-1 0-1,1-1 1,-1 1-1,-1-1 1,1 0-1,-1-1 1,0 1 0,-1-1-1,0 1 1,0-1-1,0 1 1,-1-1-1,-1 0 1,1 0 0,-1 0-1,0 0 1,-1 1-1,0-1 1,0 0-1,-1 0 1,0 1 0,0-1-1,0 1 1,-1-1-1,-1 1 1,-3-7 0,6 13-24,1 0 0,-1 1 0,1-1 1,-1 0-1,1 0 0,0 0 1,-1 0-1,1 1 0,0-1 0,0 0 1,-1 0-1,1 0 0,0 0 1,0 0-1,0-2 0,1 3-9,-1 0 0,0-1 0,1 1 0,-1 0 1,1-1-1,-1 1 0,1 0 0,-1 0 0,0-1 0,1 1 0,-1 0 0,1 0 0,-1 0 0,1 0 0,-1 0 0,1 0 0,0 0 0,-1 0 1,1 0-1,-1 0 0,1 0 0,-1 0 0,1 0 0,-1 0 0,1 0 0,-1 0 0,1 1 0,2 1-4,-1 0 1,1 0-1,-1 0 0,0 0 0,0 1 1,0-1-1,0 1 0,0 0 0,-1 0 1,1-1-1,-1 1 0,0 0 0,2 4 0,-1-3 0,2 8-13,0 0 0,-1 0 0,0 0-1,-1 0 1,0 0 0,-1 0 0,0 16 0,0-8 1,5 30 0,-5-45 19,0 0 1,1-1 0,-1 1 0,1-1 0,0 1 0,0-1-1,1 0 1,-1 0 0,4 4 0,-5-6 0,1 0 0,0 0 0,-1 0 1,1-1-1,0 1 0,0-1 0,0 1 0,0-1 0,0 0 0,0 0 1,1 0-1,-1 0 0,0 0 0,1 0 0,-1-1 0,0 1 1,1-1-1,4 1 0,15-1 42,-11 1-28,0-1 1,0-1-1,14-2 1,2-4 12,0-1 0,-1-2 0,0-1 0,0 0 0,-1-2 0,-1-1 0,0-2 0,40-32 0,-64 48-24,1 0 0,-1-1 0,1 1 0,-1 0 0,1-1 0,-1 1 0,1-1 1,-1 1-1,1-1 0,-1 1 0,1-1 0,-1 1 0,0-1 0,1 0 1,-1 1-1,0-1 0,0 1 0,1-1 0,-1 0 0,0 1 0,0-1 0,0 0 1,0 1-1,0-1 0,0 0 0,0 1 0,0-1 0,0 0 0,0 0 1,-1 0-1,0 0 1,1 0 0,-1 0 0,0 0 0,0 0 0,0 0-1,0 1 1,0-1 0,0 0 0,0 1 0,0-1-1,0 0 1,0 1 0,-3-1 0,0-1 0,-1 1 1,1 0-1,-1 0 0,1 0 1,-1 1-1,0-1 0,0 1 1,-6 1-1,1 3 7,1 0 0,-1 0-1,1 1 1,0 1-1,0-1 1,-10 10 0,-2 0 2,14-10-4,0 0 0,0 1 0,0 0-1,1 0 1,0 1 0,0 0 0,-9 14-1,13-18 8,0 0-1,0 0 0,1 1 1,-1-1-1,1 0 1,0 1-1,0 0 0,0-1 1,1 1-1,-1-1 0,1 1 1,0 0-1,0-1 0,0 1 1,0 0-1,1-1 0,-1 1 1,1 0-1,0-1 0,0 1 1,3 5-1,-3-7-1,0 1 0,1-1 0,-1 0-1,0 0 1,1 0 0,0 0 0,-1 0 0,1 0-1,0 0 1,0 0 0,0-1 0,0 1 0,0-1-1,4 3 1,-4-4-7,-1 0-1,0 1 0,1-1 1,-1 0-1,1 0 1,-1 0-1,1 0 1,-1 0-1,1-1 0,-1 1 1,1 0-1,-1-1 1,0 1-1,1-1 1,-1 1-1,0-1 0,1 0 1,-1 1-1,0-1 1,0 0-1,0 0 1,1 0-1,-1 0 0,0 0 1,0 0-1,-1 0 1,1 0-1,1-2 0,5-6 31,-1-1 0,0 0 0,-1 0 0,0 0 0,5-15 0,14-54 83,-22 68-81,0 0 1,0 0 0,-1-19-1,-5 19 5,17 46-102,-11-29 58,0 0 0,0 0 0,0 0 0,1-1 0,0 1-1,0 0 1,0-1 0,1 0 0,0 0 0,0 0 0,0-1 0,1 1 0,-1-1 0,1 0 0,0 0 0,0 0 0,1-1 0,-1 0 0,1 0 0,0 0 0,6 2-1,-8-4 12,0 0-1,-1 0 1,1 0-1,0 0 1,0 0-1,-1-1 1,1 0-1,0 0 1,0 0-1,0 0 1,5-1-1,-1-1 13,-1-1 0,1 0-1,-1 0 1,12-6-1,16-12 39,-21 13-30,-1 0-1,1 1 0,19-7 1,-4 0 21,-27 13-44,1-1-1,0 0 0,-1 1 1,1 0-1,0-1 0,0 1 1,0 0-1,0 1 0,0-1 1,0 0-1,1 1 0,-1 0 1,0-1-1,0 1 0,0 1 1,0-1-1,1 0 0,3 2 1,11 0-59,-14-2 40,-2 1-3,-36 2 184,-46 18-68,78-20-100,-1 0 0,0-1 0,1 1 0,-1 0 0,1 0 0,-1 0-1,1 0 1,0 1 0,-1-1 0,1 1 0,0 0 0,0-1 0,0 1 0,0 0 0,0 0 0,1 0 0,-1 0 0,1 0 0,-1 1 0,1-1 0,0 1 0,-1-1 0,1 0 0,1 1 0,-1 0 0,0-1-1,0 1 1,1-1 0,0 1 0,-1 0 0,1 2 0,0-1-1,1-1-1,-1 1 1,0-1-1,1 0 0,0 1 1,0-1-1,0 0 1,0 1-1,0-1 1,1 0-1,0 0 0,-1 0 1,1 0-1,0-1 1,0 1-1,1 0 1,-1-1-1,0 1 1,1-1-1,0 0 0,-1 0 1,1 0-1,0 0 1,4 1-1,-2 0 17,1 0 0,0-1 1,0 1-1,0-1 0,0-1 0,0 1 0,0-1 1,0-1-1,1 1 0,-1-1 0,0 0 0,1 0 0,-1 0 1,0-1-1,0 0 0,7-2 0,-9 1 7,1 1 1,-1 0-1,1 0 0,-1 1 1,1-1-1,5 1 0,-5 0-21,0 0 1,0 0-1,0-1 0,10-2 1,-8 0 4,0 0 1,0-1-1,0 0 1,0 0-1,-1-1 1,0 1-1,0-2 1,6-5-1,7-6 13,6 0 3,-20 14-28,-1 1-1,0-1 1,1-1 0,-1 1-1,0 0 1,5-7-1,41-61-20,-36 52 91,-11 10-144,-3 9 67,0 0 0,0 0 0,0-1 0,0 1 0,0 0 0,0 0 0,0 0 0,0 0 0,0-1 0,0 1 0,0 0 0,0 0 0,0 0 0,0 0 1,0 0-1,0-1 0,-1 1 0,1 0 0,0 0 0,0 0 0,0 0 0,0 0 0,0 0 0,0 0 0,-1 0 0,1-1 0,0 1 0,0 0 0,0 0 0,0 0 0,0 0 0,-1 0 0,1 0 0,0 0 0,0 0 1,0 0-1,0 0 0,-1 0 0,1 0 0,0 0 0,-1 0 97,2-25-47,7-2-40,1 0 7,-5 0 17,-1 1-1,1 1 0,11-35-1,-6 27-4,-1-1-1,4-46 1,-11 65-16,3-8-1,-2 0 0,-1-24 0,-9 2-121,5 42-51,-3 7 33,-3 8 48,-6 18-10,2 0-1,-17 63 1,17-53 51,4-3 19,2 0 0,1 1 0,-1 61 0,5-66-5,2-5 46,1 1 0,1-1-1,7 32 1,-4-24 49,-5-32-46,1-1-1,-1 0 1,1 1-1,0-1 0,0 0 1,0 0-1,0 0 1,0 0-1,1 0 0,-1 0 1,1 0-1,0 0 0,0-1 1,0 1-1,0-1 1,0 1-1,1-1 0,-1 0 1,1 0-1,4 3 0,1 0 31,-7-4-35,0 0-1,0-1 1,-1 1-1,1-1 1,0 1-1,0-1 1,0 1-1,0-1 1,1 1 0,-1-1-1,0 0 1,0 0-1,0 1 1,0-1-1,0 0 1,1 0-1,44 0 133,-10-2-91,-31 3-46,0-1 0,0 0 0,0 0 0,0-1 0,0 0 0,0 0 0,0 0 0,0 0 0,0-1 0,0 0 0,7-3 0,-10 3 1,0 1-1,0-1 1,-1 1-1,1-1 0,0 0 1,-1 0-1,1 0 1,-1 0-1,1 0 0,-1 0 1,0-1-1,0 1 0,0 0 1,0 0-1,-1-1 1,1 1-1,-1-1 0,1-4 1,0-3 12,-1 0 0,-1 0 1,-2-15-1,0-8 36,3 33-53,0-1 1,0 0 0,0 1-1,0-1 1,0 1-1,0-1 1,0 0 0,0 1-1,0-1 1,0 1-1,-1-1 1,1 1-1,0-1 1,0 0 0,-1 1-1,1-1 1,0 1-1,-1-1 1,1 1 0,0 0-1,-1-1 1,1 1-1,-1-1 1,1 1 0,-1 0-1,1-1 1,-1 1-1,1 0 1,-1-1 0,1 1-1,-1 0 1,1 0-1,-1 0 1,1-1 0,-1 1-1,0 0 1,1 0-1,-1 0 1,1 0-1,-1 0 1,0 0 0,1 0-1,-1 0 1,1 0-1,-1 1 1,0-1 0,1 0-1,-1 0 1,1 0-1,-2 1 1,-1 0 1,1 0 0,-1 1 0,0-1 1,1 0-1,-1 1 0,1 0 0,-1 0 0,1 0 0,-3 2 0,-1 3 0,0 0-1,1 0 0,0 0 0,0 1 0,1 0 0,0 0 0,-3 10 0,6-16 1,0 0 1,1 0-1,0 1 0,-1-1 0,1 0 0,0 0 1,0 1-1,1-1 0,-1 0 0,0 1 0,1-1 0,-1 0 1,1 0-1,0 1 0,-1-1 0,1 0 0,0 0 1,1 0-1,-1 0 0,0 0 0,0 0 0,1-1 1,-1 1-1,1 0 0,0-1 0,-1 1 0,1-1 1,0 1-1,0-1 0,0 0 0,0 0 0,0 0 1,4 2-1,2 1 7,0-1 1,1 1-1,-1-1 1,1 0-1,0-1 1,-1 0-1,1-1 1,0 0-1,0 0 1,0 0-1,0-2 1,0 1-1,0-1 1,0 0-1,16-5 1,108-40 88,-53 16-44,-27 6-24,-41 18-20,1 0 0,0 0 0,17-4-1,-45 21 29,2 0 0,-21 22 0,22-21-38,-17 15-20,14-14 10,0 1-1,1 0 1,1 1 0,-15 21-1,27-34 12,0-1 0,0 0 0,0 0 0,0 1 0,1-1 0,-1 0-1,0 1 1,1-1 0,-1 1 0,1-1 0,0 0 0,-1 1 0,1-1-1,0 1 1,0-1 0,0 1 0,0-1 0,0 1 0,0-1-1,1 1 1,-1-1 0,0 1 0,1-1 0,-1 1 0,2 1 0,-1-2-1,1 1 1,-1-1 0,1 1-1,0-1 1,-1 0-1,1 0 1,0 0 0,0 0-1,0 0 1,0 0 0,0-1-1,0 1 1,0 0-1,0-1 1,4 1 0,3 0-1,1-1 0,0 0-1,0 0 1,0-1 0,0 0 0,17-4 0,-16 0-3,0 1-1,-1-1 0,1-1 1,-1 0-1,0 0 1,-1-1-1,0 0 0,0-1 1,0 0-1,-1 0 1,0-1-1,-1 0 1,0 0-1,0-1 0,6-13 1,6-14-29,-1 0 1,23-76-1,-31 81-13,-2-1-1,-2 1 1,-1-1-1,-1 0 1,-2 0-1,-1-1 1,-1 1-1,-8-48 1,7 75 26,0 0-1,-1 0 1,1 1 0,-1-1 0,0 0-1,-6-9 1,8 14 14,-1 0 0,0 0 0,1 0 0,-1 0 0,0 0 0,1 0-1,-1 0 1,0 0 0,0 0 0,0 0 0,0 0 0,0 1 0,0-1 0,0 0 0,0 1 0,0-1 0,0 1-1,0-1 1,0 1 0,0 0 0,0-1 0,-1 1 0,1 0 0,0 0 0,0 0 0,0 0 0,-1 0 0,1 0 0,0 0-1,0 0 1,0 0 0,-1 0 0,1 1 0,0-1 0,0 1 0,0-1 0,0 1 0,0-1 0,0 1 0,0-1 0,-1 2-1,-5 3-11,1 1 0,0-1 0,0 1 0,1 1 0,0-1 0,0 1 0,1 0-1,-1 0 1,2 0 0,-1 0 0,1 1 0,-5 14 0,1 5-7,1 0 1,-4 39-1,8-42 37,0 0 1,1 1-1,2-1 1,1 0-1,0 0 0,2 0 1,1 0-1,0-1 0,2 1 1,1-1-1,1-1 0,1 0 1,0 0-1,15 22 0,-5-22-16,0 2-232,-18-22 164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0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 11448,'0'0'1952,"17"-9"-1508,3-1-313,15-9 206,48-17 1,-25 17 281,1 3 0,1 3-1,1 2 1,66-4-1,-65 17 70,-50-7-2902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03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7632,'0'0'3672,"81"10"-2816,-9-28 0,19-4-80,8 0 16,4 2-104,-5-2 16,3-1-193,-2 3 9,4-2-256,-19-2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07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1 944 5720,'0'0'5390,"4"-11"-5027,0-2-234,-2 6-62,0 1-1,0 1 0,0-1 0,1 0 0,0 1 1,1-1-1,-1 1 0,6-7 0,11-18 345,-1-2 0,-1 0-1,19-51 1,-33 73-344,6-16 117,-1-1 1,-1-1-1,-2 1 1,-1-1-1,-1-1 1,1-41-1,-14-173 1166,8 229-1258,-1-20 163,1 6 177,-9-43-1,10 68-377,-1 1 0,0 0 0,0-1 0,0 1 0,0-1-1,0 1 1,0 0 0,-1 0 0,1 0 0,-3-3 0,-5-6 523,8 9-347,-7-7 900,7 10-1098,1-1 1,-1 1 0,0-1 0,1 0 0,-1 1 0,0-1-1,1 1 1,-1-1 0,1 1 0,-1 0 0,1-1 0,-1 1 0,1-1-1,0 1 1,-1 0 0,1-1 0,0 1 0,-1 1 0,-11 23 236,1 2-1,-13 43 1,12-15 73,1 0-1,-4 95 1,15-146-327,-3 40 230,2 1 1,2-1-1,1 0 0,3 0 0,16 67 0,-20-106-200,1 0-1,0-1 1,0 1-1,0-1 1,0 0-1,0 0 1,1 0 0,0 0-1,0 0 1,5 5-1,-5-7-19,-1 0 0,0 0 0,0 0-1,1-1 1,-1 1 0,1-1 0,0 1-1,-1-1 1,1 0 0,0 0 0,0 0-1,0 0 1,0-1 0,0 1 0,0-1-1,0 0 1,5 0 0,2-2-1,0 0 1,0 0-1,-1-1 1,1 0-1,-1-1 1,1 0-1,-1 0 1,-1-1-1,1-1 1,-1 1-1,0-1 1,0-1-1,0 1 1,-1-1-1,0-1 1,0 1-1,-1-1 1,0 0-1,0-1 1,-1 1-1,0-1 1,-1 0-1,0 0 1,0-1-1,-1 1 0,0-1 1,-1 0-1,0 0 1,0 0-1,-1 0 1,-1 0-1,0-15 1,-5 6 104,2 4 229,3 15-354,1 0-1,-1 0 0,1 0 1,-1 0-1,1 0 1,-1 0-1,1 0 0,-1 0 1,1 0-1,-1 0 0,1 0 1,-1 0-1,1 0 1,-1 0-1,1 1 0,-1-1 1,1 0-1,-1 0 0,1 1 1,-1-1-1,0 0 0,1 1 1,-1-1-1,0 0 1,1 1-1,-1-1 0,0 0 1,1 1-1,-1-1 0,1 1 1,14 10-4,0-2 1,30 14-1,-20-11 0,-7-2 0,1-2 0,0 0 0,1-2 0,37 9 0,-44-13 0,0 0 0,0-1 0,0-1 0,1 0 0,-1-1 0,0 0 0,0-1 0,22-6 0,-31 7 0,1-1-1,-1 0 0,0-1 1,0 1-1,0-1 0,0 0 1,5-4-1,-8 7 3,0-1 1,0 0-1,0 0 0,1 0 0,-1 0 1,-1 0-1,1 0 0,0-1 0,0 1 0,0 0 1,-1 0-1,1-1 0,0 1 0,-1 0 1,1-1-1,-1 1 0,0-1 0,1 1 0,-1 0 1,0-1-1,0 1 0,0-1 0,0 1 1,0-1-1,0 1 0,0-1 0,-1-1 1,0 2 5,0 0 1,0 0 0,0 0-1,0 1 1,0-1 0,0 0-1,0 1 1,0-1 0,0 1-1,0-1 1,0 1 0,0 0-1,-1-1 1,1 1 0,0 0 0,0 0-1,0 0 1,-1 0 0,1 0-1,0 0 1,0 0 0,0 0-1,-2 1 1,-27 5 40,22-3-42,1 0-1,-1 1 1,1 0 0,-1 0 0,1 1-1,0 0 1,1 0 0,-1 1 0,1-1-1,0 2 1,1-1 0,-8 10 0,6-6 6,0 0 0,1 1 0,0-1 1,1 1-1,0 0 0,1 1 0,0-1 0,-2 14 1,5-17 10,1 0 0,0 0 0,1 0 1,0 1-1,0-1 0,1 0 0,3 10 1,-3-13-5,-2-4-13,0 0 0,1 1 1,-1-1-1,0 0 0,1 0 0,0 1 0,-1-1 0,1 0 0,0 0 1,-1 0-1,1 0 0,0 0 0,0 0 0,0 0 0,0 0 0,0 0 1,0 0-1,0-1 0,0 1 0,0 0 0,1-1 0,-1 1 0,0-1 1,0 1-1,1-1 0,-1 0 0,0 1 0,0-1 0,1 0 0,-1 0 1,0 0-1,1 0 0,-1 0 0,0 0 0,1 0 0,-1-1 1,0 1-1,1 0 0,1-1 0,2-1 11,1-1 1,0 1-1,-1-1 1,1 0-1,-1 0 1,0 0-1,5-5 0,0-2 10,-1 0 0,0 0-1,-1-1 1,0 0-1,0-1 1,-1 0-1,-1 0 1,0 0-1,-1-1 1,0 0 0,5-25-1,-10 38-25,0 0 0,0 0 0,0 0 1,0 0-1,0 0 0,0 0 0,0 0 0,0-1 0,1 1 0,-1 0 0,0 0 1,0 0-1,0 0 0,0 0 0,0 0 0,0 0 0,0 0 0,1 0 0,-1 0 0,0 0 1,0 0-1,0 0 0,0 0 0,0 0 0,0 0 0,1 0 0,-1 0 0,0 0 1,0 0-1,0 0 0,0 0 0,0 0 0,0 0 0,0 0 0,1 0 0,-1 0 0,0 1 1,0-1-1,0 0 0,0 0 0,0 0 0,0 0 0,0 0 0,0 0 0,0 0 1,0 0-1,0 0 0,1 1 0,-1-1 0,0 0 0,0 0 0,0 0 0,0 0 0,0 0 1,0 0-1,0 0 0,0 1 0,9 12 35,9 18-41,-15-24-2,2 3 4,0-1-1,0 0 1,1 0-1,12 14 1,-15-20 4,-1-1 0,1 1 0,0-1 0,0 0 1,0 0-1,0-1 0,0 1 0,0 0 0,0-1 0,1 0 0,-1 0 0,1 0 0,-1 0 0,1 0 1,-1-1-1,1 0 0,-1 0 0,1 0 0,3 0 0,9-2 7,1-1-1,-1 0 1,0-2-1,0 1 1,23-12-1,76-44 70,-55 27-51,-44 26-3,-11 5-3,-1 0 0,1 0 0,-1 0 0,0-1 1,8-5-1,-12 7 49,-1 2-66,0-1-1,1 0 1,-1 0-1,0 0 1,0 0-1,0 1 1,1-1-1,-1 0 1,0 1-1,0-1 0,1 0 1,-1 1-1,0-1 1,1 1-1,-1-1 1,0 1-1,1 0 1,-2 0-1,-3 4 2,-48 27 6,31-20-6,-26 20 0,42-28 2,0 0 1,1 1 0,0 0-1,0 0 1,0 1 0,1-1-1,0 1 1,0 0 0,-4 8-1,7-12-7,0 0-1,1 0 0,-1 0 0,1 0 0,-1 0 0,1 0 0,0 0 0,-1 0 0,1 0 0,0 0 0,1 0 0,-1 0 0,0 0 0,0 0 1,1 0-1,-1 0 0,1 0 0,0 0 0,0-1 0,0 1 0,-1 0 0,2 0 0,-1-1 0,0 1 0,0 0 0,0-1 0,1 1 0,-1-1 1,1 0-1,-1 1 0,1-1 0,2 2 0,1 0 3,0-1 0,-1 1-1,2 0 1,-1-1 0,0 0 0,0-1 0,1 1-1,-1-1 1,1 0 0,8 1 0,-3-2 6,0-1-1,0 0 1,1 0 0,-1-1 0,0-1 0,17-6-1,61-31 66,-85 38-71,10-5 15,-1-1 1,0-1-1,0-1 1,18-17-1,41-49 91,-59 61-90,2-2-1,-1-1-1,0 0 0,-2-1 0,0 0 0,-1-1 1,14-36-1,12-36-41,18-51-43,-46 113 21,0 0-1,7-59 1,-14 76 34,-1 9 6,-1 1 1,1-1-1,-1 1 0,1-1 1,-1 0-1,0 1 0,0-1 0,-1 1 1,1-1-1,-1 0 0,0 1 1,1-1-1,-2 1 0,-1-5 1,0 11-9,-1 0-1,1 0 1,0 0 0,0 1 0,0-1 0,0 1 0,-3 6-1,-5 11 10,0 2 0,2-1-1,-11 36 1,5-12-1,0 6 48,3 0 0,-12 106 0,6-32 131,14-86-92,3-29-48,1-1 0,-2 0 0,1 0 1,-2 0-1,1 0 0,-1 0 0,-5 10 0,0-2 140,5-11 138,6-23-182,5-10-95,1 0 0,1 0 0,1 1 0,15-25 1,-15 30-2,-7 13-32,1 0 0,0 0-1,0 1 1,1-1-1,0 1 1,0 1-1,0-1 1,1 1-1,-1 0 1,1 0 0,1 1-1,-1 0 1,1 0-1,-1 1 1,1 0-1,0 0 1,0 1-1,0 0 1,1 1 0,15-2-1,-23 3 0,0 0 0,0-1 0,0 1 0,0 0 0,0 0-1,0 0 1,1 0 0,-1 0 0,0 0 0,0 1 0,0-1 0,0 0 0,0 1 0,0-1 0,0 0-1,0 1 1,0-1 0,0 1 0,0 0 0,0-1 0,0 1 0,0 0 0,0-1 0,-1 1 0,1 0-1,1 2 1,-1-2-3,-1 1 0,1 0-1,-1 0 1,1 0-1,-1 0 1,0 0-1,0 0 1,0 0-1,0 0 1,0 0 0,0 0-1,-1 0 1,1 0-1,-1 2 1,-3 5-15,1 0 1,-1 1 0,0-1-1,-1 0 1,-6 8-1,-2 0 2,0-1-1,-1 0 0,-1-1 0,-1 0 0,0-2 0,-1 0 1,-26 16-1,41-28 14,1-1 0,0 1 1,0 0-1,-1 0 1,1 0-1,0 0 0,0 0 1,0 0-1,0 0 0,0 1 1,0-1-1,-1 2 1,2-2 1,0 0 1,0-1 0,-1 1 0,1 0 0,0-1-1,0 1 1,0 0 0,0 0 0,0-1-1,0 1 1,0 0 0,1-1 0,-1 1 0,0 0-1,0 0 1,0-1 0,1 1 0,-1-1 0,1 2-1,2 2 7,0 0-1,1-1 1,-1 1 0,1-1-1,0 0 1,7 5-1,-10-7 0,12 7 16,0 0 0,1-1 0,0 0 0,0-1 0,1 0 0,-1-1 0,25 4 0,-36-8-2,0-1 1,-1 0 0,1 0 0,0 0-1,-1-1 1,1 1 0,0-1-1,2 0 1,11-2-5139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1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6632,'0'0'2801,"10"-2"-2314,47-8 56,133-30 1810,-178 37-1927,0 0 1,0 0 0,0 1 0,0 1 0,0 0 0,1 0-1,18 3 1,-30-2-396,-1 0 1,1 1-1,0-1 0,0 0 0,-1 1 0,1-1 0,0 1 1,0-1-1,-1 1 0,1-1 0,-1 1 0,1-1 0,-1 1 1,1 0-1,0-1 0,-1 1 0,0 0 0,1-1 0,-1 1 1,1 0-1,-1 0 0,0-1 0,1 3 0,3 21 212,-4-19-170,5 65 415,-9 125-1,0-121-301,-6 143 256,-3 373 524,79 126 530,-52-358-464,-7-294-557,-3-32-90,-2-21-299,-1 2 528,-1-12-589,-1-1 0,0 0 0,1 1 0,-1-1 1,0 1-1,0-1 0,1 0 0,-1 0 0,0 1 0,0-1 0,1 0 0,-1 0 0,0 0 0,0 0 0,0 0 0,0 0 1,1 0-1,-1 0 0,0 0 0,-1-1 0,-218-9 686,184 6-895,-59-4 720,37 11-3866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09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0 902 6520,'0'0'6536,"13"-15"-5944,132-176 1038,-102 126-1116,-3-1-1,-3-2 1,-3-2-1,-2-1 1,-4-2-1,21-86 1,-27 47 675,-21 101-649,-4 11 184,-8 20-41,-8 33-291,-2 5-89,-15 65 0,29-83-138,2 0-1,1 0 1,3 0 0,1 1-1,1-1 1,10 50-1,-10-80-98,1-1-1,0 1 0,0-1 1,1 0-1,1 1 0,0-1 1,0-1-1,9 16 0,-10-21-32,-1 1-1,1-1 1,-1 0 0,1-1-1,0 1 1,0 0-1,0-1 1,1 0-1,-1 0 1,1 0-1,-1 0 1,1 0 0,-1-1-1,1 1 1,0-1-1,0 0 1,0 0-1,0-1 1,0 1-1,0-1 1,0 0-1,0 0 1,7-1 0,0-1 17,0 0-1,-1-1 1,0-1 0,1 0 0,-2 0 0,1-1 0,16-10 0,-1-2 91,33-30 0,-54 44-112,-1 0 0,0 0 0,0-1-1,0 1 1,-1-1 0,1 0 0,-1 0 0,3-8 0,1 0 119,-6 11-95,0 1-46,0 0 1,0 0-1,-1-1 0,1 1 0,0 0 0,-1 0 0,1 0 1,0 0-1,-1 0 0,1 0 0,0 0 0,-1 0 1,1 0-1,0 0 0,-1 0 0,1 0 0,0 0 1,-1 0-1,1 0 0,0 0 0,-1 0 0,1 0 0,0 0 1,-1 1-1,1-1 0,0 0 0,-1 0 0,1 0 1,0 0-1,0 1 0,-1-1 0,1 0 0,0 0 0,0 1 1,-1-1-1,-12 9 56,8-6-53,1 0 1,0 1-1,1-1 1,-1 1-1,1 0 1,-1 0-1,1 0 1,0 0 0,1 1-1,-1-1 1,1 1-1,0 0 1,0 0-1,0-1 1,1 1 0,-1 0-1,1 0 1,1 1-1,-1-1 1,1 0-1,-1 0 1,2 0 0,-1 0-1,0 0 1,1 1-1,0-1 1,0 0-1,1 0 1,-1 0 0,1-1-1,0 1 1,1 0-1,-1-1 1,1 1-1,-1-1 1,2 0 0,-1 0-1,0 0 1,1 0-1,4 4 1,-6-6-1,0-1 0,-1 1 0,1-1 0,0 0 0,0 0 0,-1 1 0,1-1 0,0 0-1,0 0 1,0-1 0,0 1 0,1 0 0,-1-1 0,2 1 0,-2-1-1,-1 0-1,0-1 1,0 1-1,1 0 0,-1-1 1,0 1-1,0-1 1,0 0-1,0 1 1,0-1-1,0 0 1,0 1-1,0-1 0,0 0 1,0 0-1,0 0 1,0 0-1,-1 0 1,1 0-1,0 0 1,-1 0-1,1 0 0,-1 0 1,1-1-1,-1 1 1,1-1-1,0-4 5,1 1-1,-1-1 1,-1 0-1,1 1 1,-1-1-1,0 1 1,0-1-1,-1 0 1,1 1-1,-1-1 1,-4-10-1,-1-6 36,-14-31-1,17 48-35,0 0 0,0 0-1,0 0 1,-8-8 0,-8-13 83,19 25-89,0 1 0,-1-1 0,1 1 0,0-1 0,0 0 0,0 1 0,0-1 0,0 0 0,-1 1 0,1-1 0,1 0 0,-1 1 0,0-1 0,0 0 0,0 1 0,0-1 0,0 0 0,1 1 0,-1-1 0,0 1 0,0-1 0,1 0 0,-1 1 0,0-1 0,1 1 0,-1-1 0,1 1 0,-1-1 0,1 1-1,-1-1 1,1 1 0,-1 0 0,1-1 0,-1 1 0,1 0 0,0-1 0,-1 1 0,1 0 0,-1 0 0,1-1 0,0 1 0,-1 0 0,1 0 0,1 0 0,30-4 85,10 6 76,45 8 0,-16-1 119,10 3 111,-73-9-488,-9 2 451,1-5-453,-1 0-1,1 0 1,0 0-1,0 0 1,0 1-1,0-1 1,0 0-1,-1 0 0,1 0 1,0 1-1,0-1 1,0 0-1,0 0 1,0 0-1,0 1 1,0-1-1,0 0 0,0 0 1,0 1-1,0-1 1,0 0-1,0 0 1,0 0-1,0 1 1,0-1-1,0 0 1,0 0-1,0 1 0,0-1 1,0 0-1,0 0 1,1 0-1,-1 1 1,0-1-1,0 0 1,0 0-1,0 0 0,0 0 1,1 1-1,-1-1 1,0 0-1,0 0 1,0 0-1,1 0 1,-1 0-1,0 0 0,0 1 1,0-1-1,1 0 1,-1 0-1,0 0 1,0 0-1,1 0 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1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7736,'0'0'2562,"10"-4"-1740,58-20 477,2 3 0,76-14 0,-117 31-414,0 0 0,52 2 0,-69 2-859,-1 1 0,0 0 0,1 1 0,-1 0 0,0 1 0,-1 0 0,1 1 0,0 0 0,18 11-1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1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228 580 5520,'0'0'7212,"-11"-7"-6567,-34-19 18,44 26-617,-1-1 0,1 0 0,-1 1 1,1 0-1,-1-1 0,0 1 0,1 0 1,-1 0-1,1 0 0,-1 0 0,0 0 1,1 0-1,-1 0 0,1 0 0,-1 1 1,0-1-1,1 1 0,-1-1 0,1 1 1,-1-1-1,1 1 0,0 0 0,-1 0 1,-1 1-1,-1 1 120,-4 1 128,0 1 0,0 1-1,1-1 1,0 1 0,0 1 0,0-1 0,1 1-1,-11 15 1,6-5 199,1 1-1,1 0 1,-7 21 0,15-36-419,0 1-1,-1-1 1,2 1 0,-1 0 0,0-1 0,1 1 0,-1 0-1,1 0 1,0 0 0,1-1 0,-1 1 0,1 0 0,-1 0-1,1-1 1,0 1 0,3 5 0,0 0 99,1 0 0,0-1 1,1 0-1,0 1 0,7 7 0,-9-13-135,-1 0-1,1 0 0,0 0 1,0 0-1,0-1 1,0 0-1,1 1 0,-1-1 1,0-1-1,1 1 0,-1-1 1,1 0-1,0 0 1,7 1-1,5-1 44,-1 0-1,31-4 1,-32 2-43,1-1 0,0-1 0,0-1 0,-1 0 0,0-1 0,0-1 0,0 0 0,-1-1 1,0 0-1,23-17 0,-30 19-26,-1 0 0,1-1 0,-1 0 0,0-1 1,-1 1-1,1-1 0,-1 0 0,-1 0 0,1-1 0,-1 1 1,0-1-1,-1 0 0,0 0 0,0 0 0,-1-1 1,0 1-1,-1-1 0,1 1 0,-2-1 0,1 1 0,-1-10 1,0 15-10,-1 0 1,1 1 0,0-1 0,-1 0 0,1 1 0,-1-1-1,0 1 1,0-1 0,0 1 0,0 0 0,0-1-1,0 1 1,-1 0 0,1 0 0,-1-1 0,0 1 0,0 1-1,0-1 1,1 0 0,-2 0 0,1 1 0,0-1-1,0 1 1,0-1 0,-1 1 0,1 0 0,-1 0 0,1 0-1,-1 0 1,1 1 0,-1-1 0,1 1 0,-1 0 0,0-1-1,1 1 1,-1 0 0,0 0 0,1 1 0,-1-1-1,1 0 1,-1 1 0,0 0 0,1 0 0,-1 0 0,1 0-1,0 0 1,-1 0 0,1 0 0,0 1 0,0-1-1,-3 3 1,1 0 2,1 0 0,-1 1 0,1-1 0,0 1 0,1-1 0,-1 1 0,1 0 0,0 0 0,0 0 0,0 0 0,1 0 0,0 1 0,0-1-1,0 0 1,1 1 0,-1-1 0,1 0 0,2 11 0,-2-8 14,2 0-1,-1-1 1,1 1 0,0-1-1,0 1 1,1-1 0,0 0-1,1 0 1,0 0-1,0 0 1,0 0 0,8 8-1,-10-12-1,1 0-1,0 0 1,1-1-1,-1 1 1,0-1-1,1 0 1,0 0 0,-1 0-1,1 0 1,0-1-1,0 1 1,0-1-1,0 0 1,0 0-1,5 0 1,-2-1 9,-1 0 0,1 0 1,0-1-1,0 1 0,0-2 0,-1 1 1,1-1-1,8-3 0,7-5 89,0-1 0,-2-1 0,40-29 0,-49 32-32,0 0 1,16-20 0,-19 19 76,1 0 1,1 1-1,17-13 1,-27 22-156,0 0 0,0 0 0,0 0 0,0 0 0,0 0 0,0 0 0,0 0 0,0-1 0,0 1 0,1 0 0,-1 0 0,0 0 0,0 0 0,0 0 0,0 0 0,0 0 0,0 0 0,0 0 0,0 0 0,1 0 0,-1 0 0,0 0 0,0 0 0,0 0 0,0 0 0,0 0 0,0 0 0,0 1 0,0-1 0,1 0 0,-1 0 0,0 0 0,0 0 0,0 0 0,0 0 0,0 0 0,0 0 0,0 0 0,0 0 0,0 0 0,0 0 0,0 0 0,0 1 0,0-1 0,0 0 0,1 0 0,-1 0 0,0 0 0,0 0 0,0 0 0,0 0 0,0 1 0,0 9 168,-4 14-8,4-20-106,-14 53 266,10-45-178,0 1-1,1-1 0,1 1 0,-1 22 1,3-35-138,0 1 0,0-1 0,0 0 0,0 0 1,0 1-1,0-1 0,0 0 0,0 1 0,0-1 0,0 0 0,0 0 1,1 1-1,-1-1 0,0 0 0,0 0 0,0 1 0,0-1 0,1 0 1,-1 0-1,0 0 0,0 1 0,1-1 0,-1 0 0,0 0 0,0 0 1,1 0-1,-1 0 0,0 0 0,0 1 0,1-1 0,-1 0 0,0 0 1,0 0-1,1 0 0,-1 0 0,0 0 0,1 0 0,-1 0 0,0 0 1,0 0-1,1 0 0,-1 0 0,0 0 0,1 0 0,-1-1 0,0 1 0,0 0 1,1 0-1,-1 0 0,0 0 0,1-1 0,16-8 117,-14 7-91,17-10 123,35-29 0,-36 25 11,34-20 0,-53 35-165,1 1 0,-1 0 0,0 0 0,0 0 0,0 0 0,1 0 0,-1-1 0,0 1 0,0 0 0,1 0 0,-1 0 0,0 0 0,0 0 0,1 0 0,-1 0 0,0 0 0,0 0 0,1 0 0,-1 0 1,0 0-1,1 0 0,-1 0 0,0 0 0,0 0 0,1 1 0,-1-1 0,0 0 0,0 0 0,0 0 0,1 0 0,-1 0 0,0 1 0,0-1 0,0 0 0,1 0 0,-1 0 0,0 1 0,0-1 0,0 0 0,0 0 0,1 0 0,-1 1 0,0-1 0,0 0 0,0 0 0,0 1 1,0-1-1,0 0 0,0 0 0,0 1 0,0-1 0,0 0 0,0 0 0,0 1 0,0-1 0,0 0 0,0 1 0,0-1 0,0 0 0,0 0 0,0 1 0,0-1 0,-1 0 0,-4 27 56,3-16-24,1-3-3,0-1 0,1 1 1,0-1-1,1 1 0,0-1 1,0 1-1,0-1 0,1 1 0,0-1 1,4 9-1,-5-15-32,0 1-1,0-1 1,1 0 0,-1 0 0,0-1-1,1 1 1,-1 0 0,0 0-1,1-1 1,-1 1 0,1 0 0,-1-1-1,1 0 1,-1 1 0,1-1-1,0 0 1,-1 0 0,1 0 0,-1 0-1,1 0 1,0 0 0,-1 0-1,1 0 1,-1-1 0,1 1 0,-1-1-1,1 1 1,1-2 0,46-18-14,-47 19 13,-1 0-2,15-6-2,0 0 0,-1-2 1,0 0-1,-1 0 0,0-2 0,-1 0 0,21-21 0,-14 7-57,-1-2-1,-1-1 1,-1 0 0,-1-1 0,-2 0-1,-1-1 1,-1-1 0,-2 0 0,8-40 0,-9 23-118,-2 0 0,-2-1 0,-2 0 0,-3 0 0,-7-74 0,6 121 174,-4-25-190,5 26 186,-1 0-1,1 0 1,0 1-1,-1-1 0,1 0 1,-1 0-1,1 1 1,-1-1-1,1 0 0,-1 1 1,1-1-1,-1 1 1,0-1-1,1 1 0,-1-1 1,0 1-1,0-1 1,1 1-1,-1-1 1,0 1-1,0 0 0,0 0 1,1-1-1,-1 1 1,0 0-1,0 0 0,-1 0 1,0 2 4,-1-1 0,1 1 1,0 0-1,0 0 0,-1 1 0,2-1 1,-1 0-1,0 1 0,0-1 0,1 1 0,-1-1 1,-1 6-1,-1-1 2,-6 13 8,0 1 0,1-1 0,1 2 0,1-1 0,1 1 0,1 1 0,1-1 1,1 1-1,1-1 0,0 1 0,2 0 0,1-1 0,1 1 0,6 28 0,-5-36 16,1 1 0,1-1 1,0 0-1,14 26 0,36 54 154,-54-93-170,3 5 15,1-1 0,-1 0 0,1 0 0,0-1 0,0 1 0,0-1 0,1-1 0,0 1 0,0-1 0,0 1 0,0-2 0,1 1 0,-1-1 0,9 3 0,-9-7-4,0 1 1,1-1 0,-1-1-1,0 1 1,1-1 0,-1 0-1,10-5 1,-10 2-7,0 0-1,0-1 1,-1 0-1,0 0 1,0 0-1,0 0 1,-1-1 0,0 0-1,0 0 1,3-9-1,-4 10-5,-2 4-2,0 0-1,0 0 0,-1 0 1,1-1-1,0 1 0,-1 0 1,1 0-1,-1-1 0,0 1 1,0 0-1,0-1 0,0 1 1,0 0-1,-1-1 0,1 1 1,-1 0-1,1 0 0,-1-1 1,0 1-1,-1-3 1,2 5-2,-1-1 1,1 0-1,-1 0 1,0 1 0,1-1-1,-1 0 1,0 1-1,1-1 1,-1 1 0,0-1-1,0 1 1,0-1 0,1 1-1,-1-1 1,0 1-1,0 0 1,0 0 0,0-1-1,-1 1 1,0 0 0,1 0 1,-1 0-1,0 0 1,1 1-1,-1-1 0,1 1 1,-1-1-1,1 1 1,-1-1-1,1 1 0,-1 0 1,1 0-1,0 0 1,0-1-1,-2 3 0,-2 1 11,0 1-1,0 1 1,0-1-1,1 0 1,0 1-1,0 0 0,0 0 1,1 0-1,0 1 1,-2 6-1,3-8 0,0-1-1,1 1 1,0 0 0,0 0-1,0 0 1,0 1-1,1-1 1,0 0 0,0 0-1,0 0 1,1 0-1,0 0 1,0 0 0,2 7-1,-2-10-5,0 0 0,0 0 0,0-1 0,1 1 1,-1 0-1,1 0 0,-1-1 0,1 1 0,0-1 0,0 1 0,-1-1 0,1 0 0,0 1 0,0-1 1,0 0-1,0 0 0,1-1 0,-1 1 0,0 0 0,0-1 0,3 1 0,1 0 9,0 0 1,0-1-1,0 0 0,0 0 0,0 0 1,0-1-1,6-1 0,19-7 39,33-13 0,14-5 9,-56 19-15,-20 7-39,0 0 0,0 0-1,0 0 1,1 1 0,-1-1 0,0 1-1,0-1 1,1 1 0,4-1-1,-6 2-5,1-1-1,-1 1 1,1 0-1,-1-1 1,1 1-1,-1 0 0,0 0 1,1 0-1,-1 0 1,0 0-1,0 0 0,0 0 1,1 0-1,-1 0 1,0 1-1,-1-1 1,1 0-1,0 1 0,1 1 1,64 103 123,-63-102-113,1 0-1,-1 0 0,1 0 0,-1-1 0,1 1 0,0-1 0,0 0 0,0 0 0,1-1 1,-1 1-1,1-1 0,-1 0 0,1 0 0,0 0 0,0-1 0,0 0 0,5 1 0,10 1 33,-1-2 0,0 0-1,22-2 1,-26 0-26,-8 1-43,-1 0-1,0 0 1,1-1-1,-1 0 1,0 0-1,1 0 1,-1-1-1,0 0 0,0 0 1,0-1-1,7-4 1,-13 6-97,1-1-1,0 0 1,0 1 0,-1-1 0,1 0 0,-1 0-1,0 0 1,1 0 0,-1 0 0,0 1 0,0-1-1,0 0 1,0 0 0,-1-4 0,0-1-253,0-24-1176,1 22-1751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1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10040,'0'0'672,"60"0"-32,-5 4 0,17-2-8,13 8 16,1 8-32,-5-6-8,2-9 152,-5-3 8,-1 4-97,-11-2 9,-1-2-112,-9-2-8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1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6520,'0'0'7178,"0"16"-6620,-12 208 1649,-12 45 421,22-246-2179,-6 33 0,4-35 19,6-9-67,1 0-96,-3-12-289,0 1-1,0-1 0,0 0 0,0 0 0,0 1 0,0-1 0,0 0 1,0 0-1,0 0 0,0 1 0,0-1 0,0 0 0,0 0 1,0 0-1,0 1 0,0-1 0,0 0 0,-1 0 0,1 0 0,0 0 1,0 1-1,0-1 0,0 0 0,0 0 0,0 0 0,-1 0 1,1 0-1,0 1 0,0-1 0,0 0 0,-1 0 0,1 0 0,0 0 1,0 0-1,0 0 0,0 0 0,-1 0 0,1 0 0,0 0 1,-1 0-1,1 0 178,0-7 294,2-13-384,0 1 0,2 0 0,0 0 1,1 0-1,1 0 0,1 1 1,1 0-1,0 0 0,1 1 0,17-25 1,-21 36-77,-1 1 0,1-1 1,0 1-1,1 0 1,-1 1-1,1 0 0,0-1 1,0 2-1,0-1 1,0 1-1,1 0 0,0 0 1,13-3-1,-17 5-17,0 0-1,0 0 1,1 1-1,-1 0 1,0-1-1,0 1 1,1 0-1,-1 1 1,0-1-1,1 1 1,-1-1-1,0 1 1,0 0-1,0 0 1,0 0-1,0 1 1,0-1-1,0 1 1,0-1-1,0 1 1,-1 0-1,1 0 1,-1 0-1,1 1 1,-1-1-1,0 1 1,0-1-1,0 1 1,0 0-1,0-1 1,-1 1-1,2 4 1,-1-2 10,0-1 0,-1 1-1,0 0 1,0-1 0,0 1 0,0 0 0,-1 0 0,0 0 0,0 0-1,0 0 1,0 0 0,-1 0 0,0-1 0,0 1 0,0 0-1,-1 0 1,0-1 0,0 1 0,0-1 0,0 0 0,-4 6-1,0-2 22,0 0-1,0 0 0,-1-1 0,0 0 0,0 0 0,-1 0 0,0-1 0,0 0 0,-13 6 0,3-2 80,-1 0 0,0-2-1,0 0 1,-30 7 0,47-15-104,-1 1 1,1-1 0,0 0-1,0-1 1,-1 1 0,1 0-1,0-1 1,0 1-1,-5-2 1,-11-2 258,37-6-188,13-1-87,0 2-1,0 2 1,36-4 0,-17 2-30,-28 5 55,0-2 0,0 0-1,0-2 1,-1-1 0,36-18-1,-49 19 44,1 1 0,-1-2 0,-1 1 0,1-1 0,-2 0 0,1-1 0,-1 1 0,-1-2 0,1 1 0,5-16 0,-11 25 28,-1 0 322,-1 3-236,-9 39 29,6-29-142,1-1 1,-2 20 0,4-28-53,1 0 0,0 1 0,0-1 0,0 0 0,1 1 0,-1-1 0,1 0 0,-1 0 0,1 0 0,0 1 0,1-1 0,-1 0 0,0 0 0,3 2 0,-3-3-9,0-1 0,0 0 0,0 0 0,0 0 0,0 0 0,0 0 0,0 0 0,1 0 0,-1 0 0,0 0 0,1-1 0,-1 1 0,1 0 0,-1-1 0,1 1 0,-1-1 0,1 0 0,-1 0 0,1 1 0,-1-1 0,1 0 0,-1 0-1,1 0 1,-1 0 0,1-1 0,0 1 0,-1 0 0,1-1 0,-1 1 0,0-1 0,1 1 0,-1-1 0,1 0 0,-1 0 0,2-1 0,4-2 3,0-1 0,-1 1 0,1-2-1,-1 1 1,7-8 0,-11 10-6,8-8 46,0 0-1,1 1 0,0 0 0,23-16 0,-34 26-48,0 0 0,0 0 1,0 0-1,0 0 0,1 0 0,-1-1 0,0 1 1,0 0-1,0 0 0,1 0 0,-1 0 1,0 0-1,0 0 0,0 0 0,1 0 1,-1 0-1,0 0 0,0 0 0,1 0 1,-1 0-1,0 0 0,0 0 0,0 0 1,1 0-1,-1 0 0,0 0 0,0 0 1,0 0-1,1 0 0,-1 1 0,0-1 0,0 0 1,0 0-1,0 0 0,1 0 0,-1 0 1,0 0-1,0 1 0,0-1 0,0 0 1,0 0-1,0 0 0,1 1 0,-1-1 1,0 0-1,0 0 0,0 0 0,0 1 1,0-1-1,0 0 0,0 0 0,0 0 1,0 1-1,0-1 0,0 0 0,0 0 0,0 0 1,0 1-1,-3 18 16,-11 27-7,-2-2-1,-2 0 0,-2-1 1,-1-1-1,-3 0 0,-33 43 0,28-50 1,27-33-2,-1 0-1,1 0 1,-1 0 0,1 0-1,-1 0 1,1-1 0,-1 1-1,0-1 1,0 0 0,0 0-1,-4 2 1,6-4-3,0 1-1,1 0 1,-1 0 0,0 0-1,1 0 1,-1 0 0,0-1-1,1 1 1,-1 0 0,0-1-1,1 1 1,-1 0-1,1-1 1,-1 1 0,1-1-1,-1 1 1,1-1 0,-1 1-1,1-1 1,0 1 0,-1-1-1,1 1 1,-1-1-1,1 0 1,0 1 0,0-1-1,-1 0 1,1 1 0,0-1-1,0 0 1,0 1 0,0-1-1,0 0 1,0 1-1,0-1 1,0 0 0,0 1-1,0-1 1,0 0 0,0 1-1,1-1 1,-1 0 0,0 1-1,0-1 1,1 1-1,-1-1 1,1 0 0,2-5 2,1 0 0,1 1 0,-1-1 1,1 1-1,-1 0 0,1 1 0,1-1 0,-1 1 1,1 0-1,-1 0 0,9-3 0,8-4-14,41-14 1,-54 22-1,2 0-17,1 0 0,0 1 0,0 1 0,1-1 1,-1 2-1,0 0 0,18 2 0,-14-1-195,0 0 1,-1-2-1,20-1 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18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5224,'0'0'6945,"10"5"-6620,3 1-198,-1 0 0,1-1-1,0-1 1,0 0 0,0-1-1,25 3 1,-27-6-3,0 0-1,0-1 1,0 0 0,-1-1-1,1 0 1,0 0 0,-1-1-1,15-7 1,-17 7 3,-1-1 0,0 0 0,0 0 0,0 0 1,0-1-1,-1 0 0,0 0 0,0-1 0,0 1 0,-1-1 0,9-13 1,-12 17-74,-1-1 1,0 1-1,-1-1 1,1 1 0,0-1-1,-1 1 1,1-1 0,-1 1-1,0-1 1,0 1 0,0-1-1,0 1 1,0-1 0,-1 0-1,1 1 1,-1-1 0,0 1-1,1 0 1,-1-1 0,0 1-1,-1-1 1,1 1-1,0 0 1,-1 0 0,-1-3-1,1 2-9,0 1 0,-1-1 0,1 0 0,-1 1 0,1-1 0,-1 1 0,0 0 0,0 0 0,0 0 0,0 0-1,-1 0 1,1 1 0,0-1 0,-1 1 0,1 0 0,0 0 0,-5 0 0,3 0-11,-1 1 0,1 0 1,0 0-1,-1 0 0,1 1 0,0 0 0,0 0 1,0 0-1,-1 0 0,1 1 0,0 0 1,1 0-1,-1 1 0,0-1 0,1 1 1,-1 0-1,1 0 0,0 0 0,0 1 1,0 0-1,-5 6 0,2-2 8,-1 0 47,0 1-1,1 0 1,-12 21 0,17-26-68,0 0 1,1 0-1,-1 0 0,1 0 1,0 0-1,0 0 0,1 1 1,-1-1-1,1 0 1,0 1-1,0-1 0,0 0 1,1 1-1,1 6 0,0-5 12,-1 1-1,1-1 0,1 0 1,-1 0-1,1 0 1,0 0-1,0 0 0,1 0 1,0-1-1,0 0 0,0 0 1,1 0-1,-1 0 0,1 0 1,0-1-1,1 0 1,-1 0-1,1-1 0,0 0 1,-1 1-1,13 3 0,-7-4 32,0 0-1,1-1 0,-1 0 1,1 0-1,-1-1 0,1-1 1,-1 0-1,1-1 0,-1 0 1,1-1-1,18-5 0,-5 0 84,-1-2 0,1 0-1,-2-2 1,0-1 0,0 0-1,-1-2 1,-1-1 0,0 0-1,-1-2 1,-1 0 0,-1-1-1,0-1 1,-1-1 0,-1 0-1,14-24 1,-29 42-127,0 1 1,-1-1-1,1 1 0,0 0 1,0-1-1,1 1 0,-1 0 1,0-1-1,0 1 0,1 0 1,-1 0-1,1 0 1,-1 0-1,1 0 0,-1 0 1,1 1-1,-1-1 0,1 0 1,3 0-1,-3 1-4,0 1 0,-1-1 0,1 0 0,0 1 0,-1-1-1,1 1 1,-1 0 0,1 0 0,-1 0 0,1-1 0,-1 1 0,1 0 0,-1 1 0,0-1 0,0 0 0,1 0 0,-1 1-1,0-1 1,1 2 0,78 93 348,-73-88-322,-1-1 0,2 1-1,-1-2 1,1 1 0,0-1-1,0 0 1,0 0 0,1-1-1,0-1 1,0 1 0,0-1-1,1-1 1,-1 0 0,1 0-1,0-1 1,11 2 0,14 0 245,0-2-1,1-1 1,42-4 0,-70 3-179,-7 0-81,0 0 0,0 0 0,1 0 1,-1 1-1,0-1 0,0-1 0,1 1 1,-1 0-1,0 0 0,0 0 0,1-1 0,-1 1 1,0 0-1,0-1 0,0 1 0,1-1 1,-1 0-1,0 1 0,0-1 0,0 0 1,2-1-1,9-14-4663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19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599 1 10544,'0'0'1865,"-11"9"-1484,-210 192 1341,-15 10 111,118-104 267,105-93-988,13-14-1092,0 0-1,0 0 0,0 1 1,0-1-1,0 0 0,0 0 0,0 0 1,0 0-1,0 0 0,0 0 0,0 0 1,0 1-1,0-1 0,0 0 1,1 0-1,-1 0 0,0 0 0,0 0 1,0 0-1,0 0 0,0 0 0,0 0 1,0 0-1,0 1 0,0-1 1,0 0-1,0 0 0,1 0 0,-1 0 1,0 0-1,0 0 0,0 0 0,0 0 1,0 0-1,0 0 0,0 0 0,0 0 1,1 0-1,-1 0 0,0 0 1,0 0-1,0 0 0,0 0 0,0 0 1,0 0-1,0 0 0,1 0 0,-1 0 1,0 0-1,0 0 0,0 0 1,0 0-1,0 0 0,0-1 0,0 1 1,0 0-1,0 0 0,1 0 0,-1 0 1,0 0-1,26-11-1464,-23 10 382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21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 7936,'0'0'4482,"-12"4"-4022,9-3-430,-84 40 936,69-32-588,0 1 0,1 1 0,0 0 0,0 1 0,2 1 0,-1 1 0,2 0 0,0 1 0,1 0 0,-12 18-1,22-29-251,1-1 0,0 1 0,1 0-1,-1 0 1,1 0 0,-1 0 0,1 0 0,0 0-1,1 1 1,-1-1 0,1 0 0,0 5-1,0-7-62,0 0-1,1 0 1,-1 0-1,1 1 1,-1-1-1,1 0 1,0 0-1,0 0 1,0 0-1,0 0 1,1 0-1,-1-1 1,0 1-1,1 0 1,-1-1-1,1 1 1,-1-1-1,1 1 1,0-1-1,0 0 1,0 0-1,0 1 1,0-1-1,0-1 1,3 2-1,18 5 161,1-1 0,1-1 0,-1-2 0,1 0 0,37-1 0,-16-1 18,-23-1-151,0-2 0,1-1-1,-1 0 1,-1-2 0,1-1 0,-1-1-1,0 0 1,33-17 0,-38 15 33,28-17-1,-44 25-116,0 0-1,0 0 1,0 0-1,0 0 1,-1 0 0,1 0-1,0 0 1,0 0-1,0 0 1,-1 0-1,1 0 1,-1-1-1,1 1 1,-1 0 0,1 0-1,-1-1 1,0 1-1,0 0 1,1-1-1,-1 1 1,0 0-1,0-1 1,0 1 0,-1 0-1,1-1 1,0 1-1,0 0 1,-1-1-1,1 1 1,-1 0-1,1 0 1,-1-1 0,1 1-1,-1 0 1,0 0-1,0 0 1,1 0-1,-1 0 1,0 0-1,0 0 1,-2-1-1,2 0 3,-1 0-1,0 0 1,0 0-1,-1 0 0,1 0 1,0 0-1,-1 1 1,1-1-1,-1 1 1,1 0-1,-1 0 0,1 0 1,-1 0-1,0 0 1,0 0-1,1 1 0,-1-1 1,0 1-1,-4 0 1,-3 3 2,0 0 1,0 2-1,0-1 0,1 1 1,-1 0-1,-10 9 1,17-13-9,0 1 1,1 0-1,0 0 1,-1 0-1,1 0 1,0 1-1,0-1 0,0 0 1,1 1-1,-1-1 1,1 1-1,-1 0 1,1 0-1,0-1 1,0 1-1,0 0 0,0 0 1,0 0-1,1 0 1,-1 0-1,1 0 1,0 0-1,0 0 1,0 1-1,0-1 1,1 0-1,-1 0 0,1 0 1,0 0-1,0 0 1,0-1-1,0 1 1,0 0-1,1 0 1,2 3-1,-1 0 2,2 0 0,-1 0 0,1-1 1,0 1-1,0-1 0,0 0 0,1 0 0,-1-1 1,1 0-1,0 0 0,1 0 0,-1-1 0,1 1 0,7 1 1,-4-3 5,-1 0 1,1 0 0,0-1 0,0-1 0,1 0 0,-1 0 0,0-1 0,0 0 0,15-4-1,-11 2 18,0-1-1,0-1 0,0 0 0,0-1 0,23-15 1,-25 14-4,0 0 1,-1-2-1,0 1 1,-1-1 0,1-1-1,-2 0 1,0 0-1,0-1 1,-1 0 0,14-25-1,-10 13 59,-1-1 0,-2-1-1,10-35 1,-12 46 179,-2 13-70,-2 11-70,-2 10-57,0 1 0,-1-1 0,-5 31 1,0 21 121,5-62-113,-1 0 1,-1-1-1,0 0 0,0 1 1,0-1-1,-2 0 0,-4 11 1,8-19-49,-1 0 0,1 0 0,-1 0 0,0 0 0,1 0 0,-1 0 0,0 0 1,1-1-1,-1 1 0,0 0 0,0-1 0,0 1 0,0 0 0,0-1 0,1 1 1,-1-1-1,0 1 0,0-1 0,0 0 0,-2 1 0,0-1 10,0 1-1,0-1 1,0 0-1,-1 0 0,1 0 1,0-1-1,-4 0 1,-5-2 37,0-1 0,-19-9 0,28 12-50,-5-3-7,-18-8 202,26 12-217,0 0 1,0 0-1,0 0 1,0 0-1,0 0 1,0 0-1,0 0 1,1 0-1,-1 0 1,0 0 0,0 0-1,0 0 1,0 0-1,0-1 1,0 1-1,0 0 1,0 0-1,0 0 1,0 0-1,0 0 1,0 0-1,0 0 1,0 0-1,0 0 1,0 0-1,0 0 1,0 0 0,0 0-1,0-1 1,0 1-1,0 0 1,0 0-1,0 0 1,0 0-1,0 0 1,0 0-1,0 0 1,0 0-1,0 0 1,0 0-1,0 0 1,0 0-1,-1 0 1,1 0-1,0 0 1,0 0 0,0 0-1,0-1 1,0 1-1,0 0 1,0 0-1,0 0 1,0 0-1,0 0 1,0 0-1,0 0 1,0 0-1,0 0 1,-1 0-1,18 2-3,48 12-39,-29-6 20,0-1-1,72 4 0,-100-12 22,0 0-1,0 0 0,0-1 0,1 0 0,-1-1 0,-1 1 0,1-2 0,0 1 1,-1-1-1,0 0 0,0 0 0,0-1 0,0 0 0,11-11 0,4-6 16,-1-1 0,28-40-1,-49 63-14,4-4 11,0-1 0,0 0 0,-1 0 0,0 0 0,0 0 0,0 0 1,-1-1-1,1 1 0,-1-1 0,-1 0 0,1 0 0,-1 0 0,1-7 0,1 2 52,-3 11-56,0-1 1,1 1 0,-1-1 0,0 1 0,0-1 0,0 1 0,1-1 0,-1 1-1,0-1 1,0 1 0,0-1 0,0 1 0,0-1 0,0 1 0,0-1-1,0 1 1,0-1 0,0 0 0,0 1 0,-1-1 0,1 0 42,1 19 125,4 4-127,-1 0-1,-1 0 1,-1 1-1,-1 29 1,-11 92 234,9-134-241,-7 36 184,8-44-211,0-1 0,-1 0 0,1 1 0,-1-1 0,1 0 0,-1 1 0,1-1 0,-1 0 1,0 0-1,1 0 0,-1 0 0,0 1 0,0-1 0,0 0 0,0-1 0,0 1 0,0 0 0,0 0 0,0 0 0,-1 0 0,1-1 0,0 1 0,0-1 0,0 1 0,-1-1 0,1 1 0,0-1 0,-2 0 0,-1-1 7,0 0 0,1-1 0,-1 1 0,1-1-1,-1 0 1,1 0 0,0-1 0,-4-2-1,-5-3 24,9 6-25,-1-1-1,0 1 1,1 0-1,0-1 1,-1 0 0,1 0-1,0 0 1,0 0-1,1 0 1,-1 0-1,1-1 1,-1 0 0,1 1-1,0-1 1,-1-5-1,2 7-12,1 1 0,0 0 0,1 0 0,-1 0 0,0 0 0,0-1 0,0 1 0,1 0 0,-1 0 0,0 0 0,1 0 0,-1 0 0,1 0 0,0 0 0,-1 0 0,1 0 0,0 0 0,-1 0 0,1 0 0,0 1 0,0-1 0,0 0 0,0 0 0,0 1 0,0-1 0,0 1-1,0-1 1,2 0 0,31-13 55,-24 12-43,1 0 1,0 1 0,0 0-1,-1 1 1,1 0-1,0 1 1,0 1 0,-1-1-1,1 1 1,13 5 0,24 4 62,-9-4-11,-18-3-65,0 0-1,34 0 0,-47-4-135,0 0 0,1-1 0,-1 0 0,0-1 0,1 0 0,-1 0 0,0-1-1,-1 0 1,11-5 0,12-11-4140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25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1 633 6224,'0'0'5632,"14"6"-5092,50 14 48,-60-20-526,-1 1 0,1-1-1,0 0 1,0 0 0,0 0 0,0-1 0,-1 1 0,1-1 0,0 0 0,0 0 0,-1-1 0,1 1 0,6-4 0,-2 0 141,1-1 0,-1 0-1,10-9 1,-10 8-17,3-2 197,0-2 0,-1 1 1,0-1-1,0-1 0,-1 1 0,-1-2 1,11-18-1,-12 18 574,-5 16-299,-8 29-23,2-16-542,-10 47 211,-3-1 1,-28 64-1,-7 27 185,2-17 750,50-135-1160,-1 0-1,1 0 1,0 0-1,0 0 1,0 1-1,0-1 1,0 0 0,0 0-1,0 0 1,0 0-1,0 0 1,0 0 0,1 2-1,2-3 393,0-12-327,17-58 154,-2-42-70,28-132 184,-36 199-342,-4 19-20,12-35 1,-15 53-42,1 0 1,-1 0-1,1 0 1,1 1-1,0-1 1,0 1-1,0 0 1,10-8-1,17-19 11,-21 22-4,1-1-1,20-14 1,-28 23-11,0 1-1,1 0 1,0 1 0,0-1 0,0 1 0,0 0 0,0 0 0,0 1 0,1-1 0,-1 1 0,11-1 0,-14 2-4,5 0 5,0-1-1,0 1 1,1 1 0,-1-1-1,12 4 1,-17-3-2,1 0-1,-1 0 1,1 0 0,-1 0 0,1 1 0,-1 0 0,0-1-1,0 1 1,0 0 0,0 0 0,0 0 0,0 0 0,0 0-1,-1 0 1,1 1 0,-1-1 0,0 0 0,2 5 0,0 2 8,0 0 1,0 1 0,-1-1-1,0 1 1,-1 0 0,0-1-1,-1 1 1,0 10 0,-1-4 7,-1 1 1,0-1 0,-9 31 0,7-35 4,-1-1 1,0-1-1,-1 1 1,0-1-1,-1 0 1,0 0-1,-1 0 1,1-1-1,-19 15 1,20-19 8,0 0 0,0-1 0,0 0 1,-1 0-1,0 0 0,0-1 1,-11 4-1,14-6-2,0 0 0,-1 0 0,1-1 0,0 1 0,-1-1 1,1 0-1,0 0 0,0 0 0,-1-1 0,1 1 0,0-1 0,0 0 0,-9-4 1,13 5-24,-1 0 1,0-1 0,1 1 0,-1 0 0,0-1 0,1 1 0,-1-1 0,1 1 0,-1-1-1,1 1 1,-1-1 0,1 1 0,-1-1 0,1 0 0,-1 1 0,1-1 0,0 0 0,-1 1-1,1-1 1,0 0 0,-1 0 0,1 1 0,0-1 0,0-1 0,0 0 1,0 0-1,0 0 1,1 0 0,-1 0 0,0 0-1,1 0 1,0 0 0,-1 0 0,2-3-1,2-1 2,-1 0 0,1 0 0,0 1 0,0-1 0,6-5 0,5-2-9,1-1 0,1 2-1,0 0 1,0 1 0,1 1-1,1 0 1,-1 2 0,2 0-1,35-10 1,-16 9-17,0 2 0,1 1 0,0 1-1,44 2 1,-41 6 7,-35-2-6,0 0 1,0 0 0,0-1 0,0 0 0,0-1 0,0 1 0,11-4 0,-19 4 11,1 0 0,-1 0 0,0 0 0,0 0 0,0 0 0,0 0 0,0 0 0,1-1 0,-1 1 0,0 0 0,0 0 0,0 0 0,0 0 0,1 0 0,-1 0 0,0 0 0,0 0 0,0 0 0,0 0 0,1 1 0,-1-1 0,0 0 0,0 0 0,0 0 0,0 0 0,0 0 0,1 0 0,-1 0 0,0 0 0,0 0 0,0 0 0,0 1 0,0-1 0,0 0 0,0 0 0,0 0 0,1 0 0,-1 0 0,0 0 0,0 1 0,0-1 0,0 0 0,0 0 0,0 0 0,0 1 0,-2 10-3,-7 11 44,-2-3-27,4-8 12,1 0-1,0 0 1,-8 24-1,13-32-19,0 1 0,0 0 0,1-1 0,-1 1-1,1 0 1,0 0 0,0-1 0,0 1 0,0 0 0,1 0-1,0-1 1,0 1 0,0 0 0,0-1 0,0 1-1,1-1 1,3 7 0,-3-6 4,1 0 1,-1 0-1,1-1 0,0 1 0,1 0 0,-1-1 0,0 0 1,1 0-1,0 0 0,8 4 0,-9-5-6,-1-1 0,1 0-1,0 0 1,0-1 0,1 1-1,-1 0 1,0-1 0,0 0-1,0 0 1,0 0 0,0 0-1,0 0 1,0-1 0,1 1-1,-1-1 1,0 0 0,4-1-1,-1-1 1,1 0-1,-1 0 0,0 0 0,0-1 0,0 0 0,0 0 0,-1 0 0,0-1 0,0 1 0,0-1 0,0-1 0,6-9 0,-9 12 0,0 0 0,-1 0-1,1-1 1,-1 1 0,0 0-1,0-1 1,0 1 0,0-1-1,-1 1 1,1-1 0,-1 0-1,0 1 1,0-1 0,0 0-1,-1 1 1,1-1 0,-1 1-1,0-1 1,0 1 0,0-1-1,0 1 1,-1 0 0,1-1-1,-1 1 1,0 0 0,-3-4-1,1 2 3,0 0-1,0 0 0,0 0 0,-1 0 0,0 1 0,0-1 1,0 1-1,0 1 0,-1-1 0,1 1 0,-1 0 0,0 0 0,0 0 1,-8-1-1,4 2 3,0 0 0,-1 1 0,1 0 0,0 0 0,-1 1 0,1 1 0,-1 0 0,-10 2 0,11 1-86,21-1 43,26 1 26,0-5 29,0-1 0,0-1 0,65-15 0,-83 13 8,0-1 0,-1-1 1,0 0-1,0-1 1,-1-1-1,0-1 1,0 0-1,-1-2 0,16-13 1,-13 6 28,-14 13-30,0 0 0,1 1-1,-1 0 1,1 0 0,8-5 0,-13 10-22,-1 0 1,1 0 0,-1 0 0,0 0-1,1 0 1,-1 0 0,0 0-1,1 0 1,-1 0 0,1 0-1,-1 0 1,0 0 0,1 0-1,-1 1 1,0-1 0,1 0 0,-1 0-1,0 0 1,1 1 0,-1-1-1,0 0 1,0 0 0,1 1-1,-1-1 1,0 0 0,0 1-1,1-1 1,-1 0 0,0 1 0,0-1-1,0 0 1,0 1 0,1-1-1,-1 0 1,0 1 0,0-1-1,0 1 1,0-1 0,4 19 49,-4-1-19,0-1 0,-2 1-1,0 0 1,0-1 0,-2 1 0,0-1 0,-1 0-1,-12 26 1,16-40-15,-1 0-1,1 1 1,-1-1 0,0-1-1,0 1 1,0 0 0,0 0-1,0-1 1,-1 1 0,1-1-1,-1 0 1,-5 4 0,6-5-1,0 0 0,0 0 0,0-1 1,1 1-1,-1 0 0,0-1 0,-1 1 0,1-1 1,0 0-1,0 0 0,0 1 0,0-1 0,0-1 1,0 1-1,0 0 0,0 0 0,0-1 0,0 1 1,0-1-1,0 0 0,0 0 0,-3-2 0,-8-5 68,1-1-1,0 0 0,0-1 0,1 0 0,1-1 0,-16-20 0,16 19-4,16 18-35,-4-3-47,1-1-1,0 1 1,0-1-1,0 0 1,0 0 0,6 3-1,6 4-13,4 4-1,1-1 1,0 0-1,1-2 0,39 14 1,-50-20 12,1-1 1,0-1 0,0 0-1,-1 0 1,1-1-1,0-1 1,0 0 0,0 0-1,0-1 1,0 0-1,0-1 1,15-4-1,8-7 29,0-1 0,-1-2-1,-1-1 1,49-36-1,-73 47 21,0-1 0,-1 0 0,0 0 0,0-1 0,-1 0-1,0 0 1,9-17 0,-15 24-43,5-8 217,-5 9-216,-1 1 1,1-1 0,0 0-1,0 0 1,0 0 0,0 0-1,0 0 1,0 0 0,0 0 0,0 0-1,-1 0 1,1 0 0,0 0-1,0 0 1,0 0 0,0 0-1,0 0 1,0 0 0,0 0 0,-1 0-1,1 0 1,0 0 0,0 0-1,0 0 1,0 0 0,0 0-1,0 0 1,0 0 0,-1 0 0,1 0-1,0 0 1,0 0 0,0 0-1,0 0 1,0 0 0,0 0-1,0 0 1,0 0 0,-1 0 0,1 0-1,0-1 1,0 1 0,0 0-1,0 0 1,0 0 0,0 0 0,0 0-1,0 0 1,0 0 0,0 0-1,0-1 1,0 1 0,0 0-1,0 0 1,0 0 0,0 0 0,0 0-1,0 0 1,0-1 0,0 1-1,0 0 1,0 0 0,-8 15 237,-3-3-187,1 0-1,0 1 0,1 0 0,-15 27 1,23-36-48,-1-1 1,1 0 0,-1 0-1,1 1 1,0-1-1,0 1 1,0-1 0,1 1-1,-1-1 1,1 1 0,0-1-1,0 1 1,0 0-1,1-1 1,-1 1 0,1-1-1,0 1 1,0-1-1,0 0 1,0 1 0,0-1-1,1 0 1,0 0 0,-1 1-1,1-1 1,0-1-1,1 1 1,-1 0 0,3 3-1,-2-5-1,0 1 0,0 0 1,0-1-1,0 1 0,0-1 0,0 0 0,0 0 0,0 0 0,0-1 0,0 1 0,1-1 0,-1 0 0,0 1 0,0-1 0,1-1 0,-1 1 0,0 0 0,0-1 0,6-1 0,1-1 6,-1 0 0,1-1 1,-1 0-1,0 0 0,11-7 0,-5 1 7,1-2 0,-2 0 0,0-1 0,24-28 0,-17 15 7,33-54-1,-39 50-8,0-2 0,-2 0-1,-2 0 1,10-45 0,21-59-125,-39 129 54,0 0-1,-1 0 1,0 0-1,0 0 1,-1 0-1,1-9 1,-17 55-134,-8 31 90,-26 95-53,43-136 121,-3 7-31,-6 58 0,14-85 54,0 1 0,1 0-1,1-1 1,-1 1 0,1-1 0,1 1 0,0-1 0,0 1 0,1-1 0,0 0 0,5 10-1,-7-17 7,0-1 0,0 1-1,0-1 1,0 0 0,0 1 0,1-1-1,-1 0 1,0 0 0,0 0-1,1 0 1,-1 0 0,1 0-1,-1-1 1,1 1 0,-1 0-1,1-1 1,-1 1 0,1-1-1,0 1 1,-1-1 0,1 0-1,0 0 1,-1 0 0,1 0 0,0 0-1,-1 0 1,1 0 0,0 0-1,-1-1 1,1 1 0,-1-1-1,1 1 1,0-1 0,-1 0-1,3-1 1,6-3-6,0-1 0,0 0 0,17-14 1,-23 17 7,11-9 2,0 0 0,-1 0-1,0-2 1,-1 0 0,0 0 0,-2-1 0,0-1 0,19-33-1,-4 2 28,-30 58-13,-4 13 11,-10 46-1,17-64-17,0 0 0,0 0 1,1 0-1,-1 0 0,1 0 0,1 0 0,-1 0 1,1 0-1,0 0 0,0-1 0,1 1 0,0 0 1,0 0-1,4 8 0,-5-13-3,0 0 0,-1 0 0,1 0 0,0 0 0,0 0 0,0 0 0,0 0 0,0 0-1,0 0 1,0-1 0,0 1 0,0 0 0,1-1 0,-1 1 0,0-1 0,0 1 0,1-1 0,-1 1 0,0-1 0,0 0 0,1 0 0,-1 0 0,0 0 0,2 0-1,0 0 5,1-1-1,-1 0 0,-1 0 0,1 0 0,0 0 0,0 0 0,0-1 0,0 1 0,-1-1 1,3-2-1,7-6 15,-1 0 1,0-1 0,11-15 0,-21 25-25,74-94 106,-71 90-90,10-9 57,-9 16-47,-3 10-24,-3 32 8,0-25 1,0 0 0,2 0-1,0 0 1,4 18 0,-5-35-8,0-1 1,0 0-1,1 0 1,-1 0-1,1 1 1,-1-1 0,1 0-1,-1 0 1,1 0-1,0 0 1,-1 0-1,2 1 1,-1-1-1,-1-1 0,0 0 0,1 0 0,-1 1 0,1-1 0,-1 0 0,0 0 1,1 0-1,-1 0 0,1 0 0,-1 0 0,0 0 0,1 0 0,-1 0 0,1 0 0,-1 0 0,0 0 0,1 0 0,-1 0 1,1 0-1,-1 0 0,0 0 0,1 0 0,-1-1 0,1 1 0,3-3 11,0 0 0,-1 0-1,1 0 1,-1-1 0,6-6 0,-8 9-19,17-22-36,0-1 0,-1 0 0,-2-1 0,20-42 0,-35 66 29,0 0 1,1 0-1,-1 0 0,0 0 0,1 0 0,-1 0 0,1 1 0,-1-1 0,1 0 0,-1 0 0,1 1 0,-1-1 0,1 0 1,0 1-1,-1-1 0,1 1 0,0-1 0,0 0 0,0 1 0,-1 0 0,1-1 0,0 1 0,0 0 0,0-1 1,0 1-1,0 0 0,0 0 0,-1-1 0,1 1 0,0 0 0,0 0 0,0 0 0,0 0 0,0 1 0,0-1 1,0 0-1,0 0 0,0 1 0,0-1 0,-1 0 0,3 1 0,3 3-8,0 0 0,-1 0 0,1 1 0,-1-1 0,5 6 0,15 12 30,-16-17-17,0 0 0,1-1 1,-1 0-1,1-1 0,0 0 0,0-1 1,0 0-1,0 0 0,0-1 0,1-1 0,11 0 1,-15 0 3,0-1 0,-1 0 0,1 0 0,-1-1 1,1 0-1,-1 0 0,0 0 0,0-1 0,0 0 0,0 0 1,0-1-1,-1 1 0,0-1 0,1-1 0,-1 1 1,-1-1-1,1 1 0,4-8 0,-5 7 2,19-30 0,-22 34 0,-1-1 0,1 1 0,-1 0 0,1 0 0,-1 0 0,1-1 0,-1 1 0,0 0 0,1-1 0,-1 1 0,0 0 0,0-1 0,0 1 0,0 0 0,0 0 0,0-1 0,-1 1 0,1 0 0,0-1 0,-1 1 0,1 0 0,-1 0 0,1-1 0,-1 1 0,0 0 0,-1-2 0,1 2 0,0 0 0,0 0 0,0 0 0,0 1 0,0-1 0,0 0 0,0 1 0,-1-1 0,1 0 0,0 1 0,0-1 0,-1 1 0,1 0 0,0 0 0,-1-1 0,1 1 0,-1 0 0,1 0 0,0 0 0,-3 1 0,1-1 0,0 1 0,0 0 0,0 0 0,0 0 0,1 1 0,-1-1 0,0 1 0,-4 3 1,-2 3-9,0 0 0,1 0 0,-12 16 0,16-17 7,0-1 0,0 1-1,0 0 1,1 0 0,0 1-1,0-1 1,1 1 0,0-1-1,1 1 1,-1 0 0,1 0 0,1-1-1,-1 1 1,2 0 0,0 10-1,0-12 11,-1 1 0,2-1-1,-1 1 1,1-1 0,0 0 0,0 1 0,1-1-1,-1 0 1,2 0 0,-1-1 0,0 1-1,1-1 1,0 0 0,1 1 0,-1-2-1,1 1 1,0-1 0,6 5 0,-7-6-34,-1 0-15,1-1-1,-1 0 1,1 0-1,-1 0 0,1 0 1,0 0-1,0-1 1,0 0-1,0 1 1,0-2-1,0 1 0,5 0 1,-24-22-5989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25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12960,'0'0'736,"76"-8"-712,-64 8 8,9 0-32,-3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12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5120,'0'0'8273,"11"-8"-8068,-2 2-159,0 0-1,1 1 1,-1 0-1,1 0 1,0 1-1,1 0 1,-1 1-1,20-4 1,300-18 995,-185 32-503,-57 0 135,-44-1 312,-44-6-929,0 0-1,1 0 1,-1 1 0,0-1-1,1 0 1,-1 1 0,0-1-1,1 0 1,-1 1 0,0-1 0,0 1-1,0-1 1,1 0 0,-1 1-1,0-1 1,0 1 0,0-1-1,0 1 1,0-1 0,0 1 0,0 0-1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25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9536,'0'0'1496,"97"-15"-944,-13 5-24,25 2 16,12 4-16,-6 8 0,-8 2-40,-16 6-8,-13-4-88,-13-1-8,-21-3-248,-14-2 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2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10656,'0'0'1400,"97"-6"-1360,-42 0 16,7-4-224,-8 4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29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364 630 5720,'0'0'4661,"-1"-10"-4209,1 2-347,0 6-74,0-1-1,0 1 0,0-1 1,0 1-1,0 0 1,0-1-1,-1 1 1,1-1-1,-1 1 0,0 0 1,0-1-1,1 1 1,-2 0-1,1 0 1,0 0-1,0 0 0,-1 0 1,1 0-1,-1 0 1,1 0-1,-1 0 1,0 1-1,0-1 0,0 1 1,0-1-1,-4-1 1,-11-3 187,0 0 1,0 2 0,-1 0-1,1 1 1,-19-1 0,26 3-54,0 1 0,0 0 1,0 1-1,-1-1 0,1 2 1,0 0-1,0 0 0,1 1 1,-1 0-1,-13 6 0,13-3 112,1 0 0,0 0 0,0 1 0,-10 10 0,16-14-162,0-1-1,1 1 1,-1 0-1,1 0 1,-1 1 0,1-1-1,0 0 1,0 1 0,1-1-1,-1 1 1,1 0-1,-1-1 1,1 1 0,0 0-1,0 5 1,1-6-25,0 1 0,1 0 1,-1-1-1,1 1 0,-1 0 0,1-1 0,1 1 1,-1-1-1,0 1 0,1-1 0,0 0 1,-1 0-1,1 1 0,5 4 0,-3-4-4,0 0 0,0 0-1,1 0 1,0-1 0,-1 0 0,1 0-1,0 0 1,11 3 0,-3-1 38,1-1 0,1-1 1,-1 0-1,0-1 1,1-1-1,25 0 1,4-3 155,1-2 0,48-10 0,-72 9-189,-1-1 1,1 0-1,-1-2 0,0 0 1,-1-1-1,28-18 1,-23 11 2,0-2 0,-2-1 0,0 0 0,-2-2 0,0 0 0,-1-2 0,-1 0 0,-1-1 0,-1 0 0,-1-1 0,-2-1 0,14-35 0,-21 47-62,8-19 81,-2-2 0,10-39 0,-20 64-79,0 0-1,-1 0 0,0-1 1,0 1-1,-1 0 1,-1 0-1,0-1 1,0 1-1,-1 0 0,0 0 1,0 0-1,-7-13 1,-9-24 307,18 47-336,-1-1 0,1 1-1,-1 0 1,1 0 0,-1 0 0,1 0 0,0-1-1,-1 1 1,1 0 0,-1 0 0,1 0 0,-1 0-1,1 0 1,-1 0 0,1 0 0,-1 0 0,1 0-1,-1 1 1,1-1 0,-1 0 0,1 0 0,0 0-1,-1 0 1,1 1 0,-1-1 0,1 0 0,0 0-1,-1 1 1,1-1 0,0 0 0,-1 1 0,1-1-1,0 0 1,-1 1 0,1-1 0,0 1 0,0-1-1,-1 0 1,1 1 0,-14 19 80,3 6-27,2 0 0,1 1-1,-8 41 1,-3 84 170,4 139 515,14-278-676,-1 5 181,2 30-1,3-35 530,-2-15-760,0 0-1,0 1 0,0-1 1,0 0-1,0 0 0,0 0 1,-1 0-1,1 0 0,-1 1 0,1-1 1,-1 0-1,1 0 0,-1 0 1,0-3-1,3-10 33,2-2-19,2 1 0,0-1 0,1 1 0,0 0 0,2 1 1,-1 0-1,2 1 0,0 0 0,24-23 0,-32 34-29,1 1-1,0-1 1,0 1-1,0 0 1,0 0-1,0 0 1,5 0 0,-8 1-3,0 1 1,0-1-1,0 1 1,0 0-1,0 0 1,0-1 0,0 1-1,0 0 1,0 0-1,0 0 1,0 0 0,0 0-1,0 1 1,0-1-1,0 0 1,0 0-1,0 1 1,0-1 0,0 0-1,0 1 1,0-1-1,0 1 1,0-1 0,0 1-1,0 0 1,-1-1-1,1 1 1,0 0-1,0 0 1,-1-1 0,1 1-1,0 0 1,-1 0-1,1 0 1,-1 0 0,1 1-1,3 13-1,-1-1 0,-1 1 1,0 0-1,-1 0 0,-1 16 0,0-17 5,0-1 1,0 1-1,2-1 0,0 1 1,0-1-1,1 0 0,6 15 0,-8-25 4,1-1-1,0 1 1,0 0-1,0 0 1,0-1-1,1 1 1,-1-1-1,1 1 1,0-1-1,-1 0 1,1 0-1,0 0 1,6 2-1,-3-1 1,-1-1 0,1 0 0,0 0 0,-1-1 0,1 0 0,12 2 0,-7-4 3,0 1-1,0-2 1,0 1 0,0-2-1,-1 1 1,1-1 0,0-1-1,-1 0 1,0-1 0,13-7-1,-1-1-7,-1-2-1,0 0 1,25-25-1,-37 32-1,-1 0-1,-1-1 1,0-1-1,11-17 1,-16 24 4,0-1 1,0 1-1,0-1 1,0 0-1,-1 0 1,0 1-1,0-1 1,0 0-1,0 0 0,0-1 1,-1 1-1,0 0 1,0 0-1,0 0 1,0 0-1,-1 0 1,0-4-1,0 6 0,0 1 0,0-1 0,0 1 0,0-1-1,0 1 1,0 0 0,0 0 0,0-1 0,-1 1 0,1 0 0,-1 0-1,1 0 1,0 0 0,-1 1 0,0-1 0,1 0 0,-1 1 0,1-1-1,-1 1 1,0-1 0,1 1 0,-1 0 0,0 0 0,1 0 0,-1 0 0,-3 0-1,-2 0 8,0 1-1,0 0 1,0 0 0,0 1-1,-11 3 1,11-1-3,-1-1 1,1 1-1,0 1 1,0-1-1,0 1 1,0 1-1,1-1 1,-8 10-1,4-4 12,1 0-1,0 1 1,1 0-1,-7 15 1,13-24-9,0 0 0,1 1 0,-1-1 1,1 1-1,0-1 0,0 1 0,1 0 1,-1-1-1,1 1 0,0 0 0,0 0 0,0-1 1,0 1-1,1 0 0,-1-1 0,1 1 1,0 0-1,0-1 0,0 1 0,1-1 0,-1 0 1,1 1-1,0-1 0,0 0 0,0 0 1,0 0-1,0 0 0,1 0 0,-1-1 0,1 1 1,0-1-1,0 1 0,0-1 0,0 0 1,0 0-1,0 0 0,1-1 0,-1 1 0,1-1 1,-1 0-1,1 0 0,-1 0 0,1 0 1,0-1-1,-1 0 0,1 1 0,6-2 0,-2 0 8,0 0 1,1-1-1,-1 0 0,0 0 0,-1-1 0,1-1 0,0 1 0,-1-1 0,0 0 0,1 0 0,-2-1 0,1 0 0,-1-1 0,12-11 0,-8 6 2,-1-1 0,1-1 0,-2 1 0,0-1 0,0-1 0,-2 1 0,8-20 0,-13 29-14,1-1-1,-1 0 0,0 1 1,0-1-1,0 0 1,-1 0-1,0 0 1,0 0-1,0-6 1,0 11-5,0-1 0,0 1-1,0 0 1,0 0 0,0 0 0,0 0 0,0 0 0,0 0 0,0 0-1,0 0 1,0 0 0,0 0 0,0-1 0,0 1 0,0 0 0,-1 0 0,1 0-1,0 0 1,0 0 0,0 0 0,0 0 0,0 0 0,0 0 0,0 0 0,0 0-1,0 0 1,0 0 0,0 0 0,0 0 0,0 0 0,0 0 0,-1-1 0,1 1-1,0 0 1,0 0 0,0 0 0,0 0 0,0 0 0,0 0 0,0 0 0,0 0-1,0 0 1,0 0 0,0 0 0,-1 0 0,1 0 0,0 0 0,0 1 0,0-1-1,0 0 1,0 0 0,0 0 0,0 0 0,0 0 0,0 0 0,0 0 0,0 0-1,0 0 1,-1 0 0,1 0 0,0 0 0,0 0 0,0 0 0,0 0 0,0 0-1,0 1 1,-6 8 28,-4 14-8,8-15-12,0 1 1,1-1-1,0 1 1,0-1-1,1 1 1,0-1-1,1 1 1,0 0 0,0-1-1,0 1 1,2-1-1,-1 0 1,1 0-1,0 0 1,0 0-1,1 0 1,0 0-1,0-1 1,10 11-1,-13-16-4,1 0 0,-1 0-1,1 0 1,0 0 0,0 0 0,0 0-1,0-1 1,0 1 0,0-1-1,1 0 1,-1 1 0,0-1-1,1 0 1,-1-1 0,1 1-1,-1 0 1,5 0 0,-2-1 3,-1 0 1,1 0 0,-1 0 0,1-1-1,-1 1 1,1-1 0,-1 0-1,1-1 1,5-1 0,1-2 9,-1-1-1,1 1 1,-1-2 0,0 1 0,-1-2 0,17-15-1,-4-2 38,-1-2-1,25-41 0,-19 27-17,-23 35-31,2-2 39,0-1 1,0-1-1,5-13 0,-11 33 0,1 0 1,0-1-1,0 1 0,1-1 1,5 17-1,-6-20-22,13 44 32,8 40 7,-21-83-58,0-1-1,1 0 1,0 1-1,0-1 1,1 0-1,0 0 1,0 0-1,0-1 1,5 7-1,-6-9-2,0-1 0,0 0 0,0 1 0,1-1 0,-1 0 0,1 0 0,-1 0 0,1 0 0,0-1 0,-1 1 0,1-1 0,0 1 0,0-1 0,0 0 0,0 0 0,0-1 0,1 1 0,-1-1 0,0 1 0,5-1 0,5-1-4,0-1 0,-1 0 0,1-1 0,-1-1 0,1 0 0,-1 0 0,0-1 0,-1-1 0,22-13 0,-11 4-37,-1-1-1,-1-1 1,34-37-1,-48 47 4,0 0-1,-1-1 1,9-15-1,-12 20 27,0-1 0,0 0 0,-1 0 0,0 0 0,1 0 0,-1 0-1,-1 0 1,1-1 0,-1 1 0,1-7 0,-1 10 11,-1 0 1,1 0-1,0-1 0,0 1 1,-1 0-1,1 0 0,-1 0 0,1-1 1,-1 1-1,0 0 0,1 0 1,-1 0-1,0 0 0,0 0 0,1 0 1,-1 0-1,0 0 0,0 1 1,0-1-1,0 0 0,0 0 0,-1 1 1,1-1-1,0 1 0,0-1 1,0 1-1,0-1 0,-1 1 1,1 0-1,0 0 0,-2-1 0,1 1 1,-1 0 1,0 0-1,1 0 0,-1 0 0,1 1 0,-1-1 0,1 1 0,-1-1 0,1 1 0,-1 0 0,1 0 0,-1 0 0,1 0 1,0 0-1,-2 2 0,-5 4 6,0 0 1,1 1 0,1 0 0,-1 0-1,1 0 1,1 1 0,-1 0 0,2 1-1,-1-1 1,-7 20 0,11-24-6,1-1 0,-1 1 0,1 0 0,0 0 1,1-1-1,-1 1 0,1 0 0,0 0 0,0 0 0,0 0 0,1 0 0,-1-1 1,1 1-1,1 0 0,-1-1 0,1 1 0,-1 0 0,1-1 0,1 0 1,-1 1-1,0-1 0,1 0 0,0 0 0,0 0 0,0-1 0,6 6 0,-8-8-4,1 0-1,-1 0 0,0 0 1,0 0-1,0 0 1,1-1-1,-1 1 0,0 0 1,1-1-1,-1 1 0,0-1 1,1 1-1,-1-1 0,1 0 1,-1 0-1,1 0 1,-1 1-1,1-1 0,-1-1 1,1 1-1,-1 0 0,2-1 1,0 0-2,0 0 0,-1 0 0,1 0 1,-1-1-1,1 1 0,-1-1 0,0 0 1,1 0-1,-1 0 0,3-4 0,3-3-11,-2-1 1,1 0-1,-1 0 0,6-14 0,-9 14 3,0 1 0,0-1-1,-1 1 1,1-19-1,-1 18-2,-2 9 11,0 1 0,0-1 0,0 1 0,1-1 0,-1 0 0,0 1 0,0-1 0,0 1 0,0-1 0,0 1 0,0-1 0,0 0 0,0 1 0,0-1 0,0 1 0,-1-1 0,1 1 0,0-1 0,0 1 0,0-1 0,-1 1 0,1-1 0,0 1 0,-1-1 0,1 1 1,0-1-1,-1 0 0,0 2 3,0-1 1,1 0 0,-1 1-1,1-1 1,-1 1 0,1-1 0,-1 1-1,1-1 1,-1 1 0,1-1 0,-1 1-1,1-1 1,0 1 0,-1 0 0,1-1-1,0 1 1,-1 0 0,1-1 0,0 1-1,0 0 1,0 1 0,-2 1 2,-64 237 116,35-75-34,20-97-20,10-50-22,-2 0 0,0-1 0,-2 1 0,1-1 0,-15 32 0,17-44-10,-2 1 0,1-1 1,-1 1-1,0-1 0,0 0 1,0-1-1,-1 1 0,1-1 1,-1 0-1,-6 5 0,9-8-19,0 0-1,0 0 1,0 0-1,0-1 1,0 1-1,0 0 1,0-1-1,0 1 1,-1-1-1,1 0 1,0 0-1,0 0 1,0 0-1,0 0 1,-1 0-1,1 0 1,0-1-1,0 1 1,0-1-1,0 0 0,0 1 1,0-1-1,0 0 1,0 0-1,0 0 1,0-1-1,1 1 1,-1 0-1,0-1 1,1 1-1,-1-1 1,1 1-1,-3-4 1,-2-3-1,1 0 1,0-1 0,1 1 0,-1-1 0,2 0-1,-1 0 1,1 0 0,1 0 0,-3-12 0,1-4-13,1 0 0,1-34 0,2 52-16,0 0 0,0-1 0,1 1 0,0 0 1,1-1-1,0 1 0,0 0 0,0 0 0,1 0 1,0 0-1,0 1 0,0-1 0,1 1 0,0 0 1,1 0-1,-1 0 0,1 1 0,0-1 0,1 1 0,6-5 1,10-8-58,2 0 0,0 2 0,1 1-1,0 1 1,34-14 0,-3 7-126,88-23-1,-117 38 148,-1-2-1,-1 0 1,1-2-1,-1-1 0,-1-1 1,0-1-1,-1-1 1,36-28-1,-58 41 55,0 0-1,0 0 1,1 0-1,-1 0 1,0 0-1,0 0 1,-1-1 0,1 1-1,0 0 1,0-1-1,-1 1 1,1 0-1,0-1 1,-1 1 0,1 0-1,-1-1 1,0 1-1,1-1 1,-1 1-1,0-1 1,0 1 0,0-1-1,0 1 1,0-1-1,-1 1 1,1-1-1,0 1 1,-1-1 0,1 1-1,-1-1 1,1 1-1,-1 0 1,0-1-1,1 1 1,-1 0 0,-1-2-1,0 0 5,-1 1-1,1-1 1,-1 1-1,0-1 1,0 1-1,0 0 1,0 0 0,0 0-1,0 1 1,0-1-1,-1 1 1,1-1-1,-5 0 1,7 1 0,-1 1 0,0-1 0,1 1 0,-1-1 0,0 1 0,1 0 0,-1 0 0,0 0 0,0 0 0,1 0 0,-1 0 0,0 0 0,1 0 0,-1 1 0,0-1 0,0 0 0,1 1 0,-1 0 0,1-1 0,-1 1 0,1 0 0,-1 0 0,1 0 0,-1 0 0,1 0 0,0 0 0,-1 0 0,1 1 0,0-1 0,0 0 0,0 1 0,0-1-1,0 1 1,0-1 0,1 1 0,-1-1 0,0 1 0,0 2 0,0 1 4,0-1 0,0 1 0,0-1 0,1 1 0,0-1 0,0 1 0,0 0 0,0-1 0,1 1 0,0-1 0,0 1 0,0-1 0,0 1 0,1-1 0,-1 0-1,4 6 1,-2-3 8,1-1 0,0 1 0,0-1 1,0 0-1,1 0 0,-1 0 0,1 0 0,1-1 0,8 7 0,4-1 41,1-2 0,0 0 0,32 10 0,-37-14-27,-9-3-28,0 0 0,0-1 1,0 0-1,1 0 1,-1-1-1,0 1 0,1-1 1,-1-1-1,0 1 0,1 0 1,-1-1-1,0 0 1,0-1-1,0 1 0,0-1 1,6-3-1,-2 1-741,0-1 1,-1 0-1,0-1 0,0 0 0,0 0 0,-1-1 1,9-9-1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31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1 701 5720,'0'0'3361,"9"-4"-2882,22-10-96,-1-1 0,0-2 0,-2-1 0,0-2 0,-1 0 0,-1-2 0,-1 0 1,22-28-1,76-112 1676,-101 129-1589,-2-1 1,-2-1-1,17-42 1,-26 50 0,-1-1 1,5-39-1,-13 57-44,-5 9 94,-8 12 50,-8 19-358,2 1-1,2 1 1,0 1 0,3 1-1,-12 34 1,-11 85 404,33-132-471,2 0-1,0 0 1,1 1 0,1-1-1,4 28 1,-3-46-109,-1 0 0,1 0 0,-1 0 0,1-1 0,0 1 0,0 0 0,0-1 0,1 1 0,-1-1 0,0 1 0,1-1 0,0 0 0,0 0 0,-1 0 0,1 0 0,0 0 0,1 0 0,-1 0 0,0 0 0,1-1 0,-1 1 0,0-1 0,1 0 0,0 0 0,-1 0 0,1 0 0,0 0 0,-1 0 0,1-1 0,0 1 0,0-1 0,0 0 0,4 0 0,4-1 26,0 0-1,0 0 1,0-1 0,-1 0 0,1-1-1,0-1 1,13-5 0,-10 2-23,0-1 0,0-1-1,-1 0 1,0 0 0,19-19 0,54-64 135,-70 74-145,6-8 24,-1-1 0,-1-1 0,19-38 0,38-95 159,-74 154-198,0 1 1,0-1-1,-1 0 0,0 0 1,-1 1-1,1-1 1,-1-1-1,-1 1 0,1 0 1,-1 0-1,-1 0 1,-1-12-1,1 13 2,-4-5 87,4 11-100,1 0 0,-1 0 0,0-1 0,1 1 0,-1 0 0,0 0 0,1 0 0,-1 1 0,0-1 1,1 0-1,-1 0 0,0 0 0,1 0 0,-1 1 0,0-1 0,1 0 0,-1 0 0,1 1 0,-1-1 0,1 1 0,-1-1 0,1 0 0,-2 2 1,-9 6 16,-1 1 1,1 1-1,1 0 1,0 0-1,0 1 1,1 0-1,0 1 1,1 0-1,1 0 1,-10 21-1,-1 11 82,-24 87-1,18-51 25,1-16-27,11-33 144,-14 57 1,23-82 73,8-12-53,90-103 155,-47 51-271,-48 57-145,0 1-1,1-1 1,0 0 0,-1 0 0,1 1 0,-1-1 0,1 0-1,0 1 1,0-1 0,-1 0 0,1 1 0,0-1 0,0 1-1,0-1 1,-1 1 0,1 0 0,0-1 0,0 1 0,0 0-1,0 0 1,0-1 0,0 1 0,0 0 0,0 0 0,0 0-1,0 0 1,0 0 0,0 0 0,-1 1 0,1-1 0,0 0-1,0 0 1,0 1 0,0-1 0,0 0 0,0 1 0,0-1-1,-1 1 1,1-1 0,0 1 0,0 0 0,-1-1 0,1 1-1,0 0 1,-1-1 0,1 1 0,0 1 0,3 4 8,0 0 1,0 1-1,-1 0 0,5 13 1,-6-14-10,1 0 10,23 52 114,-24-54-113,0 0 0,0-1 0,1 1 1,0-1-1,0 1 0,0-1 1,0 0-1,0 0 0,1 0 0,-1-1 1,8 5-1,-7-6-4,-1 0 1,0 0-1,1-1 1,-1 1-1,1-1 1,-1 0-1,1 0 1,-1 0-1,0-1 1,1 1-1,-1-1 1,7-2-1,38-15 56,-43 15-61,1 0-1,-1 0 0,0 0 1,1-1-1,-2 0 0,1 0 0,0 0 1,-1 0-1,0-1 0,0 1 1,0-1-1,0 0 0,-1-1 0,0 1 1,0-1-1,0 1 0,-1-1 1,4-11-1,-6 15-4,1-1 1,-1 1-1,0 0 1,0-1-1,0 1 0,0 0 1,0-1-1,0 1 1,-1 0-1,1-1 1,-1 1-1,1 0 0,-1 0 1,0 0-1,0-1 1,0 1-1,0 0 1,0 0-1,-1 0 0,1 0 1,-2-1-1,1 2 0,1 0 1,-1 0-1,1 0 0,-1 1 0,1-1 0,-1 1 0,1-1 1,-1 1-1,0 0 0,1-1 0,-1 1 0,0 0 0,1 0 1,-1 0-1,0 0 0,1 1 0,-1-1 0,1 0 0,-1 1 1,0-1-1,1 1 0,-1-1 0,1 1 0,-1 0 0,1 0 0,-1 0 1,1-1-1,0 1 0,0 1 0,-1-1 0,0 1 0,-2 1 9,1-1-1,0 1 0,0 0 1,0 0-1,0 0 0,0 0 1,1 0-1,-1 1 1,1-1-1,0 1 0,0-1 1,-3 8-1,5-9-2,0 1 0,-1 0 0,1 0 0,0-1 0,1 1 0,-1 0 0,0-1 0,1 1 0,0 0 0,-1-1 0,1 1 0,0-1 0,0 1 0,1-1 1,-1 1-1,0-1 0,1 0 0,0 0 0,-1 1 0,1-1 0,2 1 0,0 1 4,-1-1 0,1 1 0,0-1 0,0 0 0,0-1 0,1 1 0,-1-1 0,1 0 0,-1 0 0,1 0 0,0-1 0,0 1 0,0-1 0,0 0 0,0-1 0,0 1 0,0-1 0,0 0 0,0 0 0,0-1 0,0 1 0,5-2 0,12-3 22,-1-1-1,0-1 1,32-14 0,-28 8-14,-1-1 1,0 0-1,-1-2 1,23-21-1,-23 19-10,-19 15 2,0 0 0,-1 0 0,1 0-1,-1 0 1,1-1 0,-1 0 0,-1 1 0,1-1-1,0 0 1,3-8 0,-20 33 131,11-11-117,1 1 0,0-1-1,0 0 1,0 1 0,1 20-1,2-28-20,-1 1-1,1 0 0,0-1 1,0 1-1,0-1 0,0 1 1,1-1-1,-1 1 1,1-1-1,0 0 0,0 0 1,0 0-1,0 0 1,1 0-1,-1-1 0,1 1 1,0-1-1,-1 1 1,1-1-1,4 2 0,-3-1-1,0-1-1,0-1 1,0 1-1,1-1 1,-1 0-1,0 0 0,0 0 1,1 0-1,-1-1 1,1 1-1,-1-1 0,0 0 1,1-1-1,-1 1 1,1-1-1,-1 0 1,8-2-1,0-1-1,1-1 0,-1-1 0,0 0 0,18-11 0,-22 10-19,1 1 1,-1-1-1,-1 0 0,1-1 0,-1 0 0,-1 0 1,0-1-1,0 1 0,0-1 0,-1-1 1,5-13-1,-9 21 13,0 0 1,-1 0 0,0 0-1,1 0 1,-1 0-1,0 0 1,0 0 0,0 0-1,0 0 1,0 0-1,-1 0 1,1 0 0,-1 0-1,1 0 1,-1 0-1,0 0 1,0 0 0,1 0-1,-2 0 1,0-2-1,-3-5-18,-1 31 98,7-17-49,0 1 1,1-1-1,-1 0 0,1 0 1,0 1-1,0-1 0,1-1 0,0 1 1,-1 0-1,2 0 0,3 4 1,6 5 135,25 23 1,-35-34-138,16 15 165,-4-4 68,24 17 0,-35-27-182,1-1 0,0 0 0,0-1 0,0 1 0,1-1 0,-1 0 0,0 0 0,1-1 0,10 2 0,-2-5 360,-13 2-608,-1 0 0,0-1 0,1 1-1,-1 0 1,0-1 0,0 1 0,0 0-1,1-1 1,-1 1 0,0 0-1,0-1 1,0 1 0,0 0 0,0-1-1,1 1 1,-1-1 0,0 1 0,0 0-1,0-1 1,0 1 0,0 0-1,0-1 1,0 1 0,-1-1 0,1 1-1,0 0 1,0-1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3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7232,'0'0'4465,"16"-2"-3873,433-58 4094,-228 41-2632,14-2-666,-191 12-3772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07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51 642 7736,'0'0'3338,"1"15"-2722,0 36 199,-12 96 0,-3-70-201,-7 66 637,15-44 1147,6-99-2379,0 0-1,0 0 0,0 1 0,-1-1 0,1 0 0,0 0 0,0 0 0,0 0 0,0 0 0,0 1 0,0-1 0,0 0 0,0 0 0,0 0 0,0 0 0,0 0 0,0 1 0,0-1 0,0 0 1,0 0-1,1 0 0,-1 0 0,0 0 0,0 1 0,0-1 0,0 0 0,0 0 0,0 0 0,0 0 0,0 0 0,0 0 0,0 0 0,1 0 0,-1 1 0,0-1 0,0 0 0,0 0 0,0 0 0,0 0 1,0 0-1,1 0 0,-1 0 0,0 0 0,0 0 0,0 0 0,0 0 0,1 0 0,5-6 362,6-14-93,8-31 150,-2 0 1,17-84 0,-20 69 114,27-69 1,-37 121-455,37-84 576,-36 88-578,0 0-1,0 1 1,1-1-1,0 1 1,1 0-1,0 1 1,9-8-1,-15 14-67,0 1-1,0 0 1,0 0-1,0 0 1,0 0-1,1 0 1,-1 0 0,0 1-1,0-1 1,1 1-1,-1 0 1,0-1-1,0 1 1,1 0-1,-1 0 1,0 0-1,1 1 1,-1-1-1,0 1 1,0-1 0,1 1-1,-1-1 1,0 1-1,0 0 1,0 0-1,0 0 1,0 1-1,0-1 1,0 0-1,0 1 1,-1-1-1,1 1 1,0 0-1,-1-1 1,0 1 0,1 0-1,-1 0 1,0 0-1,0 0 1,0 0-1,0 0 1,1 3-1,-1 2 11,0 0 0,-1 0 1,0 0-1,0 0 0,0 0 0,-1 0 0,0 0 0,0 0 0,-1 0 0,0-1 0,0 1 0,-1-1 1,0 1-1,0-1 0,0 0 0,-1 0 0,0 0 0,-8 10 0,4-8 49,0 0 1,-1 0-1,0-1 1,0 0-1,-1-1 1,1 0-1,-1 0 0,-1-1 1,1 0-1,-20 6 1,15-11 311,14-2-130,8-1-173,176-61 131,-126 42-192,55-31 31,-87 40-73,-17 10 6,0 0-1,0 0 1,1 0 0,0 1 0,13-1 0,26-8-9,-44 8 33,-12 7 16,-9 7-5,-4 3-10,0 0 0,1 2 0,-19 18 1,35-31-18,0 1 1,1 0 0,-1 0 0,1 0 0,0 1 0,0-1 0,0 1 0,0 0-1,1 0 1,0 0 0,0 0 0,0 0 0,1 0 0,0 0 0,0 1 0,0-1 0,0 0-1,1 1 1,0-1 0,1 8 0,-1-11-1,0 0-1,0-1 0,1 1 1,-1 0-1,0-1 1,1 1-1,-1-1 1,1 1-1,0 0 1,-1-1-1,1 0 0,0 1 1,0-1-1,0 1 1,0-1-1,0 0 1,0 0-1,0 0 1,1 1-1,-1-1 0,0 0 1,1-1-1,-1 1 1,1 0-1,-1 0 1,1 0-1,-1-1 1,1 1-1,-1-1 0,1 0 1,0 1-1,-1-1 1,1 0-1,0 0 1,-1 0-1,1 0 1,0 0-1,-1 0 0,3-1 1,0 0 8,1 0-1,0-1 1,0 0-1,-1 0 1,1 0 0,-1-1-1,0 1 1,0-1 0,0 0-1,0 0 1,6-6-1,-7 5-3,1 0 0,-1 0 0,0 0-1,0 0 1,-1 0 0,1-1-1,-1 1 1,0-1 0,0 0-1,0 0 1,1-7 0,-3 9-3,1 0 0,-1 0-1,0-1 1,0 1 0,-1 0 0,1 0 0,-1 0 0,1-1 0,-1 1 0,0 0 0,0 0 0,-1 0 0,1 0 0,0 1 0,-1-1-1,0 0 1,0 0 0,1 1 0,-5-4 0,3 2 5,-1 0 0,1 0 0,-1 0-1,0 1 1,-1-1 0,1 1 0,0 0 0,-1 1 0,0-1-1,1 1 1,-1 0 0,-7-2 0,11 1 15,8 6-22,-3-1-10,0 0 0,-1-1 0,1 1-1,0-1 1,0 0 0,0 0 0,1 0-1,-1-1 1,0 1 0,0-1 0,0 0-1,7-1 1,11 2-7,-4 1-1,0-1 0,35-3-1,-45 1 11,-1 0 0,0 0-1,0-1 1,0 0 0,-1 0-1,1-1 1,0 0-1,-1 0 1,0-1 0,11-6-1,-5 1 8,0 0-1,0-1 0,-1-1 1,0 0-1,-1 0 1,0-1-1,-1 0 1,13-22-1,-21 33 0,-1 1 0,0-1 0,0 1 0,0-1 0,0 1-1,1-1 1,-1 1 0,0 0 0,1-1 0,-1 1 0,0-1 0,1 1 0,-1 0-1,0-1 1,1 1 0,-1 0 0,0-1 0,1 1 0,-1 0 0,1-1 0,-1 1-1,1 0 1,-1 0 0,2 0 0,4 8 72,-2 22-5,-6 96 29,3-110-71,-1-1 0,-3 23 0,3-33-13,-1 1 0,-1-1 1,1 0-1,-1 1 0,0-1 1,0 0-1,0 0 1,-1 0-1,1-1 0,-6 7 1,0 0 23,7-9-27,0 0 0,0 0 0,-1 0 0,1-1 0,-1 1 0,1 0 0,-1-1 0,-3 3 0,4-4-8,1 0 0,-1 1 0,0-1 0,0 0 0,1 0-1,-1 0 1,0 0 0,0 0 0,0 0 0,1 0 0,-1-1 0,0 1 0,0 0 0,1 0 0,-1-1 0,0 1-1,1 0 1,-1-1 0,0 1 0,1-1 0,-1 1 0,0 0 0,1-1 0,-1 0 0,1 1 0,-1-1-1,1 1 1,-1-1 0,1 0 0,-1-1 0,-7-8 36,2 0 0,-1 0 0,-9-23 0,11 22 4,0 0 0,-1 0 0,-15-20 0,21 30-41,-1 0-1,1 0 1,-1 0 0,1 1-1,-1-1 1,1 0 0,0 0-1,0 0 1,-1 0-1,1 0 1,0 0 0,0 0-1,0 0 1,0 0 0,0 0-1,0 0 1,0 0 0,1 0-1,-1 0 1,0 0-1,0 1 1,1-1 0,-1 0-1,1-2 1,2-3 2,-3 6-6,0-1-1,0 1 0,1 0 0,-1 0 1,0 0-1,1-1 0,-1 1 0,0 0 0,1 0 1,-1 0-1,0 0 0,1 0 0,-1-1 0,0 1 1,1 0-1,-1 0 0,1 0 0,-1 0 1,0 0-1,1 0 0,-1 0 0,0 0 0,1 1 1,-1-1-1,1 0 0,-1 0 0,0 0 1,1 0-1,-1 0 0,0 1 0,1-1 0,-1 0 1,0 0-1,1 1 0,13 7-10,-14-8 9,52 37-30,-31-21 19,1-1 0,34 17 1,-53-30 11,0-1 1,1 0 0,-1 0 0,1 0-1,-1 0 1,1-1 0,-1 1 0,1-1-1,-1 0 1,1 0 0,-1 0-1,1-1 1,3 0 0,0-1 3,0 0 1,0 0-1,-1-1 0,1 0 1,-1 0-1,7-5 1,6-6 19,-1-1 0,32-32 0,-43 41-18,3-3 3,-7 7 0,-1 1 0,0-1 0,0 0 1,0 1-1,0-1 0,0 0 0,-1 0 0,1 0 0,0 0 0,-1-1 0,0 1 0,1 0 1,-1-1-1,1-2 0,-2 4 14,-1 3-10,0-1 0,1 1 0,-1-1-1,1 1 1,-1 0 0,1-1-1,-1 1 1,1-1 0,0 1-1,0 0 1,0-1 0,0 1 0,0 2-1,0 5 11,-9 21 41,8-25-47,-1-1 1,1 1-1,-1 0 0,1 0 0,0-1 0,1 1 0,0 0 1,-1 0-1,1 0 0,1 5 0,0-6-4,-1 0 1,1 0-1,0-1 0,0 1 1,1 0-1,-1-1 0,1 1 0,0-1 1,0 1-1,0-1 0,0 0 0,0 0 1,5 5-1,-5-7-6,0 0 0,0 1 0,0-1 0,0 0 0,0 0 0,0-1 0,0 1-1,0 0 1,1-1 0,-1 1 0,0-1 0,1 0 0,-1 0 0,0 1 0,0-2 0,1 1 0,-1 0 0,0 0 0,1-1-1,-1 1 1,0-1 0,0 0 0,0 1 0,3-3 0,12-4 4,0-2 0,-1 0 0,0-1 0,-1 0 0,0-2 0,0 1 0,-1-2 0,21-24 0,-15 12-28,-1 0 0,-1-1 0,-1-1 0,18-40 0,-5-6-145,-3-1 0,-3-2 0,22-119 0,-46 193 148,1-1-18,0 1 0,0-1 1,0 0-1,-1 0 0,0 1 0,1-1 1,-1 0-1,0 0 0,0 0 1,-1 1-1,1-1 0,0 0 1,-1 0-1,0 1 0,0-1 1,0 0-1,0 1 0,0-1 0,-2-3 1,3 6 24,-1 0 1,1 0-1,0-1 0,-1 1 1,1 0-1,0 0 0,0 0 1,-1-1-1,1 1 1,0 0-1,-1 0 0,1 0 1,0 0-1,-1 0 0,1 0 1,0 0-1,-1 0 1,1 0-1,0 0 0,-1 0 1,1 0-1,0 0 1,-1 0-1,1 0 0,0 0 1,-1 0-1,1 0 0,0 0 1,-1 1-1,1-1 1,0 0-1,-1 0 0,1 0 1,0 1-1,0-1 1,-1 0-1,1 0 0,0 1 1,-1-1-1,-7 13-51,-6 15 40,1 0 0,1 0-1,2 1 1,1 1 0,1 0 0,1 0 0,2 1 0,-1 33 0,-12 158 143,18-208-94,1 1 0,0-1 0,1 0-1,0 0 1,1-1 0,8 25 0,-11-36-19,0-1 0,0 0 0,1 1 0,-1-1 0,1 0 0,-1 0 0,1 1 0,-1-1 0,1 0 0,-1 0 0,1 0 0,0 0 0,0 0 0,0 0 0,-1 0 0,1 0 0,0 0 0,0 0 0,0 0 0,1 0 0,-1-1 0,0 1 0,0 0 0,0-1 0,1 1 0,-1-1 0,0 1 0,0-1 0,1 0 0,-1 1 0,0-1 0,1 0 0,-1 0 0,0 0 0,1 0 0,-1 0 0,0 0 0,1-1 0,-1 1 0,0 0 0,1-1 0,-1 1 0,0-1 0,0 1-1,0-1 1,3-1 0,4-3 41,0-1 0,0 0 0,0 0 0,-1-1 0,9-8 0,0-2 38,-1 0 0,-1-1 0,0-1 0,-1 0 0,10-21 0,-20 33-68,8-13 137,-8 20-89,-2 12-49,-2-2-27,-1 30 19,0 0 0,8 67 0,-6-106-9,0 0 0,0-1 1,0 1-1,0 0 0,0 0 0,0-1 0,0 1 0,0 0 0,1 0 0,-1-1 0,0 1 0,1 0 0,-1-1 0,0 1 0,1 0 0,-1-1 0,1 1 0,-1-1 0,0 1 0,1 0 0,0-1 0,-1 1 0,1-1 0,-1 0 0,1 1 0,0-1 0,-1 1 0,1-1 0,0 0 0,-1 0 0,1 1 1,0-1-1,0 0 0,-1 0 0,1 0 0,0 0 0,0 0 0,-1 0 0,1 0 0,0 0 0,0 0 0,-1 0 0,1 0 0,0 0 0,-1 0 0,1-1 0,0 1 0,0 0 0,-1-1 0,1 1 0,0 0 0,-1-1 0,1 1 0,0-2 0,7-2 21,-1-2 0,0 1-1,10-12 1,-10 10-4,9-8 13,-1-1 1,0-1 0,-2 0-1,0-1 1,0-1 0,15-32-1,-22 39 10,1 1-1,15-20 0,-17 25-18,-2 1 1,7-7 39,-8 12-45,-4 10-14,-6 17 13,1 0 1,-7 57-1,14-78 4,0 0 0,0 0 1,1 0-1,-1 0 0,2 0 1,-1 0-1,3 9 0,-4-14-13,1 0 0,-1-1-1,1 1 1,-1 0-1,1 0 1,-1 0 0,1 0-1,-1-1 1,1 1 0,0 0-1,-1 0 1,1-1-1,0 1 1,-1-1 0,1 1-1,0 0 1,0-1 0,0 0-1,0 1 1,0-1 0,1 1-1,-1-1 0,1 0-1,-1-1 0,0 1 1,1 0-1,-1-1 1,1 1-1,-1 0 0,0-1 1,1 0-1,-1 1 1,0-1-1,0 0 0,0 0 1,1 0-1,-1 0 1,0 0-1,0 0 1,0 0-1,1-2 0,66-80 123,-23 25-152,-43 56 12,0 1 1,-1-1-1,1 1 1,0-1-1,-1 1 1,1 0 0,0 0-1,0 0 1,0 0-1,0 0 1,0 0-1,1 0 1,-1 1-1,0-1 1,0 1-1,0 0 1,0-1 0,1 1-1,-1 0 1,0 0-1,0 1 1,1-1-1,-1 0 1,0 1-1,3 0 1,6 3-39,-1-1-1,0 2 1,19 10 0,-9-5-6,-5-2 11,-4-2 14,1-1 0,0 0 0,16 4 0,-23-8 20,0 0 1,1 0-1,-1-1 0,0 0 0,0 0 0,1 0 0,-1-1 1,0 0-1,0 0 0,0 0 0,7-3 0,-5 2-10,1-1-1,-1 0 0,0-1 1,0 0-1,-1 0 0,13-9 0,-16 10 13,-1 1 0,1-1 0,-1 0 0,1 0 0,-1 0 0,0 0 0,0 0 0,-1 0 0,1 0 0,-1-1 0,1 1 0,-1-1 0,0 1 0,0-1 0,0 1 0,0-7 0,-1 5 1,0 0 0,0-1-1,-1 1 1,0 0 0,0 0-1,0 0 1,0 1 0,-1-1 0,-1-5-1,2 9 4,1 0-1,-1 0 0,0 0 0,1 0 0,-1 0 0,0 0 1,0 0-1,0 0 0,0 0 0,0 1 0,0-1 0,0 0 1,0 1-1,0-1 0,0 1 0,0-1 0,-2 0 0,1 1-2,1 0 0,-1 0 0,0 0 0,1 0-1,-1 0 1,1 0 0,-1 0 0,0 1 0,1-1-1,-1 1 1,1-1 0,-1 1 0,1 0 0,-1 0-1,1-1 1,0 1 0,-2 2 0,-5 2 0,1 1 1,0 0 0,1 0 0,0 1-1,0 0 1,0 0 0,0 1-1,1 0 1,1 0 0,-1 0-1,1 0 1,1 0 0,-1 1-1,2 0 1,-1 0 0,1 0 0,0 0-1,0 15 1,1-12 14,1 1 1,0-1-1,1 1 1,1-1-1,0 1 0,0-1 1,1 0-1,1 0 1,0 0-1,1-1 0,0 1 1,1-1-1,10 15 1,-5-13-58,-10-12 20,-1-1-1,1 1 1,-1-1 0,1 0-1,-1 1 1,1-1-1,-1 1 1,1-1 0,0 0-1,-1 1 1,1-1-1,-1 0 1,1 0 0,0 0-1,-1 0 1,1 1 0,0-1-1,-1 0 1,1 0-1,0 0 1,-1 0 0,1 0-1,1-1 1,-5-5-4602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07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14568,'0'0'1975,"60"22"-2622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08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11048,'0'0'736,"90"-24"-360,1 5 8,28-3-16,20 2 8,6-8 56,-16 12 8,-10 10-16,-24 10 8,-29 4-176,-17-4 8,-15-14-200,-28 4 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08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9240,'0'0'792,"91"-26"-640,-53 12 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50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 4816,'0'0'6942,"-1"11"-6654,-14 186 1227,1-97-851,4-49-217,6 6 213,4-42-344,-1-1 0,-6 28 0,7-40-224,-1-1 1,1 1 0,0 0-1,-1-1 1,1 1 0,0 0 0,0-1-1,0 1 1,0 0 0,1-1 0,-1 1-1,0 0 1,1-1 0,-1 1-1,1 0 1,-1-1 0,1 1 0,0-1-1,1 3 1,1-1 228,-3-3-306,0 1 0,0-1-1,0 0 1,1 0 0,-1 1 0,0-1 0,0 0 0,1 0 0,-1 0 0,0 1-1,0-1 1,1 0 0,-1 0 0,0 0 0,1 0 0,-1 0 0,0 0-1,1 1 1,-1-1 0,0 0 0,1 0 0,-1 0 0,0 0 0,0 0 0,1 0-1,-1 0 1,0-1 0,1 1 0,-1 0 0,0 0 0,1 0 0,-1 0-1,0 0 1,1 0 0,-1-1 0,58-16 328,-45 12-270,1 1 1,0 0 0,0 1 0,26-3 0,60 6 503,-88-1-502,-7 1-18,-1 0 0,0 0-1,0 0 1,0 0 0,8 2 0,-7-2 112,-1-1-3152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1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16184,'0'0'4731,"11"-1"-4079,201 1 2328,-84 3-1144,-87-3-1325,19 1 571,-24-4-4051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1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3 102 6520,'0'0'8457,"0"-10"-8265,0 3-147,-1 5-35,1 0 0,-1 0 0,1 0 0,0 0 1,0 0-1,0 0 0,0 0 0,0 0 0,0 0 0,1 0 0,-1 0 0,1 0 0,-1 0 0,1 1 0,-1-1 1,1 0-1,0 0 0,0 0 0,0 1 0,0-1 0,0 0 0,1 1 0,-1-1 0,0 1 0,1 0 0,-1-1 0,1 1 1,0 0-1,-1 0 0,1 0 0,3-1 0,25-7 158,1 2-1,0 2 1,0 1 0,33 0-1,127 7 584,-102 1-230,-81-4-436,0 0 0,0 0 0,-1 1-1,1 0 1,0 1 0,0-1-1,0 1 1,-1 1 0,1 0-1,-1 0 1,0 0 0,0 1 0,0 0-1,0 0 1,-1 1 0,11 9-1,23 27-2348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50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9848,'0'0'1561,"11"1"-1210,256-11 2626,-250 8-2333,1 0-1,0 2 1,19 2-1,-34-2-443,11 3 489,-14-3-680,0 0 1,0 0 0,0 0 0,0 0-1,1 0 1,-1 0 0,0 0 0,0 0-1,0 0 1,1 0 0,-1 0 0,0 0-1,0 0 1,0 0 0,0 0 0,1 0-1,-1 0 1,0 0 0,0-1 0,0 1-1,0 0 1,0 0 0,1 0 0,-1 0-1,0 0 1,0 0 0,0-1-1,0 1 1,0 0 0,0 0 0,0 0-1,0 0 1,1-1 0,-1 1 0,0 0-1,0 0 1,0 0 0,0 0 0,0-1-1,0 1 1,0 0 0,0 0 0,0 0-1,0 0 1,0-1 0,0 1 0,0 0-1,0 0 1,0 0 0,0-1 0,-1 1-1,1 0 1,0 0 0,0 0 0,0 0-1,0 0 1,0-1 0,0 1 0,0 0-1,-1 0 1,-4-1-2417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50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 9536,'0'0'2065,"10"-5"-1650,20-11-49,0 1 1,1 1 0,55-15-1,-67 25-13,1 1-1,-1 1 0,1 1 0,0 1 1,-1 1-1,1 0 0,0 1 0,-1 2 1,29 7-1,-43-6-2311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51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9744,'0'0'1276,"12"-3"-799,7-3-273,1 1 0,-1 1 1,1 0-1,-1 2 0,1 0 0,20 2 0,-7 5 477,-1 2-1,51 17 0,-58-16-673,0 0 0,1-2-1,0 0 1,50 3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52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7024,'0'0'3966,"12"-2"-3484,-2 0-412,65-8 671,-63 9-552,-1 0 0,0 1 0,1 1 0,-1 0 0,17 3 0,2 5 300,-18-4-52,1-1 0,0-1 1,1 0-1,21 1 1,-29-4-258,0-1 1,-1 0 0,1 0-1,0 0 1,8-4-1,0-3-2222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55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1 680 7632,'0'0'2310,"11"-10"-1996,10-10-105,0-1 1,-1-1 0,33-47-1,-31 32 97,-2-2-1,-1 0 1,-2-2 0,-2 0-1,20-85 1,-33 117-162,0 0 0,-1 0 1,-1 0-1,1 0 0,-1 0 1,-1 0-1,-1-9 0,-2 13 516,1 12-374,-3 18-183,5-17-12,-37 192 599,20-89-102,-49 158-1,55-229-401,8-23 44,-2 1 0,0-1 1,-1 0-1,-16 29 1,22-45-174,0 0 0,0 0 0,0 0 0,0 1 1,0-1-1,0 0 0,0 0 0,-1 0 0,1-1 0,0 1 1,-1 0-1,1 0 0,-3 0 0,4-1-43,0 0 1,0 0-1,0 0 0,-1 0 1,1 0-1,0 0 0,0 0 1,0 0-1,0 0 0,-1 0 1,1 0-1,0 0 0,0 0 1,0 0-1,0 0 0,-1 0 1,1 0-1,0 0 0,0 0 1,0 0-1,0 0 0,0 0 1,-1-1-1,1 1 0,0 0 1,0 0-1,0 0 0,0 0 1,0 0-1,0 0 1,0-1-1,-1 1 0,1 0 1,0 0-1,0 0 0,0 0 1,0 0-1,0-1 0,0 1 1,4-14 260,6-6-173,1 0-1,0 1 1,1 0-1,23-25 1,0 9-22,3 2 0,0 1 0,54-33-1,-50 36-50,-26 16-5,-11 9-4,0 0 1,0 1-1,0-1 1,11-4 0,-9 4 23,0 0-1,0-1 1,-1 1 0,0-1 0,0 0 0,0-1 0,0 0 0,-1 0-1,6-8 1,-3 8 285,-6 11-29,-5 19 24,2-17-354,-2 11 60,-6 59 67,9-70-81,0 0-1,0 0 1,0-1-1,1 1 0,0 0 1,1-1-1,-1 1 1,1 0-1,4 6 0,-5-11-10,0 0-1,0 0 1,0 0-1,1 0 1,-1-1-1,0 1 1,1 0-1,0-1 1,-1 1-1,1-1 1,0 1 0,0-1-1,0 0 1,0 0-1,0 0 1,0 0-1,0 0 1,0 0-1,0-1 1,1 1-1,-1-1 1,4 1-1,2-1 10,1 0-1,0-1 1,-1 0 0,14-3-1,-4 1 11,-8 0-2,1 0 0,-1 0-1,0-1 1,0-1 0,0 0 0,13-9-1,-18 10-12,0 0-1,0 0 1,-1-1-1,0 1 1,1-1-1,-2 0 1,1 0-1,-1-1 1,3-5 0,18-25 60,-23 34-59,1-1-1,0-1 1,-1 1 0,0 0-1,0 0 1,0-1 0,0 1-1,0 0 1,0-1 0,-1 1-1,0-1 1,0-4-1,0 6-2,0 0 0,0-1 0,0 1 0,0 0 0,-1 0 0,1 0-1,-1-1 1,1 1 0,-1 0 0,0 0 0,0 0 0,0 0 0,0 0-1,0 0 1,0 0 0,-1 0 0,1 0 0,0 1 0,-1-1-1,-2-2 1,2 4-5,1-1-1,-1 1 1,0-1-1,1 1 0,-1 0 1,0-1-1,1 1 1,-1 0-1,0 0 0,1 0 1,-1 0-1,0 1 1,0-1-1,1 0 1,-1 1-1,1-1 0,-1 1 1,0-1-1,1 1 1,-1 0-1,1 0 1,-1 0-1,1 0 0,0 0 1,-1 0-1,1 0 1,0 0-1,0 0 0,0 1 1,-2 1-1,-1 2 4,1-1-1,-1 0 1,1 1-1,0 0 1,1 0-1,-1 0 1,-3 10-1,5-10 2,0 0-1,0 1 0,0-1 0,1 0 1,0 0-1,0 1 0,0-1 0,1 0 1,0 1-1,0-1 0,0 0 0,1 0 1,-1 0-1,1 0 0,0 0 0,1 0 1,-1-1-1,1 1 0,0-1 0,0 0 1,0 1-1,1-1 0,0-1 0,-1 1 1,1 0-1,1-1 0,-1 0 0,0 0 1,1 0-1,-1-1 0,1 1 1,0-1-1,0 0 0,6 1 0,-3-1 23,1 0 0,-1-1-1,0 0 1,1-1 0,-1 0-1,1 0 1,-1 0 0,1-1 0,-1-1-1,0 1 1,0-1 0,1-1-1,-1 0 1,-1 0 0,1 0-1,0-1 1,-1 0 0,0 0 0,0-1-1,0 0 1,6-6 0,21-20 2,-3-1 1,0-2 0,-2-1-1,-2-1 1,27-46 0,-23 28-19,-2-2 1,-3-1-1,-2-1 1,23-89-1,-47 147-12,5-23-10,-5 22 9,0 1 1,0 0 0,0-1-1,1 1 1,-1 0 0,0-1-1,0 1 1,0-1 0,0 1-1,0 0 1,0-1 0,0 1-1,0 0 1,0-1 0,0 1-1,0-1 1,0 1 0,0 0-1,-1-1 1,1 1 0,0 0-1,0-1 1,0 1 0,0 0-1,-1-1 1,1 1 0,0 0-1,0-1 1,-1 1 0,1 0-1,0-1 1,-1 1 0,1 0-1,0 0 1,-1 0 0,1-1-1,0 1 1,-1 0 0,1 0-1,0 0 1,-1 0 0,1 0-1,0 0 1,-1 0 0,1-1-1,-1 1 1,1 0 0,0 0-1,-1 0 1,1 1 0,-1-1-1,-1 1-4,0 0-1,1 0 1,-1 0-1,0 0 0,1 1 1,-1-1-1,1 0 1,0 1-1,-2 2 1,-6 5-8,-9 8 5,1 1 0,1 0 0,1 1 0,0 1 0,1 0 0,1 1 0,1 1 0,1 0 0,-11 32 0,8-11 35,1 0 0,3 1 1,1 0-1,-3 55 0,11-85 10,1 0 0,0 0 0,1 0 0,1 0 0,0 0 0,7 20 0,-8-28-6,1-1 0,-1 1 0,1-1 0,1 0 0,-1 0 0,1 0 0,0 0 0,0 0 0,1-1 0,-1 0 0,1 1 0,0-1 0,0 0 0,0-1 0,1 1 0,-1-1 0,1 0 0,8 5 0,-7-7 14,-1 0-1,1 0 1,-1 0 0,1 0-1,-1-1 1,1 0-1,-1 0 1,1 0 0,-1-1-1,1 0 1,-1 0 0,1-1-1,-1 1 1,8-4-1,9-5 52,-1 0 1,21-15-1,-29 18-43,23-17 143,64-53 0,-88 65-81,-10 10-55,-6 10-47,-2 0-12,0 1 1,0-1-1,-1 0 0,0-1 1,-9 8-1,-1 2 0,6-6-3,1-1-8,1-1 0,0 1 0,0 1 0,1-1 0,1 1 0,-11 21 0,17-29 6,-8 23-35,9-25 38,0-1 1,0 1-1,0-1 1,0 1 0,0-1-1,0 1 1,0-1-1,0 1 1,0-1-1,1 1 1,-1-1-1,0 1 1,0-1-1,0 1 1,1-1-1,-1 0 1,0 1-1,0-1 1,1 1 0,-1-1-1,0 0 1,1 1-1,-1-1 1,0 0-1,1 1 1,-1-1-1,1 0 1,-1 1-1,1-1 1,-1 0-1,0 0 1,1 0 0,-1 1-1,1-1 1,-1 0-1,1 0 1,-1 0-1,1 0 1,-1 0-1,1 0 1,-1 0-1,1 0 1,-1 0-1,1 0 1,-1 0-1,1-1 1,-1 1 0,1 0-1,-1 0 1,1 0-1,-1-1 1,1 1-1,11-5-10,-2 0 0,1 0 0,-1-1 0,1 0 0,-1-1 0,-1 0 0,17-16 0,-8 8 1,-3 2 3,-1-2 1,0 1-1,-1-2 1,0 1-1,12-23 1,-3 1-31,25-57 1,-42 79 29,1 1 0,-2-1 1,0-1-1,-1 1 0,0 0 1,-2-1-1,1-19 1,-3-12-59,-8-50 1,6 76 35,3 15 8,-1 1-1,0-1 1,0 1 0,0-1-1,-1 1 1,0 0 0,0 0-1,0 0 1,0 0 0,-5-6-1,7 11 19,0 0-1,0 0 1,0 0-1,0 0 0,0 0 1,0 0-1,0 0 1,-1 0-1,1 0 1,0 0-1,0 0 0,0 0 1,0 0-1,0 0 1,0 0-1,-1 0 1,1 0-1,0 0 1,0 0-1,0 0 0,0 0 1,0 0-1,-1 0 1,1 0-1,0 0 1,0 0-1,0 0 1,0 1-1,0-1 0,0 0 1,0 0-1,0 0 1,-1 0-1,1 0 1,0 0-1,0 0 0,0 0 1,0 1-1,0-1 1,0 0-1,0 0 1,0 0-1,0 0 1,0 0-1,0 0 0,0 1 1,0-1-1,0 0 1,0 0-1,0 0 1,0 0-1,0 0 0,0 0 1,0 1-1,0-1 1,0 0-1,0 0 1,0 0-1,0 0 1,0 0-1,-4 19-55,0 23 27,2 10 5,2-1 0,2 1 0,3-1 0,18 83 1,-12-64 67,-9-50-11,1 0 0,1-1 0,13 38 0,-11-48-51,3 2 191,-9-11-235,0 0 0,1 0 0,-1 0 0,0 1 0,0-1 0,0 0 0,0 0 0,0 0 0,0 0 0,0 0-1,0 0 1,0 0 0,1 0 0,-1 1 0,0-1 0,0 0 0,0 0 0,0 0 0,0 0 0,0 0 0,0 0 0,0 0 0,0 1 0,0-1 0,0 0 0,0 0 0,0 0 0,0 0 0,0 0 0,0 0-1,0 1 1,0-1 0,0 0 0,0 0 0,0 0 0,0 0 0,0 0 0,0 0 0,-1 0 0,1 1 0,0-1 0,0 0 0,0 0 0,0 0 0,0 0 0,0 0 0,0 0 0,0 0 0,0 0 0,-1 0 0,1 0-1,0 1 1,0-1 0,0 0 0,0 0 0,0 0 0,0 0 0,0 0 0,-1 0 0,1 0 0,0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55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12552,'0'0'1944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56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0 196 5720,'0'0'5272,"10"5"-4751,34 14 8,-40-19-454,-1 1 0,0 0 0,0-1 0,0 1 0,0-1 0,1 0 0,-1 0 0,0 0 0,0-1 0,1 1 0,-1-1 0,0 0 0,0 0 0,5-2 0,1-1 158,-1 0-1,0-1 0,9-7 1,-14 11-178,4-4 122,1 0 0,-1-1 1,0 1-1,-1-2 0,1 1 1,-1-1-1,0 1 0,-1-2 1,0 1-1,0 0 0,0-1 1,-1 0-1,0 0 0,-1-1 0,0 1 1,3-11-1,2-40 1623,-8 58-1619,-5 17 411,2-3-537,1-1-1,1 1 1,0-1-1,0 1 1,2 0-1,1 13 1,2 3 73,12 43 0,-14-67-106,0 0-1,1 1 1,-1-1 0,1 0 0,0 0-1,0-1 1,1 1 0,0-1 0,-1 1 0,1-1-1,1 0 1,-1 0 0,1-1 0,-1 0 0,1 1-1,0-2 1,6 4 0,-5-3 6,1 0-1,0 0 1,0-1-1,0 0 1,0 0-1,0-1 1,1 1 0,-1-2-1,0 1 1,1-1-1,-1 0 1,14-2-1,-12-1-2,0 1 0,0-1 0,-1 0 0,1-1 0,-1 0-1,0 0 1,0-1 0,0 0 0,0-1 0,-1 0 0,0 0 0,10-11 0,1-5 98,0-2 0,23-41 1,-32 52-63,7-24 101,-14 31-86,1 0 0,-1-1 0,1 1 0,1 1 1,-1-1-1,8-10 0,-11 16-61,1-1 1,-1 1 0,0 0 0,0-1-1,1 1 1,-1 0 0,0-1 0,1 1-1,-1 0 1,0 0 0,1-1-1,-1 1 1,0 0 0,1 0 0,-1-1-1,1 1 1,-1 0 0,0 0 0,1 0-1,-1 0 1,1 0 0,-1 0 0,1 0-1,-1 0 1,0 0 0,1 0 0,-1 0-1,1 0 1,-1 0 0,1 0 0,-1 0-1,0 0 1,1 0 0,-1 0-1,1 1 1,-1-1 0,0 0 0,1 0-1,-1 0 1,1 1 0,-1-1 0,0 0-1,0 1 1,1-1 0,-1 0 0,0 1-1,1-1 1,-1 0 0,0 1 0,0-1-1,0 1 1,1-1 0,-1 0-1,0 1 1,0-1 0,0 1 0,0-1-1,0 0 1,0 1 0,0 0 0,5 37 15,-4-27 39,1 8-26,1 2 58,-1 32 0,-2-48-73,0 0 1,-1 0 0,1 0-1,-1 0 1,0 0 0,-1 0-1,1 0 1,-1-1 0,0 1-1,0-1 1,0 1 0,-4 4-1,4-7-10,-1 0 0,1 0-1,-1-1 1,1 1 0,-1-1-1,0 1 1,0-1 0,0 0 0,0 0-1,0 0 1,0 0 0,0-1-1,-5 1 1,6-1-2,0 1 1,0-1-1,0 0 0,0 0 1,-1 0-1,1 0 0,0 0 1,0 0-1,0-1 0,0 1 0,0-1 1,0 1-1,0-1 0,0 0 1,0 0-1,0 1 0,0-2 1,1 1-1,-1 0 0,0 0 1,-1-2-1,3 3-12,0-1 0,-1 1 1,1 0-1,0 0 0,0 0 1,0 0-1,0-1 0,0 1 0,0 0 1,0 0-1,0 0 0,0-1 1,0 1-1,1 0 0,-1 0 0,0 0 1,0-1-1,0 1 0,0 0 1,0 0-1,0 0 0,0 0 0,0-1 1,0 1-1,1 0 0,-1 0 1,0 0-1,0 0 0,0 0 0,0 0 1,0-1-1,1 1 0,-1 0 1,0 0-1,0 0 0,0 0 0,0 0 1,1 0-1,-1 0 0,0 0 1,0 0-1,0 0 0,1 0 0,-1 0 1,0 0-1,0 0 0,1 0 0,14-2-11,-11 1 27,27-1 7,1 0 0,0 2 0,0 2 0,0 1 0,0 1 0,53 15 0,-82-18-269,17 4 654,-14-5-1385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0:57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12456,'0'0'824,"66"2"-944,-11-2-8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01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178 490 7232,'0'0'6240,"-13"9"-5778,-6 4-288,-70 53 991,82-60-927,1-1 1,0 1-1,1 1 0,0-1 1,0 1-1,0 0 1,1 0-1,0 0 0,-4 10 1,7-16-193,1 1 0,0 0 0,0-1 0,0 1 0,0 0 1,0-1-1,1 1 0,-1 0 0,0-1 0,1 1 0,-1 0 0,1-1 0,0 1 1,-1-1-1,1 1 0,0-1 0,0 1 0,0-1 0,0 0 0,0 1 0,0-1 1,1 0-1,-1 0 0,3 2 0,1 1 74,1 1-1,0-1 1,0 0 0,10 4 0,-8-5-51,0-1 0,1 0 0,-1 0 1,0 0-1,1-1 0,-1-1 0,1 1 1,-1-1-1,1-1 0,-1 0 0,1 0 0,8-2 1,-13 1-32,0 1 1,0 0-1,1-1 1,-1 0-1,0 0 1,-1 0 0,1 0-1,0-1 1,0 1-1,-1-1 1,4-3-1,-5 4-10,-1-1 0,1 1-1,0 0 1,-1-1 0,0 1-1,1-1 1,-1 0 0,0 1-1,0-1 1,0 0-1,-1 0 1,1 0 0,-1 1-1,0-1 1,1 0 0,-1 0-1,-1 0 1,1-4 0,-1 2 19,1-1 0,-1 1 1,-1-1-1,1 1 0,-1 0 1,1 0-1,-1 0 0,-3-5 1,2 7-19,1 0 1,0 0-1,0 0 1,-1 1-1,0-1 1,1 1-1,-1 0 1,0 0-1,0 0 0,0 0 1,0 0-1,-1 1 1,-3-2-1,3 1-3,-29-9 301,32 11-305,0 0 0,0-1-1,-1 1 1,1 0 0,-1 0-1,1 0 1,0 0 0,-1 0-1,1 0 1,0 0 0,-1 0-1,1 0 1,0 1 0,-1-1-1,1 1 1,0-1 0,-1 1-1,1-1 1,0 1 0,-2 1-1,6-2 22,-1 1-1,1-1 1,-1 0-1,0 0 1,1 0-1,-1 0 1,1 0-1,3-1 1,65-10 114,-52 9-117,0 0 1,1-2 0,-1 0 0,-1-1-1,1 0 1,-1-2 0,24-11 0,57-40 340,-62 39 340,-40 23-688,0 1 1,0-1-1,0 1 0,1 0 0,0 0 0,0 0 0,0 0 0,-1 9 1,0-3 2,-3 10 48,2 0 0,0 0 1,2 0-1,0 1 0,2 29 0,-1-50-71,1 0-1,0 0 1,0 0-1,0 0 1,1 0-1,-1 1 0,0-1 1,0 0-1,1 0 1,-1 0-1,0 0 1,1 0-1,-1 0 1,1 0-1,-1 0 1,1 0-1,0 0 1,-1-1-1,1 1 0,0 0 1,0 0-1,0 0 1,-1-1-1,1 1 1,0 0-1,0-1 1,0 1-1,0-1 1,0 1-1,0-1 1,0 0-1,0 1 0,0-1 1,0 0-1,1 0 1,-1 0-1,0 0 1,0 0-1,0 0 1,0 0-1,0 0 1,0 0-1,0 0 1,1 0-1,1-1 1,5-2 27,0 0 0,0 0 0,0-1 1,12-8-1,-15 9-31,11-7 80,0-1-1,0-1 1,-1 0-1,0-1 1,-1-1 0,21-25-1,-27 31 325,-9 21-187,0-8-246,-2 8 25,1 0 1,1 0-1,1 0 0,1 22 1,-1-31-4,0 1 1,1-1 0,0 0-1,0 1 1,0-1 0,0 0-1,1 0 1,-1 0 0,1 0-1,0 0 1,1 0 0,-1 0-1,0-1 1,1 1 0,0-1-1,0 0 1,7 6-1,-9-8 0,1 0-1,0-1 0,0 1 0,-1-1 0,1 1 0,0-1 0,0 0 0,0 1 0,0-1 0,0 0 0,0 0 0,0 0 0,0-1 0,-1 1 0,1 0 0,0-1 0,0 1 0,0-1 1,0 0-1,1 0 0,38-22 37,-33 18-31,10-6 2,-1-1-1,0 0 0,0-2 0,-2 0 0,0 0 1,24-31-1,-13 11-12,-1-1-1,-2-2 1,-2 0 0,32-79-1,-40 78-9,-2-1-1,-1 0 0,-2 0 0,3-47 0,-11 84 14,0-1 0,1 1 1,-1-1-1,-1 0 0,1 1 1,0-1-1,0 1 0,-1-1 0,0 1 1,1-1-1,-1 1 0,0-1 1,0 1-1,-3-5 0,4 7 0,0 0-1,0 0 0,-1 0 1,1 0-1,0 0 1,0-1-1,0 1 1,-1 0-1,1 0 0,0 0 1,0 0-1,0 0 1,-1 0-1,1 0 1,0 0-1,0 0 0,-1 0 1,1 0-1,0 0 1,0 0-1,0 0 1,-1 0-1,1 0 0,0 0 1,0 0-1,0 0 1,-1 0-1,1 0 1,0 1-1,0-1 0,0 0 1,-1 0-1,1 0 1,0 0-1,0 0 1,0 1-1,0-1 0,0 0 1,-1 0-1,1 0 1,0 1-1,-11 13-10,-9 21-2,-1 11 5,3 0-1,-14 53 1,25-72 6,1 0-1,1 1 1,2-1 0,1 1-1,2 41 1,1-49 3,-1-6 0,1 1 1,0-1-1,1 0 0,0 0 1,1 0-1,1 0 0,0-1 1,12 24-1,-12-29 8,0 0-1,1-1 1,0 0 0,0 0 0,1 0 0,0-1-1,0 0 1,0 0 0,1 0 0,0-1 0,0 0-1,9 4 1,-13-8-5,-1 0-1,1 0 0,0-1 1,0 1-1,0-1 1,0 0-1,0 0 0,0 0 1,0 0-1,-1-1 1,1 1-1,0-1 0,0 1 1,0-1-1,-1 0 1,1 0-1,3-2 0,7-4 13,-1 0 1,14-10-1,-19 13-9,5-4 7,-1 1-1,0-2 1,0 1 0,-1-2 0,0 1-1,-1-1 1,0-1 0,0 1 0,-1-2 0,0 1-1,6-14 1,-9 13 9,-1 6 4,0-1 0,-1 0-1,0 0 1,-1-1 0,1 1-1,-1-1 1,-1 1 0,1-1-1,-1-8 1,-1 15 22,-1 2-39,1-1 1,-1 1 0,0-1-1,0 1 1,0-1 0,1 1-1,-1 0 1,0-1 0,1 1-1,-1 0 1,1 0 0,-1 0-1,1-1 1,-1 1 0,1 0-1,-1 0 1,1 0 0,-1 1-1,-7 21 28,3-6-16,2 0 0,-4 27 0,7-38-23,-1-1-1,1 1 1,1 0 0,-1 0 0,1 0-1,0-1 1,0 1 0,1 0 0,-1-1-1,1 1 1,5 9 0,-6-14 3,0 0 0,-1 1 0,1-1 0,0 0 0,0 0 0,0 0 0,0 0 0,1 0 0,-1 0 0,0 0-1,0 0 1,1 0 0,-1 0 0,0-1 0,1 1 0,-1-1 0,1 1 0,-1-1 0,1 1 0,-1-1 0,1 0 0,-1 0 0,1 0 0,-1 0 0,1 0 0,-1 0 0,1 0 0,-1 0 0,1 0 0,-1-1 0,1 1 0,-1-1 0,0 1 0,1-1 0,-1 0 0,0 1 0,1-1 0,-1 0 0,0 0 0,2-1 0,5-4 17,-1 0 1,1 0-1,-1-1 0,11-14 1,59-89 128,-44 58 6,-30 54-150,-1 0 1,0 1-1,0 0 0,0-1 1,0 1-1,0 0 1,0 0-1,-1 0 0,1 1 1,0 2-1,13 21-31,-2-7 4,-2-4 9,19 25 0,-27-37 9,0-1 0,1 0-1,-1 0 1,1 0 0,-1 0 0,1 0 0,0-1-1,0 1 1,0-1 0,1 0 0,-1 0 0,5 1-1,-7-3 6,0 0-1,0 0 1,0 0-1,0 0 0,0 0 1,0 0-1,0 0 1,0-1-1,0 1 0,0-1 1,0 0-1,0 1 1,-1-1-1,1 0 0,0 0 1,-1 0-1,1 0 1,0-1-1,-1 1 0,1 0 1,-1-1-1,0 1 1,1-1-1,-1 1 0,0-1 1,0 1-1,0-1 1,0 0-1,0 0 0,0-3 1,3-3-6,-1 0 1,-1 1-1,1-2 0,-2 1 1,3-14-1,-4 16 14,0-1 1,-1 1-1,0-1 0,0 1 0,0-1 1,-1 1-1,1 0 0,-2-1 1,1 1-1,-1 0 0,0 1 0,-5-9 1,-2-6 10,5 13 41,6 6 15,12 0-16,-1 0-59,0 1 0,-1 0 0,1 1 0,19 3 0,16 1-3,23-6-86,80-10 0,-145 9 63,4-1-18,-9 3 45,0 0 0,0 0-1,0 0 1,0 0-1,0 0 1,0 0-1,0 0 1,0 0-1,0 0 1,0 0 0,0 0-1,0 1 1,0-1-1,0 0 1,0 0-1,0 0 1,0 0 0,0 0-1,0 0 1,0 0-1,0 0 1,0 0-1,0 0 1,0 0 0,0 0-1,0 1 1,0-1-1,0 0 1,0 0-1,0 0 1,0 0 0,0 0-1,0 0 1,0 0-1,0 0 1,0 0-1,0 0 1,0 0 0,0 0-1,1 0 1,-1 0-1,0 0 1,0 1-1,0-1 1,0 0 0,0 0-1,0 0 1,0 0-1,0 0 1,0 0-1,0 0 1,0 0-1,0 0 1,0 0 0,1 0-1,-1 0 1,0 0-1,0 0 1,0 0-1,0 0 1,0 0 0,0 0-1,-14 9-15,5-5 19,-9 8 8,-11 6 8,1 1 0,1 2 0,-27 25-1,29-24-1,19-18-5,0 0 0,1 1 0,0-1 0,0 1 0,0 1 1,1-1-1,0 0 0,-4 7 0,7-11-4,1 0 1,-1 0 0,0 0-1,1 0 1,-1 1 0,1-1-1,0 0 1,-1 0 0,1 0-1,0 0 1,0 1 0,0-1 0,0 0-1,-1 0 1,2 1 0,-1-1-1,0 0 1,0 0 0,0 0-1,1 1 1,-1-1 0,0 0-1,1 0 1,0 2 0,0-2 1,0-1 0,1 1 0,-1 0 0,0-1-1,0 1 1,0-1 0,1 1 0,-1-1 0,0 1 0,1-1 0,-1 0 0,0 0 0,1 0 0,-1 0 0,0 0 0,1 0 0,-1 0 0,2 0 0,4-1 13,-1-1 0,1 1-1,0-1 1,-1 0 0,1-1-1,-1 0 1,10-5 0,3-8 9,0-1 0,0-1 0,23-30 0,-38 43-15,0 1 1,0-1-1,-1 0 0,0 0 1,0 0-1,0 0 1,0 0-1,-1-1 1,0 1-1,0-1 0,-1 1 1,1-1-1,0-7 1,-2 12 54,-1 1-69,1 0 0,0 1 1,-1-1-1,1 0 0,0 0 0,-1 0 1,1 1-1,0-1 0,-1 0 0,1 0 1,0 0-1,-1 1 0,1-1 0,0 0 1,0 1-1,0-1 0,-1 0 0,1 1 1,0-1-1,0 0 0,0 1 0,0-1 1,-1 0-1,1 1 0,0-1 0,0 1 1,0-1-1,0 0 0,0 1 0,0-1 1,0 0-1,0 1 0,0-1 1,0 1-1,0-1 0,1 0 0,-1 1 1,0-1-1,5 21 20,-4-17-5,2 9 3,1-1 1,10 22 0,-12-29-19,1 0 0,0-1 0,0 1 0,0-1 0,0 0 0,0 0 0,1 0 1,0 0-1,7 5 0,-10-8-3,0-1 0,1 1 0,-1 0 0,1-1 1,-1 0-1,1 1 0,-1-1 0,1 0 0,-1 0 1,1 1-1,-1-1 0,1 0 0,-1-1 0,1 1 0,-1 0 1,1 0-1,-1-1 0,0 1 0,1 0 0,1-2 0,29-16-16,-24 13 23,5-5 0,1-1-1,-2 0 0,0-1 0,0 0 1,-1-1-1,-1 0 0,0 0 0,14-26 0,-23 37 2,0 0-1,0-1 0,-1 1 1,1-1-1,0 1 0,-1 0 0,0-1 1,1 1-1,-1-1 0,0 1 1,0-4-1,0 5-1,0 0 6,0 1-10,1 1 0,-1-1 0,1 0 0,-1 1 0,1-1 0,-1 1 0,1-1 0,-1 0 0,1 1 0,-1 0 0,0-1 1,1 1-1,-1-1 0,0 1 0,1-1 0,-1 1 0,0 0 0,0-1 0,0 1 0,1-1 0,-1 1 0,0 0 0,0 1 0,3 21-10,-2-15 12,4 14-8,14 38-1,2 6-58,-21-63 62,1-1-1,-1 1 1,1 0-1,0-1 1,0 1-1,0-1 1,0 1-1,0-1 1,1 1-1,-1-1 1,1 0-1,-1 0 1,1 0-1,0 0 1,0 0-1,0 0 1,0 0-1,0-1 1,1 1-1,-1-1 1,0 1-1,1-1 1,-1 0-1,1 0 1,-1 0-1,1 0 1,0 0-1,-1-1 1,1 1-1,0-1 1,-1 0-1,1 0 1,0 0-1,0 0 1,-1 0-1,1-1 1,0 1 0,-1-1-1,1 1 1,0-1-1,-1 0 1,3-2-1,17-7 2,0-1 0,-1-1 0,0-1 0,34-29 0,-9 3-4,-46 39 3,0 0 0,0 0-1,0 0 1,1 0 0,-1 0 0,0 0 0,0 0-1,0 0 1,0 0 0,1 0 0,-1 0 0,0-1-1,0 1 1,0 0 0,0 0 0,0 0 0,0 0-1,1 0 1,-1-1 0,0 1 0,0 0 0,0 0-1,0 0 1,0 0 0,0-1 0,0 1 0,0 0-1,0 0 1,0 0 0,0 0 0,0-1 0,0 1-1,0 0 1,0 0 0,0 0 0,0-1-1,0 1 1,0 0 0,0 0 0,0 0 0,0 0-1,0-1 1,0 1 0,0 0 0,-1 0 0,1 0-1,0 0 1,0 0 0,0-1 0,0 1 0,0 0-1,0 0 1,-1 0 0,1 0 0,0 0 0,-1 0 1,1 0 1,-1 0 0,0 0 0,1 0 0,-1 0-1,0 0 1,1 0 0,-1 0 0,1 1 0,-1-1 0,0 0-1,1 1 1,-1-1 0,1 0 0,-1 1 0,1-1-1,-1 0 1,0 2 0,-22 19 29,-26 30 37,44-45-66,0 0 0,0 0 0,1 0 0,0 1 0,0 0 0,-4 12 0,8-18-4,-1 0 0,1-1 0,0 1 0,-1 0 1,1 0-1,0-1 0,0 1 0,0 0 0,0 0 0,0 0 0,0 0 0,0-1 0,0 1 0,0 0 0,0 0 1,1 0-1,-1-1 0,0 1 0,0 0 0,1 0 0,-1-1 0,0 1 0,1 0 0,-1 0 0,1-1 0,-1 1 1,2 0-1,-1 0-1,0 0 0,1 0 0,-1-1 0,1 1 1,-1 0-1,1-1 0,0 1 0,-1-1 1,1 0-1,-1 1 0,1-1 0,3 0 0,1 0-2,0 0 0,0-1 0,0 0-1,0 0 1,-1 0 0,11-4-1,-7 0 4,-1 0 0,1 0 0,-1-1 0,-1 0-1,1 0 1,-1-1 0,10-12 0,40-57-61,-52 65 48,1 1 0,-2-1 0,1 0 0,-1 0 0,2-13 0,5-13-39,-3 13-1,0 0 0,-2-1 0,-1 1 0,-1-1 0,-1-1 0,-1 1-1,-2 0 1,-2-30 0,0 46 10,0 0-1,-1 0 1,0 0 0,-1 0-1,0 1 1,0-1 0,-1 1-1,0 0 1,-6-7 0,6 7-36,5 8 77,-1-1 0,1 1 0,0 0-1,-1 0 1,1 0 0,0 0 0,-1-1 0,1 1 0,0 0 0,-1 0 0,1 0 0,-1 0 0,1 0 0,0 0 0,-1 0 0,1 0-1,-1 0 1,1 0 0,0 0 0,-1 0 0,1 0 0,0 0 0,-1 0 0,1 1 0,-1-1 0,1 0 0,0 0 0,-1 0-1,1 1 1,0-1 0,0 0 0,-1 0 0,1 1 0,0-1 0,-1 0 0,1 0 0,0 1 0,0-1 0,0 0 0,-1 1 0,1-1-1,0 0 1,0 1 0,0-1 0,0 1 0,-13 19-72,8-5 57,0-1-1,0 0 1,1 1-1,1 0 1,0 0-1,0 20 1,1 7 12,5 43-1,-2-68 32,1 0 0,0 0 1,1-1-1,1 1 0,1-1 0,8 21 0,-11-32-12,1 0 0,-1 0 0,1 0 0,0 0 0,0 0 0,1-1 0,-1 0 0,1 1 0,0-1 0,0-1 0,1 1 0,-1-1 0,1 1 0,-1-1 0,1 0 0,0-1 0,0 1 0,1-1 0,-1 0 0,0-1 0,1 1 0,6 0 0,-7-2-8,0 0 0,-1 0 1,1-1-1,0 0 0,0 0 1,-1 0-1,1 0 0,-1-1 1,1 0-1,-1 0 0,8-5 1,-3 2-1236,0-1 0,0-1 0,14-12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01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5920,'0'0'3448,"68"-4"-2864,-9 2 0,21-2 8,7 8-88,10-2 8,-1 4-120,7-2 16,-4-8-104,4-4 0,-3-10-72,-11-4 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3:05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15 5920,'0'0'5880,"-10"-2"-5594,7 1-94,-46-7-115,6 5 5423,50 3-5362,0 1-1,0 0 0,-1 1 0,1-1 0,-1 1 0,8 3 0,-7-2-54,0 0 0,1-1 0,-1 0 0,1-1 0,10 2 0,56-1 672,95-10 0,-149 6-481,0 1 1,0 1-1,0 0 0,35 6 0,-52-5-389,29 4 800,-18-4-3294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04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0 669 6016,'0'0'5374,"14"-10"-5027,2-1-230,-4 4-19,-1-1-1,0-1 1,0 0-1,-1 0 1,14-16 0,221-297 2853,-184 238-2125,-43 58-390,-2-1 1,0-1 0,16-43-1,-28 53 0,-4 17-424,0 1 0,0 0 1,0 0-1,0 0 0,0 0 1,0 0-1,0-1 0,0 1 1,0 0-1,0 0 0,0 0 0,0 0 1,0 0-1,0-1 0,0 1 1,0 0-1,0 0 0,-1 0 1,1 0-1,0 0 0,0 0 0,0 0 1,0-1-1,0 1 0,0 0 1,0 0-1,-1 0 0,1 0 0,0 0 1,0 0-1,0 0 0,0 0 1,0 0-1,-1 0 0,1 0 1,0 0-1,0 0 0,0 0 0,0 0 1,-1 0-1,1 0 0,0 0 1,0 0-1,0 0 0,0 0 1,0 0-1,-1 0 0,1 0 0,-2 2 35,-1-1-1,1 1 1,0 0-1,0 0 1,0 0-1,0 0 1,0 0-1,0 0 1,1 0-1,-3 4 1,-43 77 325,-53 130-1,27-54-45,35-77-162,-57 104 248,87-171-323,0 1-1,1 0 1,-7 24 0,13-40-81,1 1 1,0-1 0,0 0-1,0 0 1,0 0-1,0 1 1,0-1 0,0 0-1,-1 0 1,1 1 0,0-1-1,0 0 1,0 1 0,0-1-1,0 0 1,0 0-1,0 1 1,0-1 0,0 0-1,1 0 1,-1 1 0,0-1-1,0 0 1,0 0-1,0 1 1,0-1 0,0 0-1,0 0 1,1 0 0,-1 1-1,0-1 1,0 0 0,0 0-1,0 0 1,1 1-1,9-3 173,14-11-39,0-6-59,-1-1 1,-1-1-1,24-28 1,3-3 35,146-157 408,-181 194-445,0 1 1,2 1-1,28-21 1,-6 7 175,-24 15 4,-10 7-27,-6 3 63,-5 23 71,2-6-281,1-4-28,0 0 1,1 1 0,0-1-1,0 1 1,-1 22 0,4-32-51,0 0 0,1 1 0,-1-1 0,0 0 0,1 1 0,0-1 1,-1 0-1,1 1 0,0-1 0,0 0 0,0 0 0,0 0 1,1 0-1,2 3 0,-2-3-1,0 0 1,1 0-1,-1-1 1,0 1-1,1-1 0,0 1 1,-1-1-1,1 0 1,0 0-1,-1 0 0,1-1 1,0 1-1,0-1 1,0 1-1,3-1 1,7 0 5,-1-1 0,1 0 0,-1 0 0,1-1 0,-1-1 0,1 0 0,15-7 0,82-39 35,-38 11 30,71-50-1,-159 98 72,-10 11-105,14-11-22,0 0 1,-16 17 0,26-24-18,0 0 0,-1 0 0,1 0 0,0 0 0,0 0 1,1 0-1,-1 0 0,1 1 0,0-1 0,-1 1 0,1-1 1,1 1-1,-1-1 0,1 1 0,-1 7 0,1-10-1,0 1 0,1 0 0,-1 0 1,1 0-1,-1-1 0,1 1 0,0 0 0,0 0 0,-1-1 0,1 1 0,0-1 0,0 1 0,1-1 0,-1 1 0,0-1 1,0 0-1,1 1 0,-1-1 0,1 0 0,-1 0 0,1 0 0,0 0 0,-1 0 0,1-1 0,0 1 0,-1 0 0,1-1 1,0 1-1,0-1 0,0 0 0,-1 1 0,1-1 0,0 0 0,0 0 0,0 0 0,3-1 0,2 1 11,0-1-1,-1 0 1,1 0-1,0-1 1,-1 0-1,1 0 1,-1-1-1,13-6 1,24-21 32,-39 27-42,-1 0 0,1 0 0,-1 0 0,1 0 0,-1-1 0,0 0-1,-1 0 1,1 0 0,2-4 0,-5 6-1,1 0 0,0 0-1,0 0 1,-1 0 0,1 0-1,-1 0 1,0 0 0,0 0 0,0 0-1,0 0 1,0 0 0,0 0-1,0-1 1,-1 1 0,1 0 0,-1 0-1,1 0 1,-1 0 0,0 0-1,0 0 1,0 1 0,0-1 0,0 0-1,0 0 1,0 1 0,-1-1-1,1 0 1,-1 1 0,1 0 0,-1-1-1,0 1 1,1 0 0,-1 0-1,0 0 1,0 0 0,0 0 0,0 0-1,-3-1 1,-2 0 1,0 0-1,0 0 1,0 0-1,-1 1 1,1 0-1,-1 1 1,1-1-1,-1 1 1,-9 2-1,5-1-1,-14 1 3,26-2-8,-1 0 0,1 0 0,-1 0 1,0 0-1,1 0 0,-1 0 0,1 1 1,-1-1-1,0 0 0,1 0 1,-1 0-1,1 1 0,-1-1 0,1 0 1,-1 1-1,1-1 0,-1 0 0,1 1 1,-1-1-1,1 1 0,-1-1 1,1 1-1,0-1 0,-1 1 0,1-1 1,0 1-1,-1 0 0,1-1 2,1 1-1,-1-1 0,0 1 0,0-1 1,1 0-1,-1 1 0,0-1 1,1 0-1,-1 1 0,0-1 1,1 0-1,-1 0 0,0 1 1,1-1-1,-1 0 0,1 0 1,-1 0-1,0 1 0,1-1 1,-1 0-1,1 0 0,-1 0 1,1 0-1,-1 0 0,0 0 0,1 0 1,-1 0-1,1 0 0,-1 0 1,1 0-1,-1 0 0,0 0 1,1-1-1,24-2-11,-16 1 26,145-25-24,-154 27 8,18-3 7,0 2 1,0 0 0,0 1-1,-1 1 1,1 0 0,34 8-1,-49-9 2,-1 1-1,0-1 1,0 1-1,0 0 1,0-1-1,0 1 1,0 0-1,0 0 1,0 1-1,0-1 1,-1 0-1,1 0 0,0 1 1,-1-1-1,1 1 1,-1 0-1,1-1 1,-1 1-1,0 0 1,0 0-1,0 0 1,0 0-1,0 0 1,0 0-1,0 0 1,-1 0-1,1 0 1,-1 1-1,0-1 1,1 0-1,-1 0 1,0 0-1,-1 4 1,0 7 78,-1 0 0,-1-1 1,0 1-1,-9 21 0,0 4 120,10-18 273,14-30 13,-4 0-559,18-21 179,-9 11-7,25-24-1,-37 39-71,1 0 0,-1 1 0,1-1 0,1 1 0,-1 0 0,1 1 0,-1 0 0,1 0 0,9-3 0,-15 6-31,0 0 1,-1 0 0,1 0-1,0 0 1,-1 0 0,1 0-1,0 1 1,-1-1 0,1 0 0,0 0-1,-1 0 1,1 1 0,-1-1-1,1 0 1,-1 1 0,1-1-1,-1 0 1,1 1 0,-1-1-1,1 1 1,-1-1 0,1 1-1,-1-1 1,1 1 0,-1-1-1,0 1 1,1 0 0,-1-1-1,0 1 1,0-1 0,1 1-1,-1 0 1,0-1 0,0 1-1,0 0 1,0-1 0,0 1-1,0 0 1,2 28 41,-5-13-28,0-1 0,-9 28 0,7-28 50,0 1 1,-3 26 0,8-35 146,5-11-7,4-6-120,32-28 81,-28 24-113,1 0 0,1 1 0,-1 1 0,2 0-1,0 1 1,31-15 0,-45 25-48,0 0 0,0 0 0,0 1-1,0-1 1,0 1 0,0 0-1,0 0 1,0-1 0,1 1 0,-1 1-1,0-1 1,0 0 0,0 0 0,0 1-1,0-1 1,0 1 0,0 0-1,0 0 1,0 0 0,0 0 0,0 0-1,0 0 1,-1 0 0,1 0 0,3 4-1,2 2 17,-1 1-1,1 0 1,-1 0-1,7 14 1,-9-13 3,2-1 1,-1 0-1,8 9 1,-4-9-2,0 0 0,1 0 0,0-1 0,0-1 0,1 1 1,-1-2-1,1 1 0,0-2 0,22 7 0,-28-9-48,1-1-1,-1 0 1,1 0-1,0 0 1,0 0-1,-1-1 1,1 0-1,0-1 0,0 1 1,-1-1-1,1 0 1,0 0-1,-1-1 1,1 0-1,-1 0 1,0 0-1,0 0 1,1-1-1,-1 0 1,-1 0-1,1-1 1,6-4-1,5-12-4101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11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193 577 7736,'0'0'6290,"-12"-5"-5670,-40-15-33,46 17-420,0 2 0,0-1 1,0 1-1,-1-1 0,1 2 0,0-1 0,-1 1 1,-6 0-1,11 0-63,-1 1 1,1-1 0,-1 0-1,1 1 1,-1 0-1,1 0 1,-1 0-1,1 0 1,0 0 0,-1 0-1,1 0 1,0 1-1,0-1 1,0 1-1,0 0 1,0-1 0,0 1-1,-1 2 1,0 1 51,1-3-98,0 0 0,1 0 1,-1 0-1,1 0 0,-1 0 0,1 0 1,0 1-1,0-1 0,0 0 0,0 1 0,0-1 1,0 1-1,1-1 0,-1 1 0,1-1 1,0 1-1,0 0 0,0-1 0,0 1 1,0-1-1,1 1 0,-1-1 0,1 1 0,0 2 1,2 3-5,-1 0 1,2 0 0,-1-1 0,1 1-1,0-1 1,0 0 0,1 0 0,0 0-1,0-1 1,1 0 0,0 0 0,0 0-1,0-1 1,1 0 0,0 0 0,0 0-1,0-1 1,0 0 0,1 0 0,-1-1-1,1 0 1,0-1 0,0 1 0,0-2-1,0 1 1,1-1 0,-1 0 0,0-1-1,1 0 1,-1 0 0,10-2 0,3-1 30,-1-1 0,0-1 0,0-1 0,0-1 1,-1-1-1,0 0 0,27-17 0,-17 6 50,0-1 1,-1-1-1,42-42 0,-55 46-87,0-1 0,-1-1 0,0 0 0,-2-1 0,0 0 0,-2-1 0,0-1 0,-1 1-1,7-30 1,-6 15 30,-2 0 0,-2-1-1,-1 0 1,-2 0 0,-1-41 0,-4 61 6,0 0 1,-5-19-1,4 20 72,3 16-152,0 0 0,0 0 1,0 0-1,0 0 0,0 0 0,0-1 0,0 1 1,0 0-1,0 0 0,0 0 0,0 0 0,0-1 1,0 1-1,0 0 0,0 0 0,0 0 0,0 0 1,0 0-1,0-1 0,0 1 0,0 0 0,0 0 1,0 0-1,-1 0 0,1 0 0,0 0 0,0-1 1,0 1-1,0 0 0,0 0 0,0 0 0,-1 0 1,1 0-1,0 0 0,0 0 0,0 0 0,0 0 1,0 0-1,-1 0 0,1 0 0,0 0 1,0 0-1,0 0 0,0 0 0,-1 0 0,1 0 1,0 0-1,0 0 0,0 0 0,0 0 0,0 0 1,-1 0-1,1 0 0,0 0 0,0 0 0,0 0 1,0 0-1,0 0 0,0 1 0,-1-1 0,1 0 1,0 0-1,0 0 0,0 0 0,0 0 0,0 1 1,-7 12 69,-13 59-14,-11 42 154,-22 154 1,46-224-133,3-22 118,-1 41 1,5-63-190,0 1 1,0-1 0,0 1-1,0-1 1,0 0 0,0 1-1,1-1 1,-1 1 0,0-1-1,0 0 1,0 1-1,0-1 1,1 0 0,-1 1-1,0-1 1,1 0 0,-1 1-1,0-1 1,0 0-1,1 0 1,-1 1 0,1-1-1,-1 0 1,0 0 0,1 0-1,-1 1 1,0-1 0,1 0-1,-1 0 1,1 0-1,-1 0 1,0 0 0,1 0-1,-1 0 1,1 0 0,-1 0-1,1 0 1,-1 0-1,0 0 1,1 0 0,-1 0-1,1 0 1,-1 0 0,0-1-1,1 1 1,0 0-1,18-8 178,-6 0-80,-1 0 1,0-1-1,16-17 1,24-16 243,-47 39-304,0 0 0,0 0-1,0 1 1,0-1 0,0 1-1,1 0 1,-1 1 0,1-1-1,7 0 1,-12 2-35,0 0 1,0 0-1,0 0 0,0 1 0,0-1 1,1 0-1,-1 0 0,0 1 0,0-1 0,0 1 1,0-1-1,0 1 0,0-1 0,0 1 1,0 0-1,-1 0 0,1-1 0,0 1 1,0 0-1,0 1 0,16 23 64,-10-12-42,12 17 9,-12-17-24,1 0-1,17 21 1,-22-31-17,-1 0 0,1 0 0,1-1 0,-1 1 0,0-1 0,0 1 0,1-1 0,-1 0 0,1 0 0,0-1 0,0 1 0,0-1 0,-1 0 0,1 0 0,5 1 0,6-1 8,-1-1 0,1 0 1,-1-1-1,1-1 0,-1 0 0,0 0 0,0-2 0,19-6 0,-13 2 9,1-1 0,-1-1-1,0-1 1,29-22-1,-46 30-15,23-17 9,-25 19-10,1 0 0,-1 0 0,0 0 0,0-1 0,0 1 0,0 0 0,0-1 0,0 1 1,0 0-1,0-1 0,0 0 0,0 1 0,0-4 0,-1 5-2,0-1 0,0 1 0,0-1 0,0 1 0,0-1 0,0 1-1,0-1 1,-1 1 0,1 0 0,0-1 0,0 1 0,0-1 0,-1 1 0,1-1 0,0 1 0,-1 0 0,1-1 0,0 1-1,-1 0 1,1-1 0,0 1 0,-1 0 0,1-1 0,0 1 0,-1 0 0,1 0 0,-1-1 0,1 1 0,-1 0-1,1 0 1,-1 0 0,1 0 0,-1 0 0,1 0 0,-1 0 0,1 0 0,-1 0 0,1 0 0,-1 0 0,1 0 0,-1 0-1,1 0 1,0 0 0,-1 0 0,1 1 0,-1-1 0,1 0 0,-1 0 0,-23 11 33,4 3 10,1 0 0,-33 32 0,45-39-29,0 1-1,1 0 0,0 0 1,0 0-1,0 1 0,1-1 1,1 1-1,0 1 0,-6 15 0,10-22 0,-1 0-1,1 1 0,-1-1 0,1 0 0,0 1 1,0-1-1,0 0 0,1 0 0,-1 1 1,1-1-1,0 0 0,0 0 0,0 0 0,0 1 1,1-1-1,1 4 0,-2-6-3,0 0-1,0 0 1,0 0 0,0 1-1,1-1 1,-1 0 0,0 0-1,0-1 1,1 1 0,-1 0-1,0 0 1,1-1 0,-1 1-1,1 0 1,-1-1 0,1 0-1,-1 1 1,1-1 0,-1 0-1,1 0 1,-1 0 0,1 0-1,-1 0 1,1 0 0,-1 0-1,1 0 1,-1 0 0,1-1-1,-1 1 1,1-1-1,-1 1 1,1-1 0,-1 0-1,0 0 1,1 1 0,-1-1-1,2-2 1,5-2 20,-1-1 1,1 0-1,-1-1 1,0 1-1,-1-1 0,0-1 1,0 1-1,0-1 1,-1 0-1,0-1 0,4-9 1,3-11 87,17-60 0,-27 80-102,7-35 143,-9 44-159,0 0-1,0 0 1,0 0-1,0 1 1,0-1-1,0 0 1,1 0 0,-1 0-1,0 0 1,0 0-1,0 0 1,0 0-1,0 0 1,0 0-1,0 0 1,1 0 0,-1 0-1,0 0 1,0 0-1,0 0 1,0 0-1,0 0 1,0 0-1,0 0 1,1 0 0,-1 0-1,0 0 1,0 0-1,0 0 1,0 0-1,0 0 1,0 0-1,0 0 1,1 0 0,-1 0-1,0 0 1,0 0-1,0-1 1,0 1-1,0 0 1,0 0 0,0 0-1,0 0 1,0 0-1,0 0 1,1 0-1,-1 0 1,0-1-1,0 1 1,0 0 0,0 0-1,0 0 1,0 0-1,0 0 1,0 0-1,0 0 1,0-1-1,0 1 1,0 0 0,0 0-1,0 0 1,0 0-1,0 0 1,0 0-1,0-1 1,-1 1-1,6 12-6,1 16 2,2 0 0,13 32-1,-17-50 4,1 0 0,0-1 0,0 0 0,1 0 0,0 0 0,0 0 0,1-1 0,1 0 0,10 10 0,-15-17 1,-1 1 0,1-1 0,0 1 0,-1-1 1,1 0-1,0 0 0,0-1 0,0 1 0,-1 0 0,1-1 0,0 0 0,0 0 0,0 0 0,0 0 1,0 0-1,0 0 0,0-1 0,0 1 0,0-1 0,-1 0 0,1 0 0,0 0 0,0 0 0,-1-1 1,5-2-1,7-5 3,0 0 0,-1 0 0,16-17 0,-18 16 1,1 0 6,-1-2 0,0 1 0,-1-1 0,0-1 0,-1 0 0,10-18 0,-18 29-2,0-1 0,1 1 0,-1 0 0,1 0 0,-1 0 0,1 0 0,0 1 0,0-1 0,-1 0 0,1 1 0,1-1 0,-1 1 0,0 0 0,2-2 0,-3 34 27,-1-25-30,1 14 11,0 0-1,1 0 1,1 0 0,1-1-1,10 28 1,-12-42-6,0 0 0,1 0 0,0 0 0,0 0 0,0-1 0,1 1 0,-1-1-1,1 0 1,0 0 0,1 0 0,-1-1 0,7 5 0,-8-6-6,0 0-1,1 0 0,-1 0 1,0 0-1,1-1 0,0 1 1,-1-1-1,1 0 1,0 0-1,0-1 0,0 1 1,0-1-1,-1 1 0,1-1 1,0-1-1,0 1 0,0 0 1,5-2-1,7-4 9,-1-1 0,0 0 0,0-1 1,0-1-1,-1 0 0,-1-1 0,16-14 0,78-87 53,-78 77-22,-23 28-28,-1-1 0,0 0-1,0 0 1,5-11 0,-9 17-15,-1 1 0,0 0 1,0 0-1,0 0 1,0-1-1,0 1 0,0 0 1,-1 0-1,1 0 1,0-1-1,0 1 0,0 0 1,0 0-1,0 0 1,0-1-1,0 1 0,0 0 1,0 0-1,0 0 1,-1-1-1,1 1 0,0 0 1,0 0-1,0 0 0,0 0 1,-1 0-1,1 0 1,0-1-1,0 1 0,0 0 1,0 0-1,-1 0 1,1 0-1,0 0 0,0 0 1,0 0-1,-1 0 1,1 0-1,0 0 0,0 0 1,-1 0-1,1 0 1,0 0-1,0 0 0,0 0 1,-1 0-1,1 0 0,0 0 1,0 0-1,0 0 1,-1 0-1,1 0 0,0 1 1,0-1-1,0 0 1,0 0-1,-1 0 0,1 0 1,-16 6 4,4 2 7,0 1 0,1 1 0,0 0 1,1 1-1,0 0 0,0 1 0,2-1 1,-1 2-1,1-1 0,-10 25 0,16-34-13,0 0-1,1 1 1,0-1-1,0 0 1,0 1-1,0-1 1,0 1 0,1 0-1,-1-1 1,1 1-1,0-1 1,0 1-1,1 0 1,-1-1-1,1 1 1,-1-1-1,1 1 1,0-1-1,1 1 1,-1-1-1,0 0 1,1 1-1,0-1 1,0 0-1,0 0 1,0 0-1,0 0 1,1-1-1,-1 1 1,1-1 0,0 1-1,0-1 1,0 0-1,0 0 1,0 0-1,0-1 1,0 1-1,0-1 1,1 1-1,-1-1 1,1 0-1,-1 0 1,1-1-1,0 1 1,3-1-1,0 1-2,-1 0 0,1-1-1,0 0 1,-1 0 0,1-1-1,-1 1 1,1-1 0,-1-1-1,1 0 1,-1 1 0,0-2 0,1 1-1,-1-1 1,-1 0 0,1 0-1,0-1 1,-1 1 0,1-1-1,-1-1 1,0 1 0,-1-1-1,1 0 1,-1 0 0,0 0-1,0 0 1,0-1 0,-1 0-1,5-10 1,-6 12 12,0 0 0,0 0 0,-1 0 0,0-1 0,1 1 0,-1 0 0,-1-1 0,1 1 0,-1-1 0,0 1 0,0-1 1,0 1-1,0-1 0,-1 1 0,0-1 0,0 1 0,0-1 0,0 1 0,-1 0 0,1 0 0,-1 0 0,0 0 0,-1 0 0,1 0 0,-1 0 0,1 0 0,-1 1 0,0 0 0,-1 0 0,1-1 0,-6-2 0,8 5-9,-1 0 1,0 0-1,0 1 0,0-1 0,1 1 0,-1-1 0,0 1 0,0 0 0,0 0 1,0 0-1,0 0 0,0 0 0,0 0 0,0 1 0,1-1 0,-1 0 0,0 1 0,0 0 1,0-1-1,1 1 0,-1 0 0,0 0 0,-2 1 0,-1 2-7,0-1-1,0 1 1,0-1-1,0 2 1,-8 8-1,7-5 3,0 0 0,1 1 0,0 0-1,0 0 1,1 0 0,0 0 0,1 1 0,0-1-1,0 1 1,1 0 0,0 0 0,0 16 0,2 8-5,1 1 1,8 47 0,-5-50 2,-1 0 0,-1 51 1,-4-58 56,-1 0 1,-2 0-1,0 0 1,-16 44 0,21-67-41,-1-1 0,1 1 1,-1-1-1,0 1 0,1 0 1,-1-1-1,0 0 1,0 1-1,0-1 0,0 1 1,0-1-1,0 0 0,-1 0 1,1 0-1,0 0 0,0 0 1,-1 0-1,1 0 0,-1 0 1,1 0-1,-4 0 1,4 0-1,-1-1 0,0-1 1,1 1-1,-1 0 0,0 0 1,1-1-1,-1 1 0,1 0 1,-1-1-1,0 0 1,1 1-1,-1-1 0,1 0 1,0 0-1,-1 0 0,1 0 1,-3-2-1,0-1 12,-1-1 0,1 0 0,0 0 0,0 0 0,1-1 0,-1 1 0,1-1 0,0 0 0,-3-10 0,4 8-15,0 0 0,1 0 0,0 0 0,0 0 1,1-1-1,0 1 0,1 0 0,0 0 0,0 0 1,0 0-1,1 0 0,3-8 0,-1 5-6,1 1-1,0 0 1,1 0-1,0 1 1,0 0-1,1 0 1,16-16-1,-5 8-14,1 1 1,1 1-1,1 1 0,0 1 1,1 0-1,0 2 0,29-10 0,174-59-183,-205 73 180,0-1 1,-1 0 0,-1-2-1,1 0 1,-1-1 0,29-24-1,-46 35 16,0-1 0,0 0-1,0 0 1,-1 0-1,1 0 1,0 0-1,0 0 1,-1 0 0,1 0-1,0 0 1,-1 0-1,1 0 1,-1-1-1,1 1 1,-1 0 0,0 0-1,1-3 1,-1 3 0,0 0 0,-1 1 1,1-1-1,0 0 1,0 0-1,-1 1 0,1-1 1,0 0-1,-1 1 0,1-1 1,-1 0-1,1 1 0,-1-1 1,1 0-1,-1 1 1,0-1-1,1 1 0,-1-1 1,1 1-1,-2-1 0,-2-1 4,1 1-1,0-1 0,-1 1 0,1 0 0,-1 0 0,0 0 0,1 1 1,-1-1-1,0 1 0,-3 0 0,1 1 1,1 0 1,-1 0-1,1 1 0,0-1 1,0 1-1,0 1 0,0-1 1,-9 6-1,11-7-1,1 1 0,0-1 0,0 1 0,-1-1 0,1 1-1,0 0 1,1 0 0,-1 0 0,0 0 0,0 0 0,1 1 0,-1-1 0,1 0-1,0 1 1,0-1 0,0 1 0,0-1 0,0 1 0,0 3 0,1-3 0,0-1 0,1 1 0,0 0 0,0-1 0,0 1 1,0-1-1,0 1 0,0-1 0,0 0 0,1 0 0,-1 1 1,1-1-1,0 0 0,-1 0 0,1 0 0,3 1 0,35 27 36,-29-24-29,1-1 0,0 0 0,0-1 0,0 0 1,0-1-1,1 0 0,0-1 0,-1 0 0,1-1 1,21-1-1,3-2 2,0-1 1,53-12-1,-15-3-270,78-30 0,-71 16-3975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12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0 165 9648,'0'0'3785,"12"4"-3129,-6-2-579,2 1 36,1 0 0,0-1 0,0 0 1,0 0-1,0-1 0,0 0 0,0 0 1,18-2-1,-11-2 75,0 1 0,-1-2 0,1 0 0,-1-1 0,23-10 0,-31 11-76,0 0 1,1 0-1,-1-1 0,-1 0 1,1 0-1,-1-1 0,0 0 0,0 0 1,0 0-1,-1-1 0,0 1 1,5-11-1,-8 14-36,-1 0 0,1 1 0,-1-1 0,0 0 0,1 0 0,-2 0 0,1 0 0,0-1 0,-1 1 0,1-4 0,-1 5-42,0 1-1,-1-1 1,1 1-1,-1 0 1,1-1-1,-1 1 1,0 0-1,1-1 0,-1 1 1,0 0-1,0 0 1,0 0-1,0 0 1,0 0-1,0 0 1,0 0-1,0 0 1,-1 0-1,1 0 1,0 1-1,0-1 0,-1 0 1,1 1-1,0-1 1,-1 1-1,-2-1 1,-5-1 21,1 1 1,-1-1 0,0 2 0,0-1-1,1 1 1,-1 0 0,0 1-1,0 0 1,1 1 0,-1 0-1,1 0 1,-1 0 0,1 1 0,-9 5-1,3-2 14,1 1-1,0 0 1,0 0 0,1 2-1,0-1 1,1 2-1,-18 17 1,26-23-38,0 0-1,0 0 1,1 0 0,-1 0 0,1 0 0,0 1-1,0-1 1,-1 6 0,2-8-10,1 0 0,-1-1 0,1 1 1,0 0-1,0 0 0,0 0 0,0-1 0,0 1 1,0 0-1,0 0 0,0 0 0,1-1 0,-1 1 0,1 0 1,-1 0-1,1-1 0,0 1 0,-1 0 0,1-1 0,0 1 1,0-1-1,0 1 0,1-1 0,1 3 0,6 2 44,0 1 1,1-1-1,0 0 0,1-1 0,-1-1 0,1 1 0,0-2 0,0 1 0,0-1 0,0-1 1,0 0-1,1-1 0,18 0 0,-5-1 74,0-1-1,0-2 1,0 0 0,-1-2 0,33-10-1,-30 5 68,-1-1-1,-1-2 0,0-1 1,0-1-1,25-20 0,-46 32-138,1 0 0,0 1 0,0-1 0,0 1-1,0 0 1,8-2 0,9-3 249,-21 7-279,1 0 0,-1-1 0,0 1 1,1 0-1,-1 0 0,0 0 0,1 0 0,-1 0 0,0 0 0,1 1 0,-1-1 0,0 0 0,0 1 0,1-1 1,-1 1-1,0-1 0,0 1 0,0 0 0,0-1 0,0 1 0,0 0 0,0 0 0,0 0 0,0-1 0,0 1 0,1 2 1,28 37 260,-12-15-39,-10-16-148,0-1 0,1 0-1,11 8 1,-16-14-61,0 0-1,-1 1 0,1-2 1,0 1-1,0 0 1,1-1-1,-1 0 0,0 0 1,0 0-1,1 0 0,7 0 1,4-1 131,-13 0-184,-1 1 1,0-1-1,1 0 0,-1 0 1,0 0-1,0 0 0,1 0 0,-1 0 1,0-1-1,1 1 0,-1-1 1,0 0-1,0 0 0,0 0 0,0 0 1,0 0-1,0 0 0,0 0 1,0 0-1,0-1 0,0 1 0,-1-1 1,1 0-1,-1 1 0,1-1 1,-1 0-1,1 0 0,0-2 0,12-21-747,-11 15-2614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13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390 0 14064,'0'0'330,"-12"7"-291,-13 7 17,1 1 1,-30 24-1,-180 147 2711,209-159-1373,10-10 585,15-14-1469,6-3-92,10-4-1508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15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43 2904,'0'0'15411,"-6"10"-15167,2-3-202,1-1 5,-1 1-1,0-1 0,-1 0 0,1 0 0,-1 0 1,0-1-1,-1 1 0,1-1 0,-11 7 0,9-8 43,0 1-1,0 0 1,1 1-1,0-1 1,0 1-1,1 0 0,0 0 1,0 1-1,0 0 1,1 0-1,-5 9 0,8-13-48,-1 0-1,1 0 0,0 0 0,0 1 0,1-1 0,-1 0 0,1 0 0,-1 1 1,1-1-1,0 0 0,0 1 0,1-1 0,-1 0 0,1 1 0,-1-1 0,1 0 0,0 0 1,0 1-1,1-1 0,-1 0 0,1 0 0,-1 0 0,1-1 0,0 1 0,0 0 1,0-1-1,0 1 0,1-1 0,4 4 0,2 1 52,1-1 0,-1 0 0,1 0 0,1-1 0,-1 0 0,1-1 0,0-1 0,0 1 0,0-2 0,0 1 0,1-2 0,-1 1 0,0-2 0,1 1 0,-1-2 0,1 1 0,-1-1 0,18-5 0,-6 1 60,0-2-1,-1 0 0,0-1 0,0-1 0,-1-1 1,0-1-1,-1-1 0,21-16 0,3-10 148,-41 34-253,0 1-1,0-1 1,0 1 0,0-1 0,-1 0-1,0 0 1,0-1 0,0 1-1,0 0 1,1-7 0,-2 10-33,-1 0 0,0 0 1,0 0-1,1-1 1,-1 1-1,0 0 0,0 0 1,0 0-1,0 0 1,-1-1-1,1 1 1,0 0-1,0 0 0,-1 0 1,1 0-1,-1 0 1,1 0-1,-1 0 0,1 0 1,-1 0-1,0 0 1,1 0-1,-1 0 1,0 0-1,0 0 0,0 0 1,0 1-1,1-1 1,-1 0-1,0 1 0,0-1 1,-1 1-1,1-1 1,0 1-1,0-1 0,0 1 1,0 0-1,0-1 1,0 1-1,-1 0 1,1 0-1,0 0 0,0 0 1,-2 0-1,-3 0 37,0 0-1,-1 1 0,1 0 1,-1 0-1,1 0 0,-9 3 1,9-1-25,0 0 1,0 0-1,0 0 1,0 0-1,1 1 1,-1 0-1,1 1 0,0-1 1,0 1-1,0 0 1,1 0-1,0 0 1,0 0-1,0 1 1,1 0-1,0 0 0,-4 9 1,6-12-11,1 0-1,0 0 1,0 0 0,0-1-1,0 1 1,0 0 0,0 0-1,1 0 1,0-1 0,-1 1-1,1 0 1,0-1 0,0 1-1,0 0 1,1-1 0,-1 1 0,1-1-1,-1 0 1,1 0 0,0 1-1,0-1 1,0 0 0,0 0-1,0-1 1,3 3 0,-2-1-1,1-1-1,-1 1 1,1-1 0,0 1 0,0-1 0,0 0 0,0-1 0,1 1 0,-1-1 0,0 1 0,1-1-1,-1-1 1,0 1 0,9 0 0,4-3 21,0-1-1,0-1 1,0 0-1,0-1 1,-1 0-1,0-2 0,19-9 1,-25 10-13,0-1 0,0 0 0,0 0 0,-1-1 0,0 0 0,-1 0 0,0-1 0,0-1 0,-1 1 0,0-1 0,7-14 0,25-66 138,-15 30 42,-19 52 154,-4 14-253,0 8-55,1 27 25,-1-1 0,-10 79-1,5-75-27,4-39-35,-1 1 0,0-1 1,0 1-1,0-1 0,-1 1 0,-2 6 0,3-10-2,0 0-1,-1 1 1,1-1-1,-1 0 0,1 0 1,-1 0-1,0 0 0,0-1 1,0 1-1,0 0 1,0-1-1,0 0 0,0 1 1,-1-1-1,-1 1 0,3-2 0,0 1-1,1-1 0,-1 0 1,0 0-1,1 0 0,-1 0 1,0 0-1,1 0 0,-1 0 1,0 0-1,0 0 0,1 0 0,-1 0 1,0 0-1,1-1 0,-1 1 1,0 0-1,1 0 0,-1-1 1,1 1-1,-1 0 0,0-1 1,1 1-1,-1-1 0,1 1 1,-1-1-1,1 1 0,-1-1 0,1 1 1,0-1-1,-1 1 0,1-1 1,0 0-1,-1 1 0,1-1 1,0 0-1,0 1 0,-1-1 1,1 0-1,0 1 0,0-1 0,0 0 1,0 1-1,0-1 0,0 0 1,0 0-1,0-4 12,-1 0 0,1 0 0,0 0 0,0 0 0,2-7 0,-2 9-20,1 1 0,0-1 0,0 1-1,0-1 1,0 1 0,0-1-1,1 1 1,-1-1 0,1 1 0,0 0-1,-1 0 1,1 0 0,0 0 0,0 0-1,0 0 1,0 1 0,1-1-1,-1 1 1,0-1 0,1 1 0,-1 0-1,1 0 1,4-2 0,5 1-30,-1-1 1,1 2-1,-1 0 1,17 0-1,-3 0 20,4 0-33,-22 1 34,0 0 1,0 0 0,1-1-1,-1 0 1,0 0 0,0-1-1,0 0 1,0 0 0,0 0-1,0-1 1,0 0 0,6-5-1,0 0 8,-1-1 0,0 0 0,0-1 0,-1 0 0,-1-1-1,1-1 1,8-13 0,-3 3 92,32-36 0,-39 77 137,-9 2-165,0 0 0,-2 0 0,0 0 0,-1 0-1,-10 35 1,12-51-35,-1-1 1,1 1-1,-1-1 0,0 0 1,0 0-1,-1 1 0,1-1 0,-1-1 1,1 1-1,-1 0 0,-1-1 1,1 1-1,0-1 0,-1 0 1,0 0-1,1 0 0,-1-1 0,0 1 1,0-1-1,-1 0 0,1 0 1,0-1-1,-1 1 0,1-1 0,-1 0 1,0 0-1,1 0 0,-1-1 1,0 0-1,1 0 0,-1 0 1,0 0-1,-7-2 0,9 1-1,0-1-1,0 1 1,0-1-1,1 0 1,-1 0-1,1 0 1,-1 0-1,1 0 1,0 0-1,0 0 1,0-1-1,0 1 1,0-1 0,0 0-1,1 0 1,-1 1-1,1-1 1,0 0-1,-1-4 1,2 6-20,0 1 0,1-1 0,-1 0 0,0 1 0,1-1 0,-1 1 0,1-1 0,-1 1 0,1-1 0,-1 1 0,1-1 0,-1 1 0,1 0 0,0-1 0,-1 1 0,1 0 0,-1-1 0,1 1 0,0 0 0,-1 0 0,1 0 0,0 0 0,-1 0 0,1-1 0,0 1 0,-1 0 0,1 0 0,1 1 0,39-6 54,0 3 1,60 3 0,-55 1-103,86-8 1,-102-1-625,-21 4-2853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16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377 370 6520,'0'0'4904,"-10"9"-4399,-8 6-236,1-1 0,-35 20 0,11-11 635,2 2 1,1 1-1,1 2 1,-59 58-1,93-82-701,0-1-1,0 1 0,0 0 1,0 0-1,1 0 0,0 0 1,-1 1-1,2-1 1,-1 1-1,-1 5 0,3-9-115,-1 0-1,1 0 0,0 1 0,0-1 1,0 0-1,0 0 0,1 0 0,-1 1 1,0-1-1,0 0 0,1 0 1,-1 0-1,0 0 0,1 1 0,0-1 1,-1 0-1,2 2 0,0-2-13,-1 0-1,0 1 1,1-1-1,0 0 1,-1 0-1,1 0 1,0 0-1,-1-1 1,1 1-1,0 0 1,0-1-1,0 1 1,0-1-1,3 1 1,6 0 47,0-1 0,0 0 0,-1 0 0,1-1 0,0-1 0,-1 0 0,1 0 0,-1-1 0,0 0 0,0-1 0,0 0 0,0 0 0,0-1 0,-1-1 0,12-8 0,-5 2-12,0-1 0,-1-1 1,-1 0-1,0-1 0,-1-1 1,0 0-1,12-21 0,-25 36-100,18-34 156,-17 34-150,-1 0 1,1-1-1,-1 1 1,1 0 0,-1-1-1,0 1 1,1 0-1,-1-1 1,0 1-1,0 0 1,0-1-1,0 1 1,0 0-1,0-1 1,-1 1-1,1 0 1,0-1-1,-1 1 1,1 0-1,-1-1 1,1 1-1,-1 0 1,0 0-1,0-1 1,0 1-5,0 1 1,0 0 0,1-1-1,-1 1 1,0 0-1,0 0 1,0 0 0,0 0-1,0 0 1,1 0-1,-1 0 1,0 0 0,0 0-1,0 1 1,0-1-1,1 0 1,-1 0 0,0 1-1,0-1 1,0 1-1,1-1 1,-1 1 0,0-1-1,1 1 1,-1-1-1,0 1 1,1-1 0,-1 1-1,1 0 1,-1-1-1,0 2 1,-19 22 66,18-20-63,0 0 1,0 0-1,0 0 1,0 1-1,1-1 1,0 1-1,0-1 1,0 1-1,0 0 1,1-1-1,-1 1 0,1 0 1,1-1-1,-1 1 1,1 0-1,-1-1 1,1 1-1,1-1 1,-1 1-1,0-1 1,1 1-1,0-1 1,0 0-1,6 8 1,-6-9 2,0 0 0,0 0 0,1 1 0,-1-2 1,1 1-1,0 0 0,0 0 0,0-1 0,0 0 0,0 0 1,0 1-1,1-2 0,-1 1 0,1 0 0,0-1 1,-1 0-1,1 0 0,0 0 0,0 0 0,-1 0 1,1-1-1,0 0 0,0 1 0,0-2 0,0 1 1,0 0-1,0-1 0,-1 0 0,1 1 0,7-4 1,13-8 29,0-2 0,-2 0 1,1-1-1,-2-1 0,0-1 1,-1-1-1,24-28 0,-18 15 11,-2-1-1,-1-2 1,-2 0 0,24-51-1,-34 60-5,-1 0-1,-2-2 0,0 1 1,-1-1-1,-2 0 1,3-46-1,-7 71-37,-1-27 44,0 28-48,0 0 0,0 0 0,0 0 0,0 0 0,0 0 0,0 0 0,-1 0 0,1 0 0,0 0 0,-1 0 0,1 0 0,0 0 0,-1 0 0,1 0 0,-1 0 0,0 0 0,1 0 0,-1 0 0,0 1 0,1-1 0,-3-1 0,2 3 10,0-1 0,0 1 0,0 0 1,-1 0-1,1 0 0,0 0 0,0 0 0,0 0 0,0 0 0,1 0 0,-1 0 0,0 1 0,0-1 1,1 0-1,-1 1 0,1-1 0,-1 0 0,0 3 0,-2 2 17,-8 21 34,0 0 1,1 1-1,2 0 1,1 1-1,1-1 0,2 1 1,0 1-1,2-1 1,1 0-1,2 0 1,7 52-1,0 2 182,9 46 295,-13-113-739,-5-23-651,-3-18-4046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17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14968,'0'0'2055,"99"-28"-1623,-23 24-96,-1 2 0,3-2-80,-9 8-8,-2 4-56,-1-2-8,-1-8-64,-5-2 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19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297 475 6424,'0'0'7736,"-15"8"-7095,3-2-499,-19 11 443,-45 32 0,-58 61 2016,132-109-2498,0 1-1,0-1 1,0 0 0,0 1 0,0-1-1,0 1 1,1 0 0,-1 0-1,1-1 1,-1 1 0,1 0-1,0 0 1,0 0 0,0 1 0,0-1-1,0 0 1,0 0 0,1 1-1,-1-1 1,1 0 0,-1 5-1,2-5-40,-1 0 0,1 0 1,0 0-1,0 0 0,0 0 0,0 0 0,0 0 0,0 0 0,0 0 0,1 0 0,-1-1 0,1 1 0,-1 0 0,1-1 0,0 0 0,-1 1 0,1-1 0,0 0 0,0 0 0,0 0 1,0 0-1,3 1 0,12 6 53,1-1-1,0-1 1,-1 0 0,2-1 0,-1-1 0,1-1 0,-1-1 0,1 0 0,0-2 0,26-1 0,-8-3 132,64-15 1,-88 15-192,0 0 1,0-1-1,0 0 0,0-1 1,-1 0-1,0-1 1,0 0-1,11-10 0,-12 7 7,4-2 87,-1 0 0,16-20 1,-29 30-130,1 0 0,-1-1 0,0 1 0,0 0 0,0-1 0,0 1 0,0-1 0,-1 0 0,1 1 0,-1-1 0,0 0 0,0 1 0,0-1 0,0 1 1,0-1-1,0 0 0,-1 1 0,0-4 0,0 2 2,0 1 0,0 0 0,0 0 0,0 0 0,-1 0 0,1 0 0,-1 0 0,0 0 0,0 0 0,0 1 0,0-1 0,0 1 0,-6-5 0,3 3 0,-1 0-1,1 1 1,-1-1-1,0 1 1,-1 1-1,1-1 0,0 1 1,-1 0-1,1 1 1,-12-2-1,13 3-6,1 0-1,-1 0 0,1 1 0,-1 0 1,1 0-1,-1 0 0,1 0 0,0 1 0,0 0 1,0-1-1,0 2 0,0-1 0,0 0 1,0 1-1,1 0 0,-1-1 0,-3 5 1,2-2 6,0-1 0,0 1 0,1 0 0,0 1 0,0-1 0,0 1 0,1 0 0,-6 12 0,8-14-11,0 0 1,0 0-1,0 0 1,1 0 0,-1 1-1,1-1 1,0 0 0,1 0-1,-1 1 1,1-1-1,0 0 1,0 0 0,0 0-1,0 0 1,3 6 0,-2-5 4,1 0 0,-1 0 0,1-1 0,0 1 1,0-1-1,0 0 0,0 0 0,1 0 0,0 0 1,0-1-1,0 1 0,0-1 0,0 0 0,10 5 1,-7-6 9,0 1 0,0-1 0,0 0 0,1 0 0,-1-1 0,0 0 0,1 0 0,-1-1 0,12 0 0,3-3 28,1-1 0,-1 0 0,-1-2 0,1 0 0,-1-2 0,21-10 0,-8 1 86,-1-2 1,32-24-1,-37 23 83,1 1-1,54-25 0,-76 41-95,1 0 167,-9 10-85,-4 8-186,2-6 7,-1 0 0,1 0 0,-1 0-1,-1-1 1,0 0 0,0 0 0,-10 11 0,4-4 31,1 2 27,9-16-71,1 0 0,-1-1 0,1 1 0,-1 0 0,1 0 1,0-1-1,-1 1 0,1 0 0,0 0 0,0 0 0,0-1 0,0 1 0,0 0 0,0 0 0,0 0 1,0-1-1,0 1 0,0 0 0,0 0 0,0 0 0,1 1 0,3-3 28,-1-1 0,1 1 0,-1-1 0,0 0 0,0 0 0,4-3 0,-5 4-27,202-148 460,-182 140-413,-22 9-63,1 0 1,-1 0-1,1 0 1,-1 0 0,1 0-1,0 0 1,-1 0-1,1 0 1,-1 0 0,1 0-1,-1 1 1,1-1-1,-1 0 1,1 0-1,-1 0 1,1 1 0,-1-1-1,1 0 1,-1 1-1,1-1 1,0 1 0,0 1-2,-1-1 1,1 1 0,-1 0-1,1-1 1,-1 1 0,1 0 0,-1-1-1,0 1 1,0 0 0,0-1 0,0 1-1,0 0 1,0 0 0,0-1-1,-1 1 1,1 0 0,-1-1 0,0 3-1,-3 8 10,0 0-1,2 0 0,-1 0 1,2 1-1,-1-1 1,2 20-1,0-29-8,0 0 0,0 0 0,1 0 0,-1 0 0,1 0 1,0 0-1,0 0 0,0-1 0,0 1 0,0 0 0,1-1 0,-1 1 0,1-1 0,0 1 0,-1-1 1,1 0-1,0 1 0,0-1 0,1 0 0,-1 0 0,0-1 0,1 1 0,-1 0 0,1-1 0,0 0 1,-1 1-1,1-1 0,0 0 0,0 0 0,0-1 0,0 1 0,0-1 0,3 1 0,3-1 3,1 0-1,0 0 0,0-1 0,-1-1 0,1 0 1,-1 0-1,1-1 0,-1 0 0,0 0 0,14-8 1,7-5-16,47-34 1,-61 37-11,-1 0 0,0-1 0,-1 0 1,-1-1-1,0-1 0,-1 0 0,-1-1 1,13-24-1,-5 2-100,-1-1-1,23-76 1,-30 75-33,-1 0 0,-2-1 0,-2 0 1,2-59-1,-8 100 140,0 1 1,0-1 0,0 0 0,0 1-1,0-1 1,1 1 0,-1-1-1,-1 0 1,1 1 0,0-1-1,0 0 1,0 1 0,0-1-1,0 1 1,0-1 0,-1 0 0,1 1-1,0-1 1,-1 1 0,1-1-1,0 1 1,-1-1 0,1 1-1,0-1 1,-1 0 0,-9 12-114,-11 32 120,20-40-1,-62 173 39,54-143 2,1 2 1,1-1-1,-2 52 1,10-64 19,0 1 0,1-1 0,2 0-1,0 0 1,2 0 0,0 0 0,13 30 0,-18-50-37,1 1 0,-1-1 0,0 1-1,1-1 1,0 0 0,-1 0 0,1 0 0,0 0 0,0 0 0,0 0 0,0 0 0,0 0 0,1-1 0,-1 1 0,0-1 0,1 0-1,-1 1 1,1-1 0,0 0 0,-1-1 0,1 1 0,0 0 0,0-1 0,-1 1 0,1-1 0,0 0 0,0 0 0,3-1 0,7 0 47,-1-1 1,1-1 0,-1 0-1,21-9 1,-27 10-52,5-2 16,-1-1 0,0 0 0,0 0 0,0-1 0,-1 0 0,1-1 0,-2 0 0,1 0 0,10-13 0,-15 17-23,-1-1 0,0 0 1,0 0-1,-1 0 0,1 0 0,-1-1 0,0 1 1,0-1-1,-1 1 0,1-1 0,-1 0 1,0 1-1,0-1 0,-1 0 0,1 0 0,-1 0 1,0 0-1,0 1 0,-1-1 0,1 0 0,-1 0 1,0 0-1,-1 1 0,-1-6 0,3 8-7,-1 0-1,0 0 1,0-1-1,0 1 0,0 0 1,-1 0-1,1 0 1,0 0-1,-1 1 1,1-1-1,-1 0 0,0 1 1,0-1-1,1 1 1,-1-1-1,0 1 0,0 0 1,0 0-1,-1 0 1,1 0-1,0 0 1,0 0-1,0 1 0,-1-1 1,1 1-1,0-1 1,-1 1-1,1 0 1,0 0-1,-1 0 0,1 0 1,0 1-1,-1-1 1,1 0-1,0 1 0,-1 0 1,1-1-1,0 1 1,0 0-1,0 0 1,0 1-1,0-1 0,0 0 1,0 1-1,0-1 1,-1 2-1,-4 4 6,1 0 0,0 0 0,0 0 0,1 0 1,0 1-1,0 0 0,1 0 0,0 1 0,1-1 0,0 1 0,0-1 0,1 1 0,0 0 1,0 0-1,1 0 0,0 1 0,1-1 0,0 0 0,0 0 0,3 14 0,-2-18 17,0 0 0,0 0 0,1 0 0,-1-1 0,1 1 0,1-1 0,2 5 0,-5-7-8,1-1 0,0 1 0,0-1 0,0 0 0,0 1 0,0-1 0,1 0 0,-1 0 0,0 0 0,0 0 0,1 0 0,-1 0 0,1 0 0,-1 0-1,1-1 1,-1 1 0,1 0 0,-1-1 0,1 1 0,0-1 0,-1 0 0,1 0 0,3 1 0,3-3 14,1 0 1,0 0-1,-1 0 0,0-1 0,1 0 1,-1-1-1,14-8 0,50-41 33,-36 26-43,18-18 0,-40 32-12,0 1-1,2 0 1,-1 1-1,21-11 1,-29 20-9,-1 0 1,0 0-1,1 0 1,-1 1-1,1 0 0,-1 0 1,1 1-1,0 0 1,11 1-1,-17-1 3,0 1 0,1-1 0,-1 1-1,1 0 1,-1-1 0,0 1 0,0 0-1,1 0 1,-1 0 0,0 0 0,0 0-1,0 0 1,0 0 0,0 0 0,1 2-1,15 23 38,-10-14-10,2 2 72,1-1 1,0 0-1,25 23 0,-30-31-64,1 0 1,1 0 0,-1-1-1,1 0 1,-1 0 0,1-1-1,0 0 1,1 0 0,-1 0-1,15 2 1,-9-2-34,-11-2 0,0 0 0,0 0 0,0-1 0,1 1 0,-1-1 0,0 0 0,0 0 0,0 1 0,1-1 0,-1-1 0,0 1 0,0 0 0,0 0 0,0-1 0,4 0 0,-5 0 109,-1-1-1968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19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0 246 12760,'0'0'1696,"103"-38"-960,-13 20-104,19 0-9,10 4 57,12-2-8,-2-3-72,-6 9 0,-4 4-104,-14-14 0,-12-24-280,-17 2-8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5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4120,'0'0'10841,"3"14"-10546,-2-11-276,6 23 164,-1 0 0,2 29 1,1 20 800,30 114 1,-38-185-885,0 0 0,1 0-1,-1 0 1,1 0 0,4 7 0,-6-11-80,1 1 0,-1-1 0,0 0 0,0 1 0,1-1-1,-1 0 1,0 1 0,0-1 0,1 0 0,-1 0 0,1 1 0,-1-1 0,0 0 0,1 0 0,-1 0 0,0 0 0,1 1 0,-1-1 0,1 0 0,-1 0 0,0 0 0,1 0 0,-1 0 0,1 0 0,-1 0 0,1 0 0,0-1 9,0 1 0,0-1 1,-1 1-1,1-1 0,0 0 0,0 1 1,-1-1-1,1 0 0,0 0 0,-1 0 0,1 0 1,-1 1-1,1-1 0,-1 0 0,0 0 1,1-2-1,12-32 176,-2-1 1,-2-1-1,7-49 1,-5 25 33,-6 33-107,-2 11-37,0 1 1,0-1-1,2 1 1,0 0-1,1 0 1,9-17-1,-15 32-90,1 1 0,0 0 0,-1 0 0,1-1 1,0 1-1,0 0 0,-1 0 0,1 0 0,0 0 0,-1 0 0,1 0 0,0 0 0,-1 0 0,1 0 1,0 1-1,0-1 0,-1 0 0,1 0 0,0 1 0,-1-1 0,1 0 0,-1 1 0,1-1 0,0 0 1,-1 1-1,1-1 0,-1 1 0,1-1 0,-1 1 0,1-1 0,0 2 0,20 19 5,-6 1-2,-2 0 0,-1 1 1,-1 0-1,-1 1 0,12 42 0,-3-13 5,23 97 95,-35-138-104,-7-20 474,-3-18-3420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3:06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299 588 6424,'0'0'8580,"-4"-10"-8272,-2-2-201,3 6-29,0 1-1,1 0 1,0-1 0,0 0 0,-2-10 0,3 12 58,-1 1 0,1-1 0,-1 1-1,0-1 1,0 1 0,0 0 0,0 0-1,-1 0 1,1 0 0,-1 1 0,1-1-1,-1 1 1,-6-5 0,-44-26 787,47 30-776,3 2-111,0 0 1,0 0 0,0 0-1,0 0 1,0 1-1,-1-1 1,1 1-1,0 0 1,0 0 0,-1 0-1,1 0 1,0 1-1,0-1 1,-1 1-1,1 0 1,0 0 0,0 0-1,0 0 1,0 1-1,0-1 1,-4 4 0,-6 3 69,1 0 1,-1 2 0,-10 10 0,19-16-64,1-1 0,0 1-1,0 0 1,0-1 0,0 1 0,1 0 0,0 1 0,0-1 0,0 0 0,0 1 0,0-1 0,1 1 0,0-1 0,0 1 0,0 0-1,1-1 1,0 1 0,-1 0 0,2 0 0,0 6 0,-1-8-9,1 0-1,0 0 1,-1 0 0,1 1-1,1-1 1,-1 0 0,0 0-1,1 0 1,0-1-1,-1 1 1,1 0 0,0-1-1,1 1 1,-1-1 0,0 1-1,1-1 1,-1 0 0,1 0-1,0 0 1,-1-1 0,1 1-1,0 0 1,0-1-1,0 0 1,0 0 0,0 0-1,1 0 1,-1 0 0,5 0-1,1-1 43,0 0 0,0 0 0,-1-1 0,1 0 0,0-1-1,-1 0 1,1 0 0,10-5 0,3-2 212,38-22 0,-49 24-158,-1-1 0,1 0 0,-1 0 0,-1-1 0,1-1 0,8-12 0,0-2 331,24-42 0,-38 58-395,0 0 0,-1 0 0,-1-1 0,1 1 0,-1-1 1,0 1-1,-1-1 0,0 0 0,-1-12 0,-1-10 200,-6-40 0,5 58-206,1 4 10,-2 0-1,1 0 1,-1 0-1,0 0 1,-1 1-1,0-1 1,0 1-1,-1 0 1,-6-8-1,-9-9 185,-28-30 1,34 40-172,10 12-64,1-1-1,0 1 1,-1 0 0,0 1 0,0-1 0,0 1 0,0-1-1,0 1 1,0 0 0,-1 1 0,1-1 0,-8-1 0,-2 1 21,-1 1 0,-25 0 0,34 1-37,-1 0 16,0 0 0,0 1-1,1 0 1,-1 1 0,0-1 0,0 1 0,1 1 0,-1-1 0,1 1 0,0 0 0,-1 0 0,1 1-1,-7 6 1,9-7-266,0 0 0,1 1 0,-1-1 0,1 1 0,0 0 0,0 0 0,0 0-1,0 1 1,1-1 0,-1 1 0,1-1 0,1 1 0,-1 0 0,1 0 0,-1 0 0,1 0 0,1 0-1,-1 8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1:59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6632,'0'0'10286,"13"-3"-10019,11-3-55,0 1 0,1 1 0,0 2 0,-1 0 0,37 3 0,-24 3 280,1-2 1,51-3-1,-79-1-338,-9 2-110,1 0 0,-1 0 0,0 0 1,0 0-1,0 0 0,0 0 0,1 0 0,-1 0 0,0 0 1,0 0-1,0 1 0,2 0 0,2-1 128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01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8032,'0'0'10486,"-10"2"-10478,-3 0 20,6 0 173,-1-1 1,0 0 0,-14-1 0,88 10 222,-44-8-208,0 0 1,0-2 0,39-4-1,-32 1 640,31 0-1,-60 3-723,1 0-180,6 0 640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0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5016,'0'0'12111,"5"12"-11764,0 3-183,-1-1-1,0 1 1,-1 0-1,-1 0 1,2 23-1,5 102 1083,-9-137-1218,-1 27 345,0-26-300,1 0 1,-1 0-1,1 0 0,0 0 0,1 0 0,-1 0 0,1 0 1,0 5-1,1 12 452,15-74-12,-6-17-342,-7 35-33,2 1 0,16-50 1,10 18 106,-30 63-217,-1 0 0,1 0 0,0 0-1,0 1 1,0-1 0,0 1 0,1-1 0,-1 1 0,1 0 0,3-3 0,-3 2-6,-3 6-12,0-2-5,17-2 12,-14 0 5,-1 1 0,1-1-1,-1 1 1,1 0 0,0 0 0,-1 0 0,1 0-1,-1 0 1,1 1 0,0-1 0,-1 1 0,1 0-1,-1-1 1,1 1 0,-1 0 0,0 0 0,4 3-1,-5-3-7,0-1 0,0 1 0,0 0 0,0-1 0,0 1 0,0-1 0,0 1 0,0-1 0,0 1 0,1-1 0,-1 0 0,0 1 0,1-1 0,-1 0 2,1 0 1,-1 0 0,0 0-1,0 1 1,0-1-1,0 0 1,0 1 0,0-1-1,0 1 1,0-1 0,0 1-1,0 0 1,0-1 0,0 1-1,0 0 1,-1 0-1,1-1 1,0 1 0,0 1-1,17 27 695,-17-28-682,0 1 1,-1-1-1,1 1 1,-1-1 0,1 1-1,-1-1 1,0 1-1,0 0 1,0-1-1,1 1 1,-1 0-1,-1-1 1,1 1-1,-1 3 1,1 14 40,2-12-56,0 1 22,0 1-1,0 0 1,0 17-1,0 1 4,-1-19-20,-1 0 1,1 0-1,-2 0 1,0 8-1,-1 13 30,2-23-40,0-1 0,0 0-1,-1 0 1,1 1 0,-3 5 0,2-8-3,1-1 1,-1 1 0,1-1 0,-1 0 0,1 1-1,0-1 1,0 1 0,0-1 0,0 1 0,1-1 0,-1 0-1,0 1 1,1-1 0,0 0 0,0 1 0,1 2 0,-2-4-2,0-1 1,0 0-1,0 1 1,0-1-1,0 0 0,0 1 1,0-1-1,0 1 1,0-1-1,0 0 1,0 1-1,0-1 1,0 1-1,0-1 1,0 0-1,-1 1 1,1-1-1,0 0 1,0 1-1,0-1 1,-1 0-1,1 1 1,3-10 154,9-13-392,-6 11-2826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04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5224,'0'0'6976,"-3"10"-6639,-24 69 700,26-74-937,0-1-1,1 0 1,-1 1 0,1-1-1,0 1 1,0-1-1,0 1 1,0-1 0,1 1-1,0-1 1,0 1-1,0-1 1,3 8 0,-3-10-51,0 0 1,0 0-1,1 0 1,-1 0 0,0-1-1,1 1 1,-1 0-1,1 0 1,-1-1 0,1 1-1,0-1 1,0 0 0,-1 1-1,1-1 1,0 0-1,0 0 1,0 0 0,1 0-1,-1 0 1,0-1-1,0 1 1,0-1 0,1 1-1,-1-1 1,0 0-1,0 0 1,1 0 0,-1 0-1,3-1 1,8 0 109,-9 1-62,1-1 1,-1 1 0,1-1 0,-1 0 0,7-3 0,-10 4-74,0-1 1,1 0-1,-1 0 0,0 1 0,0-1 0,0 0 1,1 0-1,-1 0 0,0-1 0,0 1 0,-1 0 1,1 0-1,0 0 0,0-1 0,0 1 0,-1 0 1,1-1-1,-1 1 0,1-1 0,0-2 0,0-2 53,0 0 0,0 0 0,0 0 0,-1 0 0,0-8 0,0 12-58,0 0 0,0 1 0,-1-1 0,1 1 0,-1-1 0,1 1 0,-1 0 0,1-1 0,-1 1 0,0-1 0,0 1 1,0 0-1,0 0 0,0-1 0,0 1 0,0 0 0,0 0 0,0 0 0,-1 0 0,1 0 0,0 1 0,0-1 0,-1 0 0,1 0 0,-1 1 0,-1-1 0,-2-1 27,0 0-1,-1 1 1,1 0-1,-1 0 1,1 0-1,-1 0 1,0 1-1,1 0 1,-1 1-1,0-1 1,1 1-1,-1 0 1,1 0-1,-1 1 1,1-1-1,0 1 0,0 0 1,-7 4-1,5 1 67,8-4-7,17-4-68,5-7-1230,26-13 1,-48 21 963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0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161 122 7232,'0'0'8538,"12"7"-8130,-4-3-334,37 21 297,-39-23-228,-1 0-1,0 0 0,1 0 0,-1-1 1,1 0-1,0 0 0,-1 0 0,11-1 0,-14 0-94,0 0-1,0 0 1,0-1 0,0 1-1,0 0 1,0-1-1,-1 0 1,1 1-1,0-1 1,0 0-1,-1 0 1,1 0-1,-1 0 1,1 0-1,-1 0 1,1-1-1,-1 1 1,1 0-1,-1-1 1,2-2-1,-2 2 8,0-1 0,0 0 0,0 1 0,0-1-1,0 0 1,-1 0 0,1 0 0,-1 0 0,0 1-1,1-1 1,-2 0 0,1-4 0,-1 0 20,0 1-1,-1-1 1,1 0-1,-1 1 1,-1-1-1,1 1 1,-1 0-1,0 0 1,0 0 0,-8-10-1,8 13-44,0 1-1,0-1 1,-1 0-1,1 1 1,-1-1 0,1 1-1,-1 0 1,0 1-1,0-1 1,0 0-1,0 1 1,0 0 0,0 0-1,0 0 1,0 1-1,-1-1 1,1 1 0,0 0-1,0 0 1,-6 1-1,1 1 8,0-1-1,1 1 1,-1 1-1,1-1 1,0 1-1,0 1 0,0 0 1,-14 9-1,9-4 12,0 1 0,0 1 0,-20 23 0,26-27-22,1 1 0,1-1 0,-1 1 0,1 1 0,1-1 0,0 1 0,0 0 0,-3 10 0,6-14-9,0 0 0,1 0 1,-1 0-1,1-1 1,1 1-1,-1 0 1,1 0-1,-1 0 0,1 0 1,1 0-1,-1-1 1,1 1-1,-1 0 0,1-1 1,1 1-1,-1-1 1,1 0-1,-1 0 0,1 0 1,5 4-1,-2-1 19,0 0-1,1-1 1,0 0-1,0 0 1,0-1-1,1 0 1,-1 0-1,1-1 1,1 0-1,8 3 1,-5-3 22,1-1 1,0 0 0,0-1 0,1-1-1,-1 0 1,26-1 0,-30-1-13,0 0 0,0 0 1,0-1-1,-1 0 0,1-1 0,-1 0 1,1 0-1,-1-1 0,0 0 1,0 0-1,9-7 0,7-8 71,0-2-1,-1 0 0,-1-1 0,30-40 1,-46 55-61,0 1 1,0 0-1,0 0 1,14-10-1,-19 16-51,0-1-1,0 1 1,1 0-1,-1 0 1,0-1-1,0 1 1,0 0 0,0 0-1,0 0 1,0 0-1,1 1 1,-1-1-1,0 0 1,0 0-1,0 1 1,0-1-1,0 1 1,0-1-1,0 1 1,0-1-1,0 1 1,0-1-1,0 1 1,0 0 0,-1 0-1,1-1 1,0 1-1,0 0 1,-1 0-1,1 0 1,0 0-1,0 1 1,20 34 4,-9-7 14,-9-19-5,1-1-1,0 0 1,8 14-1,2 0 28,-7-12-17,0 0-1,1 0 1,0 0 0,12 11 0,-17-19-14,1 0 0,0 0 0,-1 0 0,1-1 0,1 0 0,-1 1 0,0-2-1,1 1 1,-1 0 0,1-1 0,-1 0 0,1 0 0,-1 0 0,1 0 0,9-1 0,30-4 226,-41 3-216,0 1 0,-1-1 1,1 0-1,-1 0 0,1 0 0,-1 0 0,1 0 1,-1 0-1,1-1 0,-1 0 0,0 1 0,0-1 0,3-2 1,1-2 99,-3 1-582,-2-4-3075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0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0 11256,'0'0'2672,"-13"16"-2303,3-3-284,-85 99 582,81-97-551,-92 105 896,36-38-75,48-58-266,0 1 0,-27 42 0,42-57-384,6-9-163,-1 1 1,1 0 0,0-1 0,-1 1 0,1 0-1,0 0 1,0 0 0,0 0 0,1 0 0,-1 0 0,0 2-1,1-3-17,0-1-90,0 0 1,0 0-1,0 0 0,0 0 0,0 0 0,0 0 0,0-1 0,0 1 0,0 0 0,0 0 0,0 0 0,0 0 0,0 0 0,1 0 0,-1 0 0,0 0 0,0 0 0,0 0 0,0 0 0,0 0 0,0 0 0,0 0 0,0 0 0,0 0 0,0 0 1,0 0-1,1 0 0,-1 0 0,0 0 0,0 0 0,0 0 0,0 0 0,0 0 0,0 0 0,0 0 0,0 0 0,0 1 0,0-1 0,0 0 0,0 0 0,0 0 0,0 0 0,1 0 0,-1 0 0,0 0 0,0 0 0,0 0 0,0 0 0,0 0 0,0 0 1,0 0-1,0 0 0,0 1 0,0-1 0,0 0 0,0 0 0,9-5 111,25-11-2915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0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1 225 12760,'0'0'408,"2"11"24,62 313 1958,-55-267-2170,-7-39 38,1 0 0,7 26-1,-10-44-244,0-1-1,0 1 1,0 0-1,0 0 1,0 0-1,0 0 1,0 0-1,0 0 1,0 0-1,0 0 1,0 0-1,1 0 1,-1 0-1,0 0 0,0 0 1,0 0-1,0 0 1,0 0-1,0 0 1,0 0-1,0 0 1,0 0-1,0 0 1,0 0-1,0 0 1,1 0-1,-1 0 0,0 0 1,0 0-1,0 0 1,0 0-1,0 0 1,0 0-1,0 0 1,0 0-1,0 0 1,0 0-1,0 0 1,0 0-1,0 0 1,1 0-1,-1 0 0,0 0 1,0 0-1,0 0 1,0 0-1,0 0 1,0 1-1,0-1 1,0 0-1,0 0 1,0 0-1,0 0 1,0 0-1,0 0 0,0 0 1,0 0-1,0 0 1,0 0-1,0 0 1,0 0-1,0 1 1,0-1-1,0 0 1,0 0-1,0 0 1,0 0-1,3-10 399,1-17-151,-3 24-219,15-170 727,-5 42-258,-4 84-111,21-68 0,-22 91-241,-1 9-18,0 0 0,2 0 0,-1 1 0,2 0 0,0 0 0,0 1 0,1 0 0,1 0 0,14-14 0,-23 26-108,0 0 1,1 0 0,-1 0-1,0-1 1,0 1 0,1 0 0,-1 1-1,1-1 1,-1 0 0,1 0-1,-1 1 1,1-1 0,0 0-1,-1 1 1,1 0 0,-1-1-1,1 1 1,0 0 0,0 0 0,-1 0-1,1 0 1,0 0 0,2 1-1,-1 0-1,-1 0 0,1 0 0,-1 1 0,1-1 0,-1 1 0,0-1 0,0 1 0,1 0-1,-1 0 1,0 0 0,-1 0 0,1 1 0,1 1 0,2 2 15,-2 1 0,1-1 0,-1 1 1,0-1-1,0 1 0,0 0 0,-1 0 0,-1 1 0,3 13 0,-4-17-11,0 0-1,0-1 1,-1 1-1,1 0 1,-1-1 0,0 1-1,1-1 1,-2 1-1,1-1 1,0 0-1,-1 1 1,0-1-1,1 0 1,-1 0-1,-1 0 1,1 0-1,0-1 1,-1 1 0,1 0-1,-5 3 1,1-3 12,1 0 1,-1 0 0,0 0 0,0-1-1,0 1 1,-1-1 0,1-1 0,0 1-1,-1-1 1,-8 0 0,-7 2 76,-33 2 145,51-5-236,0 0 0,1 0 0,-1 0 0,0-1 0,0 0 1,1 1-1,-1-1 0,0 0 0,1-1 0,-1 1 0,-3-3 1,5 3 37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08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13 5824,'0'0'4802,"-14"-1"-4404,-109-10 947,113 10-891,0 1 0,-1 1 0,1-1 0,0 2 0,-1-1 0,-15 6 1,24-7-353,1 1 0,-1 0 0,0 0 1,1 0-1,-1 0 0,0 0 0,1 0 1,-1 0-1,1 1 0,0-1 0,-1 0 1,1 1-1,0-1 0,0 1 0,0 0 1,0-1-1,0 1 0,0 0 1,1-1-1,-1 1 0,1 0 0,-1 0 1,0 2-1,-1 7 151,0 0 1,0 21-1,1-19-30,0 13 8,2 0 1,1 0-1,0 0 1,9 34-1,34 106 549,-23-92-495,-21-70-269,67 223 599,-56-191-480,-2 0-1,-2 0 1,5 50 0,-13-79-92,0 0 0,-1 0 0,1 1 0,-2-1 0,1 0 0,-4 9 0,3-8 34,0 0 1,0 0-1,-1 17 0,0-16 121,3-8-192,0-1 0,0 0 0,0 0 1,-1 0-1,1 1 0,0-1 0,0 0 0,0 0 1,0 0-1,0 1 0,0-1 0,0 0 0,-1 0 0,1 1 1,0-1-1,0 0 0,0 0 0,0 0 0,0 1 1,0-1-1,0 0 0,0 0 0,0 1 0,0-1 0,0 0 1,1 0-1,-1 1 0,0-1 0,0 0 0,0 0 1,0 0-1,0 1 0,0-1 0,0 0 0,1 0 0,-1 0 1,0 1-1,0-1 0,0 0 0,0 0 0,1 0 1,-1 0-1,0 1 0,0-1 0,1 0 0,-1 0 0,0 0 1,0 0-1,1 0 0,5 4 137,-6-4-135,1 1 0,0-1 0,0 1 0,0-1 0,0 1 0,0-1-1,0 0 1,0 0 0,0 1 0,0-1 0,0 0 0,0 0 0,0 0 0,0 0-1,1 0 1,102-8 163,-78 5-61,0 1 0,0 0-1,0 2 1,48 6 0,-63-5 51,-5 0 135,-13 4-74,5-2-113,-3-6-3734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09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79 120 8240,'0'0'4586,"11"4"-4026,9 3-121,1-2-1,28 4 0,-41-7-272,0-1-1,-1-1 1,1 0-1,0 0 1,0 0-1,-1-1 1,1 0-1,-1 0 1,1-1-1,-1 0 1,15-6-1,-20 7-76,1 0-1,-1-1 0,1 1 0,-1-1 0,0 0 0,1 1 1,-1-1-1,0 0 0,0 0 0,0 0 0,-1 0 0,1-1 1,2-4-1,-3 5-28,-1-1 1,1 0-1,-1 0 0,0 1 1,0-1-1,0 0 0,-1 1 1,1-1-1,-1 0 1,1 0-1,-1 1 0,0-1 1,0 1-1,-2-4 0,2 2-19,0 1-1,-1 0 0,1-1 0,-1 1 0,0 0 0,0 0 0,0 0 0,-1 0 1,1 0-1,-1 1 0,1-1 0,-1 1 0,0-1 0,0 1 0,0 0 0,0 0 1,0 0-1,-1 1 0,1-1 0,-1 1 0,1 0 0,-1 0 0,1 0 0,-1 0 1,0 0-1,1 1 0,-1 0 0,0 0 0,1 0 0,-1 0 0,-7 2 0,-2 2 37,-1 2-1,1 0 1,0 1-1,0 0 1,1 0 0,0 2-1,0 0 1,1 0-1,-21 21 1,25-22-43,1 0 1,-1 0 0,1 1 0,0-1 0,1 1 0,0 0 0,1 1-1,0-1 1,0 1 0,1 0 0,0 0 0,1 0 0,0 0 0,-1 17-1,3-21-9,0 0 0,1 0 0,0 0 0,0 0 0,0-1 0,1 1 0,0 0 0,0-1 0,0 0 0,1 1 0,0-1 0,0 0 0,0 0 0,5 6 0,-2-5 24,1 1 0,-1-1 0,1 0 0,1-1-1,-1 0 1,1 0 0,-1 0 0,17 5 0,-13-5 43,0-1 0,1 0 0,0-1 0,-1-1 0,1 0 1,0 0-1,0-1 0,0-1 0,1 0 0,-1-1 0,0 0 0,0-1 0,-1 0 0,15-4 0,-16 2 76,-1 0 1,1 0-1,-1-1 0,13-8 0,-3-5-3267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10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2 5824,'0'0'6720,"-12"0"-6343,-43-2 38,50 2-325,-1 1 0,1-1 0,0 1 1,0 0-1,0 1 0,1-1 0,-1 1 1,0 0-1,0 0 0,1 1 0,-9 5 1,3 0 223,-1 1-1,-16 19 1,6-7 32,12-12-201,0 1 0,1-1 0,1 1 0,-1 1 0,2-1 0,-1 1 0,1 0 0,1 1 0,0-1 0,-6 25 0,9-26-49,0-1 0,0 1 0,1-1 0,1 1 1,0 0-1,0-1 0,1 1 0,0 0 0,1-1 0,0 1 1,0-1-1,1 0 0,0 0 0,1 0 0,4 9 0,-4-12-42,0-1 0,0 1 0,1-1 0,-1 0-1,1-1 1,0 1 0,1-1 0,-1 0 0,1 0-1,-1 0 1,1-1 0,0 0 0,0 0 0,1-1-1,-1 1 1,1-1 0,-1-1 0,1 1 0,9 0-1,-4-1 26,0 0-1,0-1 1,0 0-1,0-1 0,-1 0 1,1 0-1,0-2 1,-1 1-1,1-2 1,15-6-1,-4-2 89,-1-1-1,0-1 0,-1-2 1,26-23-1,-27 22-15,-15 13-91,0-1 0,0 0 0,0 0 1,-1 0-1,0 0 0,0-1 0,0 0 0,-1 0 1,0 0-1,0 0 0,0 0 0,3-13 1,-5 15-28,-1-1 0,1 1 0,-1-1 0,1 0 0,-1 1 0,-1-1 1,1 1-1,-1-1 0,0 1 0,0-1 0,0 1 0,0-1 0,-1 1 0,0 0 1,0 0-1,0 0 0,0 0 0,-1 0 0,1 0 0,-4-3 0,0 1 2,0 1-1,0 0 0,0 0 0,0 0 1,-1 1-1,0 0 0,0 1 0,0-1 1,0 1-1,-1 1 0,1-1 1,-1 1-1,1 0 0,-9 0 0,-5 0 57,1 0-1,-1 2 1,0 0-1,-21 3 1,19 2-6,19-3-77,-1-1 0,1 0 0,-1 0-1,1-1 1,-1 1 0,1-1-1,-1 0 1,1 0 0,-8-1 0,12 0-27,0 1 0,-1 0 0,1 0 1,0 0-1,0 0 0,0 0 0,0-1 1,0 1-1,-1 0 0,1 0 1,0 0-1,0-1 0,0 1 0,0 0 1,0 0-1,0 0 0,0-1 0,0 1 1,0 0-1,0 0 0,0-1 1,0 1-1,0 0 0,0 0 0,0 0 1,0-1-1,0 1 0,0 0 0,0 0 1,0 0-1,0-1 0,0 1 1,1 0-1,-1 0 0,0 0 0,0 0 1,0-1-1,0 1 0,0 0 0,1 0 1,-1 0-1,0 0 0,0 0 0,0-1 1,0 1-1,1 0 0,-1 0 1,0 0-1,0 0 0,0 0 0,1 0 1,-1 0-1,0 0 0,1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3:08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27 7704,'0'0'7736,"1"15"-7420,3 220 870,-10-115-162,12 177 0,2-210 159,-8-87-1172,1 0-1,-1 0 1,0 0 0,0 0 0,0 0 0,0 0 0,0 0-1,0 0 1,0 0 0,0 0 0,0 0 0,0 0 0,0 0-1,0 0 1,1 0 0,-1 0 0,0 0 0,0 0 0,0 0-1,0 0 1,0 0 0,0 0 0,0 0 0,0 0 0,0 0-1,0 0 1,1 0 0,-1 0 0,0 0 0,0 0 0,0 0-1,0 0 1,0 0 0,0 0 0,0 0 0,0 0-1,0 0 1,0 0 0,0 0 0,0 0 0,0 0 0,1 1-1,-1-1 1,0 0 0,0 0 0,0 0 0,0 0 0,0 0-1,0 0 1,0 0 0,0 0 0,0 0 0,0 0 0,0 0-1,0 1 1,0-1 0,0 0 0,0 0 0,0 0 0,0 0-1,0 0 1,5-12 252,3-18-95,-6-19 48,-2 0 0,-1-1 0,-11-60 0,7 69-66,1-4-5,1 15-29,0 1 0,-13-50 0,9 56 86,2 1 0,0-1 0,2 0 0,-2-32 1,6 51-177,-1 0 0,1 0 0,0 0 0,0 0 0,0 0 0,1 1 0,-1-1 0,1 0 0,0 1 0,0-1 0,0 1 0,1-1 0,-1 1 0,1 0 0,0 0 0,0 0 0,0 0 0,0 1 0,0-1 0,1 1 0,-1 0 0,1 0 0,-1 0 0,5-1 0,5-3 15,-1 1 0,1 0 0,1 1 0,-1 1 0,27-3 0,-22 4-7,1 1 0,-1 1 0,1 0 1,-1 2-1,1 0 0,-1 1 1,23 7-1,-35-8-19,1 1 0,-1-1 1,0 1-1,0 1 0,-1-1 0,1 1 1,-1 0-1,1 0 0,-1 0 0,5 7 1,-6-7-6,-2 0 1,1 0 0,0 0 0,-1 0 0,0 1 0,0-1 0,0 1 0,-1-1-1,1 1 1,-1 0 0,0-1 0,-1 1 0,1 0 0,-1 0 0,0 8 0,-1-8-1,0 1 0,0-1 0,0 1 0,-1-1 0,0 0 0,0 0 0,-1 0 0,1 0 0,-1 0 1,0 0-1,0-1 0,-5 6 0,0-1 7,0 0-1,-1-1 1,0 0 0,-15 12-1,8-11 15,0-1 0,-1-1 1,0 0-1,0-1 0,0 0 0,-1-2 0,0 0 0,-33 3 0,45-7-10,0 0-1,0-1 1,0 0-1,0 0 1,0 0-1,1 0 1,-1-1-1,0 0 1,1 0-1,-1-1 1,-7-4-1,-18-7-256,24 13-101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10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8936,'0'0'2894,"0"14"-2330,-2 231 1240,-2-172-947,-21 112 1,3-85-81,-19 110 1794,40-209-2543,1 0 0,0-1 0,0 1 1,0 0-1,0 0 0,0-1 0,0 1 1,0 0-1,0-1 0,0 1 0,0 0 0,0-1 1,0 1-1,0 0 0,1-1 0,-1 1 1,0 0-1,0-1 0,1 1 0,-1 0 0,1-1 1,0 2-1,-1-2 17,1 0 0,-1 0 0,1 0 0,-1 0 0,1 0 0,-1 0 0,1 0 0,-1 0 0,1 0 1,-1 0-1,1 0 0,-1 0 0,1 0 0,0 0 0,-1 0 0,1 0 0,-1-1 0,1 1 0,-1 0 0,1-1 0,22-16-2443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1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563 1 7024,'0'0'4830,"-3"11"-4283,-15 36-130,-2 0 1,-30 51-1,-356 583 2891,376-639-2768,23-33-197,0 0 0,1 0 1,-10 18-1,16-27-319,0 0-1,0 0 1,0 0-1,1 0 0,-1-1 1,0 1-1,0 0 1,0 0-1,0 0 1,0 0-1,0 0 1,0 0-1,0 1 1,0-1-1,0 0 1,0 0-1,1 0 1,-1 0-1,0 0 1,0 0-1,0 0 0,0 0 1,0 0-1,0 0 1,0 0-1,0 0 1,0 0-1,0 0 1,0 0-1,0 0 1,0 0-1,0 0 1,1 0-1,-1 1 1,0-1-1,0 0 1,0 0-1,0 0 1,0 0-1,0 0 0,0 0 1,0 0-1,0 0 1,0 0-1,0 0 1,0 0-1,0 1 1,0-1-1,0 0 1,0 0-1,0 0 1,0 0-1,0 0 1,0 0-1,0 0 1,0 0-1,-1 0 0,1 0 1,0 0-1,0 1 1,0-1-1,0 0 1,11-7 456,10-11-312,-5 2-2672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1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7328,'0'0'6750,"5"14"-6380,14 62 362,13 93 1,-15 90 1304,-17-242-1569,5 35 0,-4-45-280,1 0 563,0-13-49,3-10-624,14-45-2545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1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 11552,'0'0'1106,"-3"14"-499,-7 31 55,-2 0-1,-32 78 1,37-109-527,1 0 21,-1 0 0,0 0 0,0-1 0,-2 0 0,1-1 0,-2 0 0,1 0 0,-19 16 0,22-24 143,-1-1-1,1 0 1,-1 0 0,1-1 0,-14 3 0,20-5-295,-4 2 1072,6-1-596,23 8-73,43 24-1,-14-5-162,-38-19-107,0 0-1,0 1 0,-1 1 0,0 1 0,-1 0 0,22 25 1,-34-35-111,-1 1-1,1-1 1,-1 0 0,1 1 0,-1-1 0,0 1 0,0-1 0,0 1 0,1 4 0,-2-5 18,1 1 0,0-1 0,0 0 0,0 1 0,0-1 0,0 0 0,0 0 0,1 0 0,-1 1 1,3 1-1,5-2 48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13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10952,'0'0'4161,"5"14"-3529,15 44 576,21 105 1,-36-122-327,-2 0 0,-4 74-1,0-34 751,0-73-926,-2-14-106,-2-12-3690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13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13672,'0'0'2048,"11"0"-1458,60-7 150,97-4 205,-65 10-463,87 2 896,-133-3-464,-16 0-2954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1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9040,'0'0'6562,"11"7"-5980,-1-1-478,0 1 138,0-1 0,0 0 0,0 0-1,1-1 1,0-1 0,0 0-1,16 4 1,-4-4 274,-14-2-159,-1 0-1,0-1 0,1 0 0,16-1 0,-24 0-290,-1 0-1,1 0 0,-1 0 0,1 0 0,-1 0 0,1 0 0,0 0 0,-1 0 1,1 1-1,-1-1 0,1 0 0,-1 0 0,1 0 0,-1 1 0,1-1 0,-1 0 1,1 1-1,-1-1 0,1 0 0,-1 1 0,1-1 0,-1 0 0,0 1 1,1-1-1,-1 1 0,0-1 0,1 1 0,-1-1 0,0 1 0,0-1 0,0 1 1,1-1-1,-1 1 0,0-1 0,0 1 0,0 0 0,0-1 0,0 1 0,0-1 1,0 1-1,0-1 0,0 1 0,0 0 0,0-1 0,0 1 0,-1 0 1,-8 37 35,5-22 130,-2 24-115,2 1 1,1-1 0,3 1 0,1 0-1,2 0 1,14 66 0,-3-25-42,-7-32-10,3-1-1,21 66 0,-8-42-17,-18-52-22,2 0 1,0 0-1,1-1 1,0 0-1,2 0 1,23 34-1,-28-47-8,0 0 0,-1 0 0,0 0 0,0 1 0,0-1 0,-1 1 0,2 10 0,-4-16-6,0 1 0,0-1 0,-1 1 0,1-1 0,-1 1 0,0 0 0,0-1 0,0 1 0,0 0 0,0-1 0,0 1 0,-1-1 0,1 1 0,-1 0 0,0-1 0,0 1 0,0-1-1,0 0 1,0 1 0,0-1 0,-1 0 0,1 0 0,-1 1 0,0-1 0,0 0 0,-3 2 0,-9 4 32,-1-1-1,0-1 1,-1 0-1,1-1 0,-1-1 1,-31 5-1,20-4 28,-18 2 133,-68 2 0,70-7-93,29-1-91,7 0-36,-1 0 0,1-1 0,-1 0 0,1 0 0,-14-3 0,16 0-209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20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0 940 5824,'0'0'6233,"14"-13"-5897,-2 1-248,15-13 236,35-43 1,-42 44-52,-2-1 0,-1-1 0,0-1 0,-2-1 0,15-37 0,37-125 1005,-56 150-821,-1-1-1,7-74 0,-15 85-129,-2 0 0,-1 0-1,-1 0 1,-9-39 0,11 66-275,-1 0-1,0 1 1,0-1 0,0 1 0,0-1 0,-1 1-1,1-1 1,0 1 0,-1 0 0,0 0 0,0-1 0,1 1-1,-1 0 1,0 1 0,-1-1 0,1 0 0,-2-1-1,-5-4 127,7 6-160,1 1 0,0-1 0,-1 1 0,1 0 0,0 0 0,-1-1 0,1 1 0,0 0 0,-1 0 0,1 0-1,0 1 1,-1-1 0,1 0 0,0 0 0,-1 1 0,1-1 0,0 1 0,-1-1 0,1 1 0,-2 1 0,-26 17 139,20-9-117,0 1 0,1 0 0,0 0 0,1 1 0,-11 24 0,-21 68 124,32-80-106,2 0 0,0 0 0,2 1 0,1 0 0,1 0 0,0-1 0,2 1 0,1 0 0,2 0 0,0-1 0,1 1 0,1-1 0,2-1 0,0 1 0,1-1 0,2-1 0,0 0 0,21 31 0,-26-46-18,-1 0 0,1 0 0,1-1 0,-1 1 0,1-1 0,0-1 0,0 1 0,1-1 0,10 5 0,-13-8-11,0 1 0,0-1-1,0 0 1,0-1-1,0 1 1,1-1-1,-1 0 1,1 0 0,-1-1-1,1 1 1,-1-1-1,1 0 1,-1-1-1,0 0 1,11-2 0,6-4 44,0-1 0,0 0 0,-1-2 0,0-1 0,-1 0 1,-1-2-1,34-26 0,-25 14 29,-2-1-1,-1 0 1,-1-2-1,22-33 1,-37 40 49,-9 21-141,1 0-1,-1-1 0,0 1 0,0 0 1,0-1-1,1 1 0,-1-1 0,0 1 1,0 0-1,0-1 0,0 1 0,0 0 1,0-1-1,0 1 0,0-1 0,0 1 1,0 0-1,0-1 0,0 1 0,0-1 1,0 1-1,0 0 0,0-1 1,-1 1-1,1-1 0,0 1 0,0 0 1,0-1-1,-1 1 0,1 0 0,0 0 1,0-1-1,-1 1 0,1 0 0,0-1 1,-1 1-1,1 0 0,0 0 0,-1 0 1,1-1-1,0 1 0,-1 0 0,0 0 1,-9 7 124,4-3-99,-15 10 32,1 1 0,0 1 1,-20 20-1,30-26-34,1 1-1,0 0 1,0 0-1,2 1 1,-1 0-1,2 0 1,-8 17-1,13-26-23,0 0 0,0-1 0,1 1 1,-1 0-1,0 0 0,1 0 0,0 0 0,0 0 0,0 0 0,0 0 0,0-1 0,0 1 0,1 0 0,-1 0 0,1 0 0,0 0 1,0-1-1,0 1 0,0 0 0,0-1 0,1 1 0,-1-1 0,1 1 0,0-1 0,0 0 0,0 1 0,0-1 0,0 0 1,0 0-1,0-1 0,1 1 0,-1 0 0,1-1 0,2 2 0,1 0 0,0 0 1,0-1-1,0 0 1,1 0-1,-1 0 1,1 0-1,-1-1 1,1-1-1,-1 1 1,1-1-1,0 0 1,-1 0-1,1-1 1,7-1-1,-3-2 7,1-1 0,-1 0 0,0 0 0,0-1-1,-1-1 1,0 0 0,0 0 0,-1-1 0,1 0 0,-2-1-1,1 0 1,-1 0 0,-1-1 0,0 0 0,0 0 0,9-20 0,-14 26-2,-1-1 1,1 1-1,-1-1 1,0 1 0,0-1-1,-1 1 1,1-1 0,-1 0-1,0 1 1,0-1 0,-1 1-1,1-1 1,-1 0 0,0 1-1,-3-9 1,3 10 0,-1-1-1,1 1 1,-1 0 0,0 0 0,0 0-1,0 0 1,0 0 0,0 0 0,-1 0-1,1 1 1,-1-1 0,0 1 0,0 0-1,0 0 1,0 0 0,0 0 0,0 0-1,-1 1 1,1-1 0,-6 0 0,2 0 23,0 1 1,1 0-1,-1 0 0,0 1 1,-11 0-1,15 0-30,0 1 0,1-1-1,-1 0 1,1 1-1,0 0 1,-1 0 0,1 0-1,-1 0 1,1 0-1,0 0 1,0 0-1,0 1 1,0-1 0,0 1-1,0 0 1,0-1-1,0 1 1,0 0 0,-1 3-1,2-4-7,1 0-1,-1 0 1,1 0-1,0 0 1,-1 0-1,1-1 1,0 1-1,-1 0 1,1 0 0,0 0-1,0 1 1,0-1-1,0 0 1,0 0-1,0 0 1,0 0-1,1 0 1,-1 0-1,0 0 1,0 0 0,1 0-1,-1-1 1,1 2-1,1 1-1,-1-1 0,1 1 0,0-1 0,0 0 0,0 0-1,0 0 1,0 0 0,4 2 0,2 1-3,0 0 0,1 0 0,-1-1-1,13 4 1,-12-5 11,0-1 0,0-1 0,1 1 0,-1-2 0,0 1 0,0-1 0,1 0 0,-1-1 0,0 0 0,0-1 0,0 0 0,17-6 0,5-4 30,1-2 0,33-20 0,-49 25-30,0 1 22,-9 5-7,-1 0 0,0 0-1,0-1 1,-1 1 0,7-7-1,-8 8 78,-4 5-34,-2 5-41,1 2 13,-2 0 0,1 1 0,-8 16 0,-3 10 10,11-28-25,0 1 0,0-1 1,0 0-1,2 1 0,-1-1 1,1 1-1,0-1 0,3 14 1,-3-22-14,0 0 0,0 1 0,1-1-1,-1 0 1,0 0 0,1 0 0,-1 0 0,1 0 0,-1 0 0,1-1 0,0 1 0,-1 0-1,1 0 1,0 0 0,0 0 0,-1-1 0,1 1 0,0 0 0,0-1 0,0 1 0,0-1 0,0 1-1,0-1 1,2 1 0,-1 0 4,0-1-1,0 0 1,0 0 0,0 0-1,0-1 1,0 1-1,0 0 1,0-1 0,0 1-1,0-1 1,0 0-1,2-1 1,5-2 23,-1-1-1,0 0 1,0-1 0,9-7-1,-3-2 12,-1 0 0,0-1 0,-1 0 0,-1 0 0,-1-2 0,11-22 0,-6 12 40,-15 26-70,1 1-1,-1 0 1,1-1-1,0 1 1,-1 0 0,1 0-1,0 0 1,0-1-1,0 1 1,0 0 0,0 0-1,0 0 1,0 0-1,0 1 1,2-2 0,-1 2-2,-1 1 1,1-1-1,-1 1 1,1 0 0,0 0-1,-1 0 1,0 0 0,1 0-1,-1 0 1,0 0 0,1 0-1,1 3 1,-1-2-19,12 13 27,-1 1 0,0 0 0,11 19 0,20 26 10,-36-52-18,0 0-30,0 0 0,16 15-1,-22-22 17,0-1-1,0 1 1,0-1 0,0 1-1,0-1 1,0 0 0,1 0-1,-1 0 1,0 0-1,1 0 1,-1-1 0,1 1-1,-1-1 1,1 0 0,-1 1-1,1-1 1,-1 0 0,1 0-1,3-1 1,-4 0 3,0 0 0,0 0 0,0 0 1,0-1-1,0 1 0,0-1 0,-1 1 1,1-1-1,0 1 0,-1-1 0,1 0 1,-1 0-1,0 0 0,1 0 0,-1 0 1,0 0-1,0 0 0,1-3 0,11-40 93,-11 35-64,0-1 0,-1 1 0,0 0 0,0 0 0,-1 0-1,-1-1 1,0 1 0,-3-17 0,3 25-22,1 1 0,0-1 0,-1 0-1,1 1 1,0-1 0,0 0 0,0 1 0,0-1-1,1 0 1,-1 1 0,0-1 0,1 1 0,-1-1-1,1 0 1,-1 1 0,1-1 0,0 1 0,-1-1-1,1 1 1,0 0 0,0-1 0,0 1 0,0 0-1,0 0 1,1-1 0,-1 1 0,0 0 0,0 0 0,1 0-1,-1 1 1,1-1 0,-1 0 0,1 0 0,-1 1-1,3-1 1,6-3-1,1 1-1,0 0 1,0 1-1,13-1 1,-12 1-6,137-10 56,-100 10-45,1-3 0,50-10-1,-69 8-101,39-3-1,-29 9-4007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23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4816,'0'0'7488,"-1"12"-7064,-35 265 1380,-3 45-25,33-252-1319,3-39 24,1-1 0,4 55-1,-2-84-448,5 28 542,-5-28-512,0-1 0,1 1 1,-1 0-1,0 0 0,0 0 0,0 0 1,1 0-1,-1 0 0,1-1 0,-1 1 0,0 0 1,1 0-1,-1-1 0,1 1 0,0 0 1,-1-1-1,1 1 0,0 0 0,-1-1 1,1 1-1,0-1 0,0 1 0,-1-1 0,2 1 1,12-9 1042,-5 2-494,-9 6-595,0 0-1,0 0 1,0 0-1,0 0 1,0 0-1,0 0 1,1 0-1,-1 0 1,0 0-1,0 0 1,0 0-1,0 0 1,0 0-1,0 0 1,1 0-1,-1 0 1,0 0-1,0 0 1,0 0-1,0 0 1,0 0-1,0 0 1,0 0-1,1 0 1,-1 1-1,0-1 1,0 0-1,0 0 1,0 0-1,0 0 1,0 0-1,0 0 1,0 0-1,0 0 1,0 0-1,0 1 1,1-1-1,-1 0 1,0 0-1,0 0 1,0 0-1,0 0 1,0 0-1,0 0 1,0 1-1,0-1 1,0 0-1,0 0 1,0 0-1,0 0 1,0 0-1,0 0 1,0 0-1,0 1 1,0-1-1,0-4 36,2 1 0,-1-1 0,0 0 0,1 1 0,0 0 0,-1-1 0,1 1 0,1 0 0,-1 0 0,0 0 0,1 0 0,-1 0 0,7-4 0,1-3 29,83-79 91,-53 52-120,4 3 32,-32 26-38,0-1 1,13-12 0,-25 21-48,0 0 1,0 0-1,0 0 0,0 0 1,0 0-1,0 0 1,0 0-1,0 0 0,0-1 1,0 1-1,1 0 0,-1 0 1,0 0-1,0 0 1,0 0-1,0 0 0,0 0 1,0 0-1,0 0 0,0 0 1,0 0-1,0 0 1,1 0-1,-1 0 0,0 0 1,0 0-1,0 0 0,0 0 1,0 0-1,0 0 1,0 0-1,0 0 0,1 0 1,-1 0-1,0 0 0,0 0 1,0 0-1,0 0 1,0 0-1,0 0 0,0 0 1,0 0-1,0 0 1,0 0-1,1 0 0,-1 0 1,0 1-1,0-1 0,0 0 1,0 0-1,0 0 1,0 0-1,0 0 0,1 8 26,-3 12-8,-4 26 90,2 1 1,3 47-1,1-91-92,0 0-1,0 0 1,0-1 0,0 1 0,1 0-1,0 0 1,-1 0 0,1 0-1,0 0 1,0-1 0,1 1 0,-1 0-1,1-1 1,-1 1 0,1-1 0,0 1-1,0-1 1,0 0 0,2 3 0,-1-4 5,0 0 1,-1 1-1,1-1 1,0 0-1,-1-1 1,1 1-1,0 0 1,0-1-1,0 0 1,0 0-1,0 0 1,0 0 0,0 0-1,0 0 1,-1-1-1,1 1 1,0-1-1,0 0 1,0 0-1,3-2 1,6-2 11,0 0 1,-1-1-1,0-1 1,0 0-1,0 0 1,-1-1-1,0-1 1,0 1 0,16-21-1,0-5 128,36-62 0,-32 47-6,-25 41-86,1 0 0,0 0 0,0 0 0,1 1-1,0 0 1,0 0 0,9-6 0,-16 13-65,0 0 1,0 0-1,1 0 0,-1 0 1,0 0-1,0-1 1,0 1-1,0 0 1,0 0-1,0 0 0,1 0 1,-1 0-1,0 0 1,0 0-1,0 0 0,0 0 1,0 0-1,1 0 1,-1 0-1,0 0 0,0 0 1,0 0-1,0 0 1,0 0-1,1 0 0,-1 0 1,0 0-1,0 0 1,0 0-1,0 0 1,0 0-1,1 0 0,-1 0 1,0 0-1,0 0 1,0 0-1,0 1 0,0-1 1,0 0-1,0 0 1,1 0-1,-1 0 0,0 0 1,0 0-1,0 0 1,0 1-1,0-1 1,0 0-1,0 0 0,0 0 1,0 0-1,0 0 1,0 1-1,0-1 0,0 0 1,0 0-1,0 0 1,0 0-1,0 0 0,0 1 1,0-1-1,0 0 1,0 0-1,0 0 0,0 0 1,0 1-1,-2 13 12,1-11 12,-10 59 44,6-40-61,1 1 1,0 0-1,2 0 0,1 0 0,1 0 0,3 31 0,-3-52-8,1 1 0,-1-1 0,1 0-1,-1 0 1,1 0 0,0 0 0,0 0-1,-1 0 1,2 0 0,-1 0 0,0 0-1,0 0 1,1-1 0,-1 1 0,1-1-1,-1 1 1,1-1 0,-1 1 0,1-1-1,0 0 1,0 1 0,3 0 0,-3-1 3,1-1 0,0 1 0,0-1 0,0 0 0,-1 0 0,1 0 0,0 0 0,0 0 0,-1 0 0,1-1 0,0 1 0,0-1 1,-1 0-1,1 0 0,0 0 0,-1 0 0,5-3 0,9-7 19,0-2 0,-1 0 1,0 0-1,-1-1 0,22-30 0,-15 19 21,54-55 58,-59 55-8,-12 14 11,-8 14 4,-23 19-46,11-10-48,1 1 0,-25 27 0,36-36-17,0 1 1,1-1-1,0 1 1,0 0-1,0 0 1,0 0-1,1 1 1,0-1-1,0 1 1,0-1-1,-1 8 1,3-11-3,-1-1 1,1 0 0,0 0-1,0 0 1,0 0 0,0 0 0,0 0-1,0 0 1,0 1 0,0-1-1,1 0 1,-1 0 0,0 0-1,1 0 1,-1 0 0,1 0-1,-1 0 1,1 0 0,-1 0-1,1 0 1,0 0 0,-1 0-1,1 0 1,0-1 0,1 2-1,0-1 0,-1 0 1,1-1-1,0 0 0,-1 1 0,1-1 0,0 0 0,-1 0 1,1 0-1,0 0 0,-1 0 0,1 0 0,0 0 0,-1-1 1,1 1-1,2-1 0,3-1-1,-1-1-1,1 0 1,-1 0 0,1 0 0,-1-1-1,0 0 1,7-6 0,-7 3 0,0 1 0,-1-2 1,1 1-1,7-15 0,6-9 5,-19 31-3,0-1 1,0 1-1,1 0 0,-1 0 0,0-1 0,0 1 0,0 0 0,0 0 0,1-1 0,-1 1 0,0 0 0,0 0 0,0 0 0,1 0 0,-1-1 0,0 1 0,0 0 0,1 0 0,-1 0 0,0 0 0,0 0 0,1 0 0,-1 0 0,0 0 0,0-1 0,1 1 0,-1 0 0,0 0 0,0 0 0,1 0 0,-1 1 0,0-1 0,1 0 0,-1 0 0,0 0 0,0 0 0,1 0 0,-1 0 1,0 0-1,0 0 0,1 0 0,-1 1 0,0-1 0,0 0 0,0 0 0,1 0 0,-1 1 0,0-1 0,0 0 0,0 0 0,1 0 0,-1 1 0,0-1 0,0 0 0,0 0 0,0 1 0,0-1 0,0 0 0,0 0 0,0 1 0,0-1 0,0 0 0,0 1 0,0-1 0,0 0 0,6 25-28,-2 32 10,-2 0 0,-2 1 0,-11 77 0,7-111 12,-1 0 0,-1 0 0,-2 0-1,0 0 1,-1-1 0,-22 38 0,29-58 16,0-1-1,0 0 1,0 0-1,0 1 1,-1-1-1,1-1 0,-1 1 1,1 0-1,-1-1 1,0 1-1,1-1 1,-1 0-1,0 0 1,0 0-1,0 0 1,0 0-1,0-1 1,0 1-1,0-1 1,0 0-1,0 0 1,0 0-1,0 0 1,0 0-1,0-1 0,0 0 1,-5-1-1,4 1 6,1 0 0,0 1-1,-1-2 1,1 1 0,0 0-1,0-1 1,0 1 0,0-1-1,0 0 1,0 0 0,0 0-1,1 0 1,-1-1 0,1 1-1,-1-1 1,1 1 0,0-1-1,0 0 1,0 0 0,1 0-1,-1 0 1,1 0 0,-1 0-1,0-5 1,2 1 0,-1 0 1,2 0-1,-1 0 0,1 0 1,0 0-1,1 0 0,-1 1 0,1-1 1,1 1-1,-1-1 0,1 1 1,0 0-1,7-10 0,0 1-5,0 1 0,2 1-1,-1 0 1,18-15 0,9-3 1,59-38 1,26-20-10,-114 82-3,96-90-52,-89 81 43,-2-1 1,0-1-1,0 0 0,14-28 0,11-34-22,-4-2 0,48-165-1,-75 203-31,-11 51 60,-1 0 0,1 1 0,1-1 0,0 1 0,-2 9 0,-3 11-11,-91 281-65,87-280 81,1-4-13,1 1 0,1 0 0,1 0 0,1 1 1,-4 48-1,10-74 14,0-1 1,0 0 0,0 1-1,0-1 1,0 0-1,0 1 1,0-1 0,0 0-1,0 1 1,0-1 0,0 0-1,0 0 1,1 1-1,-1-1 1,0 0 0,0 1-1,0-1 1,0 0-1,0 0 1,1 1 0,-1-1-1,0 0 1,0 0-1,0 1 1,1-1 0,-1 0-1,0 0 1,0 0 0,1 1-1,-1-1 1,0 0-1,1 0 1,-1 0 0,0 0-1,0 0 1,1 0-1,-1 0 1,0 1 0,1-1-1,-1 0 1,17-7 56,19-21-18,-33 26-38,18-17 11,-6 5 1,1 0-1,0 1 1,1 1 0,0 1-1,35-18 1,-51 29-12,0 0-1,0-1 1,1 1 0,-1 0-1,0 0 1,0 0 0,0 0 0,1 0-1,-1 0 1,0 0 0,0 0 0,0 0-1,1 1 1,-1-1 0,0 1 0,0-1-1,0 0 1,0 1 0,0 0 0,0-1-1,0 1 1,0 0 0,0-1-1,0 1 1,0 0 0,0 0 0,1 1-1,19 32 23,-16-25-18,1 1-7,6 12 28,0-1-1,2-1 0,23 28 0,-23-38-24,-14-10-14,1 0 0,-1 0 0,1 0-1,-1 0 1,1 0 0,-1 0 0,1 0 0,-1 0-1,1 0 1,-1 0 0,0 0 0,1 0-1,-1-1 1,1 1 0,-1 0 0,1 0 0,-1 0-1,0 0 1,1-1 0,-1 1 0,1 0 0,-1-1-1,0 1 1,1 0 0,-1-1 0,0 1-1,1 0 1,-1-1 0,1 0 0,-8-18-1360,5 15-1809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23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15472,'0'0'872,"68"-19"-1192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3:0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4312,'0'0'13162,"13"-4"-12823,42-11-62,0 3 0,61-7 0,129-5 427,-225 23-653,471-30 1410,-303 21-416,-145 6-718,-28 2-75,-1 0 1,1 1-1,18 2 0,-17 7 506,-16-8-744,0 0 0,0 0-1,0 0 1,1 0 0,-1 0 0,0 0 0,0 0-1,0 0 1,1 0 0,-1 0 0,0 0 0,0 1-1,0-1 1,1 0 0,-1 0 0,0 0 0,0 0-1,0 0 1,0 1 0,0-1 0,0 0 0,1 0 0,-1 0-1,0 1 1,0-1 0,0 0 0,0 0 0,0 0-1,0 1 1,0-1 0,0 0 0,0 0 0,0 0-1,0 1 1,0-1 0,0 0 0,0 0 0,0 0-1,0 1 1,0-1 0,0 0 0,0 0 0,0 0 0,0 1-1,0-1 1,0 0 0,-1 0 0,1 0 0,0 1-1,0-1 1,0 0 0,0 0 0,0 0 0,-1 0-1,1 0 1,0 1 0,0-1 0,0 0 0,0 0-1,-1 0 1,1 0 0,0 0 0,0 0 0,-1 0 0,-56 22-275,26-8-3456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2:25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1 973 6928,'0'0'4481,"14"1"-4001,2 1-336,-8-1-66,0 0 1,1 0-1,-1-1 0,1 0 0,-1-1 0,0 1 1,1-2-1,12-2 0,-6-2 83,1 0 0,-1 0 0,-1-2 0,1 0 0,-1 0 1,-1-1-1,1-1 0,12-12 0,93-101 796,-91 93-763,31-36 480,88-131-1,-122 157-361,-1-1 0,-2-1-1,-2-1 1,29-91-1,-44 113-3,6-41-1,-10 53-167,-1 1 0,0-1 0,0 0 0,-1 0-1,0 1 1,0-1 0,-4-11 0,4 19-113,1 0 1,0 1 0,-1-1-1,1 1 1,-1-1-1,1 1 1,-1-1 0,1 1-1,-1-1 1,1 1 0,-1 0-1,1-1 1,-1 1 0,0 0-1,1-1 1,-1 1-1,0 0 1,1 0 0,-1 0-1,0-1 1,1 1 0,-1 0-1,0 0 1,1 0-1,-1 0 1,0 0 0,1 0-1,-1 0 1,0 1 0,1-1-1,-1 0 1,0 0-1,1 0 1,-1 1 0,0-1-1,1 0 1,-1 1 0,1-1-1,-1 0 1,1 1-1,-2 0 1,-30 21 264,30-20-259,-23 21 79,0 1-1,1 1 1,2 1-1,0 1 1,2 1-1,1 1 1,2 1-1,-24 52 1,23-33 70,1 1 0,3 0 0,-10 64 0,22-100-133,1-1 1,0 1-1,1 0 1,1-1-1,0 1 1,1-1-1,0 1 1,1-1-1,1 0 0,0 1 1,1-2-1,0 1 1,1-1-1,0 1 1,1-2-1,0 1 1,1-1-1,0 0 0,1 0 1,0-1-1,1-1 1,0 1-1,20 13 1,-25-21-24,0 1 1,0-1 0,1 0 0,-1 0 0,1 0 0,0-1-1,0 0 1,-1 0 0,1 0 0,0-1 0,0 0 0,0 0-1,-1 0 1,1-1 0,0 0 0,8-2 0,6-3 45,-1-1 0,0 0 1,21-12-1,-22 10-6,-1 0 0,0-2 0,-1 0 0,0 0 0,-1-2 0,0 0 0,-1-1-1,0 0 1,-1-1 0,-1 0 0,0-1 0,11-22 0,-21 36-27,-1-1 0,0 0-1,0 0 1,0 0 0,0 0 0,1-6-1,-2 8-29,0 1-1,0-1 0,0 1 0,0-1 0,-1 1 0,1-1 0,0 1 0,0-1 0,0 1 0,0-1 0,0 1 0,-1-1 0,1 1 0,0-1 0,0 1 1,-1-1-1,1 1 0,0 0 0,-1-1 0,1 1 0,0 0 0,-1-1 0,1 1 0,-1 0 0,1-1 0,-1 1 0,1 0 0,0 0 0,-1-1 0,1 1 1,-1 0-1,1 0 0,-1 0 0,1 0 0,-1 0 0,1 0 0,-1 0 0,1 0 0,-1 0 0,0 0 0,1 0 0,-1 0 0,1 0 0,-1 0 1,1 0-1,-1 0 0,1 1 0,0-1 0,-2 0 0,-7 3 19,0 0-1,1 0 1,-1 1 0,1 0 0,-1 1-1,1 0 1,0 0 0,1 1 0,-1-1 0,1 2-1,1-1 1,-1 1 0,-9 13 0,6-6-5,0 0 1,1 0 0,1 1-1,0 0 1,1 1 0,-8 29-1,14-42-17,0 0 1,1-1-1,-1 1 0,1 0 0,0 0 0,0 0 1,0-1-1,0 1 0,0 0 0,1 0 0,-1 0 1,1-1-1,0 1 0,0 0 0,0-1 0,0 1 1,0-1-1,0 1 0,1-1 0,-1 1 0,1-1 1,0 0-1,0 0 0,0 0 0,4 4 0,-3-4 0,0 0-1,1 0 0,-1 0 0,0 0 0,1-1 0,0 1 1,-1-1-1,1 0 0,0 0 0,-1 0 0,1-1 1,0 1-1,0-1 0,0 0 0,0 0 0,-1 0 0,1-1 1,6-1-1,-2 0-3,-1 0 1,0-1 0,1-1-1,-1 1 1,0-1-1,-1 0 1,1-1 0,-1 1-1,0-1 1,0 0-1,7-8 1,-10 10 4,-1-1 0,1 1 1,-1 0-1,1-1 0,-1 1 0,0-1 0,0 0 0,0 0 1,-1 0-1,0 0 0,1 0 0,-1 0 0,-1 0 1,1 0-1,0 0 0,-1 0 0,0-1 0,0 1 0,0 0 1,-1 0-1,0 0 0,-1-8 0,0 9 3,1 1-1,-1-1 1,1 1-1,-1-1 1,0 1 0,0 0-1,0 0 1,0 0-1,0 0 1,0 0-1,-1 0 1,1 1 0,-1-1-1,1 1 1,-1 0-1,1-1 1,-1 1-1,0 0 1,0 1 0,1-1-1,-1 0 1,0 1-1,0 0 1,0-1-1,0 1 1,0 0 0,-3 1-1,-3-1 25,0 1-1,1 0 1,-1 0-1,0 1 1,1 0-1,-1 1 1,-14 6-1,106-38-60,38-38 14,2-1 4,-102 62 24,-21 6-12,1 0 0,-1 0-1,1 0 1,0 0-1,-1 0 1,1 0 0,-1 0-1,1 0 1,-1 0-1,1 0 1,-1 1 0,1-1-1,-1 0 1,1 0-1,-1 1 1,1-1-1,-1 0 1,1 1 0,-1-1-1,1 1 1,0 2 3,0-1 1,0 1-1,0-1 1,0 1-1,-1 0 1,1-1-1,-1 1 1,0 0-1,0 0 1,0-1-1,-1 6 0,-1 13 15,-1 0-1,0 0 0,-8 21 0,-5 27 35,16-68-50,-1-1-1,1 0 1,0 1-1,0-1 0,0 1 1,0-1-1,0 1 1,0-1-1,0 0 1,0 1-1,0-1 1,0 1-1,0-1 1,0 1-1,0-1 1,0 1-1,0-1 1,0 1-1,0-1 0,1 0 1,-1 1-1,0-1 1,0 1-1,0-1 1,1 0-1,-1 1 1,0-1-1,1 0 1,-1 1-1,0-1 1,1 0-1,-1 1 1,0-1-1,1 0 0,-1 0 1,1 1-1,-1-1 1,0 0-1,1 0 1,-1 0-1,1 0 1,-1 0-1,1 1 1,-1-1-1,1 0 1,-1 0-1,0 0 1,1 0-1,-1 0 0,1-1 1,2 1 5,-1 0 1,0-1-1,0 0 1,0 1-1,0-1 0,0 0 1,0 0-1,0 0 0,2-2 1,26-22 67,47-53-1,-59 58-47,-11 12-12,6-5 39,-1-1-1,0 0 1,10-17-1,-22 30-54,0 1 0,0 0 0,0 0 0,1 0 0,-1 0 0,0 0-1,0 0 1,0 0 0,0-1 0,0 1 0,0 0 0,0 0 0,0 0 0,1 0 0,-1 0 0,0 0-1,0 0 1,0 0 0,0 0 0,0 0 0,0 0 0,1 0 0,-1-1 0,0 1 0,0 0 0,0 0-1,0 0 1,0 0 0,1 0 0,-1 0 0,0 0 0,0 0 0,0 1 0,0-1 0,0 0 0,1 0-1,-1 0 1,0 0 0,0 0 0,0 0 0,0 0 0,0 0 0,0 0 0,1 0 0,-1 0 0,0 0-1,0 1 1,0-1 0,0 0 0,0 0 0,0 0 0,0 0 0,7 13 75,2 16 39,-9-27-114,3 8 0,25 81 42,-24-83-37,-1 1 0,1-1-1,1 0 1,-1 0 0,1 0 0,1 0 0,-1-1-1,8 7 1,-11-12 2,0 0 0,-1-1 0,1 1 0,0-1 0,0 0 0,0 1 0,0-1 0,0 0 0,1 0 0,-1 0 0,0-1 0,0 1 0,1 0-1,-1-1 1,0 1 0,1-1 0,-1 0 0,0 0 0,1 0 0,-1 0 0,0 0 0,1-1 0,-1 1 0,0-1 0,1 1 0,-1-1 0,0 0 0,0 0 0,0 0 0,1 0 0,-1 0 0,0-1 0,-1 1 0,1-1 0,0 1 0,0-1 0,-1 1-1,3-3 1,1-2 11,0 0 0,-1-1 0,1 1 0,-1-1 0,-1 0-1,1 0 1,-1 0 0,0 0 0,-1-1 0,3-9-1,-3 1 11,0 0-1,-1 1 0,-1-1 1,-1-20-1,0 27-4,0 0 0,-1 0-1,0 0 1,0 0 0,-1 0 0,0 0 0,-1 0 0,-8-13-1,12 21-14,-1 0-1,1 0 0,-1 0 0,1 1 0,-1-1 0,1 0 0,-1 0 0,1 0 1,0 0-1,-1 0 0,1 0 0,0 0 0,0 0 0,0 0 0,0 0 0,0 0 0,0 0 1,0 1-1,0-2 0,1 1-3,-1 0 1,0 1-1,1-1 1,-1 0-1,1 1 1,-1-1-1,1 1 1,-1-1-1,1 1 1,-1-1-1,1 1 1,-1 0-1,1-1 1,0 1-1,-1 0 1,1-1-1,0 1 1,-1 0-1,2-1 1,5 0 14,0 0 0,0 1 1,-1 0-1,11 0 1,-5 1-12,32-2 63,81-10 0,-99 6-63,-1 0 0,0-2 0,0-1-1,38-19 1,18-13-1084,-66 33-1841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0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21 234 4720,'0'0'8046,"-4"-11"-7756,-12-38-6,16 46-251,0 0 0,0 0 0,0 0 0,0 0 0,0 0 0,1 0 0,0 0 0,-1 0 0,1 0 0,0 0 0,1 0 0,-1 0 0,0 0 0,1 1 0,0-1 0,-1 1 0,1-1 0,0 1 0,0-1 0,4-2 0,0-1 54,4-6 69,1 0 0,1 0 1,0 2-1,0-1 0,1 2 1,0-1-1,16-7 1,-25 15-109,0 0 1,1 0-1,-1 1 1,0 0 0,1-1-1,-1 2 1,1-1 0,-1 0-1,1 1 1,0 0-1,-1 0 1,8 1 0,-8 0-15,0 0 1,-1 1-1,1-1 1,0 1-1,-1 0 1,0 0-1,1 0 1,-1 0-1,0 0 1,0 1-1,0 0 1,0-1-1,-1 1 1,1 0-1,-1 0 1,0 0-1,3 5 0,-3-4-1,1 1 0,0-1 0,-1 1 0,0 0-1,0 0 1,-1 0 0,1 0 0,-1 0 0,0 1-1,-1-1 1,1 0 0,-1 1 0,0-1 0,0 0-1,-1 0 1,1 1 0,-1-1 0,0 0 0,-3 6-1,-1 6 41,-1 0 0,-1-1 0,0 1-1,-2-2 1,1 1 0,-2-1 0,0-1-1,-1 1 1,0-2 0,-17 16-1,1 2 715,114-43-446,-72 12-307,0 0 0,1 1 0,-1 1 0,0 0 0,0 1 0,0 0 0,-1 1 0,17 8 0,-26-10-27,-1 1-1,1 0 1,-1 1 0,0-1 0,1 1-1,-2 0 1,1 0 0,0 0 0,-1 1 0,0-1-1,0 1 1,0-1 0,-1 1 0,1 0 0,-1 0-1,-1 0 1,1 1 0,0-1 0,-1 0-1,0 1 1,0 8 0,-2-2-4,-1 1 1,-1-1-1,0 1 0,0-1 1,-1 0-1,-8 17 0,8-23 7,1 1 0,-1-1-1,0 0 1,-1 0-1,0-1 1,1 1 0,-2-1-1,1 0 1,-1 0-1,1-1 1,-1 0-1,-12 7 1,11-8 8,-1-1-1,1 1 1,-1-1-1,0-1 1,0 1-1,0-1 1,-12 0-1,0-1 53,-36-5 0,38 2-33,10 1 8,-1 1 0,1 0 1,-1 0-1,1 0 0,-1 1 0,0 1 1,1 0-1,-17 3 0,14-2 100,1 0 17,22 3-196,0-2-2624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0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9944,'0'0'6858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0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0 8032,'0'0'4098,"-11"2"-3754,-8 1-141,0 0 0,1 2 0,0 0 0,-18 9 0,11-3 84,6-2-45,-1 0 1,-18 13 0,-121 98 1195,137-101-1181,1 1-1,2 1 1,0 0-1,-31 47 1,47-62-211,0-1-1,0 1 1,1-1 0,-1 1 0,1 0-1,1 0 1,-1 0 0,1 0 0,0 0 0,0 0-1,1 0 1,0 1 0,0-1 0,0 0-1,1 0 1,0 0 0,0 0 0,0 0 0,1 0-1,5 12 1,-3-11-6,0 1 0,1-1-1,-1 1 1,2-2 0,-1 1-1,1 0 1,0-1 0,0 0 0,1-1-1,0 1 1,0-1 0,0 0 0,1-1-1,10 5 1,-5-3 24,1-1-1,0-1 1,0-1-1,1 1 1,-1-2-1,1 0 1,-1-1-1,20-1 1,-22 0 8,0-1 1,0-1-1,0 0 1,0 0-1,-1-1 1,1-1-1,-1 0 1,0 0-1,0-1 1,14-9-1,-16 8-3,29-21 254,-36 25-277,1-1 0,0 1 0,-1-1 0,1 0 0,-1 1 0,0-1 0,0 0 0,0-1 0,0 1 0,1-4 0,-3 7-35,1-1 1,-1 0 0,0 1-1,0-1 1,0 0 0,0 0-1,1 1 1,-1-1 0,0 0 0,0 1-1,0-1 1,-1 0 0,1 0-1,0 1 1,0-1 0,0 0-1,0 0 1,-1 1 0,1-1-1,0 0 1,-1 1 0,1-1-1,0 0 1,-1 1 0,0-2-1,0 1 4,0 1-1,-1-1 1,1 0-1,0 0 0,-1 1 1,1-1-1,0 1 0,-1-1 1,1 1-1,-1-1 0,1 1 1,-2 0-1,-4-1 20,0 1 0,1 1 1,-1-1-1,-11 3 0,-8 5 18,1 0 0,0 2 0,1 1 0,0 1 0,1 1 0,1 1 0,-38 30 0,52-37 25,0 0-1,0 1 1,0 0-1,-11 16 1,17-20-248,0-1 0,0 0 0,0 0 0,1 1 0,-1-1 0,1 1 0,0-1 0,0 1 0,0-1 0,0 1 0,1 0 0,0 0 0,-1-1 0,1 1 0,0 0 0,1 0 0,0 3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0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30 9144,'0'0'6078,"-11"7"-5690,-32 22 11,25-19 905,21-16-235,0 2-998,14-22 514,8-14-2660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0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6424,'0'0'5308,"-8"15"-4936,-54 108 374,31-69-287,8-13 67,-20 46 0,-27 108 1454,62-165-1556,7-22-32,-1 0 0,0 0 0,-6 13 634,13-27-3174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0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9848,'0'0'2184,"8"-12"-1830,1-2-258,1 2-1,0-1 1,1 1-1,0 1 0,1 0 1,16-12-1,27-16 333,2 4 0,81-39 0,-115 63-209,2 2 1,-1 0-1,1 1 0,0 2 1,1 0-1,0 2 0,0 1 1,0 1-1,31 2 0,-55 0-176,-1 1 0,1-1 0,0 1-1,0-1 1,-1 1 0,1 0-1,0 0 1,-1 0 0,1 0 0,-1 0-1,1 0 1,-1 1 0,0-1-1,1 0 1,-1 1 0,0-1 0,0 1-1,0-1 1,0 1 0,0 0-1,0-1 1,-1 1 0,1 0-1,-1 0 1,1 0 0,-1-1 0,1 5-1,1 3 43,-1 0-1,0 0 1,0 1 0,-1 10-1,-2-2-2318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0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10448,'-2'19'1149,"0"1"0,-9 33 0,-17 51-908,4-26 491,-38 83 1,12-22 440,21-56-360,14-27 90,52-103 158,-24 30-930,16-20 165,0 2-1,2 1 1,48-40 0,-78 73-283,0 0 1,0 0 0,0 0-1,0 0 1,1 1-1,-1-1 1,0 0 0,0 1-1,0-1 1,1 1 0,-1 0-1,0-1 1,0 1 0,1 0-1,-1-1 1,0 1-1,1 0 1,2 0 0,-4 1-5,1-1 1,0 1-1,0-1 1,-1 1-1,1-1 1,0 1-1,0-1 1,-1 1-1,1 0 1,-1-1-1,1 1 1,-1 0-1,1-1 1,-1 1-1,1 0 1,-1 0-1,0 0 1,1-1-1,-1 1 1,1 2-1,0 4 26,0 1-1,0 0 1,-1-1-1,-1 16 0,-3 30 39,1-28-35,1 1 0,1 0 1,1-1-1,8 50 0,-8-73-34,1 1 0,0-1 0,0 0 0,1 1 0,-1-1-1,0 0 1,1 1 0,0-1 0,-1 0 0,1 0 0,0 0-1,0-1 1,0 1 0,0 0 0,0-1 0,1 1 0,-1-1 0,0 0-1,1 0 1,-1 0 0,1 0 0,-1 0 0,1 0 0,3 0-1,2 1-3,0-1-1,1 0 0,-1 0 0,1-1 0,-1 0 0,11-2 0,-4-1 0,1 0 0,-1-2 0,0 0 0,0 0 0,0-2 0,-1 0 0,0 0 0,0-1 0,13-11 0,-6 3 31,0-2 1,0 0 0,-2-1 0,25-32 0,-41 48-18,23-35 61,-25 36-68,0 1 1,0-1 0,-1 1-1,1-1 1,0 1 0,-1-1 0,1 1-1,-1-1 1,0 1 0,1-1-1,-1 0 1,0 1 0,0-1 0,0 1-1,0-1 1,0 0 0,-1 1-1,1-1 1,0 1 0,-1-1 0,1 1-1,-1-1 1,0-2 0,0 4-1,0-1 1,0 1-1,0-1 1,0 1-1,0 0 1,0-1-1,0 1 1,1 0-1,-1 0 1,0 0-1,0-1 1,0 1-1,0 0 1,0 0-1,0 0 1,0 1-1,0-1 0,-1 0 1,-19 4 52,10 1-44,-1 1 0,1 0 0,0 0 0,1 1 0,0 0 0,0 1 0,0 0 0,-15 18 0,22-23-11,0 0-1,1 0 1,-1 0 0,1 0-1,0 0 1,0 1-1,0-1 1,0 1 0,0-1-1,1 1 1,0-1 0,-1 1-1,1 0 1,1 0-1,-1 0 1,1 0 0,-1 6-1,2-5 1,0-1 1,0 1-1,0-1 0,0 0 0,1 0 0,0 0 0,0 0 0,0 0 0,0 0 0,0 0 0,1 0 0,0-1 0,4 5 0,3 1 11,-1-1-1,1 0 0,1 0 0,0-1 0,0 0 0,0-1 1,1 0-1,-1-1 0,21 6 0,-14-7 77,-1-1 0,1 0-1,-1-2 1,35 0 0,66-13-936,-79 7-1125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1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1032 7736,'0'0'2505,"14"-15"-2020,95-118 627,-75 87-570,-4 8 352,-2-1 0,24-47 0,-45 69 691,-16 71-1349,-2-1 0,-3 0 0,-22 56-1,-2 9 5,24-73-140,-14 51 387,-23 135-1,48-216-390,1 2 641,5-18-390,6-12-196,15-32 90,-3-1 1,26-75-1,-19 44-61,7-16 10,59-144 251,-78 202-302,2 1 1,1 0-1,2 2 1,38-45-1,-59 76-131,1 0 0,0 0 1,0 0-1,0 0 0,0 0 0,0 0 0,0 0 0,0 0 1,0 1-1,0-1 0,0 0 0,0 1 0,1-1 1,-1 1-1,0-1 0,0 1 0,1 0 0,-1-1 0,0 1 1,1 0-1,-1 0 0,0 0 0,1 0 0,1 0 1,-1 1-2,0 0 0,-1 0 0,1 0 1,0 0-1,-1 0 0,1 0 1,-1 0-1,1 1 0,-1-1 1,0 1-1,0-1 0,1 1 0,-1-1 1,0 1-1,0 0 0,0-1 1,1 5-1,1 3 5,0 0 1,-1 0-1,0 1 0,0-1 0,-1 1 1,0 0-1,-1 17 0,-2 4 22,-7 33-1,3-30-14,-2 0 0,-1-1-1,-2-1 1,-2 0 0,-16 32-1,29-62-14,-1-1-1,0 1 0,1-1 1,-1 1-1,0 0 1,0-1-1,0 1 0,0-1 1,-1 0-1,1 1 1,0-1-1,-1 0 0,1 0 1,0 0-1,-1 0 0,0 0 1,1 0-1,-1 0 1,1 0-1,-1-1 0,0 1 1,0-1-1,1 1 0,-1-1 1,0 0-1,0 1 1,1-1-1,-1 0 0,0 0 1,-2-1-1,1 0 3,1 0 0,-1 0 1,1 0-1,-1-1 0,1 1 0,-1-1 0,1 0 0,0 0 0,0 0 0,0 0 1,0 0-1,0 0 0,0 0 0,0-1 0,1 1 0,0-1 0,-1 1 0,-1-5 1,-10-35 139,12 39-135,0 0 1,1 0 0,-1 0 0,1 0-1,0 0 1,0 0 0,0 0 0,0 0-1,0 0 1,1 0 0,-1 0 0,1 1 0,1-5-1,-1 6-8,0 0 0,0 0 0,0 0 0,0 1 0,0-1 0,0 0 0,0 0 0,0 1 0,0-1 0,0 1 0,0-1 0,0 1 0,1-1 0,-1 1 0,0-1 0,0 1 0,1 0 0,0 0 0,30-1 13,-13 0 6,42-5 27,-32 4-42,0-1 1,1-2 0,-1-1 0,48-16 0,-53 12-19,-1-2-1,-1 0 1,0-1-1,37-30 1,-23 12 27,56-61 0,-67 60-7,0-1 0,-2-1 0,-2-1 0,-1-1 0,-1 0 0,25-76 1,-32 76-5,-2 0 1,9-62-1,-17 77 12,0 0 0,-2 1 0,0-1 0,-1 0 0,-1 1-1,-7-31 1,8 51-16,1 0-1,0 0 0,0 0 0,0-1 0,0 1 1,0 0-1,0 0 0,-1 0 0,1 0 1,0-1-1,0 1 0,0 0 0,-1 0 1,1 0-1,0 0 0,0 0 0,0 0 1,-1-1-1,1 1 0,0 0 0,0 0 1,0 0-1,-1 0 0,1 0 0,0 0 0,0 0 1,-1 0-1,1 0 0,0 0 0,0 0 1,0 0-1,-1 0 0,1 0 0,0 1 1,0-1-1,-1 0 0,1 0 0,0 0 1,0 0-1,0 0 0,-1 0 0,1 0 1,0 1-1,-10 6 4,-14 18-5,2 1 1,0 1-1,2 1 1,1 1-1,1 0 1,2 2-1,-14 34 1,19-39-20,2 1 1,1-1 0,2 2-1,0-1 1,2 1 0,0-1 0,3 1-1,0 0 1,4 37 0,-1-52 11,1 0 0,0 0 0,1 0 1,0 0-1,1-1 0,1 0 0,0 0 1,10 15-1,-12-20 10,1 0 1,1 0-1,-1 0 1,1 0-1,0-1 0,1 0 1,0 0-1,0-1 1,0 1-1,0-2 0,1 1 1,0-1-1,13 5 1,-13-7 6,0 0 1,0-1-1,0 0 1,0-1-1,0 0 1,0 0-1,0-1 1,0 0 0,0 0-1,-1-1 1,1 0-1,0 0 1,7-4-1,14-6 40,-1-2-1,27-18 0,-14 8 14,-28 19-35,1 1 0,-1 0 0,1 1 0,0 0 0,0 1 0,0 0 0,19 1 0,-17 1 1,1 1 0,-1 0 0,0 1 0,0 1 0,0 0 1,0 1-1,22 9 0,-53-19 9,0 0 1,-1 2-1,0-1 1,0 2 0,0 0-1,-28-1 1,37 4-36,0 0 1,1 0 0,-1 1 0,1 0-1,-1 0 1,1 1 0,-1 0 0,1 0-1,0 1 1,-7 3 0,9-4-2,1 1 1,-1-1-1,1 1 0,0 0 1,0 0-1,0 0 0,1 0 1,-1 0-1,1 1 0,-1-1 1,1 1-1,0 0 0,0-1 1,1 1-1,-1 0 1,1 0-1,-1 6 0,1-5-2,0 0 0,1 0 0,0-1 0,0 1-1,0 0 1,1-1 0,-1 1 0,1 0 0,0-1 0,1 1 0,-1-1-1,1 1 1,0-1 0,0 0 0,0 1 0,1-1 0,-1 0 0,1-1-1,6 8 1,-7-9 1,-1-1 0,2 1-1,-1 0 1,0-1-1,0 1 1,0-1 0,1 1-1,-1-1 1,1 0 0,-1 0-1,1 0 1,-1-1 0,1 1-1,0 0 1,-1-1 0,1 0-1,0 0 1,-1 0 0,1 0-1,0 0 1,0 0 0,-1-1-1,1 1 1,-1-1-1,1 1 1,0-1 0,-1 0-1,1 0 1,-1-1 0,0 1-1,1 0 1,-1-1 0,0 0-1,0 1 1,0-1 0,2-2-1,10-10 30,-1 0 0,17-25 1,-3 3 6,-17 23-24,-9 11-9,1-1-1,0 1 1,-1-1 0,1 1 0,1 0 0,-1 0-1,0 0 1,0 0 0,1 0 0,-1 0 0,5-1 0,-5 4-2,0 1 0,0 0 0,0 0 0,0 0 0,-1 0 0,1 0 0,-1 0 0,1 0 0,1 5 0,1-1-1,9 14 0,-8-11 0,1 0 0,0 0 0,1 0 0,0-1 0,11 10 0,-16-16 0,1 0 0,-1 0 0,1-1 0,-1 1 0,1-1 0,-1 0 0,1 0 0,0 0 0,0 0 0,0 0 0,-1-1 0,1 1 0,0-1 0,0 1 0,0-1 0,0 0 0,0-1 0,0 1 0,0 0 0,0-1 0,0 1 0,-1-1 0,1 0 0,0 0 0,3-2 0,2-1 3,-1 0 0,0 0 0,0-1-1,-1 0 1,1 0 0,-1-1 0,8-8-1,35-50 36,-30 37-27,-7 8 1,0 0 1,10-24 0,-14 26-5,0 1 1,2-1 0,19-25 0,-29 41-9,1 1 0,-1 0 0,0-1 0,1 1 0,-1-1 0,0 1 0,0 0 0,1-1 0,-1 1 0,1 0 0,-1-1 0,0 1 0,1 0 0,-1 0 0,1-1 0,-1 1 0,1 0 0,-1 0 0,1 0 0,-1 0 0,1 0 0,-1 0 0,0 0 0,1-1 0,-1 1 0,1 0 0,-1 1 0,1-1 0,-1 0 0,1 0 0,0 0 0,0 1 0,0 0 0,0-1 0,-1 1 0,1 0 0,0 0 0,-1 0 0,1 0 0,-1 0 0,1 0 0,-1 0 0,1 0 0,-1 0 0,1 2 0,6 44 0,-6-41 0,0 2 0,8 131-1,-9-120 2,0 0 0,-2 0 0,-1 0 0,0 0-1,-8 26 1,11-45 2,0 1 0,-1 0 0,1-1 0,0 1 0,0 0 0,-1-1 0,1 1 0,-1 0 0,1-1 0,-1 1 0,1 0 0,-1-1 0,1 1 1,-1-1-1,1 1 0,-1-1 0,1 0 0,-1 1 0,0-1 0,1 1 0,-1-1 0,0 0 0,0 0 0,1 1 0,-1-1 0,0 0 0,1 0 0,-1 0 0,0 0 0,0 0 0,1 0 0,-1 0 0,0 0 0,0 0 0,1 0 0,-1 0 0,0-1 0,0 1 0,1 0 0,-1 0 0,0-1 0,1 1 0,-1 0 0,0-1 0,0 0 0,-6-3 37,0-1 0,1 0-1,-10-9 1,5 4 26,8 7-36,-14-11 36,16 14-63,1 0 0,0-1-1,-1 1 1,1 0 0,-1-1-1,1 1 1,-1 0 0,1-1 0,-1 1-1,1 0 1,-1 0 0,1 0 0,-1-1-1,0 1 1,1 0 0,-1 0-1,1 0 1,-1 0 0,1 0 0,-1 0-1,0 0 1,1 0 0,-1 0-1,1 1 1,-1-1 0,0 0 0,2 3-1,0-1 0,0 0 0,0 1 0,0-1 0,1 0 0,-1 0 0,1 0 1,-1 0-1,3 2 0,1 0-1,0 1-1,1-1 1,-1-1 0,1 1 0,0-1-1,0 0 1,0 0 0,0-1 0,1 1-1,-1-1 1,0-1 0,1 1 0,0-1-1,-1-1 1,1 1 0,0-1 0,10-1 0,-5 0-7,0-1 1,0 0 0,-1 0 0,1-2-1,-1 1 1,1-1 0,-1-1 0,-1 0-1,12-7 1,28-24 14,-1-2 0,53-54-1,-83 75 36,-4 0-8,-13 15-33,0-1 1,-1 1 0,1-1 0,1 1-1,-1 0 1,0 0 0,0 0 0,1 0 0,-1 1-1,1-1 1,-1 0 0,1 1 0,0 0 0,0 0-1,0 0 1,0 0 0,0 0 0,4 0 0,-5 1-4,-1 0 1,0 1-1,0-1 1,0 0-1,0 1 1,0-1-1,1 1 0,-1 0 1,0-1-1,0 1 1,0 0-1,-1 0 1,1 0-1,0-1 1,0 1-1,0 0 1,-1 0-1,1 0 1,0 0-1,-1 1 1,1-1-1,-1 0 1,1 0-1,-1 0 1,1 2-1,7 29 8,-2 103 133,-6-135-139,0 0 0,0 1 0,0-1 0,0 0 1,0 0-1,0 0 0,0 1 0,0-1 0,0 0 0,0 0 0,0 0 0,0 1 1,1-1-1,-1 0 0,0 0 0,0 0 0,0 1 0,0-1 0,0 0 1,0 0-1,0 0 0,1 0 0,-1 0 0,0 1 0,0-1 0,0 0 1,0 0-1,1 0 0,-1 0 0,0 0 0,0 0 0,0 0 0,0 0 0,1 0 1,-1 1-1,0-1 0,0 0 0,0 0 0,1 0 0,-1 0 0,9-6 63,9-16 17,-17 20-71,65-92 241,-62 88-230,0 0-1,1 1 0,-1 0 1,1 0-1,0 0 0,6-4 1,-10 8-17,0 0-1,-1 0 1,1 1 0,0-1-1,0 0 1,0 1 0,0-1-1,0 1 1,0-1 0,0 1-1,0 0 1,0-1 0,0 1-1,0 0 1,0 0 0,0-1-1,1 1 1,-1 0 0,0 0-1,0 0 1,0 1 0,0-1-1,0 0 1,0 0 0,0 0-1,0 1 1,0-1 0,0 1-1,0-1 1,0 1 0,0-1-1,0 1 1,0-1 0,0 1-1,0 0 1,0 0 0,-1-1-1,1 1 1,0 0 0,-1 0-1,1 0 1,0 0 0,-1 0-1,1 1 1,2 4 10,-1 1-1,0-1 1,0 1-1,-1-1 0,1 13 1,-1-12-6,0 0 1,0 0-1,1 1 0,3 8 1,-4-15-9,-1-1 1,0 1 0,1 0 0,-1-1 0,1 1-1,-1-1 1,1 1 0,-1 0 0,1-1 0,-1 1-1,1-1 1,0 0 0,-1 1 0,1-1 0,0 1 0,-1-1-1,1 0 1,0 0 0,-1 1 0,1-1 0,0 0-1,0 0 1,-1 0 0,1 0 0,0 0 0,0 0 0,-1 0-1,1 0 1,0 0 0,0 0 0,0 0 0,-1 0-1,1-1 1,0 1 0,-1 0 0,1-1 0,0 1 0,-1 0-1,1-1 1,1 0 0,29-22 45,-27 20-34,3-3-1,-1 1 0,1 0 0,1 0 0,-1 1 0,1-1 0,-1 2-1,1-1 1,0 1 0,1 0 0,-1 1 0,0 0 0,14-1 0,-21 3-9,0 0 0,0 0 0,0 1 0,0-1-1,0 0 1,0 1 0,0-1 0,0 1 0,0-1 0,0 1 0,0 0 0,0-1 0,0 1 0,-1 0 0,1 0 0,0 0 0,0-1-1,-1 1 1,1 0 0,0 0 0,0 1 0,11 25 20,-10-21-18,6 13 9,-3-6-18,0-1-1,0 1 0,2-1 0,9 15 0,-14-24 6,1 0 0,-1 0 0,1 0-1,0-1 1,0 1 0,0-1 0,0 1 0,0-1 0,0 0 0,1 0 0,-1-1 0,0 1 0,1-1 0,0 0 0,-1 0 0,1 0-1,0 0 1,0 0 0,-1-1 0,6 0 0,1 0 3,1-1 0,-1-1 0,-1 0 0,1 0 0,0-1-1,0 0 1,13-7 0,64-38 15,-84 46-20,25-16 32,32-29-1,3-2 36,-49 38-15,-14 11-50,0 0 0,0 0-1,0 0 1,0-1 0,0 1 0,0 0-1,0 0 1,0 0 0,0 0 0,0 0-1,0 0 1,0 0 0,0 0 0,0 0-1,0 0 1,0-1 0,0 1 0,0 0-1,0 0 1,0 0 0,0 0-1,0 0 1,0 0 0,0 0 0,0 0-1,0 0 1,0 0 0,0 0 0,-1-1-1,1 1 1,0 0 0,0 0 0,0 0-1,0 0 1,0 0 0,0 0 0,0 0-1,0 0 1,0 0 0,0 0-1,0 0 1,0 0 0,-1 0 0,1 0-1,0 0 1,0 0 0,0 0 0,0 0-1,0 0 1,0 0 0,0 0 0,0 0-1,0 0 1,0 0 0,-1 0 0,1 0-1,0 0 1,0 0 0,0 0 0,0 0-1,0 0 1,0 0 0,0 0-1,0 0 1,0 0 0,0 0 0,0 0-1,0 0 1,-1 0 0,-28 13 33,11-1-47,-34 27 0,47-35 8,1 0 0,0 0-1,0 0 1,0 0 0,0 1 0,1-1 0,0 1 0,0 0 0,0 0 0,1 1-1,-1-1 1,-2 10 0,5-14 2,0 0 1,-1 0-1,1 0 0,0 0 1,0 0-1,0 0 0,0-1 1,0 1-1,0 0 0,0 0 1,0 0-1,0 0 0,1 0 1,-1 0-1,0 0 0,0-1 1,1 1-1,-1 0 0,1 0 1,-1 0-1,1 0 0,-1-1 0,1 1 1,-1 0-1,1-1 0,0 1 1,0 0-1,1 0 0,-1-1 1,1 1-1,-1-1 1,1 0-1,-1 1 0,1-1 1,-1 0-1,1 0 1,-1 0-1,1 0 0,-1 0 1,1 0-1,-1-1 1,3 0-1,3-1 4,0 0 0,-1-1-1,1 0 1,-1 0 0,10-6 0,-5-1 10,0 1 1,-2-1-1,1-1 1,9-14-1,21-22 200,-42 59-170,1 0 0,0 0 1,1 0-1,2 19 0,-1-23-37,1-1 0,-1 1 0,1-1 0,1 0 0,-1 1 0,1-1 0,1 0 0,-1-1 0,1 1 0,0-1 0,1 1 0,-1-1 0,1 0 0,0-1 0,1 1 0,0-1 0,-1 0 0,2-1 0,-1 1 0,0-1 0,1 0 0,0-1-1,0 0 1,0 0 0,0 0 0,0-1 0,1 0 0,-1 0 0,1-1 0,14 1 0,-6-2 22,0 0 0,0-1 0,-1-1-1,1 0 1,0-2 0,-1 1 0,0-2 0,0 0-1,0-1 1,-1 0 0,0-1 0,0-1 0,17-12-1,-10 1-379,-16 12-2989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1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36 5320,'0'0'6920,"-13"6"-6552,-27 12 20,1 2 0,1 2 1,-61 46-1,82-54-220,-4 3 170,0 1-1,2 1 1,-31 37 0,47-53-235,1 1 1,-1 1-1,1-1 1,0 0 0,0 0-1,-2 10 1,4-13-78,0-1-1,0 1 1,0 0-1,-1 0 1,1 0-1,0 0 1,0 0 0,0 0-1,0 0 1,0 0-1,1 0 1,-1 0-1,0 0 1,0 0-1,1 0 1,-1 0 0,1 0-1,-1 0 1,0-1-1,1 1 1,0 0-1,-1 0 1,1 0-1,-1-1 1,1 1-1,0 0 1,0-1 0,-1 1-1,1 0 1,0-1-1,0 1 1,0-1-1,0 0 1,-1 1-1,1-1 1,0 0 0,0 1-1,0-1 1,0 0-1,1 0 1,4 1 44,0-1 1,0 0-1,1 0 0,-1 0 1,0-1-1,0 0 0,0 0 1,0-1-1,7-2 0,55-26 301,-57 24-300,10-4 55,0-2-1,0 0 1,-1-2-1,0 0 1,-2-1-1,34-34 1,51-62 932,-97 103-910,-5 7-109,-1 0 0,1 0 1,0-1-1,0 1 0,0 0 1,0 0-1,0 0 0,0 0 1,0 0-1,0 0 0,0 0 1,0 0-1,0 1 0,2-2 1,-2 2 100,-5 7 52,2 2-168,0 0 0,0-1 0,1 1 1,0 0-1,0 0 0,1 0 0,1 0 1,-1 0-1,1 0 0,1 0 0,0 0 1,0 0-1,0-1 0,1 1 0,8 15 1,-8-20-17,0-1 1,0 0 0,1 1 0,-1-1-1,1-1 1,-1 1 0,1 0 0,0-1-1,0 0 1,0 0 0,1 0 0,-1 0-1,0-1 1,1 1 0,-1-1 0,1 0-1,-1-1 1,6 1 0,-4 0 4,0-1 1,0 0-1,-1 0 0,1-1 1,0 1-1,0-1 0,-1 0 1,1-1-1,-1 0 1,1 0-1,-1 0 0,1 0 1,9-7-1,15-16 49,-1-1 0,0-2 1,-2-1-1,-2-1 0,24-35 0,-46 61-40,0-1-1,1 1 1,-1 0-1,1 1 1,0-1-1,0 1 1,0 0-1,6-4 1,-10 7-21,1 0 0,-1 0 0,0 0 0,0 0 1,0 0-1,0 0 0,0 0 0,0 0 0,0 0 1,1 0-1,-1 0 0,0 0 0,0 0 0,0 0 1,0 0-1,0 0 0,0 0 0,0 0 0,1 0 1,-1 0-1,0 0 0,0 0 0,0 1 0,0-1 0,0 0 1,0 0-1,0 0 0,0 0 0,0 0 0,1 0 1,-1 0-1,0 0 0,0 0 0,0 0 0,0 1 1,0-1-1,0 0 0,0 0 0,0 0 0,0 0 1,0 0-1,0 0 0,0 0 0,0 1 0,0-1 1,0 0-1,0 0 0,0 0 0,0 0 0,0 0 0,0 0 1,0 0-1,0 1 0,0-1 0,0 0 0,0 0 1,0 0-1,0 0 0,0 0 0,0 0 0,-1 0 1,1 0-1,0 0 0,0 1 0,0-1 0,0 0 1,0 0-1,0 1 4,-7 52 60,-16 60-1,10-57-41,-33 150 32,-24 120 50,56-198 270,33-163 204,27-74-209,39-137 1,-58 170-169,57-114 1,-33 82-44,-51 107-158,25-47 77,-23 46-71,-1 0 1,0 0-1,0 0 1,1 0-1,-1 0 0,1 1 1,0-1-1,-1 0 1,1 1-1,0-1 1,0 1-1,0 0 1,0 0-1,0 0 1,0 0-1,1 0 1,-1 0-1,0 0 0,4 0 1,-5 1-9,1 1 0,0-1 0,-1 1-1,1-1 1,0 1 0,-1 0 0,1 0 0,-1 0 0,1 0 0,-1 0 0,1 0-1,-1 0 1,0 0 0,1 0 0,-1 1 0,0-1 0,0 0 0,0 1 0,0-1-1,0 1 1,0 0 0,-1-1 0,1 1 0,0 1 0,2 5-4,0 1 0,0-1 1,1 13-1,-2-7 3,-1 1-1,0-1 1,-1 1-1,-1-1 0,-1 0 1,-5 26-1,5-28 2,-2-1-1,1 0 1,-1 0 0,-1-1-1,0 1 1,0-1-1,-1 0 1,-1 0 0,-7 8-1,14-17 3,0-1 0,-1 1-1,1-1 1,0 1-1,-1-1 1,1 1 0,-1-1-1,1 1 1,0-1 0,-1 1-1,1-1 1,-1 0 0,1 1-1,-1-1 1,1 0 0,-1 0-1,0 1 1,1-1-1,-1 0 1,1 0 0,-1 0-1,0 0 1,1 1 0,-1-1-1,1 0 1,-1 0 0,0 0-1,1-1 1,-1 1 0,1 0-1,-1 0 1,1 0-1,-1 0 1,0 0 0,1-1-1,-1 1 1,1 0 0,-1 0-1,1-1 1,-1 1 0,1-1-1,-1 1 1,1 0 0,-1-1-1,1 1 1,0-1 0,-1 1-1,1-1 1,0 1-1,-1-1 1,1 1 0,0-1-1,0 1 1,-1-1 0,1 1-1,0-1 1,0 0 0,0 1-1,0-2 1,0 2 0,0-1 1,0 1-1,0-1 1,0 1-1,0-1 1,0 1-1,0 0 1,0-1-1,0 1 1,0-1-1,1 1 1,-1 0-1,0-1 1,0 1-1,1 0 1,-1-1-1,0 1 1,0 0-1,1-1 1,-1 1-1,0 0 1,1 0-1,-1-1 1,0 1-1,1 0 1,-1 0-1,1-1 1,-1 1-1,0 0 1,1 0-1,-1 0 1,1 0-1,-1 0 1,0 0-1,1 0 1,-1 0-1,1 0 1,0 0-1,18-1 14,-10 4-12,1 1 0,-1 0 0,0 0-1,9 6 1,3 1-1,-13-6-6,0 0 1,-1 0-1,0 1 0,0-1 1,0 2-1,0-1 0,-1 1 0,0 0 1,-1 0-1,1 1 0,-1-1 0,-1 1 1,0 0-1,0 1 0,5 13 1,0 7-13,-2 1 1,0 0-1,3 41 1,-7-47 14,-1 0 0,-1 1 0,0-1 0,-2 1 0,-1-1 0,-10 47 0,6-57 16,4-20 18,6-27 33,149-426 243,-125 398-256,56-92 1,-75 137-47,-8 13-9,0 0 1,0 0-1,0 1 1,1-1 0,-1 1-1,1-1 1,0 1 0,0-1-1,0 1 1,0 0 0,0 0-1,0 0 1,0 0 0,1 1-1,-1-1 1,1 0 0,-1 1-1,5-2 1,-7 3 0,1 0-1,-1 0 1,1 0 0,-1 0 0,1 0 0,-1 0 0,1 0-1,-1 0 1,1 0 0,-1 0 0,1 1 0,-1-1-1,1 0 1,-1 0 0,1 0 0,-1 1 0,0-1-1,1 0 1,-1 0 0,1 1 0,-1-1 0,0 0 0,1 1-1,-1-1 1,0 1 0,1-1 0,-1 0 0,0 1-1,0-1 1,1 1 0,-1-1 0,0 1 0,0-1-1,0 1 1,0-1 0,1 1 0,-1-1 0,0 1 0,0-1-1,0 2 1,0 23-14,0-22 11,-1 24-32,-2 0 0,-10 48 1,10-62 24,-1-1 0,0 0 0,-1-1 1,0 1-1,0-1 0,-2 0 0,1 0 1,-12 13-1,16-21 11,-5 7 18,16-10 13,4-1-16,14-1-16,0-1 1,-1-2-1,1-1 1,-1-1-1,0-1 1,-1-1-1,46-24 1,-40 16-4,0-2 1,-2-2 0,0 0 0,-1-2 0,35-37 0,-55 51 16,-1 1-1,1-1 0,-2-1 0,1 1 1,-1-1-1,0 0 0,-1-1 1,4-12-1,-9 0 9,0 5-19,1 17-4,-1 0 1,1 1-1,-1-1 0,1 1 0,-1-1 1,1 1-1,0-1 0,-1 1 0,1-1 0,0 1 1,-1-1-1,1 1 0,0 0 0,-1 0 1,1-1-1,0 1 0,-1 0 0,1 0 1,0 0-1,0 0 0,0 0 0,-1 0 1,1 0-1,0 0 0,1 0 0,1 0-1,1 0-1,-1 0 0,0 1 1,1-1-1,-1 1 1,1 0-1,-1 0 0,0 0 1,0 1-1,0-1 1,0 1-1,0-1 0,0 1 1,0 0-1,0 0 0,-1 1 1,1-1-1,-1 0 1,1 1-1,-1-1 0,0 1 1,0 0-1,2 5 1,3 5-8,-1 1 1,-1 0 0,0 0 0,3 20-1,8 21-41,-15-52 50,0 0 0,1 1 1,-1-1-1,1 0 1,0 0-1,0 0 1,0 0-1,0 0 1,1-1-1,-1 1 1,1-1-1,0 1 1,-1-1-1,1 0 1,0 0-1,0 0 1,1-1-1,3 3 1,-2-3 0,-1 0 0,1 0 0,0 0 1,0-1-1,0 0 0,0 0 1,0 0-1,0 0 0,0-1 0,0 0 1,8-2-1,4-3 13,0-1-1,-1 0 1,0-1 0,0-1-1,-1-1 1,15-11 0,4-1 29,-45 71-32,9-44-9,0 3-9,0 0 1,0 0-1,0 0 1,1 0-1,-1 17 1,3-22 6,-1-1-1,1 1 1,-1 0 0,1-1 0,0 1 0,0 0-1,0-1 1,0 0 0,0 1 0,1-1-1,-1 0 1,1 1 0,0-1 0,-1 0-1,1 0 1,0 0 0,0 0 0,0-1-1,1 1 1,-1-1 0,0 1 0,5 1 0,-4-1 7,0 0 0,1-1 0,-1 1 0,1-1 0,0 1 0,-1-1 1,1-1-1,0 1 0,0 0 0,0-1 0,0 0 0,-1 0 1,1 0-1,0 0 0,0-1 0,0 1 0,0-1 0,-1 0 1,1 0-1,0 0 0,-1-1 0,1 1 0,-1-1 0,1 0 1,-1 0-1,0 0 0,0-1 0,0 1 0,0-1 0,0 1 0,-1-1 1,1 0-1,-1 0 0,1 0 0,-1-1 0,0 1 0,0 0 1,-1-1-1,1 0 0,-1 1 0,0-1 0,0 0 0,0 1 1,0-1-1,-1 0 0,1 0 0,-1 0 0,0 0 0,0 1 1,0-1-1,-1 0 0,1 0 0,-2-4 0,1 5 2,0 1 0,1-1 0,-1 1 0,0-1 0,0 1 0,-1 0 0,1-1 0,0 1 1,-1 0-1,1 0 0,-1 0 0,0 0 0,0 0 0,1 0 0,-1 1 0,0-1 0,-1 1 0,1-1 0,0 1 0,0 0 0,-1 0 0,1 0 0,-4-1 0,-3 0 15,0 0-1,0 0 1,0 2-1,0-1 1,-10 1-1,14 0-15,-10 3-10,7-2-18,17-4 10,89-38 10,-34 14 2,-6 2-1,-29 11-4,1 1 1,1 2-1,0 1 1,34-5-1,-59 14-3,-1 0-1,1 0 0,-1 0 0,0 1 0,1 0 0,-1 0 1,8 1-1,-11-1 7,-1 1 0,1 0 1,0-1-1,0 1 0,-1 0 1,1 0-1,0 0 0,-1 0 1,1 0-1,-1 1 0,1-1 0,-1 0 1,0 1-1,1-1 0,-1 1 1,0-1-1,0 1 0,0-1 1,0 1-1,0 0 0,-1 0 1,2 2-1,20 61-76,-14-37 95,21 46 1,-28-71-16,1 1 1,0-1-1,0 1 0,0-1 0,1 0 1,-1 0-1,1 0 0,0 0 0,0 0 1,0-1-1,0 1 0,0-1 0,0 0 1,1 0-1,-1 0 0,1 0 0,-1-1 1,1 1-1,0-1 0,0 0 0,-1 0 1,1-1-1,0 1 0,0-1 0,0 1 1,0-1-1,0-1 0,0 1 0,0 0 1,0-1-1,0 0 0,-1 0 0,1 0 1,6-3-1,21-9 32,-13 6 29,0-1 0,0-1 0,-1 0 0,27-20 0,-27 23 65,-9 5-5018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3:10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347 611 6128,'0'0'7760,"-5"-11"-7212,-19-33-14,22 40-431,0 1 0,0 0 0,0 0 0,-1 0-1,0 0 1,1 0 0,-1 1 0,0-1 0,0 1 0,-1 0 0,1 0-1,0 0 1,-1 0 0,1 1 0,-1-1 0,-6-1 0,2 2 71,0-1-1,0 1 1,0 0 0,-1 1 0,-12 1 0,7 0 17,1 1-1,0 0 1,0 1 0,0 1-1,-13 4 1,20-5-98,0 0 0,0 0 0,0 0 0,0 0 0,0 1 1,1 0-1,0 0 0,0 1 0,0 0 0,0-1 0,-7 12 0,5-7 8,3-3 46,0 0 1,0 1-1,1-1 0,0 1 0,-5 11 0,8-15-97,-1 0 0,1 1 1,0-1-1,0 0 1,0 0-1,0 0 0,0 0 1,1 1-1,-1-1 1,1 0-1,0 0 0,0 0 1,0 0-1,1 0 1,-1-1-1,4 6 0,-3-4-12,1 0 0,-1 0 0,1-1-1,0 0 1,0 1 0,0-1 0,0 0-1,1-1 1,-1 1 0,1 0 0,0-1-1,0 0 1,0 0 0,0 0 0,8 2 0,-6-2-5,1-1 0,0 0 1,0-1-1,0 1 1,0-1-1,-1-1 1,1 1-1,0-1 1,10-3-1,-2 0 17,-1-1 0,0 0 0,0-1 0,-1-1 0,0 0 0,0 0-1,0-2 1,20-17 0,-12 7 63,-2-2 0,0 0 0,-1 0 0,-1-2 0,17-29 0,-24 33-35,-1 0-1,0-1 1,-1 0 0,-2 0 0,0-1 0,-1 0-1,3-30 1,-5 21 62,-1 0 0,-5-57 0,2 76-95,0 0 1,-1-1 0,-1 1 0,0 0-1,0 1 1,-1-1 0,0 0-1,-1 1 1,0 0 0,-1 0-1,-7-9 1,9 15-21,0 0-1,-1 1 1,1-1 0,-1 1-1,0 0 1,0 0 0,0 0-1,-1 0 1,1 1 0,-1 0-1,1 0 1,-1 1-1,0 0 1,1 0 0,-1 0-1,0 0 1,-10 1 0,7 0-12,0 1 0,1 0 0,-1 0 0,1 0 0,-1 1 0,1 0 0,0 1 0,0 0 0,0 0 0,0 1 0,-11 6 0,15-7-30,0 1 0,0-1 0,0 1 0,0 0 0,1 0 0,-1 0 1,1 1-1,0-1 0,0 1 0,1 0 0,-4 8 0,5-11-9,0 0 0,0 0 0,1 1 0,-1-1-1,1 0 1,0 1 0,0-1 0,0 0 0,0 0 0,0 1 0,0-1 0,0 0 0,1 1 0,-1-1 0,1 0 0,0 0 0,0 0 0,0 1 0,0-1 0,0 0 0,0 0 0,0 0 0,1 0 0,-1-1 0,1 1 0,-1 0 0,1-1 0,3 4 0,14 6-3377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1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0 11552,'0'0'1417,"-11"9"-1037,-101 75 331,46-36-402,0 6 200,3 3 0,-91 105 0,130-136-513,2 1 0,1 1 1,1 1-1,2 0 0,0 2 1,-12 32-1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1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0 986 7024,'0'0'4633,"13"0"-4126,-7 0-438,1 1 7,-1-1 0,1-1 0,0 1 0,0-1 1,-1 0-1,1 0 0,-1-1 0,1 0 0,-1 0 0,0-1 0,0 0 0,0 0 0,7-4 0,17-16 359,-2-1 0,-1-1 0,-1-1 0,-1-1 0,-1-1 0,28-44 1,-13 18 131,38-62 1053,-66 101-1260,-9 14-280,-1-1 0,1 1 1,-1-1-1,0 0 1,1 0-1,-1 0 1,0 0-1,0 0 1,0 0-1,1-4 0,-2 6 86,-9 15 260,-3 12-300,-14 49 0,10-24-42,9-35-52,2 1-1,0 0 0,1 1 1,1-1-1,1 1 0,0-1 1,3 34-1,-1-51-27,0 1 0,0-1 0,0 0 1,0 1-1,0-1 0,0 0 0,1 1 0,-1-1 0,1 0 0,-1 0 1,1 1-1,-1-1 0,1 0 0,0 0 0,-1 0 0,1 0 0,0 0 0,0 0 1,0 0-1,0 0 0,0 0 0,0 0 0,0 0 0,0-1 0,1 1 1,-1 0-1,0-1 0,0 1 0,0-1 0,1 1 0,-1-1 0,0 0 1,1 0-1,-1 1 0,0-1 0,1 0 0,-1 0 0,0 0 0,1 0 0,1-1 1,2 0 10,-1 0 1,1-1-1,0 1 1,0-1 0,-1 0-1,1 0 1,-1-1-1,0 1 1,7-6-1,12-14 56,-1 0 0,-1-2 0,-1 0 0,28-45 0,-29 40 44,2 1 1,0 1 0,40-38 0,-50 58 89,-5 12-75,-4 23-14,-2-11-79,2 23 36,1 18 6,-2-53-59,-1 0 1,2-1 0,-1 1-1,0 0 1,1-1 0,0 1-1,0-1 1,0 0 0,4 6-1,-5-9-12,-1-1 1,1 1-1,0-1 0,0 1 0,0-1 0,0 1 0,0-1 0,0 1 0,-1-1 1,1 0-1,0 0 0,0 1 0,0-1 0,0 0 0,0 0 0,0 0 0,0 0 0,0 0 1,0 0-1,0 0 0,0 0 0,0-1 0,0 1 0,0 0 0,0-1 0,0 1 1,0 0-1,0-1 0,0 1 0,0-1 0,0 0 0,0 0 0,30-22 148,21-22 184,86-57 0,-131 98-294,-1 1-1,0-1 1,1 1-1,12-4 1,-18 7-39,-1-1 0,1 1 1,0 0-1,0 0 0,0-1 0,0 1 1,0 0-1,0 0 0,0 0 0,0 0 0,0 0 1,0 0-1,0 0 0,0 0 0,0 1 1,-1-1-1,1 0 0,0 0 0,0 1 1,0-1-1,0 1 0,0-1 0,-1 1 0,1-1 1,0 1-1,0-1 0,-1 1 0,1 0 1,0-1-1,-1 1 0,1 0 0,-1 0 1,1-1-1,-1 1 0,1 0 0,-1 0 0,1 0 1,-1 0-1,0 0 0,1 0 0,-1 0 1,0 0-1,0-1 0,0 1 0,0 0 0,0 0 1,0 1-1,0 20 39,-2 0-1,0 0 1,-1 0 0,-1 0 0,-11 30-1,0 9 84,12-47-83,3-8-2,3-9 56,34-54 20,46-65 99,-73 109-171,1 1-1,1 0 1,0 0 0,0 1-1,1 1 1,25-16-1,-36 25-39,-1 0 0,1 0-1,-1 0 1,1 0-1,0 0 1,-1 1 0,1-1-1,0 1 1,0-1 0,-1 1-1,1-1 1,0 1 0,0 0-1,0 0 1,0 0 0,-1 0-1,4 1 1,-4 0-4,0-1-1,0 1 1,0 0 0,0 0 0,0 0-1,-1 0 1,1 0 0,0 0 0,-1 1-1,1-1 1,0 0 0,-1 0-1,0 0 1,1 1 0,-1-1 0,0 0-1,1 0 1,-1 1 0,0-1-1,0 0 1,0 1 0,0-1 0,0 0-1,-1 1 1,1 0 0,-3 28 20,-10 49 0,-3 17-48,17-84 20,3-8 13,15-16 34,2-7 28,-19 16-59,1 0 1,0 0 0,0 0-1,0 0 1,0 0 0,1 1-1,-1-1 1,0 1 0,1 0-1,0 0 1,-1 1 0,1-1-1,0 1 1,0 0 0,6-2-1,-10 3-11,1 1-1,-1-1 0,0 0 1,0 0-1,1 1 0,-1-1 1,0 0-1,0 0 0,1 1 1,-1-1-1,0 0 0,0 1 1,0-1-1,1 0 0,-1 1 1,0-1-1,0 0 0,0 1 1,0-1-1,0 0 0,0 1 1,0-1-1,0 0 0,0 1 1,0-1-1,0 0 0,0 1 1,0-1-1,0 1 1,0-1-1,0 0 0,0 1 1,-4 21 0,2-8 77,2-13-78,-1-1 0,1 1 0,0-1 1,0 1-1,0-1 0,0 1 0,0-1 0,1 1 1,-1-1-1,0 1 0,0-1 0,0 1 0,0-1 1,0 1-1,1-1 0,-1 1 0,0-1 0,1 1 1,-1-1-1,0 1 0,1-1 0,-1 1 0,0-1 1,1 0-1,-1 1 0,1-1 0,-1 0 0,1 0 1,-1 1-1,0-1 0,1 0 0,-1 0 0,1 1 0,0-1 1,-1 0-1,1 0 0,-1 0 0,1 0 0,-1 0 1,1 0-1,-1 0 0,1 0 0,-1 0 0,1 0 1,-1 0-1,1 0 0,-1 0 0,1-1 0,0 1 1,-1 0-1,1-1 0,34-16-2,-22 9 3,-2 2-12,0-1 0,-1 0 0,0 0 0,14-13 0,-12 9 9,27-18-1,-16 15-16,-13 7 5,1 0 0,-1 1 0,14-5 1,-24 11 14,1 0 0,-1 0 0,0 0 0,1 0 0,-1 0 0,0 0 0,1 0 0,-1-1 0,0 1 0,1 0 0,-1 0 0,0 0 0,1-1 0,-1 1 0,0 0 0,0 0 0,1-1 0,-1 1 0,0 0 0,0 0 0,1-1 0,-1 1 0,0 0 0,0-1 0,0 1 0,0 0 0,1-1 0,-1 1 0,-1 0-1,1-1 0,-1 1 0,0 0 0,1 0 1,-1 0-1,1 0 0,-1 0 0,1 1 0,-1-1 0,1 0 0,-1 0 0,0 0 0,1 0 0,-1 1 0,1-1 0,-1 0 0,1 0 0,-1 1 0,1-1 0,0 0 0,-1 1 0,0 0 0,-36 23-17,-64 55 0,86-65 24,1 1 0,0 0 0,1 1 0,0 0 0,1 1 0,-12 24 0,23-40-6,0 0 1,0 0 0,1 1-1,-1-1 1,1 0-1,-1 0 1,1 0 0,-1 1-1,1-1 1,-1 0-1,1 1 1,0-1 0,0 0-1,0 1 1,0-1-1,0 0 1,0 1 0,0-1-1,0 1 1,1-1-1,-1 0 1,1 0 0,-1 1-1,0-1 1,1 0-1,0 0 1,-1 1 0,2 1-1,0-2 1,0-1-1,-1 1 0,1 0 1,0 0-1,0-1 0,-1 1 1,1-1-1,0 1 0,0-1 1,0 0-1,-1 0 0,1 1 1,0-2-1,0 1 0,0 0 1,0 0-1,0 0 1,-1-1-1,4 0 0,8-3 7,1-1-1,-1 0 0,-1-1 0,1 0 1,-1-1-1,17-11 0,61-58-4,-76 63-7,0-2 6,0-1 1,0 0 0,-2-1 0,0-1 0,10-20 0,1-1 50,-19 28-32,-12 10-43,6 1 18,0 1-1,0 0 0,0 0 1,1 0-1,-1 0 1,0 0-1,0 1 0,1-1 1,-1 0-1,-2 4 0,-1 1-9,1 1 0,0 0-1,0 0 1,1 0 0,-1 0-1,1 0 1,1 1 0,0 0 0,0-1-1,0 1 1,1 0 0,0 0-1,1 14 1,0-18 10,1 1 0,-1-1 0,1 0 0,0 0 0,0 0 0,1 0 1,-1 0-1,1 0 0,0-1 0,0 1 0,0 0 0,0-1 0,1 0 0,-1 1 0,1-1 0,0 0 0,0 0 0,0-1 0,1 1 0,-1 0 0,0-1 0,1 0 0,0 0 0,-1 0 0,1 0 0,0-1 0,0 0 1,5 2-1,-2-2-2,0-1 1,0 1 0,-1-1-1,1 0 1,0 0 0,0-1 0,0 0-1,0-1 1,-1 1 0,1-1-1,-1 0 1,1-1 0,-1 1 0,0-1-1,0-1 1,10-6 0,7-6-8,-1-1-1,34-33 1,-24 19 31,-2-2-1,0 0 1,-3-2-1,-1-1 1,-1-1-1,-2-2 0,-2 0 1,-1-1-1,26-79 1,-29 64 32,-3-1 0,9-69 1,-22 120-46,-1 1 1,0 0-1,0 0 1,0-1-1,-2-5 1,2 9-6,0 1 0,0 0 0,0-1 0,0 1 1,0 0-1,0-1 0,0 1 0,-1 0 0,1-1 0,0 1 0,0 0 1,0 0-1,0-1 0,-1 1 0,1 0 0,0 0 0,0-1 0,-1 1 1,1 0-1,0 0 0,-1 0 0,1-1 0,0 1 0,-1 0 0,1 0 1,0 0-1,0 0 0,-1 0 0,0 0-3,-1 0 1,1 1-1,0-1 1,1 0-1,-1 1 1,0-1-1,0 1 1,0-1-1,0 1 1,0 0 0,0-1-1,1 1 1,-1 0-1,-1 1 1,-10 13-20,1 0 1,0 0-1,1 1 1,1 0-1,0 0 1,-8 23-1,-30 110-81,35-101 60,3 1 0,1 0-1,-2 97 1,10-117 29,1 1 0,9 50 0,-8-71 12,0 0 0,1 0-1,-1 0 1,2 0 0,-1 0-1,1-1 1,1 0 0,0 0-1,0 0 1,0 0 0,1-1-1,12 12 1,-16-17 2,0-1 1,0 1-1,1-1 1,-1 0-1,1 0 0,-1 0 1,1 0-1,0 0 1,-1 0-1,1-1 0,0 1 1,0-1-1,-1 0 1,1 0-1,0 0 0,0 0 1,-1 0-1,1-1 1,0 1-1,-1-1 0,1 0 1,0 0-1,-1 0 1,1 0-1,2-2 1,8-3 19,-1-1 0,0-1 0,17-13 0,-26 19-14,79-74 95,-20 16 28,-37 32-33,-22 24-78,-1 0 0,1 1 0,0-1 0,1 1 0,-1-1 0,1 1 0,-1 0 0,1 0 0,0 0 0,8-3 0,-12 6-17,0 0 1,1 0-1,-1 0 0,0 0 0,1 0 1,-1 0-1,1 0 0,-1 0 0,0 0 1,1 0-1,-1 0 0,0 0 0,1 0 1,-1 0-1,0 1 0,1-1 0,-1 0 1,0 0-1,1 0 0,-1 1 0,0-1 1,0 0-1,1 0 0,-1 1 0,0-1 1,0 0-1,1 1 0,-1-1 0,0 0 1,0 1-1,0-1 0,0 0 0,1 1 1,-1-1-1,0 0 0,0 1 0,0-1 1,0 0-1,0 1 0,0-1 0,0 1 1,0-1-1,0 0 0,0 1 0,0-1 0,0 0 1,0 1-1,-1 0 0,-1 23 6,1-20-3,-2 15-2,1-1 0,1 1 0,1 0-1,0-1 1,1 1 0,1 0 0,1-1-1,7 25 1,-9-41-2,-1-1 0,1 0 0,0 0 0,-1 1 0,1-1 0,0 0 0,0 0 0,0 0 0,0 0 0,0 0 0,0 0 0,0-1 0,1 1 0,-1 0 0,0 0 0,0-1 0,1 1 0,-1-1 0,0 1 0,1-1 0,-1 1 0,0-1 0,1 0 0,-1 0 0,1 0 0,-1 0 0,1 0 0,-1 0 0,0 0 0,1 0 0,-1 0 0,1-1 0,1 0 0,5-1 0,0 0 0,0-1 0,0 0 0,8-5 0,3-4 18,0 0 0,-2-1 0,1-1 0,-2-1-1,24-26 1,22-19 35,-45 46-26,-4 3 2,-1 0 0,22-24 0,-39 45-26,0 0 1,1 1 0,0-1-1,-4 22 1,7-29 1,0 0 0,1 0-1,-1 1 1,1-1 0,0 0-1,0 0 1,0 0 0,0 0-1,1 1 1,-1-1 0,1 0 0,0 0-1,0 0 1,0 0 0,0 0-1,0 0 1,1 0 0,-1-1-1,1 1 1,0 0 0,4 4 0,-4-5-4,0-1 0,1 1 1,0-1-1,-1 1 1,1-1-1,0 0 1,-1 0-1,1 0 1,0-1-1,0 1 1,0 0-1,0-1 1,0 0-1,0 0 1,0 0-1,0 0 1,0 0-1,0-1 0,0 1 1,0-1-1,-1 0 1,1 0-1,3-1 1,0 0 2,0-1 0,-1 0 0,0 0 0,1 0 0,-1 0 0,0-1 0,-1 0 0,1 0 0,-1 0 0,0-1 0,0 1 0,0-1 0,0 0 0,-1 0 0,0 0 0,0-1 0,0 1 0,-1-1 0,1 0 0,-2 0 0,3-9 0,-4 13-1,0 0 1,0-1-1,-1 1 1,1 0-1,-1-1 1,0 1-1,1 0 1,-1 0-1,0-1 1,0 1 0,0 0-1,-1 0 1,1 0-1,-1 0 1,1 1-1,-1-1 1,1 0-1,-1 1 1,0-1-1,0 1 1,0-1-1,0 1 1,0 0-1,0 0 1,0 0-1,0 0 1,-4-1-1,-2-1 13,0 0 0,0 1 0,-1 0 0,1 1 0,0-1 0,-13 1 0,-51-5-14,70 5 36,6-2-38,7-2-15,24-5 2,69-9 1,-85 17 15,0 0 0,1 2 0,-1 0 0,1 2 0,26 4 0,-44-6 0,0 1 0,0 0 0,-1-1 0,1 1 0,0 0 0,0 0 0,0-1 0,-1 2 1,1-1-1,-1 0 0,1 0 0,0 0 0,-1 1 0,0-1 0,1 1 0,-1-1 0,0 1 0,0-1 0,0 1 0,0 0 0,0 0 0,1 3 1,0 2 3,0 0 0,-1 0 0,0 1 0,0 12 0,2 14 4,-2-33-11,-1-1 1,0 1-1,1-1 0,-1 1 1,0-1-1,1 1 0,-1-1 0,1 1 1,-1-1-1,1 0 0,-1 1 1,1-1-1,-1 1 0,1-1 0,-1 0 1,1 0-1,-1 1 0,1-1 1,0 0-1,-1 0 0,1 0 0,0 0 1,-1 1-1,1-1 0,-1 0 1,1 0-1,0 0 0,-1 0 0,1-1 1,0 1-1,-1 0 0,1 0 1,-1 0-1,1 0 0,0-1 0,-1 1 1,1 0-1,-1-1 0,1 1 1,0-1-1,26-14 41,6-13-15,-14 12-7,1 0 1,29-18-1,-48 34-18,0-1-1,0 0 0,0 1 0,1 0 0,-1-1 0,0 1 0,0 0 0,0-1 0,0 1 0,0 0 1,0 0-1,1 0 0,-1 0 0,0 0 0,0 0 0,0 0 0,0 1 0,0-1 0,1 0 0,-1 1 1,0-1-1,0 0 0,0 1 0,0-1 0,0 1 0,0 0 0,0-1 0,0 1 0,-1 0 0,1 0 1,0-1-1,0 1 0,0 0 0,-1 0 0,1 0 0,0 0 0,0 2 0,3 4 1,-1 1-1,1-1 1,-2 1-1,4 10 1,-2-5-1,2 4 27,1 0-1,1 0 0,16 26 1,-19-36-15,0 1 0,0-1 1,1-1-1,-1 1 0,1-1 1,1 0-1,-1-1 0,1 1 1,0-1-1,8 4 0,-11-7 23,0-1 0,-1 0 0,1 1 0,0-2 0,0 1 0,0 0 0,0-1 0,0 1 0,0-1 0,0 0-1,0-1 1,5 0 0,-7 1-224,0-1 0,0 1 0,1-1 0,-1 0-1,0 1 1,0-1 0,0 0 0,0 0 0,0-1 0,0 1-1,0 0 1,-1-1 0,1 1 0,0-1 0,-1 0 0,1 1-1,-1-1 1,1 0 0,-1 0 0,0 0 0,1-3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2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12864,'0'0'3024,"85"-48"-2928,-61 37 0,-6 5-104,-6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2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11760,'0'0'304,"91"-30"0,12 0 88,26-4 16,0 6-40,-4 3 0,-8 3 56,-21 4 0,-17 10 0,-29 4 0,-18 4-40,-13 0 0,-9 4-177,-14-2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03:2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12456,'0'0'232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29:49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53 2608,'0'0'7989,"-6"8"-7564,-6 6-166,1 2-1,1 0 1,1 0-1,-12 27 0,12-20 57,2 2 0,1-1 0,-4 35 0,-1 75 768,11-132-1070,-1 19 215,1 0 0,0-1 0,2 1 0,1 0 0,8 32 0,-9-45-153,0 0 1,1-1 0,0 0-1,0 1 1,0-1 0,1-1 0,0 1-1,1 0 1,-1-1 0,1 0 0,1 0-1,-1 0 1,1-1 0,0 0 0,0 0-1,0 0 1,12 6 0,-13-10-46,0 1 0,-1-1 0,1 0 1,0 0-1,0-1 0,0 1 0,0-1 0,0 0 1,0 0-1,0-1 0,0 1 0,0-1 0,0-1 1,0 1-1,0 0 0,-1-1 0,8-3 0,-2 0 22,-1 0-1,1-1 0,0 0 0,-1-1 0,-1 1 0,15-15 0,1-6 68,-2 0-1,-1-2 0,-1 0 1,-2-1-1,21-47 1,-20 33 35,-2-1 1,-3 0 0,14-69-1,-25 97-60,0-1-1,0-22 1,-3 33-46,-1-1-1,1 0 1,-1 0 0,-1 1 0,1-1-1,-1 0 1,-4-9 0,6 17-45,0 0 0,0-1 0,-1 1 0,1 0 1,0 0-1,0-1 0,0 1 0,0 0 0,0 0 0,-1-1 0,1 1 0,0 0 0,0 0 0,0 0 0,0 0 1,-1-1-1,1 1 0,0 0 0,0 0 0,-1 0 0,1 0 0,0 0 0,0 0 0,0 0 0,-1-1 1,1 1-1,0 0 0,-1 0 0,1 0 0,0 0 0,0 0 0,-1 0 0,1 0 0,0 0 0,0 0 0,-1 0 1,1 1-1,0-1 0,0 0 0,-1 0 0,1 0 0,0 0 0,0 0 0,0 0 0,-1 0 0,1 1 1,0-1-1,0 0 0,0 0 0,-1 0 0,1 1 0,0-1 0,0 0 0,0 0 0,0 0 0,0 1 0,-1-1 1,1 0-1,0 0 0,0 1 0,0-1 0,0 0 0,-11 21 65,9-16-51,-6 12-2,1 1-1,1 0 1,1 0-1,-5 29 1,-5 81 17,11-90-14,2 8 39,1 0 1,3-1 0,14 90-1,-15-129-39,0 0 0,1 0-1,0 0 1,1 0 0,-1-1-1,1 1 1,0-1 0,0 0-1,8 9 1,-9-11 2,1 0 1,-1 0-1,1-1 1,-1 1-1,1-1 0,0 0 1,0 0-1,0 0 1,0 0-1,0-1 0,1 1 1,-1-1-1,0 0 1,1 0-1,-1 0 1,1 0-1,6 0 0,-4-1 5,0-1 0,0 0 0,0 0 0,1-1 0,-1 1 0,0-1 0,-1-1 0,1 1 0,0-1 0,-1 0 0,1 0-1,-1-1 1,0 1 0,0-1 0,-1 0 0,1-1 0,6-7 0,1-2 9,-1-2 0,0 0 0,-1 0 0,11-26 0,-9 18 17,-3 5-1,18-32 0,-24 46-44,4-5 10,-3 11-13,0 7-6,2 18 9,-1-1 0,-1 1-1,-1 0 1,-1 0-1,-1 1 1,-2-1 0,-1 0-1,-6 36 1,8-60 7,-1 1 0,0 0 0,1 0 0,-1-1 0,0 1 0,0 0 0,-1-1 0,1 1 0,0-1 0,-1 1 0,0-1 0,1 0 0,-1 0 0,0 1 0,0-1 0,0-1 0,0 1 0,-1 0 0,1 0 0,-1-1 0,-4 3 0,4-3 8,0 0 0,-1 0-1,1-1 1,-1 1 0,1-1 0,-1 0-1,1 1 1,-1-2 0,1 1 0,-1 0 0,1-1-1,-1 1 1,1-1 0,-1 0 0,1 0-1,0-1 1,-5-2 0,-7 0 64,11 3-62,13 2-56,1 0 23,-1 0 0,1 0 1,-1-1-1,1 0 1,0-1-1,-1 0 0,1-1 1,-1 1-1,15-6 1,-10 2 18,-1 0 1,0-1 0,0 0-1,0-1 1,-1 0-1,0-1 1,-1 0 0,18-17-1,-11 8 10,-5 4 24,0-1 0,-1 0 1,0-1-1,11-20 0,-9 16 24,-11 15-48,0 0 0,-1 0 0,1 0 0,-1 0 1,1-1-1,-1 1 0,1-6 0,-19 46 37,10-17-55,0 1-1,-3 23 1,8-35-1,0-1 0,1 1 0,0 0-1,0 0 1,0-1 0,1 1 0,0 0 0,1-1 0,2 9 0,-3-15 3,-1 1 1,1 0-1,0 0 0,0 0 0,0-1 0,0 1 1,0 0-1,0-1 0,0 1 0,0-1 0,1 0 1,-1 1-1,0-1 0,1 0 0,-1 0 1,1 0-1,0 0 0,-1 0 0,1 0 0,0 0 1,-1 0-1,1-1 0,0 1 0,0-1 0,0 1 1,0-1-1,0 0 0,0 1 0,-1-1 0,1 0 1,0-1-1,0 1 0,0 0 0,0 0 0,0-1 1,0 1-1,2-2 0,2 0 9,0-1 1,-1 1-1,1-1 0,-1 0 1,0 0-1,0-1 0,0 0 1,0 0-1,-1 0 0,8-8 1,21-39 114,-14 20-32,-9 5 18,-7 13 94,-5 19-207,0 0 0,1 0-1,-1 0 1,1 0 0,1 0-1,-1 1 1,1-1 0,0 0-1,0 1 1,2 5-1,0 1-14,1 0 0,0 0-1,9 22 1,-11-34 16,-1 1 1,0-1-1,1 0 1,-1 1-1,1-1 1,0 0-1,-1 0 1,1 0-1,0 1 1,0-1-1,0 0 1,0 0-1,0 0 1,0 0-1,0 0 1,0 0-1,0-1 1,0 1-1,1 0 1,-1-1-1,0 1 1,1 0-1,-1-1 1,0 0-1,1 1 1,-1-1-1,0 0 1,1 0-1,-1 1 1,1-1-1,-1 0 1,0 0-1,1-1 1,-1 1-1,1 0 1,1-1-1,3-2 14,0 1-1,-1-1 0,1 0 1,-1-1-1,0 1 1,0-1-1,5-5 1,5-6 46,20-24 1,-21 21-19,19-16 0,-31 32-39,-1 1 1,1 0-1,0 0 1,0-1-1,0 1 0,-1 1 1,1-1-1,0 0 1,0 0-1,1 1 0,-1-1 1,0 1-1,0 0 1,0-1-1,0 1 1,0 0-1,0 0 0,1 1 1,-1-1-1,0 0 1,0 1-1,0-1 0,0 1 1,0 0-1,2 0 1,6 4-4,-1 0 1,1 0-1,15 13 1,-7-5-30,48 40-8,-72-56 54,1 0-1,-1 1 1,0 0-1,0 0 1,0 0-1,-9-1 1,-42-3 31,51 6-45,0 0-1,1 1 0,-1-1 1,0 1-1,0 1 0,0-1 1,1 1-1,-1 0 1,1 0-1,-1 0 0,1 1 1,0 0-1,0 0 0,0 1 1,-5 3-1,8-5-1,-1 0-1,1 1 1,0-1-1,0 0 0,0 1 1,0-1-1,0 1 1,0 0-1,1 0 1,-1 0-1,1 0 1,0 0-1,0 0 1,0 0-1,0 0 0,1 0 1,-1 0-1,1 0 1,0 1-1,0-1 1,0 0-1,0 0 1,0 1-1,1-1 0,0 0 1,-1 0-1,1 0 1,2 4-1,-3-6-1,1 1 0,-1-1 0,1 1 0,0-1 0,-1 0 0,1 0 0,0 1 0,0-1 0,0 0 0,0 0 0,0 0 0,0 0 0,0 0 0,0 0 0,1 0 0,-1 0 0,0-1 0,1 1 0,1 1 0,-1-2 0,0 0 0,-1 0 0,1 0 0,0 0 0,0-1 0,-1 1 0,1 0 0,0-1 0,-1 1 0,1-1 0,0 1 0,-1-1 0,1 0 0,-1 0 0,1 0 0,-1 0 0,2-1 0,5-4 0,-1 0 0,0-1 0,-1 0 0,1 0 0,8-12 0,7-10 0,-20 27 5,0 0-1,-1-1 0,0 1 1,0 0-1,0-1 0,0 1 1,0 0-1,0-1 1,0 1-1,0-5 0,-1 7 19,8 15 28,-5-9-55,0-1 0,0 0 0,0 0 0,0 0 0,1 0 1,0 0-1,0-1 0,0 0 0,0 0 0,1 0 0,0 0 1,0-1-1,7 5 0,-8-6 1,0-1 0,0 1 0,0-1 0,1 0 0,-1 1 0,0-2 0,1 1 1,-1-1-1,1 1 0,-1-1 0,1 0 0,-1-1 0,1 1 0,-1-1 0,0 0 0,1 0 0,-1 0 0,0-1 0,5-2 1,6-4 3,-1 0-1,0-1 1,-1-1 0,1 0 0,-2-1 0,0 0 0,0-1 0,-1-1 0,0 1 0,-1-2 0,-1 1 0,10-20 0,8-20 19,-3 0 1,19-62-1,-38 100-16,13-40 23,-2-2 0,-2 0 0,5-59 0,-18 109-19,3-42 15,-3 44-16,-1 1 0,-1-1-1,1 1 1,-1 0 0,1-1 0,-1 1-1,0 0 1,-3-6 0,4 9-6,-1 1-1,1 0 1,0-1 0,-1 1-1,1 0 1,-1-1 0,1 1 0,0 0-1,-1-1 1,1 1 0,-1 0-1,1 0 1,-1-1 0,1 1 0,-1 0-1,1 0 1,-1 0 0,1 0-1,-1 0 1,1 0 0,-1 0 0,1 0-1,-1 0 1,1 0 0,-1 0-1,1 0 1,-1 0 0,1 0 0,-1 0-1,1 0 1,-1 1 0,1-1-1,-1 0 1,1 0 0,-1 1 0,1-1-1,0 0 1,-1 1 0,1-1-1,-1 1 1,-17 15-9,8-4-8,1 0 0,1 1 0,0 1 0,1-1 0,-11 30 0,5-7-37,-8 45 0,12-40-8,2 0 0,-2 64 0,9-78 32,1 1-1,1-1 1,1 0 0,13 51-1,-12-64 22,0-2 0,1 1 0,0-1 0,10 16 0,-13-23 10,1 0 0,1-1 0,-1 0 0,1 0 0,-1 0 0,1 0 0,0-1 0,0 1 0,1-1 0,-1 0 0,1 0 0,0-1 0,7 4 0,25 8-176,20 6 23,-22-8-3157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29:5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92 680 5824,'0'0'5286,"4"-10"-4874,49-149 1618,-52 156-1857,0 0 0,-1-1 0,1 1 0,0 0 1,-1-1-1,0 1 0,0 0 0,0-1 0,-1-5 1,-17 49 929,2 9-698,-13 79-1,14-59-177,-11 70 209,-11 46 511,36-180-913,-5 16 449,4-19-48,1-11 112,4-51-57,18-103 1,-16 137-404,1 0 1,2 1-1,0-1 0,2 1 0,0 1 1,2 0-1,0 1 0,21-28 0,7-7 87,-16 21-58,2 1-1,39-41 0,-63 75-103,0 0 0,1 0 0,-1 0 0,0 0 0,1 0 1,0 0-1,-1 1 0,1-1 0,0 1 0,0 0 0,0 0 0,0 0 0,5-1 0,-6 2-3,0 0 0,0 0 0,0 0 0,0 1 0,0-1 0,0 0 0,0 1 0,0 0 0,0-1 0,0 1 1,-1 0-1,1 0 0,0 0 0,0 0 0,-1 1 0,1-1 0,-1 0 0,1 1 0,-1-1 0,1 1 0,0 1 0,3 3 1,-1 0 0,0 1 0,-1-1 0,1 1-1,-1-1 1,-1 1 0,1 0 0,-1 0 0,0 1 0,-1-1-1,0 0 1,1 13 0,-2-15-2,0 0 0,0 0 0,0-1-1,-1 1 1,0 0 0,0 0 0,0-1 0,0 1-1,-1-1 1,1 1 0,-1-1 0,0 0 0,-1 0 0,1 0-1,-1 0 1,0 0 0,0 0 0,0 0 0,0-1-1,-7 6 1,4-5 9,3-2-4,1 0 0,-1 0 1,0 0-1,0 0 1,0-1-1,1 0 0,-1 1 1,0-1-1,-1 0 1,1 0-1,0-1 0,0 1 1,0-1-1,-6 1 1,8-1-10,0 0 1,0 0 0,0 0 0,0 0 0,0 0 0,0 0 0,0 1 0,0-1-1,0 0 1,0 1 0,0-1 0,0 0 0,1 1 0,-1-1 0,0 1-1,0 0 1,0-1 0,1 1 0,-1 0 0,0-1 0,1 1 0,-1 0 0,0 0-1,1-1 1,-1 1 0,1 0 0,-1 0 0,1 0 0,0 0 0,-1 1-1,1-1-1,0 0-1,0 1 0,0-1 1,0 0-1,0 1 1,0-1-1,0 0 0,0 0 1,1 1-1,-1-1 0,0 0 1,1 0-1,-1 0 0,1 1 1,-1-1-1,1 0 0,0 0 1,0 0-1,-1 0 0,1 0 1,0 0-1,0 0 0,0 0 1,1 0-1,5 4 0,-1-1 0,1-1 0,0 1 1,0-1-1,1-1 0,-1 1 0,0-1 0,1 0 0,-1-1 1,1 0-1,0 0 0,-1 0 0,1-1 0,8-1 1,-2 0 13,0-1 1,0 0 0,0-1-1,-1-1 1,1 0 0,24-11-1,-21 5 22,-1 0 0,0 0 0,-1-2-1,0 0 1,-1 0 0,0-2 0,-1 0-1,0 0 1,-2-1 0,1 0 0,17-34 0,-27 43-10,0 0 1,0 1-1,0-1 0,-1 0 1,0 0-1,0 0 1,0 1-1,-1-1 1,0 0-1,-1-7 1,1-5 104,-1 10-42,1 7-81,0 0 0,0 0 1,0 0-1,0 0 0,0 0 1,0 1-1,0-1 0,0 0 0,0 0 1,1 0-1,-1 0 0,0 0 1,1 0-1,-1 1 0,1-1 0,-1 0 1,0 0-1,1 0 0,0 1 1,0-2-1,2-1 3,-1 1 0,1-1 0,0 1-1,0 0 1,0-1 0,0 1 0,1 1 0,-1-1 0,1 0 0,-1 1 0,1 0-1,-1 0 1,1 0 0,0 0 0,7 0 0,-2 0 0,0 0 0,1 1 0,-1 1 0,0 0 0,13 2 0,-19-2-14,0 0 1,0 0 0,0 0-1,0 0 1,-1 0-1,1 1 1,0-1-1,-1 1 1,1 0-1,-1 0 1,1 0-1,-1 0 1,0 0 0,0 0-1,0 1 1,0-1-1,0 1 1,-1-1-1,1 1 1,-1 0-1,0-1 1,1 1-1,-1 0 1,0 0 0,-1 0-1,2 4 1,0 7-4,-1 1 1,0-1 0,-1 1 0,-3 20 0,1 2 0,2-32 6,0 0 1,0 1-1,1-1 0,0 0 0,0 0 0,0 0 1,0 0-1,1 0 0,0 0 0,0-1 0,0 1 1,5 6-1,-5-8-1,0-1 1,0 1-1,1-1 0,0 0 1,-1 1-1,1-1 1,0 0-1,0-1 0,0 1 1,0-1-1,0 1 0,0-1 1,1 0-1,-1 0 1,0 0-1,1 0 0,-1-1 1,1 0-1,4 1 1,3-2 6,-1 1 0,1-1 0,-1-1 0,1 0 1,-1 0-1,0-1 0,12-5 0,66-34 65,-75 35-60,22-14 73,0-1 0,42-37 0,-65 52 6,-17 16-25,-17 17 2,19-22-64,-7 6 13,1 1 0,-9 15-1,16-23-15,0 0-1,0 0 0,1 0 0,-1 0 1,1 1-1,0-1 0,0 0 0,0 1 0,1-1 1,-1 1-1,1-1 0,0 1 0,-1 0 1,2 4-1,-1-7-2,0 1 1,1-1-1,-1 1 0,1-1 1,-1 1-1,1-1 0,0 0 1,-1 1-1,1-1 1,0 0-1,0 1 0,0-1 1,0 0-1,0 0 0,0 0 1,0 0-1,0 0 1,0 0-1,1 0 0,2 1 1,-2-1-1,1 0 0,0 0 1,0 0-1,0 0 0,0-1 1,0 1-1,0-1 0,0 0 1,0 0-1,4-1 1,-1 1 8,0-1 0,1-1 0,-1 1 0,0-1 0,0 0 0,0-1 0,0 1 0,0-1 0,7-5 1,-11 7-6,-1 0 0,1-1 0,-1 1 0,0 0 0,1-1 0,-1 1 0,0-1 0,0 1 0,0-1 0,0 1 0,0-1 0,-1 0 0,1 1 1,0-1-1,-1 0 0,1 0 0,-1 0 0,0 1 0,1-5 0,-2 3 2,1 0 1,-1 0-1,1 0 1,-1 0-1,0 0 1,0 0-1,0 0 1,0 0-1,-1 0 1,1 1-1,-3-4 0,-1 0 19,0 0 0,0 0 0,0 0 0,-1 0 0,0 1 0,0 0-1,-1 0 1,-11-6 0,5 1 11,11 9-31,1-1-1,-1 1 1,1 0-1,-1 0 1,0-1-1,1 1 1,-1 0 0,0 1-1,0-1 1,0 0-1,-2 0 1,4 1-5,0 0 0,0-1 0,0 1 0,0 0 1,0 0-1,0 0 0,0 0 0,0 0 0,0 0 0,0 0 0,1 0 0,-1 0 1,0-1-1,0 1 0,0 0 0,0 0 0,0 0 0,0 0 0,0 0 1,0 0-1,0 0 0,0 0 0,0-1 0,0 1 0,0 0 0,0 0 0,0 0 1,0 0-1,0 0 0,0 0 0,-1 0 0,1-1 0,0 1 0,0 0 1,0 0-1,0 0 0,0 0 0,0 0 0,0 0 0,0 0 0,0 0 1,0 0-1,0 0 0,0 0 0,-1 0 0,1-1 0,0 1 0,0 0 0,0 0 1,0 0-1,0 0 0,0 0 0,0 0 0,0 0 0,-1 0 0,1 0 1,0 0-1,0 0 0,0 0 0,0 0 0,0 0 0,9-5-24,20-1-7,1 2 1,41 0-1,-1-1 19,-21-2 11,-1-2-1,0-2 1,0-2 0,60-25-1,-94 30 0,-12 7-5,0 0-1,0 0 0,0 0 0,0 0 0,0 0 0,0 1 1,0-1-1,0 0 0,0 1 0,4-1 0,-23 12 9,11-6 5,-18 12 6,1 2 0,0 1 0,2 1 0,0 0 0,-20 29 0,37-45-12,1-1 0,0 1 0,0-1 0,1 1 1,-1 0-1,1 0 0,0 0 0,0 0 0,0 1 0,-1 9 0,3-11 0,0 0 0,0 1 0,0-1 0,1 0 0,0 0 0,-1 1 0,2-1 0,-1 0 0,0 0 0,1 0 0,0 0 0,-1-1 0,2 1 0,2 5 0,0-3 3,-1 0-1,1 0 1,0-1 0,0 1-1,1-1 1,0 0 0,0-1-1,0 1 1,0-1-1,1 0 1,-1-1 0,12 5-1,-7-5 6,-1 0-1,1-1 1,-1 0-1,1 0 0,0-2 1,0 1-1,20-2 1,2-4 17,1-2 1,-2-1-1,1-1 1,48-21 0,-49 17-3,58-32 0,-82 41-7,1-2-1,-1 1 0,-1-1 0,1 0 0,-1-1 1,0 0-1,0 0 0,-1 0 0,0-1 0,-1 0 1,9-15-1,-13 22-10,0-1 0,0 0 1,-1 1-1,1-1 0,-1 1 0,1-1 1,-1 0-1,0 0 0,0 1 0,1-1 1,-1 0-1,0 1 0,-1-1 0,1 0 1,0 0-1,0 1 0,-1-1 0,1 0 1,-1 1-1,1-1 0,-1 1 0,0-1 1,0 0-1,0 1 0,0 0 0,0-1 1,0 1-1,0-1 0,0 1 0,-2-1 1,1 0-3,0 1 0,0 0 1,-1-1-1,1 1 1,0 0-1,-1 1 1,1-1-1,-1 0 1,1 1-1,-1-1 1,0 1-1,1 0 1,-1 0-1,1 0 1,-1 0-1,1 0 0,-1 1 1,1-1-1,-6 2 1,-8 4 3,0 0 1,-24 13-1,34-16-5,1 0-1,0 0 1,0 1-1,0 0 0,0 0 1,1 0-1,-1 0 0,1 1 1,0 0-1,-5 8 0,8-11-1,0 0 0,0 0 0,0 0 0,0-1 0,0 1 0,1 0 0,-1 0 0,1 0 0,-1 0 0,1 0 0,0 1 0,0-1 0,0 0 0,0 0 0,0 0 0,0 0 0,1 0 0,-1 0 0,1 0 0,-1 0 0,1 0 0,0 0 0,0 0 0,-1-1 0,1 1 0,1 0 0,-1 0 0,0-1 0,0 1 0,1-1 0,-1 1 0,1-1 0,-1 1 0,1-1 0,0 0 0,-1 0 0,1 0 0,3 2 0,4 1 0,0 0 0,1-1 0,-1 0 0,1 0 0,-1-1 0,19 2 0,0-3-14,1-2-1,-1 0 1,0-2 0,40-10-1,-34 4 21,-2-1 0,1-3-1,40-20 1,-23 10 5,59-31 85,-55 26-25,-92 57-56,-38 24-15,66-47 0,0 2 0,1-1 0,-12 13 0,17-16 0,0 1 0,-1 0 0,2 0 0,-1 0 0,1 1 0,-1-1 0,2 1 0,-4 7 0,6-12 0,-1 0 0,1 1 0,0-1 0,0 1 0,0-1 0,0 0 0,0 1 0,0-1 0,0 0 1,0 1-1,0-1 0,1 1 0,-1-1 0,0 0 0,1 0 0,-1 1 0,1-1 0,0 0 0,-1 0 0,1 1 0,0-1 0,0 0 0,0 0 0,0 0 0,0 0 0,0 0 0,0 0 0,0-1 0,0 1 0,0 0 0,0 0 0,1-1 0,-1 1 0,0-1 0,1 1 0,-1-1 0,2 1 1,3 1-5,0-1 1,1 0 0,-1 0-1,0 0 1,0 0 0,1-1-1,6-1 1,0-1 0,0 0 0,0-1 0,0-1 0,-1 0 1,1-1-1,-1 0 0,0-1 0,0 0 0,-1-1 0,0 0 1,0-1-1,15-13 0,-11 6 20,0 0 0,-1-1 0,0 0 0,-2-1 0,0-1 0,-1 0 0,10-23-1,-1-1 32,-2-1-1,-3-1 0,-1-1 0,-2 0 0,-2 0 0,4-54 0,-13 96-45,-1-1 1,0 1-1,-1-1 1,1 1-1,0-1 1,-1 1-1,0 0 1,0-1-1,0 1 1,0 0-1,-3-6 1,3 8-4,0 0 0,0 0 0,0 0 0,1 0 0,-1 0 0,0 0 0,0 0 0,0 0 0,-1 0 0,1 0 0,0 1 0,0-1 0,0 0 1,-1 1-1,1-1 0,0 1 0,0 0 0,-1-1 0,1 1 0,0 0 0,-1 0 0,1 0 0,0 0 0,-1 0 0,1 0 0,0 0 0,-1 0 0,1 0 0,0 1 0,-1-1 0,1 1 0,-2 0 0,-6 3-7,0 0-1,1 1 1,0 0-1,-1 1 0,1-1 1,1 2-1,0-1 1,-1 1-1,2 0 0,-1 1 1,1-1-1,0 1 1,1 0-1,0 1 0,-5 10 1,-3 11-14,0 0-1,2 0 1,-8 40 0,13-45 0,1-1 0,1 2 0,1-1-1,0 35 1,3-50 13,1 0-1,0-1 0,0 1 1,1 0-1,0-1 1,1 1-1,0-1 0,0 0 1,1 1-1,1-2 1,-1 1-1,1 0 0,1-1 1,7 10-1,-9-14 8,0 0-1,1 0 1,-1-1-1,1 1 1,0-1-1,0 0 1,0 0-1,0 0 1,0-1-1,1 0 1,-1 0-1,1 0 1,0-1-1,-1 1 1,1-2-1,0 1 1,0 0-1,-1-1 1,1 0-1,0-1 1,0 1-1,0-1 1,8-2-1,-3-1 7,0 1 0,0-1 1,-1-1-1,1 0 0,-1 0 0,0-1 0,-1 0 0,0-1 0,0 0 0,0-1 0,9-10 0,2-4 32,-2-1 0,21-33 0,-35 50 3,-6 7-15,-4 13 0,4-8-17,-1 12-36,-4 35-1,7-47 17,0 0-1,0 0 1,1 0-1,-1 0 1,2-1-1,-1 1 1,0 0 0,1-1-1,0 1 1,4 6-1,-6-11 13,1 0-1,0 1 0,-1-1 1,1 0-1,0-1 1,0 1-1,0 0 0,0 0 1,0 0-1,0 0 0,0-1 1,0 1-1,0 0 1,0-1-1,0 1 0,1-1 1,-1 1-1,2-1 1,0 1 2,0-1 0,0 0 0,-1 0 0,1 0 0,0 0 0,0 0 0,0-1 0,3 0 0,5-3 11,-1 0-1,1 0 0,11-8 1,-18 10-12,7-5 15,1 0 0,-1-1-1,-1-1 1,0 1-1,0-2 1,10-11-1,0-4 98,26-39 0,-45 61-90,1 1 1,0-1 0,1 0-1,-1 1 1,0-1 0,1 1-1,-1 0 1,6-3 0,-7 35-18,0-18 0,-1 0 0,2 1 0,-1-1 0,6 16 0,-6-22 3,1 0-1,0 0 0,1 0 1,0-1-1,0 1 0,0-1 0,0 0 1,1 0-1,0 0 0,7 8 0,-9-12-3,1 1 0,-1-1 0,1 0 0,-1 0 0,1 1-1,-1-2 1,1 1 0,0 0 0,-1 0 0,1-1 0,0 0-1,0 1 1,-1-1 0,1 0 0,0 0 0,0-1 0,0 1-1,-1-1 1,1 1 0,5-3 0,3 0 17,0-1 1,0-1 0,16-9-1,-4-1 43,-1-1-1,0-1 0,-1-1 1,28-32-1,-22 22 13,-11 9-18,6-8-3,-21 26-52,1 0-1,-1 0 1,0 0-1,1 0 1,-1 0 0,1 0-1,-1 0 1,1 0-1,-1 1 1,1-1-1,0 1 1,-1-1-1,1 1 1,0-1-1,1 1 1,0 1-2,-1 0 0,0 0 0,0 1 0,0-1 0,0 1 0,0-1 0,0 1 0,0 0 0,-1 0 0,1 0 0,1 2 0,1 0 0,5 6-1,1 0 1,0-1-1,0 0 0,1-1 1,0 0-1,0-1 0,1 0 1,22 9-1,-27-14 1,0 0 0,-1 0 0,1 0 0,0-1 0,1 0-1,-1-1 1,0 1 0,0-1 0,0 0 0,0-1 0,0 0 0,0 0 0,0-1 0,0 0 0,0 0-1,-1 0 1,1-1 0,8-5 0,-7 4 14,0-1 0,0-1 1,-1 1-1,1-2 0,9-10 0,-15 15-6,1-1 0,-1 1 0,0-1 0,0 0 0,-1 0 0,1 0 0,0 0 0,-1 0 1,0 0-1,0 0 0,0 0 0,0 0 0,0-1 0,-1 1 0,1 0 0,-1-1 0,0 1 0,0-1 0,-1-3 0,1 7-7,0-1 1,-1 0-1,1 0 0,-1 1 0,1-1 1,-1 0-1,1 1 0,-1-1 0,0 0 1,1 1-1,-1-1 0,0 1 1,1-1-1,-1 1 0,0-1 0,0 1 1,1 0-1,-1-1 0,0 1 0,0 0 1,0 0-1,0 0 0,1-1 0,-1 1 1,0 0-1,0 0 0,0 0 0,0 0 1,0 0-1,1 1 0,-1-1 0,0 0 1,0 0-1,0 1 0,-1-1 1,-30 11 16,21-5-25,1 0 0,0 1 0,1 0 0,-1 0 0,1 1 0,1 0 0,0 1 0,0 0 0,0 0 0,1 1 0,-9 17 0,14-24 6,1-1-1,0 1 1,0 0-1,0-1 1,0 1-1,0 0 0,0 0 1,1 0-1,-1-1 1,1 1-1,0 0 1,0 0-1,0 0 0,0 0 1,0 0-1,1-1 1,1 6-1,-1-4 5,1-1 1,0 0-1,0 1 1,0-1-1,0 0 0,0 0 1,1 0-1,-1 0 1,1-1-1,0 1 0,5 4 1,3-1 23,-1 0 1,1-1 0,-1 1 0,1-2-1,1 0 1,-1 0 0,17 2-1,-5-2 52,-1-1 0,1-2 0,0 0 0,0-1-1,0-1 1,23-5 0,-30 3-1399,-1-1 0,27-9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29:5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72 6928,'0'0'10802,"-8"-3"-10338,-42-17 495,48 19-774,1 1 1,-1-1 0,1 1 0,-1 0-1,0 0 1,1-1 0,-1 1 0,0 0-1,1 0 1,-1 1 0,1-1 0,-1 0-1,0 0 1,1 1 0,-1-1 0,1 1-1,-1 0 1,-1 0 0,4-8 279,0 0 1,-1 0-1,0 0 0,0 0 1,-1-8-1,-10 54 239,10-36-685,1-1 0,0 1 0,-1-1 1,1 1-1,0-1 0,1 1 0,-1-1 0,0 1 0,2 2 1,-2-4-12,0-1 0,0 1-1,0-1 1,1 1 0,-1-1 0,0 1 0,0-1 0,1 0 0,-1 1 0,0-1 0,1 1 0,-1-1 0,1 0 0,-1 1 0,0-1 0,1 0 0,-1 0 0,1 1 0,-1-1 0,1 0 0,-1 0 0,1 1 0,-1-1-1,1 0 1,-1 0 0,1 0 0,-1 0 0,1 0 0,-1 0 0,1 0 0,-1 0 0,1 0 0,-1 0 0,1 0 0,-1 0 0,1 0 0,-1-1 0,1 1 0,-1 0 0,1 0 0,-1 0 0,0-1 0,1 1 0,-1 0 0,1-1-1,-1 1 1,0 0 0,1-1 0,-1 1 0,0 0 0,1-1 0,12-9 314,-12 10-65,-8 5-116,4-2-104,-1 1 0,0-1 0,1 1 0,0 0 0,0 0 0,0 1 0,-3 6 0,7-10-41,0-1 0,0 1 0,0 0 0,0-1 0,0 1 0,0-1-1,0 1 1,0-1 0,0 1 0,0-1 0,2 1 0,0 0-44,29 17-448,-22-11-2972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29:5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8840,'0'0'12433,"9"-2"-12081,-4 0-269,0 2 32,0-1 0,0-1 0,0 1 0,0-1 1,-1 0-1,1 0 0,-1 0 0,1 0 0,-1-1 0,0 0 0,7-6 0,-38 30 1591,17-11-1486,-14 17 142,23-25-305,-1 0 0,1 0 0,0 0 0,0 0 0,0 1 0,0-1 0,0 0 0,1 0 0,-1 1 0,1-1 0,-1 0 0,1 3 0,0-5-17,0-1-1,1 1 1,-1-1 0,0 0 0,1 1-1,-1-1 1,1 1 0,-1-1 0,1 1-1,-1-1 1,1 1 0,-1 0 0,1-1-1,-1 1 1,1 0 0,1-1-1,-1 1-8,-1-1-1,1 1 0,0-1 0,0 1 0,0-1 0,0 0 0,-1 1 0,1-1 0,0 0 0,-1 0 0,1 1 0,0-1 0,-1 0 0,1 0 0,0-1 0,-1-12 122,0 14-133,-1 0 0,1 0 0,0 0 1,0 0-1,0 0 0,0-1 0,-1 1 0,1 0 0,0 0 0,0 0 0,0 0 0,0 0 0,-1 0 0,1 0 0,0 0 0,0 0 0,0 0 0,0 0 0,-1 0 0,1 1 0,0-1 0,0 0 0,0 0 0,0 0 0,0 0 0,-1 0 0,1 0 0,0 0 0,0 0 0,0 0 0,0 0 0,0 1 1,0-1-1,-1 0 0,1 0 0,0 0 0,-12 17-3791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01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85 6520,'0'0'5801,"-8"-9"-5006,0 0-543,0 0 0,-1 0 0,0 1 0,-1 1 0,0 0 0,-11-7 0,17 12-161,-1 0 1,1 0-1,-1 0 1,0 1-1,0 0 1,0 0-1,0 0 1,0 1-1,0-1 1,0 1-1,0 1 1,0-1-1,0 1 1,0-1 0,0 1-1,0 1 1,-5 1-1,-8 4 153,0 1 0,0 0 0,-17 13 0,13-9-41,4-2-63,2 0-1,-1 1 1,2 1-1,-1 1 1,2 0 0,0 0-1,0 2 1,1 0-1,1 0 1,1 1-1,0 1 1,1-1 0,0 2-1,2-1 1,0 2-1,1-1 1,1 1-1,-7 35 1,10-34-19,1 0 1,1 0-1,0 0 1,2 0-1,0 1 1,2-1-1,0 0 1,1 0-1,1-1 0,10 26 1,-11-34-69,0-1-1,1 0 1,1 0-1,-1 0 1,2-1 0,-1 0-1,1 0 1,1-1 0,-1 0-1,2 0 1,-1-1 0,1 0-1,0 0 1,0-1-1,1 0 1,0-1 0,0 0-1,0 0 1,0-1 0,14 3-1,-15-5-11,-1 0 1,1-1-1,0 0 0,-1-1 0,1 0 0,0 0 0,-1-1 1,1 0-1,-1 0 0,1-1 0,15-6 0,-18 6-3,-1 0 0,1-1 0,-1 0 0,0 0-1,0-1 1,0 1 0,-1-1 0,1 0 0,-1 0-1,0 0 1,0-1 0,0 0 0,0 0 0,-1 0-1,0 0 1,0 0 0,4-11 0,-5 9 15,0 1 0,0-1 0,-1 0 0,0 0 0,0 0 0,0 0 0,-1 0 0,0 0 0,-1 0 0,1 0-1,-4-12 1,2 14-16,1 0 0,-1 0-1,0 0 1,-1 0 0,1 0-1,-1 1 1,0-1 0,0 1-1,-1 0 1,1 0 0,-1 0-1,0 0 1,0 1 0,0-1-1,0 1 1,-5-3 0,-8-3 92,-1 0 0,1 1 1,-2 1-1,-32-9 0,49 16-107,0 0-1,1-1 1,-1 0-1,0 1 1,0-1-1,1 0 1,-1 0-1,-2-2 1,4 3-20,0 0 0,0 0 1,0 0-1,-1 0 0,1 0 1,0 0-1,0 0 0,0 0 1,0 0-1,0 0 0,0 0 1,0-1-1,0 1 1,0 0-1,0 0 0,0 0 1,0 0-1,0 0 0,0 0 1,0 0-1,0 0 0,0 0 1,0 0-1,0-1 0,0 1 1,0 0-1,0 0 1,0 0-1,0 0 0,0 0 1,0 0-1,0 0 0,0 0 1,0 0-1,0 0 0,0-1 1,0 1-1,0 0 1,1 0-1,-1 0 0,0 0 1,0 0-1,0 0 0,0 0 1,0 0-1,0 0 0,0 0 1,0 0-1,0 0 0,11-2 54,30 0 99,-1-2-1,51-11 1,-51 7 152,1 1 1,51 0 0,-76 8-134,-1 0 1,0 2-1,23 5 1,-17-3 56,3-5 247,-23 0-395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3:11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27 7232,'0'0'14577,"15"0"-14319,64 0 703,121-18 0,-176 14 140,37 0 0,-87 25-674,1-7-377,2 2 0,0 1 1,0 1-1,-29 30 0,-20 16 10,10-13-25,-95 101 0,131-117-35,-5 6 0,19-19 4,15-22 5,0 1-1,0-1 0,0 0 1,0 0-1,0 0 0,0 0 1,3-1-1,-5 1-7,304-40 97,-295 39-60,-1 0 0,1 1 0,0 0 0,-1 0 0,1 1 0,0 0 0,-1 1 0,14 4 0,-11 0 231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0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1 421 6824,'0'0'6866,"8"-3"-6438,3-2-262,-1 0 0,0-1 0,0 0 0,0 0 0,-1-1 0,1 0 0,15-17 0,21-30 1131,58-88 1,-88 116-424,-1-1-1,19-47 1,-33 71-750,-1 1 1,1 0-1,-1-1 1,0 1-1,0 0 1,0-1-1,0-3 1,-3 0 645,-2 15-192,-11 36-59,9-29-396,1 0-1,0 1 1,2 0 0,0 1 0,-3 33 0,7-24 111,3 33 0,-2-51-162,0 0 0,1 0 0,0 0 1,1 0-1,0 0 0,0 0 0,6 10 0,-8-17-42,1 0-1,-1 1 1,0-1-1,1 0 1,0 0-1,0 0 1,-1 0-1,1 0 1,0 0-1,1 0 1,-1-1-1,0 1 1,0-1-1,1 0 1,-1 0-1,1 1 1,-1-2-1,1 1 1,4 1-1,-3-2 2,0 0 0,-1 0 0,1 0-1,0-1 1,0 0 0,0 0 0,0 0 0,0 0 0,-1 0-1,1-1 1,0 0 0,5-3 0,1-1 6,-1-1 0,-1 0 1,1 0-1,-1-1 0,0 0 0,-1 0 1,0-1-1,0 0 0,6-11 0,7-16 126,18-42 0,-31 63-105,-3 6-21,8-16 162,10-34 1,-20 53 114,-3 14-213,-2 17-40,3 2-13,1 0 0,1 0 0,2 0 1,0-1-1,2 1 0,9 24 0,-14-49-44,-1-1 1,0 0-1,1 0 0,-1 0 0,0 0 0,1 0 1,0 0-1,-1 0 0,1 0 0,-1 0 0,1 0 1,0 0-1,0 0 0,0 0 0,-1-1 0,1 1 1,0 0-1,0-1 0,0 1 0,0 0 1,0-1-1,0 1 0,1-1 0,-1 0 0,0 1 1,0-1-1,0 0 0,0 0 0,0 1 0,1-1 1,-1 0-1,0 0 0,0 0 0,0-1 0,0 1 1,1 0-1,0-1 0,2 0 10,-1-1 0,1 1 0,-1-1 0,0 0 0,0 0 0,0 0 0,0-1 0,0 1 0,0-1 0,3-4-1,11-14 54,-2-1 0,0-1 0,18-38 0,14-23 201,-47 83-262,4-5 56,-1 1 1,0 1 0,1-1-1,5-4 1,-8 9-56,0 0 0,0 0 0,1 1 0,-1-1 0,0 1 0,0-1 0,0 1 0,1-1 0,-1 1 0,0 0 0,1 1 0,3 1 2,26 15 1,-13-8-6,38 18 1,-49-26-5,0 0 0,0 0 0,0 0 0,0-1 0,0 0 0,0 0 0,0-1 0,0 0 0,13-2 0,-12 1-1,0-1 0,0 0 1,0 0-1,-1-1 0,1 0 0,-1 0 0,10-6 1,-13 7 7,0-1-1,0 0 1,-1 0 0,1 0 0,-1 0 0,1-1 0,-1 1 0,0-1 0,-1 0 0,1 1 0,0-2 0,-1 1 0,3-8 0,-4 11 0,-1-1-1,1 1 1,-1-1 0,1 1 0,-1-1 0,0 1-1,0-1 1,0 1 0,0-1 0,0 1-1,0 0 1,-1-3 0,1 3-2,0 1 1,-1-1-1,1 0 1,0 1-1,-1-1 0,1 1 1,0-1-1,-1 1 1,1-1-1,-1 1 0,1-1 1,-1 1-1,1-1 1,-1 1-1,1 0 0,-1-1 1,1 1-1,-1 0 1,0 0-1,0-1 0,-1 1 4,0-1 0,0 1-1,0 0 1,-1 0-1,1 0 1,0 1 0,0-1-1,0 0 1,0 1-1,0-1 1,0 1 0,0 0-1,0 0 1,0 0 0,1 0-1,-4 1 1,-3 3 9,-1 1 0,1 0 1,0 1-1,-13 12 0,18-16-15,1 0-1,-1 1 1,1 0-1,0-1 1,-1 1-1,2 0 0,-1 0 1,0 0-1,1 0 1,0 1-1,0-1 0,0 0 1,1 0-1,-1 5 1,1 3 4,0 0 0,0 0 0,2 0 0,-1 0 0,1-1 0,1 1-1,0-1 1,6 14 0,-8-23 0,0 1 0,0-1 0,0 0 0,0 0 0,1 0-1,-1-1 1,0 1 0,1 0 0,-1 0 0,1-1 0,0 1-1,0-1 1,0 1 0,-1-1 0,1 0 0,0 0 0,1 0-1,-1 0 1,0 0 0,0 0 0,0 0 0,1-1 0,-1 1-1,0-1 1,0 0 0,1 1 0,-1-1 0,0 0 0,1-1-1,-1 1 1,0 0 0,1-1 0,2 0 0,4-2 31,0 0-1,0 0 1,0-1 0,0 0 0,-1-1 0,14-9 0,50-38 188,60-41 176,-82 67-280,-45 24-65,1 0 1,0 0 0,-1 0-1,1 0 1,0 1-1,0 0 1,7 0-1,-12 1-46,0 1-1,0-1 0,0 0 1,0 1-1,-1-1 0,1 1 1,0 0-1,0-1 0,0 1 1,-1-1-1,1 1 1,0 0-1,-1 0 0,1-1 1,-1 1-1,1 0 0,0 0 1,-1 0-1,0 0 0,1 0 1,-1 0-1,0 0 0,1-1 1,-1 1-1,0 0 0,0 0 1,0 0-1,0 0 0,0 0 1,0 2-1,0 34 189,0-36-181,-4 68 283,3-69-301,1 1 0,0 0 0,0-1 0,0 1 0,0 0 0,1-1 0,-1 1 0,0 0 0,0 0 0,0-1 0,0 1 0,1 0 0,-1-1 0,0 1 0,1-1 0,-1 1 0,1 0 0,-1-1 0,0 1 0,1-1 0,-1 1 0,1-1 0,0 1 0,-1-1 0,1 0 0,-1 1 0,1-1 0,-1 0 0,1 1 0,0-1 0,-1 0 0,1 0 0,0 1 0,-1-1 0,1 0 0,0 0 0,0 0 0,-1 0 0,1 0 0,0 0 0,-1 0 0,1 0 0,0 0 0,-1 0 0,1-1 0,1 1 0,4-2 0,1 0 0,-1 0 0,0-1 0,7-2 0,-7 2 0,140-72 0,-132 66 0,-13 8 0,0 0 0,0 0 0,0 0 0,1 0 0,-1 1 0,0-1 0,1 0 0,-1 1 0,0-1 0,1 1 0,-1-1 0,1 1 0,1-1 0,3 0 0,-4 1 0,0 5 0,-1-3 0,7 22 0,-7-19 0,0 1 0,1-1 0,0 0 0,0 0 0,0 0 0,1 0 0,0 0 0,0 0 0,0-1 0,0 1 0,1-1 0,0 0 0,5 5 0,11 4 0,1-2 0,0 0 0,0-1 0,1-1 0,31 9 0,-43-15 0,30 7 709,-14-8-5810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04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5 107 6328,'0'0'12010,"-1"-9"-11394,0 0-423,0 3-14,0 0 1,0 0 0,1 0 0,0 0-1,0-1 1,1 1 0,1-9 0,0 3 517,-3 11-614,1-1 0,0 1-1,1 0 1,-1 0-1,0 0 1,0 0-1,0 0 1,1 0-1,-1 0 1,0 0 0,1 0-1,-1 0 1,1 0-1,-1 0 1,2-1-1,-2 1 194,0 6-307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19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0 944 7136,'0'0'6321,"10"5"-5753,32 15-49,-37-19-430,0 0 1,0 0 0,0 0 0,0-1-1,0 0 1,-1 0 0,1 0 0,0 0-1,0-1 1,0 0 0,0 0 0,0 0-1,-1-1 1,1 1 0,-1-1 0,1 0-1,-1-1 1,7-3 0,13-10 224,0 0-1,-2-2 1,0 0 0,-1-1 0,-1-2-1,0 0 1,-2-1 0,17-26 0,-7 4 322,-2 0 1,-2-2 0,28-77-1,-28 48 264,6-15 848,-28 85-1593,3-4 646,-4 9-783,-1 0 1,0 1 0,1-1-1,-1 0 1,1 0-1,-1 1 1,0-1 0,1 0-1,-1 0 1,0 1 0,1-1-1,-1 0 1,0 1 0,0-1-1,1 1 1,-1-1-1,0 0 1,0 1 0,0-1-1,0 1 1,1-1 0,-1 1-1,0-1 1,0 0 0,0 1-1,0-1 1,0 2 0,9 34 223,-2 1 1,4 45-1,-7-46-153,17 182 290,-18-154-230,-9 91 0,0-112-45,5-40-91,1 0 0,-1 0 0,0-1 0,0 1 0,0-1 0,0 1 0,-1 0-1,1-1 1,-1 0 0,1 1 0,-1-1 0,-3 3 0,4-4-7,1-1-1,-1 1 1,0-1 0,0 0 0,0 1 0,0-1-1,0 0 1,0 0 0,0 1 0,0-1-1,-1 0 1,1 0 0,0 0 0,0 0 0,0 0-1,0-1 1,0 1 0,0 0 0,0 0 0,0-1-1,0 1 1,0-1 0,0 1 0,0 0-1,1-1 1,-1 0 0,0 1 0,0-1 0,-1-1-1,-23-22 107,-105-149 545,124 165-611,5 3 83,8 5-91,18 10-85,-9-3 48,1-3-15,1 0-1,0 0 1,1-2 0,-1 0-1,0-1 1,1-1-1,-1-1 1,0-1 0,29-5-1,15-7-39,82-31-1,-124 38 47,18-7-60,41-22 0,-76 33 28,-12 7 29,-83 70 81,78-61-51,1 1 0,0 0 0,1 1 0,-13 19 0,23-32-17,1 1 0,-1-1 0,1 0 0,0 0 0,0 1 0,0-1 0,0 1 0,0-1 0,1 1 0,-1-1 0,1 1 0,-1 0 0,1-1 0,0 1 0,0 0 0,0-1 0,0 1 0,1-1 0,-1 1 0,1 0 0,0-1 0,-1 1 0,1-1 0,0 0 0,1 1 0,-1-1 0,0 0 0,1 1 0,-1-1 0,1 0 0,0 0 0,-1 0 0,1 0 0,0-1 0,0 1 0,0-1 0,0 1 0,1-1 0,1 2 0,0-1 0,0 0 0,0 0 0,0-1 0,0 1 0,0-1 0,0 0 0,0 0 0,0-1 0,1 1 0,-1-1 0,0 0 0,0 0 0,1 0 0,-1 0 0,0-1 0,0 0 0,1 0 0,-1 0 0,0 0 0,0-1-1,0 1 1,-1-1 0,1 0 0,0-1 0,-1 1 0,5-4 0,-2 2-3,-1-1 1,1 0-1,-1 0 0,0 0 0,0-1 0,-1 0 0,0 0 0,0 0 1,0 0-1,-1-1 0,1 1 0,-2-1 0,1 0 0,2-13 0,-3 8 8,-1 0 0,0 0-1,-1 0 1,-1 0 0,0 0-1,-1 1 1,0-1 0,0 0-1,-1 1 1,-1-1 0,0 1-1,0 0 1,-1 0 0,-1 1-1,0 0 1,-13-19 0,15 26 11,1 0 0,-1 0 0,0 0 0,1 0 0,-1 1 0,-7-4 0,10 5-14,0 0 0,-1 1-1,1-1 1,0 1-1,0-1 1,-1 1 0,1-1-1,0 1 1,-1 0-1,1 0 1,-1 0 0,1-1-1,0 1 1,-1 1-1,1-1 1,0 0 0,-1 0-1,1 0 1,-1 1 0,1-1-1,0 1 1,0-1-1,-1 1 1,1-1 0,0 1-1,-2 1 1,3-2-5,0 1 0,0-1 0,-1 0 0,1 0 0,0 1 1,0-1-1,0 1 0,0-1 0,-1 0 0,1 1 0,0-1 0,0 0 1,0 1-1,0-1 0,0 1 0,0-1 0,0 0 0,0 1 0,0-1 0,0 0 1,0 1-1,0-1 0,1 1 0,-1-1 0,0 0 0,0 1 0,0-1 1,1 1-1,9 12-25,-7-10 17,0-1 1,0 0-1,0 1 1,1-1-1,-1 0 1,6 2-1,0-2-6,1 0 1,0-1-1,0 0 0,-1 0 0,1-1 0,0-1 0,0 0 1,0 0-1,0 0 0,-1-2 0,1 1 0,-1-1 1,1 0-1,-1-1 0,0 0 0,0-1 0,-1 0 1,16-11-1,-5 2 1,1-2 0,-2 0 0,0-1 0,-1-1 0,-1-1 0,0 0 0,-2-1 0,15-27 0,2-16 56,-2 0 0,19-70 0,-33 84 24,11-71 0,-26 118-64,0-1 1,1 1-1,-1-1 1,0 1-1,0-1 0,0 1 1,0-1-1,-1-2 1,1 5-3,0-1 0,0 1 0,-1 0 1,1 0-1,0 0 0,0 0 0,0 0 1,0 0-1,0-1 0,0 1 0,0 0 1,0 0-1,0 0 0,0 0 0,0 0 1,-1 0-1,1 0 0,0 0 0,0-1 1,0 1-1,0 0 0,0 0 0,0 0 1,-1 0-1,1 0 0,0 0 0,0 0 1,0 0-1,0 0 0,0 0 0,0 0 1,-1 0-1,1 0 0,0 0 0,0 0 1,0 0-1,0 0 0,0 0 0,-1 0 1,1 0-1,0 0 0,0 0 0,0 0 1,0 1-1,-10 11 3,2 5-6,0 0 1,1 0-1,1 1 1,0 0-1,2 0 1,-4 27-1,-5 117-97,13-150 94,-1 230-139,3-202 120,2 0 0,2-1 0,2 1-1,13 40 1,-20-75 23,1 0 1,0 0-1,0 0 0,1 0 1,-1 0-1,1 0 0,3 4 1,-4-8 2,-1 0 0,0 0 1,0 0-1,0 0 1,1 0-1,-1 0 0,0 0 1,1-1-1,-1 1 1,1 0-1,-1-1 0,1 1 1,-1-1-1,1 0 0,-1 1 1,1-1-1,0 0 1,-1 0-1,1 0 0,-1 0 1,1 0-1,-1-1 1,1 1-1,0 0 0,-1-1 1,1 1-1,-1-1 0,2-1 1,4-1 13,-1 0 0,0-1-1,0 0 1,0 0 0,-1-1 0,0 0 0,1 0 0,-2 0 0,1 0-1,0-1 1,6-11 0,4-9 80,17-38 1,-30 58-83,50-113 410,-51 119-412,-1-1 0,0 0-1,0 0 1,0 1 0,1-1 0,-1 0 0,0 0-1,1 1 1,-1-1 0,1 0 0,-1 1 0,1-1-1,-1 1 1,1-1 0,-1 0 0,1 1-1,1-1 1,-2 14 124,0 2-127,1 11 9,1 0 0,1 0-1,1-1 1,1 1 0,17 47-1,-22-72-12,0 0-1,1 1 1,-1-1-1,1 0 0,-1 0 1,1 0-1,-1 0 1,1 0-1,-1-1 0,1 1 1,0 0-1,0 0 0,-1 0 1,1 0-1,0-1 1,0 1-1,0 0 0,0-1 1,0 1-1,0-1 1,0 1-1,0-1 0,2 1 1,-1-1 0,-1-1 0,1 1 0,-1 0 1,1-1-1,-1 1 0,0-1 0,1 0 0,-1 0 1,0 1-1,1-1 0,-1 0 0,0 0 1,0 0-1,0 0 0,0 0 0,0-1 1,1-1-1,15-19 44,-2-1 0,-1-1 0,0 0 0,-2-1 0,13-39 0,-13 35 0,16-28 109,-28 57-156,0 0 0,0-1 0,0 1-1,0 0 1,0 0 0,0-1 0,0 1 0,0 0 0,0 0-1,0-1 1,0 1 0,0 0 0,0 0 0,1-1 0,-1 1 0,0 0-1,0 0 1,0 0 0,0-1 0,0 1 0,1 0 0,-1 0-1,0 0 1,0 0 0,0-1 0,1 1 0,-1 0 0,0 0-1,0 0 1,1 0 0,-1 0 0,0 0 0,0 0 0,1 0-1,-1 0 1,0 0 0,0 0 0,1 0 0,-1 0 0,0 0 0,0 0-1,1 0 1,-1 0 0,0 0 0,0 0 0,1 0 0,-1 0-1,0 0 1,0 0 0,0 0 0,1 0 0,-1 1 0,0-1-1,0 0 1,0 0 0,1 0 0,-1 1 0,10 14 20,-8-11-10,7 12-10,0-2 0,1 1-1,21 23 1,-27-34-2,0-1 0,0 1 1,0-1-1,0 0 1,0 0-1,1 0 0,-1-1 1,1 0-1,0 0 0,-1 0 1,1 0-1,0-1 0,0 0 1,0 0-1,1 0 0,-1 0 1,8-1-1,-7 0 1,-1-1 0,1 0 0,0 0 0,-1 0 1,1-1-1,-1 1 0,0-1 0,0-1 0,1 1 0,-1-1 0,-1 0 0,1 0 0,0 0 0,-1-1 0,0 1 0,1-1 1,-1 0-1,-1 0 0,1-1 0,-1 1 0,0-1 0,0 0 0,0 0 0,0 0 0,-1 0 0,0 0 0,0-1 0,0 1 1,-1 0-1,1-8 0,-1 10 5,-1 1 1,0-1-1,0 0 1,0 0-1,0 0 1,0 1-1,0-1 0,-1 0 1,1 0-1,-1 1 1,0-1-1,0 0 1,-2-3-1,2 4-1,0 1 0,0 0 0,0 0 0,0 0 0,0 1 0,0-1-1,0 0 1,0 0 0,0 1 0,-1-1 0,1 0 0,0 1 0,-1-1 0,1 1 0,0 0-1,-1-1 1,1 1 0,0 0 0,-1 0 0,1 0 0,0 0 0,-1 0 0,1 0 0,-1 0-1,1 0 1,0 1 0,-1-1 0,-2 2 0,-1 0 6,-1 0 0,1 1-1,-1-1 1,1 2 0,0-1 0,0 0 0,0 1-1,1 0 1,-1 0 0,1 0 0,0 1-1,0 0 1,0-1 0,1 1 0,0 1 0,-5 8-1,4-5 12,-1 1-1,1 0 0,1 1 0,0-1 0,0 0 1,1 1-1,0 0 0,0 17 0,2-22-2,0 0 0,0 1 0,1-1 0,0 0 0,0 0 0,0 0 0,1 0 0,0 0 0,0 0 0,1 0 0,0-1 0,0 1 0,0-1 0,0 0 0,1 0 0,0 0 0,0 0 0,0-1 0,1 1 0,-1-1 0,1 0 1,0-1-1,0 1 0,1-1 0,-1 0 0,1 0 0,-1-1 0,1 1 0,0-1 0,7 1 0,1 1 18,-1-2 1,1 1-1,0-2 1,0 0-1,0 0 1,0-2-1,21-2 1,-28 2-99,1 0 1,-1-1-1,1 0 1,-1 0-1,0 0 1,0-1-1,0 0 1,0-1-1,0 1 1,-1-1-1,1-1 1,-1 1-1,0-1 1,-1 0-1,7-7 1,4-11-4055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21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228 859 7832,'0'0'1736,"10"-4"-927,-7 3-732,3-2 54,1 1-1,-1-1 0,0 0 1,-1-1-1,1 0 1,0 0-1,-1 0 1,0 0-1,0-1 1,0 0-1,4-6 1,15-27 653,-2-1 0,-2-1-1,21-57 1,-12 28-42,65-174 1662,-83 207-1823,-2 0 1,-1-1-1,-2 0 0,3-72 0,-9 108-536,0-1 0,0 1 0,0 0 0,0-1 0,0 1 0,0 0-1,0-1 1,-1 1 0,1 0 0,0 0 0,-1-1 0,-1-1 0,2 3-30,0 0 1,0-1 0,-1 1-1,1 0 1,0 0-1,0 0 1,-1 0 0,1 0-1,0 0 1,-1 0-1,1 0 1,0 0 0,0 0-1,-1 0 1,1 0-1,0 0 1,-1 0 0,1 0-1,0 0 1,0 0-1,-1 0 1,1 0 0,0 1-1,0-1 1,-1 0-1,1 0 1,0 0 0,0 0-1,0 1 1,-1-1-1,1 0 1,0 0 0,0 0-1,0 1 1,-1-1-1,-4 6 99,1 1-1,-1-1 0,-4 9 0,9-14-124,-41 73 329,-43 112 0,-16 89 66,17-45-87,23-82 307,-114 207 0,167-344-353,10-16 10,10-18-81,43-53 27,90-92-1,-97 119-117,2 3 0,91-65 0,10 17 102,-151 94-185,-1-1 0,1 1 1,0-1-1,-1 1 0,1 0 1,0-1-1,-1 1 0,1 0 0,0-1 1,0 1-1,0 0 0,-1 0 0,1 0 1,0 0-1,0 0 0,-1 0 1,2 0-1,-3 11 94,-1 0-85,-7 30 39,5-28-34,1-1-1,0 1 1,1 0-1,0 1 1,2-1-1,-1 0 1,3 18-1,-2-29-10,1 0 0,-1 1 0,1-1 0,0 0 0,0 1 0,0-1 0,0 0-1,0 0 1,0 0 0,1 0 0,-1 0 0,1 0 0,-1 0 0,1 0-1,0 0 1,0-1 0,0 1 0,2 1 0,-2-3 1,-1 1 0,1 0 0,0 0 0,-1-1 0,1 1 0,0-1 0,0 1 0,0-1 0,0 0 0,-1 0 0,1 0 0,0 0 0,0 0 0,0 0 0,0-1 0,0 1 0,-1 0 0,1-1 0,0 0 0,0 1 0,0-1 0,-1 0-1,3-1 1,0-1 10,0 0 0,0-1 0,0 1-1,-1-1 1,1 0 0,-1 0 0,0 0-1,0 0 1,0-1 0,-1 1-1,0-1 1,1 1 0,-2-1 0,1 0-1,0 0 1,-1 0 0,0 0 0,0 0-1,-1 0 1,1 0 0,-2-9-1,1 2 31,-1-1 0,0 0 0,-1 0-1,0 1 1,-2-1 0,1 1 0,-9-18-1,9 22-8,2 4-8,-1 1 0,1-1 0,-1 1 0,0-1 0,0 1 0,-5-5 0,7 8-28,0-1-1,0 1 0,0 0 0,-1 0 1,1-1-1,0 1 0,0 0 1,0 0-1,0-1 0,-1 1 0,1 0 1,0-1-1,0 1 0,0 0 0,0-1 1,0 1-1,0 0 0,0-1 0,0 1 1,0 0-1,0-1 0,0 1 0,0 0 1,0-1-1,0 1 0,0 0 0,1 0 1,-1-1-1,0 1 0,0 0 0,0-1 1,0 1-1,0 0 0,1 0 1,-1-1-1,0 1 0,0 0 0,1 0 1,-1-1-1,0 1 0,0 0 0,1 0 1,-1 0-1,0 0 0,1-1 0,-1 1 1,0 0-1,0 0 0,1 0 0,-1 0 1,0 0-1,1 0 0,-1 0 0,0 0 1,1 0-1,19-4 32,-15 4-29,0 0 1,0 0-1,1 0 0,-1 1 0,0 0 0,0 0 1,0 0-1,0 1 0,-1-1 0,1 1 0,0 1 1,-1-1-1,1 1 0,-1-1 0,0 1 0,1 0 1,3 5-1,-1-1 14,-1 0-1,0 1 1,0 0 0,-1 0-1,0 0 1,0 1 0,-1-1-1,4 12 1,-1-3 61,0 0 0,1 0 0,0-1 1,14 20-1,-18-31-59,-1-1 1,1 0 0,0 0 0,0 0-1,0 0 1,1 0 0,-1-1-1,1 0 1,0 0 0,0 0 0,0-1-1,0 1 1,0-1 0,1 0 0,-1-1-1,1 1 1,-1-1 0,7 0-1,14 0-49,1-2 0,40-5 0,-24 2-3914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08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309 746 5416,'0'0'7050,"-6"-9"-6719,-17-27 25,22 33-274,-1 1 0,0 0 1,0 0-1,-1 0 0,1 0 1,0 1-1,-1-1 0,1 0 0,-1 1 1,1 0-1,-1 0 0,0 0 0,0 0 1,1 0-1,-5 0 0,3-1 42,-4 1 14,1 0 0,0 0 0,-1 1 1,1-1-1,-1 2 0,1-1 0,-1 1 0,1 0 1,0 0-1,0 1 0,-1 0 0,1 1 0,0-1 1,1 1-1,-1 1 0,0-1 0,-7 6 0,6-3-27,0 0 0,0 0-1,0 1 1,1 0 0,-1 1 0,2 0-1,-1 0 1,1 0 0,1 1-1,-1 0 1,-7 18 0,11-21-61,1 0-1,0 0 1,0 0 0,0 0 0,1 0 0,-1 0 0,2 0 0,-1 0 0,1 0-1,0 0 1,0 0 0,0 0 0,1 0 0,0-1 0,0 1 0,0 0-1,1-1 1,0 0 0,0 0 0,6 8 0,-4-6 29,0-1 0,0 0 1,1 0-1,0 0 0,0 0 0,0-1 1,1 0-1,0-1 0,0 1 0,0-1 1,0-1-1,1 1 0,-1-1 0,15 4 1,-15-7-22,0 1-1,0-1 1,1 0 0,-1 0 0,0-1 0,0 0 0,0 0-1,0-1 1,0 0 0,0 0 0,11-6 0,2-2 95,-1 0 1,28-21-1,-16 7 25,-1-1-1,-1-1 1,31-37 0,-19 15 107,42-68 1,-62 83-197,-1 0 0,-2-1-1,-1-2 1,-2 1 0,-2-2 0,-1 0 0,-1 0 0,-3-1 0,-1 0 0,-2-1 0,-1 1 0,-2-1 0,-5-66 0,2 100-56,1-1 1,-1 1-1,-1-1 0,1 1 1,-1 0-1,0-1 0,0 1 1,-5-9-1,6 13-24,1 0 1,-1 0-1,0 1 1,1-1-1,-1 0 1,0 0-1,0 1 1,0-1-1,1 1 1,-1-1 0,0 1-1,0-1 1,0 1-1,0-1 1,0 1-1,0 0 1,0-1-1,0 1 1,0 0-1,-2 0 1,2 0-2,-1 0 0,0 1 0,0-1 0,0 1 0,1 0 0,-1-1 0,0 1 0,1 0 0,-1 0 0,0 0 0,1 0 0,-1 0 0,1 1 0,0-1 0,-3 2 0,-1 3 9,0 0-1,1 1 1,-1-1 0,1 1-1,1 0 1,-5 8-1,-15 49 50,17-46-52,-14 46 43,-19 108 0,5 70 104,19-121-51,-5 92 569,20-210-630,0 0 0,0 1 0,0-1-1,0 0 1,1 1 0,0 3 0,1 9 298,7-25-29,-2-4-224,0 0 0,9-27 0,1-4 1,37-61 125,-43 87-122,0 1 0,1 1 0,24-27 0,-20 32 2,-16 11-96,1 0-1,-1 0 1,0 0 0,1 0-1,-1 0 1,0 0-1,1 0 1,-1 0 0,0 0-1,1 0 1,-1 0-1,0 0 1,1 0-1,-1 0 1,0 0 0,1 0-1,-1 0 1,0 0-1,1 1 1,-1-1 0,0 0-1,0 0 1,1 0-1,-1 1 1,0-1-1,0 0 1,1 0 0,-1 1-1,1 2 10,1 0 0,-1 0 0,0 0-1,-1 0 1,1 0 0,0 0-1,-1 6 1,1-3-21,3 43 40,-3-31-24,0 0 0,1 0 0,1 0 0,1 0-1,9 24 1,-8-30 18,-3-5-6,1-1 0,0 0-1,0 0 1,0 0 0,5 6 0,-6-10-15,0 0 1,-1 0-1,1-1 1,0 1-1,0-1 1,0 0-1,0 1 1,0-1-1,0 0 1,0 0-1,1 0 1,-1 0-1,0-1 1,0 1-1,1-1 1,-1 1-1,0-1 1,1 0-1,2 0 1,3 0 9,0-1 1,-1-1 0,1 1 0,-1-1-1,1 0 1,-1-1 0,0 0-1,0 0 1,0 0 0,8-6-1,9-7 47,30-26 0,71-79 153,-29 25-24,-85 81-170,-9 9-12,-11 8-1,-4 5-8,0 1 0,0 1 0,1 0 1,1 1-1,-15 14 0,3 2 0,-27 36 0,37-44 0,-20 36 0,30-46 0,-1-1 0,1 1 0,0-1 0,1 1 0,0 0 0,0 0 0,0 0 0,1 12 0,0-19 0,1 0 0,0 0 0,0 0 0,0 1 1,0-1-1,0 0 0,0 0 0,0 0 0,1 1 0,-1-1 0,0 0 0,1 0 0,-1 0 0,1 0 0,-1 0 0,1 0 0,-1 0 1,1 0-1,0 0 0,0 0 0,-1 0 0,1 0 0,0 0 0,0 0 0,0-1 0,0 1 0,0 0 0,0-1 0,0 1 1,0-1-1,0 1 0,0-1 0,0 1 0,0-1 0,1 0 0,-1 0 0,2 1 0,0-1 4,0-1 0,0 1 0,0-1 0,0 1 0,0-1-1,0 0 1,0 0 0,0 0 0,-1-1 0,1 1 0,0-1 0,-1 1 0,5-5-1,2-2 13,-1 0-1,0-1 1,0 0-1,-1 0 1,0-1-1,7-12 0,30-70 90,-29 59-55,19-40 110,-34 71-123,-3 5-15,-4 8-9,3-1-11,1 0-1,0 0 1,0 0 0,1 0 0,0 0-1,1 1 1,0-1 0,1 1 0,0-1-1,1 0 1,0 1 0,0-1-1,6 19 1,-6-26 5,0 1-1,1-1 0,-1 1 1,1-1-1,0 0 1,0 1-1,0-1 1,0 0-1,0 0 1,1-1-1,-1 1 0,1 0 1,0-1-1,0 1 1,0-1-1,5 3 1,-6-4-1,1 0 1,0 0-1,0 0 1,0 0 0,0-1-1,0 1 1,1-1-1,-1 0 1,0 0 0,0 0-1,0 0 1,0 0-1,0-1 1,0 1-1,0-1 1,0 0 0,0 0-1,0 0 1,5-3-1,8-5 37,0 0-1,-1-2 0,0 0 1,22-21-1,49-59 198,-72 75-190,10-17 11,-20 27-52,-1 0 0,2 0 0,-1 0 1,1 1-1,0 0 0,11-10 0,-15 17-3,0-1 1,0 0-1,0 1 0,0-1 0,0 1 1,0-1-1,0 1 0,-1 0 0,1-1 1,-1 1-1,1 1 0,1 1 2,4 15 26,0 0 0,-1 1 0,5 39 0,3 16 74,-10-63-66,0 1-1,1-1 1,0 0 0,12 22 0,-14-31-34,0 0 0,0 0 0,0 0 0,1 0-1,-1 0 1,1-1 0,0 1 0,0-1 0,0 1 0,0-1 0,0 0 0,1 0-1,-1 0 1,0-1 0,1 1 0,-1-1 0,1 0 0,0 0 0,-1 0-1,8 0 1,-2-1 4,-1 0-1,1-1 0,-1 1 1,0-2-1,1 1 1,12-6-1,48-20 76,-37 12-41,-1-1 0,-1-2 0,0-1-1,-1-1 1,-2-2 0,0 0 0,33-36 0,-60 57-46,1 1 0,-1-1-1,1 1 1,-1-1 0,1 1 0,-1-1 0,1 0 0,-1 1 0,0-1 0,1 0 0,-1 1 0,0-1 0,1 0 0,-1 0 0,0 1 0,0-1-1,1-1 1,-2 2 1,1-1-1,0 1 1,0 0-1,-1 0 0,1 0 1,0 0-1,-1-1 1,1 1-1,0 0 0,-1 0 1,1 0-1,0 0 1,0 0-1,-1 0 0,1 0 1,0 0-1,-1 0 1,1 0-1,0 0 0,-1 0 1,1 0-1,0 0 1,-1 0-1,1 0 0,0 0 1,-1 0-1,-28 11-21,17-5 6,0 1 0,0 1 0,1 0 0,0 1 0,0 0-1,1 0 1,0 1 0,-13 18 0,18-22 12,1 0-1,0 1 0,0-1 0,0 1 1,1 0-1,0 0 0,1 0 0,-1 1 1,1-1-1,1 1 0,-1-1 0,1 1 1,1 0-1,-1-1 0,1 1 1,1 0-1,0 8 0,0-14 2,-1 0 1,1 0-1,-1 0 0,1-1 1,0 1-1,0 0 0,-1 0 0,1-1 1,1 1-1,-1 0 0,0-1 1,0 1-1,0-1 0,1 1 1,-1-1-1,1 0 0,-1 0 1,1 0-1,0 0 0,-1 0 0,1 0 1,0 0-1,0 0 0,-1-1 1,1 1-1,0-1 0,0 1 1,0-1-1,0 0 0,0 1 0,0-1 1,0 0-1,0 0 0,0-1 1,0 1-1,0 0 0,-1-1 1,1 1-1,0-1 0,0 1 1,0-1-1,0 0 0,-1 0 0,1 0 1,0 0-1,-1 0 0,2-2 1,6-4 4,0-1 0,-1 0 0,0 0 0,0-1 0,-1 0 0,12-19 1,-7 7 45,-1-1 1,10-28-1,8-39 245,-29 77-279,-2 10-8,-1 7-4,-43 184-93,-1 3-12,43-180 98,-31 82 4,30-83 15,0 0-1,-1-1 1,0 1-1,-1-1 0,0-1 1,-10 11-1,14-17-4,0-1 0,0 1 0,0-1-1,0 0 1,0 0 0,-1 0-1,1 0 1,-1-1 0,1 1 0,-1-1-1,1 0 1,-1 0 0,0 0 0,0 0-1,1-1 1,-1 0 0,0 0-1,0 0 1,0 0 0,-4-1 0,6 1-4,-1-1 1,1 0-1,-1 0 1,1 0-1,-1 0 1,1 0-1,0 0 0,-1-1 1,1 1-1,0-1 1,0 1-1,0-1 1,0 0-1,1 0 1,-1 0-1,0 0 1,1 0-1,-1 0 1,1-1-1,0 1 1,0 0-1,0-1 1,0 1-1,0-1 1,0 1-1,1-1 1,-1 0-1,1 1 1,-1-6-1,1 6-6,0 0 0,0-1 0,0 1 0,0-1 0,0 1 0,1-1 0,-1 1 0,1 0 0,0-1 0,-1 1 0,1 0 0,0 0 0,2-4 0,0 2 0,1 0 0,-1 1 0,0-1 0,1 1 0,0 0 0,5-3 0,8-5 0,2 1 0,-1 1 0,1 1 0,26-8 0,12-5 0,17-9 0,-26 13 0,-2-3 0,0-2 0,56-36 0,-71 36 0,47-44 0,-63 51 0,0-1 0,-1 0 0,0-1 0,15-28 0,-28 44 0,0 0 0,0-1 0,-1 1 0,1 0 0,-1-1 0,1 1 0,-1-1 0,0 1 0,1-1 0,-1 1 0,0-1 0,0 1 0,0-1 0,0 1 0,0-1 0,-1 1 0,1-1 0,0 1 0,-1-1 0,1 1 0,-1-1 0,0-1 0,0 3 0,1-1 0,-1 0 0,1 1 0,-1-1 0,0 1 0,0-1 0,1 1 0,-1-1 0,0 1 0,0-1 0,1 1 0,-1 0 0,0-1 0,0 1 0,0 0 0,0 0 0,0-1 0,1 1 0,-1 0 0,0 0 0,0 0 0,0 0 0,0 0 0,0 1 0,0-1 0,1 0 0,-1 0 0,0 0 0,0 1 0,0-1 0,0 0 0,1 1 0,-1-1 0,0 1 0,0-1 0,1 1 0,-2 1 0,1-2 0,0 1 0,-1-1 0,1 1 0,0 0 0,0 0 0,1-1 0,-1 1 0,0 0 0,0 0 0,0 0 0,0 0 0,1 0 0,-1 0 0,0 0 0,1 0 0,-1 0 0,1 1 0,0-1 0,-1 0 0,0 3 0,2-2 0,-1 0 0,1 0 0,-1 1 0,1-1 0,0 0 0,0 0 0,0 0 0,0 0 0,0 1 0,4 2 0,11 18 0,2-1 0,0 0 0,1-1 0,2-2 0,23 19 0,-32-29 0,0-1 0,0 0 0,1 0 0,0-2 0,20 8 0,-28-12 0,2 0 0,-1 0 0,0-1 0,0 0 0,0 0 0,1 0 0,-1-1 0,0 0 0,1 0 0,-1 0 0,0-1 0,0 0 0,1-1 0,11-3 0,-16 4 97,0-1 1,1 1-1,-1-1 1,0 1-1,0-1 1,0 0-1,0 0 1,2-2-1,5-8-5035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09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53 221 6824,'0'0'4337,"11"0"-3882,5 0-157,0-1 0,-1-1 0,1 0 1,0 0-1,-1-2 0,30-10 1,-33 8 85,-1 0-1,0 0 1,21-16 0,-28 18-224,0 0 0,0 0 0,0 0 0,-1-1 0,1 1 0,-1-1 0,0 0 0,-1 0 0,1 0 0,-1-1 0,3-6 0,-5 9-114,2-1 130,-1-1 0,0 1 0,0-1 0,0 1 0,0-6-1,-1 8-122,0 1-1,-1-1 0,1 0 0,0 1 1,-1-1-1,1 1 0,-1-1 0,1 1 0,-1-1 1,0 1-1,0 0 0,1-1 0,-1 1 1,0 0-1,0-1 0,0 1 0,-1 0 0,-1-2 1,-2-1 10,-1 1 0,0 0 0,1 0-1,-1 0 1,0 0 0,0 1 0,0 0 0,-1 1 0,1-1 0,0 1 0,-1 0 0,1 1 0,0 0 0,-1 0 0,1 0 0,-1 1 0,1-1 0,-9 4-1,4-2-12,0 1-1,1 0 1,0 1-1,0 0 0,0 1 1,0 0-1,0 1 0,1 0 1,0 0-1,-9 9 0,11-9-21,1 1-1,-1 0 0,2 0 1,-1 1-1,1-1 0,-5 10 0,8-12-24,0-1 0,0 1-1,0-1 1,1 1-1,0 0 1,0-1-1,0 1 1,1 0-1,-1 0 1,1 0-1,0-1 1,1 1-1,0 8 1,4 4-39,0-1-1,11 25 0,-4-16-2662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13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389 770 9568,'0'0'1225,"-8"-1"-742,-6 0-253,0 2 0,0-1 0,0 2 1,1 0-1,-1 1 0,-22 7 1,10-1 132,1 1 1,0 2-1,1 1 1,0 0 0,1 2-1,-35 28 1,52-37-237,0-1 1,1 1-1,-1 0 1,1 1-1,1-1 1,-1 1-1,1 0 1,0 0-1,-3 8 0,6-12-77,1 0 0,-1-1-1,0 1 1,1 0 0,-1 0-1,1 0 1,0 0-1,0-1 1,0 1 0,0 0-1,0 0 1,1 0-1,-1-1 1,1 1 0,0 0-1,0 0 1,0-1-1,0 1 1,0-1 0,1 1-1,-1-1 1,1 1-1,0-1 1,-1 0 0,1 0-1,0 0 1,0 0 0,5 3-1,-3-1-2,0-1-1,1-1 1,-1 1 0,1-1-1,0 1 1,0-1-1,0-1 1,0 1 0,0-1-1,0 0 1,0 0-1,0 0 1,1-1 0,-1 1-1,0-1 1,0-1-1,1 1 1,-1-1 0,0 0-1,0 0 1,0 0-1,0-1 1,0 0 0,0 0-1,9-5 1,-1-1 38,0 0 1,-1-2-1,0 1 0,0-1 1,-1-1-1,-1 0 0,18-23 1,-5 0 60,-1-1 0,-2-2 0,-1 0-1,-2 0 1,-1-2 0,13-53 0,-4-7 108,15-141 0,-33 193-124,-3 0-1,-1 0 1,-6-71 0,2 111-87,-3-19 80,4 25-112,0 1-1,0-1 0,0 0 1,-1 0-1,1 0 1,0 0-1,-1 0 0,1 0 1,-1 0-1,1 1 1,-1-1-1,1 0 0,-1 0 1,0 1-1,1-1 1,-1 0-1,0 1 1,1-1-1,-2 0 0,0 1 1,1 0 0,0 0-1,0 1 1,0-1 0,0 0-1,0 1 1,0-1 0,0 1 0,-1-1-1,1 1 1,1 0 0,-1-1-1,0 1 1,0 0 0,0 0-1,0 0 1,0 0 0,1 0-1,-1-1 1,0 1 0,0 2-1,0-2 2,-6 10 25,0-1 1,0 1-1,2 0 1,-1 1-1,-4 15 1,-17 64 98,15-39-15,-8 101 0,10 57 156,9-168-198,0-3 41,2-1 1,2 0 0,1 1 0,14 55 0,-16-87-84,-1 0-1,2 0 1,-1-1 0,1 1 0,0-1 0,0 1 0,0-1 0,1 0 0,0-1 0,1 1 0,-1-1 0,1 1 0,0-1 0,0-1-1,1 1 1,-1-1 0,1 0 0,0 0 0,0 0 0,0-1 0,1 0 0,-1-1 0,1 1 0,0-1 0,12 2 0,-5-2 15,1 0 0,-1-1 1,1-1-1,-1 0 1,1-1-1,-1-1 1,0 0-1,1-1 1,18-6-1,-12 1 11,0 0 1,0-2-1,-1 0 1,-1-2-1,24-16 1,-37 23-29,1-1-1,-1 0 1,0 0 0,-1 0 0,0-1-1,0 1 1,0-1 0,-1-1-1,0 1 1,0-1 0,-1 1 0,1-1-1,-2 0 1,3-9 0,-4 12-10,0 0 0,0 1 1,-1-1-1,1 0 0,-1 1 1,0-1-1,-1 0 0,1 1 0,-1-1 1,0 1-1,0-1 0,0 0 1,-1 1-1,1 0 0,-1-1 1,0 1-1,0 0 0,-1 0 0,1 0 1,-1 0-1,0 1 0,0-1 1,0 1-1,-1-1 0,1 1 1,-7-4-1,8 6-12,-1-1 1,0 1 0,1 0-1,-1 0 1,0 0 0,0 0-1,0 1 1,0-1 0,0 1-1,0 0 1,0 0-1,0 0 1,0 0 0,0 0-1,0 1 1,1-1 0,-1 1-1,0 0 1,0 0 0,0 0-1,0 0 1,1 0 0,-1 1-1,-3 1 1,0 1 2,0 0 0,0 1 0,1-1 1,-1 1-1,1 0 0,0 1 0,0-1 0,-8 13 0,8-9-2,1 0-1,-1 1 0,2-1 0,-1 1 1,1-1-1,1 1 0,0 0 0,0 0 0,1 0 1,0 1-1,0-1 0,2 0 0,1 15 1,0-9 2,2 0 0,0-1 0,0 1 0,2-1 0,0 0 0,0 0 0,17 25 0,-22-37-8,1 0 0,0 0 0,1 0 0,-1-1 0,0 1 0,1 0 0,-1-1 1,1 1-1,0-1 0,0 0 0,4 2 0,-4-3 5,-1 0 1,1 0-1,0 0 0,0-1 1,-1 0-1,1 1 0,0-1 1,0 0-1,-1 0 0,1 0 1,0-1-1,-1 1 0,1-1 1,0 1-1,4-3 0,8-2 54,-2-1-1,1-1 0,-1 0 0,1-1 1,-2 0-1,0-1 0,17-15 0,71-83 436,-60 61-298,19-26 162,-57 70-341,0 0 0,-1 1 0,1-1 0,0 0 0,0 1 0,0-1 0,0 1 0,0 0 0,0 0 0,0 0 0,1 0 0,-1 0 0,3-1 0,-5 2-23,1 0 0,-1 0 0,0 0 0,0 0-1,0 0 1,0 0 0,0 0 0,1 0 0,-1 0-1,0 0 1,0 0 0,0 1 0,0-1 0,0 0-1,0 0 1,1 0 0,-1 0 0,0 0 0,0 0-1,0 0 1,0 0 0,0 0 0,0 1 0,0-1-1,0 0 1,0 0 0,1 0 0,-1 0 0,0 0-1,0 1 1,0-1 0,0 0 0,0 0 0,0 0 0,0 0-1,0 0 1,0 1 0,0-1 0,0 0 0,0 0-1,0 0 1,0 0 0,0 0 0,0 1 0,0-1-1,-2 10 18,1-6-13,-7 48 186,-21 74-1,28-123-169,1-1 1,-1 0-1,1 1 1,-1-1-1,1 1 0,0-1 1,0 1-1,0 3 0,0-6-17,0 0-1,0 1 1,0-1-1,0 0 1,1 1-1,-1-1 1,0 0-1,0 0 0,0 1 1,0-1-1,0 0 1,1 0-1,-1 1 1,0-1-1,0 0 1,0 0-1,1 1 1,-1-1-1,0 0 0,0 0 1,1 0-1,-1 0 1,0 0-1,0 1 1,1-1-1,0 0 1,-1 0-1,1 0 1,0 0-1,0 0 1,0-1 0,0 1-1,0 0 1,0 0 0,-1-1-1,1 1 1,0 0-1,0-1 1,-1 1 0,1-1-1,1 0 1,14-12 36,0 0 1,0-1 0,17-21 0,12-12 61,-34 37-79,-2 2 3,0-1-1,0 2 1,14-10 0,-22 17-23,0-1-1,0 0 1,0 1 0,-1 0-1,1-1 1,0 1 0,0 0-1,0-1 1,0 1 0,0 0-1,0 0 1,0 0 0,0 0-1,0 0 1,0 0 0,0 0-1,0 0 1,0 0-1,0 0 1,0 0 0,0 1-1,0-1 1,0 0 0,-1 1-1,1-1 1,0 1 0,0-1-1,0 1 1,0-1 0,-1 1-1,1 0 1,0-1 0,-1 1-1,1 0 1,0 0 0,-1-1-1,1 1 1,-1 0 0,1 0-1,-1 0 1,1 0 0,-1 0-1,0 0 1,1 0-1,-1 1 1,2 6 6,0 0-1,0 1 1,-1 0-1,1 10 0,-1-7-9,2 4-1,0-1 0,0-1 0,9 22 0,-8-28 9,-1 0-1,1-1 1,0 1-1,0-1 0,1 0 1,0 0-1,10 10 1,-12-15-2,-1 1 1,1-1-1,-1 0 1,1 0-1,0 0 1,0-1-1,0 1 1,0-1-1,0 0 1,1 0-1,-1 0 1,0 0-1,0 0 1,1-1-1,5 1 1,-4-1 4,0-1 0,0 1 1,-1-1-1,1 0 0,0-1 1,-1 1-1,1-1 0,-1 0 1,1 0-1,3-3 0,4-3 26,0-1 0,-1 0 0,0 0 0,0-2 0,-1 1-1,11-16 1,105-163 253,-98 143-265,-19 29-25,7-12 0,-15 28 0,0-1 0,0 1 0,0 0 0,0-1 0,0 1 0,1 0 0,-1 0 0,0 0 0,0 0 0,1 0 0,-1 0 0,1 0 0,2-1 0,-3 2 0,-1 0 0,0 0 0,1 0 0,-1 0 0,1 1 0,-1-1 0,0 0 0,1 0 0,-1 1 0,0-1 0,1 0 0,-1 0 0,0 1 0,1-1 0,-1 0 0,0 1 0,0-1 0,0 0 0,1 1 0,-1-1 0,0 1 0,0-1 0,0 0 0,0 1 0,1-1 0,-1 1 0,0-1 0,0 0 0,0 1 0,0 0 0,2 16 0,-1-14 0,2 43 0,-2 1 0,-2 0 0,-7 48 0,8-92 0,-1 4 0,0 0 0,0 1 0,0-1 0,-1 0 0,0 1 0,0-1 0,-1 0 0,1 0 0,-2-1 0,-6 11 0,10-16 0,-1 0 0,0-1 0,0 1 0,1-1 0,-1 0 0,0 1 0,0-1 0,0 1 0,0-1 0,0 0 0,0 0 0,0 0 0,0 1 0,1-1 0,-1 0 0,0 0 0,0 0 0,0 0 0,0-1 0,0 1 0,0 0 0,0 0 0,0 0 0,0-1 0,0 1 0,-1-1 0,-29-16 0,16 8 0,9 7 0,0-1 0,0 1 0,-1 0 0,-10-1 0,16 3 0,0 0 0,0-1 0,0 1 0,1 0 0,-1 1 0,0-1 0,0 0 0,0 0 0,0 0 0,0 0 0,0 1 0,1-1 0,-1 0 0,0 1 0,0-1 0,0 1 0,1-1 0,-2 1 0,1 0 0,1 0 0,0 0 0,-1-1 0,1 1 0,0 0 0,-1 0 0,1 0 0,0 0 0,0 0 0,0 0 0,0 0 0,0 0 0,0-1 0,0 1 0,0 0 0,0 0 0,0 0 0,0 0 0,1 0 0,-1 0 0,0 0 0,1 1 0,1 2 0,0 0 0,0 1 0,1-1 0,-1 0 0,1 0 0,0 0 0,0 0 0,0-1 0,0 1 0,1-1 0,0 0 0,-1 0 0,1 0 0,0 0 0,1-1 0,-1 1 0,0-1 0,1 0 0,6 1 0,-3 0 0,-1-1 0,1-1 0,0 1 0,0-1 0,0-1 0,0 1 0,0-1 0,0-1 0,0 0 0,-1 0 0,11-2 0,1-3 0,0-1 0,-1-1 0,1-1 0,-2-1 0,1 0 0,25-20 0,0-6 0,44-46 0,-26 13 0,-63 72 0,0 0 0,0 0 0,1 1 0,-1-1 0,1 0 0,0 1 0,-2 6 0,-7 40 0,6-26 0,1-11 0,2-1 0,0 0 0,0 1 0,2 20 0,0-27 0,-1 0 0,1 0 0,0 0 0,1 0 0,0 0 0,0 0 0,0-1 0,0 1 0,1-1 0,0 1 0,6 7 0,-7-11 0,-1-1 0,1 1 0,0 0 0,-1-1 0,1 0 0,0 1 0,0-1 0,0 0 0,0 0 0,1 0 0,-1 0 0,0 0 0,0 0 0,1-1 0,3 1 0,-2-1 0,1 0 0,-1 0 0,0 0 0,0-1 0,0 1 0,0-1 0,0 0 0,6-2 0,3-3 0,-1-1 0,1 0 0,-1 0 0,13-11 0,5-6 0,-1-1 0,-1-2 0,-2-1 0,0 0 0,-2-2 0,21-35 0,-6 1 0,-2-3 0,30-76 0,-43 85 0,-4-1 0,-2-1 0,19-110 0,-37 168 0,3-27 0,-3 27 0,0 1 0,0-1 0,0 1 0,0-1 0,0 0 0,-1 1 0,1-1 0,0 1 0,-1-1 0,1 1 0,-1-1 0,0 1 0,1-1 0,-3-2 0,3 4 0,-1 0 0,1 0 0,0-1 0,-1 1 0,1 0 0,-1 0 0,1-1 0,-1 1 0,1 0 0,-1 0 0,1 0 0,-1 0 0,1 0 0,-1 0 0,1 0 0,-1 0 0,1 0 0,-1 0 0,1 0 0,-1 0 0,0 0 0,1 0 0,-1 0 0,1 0 0,0 1 0,-1-1 0,1 0 0,-1 0 0,1 1 0,-1-1 0,0 1 0,-13 12 0,14-13 0,-20 24-19,2 0 0,0 2 0,1 0 0,-16 35 0,-41 119-97,51-116 81,3 1 0,3 0 1,3 2-1,-8 89 0,19-130 44,1-7 26,0 35 1,2-50-33,1 1 0,-1-1 0,1 0 0,0 1 0,0-1 0,0 1 0,0-1 0,1 0 0,0 0 0,0 0 0,0 0 0,0 0 0,4 4 0,-4-6 1,0-1 0,0 0 0,0 0 0,0 1 0,0-1 0,0-1 0,0 1 0,0 0 0,0 0 0,0-1 0,0 1 0,1-1 0,-1 0 0,0 0 0,0 0 0,1 0 0,-1 0 0,0 0 0,0 0 0,0-1 0,1 1 0,-1-1 0,0 0 0,3-1 1,5-2 24,0 0 1,0 0 0,15-11 0,64-44 13,-65 38-43,-20 17 0,0 1 0,0-1 0,0 1 0,0 0 0,7-4 0,-5 4 0,-1 1 0,-6 14 0,-14 106 0,12-94 0,3-19 0,0 1 0,0-1 0,0 0 0,0 0 0,1 0 0,0 0 0,3 10 0,-4-14 0,1 0 0,-1 1 0,1-1 0,-1 0 0,1 0 0,0 0 0,-1 0 0,1 0 0,0 0 0,0 0 0,-1 0 0,1 0 0,0 0 0,0 0 0,0-1 0,0 1 0,0 0 0,0-1 0,1 1 0,-1-1 0,0 1 0,0-1 0,0 1 0,0-1 0,1 0 0,-1 1 0,0-1 0,0 0 0,1 0 0,-1 0 0,0 0 0,1 0 0,-1-1 0,0 1 0,0 0 0,0 0 0,3-2 0,1 0 0,1 0 0,-1-1 0,0 0 0,0 0 0,0-1 0,0 1 0,7-8 0,29-34 0,-31 34 0,84-103 0,-77 93 0,-14 16 0,1 0 0,-1 0 0,1 1 0,0-1 0,9-6 0,-13 11 0,0 0 0,0 0 0,0 0 0,1 0 0,-1 0 0,0-1 0,0 1 0,1 0 0,-1 0 0,0 0 0,1 0 0,-1 0 0,0 0 0,0 0 0,1 0 0,-1 0 0,0 0 0,0 0 0,1 0 0,-1 0 0,0 0 0,0 0 0,1 1 0,-1-1 0,0 0 0,0 0 0,1 0 0,-1 0 0,0 0 0,0 0 0,1 1 0,-1-1 0,0 0 0,0 0 0,0 0 0,0 1 0,1-1 0,-1 0 0,0 0 0,0 1 0,0-1 0,0 0 0,0 0 0,0 1 0,0-1 0,1 0 0,-1 0 0,0 1 0,0-1 0,0 0 0,0 0 0,0 1 0,0-1 0,0 0 0,-1 1 0,1-1 0,0 0 0,1 22 0,-1-19 0,-4 47 0,-1 0 0,-19 75 0,-39 95 0,44-163 0,-3 0 0,-57 105 0,67-141 0,-2-1 0,-22 27 0,29-39 0,0-1 0,0 0 0,-1 0 0,0 0 0,0-1 0,-1 0 0,0-1 0,-12 6 0,18-10 0,1 0 0,-1 0 0,0 0 0,0 0 0,0 0 0,1-1 0,-1 1 0,0-1 0,0 0 0,0 0 0,0 0 0,0 0 0,0-1 0,0 1 0,0-1 0,1 0 0,-1 0 0,0 0 0,0 0 0,1 0 0,-1 0 0,1-1 0,-1 1 0,1-1 0,-1 0 0,1 0 0,0 0 0,0 0 0,0 0 0,0 0 0,0 0 0,1-1 0,-3-3 0,2 2 0,-1 0 0,1-1 0,1 0 0,-1 0 0,1 1 0,-1-1 0,1 0 0,0 0 0,1 0 0,0 0 0,-1 0 0,2 0 0,-1 0 0,0 0 0,1 0 0,0 0 0,0 0 0,3-7 0,0 3 0,1 1 0,0 0 0,0 0 0,1 1 0,0 0 0,0 0 0,1 0 0,0 0 0,0 1 0,0 0 0,1 1 0,0 0 0,9-5 0,14-6 0,1 2 0,39-12 0,-59 22 0,33-9 0,50-9 0,-57 14 0,-25 3 586,-12 3-1919,-7 1-2920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1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15680,'0'0'951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14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8936,'0'0'3508,"15"-3"-2815,23-7-322,143-31 1454,426-52 3135,-523 82-4295,194-11 867,-206 18-3733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25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1 22135,'0'0'-117,"-4"10"-111,1-1 278,-31 69 624,-26 35 373,47-92-845,-1 0 0,0 0 0,-23 23 0,2-2 115,27-33-223,0 0 1,0 0 0,-1 0-1,0-1 1,-1-1-1,-10 8 1,16-13-56,1 0 1,-1 0 0,0 0-1,-1 0 1,1 0 0,0-1-1,0 1 1,-1-1-1,1 0 1,0-1 0,-1 1-1,1-1 1,-1 0 0,1 0-1,-1 0 1,1-1 0,-1 1-1,1-1 1,-5-2 0,4 1 7,1 0 0,0-1 0,0 1 1,0-1-1,0 0 0,0 0 1,0 0-1,1-1 0,0 1 0,-1-1 1,1 0-1,-4-7 0,0-1 74,1 0 0,0 0-1,-5-16 1,6 11 10,0 1 0,0-1 0,2 0 0,0-1 1,1 1-1,1 0 0,1-21 0,0 34-103,1-1 0,0 1 0,0-1 1,1 1-1,-1 0 0,1 0 0,0-1 0,0 1 0,1 0 0,-1 1 0,1-1 0,0 0 0,-1 1 0,7-6 1,-1 2-10,0 0 1,1 0 0,0 1-1,18-10 1,-17 12-9,1 0 0,-1 0-1,1 1 1,0 0 0,0 1 0,14-1 0,-2 0 5,21-2 60,1 1-1,-1 2 1,1 3-1,-1 1 1,75 14-1,35 4 708,-144-18-848,9 1 241,-10-3-4531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3:1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5624,'0'0'12881,"13"0"-12479,177 3 1016,-151 0-1179,0-2 0,0-2 0,0-1 0,-1-2 0,42-9 0,-67 9-261,-1 0-1,17-9 0,-11 4-2522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5920,'0'0'6576,"0"10"-5983,0 3-345,-1 1 0,0-1-1,-1 0 1,-1 0 0,0 0 0,-1 0 0,-6 15 0,0-7 284,-2-1 1,0 0-1,-1-1 1,-2 0-1,1-1 1,-24 21 0,27-28-558,-1-1 1,0-1-1,0 0 1,-1 0 0,0-1-1,0-1 1,-1 0 0,0-1-1,-1-1 1,-17 5-1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3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0 815 6928,'0'0'8121,"10"2"-7784,5 0-170,-1 0 1,1-1-1,-1-1 0,1 0 0,0-1 0,-1 0 0,16-4 0,-10-2 189,0 0 0,-1-1 0,0-1 0,32-21 0,-41 24-173,-1-1 1,0 0-1,0-1 1,-1 0-1,0-1 1,0 1-1,-1-1 0,0-1 1,-1 1-1,7-15 1,-11 21-122,-1-1 0,0 1 0,1-1 0,-2 0 0,1 1 0,0-1 0,-1 0 0,0 0 0,1 1 0,-2-1 0,1 0 0,0 0 0,-1 0 0,1 1 0,-1-1 0,-2-4 0,2 5-28,0 1 0,0 0 0,0 0 1,-1-1-1,1 1 0,-1 0 0,1 0 0,-1 1 0,0-1 0,0 0 0,0 0 0,0 1 0,0-1 0,0 1 0,0 0 0,0 0 0,-1-1 0,1 2 0,0-1 0,-1 0 0,1 0 0,-1 1 1,1-1-1,-1 1 0,-4 0 0,0 0 10,0 0 1,-1 1 0,1 1 0,0-1 0,0 1-1,0 0 1,0 1 0,0 0 0,0 0 0,0 0-1,-11 9 1,4-2 22,0 0-1,1 2 1,-23 24 0,28-27-47,0 1 1,1 0 0,0 0-1,0 1 1,1 0-1,0 0 1,1 0 0,1 1-1,-4 12 1,6-15-6,0 0 1,1 0-1,0 0 0,1 1 0,0-1 1,0 0-1,1 0 0,0 1 1,1-1-1,0 0 0,0 0 1,6 13-1,-4-13 8,1 0 1,0 0-1,0 0 0,0-1 0,1 1 1,1-2-1,-1 1 0,1-1 1,0 0-1,1 0 0,0-1 1,0 0-1,0 0 0,1-1 1,0 0-1,18 7 0,-16-8 17,-1-1-1,1 0 0,0 0 1,0-1-1,0-1 1,0 0-1,0-1 0,0 0 1,0 0-1,0-1 1,0-1-1,0 0 0,0 0 1,0-1-1,12-5 1,11-8 125,-1-1 0,35-23 1,58-48 245,-122 85-398,32-24 133,-2-1 1,0-2-1,56-65 1,-71 71-72,-2 0 0,0-1 0,-2-1 0,0-1 0,-2 0 0,17-51 1,-16 30 45,-1-1 1,-3 0-1,-2-1 1,-2 0-1,0-67 1,-6 110-104,-1 1 1,1-1 0,-1 1-1,0 0 1,0-1 0,-1 1-1,1 0 1,-1 0 0,-1-1-1,-4-7 1,7 13-20,-1 1 0,1-1 1,-1 1-1,1-1 0,-1 0 0,0 1 0,1-1 0,-1 1 1,1 0-1,-1-1 0,0 1 0,0 0 0,1-1 0,-1 1 1,0 0-1,1 0 0,-1-1 0,0 1 0,0 0 0,0 0 0,1 0 1,-1 0-1,0 0 0,0 0 0,1 0 0,-1 0 0,0 1 1,0-1-1,1 0 0,-1 0 0,0 1 0,0-1 0,0 1 1,-25 15-64,14-5 37,0 1 0,1 0 0,0 0 0,1 2-1,0-1 1,1 1 0,1 0 0,0 1 0,-8 22 0,-4 16-86,-18 78 0,25-68 21,3 1 1,-5 105-1,15-148 73,1 0-1,1 0 1,1 0 0,1 0-1,0-1 1,2 1-1,0-1 1,18 38 0,-21-51 33,1 0 0,0-1 0,0 1 0,0-1 0,1 0 0,0 0 0,0 0 0,1-1 0,0 1 0,-1-1 0,2-1 0,-1 1 0,0-1 0,1 0 0,0-1 0,0 1 0,0-2 0,0 1 0,1-1 0,-1 0 0,1 0 0,-1-1 0,1 0 0,0 0 0,0-1 0,-1 0 0,1 0 0,0-1 0,-1 0 0,1 0 0,0-1 0,10-3 0,1-1 47,0 0 1,-1-1-1,0-1 0,0-1 0,-1 0 0,0-2 1,-1 0-1,0 0 0,0-2 0,24-25 0,-36 32-34,1 0-1,-1 0 0,0 0 0,-1-1 0,0 0 0,0 1 0,0-1 0,-1 0 0,0-1 0,2-9 0,-4 15-15,0 1 0,0 0 0,0 0-1,0-1 1,0 1 0,0 0 0,0 0-1,0 0 1,-1-1 0,1 1 0,0 0 0,-1 0-1,1 0 1,-1-1 0,1 1 0,-1 0 0,1 0-1,-1 0 1,0 0 0,0 0 0,0 0-1,1 0 1,-1 1 0,0-1 0,0 0 0,0 0-1,0 1 1,0-1 0,0 0 0,-1 1 0,1-1-1,0 1 1,0 0 0,0-1 0,0 1 0,-1 0-1,1 0 1,0-1 0,0 1 0,-1 0-1,1 0 1,-2 1 0,-2-1 4,0 0 0,0 1-1,0-1 1,0 1 0,-1 1 0,1-1 0,1 1 0,-1 0-1,-6 3 1,4-1-6,1 1-1,-1 0 1,1 0-1,0 1 1,1 0-1,-1 0 1,1 0-1,0 1 1,1 0-1,0-1 1,0 2 0,0-1-1,1 0 1,0 1-1,0 0 1,-2 9-1,4-13-7,0 1 0,0-1 0,1 1 0,-1-1 0,1 1-1,0-1 1,0 1 0,1 0 0,-1-1 0,1 1 0,0-1 0,0 0-1,1 1 1,-1-1 0,1 0 0,0 1 0,0-1 0,0 0 0,1-1 0,-1 1-1,1 0 1,0-1 0,0 1 0,0-1 0,1 0 0,-1 0 0,1 0 0,0-1-1,-1 1 1,7 2 0,-4-3 0,0 1 1,0-1-1,1-1 0,-1 1 1,1-1-1,0 0 0,-1 0 0,1-1 1,0 0-1,11-2 0,7-1 13,37-11 0,-48 10-1,179-59 213,-65 15 13,-87 36-79,-41 16-119,-6 4-34,-87 85 58,73-71-63,12-15 2,1 0-1,0 1 0,1 0 0,0 0 1,0 0-1,0 1 0,-7 16 0,13-24-1,0 0-1,-1 0 0,1 0 1,-1 0-1,1 0 0,0 0 1,0 0-1,0 0 0,-1 0 1,1 0-1,0 0 0,0 0 1,1 0-1,-1 0 0,0 0 0,0 0 1,0 0-1,1 0 0,-1-1 1,0 1-1,1 0 0,-1 0 1,1 0-1,-1 0 0,1 0 1,-1 0-1,1-1 0,0 1 1,-1 0-1,1 0 0,0-1 0,0 1 1,-1-1-1,1 1 0,0-1 1,0 1-1,0-1 0,0 1 1,0-1-1,0 0 0,0 1 1,1-1-1,2 1 0,-1-1 0,1 1 0,0-1 1,0 0-1,0 0 0,0 0 0,0-1 0,0 0 0,5-1 0,9-4-2,-1-1-1,0-1 1,-1-1-1,1 0 1,-2-1-1,27-21 1,78-83 78,-73 65-28,-2-1-1,40-61 0,-36 35 30,65-145 0,-102 193-27,-2-1-1,0-1 0,-2 1 0,6-45 0,-12 39-10,-2 33-41,0-1-1,0 1 1,0 0 0,0 0-1,-1 0 1,1 0 0,-1 0-1,0 1 1,1-1 0,-1 0-1,0 0 1,0 0 0,0 0-1,-2-1 1,2 2 0,1 1 1,-1 0-1,1-1 1,-1 1-1,0 0 1,1 0-1,-1 0 0,1-1 1,-1 1-1,0 0 1,1 0-1,-1 0 1,0 0-1,1 0 0,-1 0 1,0 0-1,1 0 1,-1 1-1,0-1 1,1 0-1,-1 0 0,1 0 1,-1 1-1,0-1 1,1 0-1,-1 1 1,1-1-1,-2 1 0,-15 13-17,7-2-1,-1 0 0,2 1 0,-1 0 0,2 1 0,-8 16 0,-31 77-77,42-96 90,-12 35-55,2 0 1,-17 88-1,27-98 13,1 0 0,1 0 0,3 0 1,5 56-1,-4-81 42,0-1 1,1 1-1,1-1 1,0 1-1,0-1 0,1 0 1,0 0-1,1-1 1,11 18-1,-14-24 14,1-1-1,-1 0 1,1 0 0,0 0-1,0 0 1,0 0 0,0-1-1,0 1 1,0-1 0,0 0-1,1 0 1,-1 0-1,0 0 1,1-1 0,-1 1-1,0-1 1,1 0 0,-1 0-1,1 0 1,4-1 0,2-1 21,0 1 0,0-1 0,0-1 0,-1 0 0,15-6 0,-11 2 36,0 0 0,-1-1 0,1-1 1,-2 1-1,0-2 0,0 0 0,0 0 1,-1-1-1,-1 0 0,0 0 0,0-1 1,-2-1-1,9-15 0,-7 10 79,8-23 0,-17 41-144,0 0 1,0 0-1,0-1 0,0 1 1,0 0-1,0-1 0,0 1 1,0 0-1,0-1 0,0 1 1,0 0-1,0 0 0,1-1 1,-1 1-1,0 0 0,0 0 1,0-1-1,0 1 0,1 0 1,-1 0-1,0-1 0,0 1 1,1 0-1,-1 0 0,0 0 1,0 0-1,1-1 0,-1 1 1,3 8-12,-1 17-33,-2-6 24,0 4-26,0-1 0,5 31 0,-4-47 40,1 0 1,-1 0 0,1 0-1,0 0 1,0 0-1,1 0 1,0-1 0,0 1-1,0-1 1,0 0 0,1 0-1,0 0 1,6 6-1,-8-10 7,0 1 0,0-1-1,1 0 1,-1 0 0,0 0 0,1 0-1,-1 0 1,1 0 0,-1-1-1,1 1 1,0-1 0,-1 0-1,1 1 1,-1-1 0,1 0 0,0-1-1,-1 1 1,1 0 0,2-2-1,3 0 14,0 0-1,0 0 1,0-1-1,13-7 1,-5 0 26,0-1 1,-1 0 0,23-21-1,38-46 211,-51 51-108,19-25 449,-44 50-462,-6 7-58,-9 10 4,6-4-65,1 1-1,1 0 1,0 1-1,-8 19 1,13-26-11,0 0 1,0 0 0,0 0 0,1 0 0,0 0 0,0 1 0,0-1 0,1 1 0,0-1 0,1 0 0,-1 1-1,3 7 1,-3-12 4,1 0-1,0 0 0,0 0 0,0 0 0,0 0 1,0 0-1,0 0 0,0-1 0,0 1 0,1-1 1,-1 1-1,1-1 0,-1 1 0,1-1 0,0 0 0,-1 1 1,1-1-1,0 0 0,0 0 0,0 0 0,0-1 1,0 1-1,0 0 0,0-1 0,0 1 0,0-1 1,0 0-1,0 0 0,1 0 0,3 0 0,3-1 8,-1 0-1,1 0 1,0-1-1,0 0 1,-1 0-1,9-5 1,26-11 10,0-1 0,-2-3 0,61-42 0,-70 43-22,38-18 0,-32 18 0,-26 15 0,-12 6 0,0 0 0,0 0 0,0 0 0,0 0 0,0 0 0,0 0 0,0 0 0,0 1 0,0-1 0,0 0 0,0 0 0,0 0 0,0 0 0,0 0 0,0 0 0,0 0 0,0 0 0,0 0 0,0 0 0,0 0 0,0 0 0,-1 0 0,1 0 0,0 0 0,0 0 0,0 0 0,0 0 0,0 0 0,0 0 0,0 1 0,0-1 0,0 0 0,0 0 0,1 0 0,-1 0 0,0 0 0,0 0 0,0 0 0,0 0 0,0 0 0,0 0 0,0 0 0,0 0 0,0 0 0,0 0 0,0 0 0,0 0 0,0 0 0,0 0 0,0 0 0,0 0 0,0 0 0,0 0 0,0 1 0,0-1 0,0 0 0,0 0 0,-17 15 0,9-7 0,-5 4 0,2 1 0,0 0 0,0 1 0,1 0 0,-13 26 0,21-37 0,1 0 0,-1 0 0,1 0 0,0 0 0,0 0 0,1 0 0,-1 0 0,1 0 0,-1 0 0,1 1 0,0-1 0,0 0 0,0 0 0,1 0 0,-1 1 0,1-1 0,-1 0 0,1 0 0,0 0 0,1 0 0,-1 0 0,0 0 0,1 0 0,0-1 0,-1 1 0,1 0 0,0-1 0,0 1 0,1-1 0,-1 0 0,0 0 0,1 0 0,3 2 0,6 4 0,1 0 0,-1-1 0,2-1 0,-1 0 0,28 7 0,28 2-896,-2-2-437,-63-12-3190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31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13360,'0'0'2456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32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9344,'0'0'344,"60"-10"8,2 0 0,28-3 192,12-6 8,13-1 176,2 0 8,3 5 8,-13 2 0,-12 3-216,-10 3 8,-18 0-208,-7 2 16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32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6928,'0'0'7262,"10"-7"-6714,8-7 135,0 1 0,26-13-1,-39 25-512,0-1 0,0 1 0,1 1-1,-1-1 1,0 1 0,1 0 0,-1 0 0,0 0-1,1 1 1,-1 0 0,6 1 0,8 1 31,21 2-2459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35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109 908 10152,'0'0'2281,"9"-9"-1549,15-15-239,-1 0-1,-2-2 1,24-34 0,63-139 1468,-90 159-1598,-2-1 0,-1-1 0,9-50 0,-5-7 624,5-110 0,-23 206-900,-1-1-1,0 1 0,0-1 1,0 1-1,0 0 0,-1-1 0,1 1 1,-1-1-1,0 1 0,-1-4 1,1 7-73,1 0 1,0 0 0,0 0-1,0-1 1,0 1 0,0 0-1,-1 0 1,1 0 0,0 0-1,0 0 1,0 0 0,-1 0-1,1 0 1,0 0 0,0 0-1,0 0 1,0 0 0,-1 0-1,1 0 1,0 0 0,0 0-1,0 0 1,-1 0 0,1 0-1,0 0 1,0 0 0,0 0-1,-1 0 1,1 0 0,0 0-1,0 0 1,0 0 0,0 0-1,-1 1 1,1-1 0,0 0-1,0 0 1,0 0 0,0 0-1,0 0 1,-1 1 0,1-1-1,0 0 1,-10 11 184,8-9-145,-9 12 53,1-1 0,1 2 0,0-1 0,1 2 0,-7 16 0,-28 86 230,38-100-282,-147 455 1011,89-251-571,-24 65 461,82-270-840,5-14-78,-1 0 0,0 0 0,0 0 0,1-1 0,-1 1 0,-1 0 0,1-1 0,0 1 0,-1 0 0,-2 2 1,5-10 266,4-4-213,38-53 127,59-68 0,-76 101-195,1 2 1,2 0 0,1 2-1,40-26 1,49-20 49,67-47 82,-167 102-69,-2 0 0,0-1 0,0-1 0,-2 0 0,16-25 0,-30 41-55,1 0 14,-1 0 0,0 1 0,0-1 0,0 0 1,0 0-1,0 0 0,0 0 0,0 0 0,-1 0 0,1-4 0,-14 21 388,6-3-393,0 1-1,1 0 1,0 0-1,1 1 0,0 0 1,2 0-1,-1 0 0,1 0 1,1 0-1,1 1 1,0-1-1,1 0 0,2 20 1,-1-30-33,0 0 1,0-1-1,0 1 1,1 0-1,-1-1 1,1 1 0,0-1-1,0 1 1,1-1-1,-1 0 1,1 0-1,-1 0 1,1 0-1,0 0 1,0-1 0,0 1-1,1-1 1,-1 0-1,5 2 1,-4-1-1,0-1 1,0-1 0,0 1 0,1 0 0,-1-1-1,1 0 1,-1 0 0,1 0 0,-1-1-1,1 0 1,0 1 0,-1-2 0,1 1-1,-1 0 1,1-1 0,6-2 0,7-4 26,-1-1 0,1 0-1,-2-2 1,1 0 0,-1-1 0,-1 0 0,0-2 0,-1 1 0,0-2 0,-1 0 0,0-1-1,-1 0 1,-1 0 0,-1-1 0,0-1 0,-1 0 0,9-22 0,-16 34-9,0 0 0,-1 0 0,1 0 0,-1 0-1,0 0 1,0 0 0,-1 0 0,1-1 0,-1 1 0,0 0 0,-1 0 0,-1-10 0,2 14-17,0 0 0,-1 1 0,1-1-1,-1 0 1,1 0 0,-1 0 0,1 0 0,-1 0-1,0 1 1,1-1 0,-1 0 0,0 0 0,0 1 0,1-1-1,-1 1 1,0-1 0,0 1 0,0-1 0,0 1 0,0-1-1,0 1 1,-2-1 0,1 1 2,-1 0-1,0-1 1,1 1 0,-1 0-1,0 1 1,1-1 0,-1 0-1,-4 2 1,-1 0 5,0 1 0,0 1 0,0-1 0,-11 7 0,13-5-15,0 0 0,-1 0 0,2 0 0,-1 1 0,1 0 0,-1 0 0,2 1 0,-1-1 0,1 1 0,0 0 0,0 0 0,1 0 0,-5 15 0,6-17-13,0 1-1,1 0 1,0 0 0,0 0-1,1 0 1,-1 0 0,1-1-1,0 1 1,1 0-1,0 0 1,0 0 0,0 0-1,0 0 1,1-1-1,0 1 1,0 0 0,1-1-1,-1 0 1,5 6-1,-2-4 4,0 0 0,1 0-1,0 0 1,1-1 0,-1 0-1,1 0 1,0-1 0,1 0-1,-1 0 1,1-1 0,0 1-1,0-2 1,1 1 0,-1-1-1,1-1 1,-1 1 0,1-1-1,0-1 1,0 0 0,0 0-1,0-1 1,0 0 0,0 0-1,12-3 1,-7 0 19,0-1 0,-1 0 1,0-1-1,0 0 0,0-1 0,-1-1 0,0 0 0,22-16 0,0-5 45,45-47 0,-48 41-17,-2 0-1,-1-2 1,-2-2 0,-1 0-1,21-45 1,-20 27 4,-2-1 0,-3-1 0,17-75 0,-36 127-36,7-42 24,-8 44-23,-1 0 0,1 0 0,-1-1 0,-1 1 0,1 0 0,0 0 1,-1-1-1,-2-7 0,2 11-6,1 0 1,0 0 0,-1 1 0,1-1-1,-1 0 1,0 0 0,1 0 0,-1 0 0,0 1-1,1-1 1,-1 0 0,0 1 0,0-1-1,1 1 1,-1-1 0,0 1 0,0-1-1,0 1 1,0-1 0,0 1 0,0 0-1,0-1 1,0 1 0,0 0 0,0 0-1,0 0 1,0 0 0,0 0 0,0 0-1,0 0 1,0 0 0,0 0 0,0 1 0,0-1-1,0 0 1,0 1 0,-1 0 0,-2 0 1,0 1 0,0 0-1,0 1 1,0-1 0,0 1 0,1-1 0,-5 5 0,-2 4-11,0 1-1,1 1 1,0-1-1,1 2 1,0-1-1,-9 23 1,9-18-3,-8 17-25,1 1 0,2 0 0,2 1 0,-10 54-1,16-60 22,2 0-1,1 0 0,1 0 1,2 1-1,8 59 0,-7-80 16,0 0 0,1-1 0,1 1 0,-1-1 0,2 1 0,-1-1-1,11 16 1,-12-22 6,1 1 0,-1-1 1,1 0-1,0 0 0,0 0 0,0-1 0,0 1 0,1-1 0,0 0 0,-1-1 0,1 1 0,0-1 0,0 1 0,1-2 0,-1 1 0,0 0 0,8 0 0,-3-1 3,-1 0 1,1-1-1,0 0 0,0-1 1,0 0-1,-1-1 0,1 1 1,0-2-1,16-6 0,3-3 40,46-29-1,-48 26-31,8-6 79,0-1 0,57-49 0,-90 68-37,-3 3-24,-8 6-14,-15 10-28,9-4 10,0 0 1,0 1-1,2 1 0,-1 0 1,2 1-1,-20 31 1,30-42 1,0 0 0,1 0 0,-1 1 0,1-1 0,1 0 0,-1 1 0,0-1 0,1 1 0,0-1 0,0 1 0,0-1 0,2 9 0,-2-12-7,1 1 1,-1-1 0,0 1 0,1-1 0,-1 1-1,1 0 1,0-1 0,-1 0 0,1 1 0,0-1 0,0 1-1,0-1 1,0 0 0,0 0 0,0 1 0,0-1-1,0 0 1,0 0 0,1 0 0,-1 0 0,1-1 0,-1 1-1,0 0 1,1 0 0,-1-1 0,1 1 0,-1-1-1,1 1 1,0-1 0,-1 0 0,1 0 0,-1 0-1,1 1 1,0-2 0,-1 1 0,1 0 0,-1 0 0,4-1-1,2-1 4,0-1-1,0 0 0,0 0 1,0 0-1,-1-1 0,0 0 1,1-1-1,-1 1 0,-1-1 1,1 0-1,-1 0 0,10-13 1,2-5 8,29-50 1,-16 19 56,-3-1 0,-2-1 0,-3-2 0,-2 0-1,20-100 1,-38 132 52,-2 26-118,0-1 1,0 1 0,0 0-1,0-1 1,0 1 0,0 0-1,0-1 1,0 1 0,0-1-1,0 1 1,0 0 0,0-1-1,-1 1 1,1 0 0,0-1-1,0 1 1,0 0 0,-1-1-1,1 1 1,0 0 0,0 0-1,-1-1 1,1 1 0,0 0-1,0 0 1,-1-1 0,1 1-1,0 0 1,-1 0 0,1 0-1,0 0 1,-1-1 0,1 1-1,0 0 1,-1 0 0,1 0-1,-1 0 1,1 0 0,0 0-1,-1 0 1,1 0 0,0 0-1,-1 0 1,1 0 0,-1 0-1,1 1 1,0-1 0,-1 0-1,1 0 1,0 0 0,-1 0-1,1 0 1,0 1 0,-1-1-1,1 0 1,0 0 0,0 1-1,-1-1 1,1 0 0,0 1-1,-7 4 0,2 0-1,-1 0 1,1 1-1,0 0 1,0 0-1,-7 11 1,-22 46-2,18-25 1,2 0-1,1 1 1,3 1 0,-12 78 0,12 57-105,5-38-530,3-122 96,0 16-162,-1-13-4188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35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14776,'0'0'1232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3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 6632,'0'0'13907,"-3"11"-13444,-11 42 392,-23 57-1,37-109-847,-132 279 2058,114-248-1699,2 1 0,2 0-1,-13 44 1,25-66-138,1 3 63,1-13-272,0-1 0,-1 0 0,1 1 0,0-1 0,0 0 0,0 1 0,0-1 0,0 0 0,0 1 0,-1-1 0,1 0 0,0 0 0,0 1 0,0-1-1,-1 0 1,1 0 0,0 1 0,0-1 0,-1 0 0,1 0 0,0 0 0,-1 0 0,1 1 0,0-1 0,0 0 0,-1 0 0,1 0 0,0 0 0,-1 0 0,9 4 1477,-4-5-1448,0 0 0,0 0 1,1 0-1,-1 0 0,0-1 1,0 0-1,0 0 0,-1 0 0,5-2 1,13-7 68,105-33 413,-91 34-275,62-11 0,-74 16-161,1-1 2,-18 4-19,0 0 0,1 1 0,-1 0 1,10-1-1,-15 2-79,-1 0 0,1 0 0,-1 0 0,0 0 0,1 0 0,-1 1 0,0-1 0,1 0 0,-1 0 0,0 0 0,1 1 0,-1-1 0,0 0 0,1 0 0,-1 1 0,0-1 0,0 0 0,1 1 0,-1-1 0,0 0 0,0 1 0,0-1 0,1 0 0,-1 1 0,0-1 0,0 0 0,0 1 0,0-1 0,0 1 0,0-1 0,0 0 0,0 1 0,0-1 0,0 0 0,0 1 0,0-1 0,0 1 0,0-1 0,0 0-1,0 1 1,0-1 0,-1 1 0,1-1 0,0 0 0,0 1 0,0-1 0,-1 0 0,1 1 0,-9 17-873,-1-4-384,7-9-2316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37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11152,'0'0'3288,"9"-7"-2770,0-1-348,-1 1 17,0 1 0,0 0 0,1 0-1,17-8 1,30-11 760,1 3-1,1 2 0,1 3 1,0 2-1,68-7 1,-96 18-422,19-2 1172,-57 9-1134,1 0-4112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37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11760,'0'0'2381,"10"-5"-1714,9-5-299,1 1 0,0 1 1,28-8-1,200-32 2482,4 16 165,-186 24-1982,-42 5-513,59-5 2859,-82 8-3287,-3 5-1788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4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0 3912,'0'0'9661,"-11"2"-9554,-74 5 178,75-5-210,-1 0-1,1 1 1,0 0 0,0 0-1,0 1 1,1 0 0,-1 1-1,1 0 1,-13 11 0,10-4 20,1 0 1,0 1-1,1 1 1,0 0-1,-10 21 1,14-24-51,1 0 0,1 1 0,0-1 0,0 1 0,-2 16 0,5-22-18,0 0-1,1-1 1,0 1 0,0 0-1,0 0 1,0-1-1,1 1 1,0 0 0,0-1-1,1 1 1,-1-1-1,1 1 1,5 8 0,3 4 55,-5-8 3,1 0 0,0-1 0,0 0-1,1 0 1,11 11 0,-16-18-56,0 0 1,1 0-1,-1-1 1,1 1-1,-1-1 0,1 1 1,0-1-1,-1 0 1,1 0-1,0 0 0,0 0 1,0-1-1,0 1 1,0-1-1,-1 0 0,1 0 1,0 0-1,0 0 1,0 0-1,0-1 0,0 1 1,0-1-1,0 0 1,0 1-1,4-4 0,1 1 42,-1 0-1,0-1 0,0 0 0,0 0 0,-1-1 0,1 0 0,-1 0 0,0 0 0,-1-1 0,10-12 0,-6 4 47,0 0 0,-1-1 0,-1 0 0,6-20 0,15-57 229,-25 82-308,0-1 1,-1-1 0,0 1-1,0 0 1,-1 0 0,-2-18-1,-9-5-38,10 34-10,-1-1-1,0 1 0,0 0 1,0-1-1,1 1 0,-1 0 0,0 0 1,0 0-1,0 0 0,0 0 0,0-1 1,0 2-1,1-1 0,-1 0 1,0 0-1,0 0 0,0 0 0,0 0 1,0 1-1,1-1 0,-1 0 0,-1 1 1,-1 4 2,0 0 0,1-1 0,0 1 0,0 0 0,0 0 0,0 0-1,-1 10 1,-4 43-49,5-41 43,-42 334-36,25-124 50,18-207 39,0 0-1,1 0 1,1 0-1,1 1 1,6 24-1,-5-29-23,0 11 267,1 51 1,-4-78-279,0 0-1,0 0 1,0 0 0,0-1-1,-1 1 1,1 0-1,0 0 1,0 0 0,0 0-1,0 0 1,0 0 0,0 0-1,0 0 1,0 0 0,0 0-1,0 0 1,0 0-1,0 0 1,0 0 0,0 0-1,-1 0 1,1 0 0,0 0-1,0 0 1,0 0-1,0 0 1,0 0 0,0 0-1,0 0 1,0 0 0,0 0-1,0 0 1,0 0 0,0 0-1,-1 0 1,1 0-1,0 0 1,0 0 0,0 0-1,0 0 1,0 0 0,0 0-1,0 1 1,0-1-1,0 0 1,0 0 0,0 0-1,0 0 1,0 0 0,0 0-1,0 0 1,0 0-1,0 0 1,0 0 0,0 0-1,0 0 1,0 0 0,0 1-1,0-1 1,0 0 0,0 0-1,-3-6-2661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39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7232,'0'0'9767,"12"-4"-9372,78-22 311,1 3 0,115-12 1,201-2 1306,-345 35-1112,107 9-1,-163-6-765,1 0-1,0 0 1,-1 1-1,1 0 0,7 3 1,-12-4-67,1 0 1,0 1-1,-1-1 0,1 1 1,-1 0-1,0-1 1,0 1-1,1 0 0,-1 0 1,0 1-1,-1-1 0,1 0 1,3 6-1,-4 2-43,-2-7-3100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43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 5624,'0'0'9192,"-8"8"-8762,-13 19-14,1 0-1,2 1 0,-28 56 0,38-65-150,1 0 0,1 1 0,-7 36 0,12-50-180,0 1-1,1-1 0,-1 1 1,1-1-1,1 1 0,-1-1 1,1 0-1,0 1 0,0-1 1,1 0-1,0 0 0,0 1 0,0-2 1,1 1-1,0 0 0,4 5 1,-6-9-35,1 0 1,0 0 0,0 0-1,-1 0 1,1-1 0,1 1-1,-1 0 1,0-1 0,0 0-1,0 0 1,1 0-1,-1 0 1,1 0 0,-1 0-1,5 1 1,-2-2 17,0 0 0,-1 1 0,1-2 0,-1 1 0,1 0 0,-1-1 0,1 0 0,5-2 0,2-1 63,-1-1 0,0 0 0,-1 0 0,1-1 0,18-15 0,-1-2 162,-2-2 0,0-2 0,-2 0 0,0-1 0,35-58 0,-24 37 55,-22 33-33,18-31 0,-23 32 367,-9 17-649,-1 0-1,1 1 1,0-1-1,0 1 1,0-1-1,0 1 1,-1 3-1,-1 4 19,-6 12 55,2 0 1,0 0-1,2 0 1,-4 25-1,8-39-61,1 0-1,-1 1 1,2-1-1,-1 0 1,1 0-1,0 0 1,1 0-1,0 0 1,0 0-1,0 0 1,1-1-1,1 1 0,-1-1 1,1 0-1,5 7 1,-8-12-30,0-1-1,0 1 1,1-1 0,-1 0-1,0 0 1,1 0-1,-1 0 1,0 0 0,1 0-1,-1 0 1,1 0 0,0 0-1,-1-1 1,1 1 0,0-1-1,2 1 1,0 0 9,0-1-1,-1 0 1,1 0 0,-1 0-1,1-1 1,-1 1 0,8-3-1,2-2 43,0 0 0,0-1 0,15-10 0,-19 11-28,28-19 195,-1-2 1,-1-2-1,48-49 0,-78 73-198,5-7 99,-1 0 1,0 0 0,-1-1-1,13-24 1,-8 13 206,-13 23-328,0 0 0,0 0 0,0 0 0,0-1 0,0 1 0,1 0 0,-1 0 0,0 0 0,0 0 0,0 0 0,0-1 0,0 1 0,0 0 0,0 0 0,0 0 0,0 0 0,1 0 0,-1 0 0,0-1 0,0 1 0,0 0 0,0 0 0,0 0 0,1 0 0,-1 0 0,0 0 0,0 0 0,0 0 0,0 0-1,0 0 1,1 0 0,-1 0 0,0 0 0,0 0 0,0 0 0,0 0 0,1 0 0,-1 0 0,0 0 0,0 0 0,0 0 0,0 0 0,1 0 0,-1 0 0,0 0 0,0 0 0,0 0 0,0 0 0,1 1 0,3 10 164,0 19-187,-4-28 48,2 44 84,-2 0 0,-10 75 0,10-112-95,-1-1-1,0 1 0,-1-1 0,0 0 1,0 0-1,-1 0 0,0 0 0,0 0 0,-1 0 1,0-1-1,-6 10 0,10-17-20,-1 0 0,1 0 0,-1 1 0,1-1 0,-1 0 0,1 0 0,-1 0 0,1 1 0,-1-1 0,1 0 0,-1 0 0,1 0 0,-1 0 0,1 0 0,-1 0 0,1 0 0,-1 0 0,1 0 0,-1-1 0,1 1 0,-1 0 0,1 0 0,-1 0 0,1 0 0,-1-1 0,1 1 0,-1 0 0,1-1 0,-1 1 0,1 0 0,0-1 0,-1 1 0,1 0 0,-1-2 0,-17-17 74,13 14-59,-2-4 1,0 0 0,1 0 0,-10-18 1,9 15 47,-14-20 1,19 27-55,8 8-22,16 9-24,-17-8 29,19 7 11,0 0 0,1-1 0,0-1 0,36 7-1,-56-16-5,1 1-1,-1-1 0,1 0 0,-1 0 0,1-1 0,-1 1 0,1-1 0,-1 0 1,0-1-1,1 1 0,-1-1 0,0 0 0,0-1 0,8-4 0,4-3-13,-1-1 0,26-23-1,-27 20 2,18-24 0,3-1 138,-37 39-124,1 0-1,0 0 1,0 0-1,0 0 0,0 0 1,0 0-1,-1 0 1,1 0-1,0 0 1,0 0-1,0 0 1,0 0-1,-1 0 1,1 0-1,0 0 1,0 0-1,0 0 1,0 0-1,0 0 1,-1 0-1,1 0 1,0 0-1,0-1 1,0 1-1,0 0 1,0 0-1,-1 0 1,1 0-1,0 0 1,0 0-1,0 0 1,0-1-1,0 1 1,0 0-1,0 0 1,0 0-1,0-1 1,-2 6 6,1 0 1,0 0-1,1 0 1,-1-1-1,1 1 1,0 0-1,0 0 1,0 0-1,1 0 1,-1 0-1,1-1 0,1 1 1,-1 0-1,3 6 1,-1-4 15,1 1 0,-1-1 0,2 0 0,-1 0 0,0-1 0,1 1 1,1-1-1,5 6 0,-9-10-14,1 0-1,-1-1 1,0 1 0,0-1 0,1 1 0,-1-1 0,1 0 0,-1 0-1,1 0 1,-1-1 0,1 1 0,0-1 0,-1 1 0,1-1 0,0 0-1,-1 0 1,1 0 0,0 0 0,-1 0 0,1-1 0,3 0 0,4-2 63,1-1 0,-1 0 1,19-10-1,-13 5-38,-5 3-35,-1 0 0,0-1-1,0 0 1,14-15 0,-14 13-4,1 0 0,-1 0 1,17-9-1,-27 18 1,1-1 0,0 1 0,0 0 0,0-1 0,-1 1 0,1-1 0,0 1 0,0 0 0,0 0 0,0-1 0,0 1 0,-1 0 0,1 0 0,0 0 0,0 0 0,0 0 0,0 0 0,0 0 0,1 1 0,-1-1 0,-1 1 0,1-1 0,-1 1 0,1-1 0,-1 1 0,1-1 0,-1 1 0,1-1 0,-1 1 0,0 0 0,1-1 0,-1 1 0,0-1 0,1 1 0,-1 0 0,0-1 0,0 1 0,0 0 0,0 1 0,1 4 0,-1 1 0,0-1 0,-1 0 0,-1 10 0,0-8 0,-1 18 0,0-5 0,-1 28 0,4-49 0,0 1 0,0-1 0,0 1 0,0-1 0,0 0 0,0 1 0,0-1 0,0 1 0,0-1 0,0 1 0,0-1 0,0 0 0,1 1 0,-1-1 0,0 1 0,0-1 0,0 0 0,1 1 0,-1-1 0,0 0 0,0 1 0,1-1 0,-1 0 0,0 1 0,1-1 0,-1 0 0,0 0 0,1 1 0,-1-1 0,0 0 0,1 0 0,-1 0 0,1 1 0,-1-1 0,1 0 0,-1 0 0,0 0 0,1 0 0,-1 0 0,1 0 0,-1 0 0,1 0 0,-1 0 0,0 0 0,1 0 0,-1 0 0,1 0 0,-1 0 0,1-1 0,-1 1 0,0 0 0,1 0 0,-1 0 0,0-1 0,1 1 0,-1 0 0,1-1 0,25-16 0,-23 15 0,74-64 0,-63 53 0,-12 11 0,1-1 0,-1 0 0,1 0 0,0 1 0,0 0 0,0-1 0,1 1 0,-1 0 0,1 1 0,-1-1 0,1 0 0,-1 1 0,8-2 0,-10 3 0,-1 0 0,1 0 0,-1 1 0,1-1 0,-1 0 0,1 0 0,-1 0 0,1 1 0,-1-1 0,0 0 0,1 0 0,-1 1 0,1-1 0,-1 0 0,0 1 0,1-1 0,-1 0 0,0 1 0,1-1 0,-1 1 0,0-1 0,0 0 0,1 1 0,-1-1 0,0 1 0,0-1 0,0 1 0,1-1 0,-1 1 0,0 0 0,2 19 0,-2-12 0,1 2 0,0 0 0,1-1 0,0 1 0,0-1 0,4 10 0,-5-16 0,1-1 0,-1 1 0,0-1 0,1 0 0,-1 1 0,1-1 0,-1 0 0,1 0 0,0 0 0,0 0 0,0 0 0,0-1 0,1 1 0,-1-1 0,0 1 0,1-1 0,-1 0 0,1 0 0,-1 0 0,1 0 0,-1 0 0,6 0 0,1 0 0,-1-1 0,1 0 0,0-1 0,-1 0 0,1 0 0,-1-1 0,0 0 0,1 0 0,9-5 0,10-5 0,32-19 0,-49 25 0,1-1 0,-1-1 0,13-11 0,-12 10 0,-20 15 0,0 1 0,1 0 0,0 1 0,0 0 0,1 0 0,0 1 0,1-1 0,0 1 0,0 0 0,-7 20 0,11-28 0,1 1 0,0 0 0,-1 0 0,1-1 0,0 1 0,0 0 0,0 0 0,0-1 0,0 1 0,0 0 0,1 0 0,-1-1 0,1 1 0,-1 0 0,1 0 0,-1-1 0,1 1 0,0-1 0,0 1 0,0-1 0,0 1 0,0-1 0,0 1 0,0-1 0,1 0 0,-1 0 0,0 1 0,1-1 0,-1 0 0,1 0 0,-1 0 0,1-1 0,2 2 0,-1-1 0,0 0 0,0 0 0,0 0 0,1-1 0,-1 1 0,0-1 0,0 0 0,1 0 0,-1 0 0,0 0 0,0 0 0,1-1 0,-1 0 0,0 1 0,0-1 0,0 0 0,5-3 0,2-3 0,-1 0 0,1 0 0,-1-1 0,-1-1 0,1 0 0,-2 0 0,1 0 0,11-20 0,-13 21 0,-5 6 0,0 0 0,0 0 0,1 1 0,-1-1 0,0 0 0,1 1 0,0-1 0,2-1 0,-4 3 0,0 0 0,1 0 0,-1 0 0,0 0 0,0 0 0,0 0 0,1 0 0,-1 0 0,0 0 0,0 0 0,0 0 0,1 0 0,-1 0 0,0 0 0,0 0 0,0 0 0,0 0 0,1 0 0,-1 0 0,0 0 0,0 0 0,0 1 0,1-1 0,-1 0 0,0 0 0,0 0 0,0 0 0,0 0 0,0 0 0,0 1 0,1-1 0,-1 0 0,0 0 0,0 0 0,0 0 0,0 1 0,0-1 0,0 0 0,0 0 0,0 0 0,0 1 0,0-1 0,0 0 0,0 0 0,0 0 0,0 1 0,1 6 0,-1 0 0,-1 0 0,-1 13 0,-19 107 0,-5-1 0,-43 122 0,65-236 0,-18 49 0,19-56 0,1 1 0,-1-1 0,0 0 0,-1 0 0,1 0 0,-1-1 0,0 1 0,-5 4 0,8-8 0,0 0 0,0 0 0,0 0 0,-1 0 0,1 0 0,0-1 0,-1 1 0,1 0 0,-1-1 0,1 1 0,-1-1 0,1 1 0,-1-1 0,1 0 0,-1 0 0,1 1 0,-1-1 0,1 0 0,-1-1 0,0 1 0,1 0 0,-1 0 0,1-1 0,-1 1 0,1-1 0,-1 1 0,1-1 0,-1 1 0,1-1 0,0 0 0,-1 0 0,1 0 0,0 0 0,0 0 0,0 0 0,0 0 0,-1 0 0,1 0 0,1-1 0,-1 1 0,-1-2 0,-3-4 0,1-1 0,0 1 0,0-1 0,1 1 0,0-1 0,-2-10 0,1 4 0,1-1 0,0 0 0,1 0 0,1 0 0,0 0 0,2-21 0,-1 31 0,1 0 0,0 1 0,0-1 0,0 1 0,0-1 0,1 1 0,-1-1 0,1 1 0,0 0 0,1 0 0,-1 0 0,1 0 0,-1 0 0,1 1 0,0-1 0,1 1 0,-1 0 0,1 0 0,-1 0 0,1 0 0,0 0 0,0 1 0,0 0 0,8-3 0,0 1 0,1 0 0,0 1 0,0 1 0,0 0 0,0 1 0,0 1 0,0-1 0,0 2 0,0 0 0,0 1 0,0 0 0,0 1 0,0 0 0,15 7 0,-25-9 7,0 1 1,0-1-1,0 1 0,0 0 0,0 0 1,0 0-1,-1 1 0,1-1 0,-1 1 1,0-1-1,0 1 0,0 0 1,0 0-1,0 0 0,0 0 0,-1 0 1,1 0-1,-1 0 0,0 0 0,1 4 1,-1-1-542,0-1 1,-1 1 0,1-1-1,-1 0 1,0 1-1,-1-1 1,1 1 0,-1-1-1,0 1 1,-3 9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43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14464,'0'0'952,"50"-23"-1080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4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31 244 7528,'0'0'5766,"-3"8"-5139,-2 24-128,0-1 0,2 1 0,2 40 0,-1-13 119,-6 139 1907,5-142 1302,45-468-776,-38 379-2869,2 0 0,1 1-1,2 0 1,14-34 0,-18 54-91,1 1 0,0 0-1,1 0 1,0 1 0,12-13-1,-15 19-44,0 0 0,0 0 0,0 0-1,1 0 1,-1 1 0,1 0 0,0 0 0,0 0-1,0 0 1,0 1 0,1 0 0,-1 0 0,11-2-1,-12 4-23,-1 0 0,1-1-1,-1 2 1,1-1 0,-1 0-1,1 1 1,-1-1-1,1 1 1,-1 0 0,1 1-1,-1-1 1,0 0 0,6 4-1,-3-1 3,-1 0-1,-1 0 1,1 0 0,-1 0-1,1 1 1,-1 0-1,5 7 1,-1 1 8,0 1 0,-1 0-1,-1 1 1,0 0 0,6 22 0,-5-6 61,-1 0 0,3 54 0,-9 63 319,0-145-391,0-1 0,0 1 0,0 0 1,-1 0-1,1 0 0,-1-1 0,0 1 1,0 0-1,0-1 0,0 1 0,0-1 1,0 1-1,-1-1 0,1 1 0,-1-1 1,-2 3-1,2-3-2,0-1 0,-1 0 0,1 1 0,0-1 0,-1 0 0,1 0 0,0 0 0,-1 0 0,1-1 0,-1 1 0,0-1 0,1 1 1,-1-1-1,1 0 0,-1 0 0,1 0 0,-6-1 0,-6-1 42,-1-1 0,1-1 1,0 0-1,-16-7 0,-53-27 418,77 34-520,7 2-169,16 3-148,25 5-334,-23-4-3083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47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164 269 11856,'0'0'4014,"-2"-8"-3578,-6-25-55,8 32-364,0 1-1,-1-1 0,1 0 0,-1 1 0,1-1 0,-1 1 0,1-1 0,-1 1 0,1 0 0,-1-1 0,1 1 0,-1-1 0,1 1 0,-1 0 0,0 0 0,1-1 0,-1 1 0,0 0 0,1 0 0,-1 0 0,0 0 1,1-1-1,-1 1 0,0 0 0,1 0 0,-1 0 0,0 1 0,1-1 0,-1 0 0,0 0 0,1 0 0,-1 0 0,1 1 0,-1-1 0,0 0 0,1 0 0,-1 1 0,1-1 0,-1 1 0,0 0 0,-2 0 72,-8 3 82,1 1 0,-1 0 0,1 1 0,1-1 1,-1 2-1,-8 7 0,13-10-65,1 0-1,0 0 1,0 0 0,0 0 0,1 1-1,0 0 1,0 0 0,0 0-1,0 0 1,1 0 0,-1 0 0,1 1-1,-2 10 1,4-14-54,0-1 0,-1 1 1,1 0-1,0 0 0,0 0 0,0 0 0,0-1 0,1 1 1,-1 0-1,0 0 0,1-1 0,-1 1 0,1 0 1,0 0-1,0-1 0,-1 1 0,1-1 0,0 1 0,2 1 1,-1-1 5,0 0 0,0 0 1,0-1-1,1 1 0,-1-1 1,1 1-1,-1-1 0,1 0 1,-1 0-1,1 0 0,3 1 1,3 0 58,0-1-1,0 0 1,0-1 0,0 0 0,0 0 0,16-2 0,-17 0-36,0 0 0,-1-1 0,1 0 0,0 0 0,-1 0 0,1-1 1,-1 0-1,0 0 0,0-1 0,-1 0 0,12-11 0,-14 12-22,0 0 1,0-1-1,0 1 0,-1-1 1,1 0-1,-1 0 1,0-1-1,-1 1 0,1-1 1,-1 1-1,0-1 0,-1 0 1,1 1-1,-1-1 0,0 0 1,0-11-1,-2 13-19,1 1 0,-1-1 0,1 1 0,-1-1 1,0 1-1,0-1 0,-1 1 0,1 0 0,-1 0 0,0 0 0,0 0 1,0 0-1,0 0 0,0 0 0,0 1 0,-1-1 0,-3-2 0,-4-3 108,0 1 0,-1 0 0,-16-8 0,21 12-104,-20-6 135,25 9-165,1 0 0,-1-1 0,0 1 0,0 0 0,1 0 0,-1 0 0,0 0 0,0 0 0,1 0 0,-1 0 0,0 0 0,0 0 0,0 0 0,1 1 0,-1-1 0,0 0 0,0 0 0,1 1 0,-1-1 0,0 0 0,1 1 0,-1-1 0,1 1 0,-1-1 0,0 1 0,1-1 0,-1 1 0,1 0 0,-1-1 0,1 1 0,-1 1 0,1-1 4,1 0-1,0 0 1,-1 1 0,1-1-1,0 0 1,0 0-1,0 0 1,0 0 0,0 0-1,0 0 1,0 0 0,1 1-1,4 2 20,0-1 1,0 1-1,0-1 0,0 0 0,0 0 1,1-1-1,-1 0 0,1 0 0,-1 0 1,14 1-1,-9-3 29,-1 0 1,1 0 0,0-1-1,0 0 1,-1-1 0,14-4-1,3-3 155,0-2-1,-1-1 0,0 0 1,31-22-1,-48 28-107,-1 0-1,0 0 1,0-1 0,0-1-1,-1 1 1,0-1 0,0 0 0,-1-1-1,6-9 1,-6 10 67,-6 7-117,1 1 0,0-1 1,0 0-1,-1 0 1,1 0-1,-1 0 1,1 0-1,-1 0 0,1 0 1,-1 0-1,0 0 1,1 0-1,-1 0 1,0 0-1,0-2 391,-5 10-45,-3 8-308,1-1 1,1 2-1,0-1 1,1 1-1,0 0 1,2 0-1,0 0 1,-2 27-1,5-31-91,1-1 0,0 0 0,1 0-1,0 1 1,1-1 0,7 17 0,-9-23-7,1-1 0,1 1 0,-1 0 0,1-1 0,-1 1 0,1-1 0,1 0 0,-1 0 0,1 0 0,-1 0 0,1-1 0,0 1 0,0-1 0,1 0 0,-1 0 0,6 2 0,-6-4-2,1 0 0,-1 0 0,0-1 0,0 0 0,0 1 0,0-2 0,0 1 0,1 0 0,-1-1 0,0 0 0,0 1 0,6-4 0,3 0 0,-1-1 0,18-9 0,-16 6 0,0-1 0,-1 0 0,-1-1 0,19-17 0,39-51 0,-38 40 0,-14 18 0,15-24 0,-27 36 0,-2 8 0,1 17 0,-5-15 0,3 32 0,-1 0 0,-2 0 0,-7 62 0,4-63 0,1-11 0,-1 0 0,0-1 0,-2 1 0,-12 35 0,17-55 0,0-1 0,-1 0 0,1 0 0,-1 0 0,1 0 0,-1 1 0,0-1 0,0 0 0,1 0 0,-1 0 0,0 0 0,0-1 0,0 1 0,0 0 0,0 0 0,0 0 0,0-1 0,0 1 0,0-1 0,0 1 0,0-1 0,-3 1 0,3-1 0,-1 0 0,1 0 0,-1 0 0,1 0 0,-1-1 0,1 1 0,-1-1 0,1 1 0,-1-1 0,1 0 0,0 1 0,0-1 0,-1 0 0,1 0 0,0 0 0,-1-1 0,-6-5 0,1-1 0,1 0 0,-1 0 0,-5-11 0,11 18 0,-40-63 0,36 58 0,4 6 0,1-1 0,-1 1 0,0-1 0,1 0 0,-1 1 0,1-1 0,-1 0 0,1 0 0,-1 1 0,1-1 0,0 0 0,-1 0 0,1 0 0,0 1 0,-1-1 0,1-2 0,-1 1 0,-1-1 0,9 6 0,12 9 0,1-2 0,0 0 0,0-1 0,43 11 0,-52-16 0,-5-2 0,-1-1 0,1 0 0,-1 0 0,1 0 0,0 0 0,0-1 0,-1 0 0,1 0 0,0-1 0,0 0 0,-1 0 0,1 0 0,0 0 0,-1-1 0,0 0 0,9-4 0,-7 1 0,1 0 0,0 0 0,-1-1 0,0 0 0,0 0 0,-1 0 0,0-1 0,0 0 0,9-13 0,12-24 0,-1-1 0,30-71 0,-51 105 0,1 1 0,7-13 0,-2 6 0,-11 17 0,0 0 0,0 0 0,0 0 0,0 0 0,0 0 0,0 0 0,0 0 0,0 0 0,1 0 0,-1 0 0,0 0 0,0 0 0,0 0 0,0 0 0,0 0 0,0-1 0,0 1 0,0 0 0,0 0 0,0 0 0,0 0 0,0 0 0,0 0 0,1 0 0,-1 0 0,0 0 0,0 0 0,0 0 0,0 0 0,0 0 0,0 0 0,0 0 0,0 0 0,0 0 0,0 0 0,0 0 0,0 0 0,1 0 0,-1 0 0,0 0 0,0 0 0,0 1 0,0-1 0,0 0 0,0 0 0,0 0 0,0 0 0,0 0 0,0 0 0,0 0 0,0 0 0,0 0 0,0 0 0,0 0 0,0 0 0,0 0 0,0 0 0,0 0 0,0 1 0,0-1 0,3 8 0,1 11 0,-3 13 0,-2 0 0,-5 35 0,2-26 0,0 2 0,-2 0 0,-22 81 0,28-123 0,-1 1 0,1 0 0,0-1 0,-1 1 0,1-1 0,-1 1 0,0-1 0,0 0 0,0 1 0,1-1 0,-1 0 0,0 1 0,0-1 0,-1 0 0,1 0 0,0 0 0,0 0 0,0 0 0,-1 0 0,1 0 0,-2 0 0,1-1 0,0 0 0,1 0 0,-1 0 0,0 0 0,1-1 0,-1 1 0,0 0 0,1-1 0,-1 0 0,1 1 0,-1-1 0,1 0 0,-1 0 0,1 1 0,0-1 0,-1-1 0,1 1 0,0 0 0,0 0 0,-2-1 0,-5-7 0,1 0 0,0 0 0,-8-12 0,-11-14 0,26 35 0,0-1 0,-1 1 0,1 0 0,0 0 0,-1-1 0,1 1 0,0 0 0,-1-1 0,1 1 0,0 0 0,0-1 0,-1 1 0,1 0 0,0-1 0,0 1 0,0-1 0,0 1 0,0 0 0,-1-1 0,1 1 0,0-1 0,0 1 0,0 0 0,0-1 0,0 1 0,0-1 0,0 1 0,1-1 0,10 1 0,25 13 0,-30-10 0,15 4 0,1 0 0,0-1 0,0-1 0,1-2 0,29 2 0,-38-4 0,0-1 0,1 0 0,-1-2 0,1 1 0,-1-2 0,0 0 0,0-1 0,0 0 0,18-9 0,-19 7 0,8-4 0,31-21 0,-48 28 0,1 0 0,-1-1 0,1 1 0,-1-1 0,0 0 0,0-1 0,-1 1 0,1-1 0,-1 0 0,0 1 0,4-11 0,-7 15 0,1-1 0,-1 0 0,0 1 0,1-1 0,-1 1 0,0-1 0,0 0 0,0 1 0,1-1 0,-1 0 0,0 1 0,0-1 0,0 0 0,0 1 0,0-1 0,0 1 0,0-1 0,-1 0 0,1 1 0,0-1 0,0 0 0,0 1 0,-1-1 0,1 1 0,0-1 0,-1 0 0,0 0 0,0 0 0,1 1 0,-1 0 0,0 0 0,0-1 0,0 1 0,0 0 0,0 0 0,0 0 0,0 0 0,0 0 0,0 0 0,1 0 0,-1 1 0,0-1 0,0 0 0,-2 1 0,-2 1 0,1 0 0,-1 0 0,0 0 0,1 1 0,-1 0 0,-4 3 0,6-2 0,-1 0 0,1 0 0,0 0 0,0 0 0,0 1 0,1-1 0,-1 1 0,1 0 0,0 0 0,0 0 0,1 0 0,0 0 0,0 0 0,0 0 0,0 0 0,1 0 0,0 1 0,0-1 0,1 6 0,-1-7 0,1 1 0,0 0 0,0-1 0,0 1 0,1-1 0,-1 1 0,1-1 0,0 0 0,0 0 0,1 0 0,-1 0 0,1 0 0,0 0 0,0-1 0,0 1 0,1-1 0,-1 0 0,1 0 0,0 0 0,0-1 0,6 4 0,-7-4 0,1-1 0,-1 1 0,0-1 0,1 0 0,-1 0 0,0 0 0,1-1 0,-1 1 0,1-1 0,-1 0 0,1 0 0,4-1 0,-6 1 0,0-1 0,0 0 0,0 0 0,0 0 0,0 0 0,0 0 0,0 0 0,0 0 0,0 0 0,-1-1 0,1 1 0,0-1 0,-1 1 0,1-1 0,-1 0 0,0 0 0,0 0 0,1 1 0,-1-1 0,0 0 0,0-3 0,2-2 0,-1-1 0,0 1 0,0-1 0,-1 1 0,0-1 0,-1 1 0,1-1 0,-2 0 0,1 1 0,-1-1 0,0 0 0,0 1 0,-1-1 0,-5-13 0,3 10 0,-1 1 0,1 0 0,-2-1 0,0 2 0,0-1 0,-1 1 0,0 0 0,0 0 0,-12-10 0,18 18 0,0 0 0,0 0 0,0 0 0,0 0 0,0 0 0,0 0 0,1 0 0,-1 0 0,0 0 0,1 0 0,-1 0 0,0-1 0,1 1 0,-1-2 0,1 3 0,0-1 0,0 1 0,0-1 0,0 0 0,0 1 0,0-1 0,1 1 0,-1-1 0,0 0 0,0 1 0,0-1 0,1 1 0,-1-1 0,0 1 0,1-1 0,-1 1 0,0-1 0,1 1 0,-1-1 0,0 1 0,2-1 0,0-1 0,1 1 0,-1-1 0,1 1 0,0 0 0,0 0 0,0 0 0,0 0 0,-1 0 0,1 1 0,4-1 0,0 0 0,1 1 0,-1 0 0,1 0 0,-1 1 0,1-1 0,-1 2 0,0-1 0,1 1 0,-1 0 0,0 0 0,0 1 0,0 0 0,-1 1 0,1-1 0,-1 1 0,0 0 0,0 1 0,0-1 0,0 1 0,-1 0 0,0 1 0,0 0 0,0-1 0,-1 1 0,0 1 0,0-1 0,0 1 0,-1-1 0,0 1 0,0 0 0,2 11 0,-3-6 0,-1 1 0,0-1 0,-1 21 0,0-10 0,2-22 0,4-6 0,7-7 0,-12 11 0,53-61 0,-43 47 0,2 0 0,-1 0 0,2 2 0,0 0 0,29-21 0,-42 33 0,0 0 0,0 0 0,0 1 0,0-1 0,0 1 0,0-1 0,0 1 0,1-1 0,-1 1 0,0 0 0,0-1 0,1 1 0,-1 0 0,0 0 0,0 0 0,1 0 0,-1 0 0,0 0 0,0 0 0,1 1 0,-1-1 0,0 0 0,0 1 0,0-1 0,0 1 0,1-1 0,-1 1 0,0-1 0,0 1 0,0 0 0,0 0 0,0-1 0,0 1 0,-1 0 0,1 0 0,0 0 0,0 0 0,0 0 0,-1 0 0,1 0 0,-1 0 0,1 2 0,3 6 0,0 0 0,-1 0 0,-1 1 0,3 14 0,-3-11 0,1-3 0,0 0 0,0 0 0,1 0 0,1 0 0,0-1 0,0 0 0,0 0 0,1 0 0,1-1 0,-1 0 0,1 0 0,1 0 0,0-1 0,0 0 0,0 0 0,1-1 0,-1-1 0,2 1 0,-1-1 0,0-1 0,1 0 0,0 0 0,0-1 0,0 0 0,1 0 0,-1-1 0,0-1 0,1 0 0,11 0 0,-18-1 124,0 0 0,0-1 0,0 1 0,0-1 0,0 1 0,5-3 0,8-8-5011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48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13560,'0'0'8943,"8"13"-8361,23 43-42,-29-49-354,1-1 1,-1 1 0,0-1-1,-1 1 1,1-1-1,-1 1 1,-1 0 0,1 0-1,-1 0 1,-1 12 0,0-14-64,-1 10-44,0-10-3072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49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0 579 12360,'0'0'4663,"12"-12"-4047,3-1-424,60-63 699,-39 30-115,-2-2-1,29-54 1,-34 54-114,10-16 339,55-87 2720,-93 149-3567,0 0 0,0 1 1,0-1-1,1 1 1,-1-1-1,0 1 1,1 0-1,-1-1 0,1 1 1,2-1-1,-3 1-112,-1 1 1,1 0-1,0 0 0,-1 0 0,1 0 0,0 0 1,-1 0-1,1 0 0,0 0 0,-1 0 0,1 0 1,0 0-1,-1 0 0,1 1 0,0-1 0,-1 0 0,1 0 1,0 1-1,-1-1 0,1 0 0,-1 1 0,1-1 1,-1 1-1,1-1 0,-1 1 0,1-1 0,-1 1 1,1-1-1,-1 1 0,1 0 0,5 7 71,0 1 0,-1 0-1,0 0 1,-1 1 0,1-1 0,-2 1 0,0 0-1,0 0 1,0 0 0,-1 1 0,1 16-1,-1 10 256,-6 70-1,-3-48 186,-16 59-1,20-106-450,3-11-101,0 1 0,0-1 0,-1 0 0,1 1 0,0-1 1,-1 0-1,1 1 0,-1-1 0,0 0 0,1 0 0,-1 0 1,0 1-1,0-1 0,0 0 0,0 0 0,1 0 0,-2 0 1,1 0-1,0-1 0,-2 2 0,2-1-1,0-1 1,0 0-1,-1 0 1,1 0-1,0 0 0,0 0 1,-1 0-1,1 0 1,0 0-1,-1 0 0,1 0 1,0-1-1,0 1 1,-1-1-1,1 1 0,0-1 1,-2 0-1,-5-4-1,1-1 0,0 1 0,0-1-1,-11-11 1,14 12 1,-6-4 0,0 1 0,-13-10 0,23 18 0,0 0 0,0 1 0,0-1 0,0 0 0,0 0 0,0 0 0,0 0 0,0 1 0,0-1 0,0 0 0,0 0 0,0 0 0,0 0 0,0 0 0,0 1 0,0-1 0,0 0 0,0 0 0,0 0 0,0 0 0,-1 0 0,1 1 0,0-1 0,0 0 0,0 0 0,0 0 0,0 0 0,0 0 0,-1 0 0,1 0 0,0 0 0,0 0 0,0 0 0,0 0 0,0 1 0,-1-1 0,1 0 0,0 0 0,0 0 0,0 0 0,0 0 0,-1 0 0,1 0 0,0 0 0,0 0 0,0 0 0,0-1 0,0 1 0,-1 0 0,1 0 0,0 0 0,0 0 0,0 0 0,9 14 0,2-7 0,0 0 0,0-1 0,1 0 0,0-1 0,0 0 0,13 2 0,-20-5 0,10 2 0,0 0 0,1-1 0,0-1 0,17 1 0,64-4 0,-35-1 0,-62 2 18,1 0 0,-1 0 0,0 0-1,0 0 1,0 0 0,0 0 0,0 0 0,0 0 0,0 0 0,0 0-1,0 0 1,0 0 0,0 0 0,0 0 0,1 0 0,-1 0-1,0 0 1,0 0 0,0 0 0,0 0 0,0 0 0,0 0 0,0 0-1,0 0 1,0 0 0,0 0 0,0 0 0,0 0 0,0 0 0,0 0-1,0 0 1,0-1 0,0 1 0,0 0 0,0 0 0,0 0-1,1 0 1,-1 0 0,0 0 0,0 0 0,0 0 0,0 0 0,0 0-1,0 0 1,0 0 0,0-1 0,-1 1 0,1 0 0,0 0 0,0 0-1,0 0 1,0 0 0,0 0 0,0 0 0,0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49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14064,'0'0'6071,"72"-5"-5607,-17 5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5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0 317 9344,'0'0'5328,"12"-1"-4882,0 0-296,-2 1-2,0-1-1,0-1 0,-1 1 1,1-2-1,12-4 1,-10 3 74,0-1 1,0 0-1,-1-1 0,0-1 1,0 0-1,0 0 1,-1-1-1,0 0 0,0-1 1,-1 0-1,0-1 1,-1 0-1,0 0 0,-1-1 1,0 0-1,0 0 1,-1 0-1,-1-1 0,6-16 1,-10 22-87,1-1 0,-1 1-1,0-1 1,0 1 0,-1-1 0,0 1 0,0-1 0,-1 1 0,-1-10 0,2 14-96,-1 1 0,1-1 0,-1 0 0,1 0 0,-1 0 1,0 1-1,0-1 0,1 0 0,-1 1 0,0-1 0,-1 1 0,1-1 0,0 1 0,0-1 0,-1 1 0,1 0 1,0-1-1,-1 1 0,0 0 0,1 0 0,-1 0 0,0 1 0,1-1 0,-1 0 0,0 0 0,0 1 0,1-1 1,-1 1-1,0 0 0,0 0 0,0-1 0,0 1 0,0 0 0,0 0 0,-2 1 0,-5 1 37,-1 0-1,1 0 1,1 1 0,-1 1-1,0-1 1,1 1-1,-1 1 1,1-1 0,1 1-1,-13 11 1,5-3 17,1 0 1,0 1 0,1 1 0,-11 17-1,20-26-57,0 0 1,0 1-1,0-1 0,1 1 0,0 0 1,0 0-1,1 0 0,0 1 0,0-1 0,1 0 1,0 1-1,0-1 0,1 11 0,0-13-12,1 0-1,0 0 1,0 1-1,0-1 0,1 0 1,-1 0-1,1 0 0,0-1 1,1 1-1,-1 0 1,1-1-1,0 1 0,0-1 1,0 0-1,1 0 1,-1 0-1,1 0 0,0-1 1,0 0-1,5 3 1,0-1 14,0 0 0,0-1 0,0 0 1,0 0-1,1-1 0,0-1 0,0 0 1,0 0-1,0 0 0,0-2 1,0 1-1,0-1 0,0-1 0,11-1 1,10-3 74,0-1 0,0-2 0,35-14 0,46-23 379,185-104 0,-266 129-331,-24 15-49,0 0-1,1 0 1,10-4-1,-22 11 58,-8 3-33,-23 12 0,0 4-69,-2 1-24,2 1 0,-60 51 0,80-59-34,6-8 4,2 0 1,-1 0-1,1 1 1,0-1-1,1 2 1,0-1-1,-6 11 1,12-18-11,-1 0 1,1-1-1,-1 1 1,1 0-1,0 0 0,0-1 1,-1 1-1,1 0 1,0 0-1,0 0 1,0 0-1,0-1 1,0 1-1,0 0 0,0 0 1,0 0-1,0-1 1,0 1-1,0 0 1,1 0-1,-1 0 0,0-1 1,1 1-1,-1 0 1,0 0-1,1-1 1,0 2-1,0-1 0,1 0 1,-1 0-1,1-1 0,-1 1 0,0 0 1,1-1-1,-1 0 0,1 1 0,-1-1 1,1 0-1,-1 1 0,1-1 0,-1 0 1,2-1-1,7 1 10,-1-1 1,0-1 0,-1 1-1,11-4 1,-6 0 2,0-1 0,-1 0 0,1 0 1,-1-2-1,0 1 0,-1-1 0,15-14 0,68-75 224,-60 61-119,-23 22-63,-7 9 5,0 1 0,0-1 0,1 1 0,-1 0 0,1 0 0,7-4 0,-12 7 5,-5 14 122,-57 99 2,-61 101-105,-27 3-50,76-113-28,-19 14 142,85-109-57,2-10 66,6 2-152,-1-1 0,1 0 1,0 0-1,0 0 0,-1 0 0,1 1 0,0-1 1,0 0-1,0 0 0,0 0 0,0 0 0,0 0 1,0 0-1,0 1 0,1-1 0,-1 0 0,0 0 1,0 0-1,1 0 0,6-15 19,0 1 1,0 1-1,2 0 0,0 0 0,0 0 1,22-21-1,-14 17-5,1 1 1,1 1-1,39-26 1,9 3 23,17-11-11,-18 5-56,-1-3 1,70-67-1,-94 75-16,28-29 26,88-66 0,-145 124 30,13-9 15,-24 19-32,0 0-1,1 0 1,-1 1-1,0-1 1,0 0-1,1 1 0,-1-1 1,0 1-1,0 0 1,1-1-1,-1 1 0,1 0 1,-1 0-1,0 0 1,1 0-1,-1 0 1,0 0-1,2 1 0,-2-1-1,0 0 0,0 1 0,-1-1 0,1 1 0,0-1 0,0 1 0,-1 0 0,1-1 0,-1 1 0,1 0 0,0-1 0,-1 1 0,1 0 0,-1 0 0,0 0 0,1-1 0,-1 1 0,0 0 0,1 0 0,-1 0 0,0 0 0,0 0-1,0 0 1,0-1 0,0 3 0,-2 27 5,1-22-5,-10 105 190,11-112-185,-1 1 1,1-1-1,0 0 1,0 1-1,0-1 1,0 0-1,0 1 0,0-1 1,0 0-1,1 1 1,-1-1-1,0 0 1,1 0-1,-1 1 0,1-1 1,0 0-1,-1 0 1,1 0-1,1 2 1,-1-3-2,0 1 1,-1 0-1,1-1 0,0 1 1,0-1-1,0 0 1,0 1-1,0-1 1,0 0-1,0 0 1,1 1-1,-1-1 0,0 0 1,0 0-1,0 0 1,0 0-1,0 0 1,2-1-1,4-1 10,-1 0 0,1 0 0,-1-1 0,1 0-1,10-6 1,80-58 52,-46 31 26,-49 35-89,0-1 0,-1 1-1,1 0 1,0 0-1,0 0 1,0 0 0,0 0-1,0 0 1,0 1-1,0-1 1,0 1-1,0-1 1,4 1 0,-6 0-3,1 0-1,-1 0 1,1 0 0,-1 0 0,1 1 0,-1-1 0,0 0 0,1 0 0,-1 1-1,1-1 1,-1 0 0,0 0 0,1 1 0,-1-1 0,0 0 0,1 1 0,-1-1-1,0 0 1,0 1 0,1-1 0,-1 1 0,0 0 0,2 17 7,-4-4-8,1-1 0,0 1 0,1-1 0,0 1 0,1-1 0,1 0 0,0 1 0,4 12 0,-5-23 0,0 0 0,0-1 0,1 1 0,-1-1 0,1 1 0,0-1 0,0 1 0,0-1 0,0 0 0,0 0 0,0 0 0,0 0 0,1 0 0,-1-1 0,4 3 0,-1-2 0,-1 0 0,1-1 0,-1 1 0,1-1 0,-1 0 0,1-1 0,-1 1 0,1-1 0,5 0 0,0 0 0,1-2 0,-1 1 0,0-1 0,0-1 0,0 1 0,0-2 0,0 1 0,10-7 0,8-10 530,-17 10-5133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0:5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74 14168,'0'0'5293,"-10"3"-4577,-2 1-459,6-3-99,0 0 1,1 1 0,-1 0 0,1 0-1,0 1 1,-8 4 0,12-7-48,1 1 0,-1 0 0,0-1 0,0 1-1,1 0 1,-1 0 0,0 0 0,1-1 0,-1 1 0,0 0 0,1 0 0,-1 2 0,2 2 756,8-5-220,-1-3-423,1-1 1,-1 0 0,0-1 0,-1 1-1,1-2 1,-1 1 0,8-8 0,-9 8-62,-2 2 2,0-1 1,-1 1-1,1-1 1,0 1-1,-1-1 1,0 0-1,0 0 1,0-1-1,2-4 0,-5 8-77,0-1-1,0 1 0,0 0 1,0-1-1,0 1 0,0 0 0,-1-1 1,1 1-1,0 0 0,-1 0 0,1-1 1,-1 1-1,0-2 0,-4-1-3535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45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 5824,'0'0'7250,"-2"12"-7076,0-2-145,-1 6 81,0 0-1,1 0 1,1 0-1,2 29 1,0-23 28,0 0 0,-2 24 0,-1-20 116,3 27-1,5-9 593,3-53-357,23-79 15,-24 63-375,1 0 0,1 0 1,1 0-1,15-22 0,-13 27-49,-9 12-32,1 0 0,1 0 0,0 1 0,0 0-1,0 0 1,12-10 0,-3 3-17,-13 12-22,0 0 1,1-1-1,-1 1 0,0 0 0,1 1 1,0-1-1,-1 0 0,5-1 1,-5 2-9,-1 1 1,0 0-1,0 0 1,0 0-1,0 0 1,0 1-1,0-1 1,0 0-1,0 0 1,0 1-1,0-1 1,0 0-1,0 1 1,0-1-1,0 1 1,0-1-1,0 1 1,0 0-1,-1-1 1,1 1-1,0 0 1,0 0-1,-1-1 1,1 1-1,0 0 1,-1 0-1,1 0 1,-1 0-1,1 0 1,0 2-1,12 23 116,-1 2-1,-1 0 1,-2 0-1,12 53 0,-19-71-106,1 17 75,-2-21-34,-1 0 0,1 0-1,0-1 1,3 10 0,-1 16-424,-4-26-1466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25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15 351 4912,'0'0'7430,"7"-11"-7067,1-1-243,6-8 227,15-31 1,-16 20 444,17-55 0,-28 78-682,13-23 513,-13 27-462,1 0-1,-1 0 1,0 0 0,-1-1 0,1 1-1,1-8 1,-2 2 711,-4 20-340,-77 426 831,68-360-1144,-2 0 351,-6 147-1,10-133 919,2-117-761,6-129 18,3 80-441,2-57 205,24-157 0,-24 270-457,1 1 0,0-1 0,1 1 1,1 0-1,1 0 0,1 1 1,0 0-1,2 0 0,0 1 1,0 0-1,2 1 0,16-18 1,-26 31-45,1 1 1,-1-1 0,1 1 0,0 0-1,-1 0 1,1 0 0,0 0 0,0 1 0,1-1-1,-1 1 1,0-1 0,0 1 0,1 0-1,-1 1 1,1-1 0,-1 0 0,1 1 0,3 0-1,2 1 2,-1 0-1,1 0 1,-1 1-1,0 1 1,0-1-1,10 6 1,-11-5-3,0 1 0,0 0 0,-1 1 0,1 0 0,-1 0 1,-1 0-1,1 0 0,-1 1 0,0 0 0,0 0 0,0 0 0,-1 1 0,0 0 1,0 0-1,-1 0 0,0 0 0,4 15 0,-3-10 11,-1 1 0,0 0 0,-1-1 0,-1 1 0,0 0 0,0 0 0,-2 0 0,1-1 0,-2 1 0,-3 16 1,2-15 19,-2-1 1,1 1-1,-11 17 1,13-26-20,0-1-1,-1 0 1,1 0 0,-1 0-1,0 0 1,0-1 0,0 1-1,-1-1 1,1 0 0,-1 0 0,0 0-1,0-1 1,-8 5 0,3-4 24,0 0 1,-1 0 0,1-1 0,0 0 0,-1-1 0,-18 0 0,7-2 66,-42-8 0,48 7-18,-1 0-1,0 1 0,-30 2 1,46-1-97,-1 0 0,0 0 1,1 0-1,-1 0 1,1 0-1,-1 0 0,1 0 1,-1 0-1,1 0 0,-1 0 1,1 0-1,-1 0 0,0 1 1,1-1-1,-1 0 0,1 0 1,0 1-1,-1-1 0,1 0 1,-1 1-1,1-1 0,-1 0 1,1 1-1,0-1 0,-1 1 1,1-1-1,0 1 0,-1-1 1,1 1-1,0-1 0,0 1 1,-1-1-1,1 1 0,0 0 1,0 0 22,1 1 1,-1-1 0,0 1 0,1-1-1,-1 1 1,1-1 0,-1 0-1,1 1 1,0-1 0,0 0-1,-1 0 1,3 2 0,23 24-4036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29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1110 7936,'0'0'4881,"8"-11"-4432,-6 8-427,145-181 1863,90-175 837,-177 251-1562,69-174 0,-125 271-983,-1 0-1,0 0 0,-1 0 0,2-22 1,-3 28-97,-1 0 1,0 0-1,0 0 1,-1-1-1,0 1 1,0 0 0,0 1-1,0-1 1,-1 0-1,0 0 1,0 0-1,0 1 1,-4-7 0,5 10-64,0 0 0,0 0 0,0 0 0,0 1 0,0-1 0,0 0 1,0 1-1,0-1 0,0 0 0,0 1 0,0 0 0,0-1 0,0 1 0,0-1 0,-1 1 1,1 0-1,0 0 0,0 0 0,-1 0 0,1 0 0,0 0 0,0 0 0,0 0 1,-1 0-1,1 1 0,0-1 0,0 0 0,-2 2 0,-3 0 32,0 1 1,0 0-1,-10 7 0,14-8-36,-11 7 29,1 1 0,0 1-1,1 0 1,0 1 0,0 0-1,2 1 1,0 0 0,0 0-1,1 1 1,0 0 0,2 0-1,-10 26 1,0 13 86,2 1 0,-8 67 0,10-31 299,-2 97 0,14-186-423,-2 40 349,2 0 1,1 0 0,13 79 0,-13-116-311,0 0 0,0 1 0,1-1 1,-1 0-1,1-1 0,0 1 0,0 0 0,0 0 0,0-1 1,1 1-1,0-1 0,-1 0 0,6 5 0,-5-6-22,0 0 0,0-1 1,0 1-1,-1-1 0,1 0 0,0 0 0,1 0 0,-1 0 0,0 0 0,0-1 0,0 1 0,0-1 1,1 0-1,-1 0 0,0 0 0,0 0 0,1-1 0,3 0 0,10-3 30,-1-1-1,1-1 0,-1 0 1,-1-1-1,1 0 1,-1-2-1,0 0 0,-1 0 1,15-13-1,36-34 139,14-11 97,-70 60-263,1-1 38,-1 1 0,14-6 1,-19 11-52,1 0 1,-1 0-1,0 1 1,1-1-1,-1 1 1,1 1-1,-1-1 1,1 0-1,4 1 1,-5 1 1,-4 1 4,-9 0 20,-39-4 63,26 1-54,-30 2 0,33 1-22,1 0 0,0 1 0,0 1-1,0 1 1,-25 10 0,37-13-18,0 1 0,0 0 0,0 0 0,1 1 0,-1-1 0,1 1 0,0 1 0,0-1-1,1 1 1,-1-1 0,1 1 0,0 1 0,0-1 0,1 1 0,-1-1 0,1 1 0,0 0 0,-3 11 0,5-12-1,0 0 0,1-1 0,0 1 0,0 0 0,0 0 0,0-1 0,1 1 0,0 0 0,0 0 0,0-1 0,0 1 0,1-1 0,-1 1 0,1-1 0,1 0 0,-1 0 0,6 7 0,-6-6 0,2-1 1,-1 0-1,0 0 0,1 0 0,0-1 0,0 1 1,0-1-1,0 0 0,1 0 0,-1-1 0,1 1 1,0-1-1,-1 0 0,1 0 0,0 0 1,6 0-1,-7-1 3,0-1-1,0-1 1,0 1 0,0-1 0,-1 1 0,1-1-1,0 0 1,0 0 0,0-1 0,-1 1 0,1-1-1,-1 0 1,1 0 0,-1 0 0,1 0 0,-1-1-1,0 1 1,0-1 0,-1 0 0,6-5 0,2-5 40,0 0 0,-1-1 1,12-24-1,-13 24 15,-1-1 0,-1 1 1,8-31-1,-16 36-22,2 9-39,0 0-1,0 0 1,0 0 0,-1 0-1,1 0 1,0 0 0,0 0-1,0 0 1,0 0 0,-1 0-1,1 0 1,0 0 0,0 0-1,0 0 1,0 0 0,-1 0-1,1 0 1,0 0 0,0 0-1,0 0 1,0 0 0,-1 0-1,1 0 1,0 1 0,0-1-1,0 0 1,0 0 0,0 0-1,0 0 1,-1 0 0,1 0-1,0 0 1,0 1 0,0-1-1,0 0 1,0 0 0,0 0-1,0 0 1,0 1 0,0-1-1,0 0 1,0 0 0,0 0-1,0 0 1,0 1 0,0-1-1,0 0 1,0 0 0,0 0-1,-2 7-2,0-1 0,1 1 0,0 0 0,0 0 0,1-1 1,-1 1-1,2 0 0,-1 0 0,1-1 0,0 1 0,0 0 0,3 7 0,-1-5-7,0-1 0,1 1 0,0-1 0,1 1 0,-1-1 0,2-1 0,-1 1 0,9 9 0,-13-16 11,1 1 0,0-1 1,-1 1-1,1-1 0,0 0 1,-1 0-1,1 0 0,0 0 1,0 0-1,0 0 0,0 0 1,0-1-1,0 1 0,0-1 1,0 1-1,1-1 0,-1 0 1,0 0-1,0 0 0,0 0 1,0 0-1,0 0 0,0 0 1,1-1-1,-1 1 0,0-1 1,0 0-1,0 0 0,0 0 1,-1 0-1,1 0 0,0 0 1,0 0-1,2-2 0,4-4 30,0 1-1,-1-1 1,0-1-1,0 1 1,11-16-1,5-14 156,31-68-1,2-4 195,-55 108-371,-1 0 0,1 0 0,0 0 1,-1 0-1,1 1 0,0-1 0,-1 0 0,1 0 1,0 0-1,0 1 0,0-1 0,0 0 0,0 1 1,1-2-1,-2 2-7,0 0 1,1 0-1,-1 0 1,0 0-1,1 1 1,-1-1-1,0 0 1,1 0-1,-1 0 0,0 0 1,0 0-1,1 0 1,-1 0-1,0 0 1,1 1-1,-1-1 1,0 0-1,0 0 1,1 0-1,-1 1 1,0-1-1,0 0 1,0 0-1,1 1 1,-1-1-1,0 0 0,0 0 1,0 1-1,0-1 1,1 1-1,1 4 16,-1 0-1,1 0 0,-1 0 0,1 8 1,-1-4-22,5 40 13,-1-1 1,-3 1-1,-2-1 1,-12 90-1,11-129-2,1-5 2,-1 1 1,0 0-1,0-1 1,0 1-1,0 0 0,-3 4 1,4-8-7,-1 0 0,1 0 0,-1 0 0,0 0 0,1-1 0,-1 1 1,0 0-1,1 0 0,-1-1 0,0 1 0,0-1 0,0 1 0,0-1 1,0 1-1,0-1 0,0 1 0,0-1 0,0 0 0,0 1 0,0-1 1,0 0-1,0 0 0,0 0 0,0 0 0,0 0 0,0 0 0,0 0 1,0 0-1,0 0 0,0-1 0,0 1 0,-2-1 0,-2-1 35,0 0-1,0 0 1,1 0-1,-1 0 1,1-1-1,-1 0 1,1 0-1,0 0 1,0-1-1,0 1 1,0-1-1,1 0 1,-1 0-1,1 0 1,0-1 0,-3-5-1,6 9-32,0 1-1,-1-1 1,1 0-1,0 1 1,-1-1 0,1 1-1,-1-1 1,1 1-1,-1-1 1,0 1 0,1 0-1,-1-1 1,1 1-1,-1-1 1,0 1 0,0 0-1,0 2-39,6 6 10,0-4 21,0 1-1,0-1 1,0 0 0,0 0-1,1-1 1,0 1-1,-1-1 1,1-1-1,0 1 1,0-1-1,7 2 1,-8-3 3,-1 0 1,1 0-1,0 0 1,0-1-1,0 0 0,0 0 1,-1 0-1,1 0 1,0-1-1,0 0 1,0 0-1,-1 0 0,1 0 1,0-1-1,6-3 1,1-2 20,-1-1 0,0 0 0,0-1 0,-1 0 1,0 0-1,0-1 0,10-15 0,0-4 64,27-53 1,-45 77-80,3-5 0,0 0-1,1 0 1,0 1-1,0 0 1,1 0-1,13-13 1,-20 22-6,0-1 0,1 1 0,-1-1-1,1 1 1,0 0 0,-1-1 0,1 1 0,-1 0 0,1-1 0,0 1-1,-1 0 1,1 0 0,-1-1 0,1 1 0,0 0 0,-1 0 0,1 0-1,0 0 1,-1 0 0,1 0 0,0 0 0,-1 0 0,1 0 0,0 0 0,-1 1-1,2-1 1,-1 1 0,0 0 1,0 0-1,0 0 0,0 0 0,0 0 1,0 0-1,0 0 0,0 0 0,0 0 1,-1 0-1,1 0 0,0 3 0,3 5 4,-1 1 0,0 0 1,1 10-1,-2-11 0,3 16 46,-1-1 0,2 47-1,-5-58-1,-1-13-46,0 0 0,0 0 0,1 0-1,-1 0 1,0 0 0,0 0 0,0 0 0,0 0 0,0 0 0,0 0 0,0 1 0,0-1 0,0 0 0,0 0-1,1 0 1,-1 0 0,0 0 0,0 0 0,0 0 0,0 0 0,0 0 0,0 0 0,0 0 0,0 0-1,1 0 1,-1 0 0,0 0 0,0 0 0,0 0 0,0 0 0,0 0 0,0 0 0,0 0 0,1 0-1,-1 0 1,0 0 0,0 0 0,0 0 0,0 0 0,0 0 0,0 0 0,0-1 0,0 1 0,0 0 0,1 0-1,11-17 157,-10 12-148,94-143-10,-78 121 0,-16 24 0,0 0 0,0 0 0,1 0 0,-1 0 0,6-4 0,-8 7 0,0 0 0,0-1 0,1 1 0,-1 0 0,0 0 0,1 0 0,-1 0 0,0-1 0,0 1 0,1 0 0,-1 0 0,0 0 0,1 0 0,-1 0 0,0 0 0,1 0 0,-1 0 0,0 0 0,1 0 0,-1 0 0,0 0 0,1 0 0,-1 0 0,0 1 0,0-1 0,1 0 0,0 1 0,-1-1 0,1 1 0,-1-1 0,1 1 0,-1 0 0,1 0 0,-1-1 0,0 1 0,1 0 0,-1 0 0,0-1 0,0 1 0,0 0 0,1 0 0,-1 0 0,2 17 0,-1 0 0,-1-1 0,0 1 0,-4 24 0,-1 25 0,8-63 0,1-8 0,5-10 0,10-22 0,1 1 0,49-63 0,-69 97 0,17-17 0,-7 13 0,-10 5 0,0 0 0,1 0 0,-1 0 0,0 0 0,0 0 0,1 0 0,-1 0 0,0 0 0,0 0 0,1 0 0,-1 0 0,0 0 0,0 0 0,1 1 0,-1-1 0,0 0 0,0 0 0,0 0 0,1 0 0,-1 0 0,0 1 0,0-1 0,0 0 0,1 0 0,-1 0 0,0 1 0,0-1 0,0 0 0,0 0 0,0 1 0,0-1 0,1 0 0,-1 1 0,22 75 0,-1-2 0,-18-66 0,0-1 0,0 0 0,0 0 0,1 0 0,1 0 0,-1-1 0,10 12 0,-12-17 0,-1 1 0,1-1 0,-1 0 0,1 1 0,0-1 0,0 0 0,-1 0 0,1 0 0,0-1 0,0 1 0,0 0 0,0-1 0,0 1 0,0-1 0,0 1 0,0-1 0,0 0 0,0 0 0,0 0 0,0 0 0,0-1 0,0 1 0,0 0 0,0-1 0,0 1 0,0-1 0,0 0 0,0 0 0,-1 1 0,1-1 0,0-1 0,0 1 0,-1 0 0,1 0 0,1-2 0,6-5 0,0-1 0,0 0 0,-1 0 0,-1-1 0,12-17 0,26-57 0,-37 67 0,-6 13 0,0 1 0,0 0 0,0 0 0,0 0 0,0 0 0,0 0 0,1 0 0,-1 1 0,1-1 0,0 1 0,0-1 0,0 1 0,4-2 0,-4 3 0,-1 0 0,0 0 0,0 1 0,1-1 0,-1 1 0,1 0 0,-1-1 0,0 1 0,1 0 0,-1 0 0,1 1 0,-1-1 0,1 0 0,-1 1 0,0 0 0,1-1 0,-1 1 0,0 0 0,0 0 0,4 3 0,83 56 0,-75-50 0,-11-8 0,0 1 0,0-1 0,1 0 0,-1 0 0,0 0 0,7 2 0,-9-4 0,0 0 0,0 0 0,0 0 0,-1 0 0,1 0 0,0 0 0,0 0 0,-1 0 0,1-1 0,0 1 0,0 0 0,0 0 0,-1-1 0,1 1 0,0 0 0,-1-1 0,1 1 0,0-1 0,-1 1 0,1-1 0,-1 1 0,1-1 0,0 0 0,-1 1 0,0-1 0,1 1 0,-1-1 0,1 0 0,-1 0 0,0 1 0,1-1 0,-1 0 0,0 0 0,0 1 0,0-1 0,1 0 0,-1 0 0,0-1 0,0 0 0,1-1 0,-1 1 0,1-1 0,-1 1 0,0-1 0,0 1 0,0-1 0,0 1 0,0-1 0,-1 1 0,1-1 0,-1 1 0,0-1 0,1 1 0,-1 0 0,0-1 0,-1 1 0,1 0 0,0 0 0,-1 0 0,1 0 0,-1 0 0,-2-3 0,2 3 0,-1 1 0,1-1 0,-1 1 0,1-1 0,-1 1 0,1 0 0,-1 0 0,0 0 0,0 0 0,1 1 0,-1-1 0,0 1 0,0-1 0,0 1 0,0 0 0,0 0 0,0 0 0,1 1 0,-1-1 0,-5 2 0,-2 2 0,0-1 0,0 1 0,1 1 0,0 0 0,0 0 0,0 1 0,1 0 0,0 1 0,0-1 0,-10 12 0,9-7 0,0-1 0,1 1 0,0 1 0,1-1 0,0 1 0,1 1 0,-8 18 0,12-24 0,0 0 0,0 0 0,1 0 0,0 0 0,0 0 0,0 1 0,1-1 0,0 0 0,1 0 0,0 0 0,0 0 0,0 0 0,1 0 0,0 0 0,0 0 0,5 9 0,-6-15 0,-1 0 0,1 0 0,-1 0 0,1 0 0,0 0 0,0 0 0,-1 0 0,1 0 0,0 0 0,0 0 0,0 0 0,0-1 0,0 1 0,0 0 0,0-1 0,1 1 0,-1-1 0,0 0 0,0 1 0,0-1 0,1 0 0,-1 1 0,0-1 0,0 0 0,0 0 0,1 0 0,-1 0 0,0 0 0,0 0 0,1-1 0,-1 1 0,0 0 0,0-1 0,0 1 0,1 0 0,-1-1 0,0 0 0,0 1 0,0-1 0,0 0 0,0 1 0,1-3 0,4-1 0,0-1 0,-1 0 0,0-1 0,0 1 0,7-11 0,-2-2 0,0 0 0,-1-1 0,-1 0 0,6-22 0,12-29 0,-24 68 0,-1 0 0,0-1 0,-1 1 0,1 0 0,0 0 0,-1-1 0,1 1 0,-1-1 0,0 1 0,0-5 0,-1 6 0,-1 6 0,-1 7 0,1 1 0,1-1 0,1 1 0,0-1 0,0 1 0,1-1 0,1 1 0,6 21 0,-6-27 0,0-1 0,0 1 0,1 0 0,0-1 0,1 1 0,-1-1 0,1 0 0,1 0 0,-1 0 0,1-1 0,0 0 0,0 1 0,0-2 0,13 9 0,-10-8 0,0-1 0,0 0 0,1 0 0,0-1 0,0 0 0,0-1 0,0 0 0,0 0 0,0-1 0,1 0 0,-1-1 0,0 0 0,1-1 0,-1 1 0,0-2 0,0 1 0,1-1 0,-1-1 0,-1 0 0,1 0 0,0 0 0,14-9 0,60-41 861,-72 45-2477,-1-1 0,14-14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35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0 868 4216,'0'0'8592,"5"-9"-8016,62-84 1068,12-17 1090,-74 99-2276,0 1 211,-4 9-120,-1 5 206,-15 138 278,-3 20-500,-49 256 1205,67-414-1760,-4 18 682,1-19-179,1-15-179,1 3-215,1 0 0,1 0 0,-1 0 0,5-16 0,-1-4 29,11-99 394,42-176 0,-40 242-333,3 1 1,27-60 0,-44 115-161,1-2 18,0-1-1,0 1 1,0 1-1,1-1 1,9-10-1,-13 16-30,0 1 0,0 0-1,1 0 1,-1 0-1,0 0 1,0 0 0,1 0-1,-1 1 1,1-1 0,-1 0-1,0 1 1,1-1-1,-1 1 1,1 0 0,0-1-1,-1 1 1,1 0 0,-1 0-1,1 0 1,-1 0-1,1 0 1,0 0 0,-1 0-1,1 1 1,-1-1-1,1 0 1,-1 1 0,1-1-1,-1 1 1,1 0 0,-1 0-1,0-1 1,1 1-1,-1 0 1,0 0 0,0 0-1,0 0 1,1 0 0,0 2-1,5 5-1,0 0 0,0 0 0,-1 0 0,0 0 0,0 1 0,-1 0 0,-1 1 0,1-1 0,-1 1 0,-1-1 0,0 1 0,0 0 0,-1 1 0,0-1 0,-1 0 0,0 19 0,-1-14 3,-1-1 0,-1 1 0,0 0 0,-1-1 0,-1 0 0,0 0 0,-1 0 0,0 0 0,-1 0 0,0-1 0,-12 17-1,16-28 4,0 1 0,0-1 0,-1 1 0,1-1 0,0 0-1,-1 0 1,1 0 0,-1 0 0,0-1 0,0 1 0,1-1-1,-1 0 1,0 1 0,0-1 0,0-1 0,0 1-1,-1 0 1,1-1 0,0 1 0,0-1 0,0 0 0,0 0-1,-1 0 1,1-1 0,0 1 0,0-1 0,0 0 0,0 0-1,0 0 1,0 0 0,0 0 0,0 0 0,0-1 0,1 0-1,-1 1 1,0-1 0,-2-3 0,52 1 187,-20 2-141,0-1-47,-1-2-1,1-1 1,-1-1-1,0-1 1,-1-1-1,0-2 1,-1 0 0,0-2-1,0-1 1,24-18-1,-16 9 42,-17 13 16,-1 0 1,0 0 0,0-2 0,-1 0-1,-1 0 1,0-1 0,10-15-1,-21 26-41,1-1-1,-1 1 0,1-1 1,-1 0-1,0 1 0,0-1 1,-1 0-1,1 0 0,0 0 1,-1 0-1,0 0 0,0 1 0,1-1 1,-2 0-1,1 0 0,0 0 1,-1 0-1,1 0 0,-1 0 1,0 0-1,-2-4 0,0 1 21,0 1 0,0 0-1,0 0 1,-1 0-1,0 0 1,0 1 0,0-1-1,-1 1 1,-6-5 0,10 9-29,0-1 0,0 1 1,1-1-1,-1 1 0,1-1 1,-1 1-1,0-1 0,1 1 1,-1-1-1,1 0 0,-1 1 1,1-1-1,0 0 0,-1 1 1,1-1-1,0 0 0,-1 0 1,1 1-1,0-2 0,0 1-8,0 1 0,0-1 0,0 1-1,1-1 1,-1 1 0,0 0 0,0-1-1,1 1 1,-1-1 0,0 1 0,1 0-1,-1-1 1,0 1 0,1 0-1,-1-1 1,1 1 0,-1 0 0,0 0-1,1-1 1,-1 1 0,1 0 0,-1 0-1,1 0 1,6-2 10,0 0-1,0 1 0,11 0 1,-8 0 6,-1 0-11,1 0 0,-1 0 1,0 1-1,0 1 0,14 1 0,-20-1-9,0 0 0,0 0 0,1 0 0,-1 0 0,0 0-1,0 1 1,-1-1 0,1 1 0,0 0 0,0 0 0,-1 0-1,1 0 1,-1 0 0,0 1 0,0-1 0,1 1 0,-2-1 0,4 5-1,-2-1-3,-1 0 0,1 0 0,-1 0-1,0 0 1,0 1 0,-1-1-1,0 0 1,0 9 0,0 5-2,-4 28-1,2-35 26,0 0 0,0 1-1,1-1 1,1 0-1,4 20 1,-5-32-18,0 0 0,0 0 0,0 0 1,1 0-1,-1 0 0,1 0 0,-1 0 0,1 0 0,-1 0 0,1-1 0,-1 1 0,1 0 1,0 0-1,-1-1 0,1 1 0,0 0 0,0-1 0,0 1 0,-1 0 0,1-1 1,0 1-1,0-1 0,0 0 0,0 1 0,0-1 0,0 0 0,0 1 0,0-1 0,0 0 1,0 0-1,0 0 0,0 0 0,0 0 0,0 0 0,0 0 0,2-1 0,2 0 11,1 0 0,0-1 0,-1 0 0,1 0 0,4-4 0,-4 3-2,316-171 576,-270 144-392,-52 30-194,0-1 1,0 1-1,0 0 0,1 0 1,-1 0-1,0-1 1,0 1-1,1 0 1,-1 0-1,0 0 1,0 0-1,1 0 0,-1-1 1,0 1-1,0 0 1,1 0-1,-1 0 1,0 0-1,1 0 1,-1 0-1,0 0 0,1 0 1,-1 0-1,0 0 1,0 0-1,1 0 1,-1 1-1,0-1 1,1 0-1,-1 0 0,0 0 1,-2 9 31,-11 13-17,12-21-16,-6 9 4,1 0-1,0 1 1,0 0-1,1 0 0,1 0 1,-1 1-1,-4 22 0,9-31-3,-1 1-1,1 0 0,0 0 0,-1-1 1,2 1-1,-1 0 0,0 0 0,1-1 1,0 1-1,0 0 0,0-1 0,0 1 1,0 0-1,1-1 0,-1 0 0,1 1 1,0-1-1,0 0 0,1 0 0,-1 0 1,0 0-1,1 0 0,0-1 1,0 1-1,0-1 0,0 0 0,0 0 1,0 0-1,5 2 0,-5-2 6,0-1-1,-1 0 1,1 0-1,0 0 1,0 0 0,0-1-1,0 1 1,0-1-1,0 0 1,0 0-1,0 0 1,0 0 0,0 0-1,0 0 1,-1-1-1,6-1 1,-3 0 7,-1 0-1,0 0 1,0 0 0,0 0 0,-1-1-1,1 0 1,-1 0 0,1 0-1,-1 0 1,4-4 0,-2 0 12,1-1-1,-1 1 1,-1-1 0,1 0-1,-1-1 1,0 1 0,-1-1 0,0 1-1,-1-1 1,3-12 0,-5 16-15,0 0 1,0-1-1,0 1 1,0 0 0,-1 0-1,0 0 1,0 0-1,0-1 1,0 1-1,-1 1 1,0-1 0,0 0-1,-1 0 1,-2-4-1,3 6-3,0 0-1,-1 0 1,1 0-1,0 1 1,-1-1 0,0 1-1,1 0 1,-1 0-1,0 0 1,0 0-1,0 0 1,-1 0-1,1 1 1,0 0-1,-1-1 1,1 1 0,0 1-1,-1-1 1,1 0-1,-8 0 1,-10 1 16,13-1-39,0 1 0,-1 0 1,-13 3-1,17-1-83,16 0 57,19-3 24,55-10-1,192-16 71,-75 14 224,-215 14-256,0 1 0,1 0 0,-1 0 0,1 2-1,-19 7 1,-11 3 13,25-9-14,0 0 0,1 1 0,-26 14 0,36-17-7,0 1 0,0 0 0,0 1 1,1-1-1,-1 1 0,1 0 0,0 0 0,0 1 0,1-1 0,0 1 1,-6 10-1,9-13-12,-1 0 1,1 0-1,0 0 1,0 0 0,0 1-1,1-1 1,-1 0-1,1 1 1,0-1 0,0 0-1,0 1 1,0-1-1,0 0 1,2 5 0,-1-3-1,1 0 0,0 0 1,0 0-1,0 0 1,1-1-1,0 1 0,0 0 1,4 4-1,2 1 0,0-1 1,0-1-1,0 0 0,1 0 0,1-1 0,19 12 0,-17-14 0,-1 1 0,0-1 0,1-1 0,0-1 0,0 0 0,0 0 0,1-1 0,-1-1 0,0 0 0,1-1 0,-1 0 0,1-1 0,12-3 0,-5 0 0,-1-1 0,0-1 0,0-1 0,-1-1 0,1-1 0,-2 0 0,28-19 0,-9 6 0,-19 11 0,-1 0 0,18-15 0,-30 22 0,-1 1 0,0-1 0,0-1 0,0 1 0,-1-1 0,0 1 0,1-1 0,-2 0 0,1 0 0,0 0 0,-1-1 0,2-6 0,-3 10 0,-1 0 0,1 0 0,-1 0 0,0 0 0,0 0 0,1 0 0,-1 0 0,0 0 0,-1 0 0,1 0 0,0 0 0,-1 0 0,1 0 0,-2-3 0,2 4 0,-1 0 0,0 0 0,0 1 0,1-1 0,-1 0 0,0 0 0,0 1 0,0-1 0,0 0 0,0 1 0,0-1 0,0 1 0,0 0 0,0-1 0,0 1 0,0 0 0,0-1 0,0 1 0,-1 0 0,1 0 0,0 0 0,0 0 0,0 0 0,0 0 0,0 0 0,0 0 0,-2 1 0,-3 0 0,-1 1 0,1-1 0,0 1 0,0 1 0,0-1 0,0 1 0,0 0 0,0 0 0,1 1 0,-1-1 0,1 1 0,-7 8 0,8-9 0,0 1 0,1 0 0,0 0 0,0 1 0,0-1 0,0 0 0,1 1 0,-1 0 0,1 0 0,0 0 0,1 0 0,-1 0 0,1 0 0,0 0 0,0 0 0,1 6 0,0-2 0,0 1 0,1 0 0,0 0 0,0-1 0,5 13 0,-5-18 0,0 0 0,1-1 0,-1 1 0,1-1 0,0 0 0,0 1 0,1-1 0,-1 0 0,0 0 0,1 0 0,0-1 0,0 1 0,0-1 0,0 1 0,0-1 0,6 3 0,0-1 0,0 0 0,1-1 0,-1-1 0,1 1 0,0-1 0,0-1 0,0 0 0,0 0 0,0-1 0,0 0 0,0-1 0,0 0 0,0-1 0,16-4 0,10-6 0,-1 0 0,54-28 0,-42 17 0,114-60 0,-99 49 0,-61 33 0,2 0 0,-1 0 0,1-1 0,0 0 0,-1 1 0,0-1 0,1 0 0,3-4 0,-29 14 0,0 4 0,0 0 0,1 2 0,1 0 0,0 2 0,1 0 0,0 1 0,1 1 0,2 1 0,-29 38 0,44-54 0,0 0 0,0 0 0,1 0 0,-1 0 0,1 1 0,0-1 0,0 1 0,0-1 0,1 1 0,-1-1 0,1 1 0,0-1 0,0 1 0,0 0 0,0-1 0,1 1 0,-1-1 0,1 1 0,0-1 0,2 6 0,-2-6 0,1-1 0,-1 0 0,0 0 0,1 1 0,-1-1 0,1 0 0,0-1 0,0 1 0,0 0 0,0 0 0,0-1 0,0 1 0,0-1 0,0 0 0,1 0 0,-1 1 0,0-1 0,1-1 0,-1 1 0,1 0 0,-1-1 0,1 1 0,0-1 0,-1 0 0,1 0 0,-1 0 0,1 0 0,0 0 0,2-1 0,4-1 0,-1 0 0,0-1 0,0 0 0,0 0 0,0-1 0,0 0 0,-1-1 0,0 1 0,0-1 0,0-1 0,0 1 0,9-12 0,7-8 0,35-53 0,-48 65 0,17-27 0,-3-1 0,-1-2 0,-2 0 0,27-77 0,-25 43 0,-4 0 0,11-80 0,-24 124 0,4-33 0,-10 60 0,0-1 0,0 1 0,0-1 0,-1 1 0,0-1 0,0 1 0,-3-11 0,3 15 0,1 1 0,-1 0 0,1-1 0,-1 1 0,0-1 0,1 1 0,-1 0 0,0-1 0,0 1 0,0 0 0,0 0 0,0 0 0,0 0 0,0 0 0,-1 0 0,1 0 0,0 0 0,0 0 0,-1 1 0,1-1 0,-1 0 0,-2 0 0,2 1 0,0 0 0,0 0 0,0 0 0,-1 0 0,1 0 0,0 1 0,0-1 0,0 1 0,0 0 0,0 0 0,0-1 0,0 1 0,0 0 0,-2 2 0,-4 3 0,1-1 0,-1 2 0,2-1 0,-1 1 0,0 0 0,-6 10 0,2 1 0,0 0 0,2 1 0,0 0 0,0 1 0,-5 24 0,-21 103 0,35-146 0,-7 37 0,2 1 0,1-1 0,3 1 0,1 0 0,1-1 0,2 1 0,12 52 0,-11-77 0,0 0 0,2-1 0,-1 0 0,2 0 0,-1 0 0,2-1 0,12 17 0,-17-26 0,-1 1 0,1-2 0,0 1 0,0 0 0,0 0 0,0-1 0,1 0 0,-1 0 0,0 0 0,1 0 0,0 0 0,-1-1 0,1 1 0,0-1 0,4 1 0,-3-2 0,1 1 0,0-1 0,-1 0 0,1 0 0,0-1 0,-1 1 0,1-1 0,-1-1 0,10-2 0,-2-2 0,1 0 0,-1 0 0,-1-2 0,1 1 0,-1-2 0,-1 0 0,15-14 0,-6 3 0,-2-2 0,28-42 0,-9 13 0,-30 43 0,-5 9 0,-6 17 0,1-4 0,-1 7 0,2 0 0,1-1 0,0 1 0,2 0 0,0 0 0,1 0 0,6 23 0,-7-41 0,-1-1 0,1 0 0,-1 0 0,1 0 0,0 0 0,0 0 0,0 0 0,0 0 0,0 0 0,0 0 0,1-1 0,-1 1 0,1 0 0,-1-1 0,1 1 0,0-1 0,-1 0 0,1 1 0,0-1 0,2 1 0,-2-1 0,0-1 0,0 0 0,0 0 0,-1 0 0,1 0 0,0 0 0,0 0 0,0 0 0,-1-1 0,1 1 0,0-1 0,0 1 0,-1-1 0,1 0 0,0 0 0,-1 0 0,1 0 0,-1 0 0,1 0 0,-1 0 0,1 0 0,-1 0 0,2-3 0,20-21 0,-1-1 0,-1 0 0,-1-2 0,-2 0 0,23-46 0,-34 57 0,-6 14 0,0-1 0,1 0 0,-1 0 0,1 1 0,0-1 0,0 1 0,5-6 0,-9 13 0,1 0 0,-1 0 0,0 1 0,1-1 0,0 1 0,0-1 0,1 1 0,-1 4 0,-5 55 0,6-56 0,-1 0 0,1-1 0,-1 1 0,2-1 0,-1 1 0,1-1 0,0 1 0,1-1 0,-1 0 0,2 0 0,-1 0 0,1 0 0,0 0 0,5 8 0,-8-14 0,1 0 0,0-1 0,0 1 0,0 0 0,0-1 0,0 1 0,0-1 0,0 1 0,0-1 0,0 1 0,0-1 0,0 1 0,0-1 0,0 0 0,0 0 0,0 0 0,1 0 0,-1 0 0,0 0 0,0 0 0,0 0 0,0 0 0,0 0 0,0 0 0,1-1 0,-1 1 0,1-1 0,30-14 0,-29 13 0,11-8 0,0 0 0,0-2 0,-1 1 0,-1-1 0,18-22 0,-12 14 0,25-23 0,-42 42 0,0 0 0,0 0 0,0 0 0,0 0 0,1 0 0,-1 0 0,0 0 0,0 1 0,1-1 0,-1 1 0,0-1 0,1 1 0,-1-1 0,1 1 0,-1 0 0,1-1 0,-1 1 0,0 0 0,1 0 0,2 0 0,-3 1 0,1 0 0,-1 0 0,1 0 0,-1 0 0,0 0 0,1 0 0,-1 0 0,0 0 0,0 1 0,0-1 0,0 0 0,0 1 0,0-1 0,0 1 0,0-1 0,-1 1 0,2 2 0,3 4 0,1 1 0,-1-2 0,2 1 0,-1-1 0,1 0 0,0 0 0,1 0 0,10 6 0,-14-10 0,0 0 0,0-1 0,0 0 0,0 0 0,1 0 0,-1 0 0,0-1 0,1 0 0,-1 0 0,1 0 0,0 0 0,5 0 0,-2-1 0,-1-1 0,1 0 0,0 0 0,0 0 0,-1-1 0,13-4 0,0-2 0,0-2 0,-1 0 0,0-1 0,20-16 0,-29 20 0,2 0 0,-1-2 0,14-13 0,-22 19 0,0 0 0,-1 0 0,1-1 0,-1 1 0,0-1 0,0 1 0,0-1 0,0 0 0,0 0 0,-1 0 0,0 1 0,1-8 0,-1 10 0,-1 0 0,0 0 0,0 1 0,0-1 0,0 0 0,0 0 0,0 0 0,0 0 0,0 0 0,0 0 0,-1 1 0,1-1 0,0 0 0,0 0 0,-1 0 0,1 0 0,-1 1 0,1-1 0,0 0 0,-1 0 0,0 1 0,1-1 0,-1 0 0,-1 0 0,1 0 0,-1 0 0,1 0 0,-1 1 0,1-1 0,-1 1 0,1 0 0,-1-1 0,1 1 0,-1 0 0,0 0 0,1 0 0,-4 0 0,-2 1 0,-1 0 0,0 1 0,1 0 0,-13 5 0,13-4 0,0 1 0,-1 0 0,1 0 0,1 0 0,-1 1 0,0 0 0,1 0 0,0 1 0,1 0 0,-1 0 0,1 0 0,-5 9 0,7-12 0,1 0 0,1 1 0,-1 0 0,0-1 0,1 1 0,0 0 0,0 0 0,0 0 0,0 0 0,1 0 0,-1 0 0,1 0 0,0 0 0,0 0 0,1 0 0,-1 0 0,1 0 0,0 0 0,0 0 0,0 0 0,1-1 0,-1 1 0,1 0 0,0-1 0,0 1 0,3 4 0,0-2 0,0 0 0,0 0 0,1-1 0,0 0 0,0 0 0,0 0 0,1-1 0,-1 1 0,1-2 0,0 1 0,0-1 0,0 0 0,1 0 0,-1-1 0,1 0 0,11 1 0,-2-1 0,1 0 0,0-2 0,0 0 0,0-1 0,0-1 0,19-5 0,-15 1 862,-10 1-5713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35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50 6128,'0'0'8824,"-8"3"-8083,4-2-646,-40 15 971,41-15-878,0 1-1,0-1 0,1 1 0,-1 0 1,0 0-1,1 0 0,-1 0 1,1 0-1,-1 0 0,1 1 0,0 0 1,0-1-1,0 1 0,-1 3 0,2-6-139,1 1 0,0-1 0,0 0 0,-1 1 0,1-1 0,0 0 0,0 1 0,0-1-1,0 0 1,0 1 0,0-1 0,-1 0 0,1 1 0,0-1 0,0 1 0,0-1 0,0 0-1,0 1 1,0-1 0,0 0 0,1 1 0,-1-1 0,0 1 0,0-1 0,0 0 0,0 1-1,0-1 1,0 0 0,1 1 0,-1-1 0,0 0 0,0 0 0,1 1 0,-1-1 0,0 0-1,0 0 1,1 1 0,0-1 44,0 0-1,0 0 1,1 0-1,-1 0 1,0 0-1,0 0 1,0 0-1,0 0 0,0 0 1,0-1-1,0 1 1,2-1-1,2-1 145,1 0 0,-1-1 0,0 0-1,6-4 1,-5 2-32,1-1 0,-1 0-1,-1 0 1,7-9 0,-10 13-146,-1 1-1,0-1 1,0 0 0,0 0 0,0 0 0,0 0 0,0 0 0,0 0 0,-1-1 0,1 1-1,-1 0 1,1 0 0,-1 0 0,0-1 0,0 1 0,0 0 0,0 0 0,0-1 0,-1 1-1,1 0 1,-2-3 0,2 4-30,-1 0-1,1 1 1,-1-1-1,0 0 0,1 0 1,-1 1-1,0-1 1,0 0-1,1 1 1,-1-1-1,0 1 1,0-1-1,0 1 0,0-1 1,0 1-1,0 0 1,0-1-1,0 1 1,0 0-1,0 0 0,0 0 1,0 0-1,0 0 1,0 0-1,0 0 1,0 0-1,0 0 1,-2 1-1,1-1 14,-1 1-1,1-1 1,-1 1-1,0 0 1,1 0-1,0 0 1,-1 0-1,1 1 1,0-1-1,-3 3 0,2-2-12,0 1 0,0 0-1,1 1 1,-1-1 0,1 0-1,0 1 1,0-1-1,-3 8 1,5-9-68,-1 0 0,1-1 0,-1 1 0,1 0-1,0-1 1,-1 1 0,1 0 0,0-1 0,0 1 0,0 0 0,0-1-1,1 1 1,-1 0 0,0-1 0,1 1 0,-1 0 0,1-1 0,0 1 0,-1-1-1,1 1 1,0-1 0,0 1 0,2 1 0,7 8-3668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36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1 8432,'0'0'9338,"-9"7"-8530,-73 62 1989,81-68-2660,1 0 0,-1-1 0,0 1 0,1 0 0,-1 0 0,1 0 0,-1 0 0,1 0 0,-1 0-1,1 0 1,0 0 0,-1 0 0,1 0 0,0 0 0,0 0 0,0 0 0,0 0 0,0 2 0,21-16 2055,-19 10-2096,0 1 0,0-1 0,0 1 0,-1-1 0,1 0 0,-1 0 0,0 1 0,0-1 0,0 0 0,0 0 0,0-6 0,-1 9-75,0-1 0,0 0 0,0 0-1,0 0 1,0 0 0,0 0 0,0 0-1,-1 1 1,1-1 0,0 0 0,0 0-1,-1 0 1,1 1 0,-1-1 0,1 0-1,-1 0 1,1 1 0,-1-1 0,1 0-1,-1 1 1,0-1 0,1 1 0,-1-1-1,0 0 1,0 1 0,1 0 0,-1-1-1,0 1 1,0-1 0,0 1 0,1 0-1,-1 0 1,0-1 0,0 1 0,0 0-1,0 0 1,0 0 0,1 0 0,-1 0-1,0 0 1,0 0 0,0 0 0,0 1-1,-1-1 1,-19 5 285,20-5-287,0 0 1,1 0 0,-1 0 0,0 1 0,0-1 0,0 0 0,0 1-1,1-1 1,-1 0 0,0 1 0,0-1 0,1 1 0,-1-1 0,0 1 0,1 0-1,-1-1 1,0 1 0,1 0 0,-1 0 0,1 0-10,1 0 1,0-1 0,0 1-1,0-1 1,0 1 0,0-1-1,0 0 1,0 1 0,0-1-1,0 0 1,0 0 0,0 0-1,1 1 1,-1-1-1,1-1 1,-1 1 1,40-1-387,-28-1-2908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38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1 4120,'0'0'10869,"-6"10"-10273,5-7-541,-4 5 82,0 1 1,0-1-1,1 1 0,1 0 0,0 1 1,0-1-1,-2 12 0,-16 122 1637,-15 115 432,31-212-1545,-3 0-1,-1-1 1,-3 0-1,-30 77 1,36-113-400,5-7-151,0-1-1,0 1 1,1-1-1,-1 1 1,0 0-1,0-1 0,1 1 1,-1 0-1,0 2 1,13-6 635,264-82 789,-224 71-1089,0 2 0,1 3 0,0 2 0,73 2-1,-139 3-613,0-1-1,0 0 0,0-1 1,-14-4-1,-5-2-750,11 5-3219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39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1 272 12360,'0'0'441,"6"-12"-90,-1 1-252,0 2 17,0-1 0,0 1 0,1-1 0,1 1 0,-1 1 0,15-14 1,16-10 864,2 2 0,49-29 0,-75 51-591,0 1 0,1 0-1,0 0 1,0 2-1,20-6 1,-28 9-214,0 1-1,-1 0 1,1 0-1,0 0 1,0 1-1,0 0 1,0 0-1,0 1 1,0 0-1,0 0 1,-1 0-1,1 0 1,0 1-1,0 0 1,-1 0-1,8 5 1,-7-4 42,0 1 1,0 1 0,0-1 0,-1 1-1,8 8 1,-12-11-164,1 0 0,-1 0 0,1 0 0,-1 0 0,0 0 0,0 1 0,0-1 0,0 0 1,0 1-1,0-1 0,-1 1 0,0-1 0,1 1 0,-1 0 0,0-1 0,0 1 0,0-1 0,-1 4 0,-2-1 317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39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9344,'0'0'5536,"10"-10"-4880,-3 4-540,-1 0 1,1 0 0,1 0 0,-1 1-1,1 0 1,0 1 0,0-1 0,0 1-1,0 1 1,1 0 0,10-3 0,64-9 1645,92-6 0,-162 20-1462,0 1 0,0 0 0,0 0 0,0 1 0,0 1 0,-1 0 0,1 1 0,22 8 0,-34-11-277,-1 0 1,1 0 0,-1 1 0,1-1 0,0 0 0,-1 0 0,1 1 0,-1-1-1,1 0 1,-1 0 0,1 1 0,-1-1 0,1 1 0,-1-1 0,1 0 0,-1 1-1,0-1 1,1 1 0,-1-1 0,0 1 0,1-1 0,-1 1 0,0 0 0,0-1-1,1 1 1,-1-1 0,0 1 0,0-1 0,0 1 0,0 0 0,0-1 0,0 1-1,0-1 1,0 1 0,0 0 0,0-1 0,0 1 0,0-1 0,0 1 0,-1 1-1,0-1 1,0 0 0,0 1 0,0-1-1,0 0 1,0 0 0,0 0-1,-1 0 1,1 0 0,0 0 0,-1-1-1,1 1 1,-1 0 0,1-1 0,-3 2-1,-24 2-297,18-3-2958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40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9440,'0'0'4261,"10"-6"-3497,5-4-428,1 1 0,0 1 0,1 1 0,19-6 0,20 1 841,1 2-1,65-2 1,-88 9-679,-29 2-411,28-2 803,60 2 0,-84 2-709,1 0 1,-1 0-1,0 1 0,0 0 0,0 0 1,-1 1-1,1 0 0,-1 1 0,1 0 1,-1 0-1,11 9 0,-16-10-98,0-1 0,0 1 1,-1 1-1,1-1 0,-1 0 0,0 0 0,0 1 0,0 0 0,0-1 0,-1 1 0,2 6 0,1 10-3146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44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131 883 5720,'0'0'7400,"6"-9"-6815,34-49 508,-3-2 0,30-67-1,-46 78-605,86-219 2010,-95 230-1944,-1 0 0,-1 0 0,-2 0 0,-2-1 0,1-67 0,-7 105-516,1 0 1,-1 1 0,0-1 0,0 0 0,0 1 0,0-1-1,0 0 1,0 1 0,-1-1 0,1 0 0,0 0 0,0 1-1,0-1 1,-1 1 0,1-1 0,0 0 0,-1 1 0,1-1-1,-1 0 1,0 1-15,1 0 0,0 0 0,-1 0-1,1 0 1,-1 0 0,1 0-1,0 0 1,-1 0 0,1 0 0,-1 1-1,1-1 1,0 0 0,-1 0 0,1 0-1,0 1 1,-1-1 0,1 0-1,0 0 1,0 1 0,-1-1 0,1 0-1,0 1 1,-1 0 0,-16 27 373,16-26-410,-19 42 171,1 0 0,3 2 1,-11 50-1,14-48-80,2-11-28,-113 345 340,99-321-325,-52 119 88,50-123-5,-37 57 0,57-103-62,5-7-6,3-4 69,7-10-111,1 1 1,0 1-1,0 0 0,14-9 0,0-1-15,323-215 274,-197 138-176,-87 55-56,76-37 0,-119 71-44,-19 6-19,0 0-1,0 0 0,0 0 0,1 0 1,-1 0-1,0 1 0,0-1 0,0 0 0,0 0 1,1 0-1,-1 0 0,0 0 0,0 0 1,0 0-1,0 0 0,0 0 0,1 0 1,-1 1-1,0-1 0,0 0 0,0 0 1,0 0-1,0 0 0,0 0 0,0 0 0,0 1 1,1-1-1,-1 0 0,0 0 0,0 0 1,0 0-1,0 1 0,0-1 0,0 0 1,0 0-1,0 0 0,0 0 0,0 1 1,0-1-1,0 0 0,0 0 0,0 0 1,0 0-1,0 1 0,-1-1 0,0 4 5,-1 0-1,0 1 0,-1-1 1,1 0-1,-4 3 0,-69 87 61,59-74-58,11-14-6,0 1 0,0 0 0,-4 8 0,8-13-5,0 1 0,0 0 0,-1 0 0,1 0 0,1 0 0,-1-1 0,0 1 0,1 0 0,0 0 0,-1 0 0,2 5 0,-1-8 3,0 1 0,1 0 0,-1 0 0,0 0 0,1-1 0,-1 1 0,1 0 0,0-1-1,-1 1 1,1 0 0,-1-1 0,1 1 0,0-1 0,0 1 0,-1-1 0,1 1-1,0-1 1,0 0 0,0 1 0,-1-1 0,1 0 0,0 1 0,0-1 0,0 0 0,0 0-1,0 0 1,-1 0 0,1 0 0,0 0 0,0 0 0,0 0 0,0 0 0,1-1-1,30-4-4,-23 2 16,1-1 0,-1 1 0,0-1 0,0-1-1,0 0 1,0 0 0,-1-1 0,9-7 0,-14 11 1,0-1 1,0 1-1,-1-1 1,0 1-1,1-1 1,-1 0-1,0 0 1,0 0 0,0 0-1,-1 0 1,1 0-1,-1 0 1,0-1-1,0 1 1,0-1-1,0 1 1,0-1 0,-1 1-1,0-1 1,0 1-1,0-1 1,0 1-1,0-1 1,-1 1-1,1-1 1,-2-4-1,1 5-2,-1 1-1,1 0 0,0 0 1,-1 0-1,1 0 0,-1 0 1,1 0-1,-1 0 0,0 1 0,0-1 1,0 0-1,0 1 0,0 0 1,0-1-1,0 1 0,-1 0 0,1 0 1,0 0-1,-1 1 0,1-1 1,-5 0-1,-2-1 7,0 1 1,0 0-1,0 1 1,-15 1-1,-24 7 23,47-8-38,1 1 1,0-1-1,0 0 1,0 0-1,0 1 0,0-1 1,0 0-1,0 1 1,0-1-1,0 0 1,1 0-1,-1 1 0,0-1 1,0 0-1,0 1 1,0-1-1,0 0 1,0 0-1,1 1 0,-1-1 1,0 0-1,0 0 1,0 1-1,1-1 1,-1 0-1,0 0 0,0 0 1,0 1-1,1-1 1,-1 0-1,6 2 3,0-1 0,0 0 0,0 0 0,0 0 0,1-1 0,-1 0 1,0 0-1,9-1 0,51-12 81,-51 10-65,4-2 25,1-1 0,-1-1 1,26-13-1,54-35 191,-30 16 94,-68 39-318,0-1-1,0 0 0,0 1 1,0-1-1,1 0 1,-1 1-1,0 0 1,0-1-1,1 1 0,-1 0 1,0 0-1,1-1 1,-1 1-1,0 0 1,1 0-1,-1 1 1,2-1-1,-2 0-3,-1 1 0,1-1 0,-1 1 0,1-1 0,-1 0 0,1 1 0,-1-1 0,0 1 0,1 0 0,-1-1 0,1 1 0,-1-1-1,0 1 1,0-1 0,1 1 0,-1 0 0,0-1 0,0 1 0,0 0 0,0-1 0,1 1 0,-1 0 0,0 0 0,-1 6 28,1 0-1,-1 0 1,-1 0-1,-3 12 1,5-16-35,-7 20 52,0 0 58,-7 43 0,13-58-91,0-1 0,1 1 0,0-1 0,0 1 0,1-1 0,0 1 0,0-1 0,1 0 0,0 1 0,4 7 0,-6-13-13,1-1-1,0 1 1,-1-1-1,1 1 1,0-1-1,0 0 0,0 0 1,0 1-1,0-1 1,0 0-1,1 0 1,-1 0-1,0 0 0,1 0 1,-1 0-1,0 0 1,1-1-1,-1 1 1,1 0-1,-1-1 0,1 1 1,0-1-1,-1 0 1,1 1-1,-1-1 1,1 0-1,0 0 0,-1 0 1,1 0-1,0 0 1,-1-1-1,1 1 1,-1 0-1,1-1 0,0 1 1,1-2-1,6-2 18,0 0 0,0 0 0,-1-1 0,14-9 0,-19 11-13,23-17 81,0-2 1,-2-1 0,31-37 0,6-6 297,-61 66-386,0-1 1,0 1 0,0 0-1,1 0 1,-1-1 0,0 1 0,0 0-1,0 0 1,0 0 0,1-1-1,-1 1 1,0 0 0,0 0-1,1 0 1,-1 0 0,0-1-1,0 1 1,0 0 0,1 0 0,-1 0-1,0 0 1,0 0 0,1 0-1,-1 0 1,0 0 0,1 0-1,-1 0 1,0 0 0,0 0-1,1 0 1,-1 0 0,0 0 0,0 0-1,1 0 1,-1 0 0,0 0-1,0 0 1,1 1 0,-1-1-1,2 13 74,-7 27-26,4-32-36,-1 3-7,-3 36 56,5-43-56,0 0 0,0 0-1,1 0 1,-1 0 0,1-1 0,0 1 0,0 0 0,0-1 0,0 1 0,3 3 0,-4-6-4,1-1 0,-1 1 0,1-1 0,0 1-1,-1-1 1,1 1 0,0-1 0,-1 0 0,1 1 0,0-1 0,0 0 0,-1 1 0,1-1-1,0 0 1,0 0 0,0 0 0,0 0 0,-1 0 0,1 0 0,0 0 0,0 0-1,0 0 1,-1 0 0,1 0 0,0-1 0,0 1 0,0 0 0,-1 0 0,1-1 0,1 0-1,24-12 90,85-74 132,-16 13 96,-95 73-320,1 1 1,0-1-1,-1 1 1,1-1-1,-1 1 1,1 0-1,-1-1 1,1 1-1,0 0 1,-1-1 0,1 1-1,0 0 1,-1 0-1,1-1 1,0 1-1,-1 0 1,1 0-1,0 0 1,0 0-1,-1 0 1,1 0-1,0 0 1,-1 0-1,1 0 1,0 1-1,0-1 1,0 1 1,0 0-1,-1-1 1,0 1 0,1 0 0,-1 0-1,1-1 1,-1 1 0,0 0 0,0 0-1,1 0 1,-1 0 0,0 0 0,0-1-1,0 1 1,0 0 0,0 0 0,0 1-1,-1 7 13,0-1 0,-1 0-1,-2 11 1,-20 51-15,19-59 0,4-10 0,0 0 0,0 0 0,1 0 0,-1 0 0,1 0 0,-1 0 0,1 0 0,-1 0 0,1 0 0,0 0 0,-1 0 0,1 0 0,0 0 0,0 0 0,0 0 0,0 1 0,0 0 0,0-2 0,0 0 0,1 1 0,-1-1 0,0 0 0,0 0 0,1 0 0,-1 0 0,0 0 0,1 1 0,-1-1 0,0 0 0,0 0 0,1 0 0,-1 0 0,0 0 0,1 0 0,-1 0 0,0 0 0,1 0 0,-1 0 0,0 0 0,0-1 0,1 1 0,-1 0 0,0 0 0,1 0 0,-1 0 0,0 0 0,0 0 0,1-1 0,-1 1 0,0 0 0,0 0 0,1 0 0,-1-1 0,0 1 0,0-1 0,14-10 0,-11 9 0,104-89 0,-106 90 0,0 0 0,0 1 0,0-1 0,0 0 0,0 0 0,0 1 0,0-1 0,0 1 0,0-1 0,0 1 0,0-1 0,1 1 0,-1 0 0,2-1 0,-3 1 0,1 0 0,-1 0 0,1 1 0,-1-1 0,1 0 0,-1 0 0,1 0 0,-1 0 0,1 1 0,-1-1 0,1 0 0,-1 1 0,1-1 0,-1 0 0,0 1 0,1-1 0,-1 0 0,1 1 0,-1-1 0,0 1 0,1-1 0,-1 1 0,2 4 0,0 0 0,-1-1 0,1 1 0,-1 0 0,1 9 0,2 8 0,-3-19 0,0 0 0,0 0 0,0-1 0,1 1 0,-1-1 0,1 1 0,-1-1 0,1 1 0,0-1 0,0 0 0,0 0 0,0 0 0,1 0 0,-1 0 0,0-1 0,1 1 0,-1-1 0,1 1 0,0-1 0,-1 0 0,1 0 0,0 0 0,0 0 0,-1-1 0,1 1 0,0-1 0,0 1 0,0-1 0,0 0 0,5-1 0,8 0 0,-1-1 0,0-1 0,1 0 0,-1-1 0,-1 0 0,1-2 0,-1 0 0,22-11 0,-6-1 0,-1-1 0,46-39 0,-66 52 0,-7 5 0,0 0 0,-1 0 0,1 0 0,-1 0 0,1 0 0,-1-1 0,1 1 0,1-3 0,-22 13 0,-98 65 0,95-58 0,1 1 0,0 1 0,-20 23 0,38-38 0,1-1 0,0 1 0,0 0 0,0 0 0,0 1 0,0-1 0,1 0 0,-1 1 0,1-1 0,-1 7 0,2-9 0,-1 0 0,1 0 0,0 0 0,0 0 0,0 0 0,1 1 0,-1-1 0,0 0 0,0 0 0,0 0 0,1 0 0,-1 0 0,1 0 0,-1 0 0,1 0 0,-1 0 0,1 0 0,0 0 0,-1 0 0,1 0 0,0 0 0,0 0 0,0-1 0,-1 1 0,1 0 0,0-1 0,0 1 0,0 0 0,0-1 0,0 1 0,0-1 0,1 0 0,-1 1 0,0-1 0,0 0 0,2 1 0,4 0 0,0-1 0,0 0 0,0 0 0,0 0 0,0 0 0,0-1 0,-1-1 0,1 1 0,0-1 0,0 0 0,-1 0 0,1-1 0,-1 0 0,0 0 0,8-6 0,2-1 0,0-2 0,-1 0 0,0-1 0,17-19 0,-3-1 0,-1-2 0,-2-1 0,24-42 0,-15 12 0,29-72 0,-33 51 0,-28 75 0,0-1 0,0 1 0,-1-1 0,-1 0 0,0-15 0,-1 27 0,0 0 0,0 0 0,0 0 0,0 0 0,0 0 0,0 0 0,0 0 0,-1 0 0,1 1 0,0-1 0,-1 0 0,1 0 0,0 0 0,-1 0 0,1 0 0,-1 0 0,1 1 0,-1-1 0,0 0 0,1 0 0,-2 0 0,1 0 0,0 1 0,0 0 0,1 0 0,-1 0 0,0 0 0,0 0 0,0 0 0,1 0 0,-1 0 0,0 0 0,0 0 0,1 1 0,-1-1 0,0 0 0,0 1 0,1-1 0,-1 0 0,0 1 0,1-1 0,-2 1 0,-4 3 0,1 1 0,0 0 0,-1 0 0,-6 9 0,0 2 0,1 0 0,1 1 0,0 1 0,2 0 0,-1 0 0,2 0 0,-9 37 0,10-26 0,0 0 0,2 1 0,2-1 0,1 51 0,2-57 0,2 0-1,0-1 1,2 0-1,0 0 1,1 0-1,2 0 1,14 31-1,-5-28-452,-10-17-3389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2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1116 6224,'0'0'6361,"13"-9"-6002,19-15-115,0-1 0,-2-2 0,27-30 0,-2-10 552,85-130 0,-109 144-466,-3 0-1,-2-2 1,28-83-1,-35 81-86,-3-1 1,-1-1-1,7-73 0,-22 124-183,1 1 0,-1-1-1,-1 0 1,1 0 0,-1 0-1,-1 1 1,1-1 0,-2 0-1,1 1 1,-1 0 0,-3-8-1,6 15-53,0 0 0,0-1 0,0 1 0,0 0 0,0-1 0,-1 1 1,1 0-1,0 0 0,0-1 0,0 1 0,0 0 0,-1 0 0,1 0 0,0-1 0,0 1 0,0 0 0,-1 0 0,1 0 0,0 0 0,0-1 0,0 1 0,-1 0 0,1 0 0,0 0 0,-1 0 0,1 0 0,0 0 0,0 0 0,-1 0 0,1 0 0,0 0 0,0 0 0,-1 0 0,1 0 0,0 0 0,-1 0 0,1 0 0,0 0 0,0 0 0,-1 0 0,1 0 0,0 0 0,0 0 0,-1 0 0,1 1 0,0-1 0,0 0 0,-1 0 0,1 0 0,0 0 0,0 1 0,0-1 0,-1 0 0,1 0 0,0 1 0,0-1 0,-10 21 115,5-9-98,-1 1-4,0 0 1,0 1-1,1 0 1,1 0-1,-5 22 0,-5 78 123,5-27 1,-14 117 265,22-189-353,1 1 1,1-1-1,0 0 0,1 1 0,0-1 0,2 0 0,0 0 0,0 0 0,8 15 0,2 8 102,-10-27-83,0-1 0,0 1 0,1-1-1,8 14 1,-11-21-53,1 0 0,-1-1 0,0 1 0,1-1-1,0 1 1,0-1 0,-1 0 0,1 0 0,0 0 0,1 0 0,-1 0 0,0-1-1,0 0 1,1 1 0,-1-1 0,1 0 0,-1-1 0,5 1 0,-2 0-4,-1 0 0,1-1 1,-1 0-1,0 0 0,1-1 1,-1 0-1,0 0 0,1 0 1,-1 0-1,0-1 0,8-3 1,12-7 44,-1-1 1,-1-1 0,0-1-1,39-34 1,-52 39-16,0 0 0,-1 0 0,0-1 0,-1 0 0,0-1 0,-1 0 0,0 0-1,-1-1 1,7-18 0,-10 14 129,-5 17-79,-3 9-58,-18 36 16,10-18-84,1-1 0,-13 41 1,23-59 10,0-1 1,0 1-1,1 0 0,0 0 1,0-1-1,1 1 1,0 0-1,1 0 1,-1 0-1,2-1 1,-1 1-1,1 0 1,5 13-1,-6-18 16,0 0 1,1 0-1,-1 0 0,1 0 0,-1 0 1,1 0-1,0-1 0,0 1 1,0-1-1,1 0 0,-1 1 0,0-1 1,4 2-1,-4-3 10,0-1 0,0 1 0,0 0 0,0-1 0,1 0 0,-1 1 0,0-1-1,0 0 1,0 0 0,1-1 0,-1 1 0,0 0 0,0-1 0,0 1 0,0-1 0,1 1 0,-1-1 0,3-2 0,12-5 56,-1-1 1,1 0 0,-2-1 0,0-1 0,0 0 0,16-17-1,-11 8 43,-1-1 0,0-1 0,20-33 0,-31 43-25,0 1 0,17-19 1,-15 24 36,-13 17-34,0 3-73,-2 7-1,2 1 0,1 0 1,1 42-1,1-54-3,1-1 1,1 1-1,0 0 0,0-1 1,1 0-1,0 0 0,1 0 1,0 0-1,0 0 0,1-1 1,8 12-1,-12-19-2,0 0 1,0 0-1,0 0 0,-1-1 1,1 1-1,0 0 0,0 0 1,1-1-1,-1 1 0,0-1 1,0 1-1,0-1 0,0 1 1,0-1-1,1 0 0,-1 0 1,0 0-1,0 1 0,0-1 1,1 0-1,-1 0 0,0-1 1,0 1-1,1 0 0,-1 0 1,0 0-1,0-1 0,0 1 1,0-1-1,0 1 0,1-1 1,-1 1-1,1-2 0,5-2 28,0-1-1,0 0 0,11-10 0,-9 6-13,8-4 42,-2-1 0,0-1 0,0-1 0,12-17 0,42-71 344,-66 100-386,1-2 39,-4 6-55,1 0 1,-1 0 0,0-1 0,0 1 0,1 0-1,-1 0 1,0 0 0,0-1 0,1 1 0,-1 0-1,0 0 1,0-1 0,1 1 0,-1 0 0,0-1-1,0 1 1,0 0 0,0 0 0,0-1 0,0 1-1,1 0 1,-1-1 0,0 1 0,0 0 0,0-1-1,0 1 1,0 0 0,0-1 0,0 1 0,0 0 0,-1-1-1,1 1 1,0 0 0,0-1 0,0 1 0,0 0-1,0-1 1,0 1 0,-1 0 0,1-1 0,0 1-1,-1 0 1,0 1 2,0 0 0,-1 1-1,1 0 1,0-1 0,0 1 0,0 0-1,0 0 1,0-1 0,1 1 0,-1 0-1,0 2 1,-1 1-1,-2 3-24,0 0 0,1 0 0,0 0 0,1 1 0,0-1 0,0 1-1,-1 10 1,3-17 12,0 1-1,0 0 0,0 0 1,0-1-1,1 1 1,-1 0-1,1 0 0,-1-1 1,1 1-1,0 0 0,0-1 1,0 1-1,0-1 0,1 1 1,-1-1-1,1 0 0,-1 0 1,1 1-1,0-1 0,0 0 1,0-1-1,0 1 1,0 0-1,0 0 0,1-1 1,2 2-1,-1-1 3,0-1 0,0 0 0,1 0 0,-1 0 0,0 0 0,0-1 0,1 1 0,-1-1 0,0 0 1,1 0-1,-1-1 0,8-1 0,5-2 20,30-12 1,-37 12-10,-2 2-5,43-16 42,-1-1 1,91-51-1,-125 59-27,-4 3 15,1 0 0,0 0 0,0 1-1,0 1 1,22-7 0,-33 12 4,-1 2 9,-14 6-39,-40 36-27,23-20 11,0 1 1,-50 55-1,75-72 2,0 1-1,0-1 0,1 1 1,0 0-1,-4 12 1,7-18 4,1 0 0,-1 0 0,0 1 0,1-1 0,0 0 0,0 0 0,-1 1 0,1-1 0,1 0 0,-1 1 0,1 2 0,-1-4 3,0 0 0,1 0-1,-1 0 1,1 0 0,-1 0 0,1-1 0,0 1 0,-1 0 0,1 0 0,0-1 0,-1 1 0,1 0 0,0-1 0,0 1 0,0-1 0,0 1 0,-1-1 0,1 1 0,0-1 0,0 0 0,0 1 0,0-1 0,0 0 0,0 0 0,0 0 0,0 0 0,1 0 0,2 0 4,0 0 0,0 0 0,-1-1-1,1 0 1,0 0 0,0 0 0,-1 0 0,1 0-1,-1-1 1,1 1 0,5-5 0,35-28 83,-19 9-43,0-2 0,-2 0 0,-1-2-1,-1-1 1,-2 0 0,0-1 0,16-41 0,80-243 240,-106 286-259,-4 12 0,26-90 117,-28 64-15,-3 33-115,-15 23-68,0 9-28,1 0 0,1 1 0,-19 47 0,-16 79-172,45-139 238,-26 122-199,26-117 186,2 1-1,0-1 1,0 1-1,2-1 1,0 1-1,5 23 1,-5-34 26,0 0 0,1 0 1,0 0-1,0-1 1,0 1-1,0-1 1,1 1-1,0-1 0,0 0 1,0 0-1,0 0 1,1-1-1,-1 1 1,8 4-1,-5-3 17,1-1 0,0-1 1,0 1-1,0-1 0,0-1 0,1 1 1,-1-1-1,15 2 0,-3-2-26,0-1-1,0-1 0,0-1 1,0 0-1,-1-1 1,1-1-1,19-6 1,-22 4-152,-8 2-3434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4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97 5624,'0'0'4310,"0"-11"-3998,4-70 1171,-1 76-464,0 13-233,7 243 1226,-41 245-135,24-354-899,7-137-899,0-1 0,1 1 1,-1 0-1,1 0 0,0 0 0,3 6 1,-4-10-60,0 0 0,1 0 0,-1 0 0,0 0 1,1 0-1,0 0 0,-1-1 0,1 1 0,-1 0 1,1 0-1,0 0 0,0 0 0,0-1 0,-1 1 1,1 0-1,0-1 0,0 1 0,0-1 0,0 1 1,0-1-1,0 1 0,0-1 0,0 0 0,0 1 1,0-1-1,0 0 0,0 0 0,1 0 0,-1 0 0,0 0 1,0 0-1,1 0 0,3-1 2,174-25 667,-133 21-304,90 4 0,-131 1-341,1 0-1,-1 1 0,1-1 1,-1 1-1,1 1 0,-1-1 1,1 1-1,-1 0 0,0 0 1,0 0-1,8 6 0,-7-6-76,-6-9 95,-3-5-3040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46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1 525 4912,'0'0'6961,"9"3"-6625,-2-1-244,-4 0-47,1-1 0,-1 0 0,1 0 0,0 0 0,-1-1 0,1 1 0,0-1 0,-1 0 0,1 0 1,0 0-1,0 0 0,-1-1 0,1 1 0,7-3 0,2-3 125,-1 0 0,1-1-1,-1 0 1,0-1 0,-1 0 0,0-1-1,0 0 1,-1-1 0,0 0 0,-1 0 0,10-15-1,2-5 277,-2-1 0,-1-1 0,15-39 0,-26 56-174,0 0-1,-1-1 1,-1 0-1,0-1 1,-1 1-1,-1-1 1,-1 0-1,0 0 1,-1 0-1,-2-23 1,0 27-23,2 9-149,-1 1 1,0 0-1,-1 0 0,1-1 1,-1 1-1,1 0 1,-1-1-1,0 1 1,-3-5-1,3 9-53,-1-1 0,1 1 1,-1-1-1,1 1 0,-1 0 0,1 0 0,0 0 0,-1 0 1,1 0-1,0 0 0,0 0 0,-2 2 0,2-2-5,-7 6 17,2 1 1,-1 0 0,1 0 0,0 0 0,-8 16-1,-20 51 117,20-39-75,2 2 1,-13 73-1,6 79 255,18-180-331,1 71 212,0-72-183,1-1 0,1 1-1,0-1 1,0 1-1,1-1 1,-1 0-1,6 10 1,-6-14 2,0 0 0,0-1-1,0 0 1,0 1 0,1-1 0,0 0 0,3 4-1,-4-6-30,-1 0-1,1 0 1,-1 0-1,1-1 1,0 1-1,-1 0 1,1-1-1,0 1 1,-1-1-1,1 1 1,0-1-1,0 0 1,0 0-1,-1 0 1,1 0-1,0 0 0,0 0 1,0 0-1,2-1 1,1-1 20,0 0 1,0 0-1,0 0 1,0-1-1,0 0 1,-1 0-1,1 0 1,-1 0-1,0-1 1,0 0-1,0 1 0,0-2 1,-1 1-1,1 0 1,-1-1-1,3-5 1,3-7 76,0 0 1,-1 0-1,7-24 1,-9 24 13,-1 0 0,0-1 0,-1 1 0,-1-1 0,-1 1 0,0-28 0,-2 44-124,0 1 1,0-1-1,0 1 1,0-1 0,0 1-1,0-1 1,0 1-1,0-1 1,0 1 0,0-1-1,0 1 1,0-1-1,0 1 1,0-1 0,-1 1-1,1-1 1,0 1-1,0-1 1,-1 1 0,1 0-1,0-1 1,-1 1 0,1-1-1,0 1 1,-1 0-1,1-1 1,-1 1 0,1 0-1,0-1 1,-1 1-1,1 0 1,-1 0 0,1-1-1,-1 1 1,1 0-1,-1 0 1,1 0 0,-1 0-1,1 0 1,-1 0-1,1 0 1,-1 0 0,1 0-1,-2 0 1,2 0-3,-1 1-1,0-1 1,0 0 0,1 1 0,-1-1-1,0 1 1,1-1 0,-1 1 0,0 0-1,1-1 1,-1 1 0,1 0 0,-1-1-1,1 1 1,-1 0 0,1 0 0,0-1-1,-1 1 1,1 0 0,0 0 0,0 0-1,-1 0 1,1-1 0,0 1 0,0 0-1,0 1 1,1 4-2,-1 0 0,2 0 0,-1 0 0,0 0-1,1 0 1,0-1 0,1 1 0,-1-1 0,1 1 0,0-1-1,5 6 1,4 6-3,27 28-1,-35-41 5,1 0 0,-1 0 0,1 0 0,-1-1 1,1 0-1,0 0 0,0 0 0,0 0 0,1-1 0,-1 0 1,1 0-1,-1 0 0,1-1 0,0 0 0,-1 0 0,1 0 1,0-1-1,0 0 0,0 0 0,-1 0 0,1-1 1,0 0-1,0 0 0,-1 0 0,1-1 0,-1 0 0,8-3 1,0-1 21,-1-1 0,0 0 1,0 0-1,-1-1 1,0-1-1,0 0 1,-1 0-1,0-1 1,-1-1-1,12-16 0,-11 12-4,3-1 81,-2-1 0,18-36 0,-28 51-32,-3 4-29,-2 9-13,-1 8-14,-1 0 0,-9 18 0,6-16-12,-8 29 0,13-36-3,-3 28-1,7-39-3,-1 1-1,1-1 1,0 0 0,0 1 0,0-1-1,1 1 1,-1-1 0,1 1 0,0-1 0,0 0-1,0 1 1,0-1 0,1 0 0,2 4-1,-3-5 4,0-1 0,0 0 0,1 0-1,-1 0 1,0 0 0,1-1-1,-1 1 1,0 0 0,1-1-1,-1 1 1,1 0 0,-1-1-1,1 0 1,-1 1 0,1-1-1,0 0 1,-1 0 0,1 0 0,-1 0-1,1 0 1,0 0 0,2-1-1,3 0 18,-1-1-1,1 0 0,-1 0 1,8-4-1,1-1 13,-1-1 0,0 0-1,-1-1 1,1-1 0,-2 0 0,0-1-1,0 0 1,16-20 0,1-4 45,-17 18 37,2 1 0,0 0 0,30-25 0,-44 41-104,0 0 0,0-1 0,1 1 0,-1 0-1,0 0 1,1-1 0,-1 1 0,0 0 0,1 0-1,-1-1 1,1 1 0,-1 0 0,0 0 0,1 0-1,-1 0 1,1 0 0,-1 0 0,0-1 0,1 1-1,-1 0 1,1 0 0,-1 0 0,1 0 0,-1 1-1,0-1 1,1 0 0,-1 0 0,1 0 0,-1 0-1,1 1 1,0-1 1,-1 1-1,0 0 1,1-1-1,-1 1 1,0 0-1,1 0 1,-1 0-1,0-1 0,0 1 1,0 0-1,0 0 1,0 0-1,0 0 1,0 1-1,-6 37 96,5-34-90,-20 70 43,-3-1-1,-39 85 1,45-115-48,-147 298 13,161-333-16,-1-1-1,0 0 1,0 0-1,-1 0 1,0-1-1,-8 9 1,13-16-4,0 1 0,0 0-1,1-1 1,-1 1 0,0-1 0,0 1 0,0-1-1,0 0 1,0 1 0,1-1 0,-1 0-1,0 1 1,0-1 0,0 0 0,0 0 0,0 0-1,0 0 1,0 0 0,0 0 0,0 0-1,0 0 1,-2-1 0,1 0 3,1 0 0,-1 0 1,0 0-1,0 0 0,0 0 0,1 0 1,-1-1-1,0 1 0,1 0 0,-2-3 1,-1-1 11,0 0 0,0-1 0,1 1 0,0-1 0,0 0 0,-3-6 0,3 1 13,0 0 0,1 0 0,0 0 0,1 0 0,0 0 0,1-1-1,0 1 1,1 0 0,0 0 0,4-18 0,-2 20-10,-1 0 0,1-1 1,1 1-1,-1 0 0,2 1 0,-1-1 1,1 1-1,0 0 0,1 0 1,0 0-1,0 1 0,13-11 0,-2 4 4,1 1 0,0 0 0,1 2 0,0 0 0,1 1 0,0 1 0,1 1 0,0 0 0,0 2 0,1 1 0,-1 0 0,1 2 0,0 0 0,0 1 0,0 2 0,1 0-1,-1 1 1,30 6 0,-39-4-316,15 3 481,-11-2-4559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50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1 770 6016,'0'0'3648,"8"3"-3170,1 0-343,-4-1-73,-1 0 1,1-1 0,-1 1-1,1-1 1,0 0 0,0-1 0,0 1-1,-1-1 1,1 0 0,6 0-1,-1-2 134,1 0 0,-1 0 0,0-1-1,0 0 1,0-1 0,0 0-1,0 0 1,-1-1 0,0-1 0,0 1-1,0-1 1,-1-1 0,0 0 0,0 0-1,0-1 1,-1 1 0,0-2-1,-1 1 1,6-10 0,0-6 407,-1 0 0,15-48 1,5-54 991,-3 10 109,-27 109-1597,6-15 761,-6 21-851,-1 1 0,0 0 0,0-1 0,1 1 0,-1 0 0,0 0 0,0-1 0,1 1 0,-1 0 0,0 0 0,1-1 0,-1 1 0,0 0 0,1 0 0,-1 0 0,1 0 0,-1-1 0,0 1 0,1 0 0,-1 0 0,0 0 0,1 0 0,-1 0 0,1 0 0,-1 0 0,0 0 0,1 0 0,-1 0 0,1 0 0,-1 1 0,0-1 0,1 0 0,-1 0 0,0 0 0,1 0 0,-1 1 0,1-1 0,-1 0 0,0 0 0,0 0 0,1 1 0,-1-1 0,0 0 1,1 1-1,-1-1 0,0 0 0,0 1 0,0-1 0,1 0 0,-1 1 0,7 9 67,0 1 1,-1-1-1,0 1 0,-1 1 1,0-1-1,-1 1 1,5 20-1,-1-7-1,32 116 243,-36-119-244,0 0 0,-2 1 0,0-1 0,-2 35 0,-1-49-30,0 0 1,-1 0-1,1 0 0,-2 0 0,1 0 0,-1 0 0,0-1 0,-1 1 0,-6 8 1,9-14-32,-1-1 0,1 1 0,-1-1 0,1 1 0,-1-1 0,0 0 0,0 0 0,0 0 0,1 0 0,-1 0 0,0 0 0,0-1 0,0 1 0,0-1 0,0 1 0,0-1 0,-1 0 0,1 0 0,0 0 0,0 0 0,0 0 0,0 0 0,0 0 0,0-1 0,0 1 0,0-1 0,-3 0 1,-6-3 82,1 0 0,-1 0 1,-15-9-1,-14-15 228,31 21-166,0 1 0,0-1 0,-1 1 0,-10-4 0,12 6 168,11 3-162,15 5-97,14 3-44,0-1-1,-1-1 1,2-1 0,-1-2-1,49-3 1,-42-2-7,-1-2 1,0-1-1,0-3 0,49-16 0,-51 10 38,0-1-1,-1-2 0,34-22 1,-223 160 165,149-115-216,-1 0-1,1 0 1,0 0-1,0 1 1,1 0-1,0 0 1,-7 11-1,10-15-2,1-1 0,-1 1-1,0-1 1,1 1 0,-1 0-1,1-1 1,-1 1 0,1 0-1,0-1 1,0 1 0,0 0 0,0-1-1,0 1 1,0 0 0,0-1-1,1 1 1,-1 0 0,0-1-1,1 1 1,-1 0 0,1-1 0,0 1-1,0-1 1,0 1 0,-1-1-1,1 1 1,0-1 0,1 0-1,-1 0 1,0 1 0,0-1 0,0 0-1,1 0 1,-1 0 0,1 0-1,-1 0 1,1-1 0,1 2-1,1-1 13,-1 1 0,1-1 0,0 0 0,-1 0 0,1 0 0,0 0-1,0-1 1,0 1 0,0-1 0,0 0 0,0 0 0,-1-1 0,1 1-1,0-1 1,0 0 0,0 0 0,-1 0 0,1-1 0,0 1 0,-1-1-1,1 0 1,-1 0 0,0 0 0,6-4 0,-5 3 4,0-1 1,-1 1 0,1-1 0,-1 0-1,0 0 1,1 0 0,-2-1-1,1 1 1,0-1 0,-1 0-1,0 1 1,0-1 0,-1 0-1,1 0 1,-1 0 0,0 0-1,0-1 1,0-5 0,-1 5 5,-1-1-1,1 0 1,-1 1 0,0 0 0,-1-1 0,0 1-1,0 0 1,0 0 0,0 0 0,-1 0 0,0 0 0,-8-11-1,9 14-10,-1 0 0,0 0 0,1 1 1,-1-1-1,-1 1 0,1-1 0,0 1 0,0 0 0,-1 0 0,0 0 0,1 1 0,-1-1 0,0 1 0,1 0 0,-1 0 0,0 0 0,0 0 0,0 1 0,0 0 0,0-1 0,0 2 0,-6-1 0,8 1-16,1-1 0,-1 0 1,0 1-1,0-1 0,1 1 0,-1-1 0,0 1 0,1 0 1,-1 0-1,1 0 0,-1 0 0,1 0 0,-1 0 1,1 0-1,0 0 0,-1 0 0,1 1 0,-2 1 0,3-2-3,-1 0-1,1 0 1,0 0-1,-1 0 0,1 0 1,0 0-1,0 1 1,0-1-1,-1 0 0,1 0 1,0 0-1,1 0 1,-1 0-1,0 0 0,0 0 1,0 0-1,1 0 1,-1 0-1,0 0 1,1 0-1,-1 0 0,1 0 1,-1 0-1,1 0 1,0 0-1,-1 0 0,1 0 1,0 0-1,0-1 1,-1 1-1,3 1 0,2 2 6,0 1 0,0-1-1,1 0 1,0-1-1,0 0 1,0 1-1,0-2 1,0 1-1,1-1 1,-1 0 0,9 1-1,-6-1 12,1-2-1,0 1 1,-1-1 0,1 0-1,0-1 1,-1 0 0,11-3-1,6-4 31,-1 0 0,-1-2 0,1 0 0,42-27 0,-39 19-22,0-1 0,-1-2 1,-1 0-1,-1-2 0,37-44 1,-37 36 7,-1-1 1,-2-1-1,-1-2 0,25-55 1,-40 76-15,0-1 0,-1 0 0,0 0 0,-1 0 0,-1-1 0,-1 1 0,0-1 0,-1 0 0,-1 1 0,-1-22 0,1 35-16,0 1 0,-1-1 0,1 1 0,0-1 0,-1 1 0,1-1 0,-1 1 0,1-1 0,-1 1 0,0-1 0,1 1 0,-1 0 0,0-1 0,0 1 0,0 0 0,0 0 0,0 0-1,0 0 1,-1 0 0,1 0 0,0 0 0,-3-1 0,3 1-2,-1 1 0,0 0-1,1-1 1,-1 1-1,0 0 1,0 0 0,1 1-1,-1-1 1,0 0 0,1 0-1,-1 1 1,0-1 0,1 1-1,-1-1 1,1 1 0,-1 0-1,1 0 1,-1 0-1,1 0 1,-3 1 0,-6 7-7,0 0 0,0 0-1,1 1 1,0 0 0,1 0 0,-13 21 0,2 2-7,-16 39-1,15-25-18,2 1 1,-21 92-1,32-103 6,1 0 0,2 1-1,2-1 1,3 60-1,0-84 25,1 1-1,0 0 0,1-1 1,6 20-1,-8-30 6,0 0 0,0 0 0,1 0 0,-1-1 0,0 1 0,1 0 1,-1-1-1,1 1 0,0-1 0,0 0 0,0 0 0,0 0 0,1 0 0,-1 0 0,0 0 0,1 0 0,-1-1 0,1 1 0,0-1 0,-1 0 0,1 1 0,0-2 0,0 1 1,0 0-1,0 0 0,5 0 0,1-2 7,-1 0-1,1-1 1,-1 1 0,0-1 0,0-1 0,0 0 0,0 0 0,0-1-1,-1 1 1,1-2 0,10-8 0,4-3 47,-1-1-1,25-28 1,48-63 254,-92 105-297,1 0 4,-1 0 0,1-1 0,0 1 0,0 0 0,7-4 0,-10 8-19,1 0-1,-1 0 0,0 0 0,0 0 1,0 0-1,0 0 0,0 0 0,0 0 1,0 0-1,-1 0 0,1 0 0,0 0 0,-1 0 1,1 1-1,-1 2-4,0 10 2,1-1 0,1 0 0,0 1 0,1-1 0,4 14-1,-3-7 4,-2-16 31,0 0 0,-1-1 0,1 1 0,0-1 0,1 1 1,-1-1-1,1 1 0,-1-1 0,1 0 0,0 0 0,3 4 0,-4-6-17,0 0 0,0-1 0,1 1 0,-1 0 1,0-1-1,0 1 0,0 0 0,1-1 0,-1 0 0,0 1 0,1-1 0,-1 0 0,0 1 0,1-1 0,-1 0 0,1 0 1,-1 0-1,0 0 0,1-1 0,-1 1 0,0 0 0,1 0 0,-1-1 0,0 1 0,1-1 0,-1 1 0,0-1 1,0 0-1,0 1 0,1-1 0,-1 0 0,1-1 0,3-1 15,0-1-1,-1 1 1,1-1-1,-1 1 1,0-1 0,0-1-1,-1 1 1,1 0-1,-1-1 1,0 0-1,0 0 1,0 0 0,-1 0-1,0 0 1,0 0-1,0-1 1,0 1-1,-1-1 1,0 1 0,0-1-1,-1 0 1,0 1-1,0-1 1,0 0-1,0 1 1,-1-1 0,0 1-1,0-1 1,-3-7-1,4 12-20,-1 0 0,1 0 0,0 1 1,-1-1-1,1 0 0,0 0 0,0 0 0,0 0 0,0 0 0,0 0 0,0 0 0,0 0 0,0 0 0,0 0 0,0 1 0,0-1 0,1 0 0,-1 0 0,0 0 0,1 0 0,-1 0 0,0 0 1,1 1-1,-1-1 0,1 0 0,0 0 0,-1 1 0,1-1 0,0 0 0,-1 1 0,1-1 0,0 1 0,-1-1 0,1 1 0,0-1 0,0 1 0,0-1 0,0 1 0,0 0 0,-1 0 0,3-1 0,4 0-6,0-1 0,1 2 0,-1-1 0,12 1 0,6 0-30,68-10 66,-82 9-17,21-4 12,-32 5-31,0 0 0,0 0 0,1 0 0,-1 0 0,0-1 0,1 1 0,-1 0 0,0 0 0,0 0 0,1 0 0,-1 0 0,0 0 0,0 0 0,1 0 0,-1 0 0,0 0 0,1 0 0,-1 0 0,0 0 0,0 0 0,1 0 0,-1 0 0,0 0 0,0 1 0,1-1 0,-1 0 0,0 0 0,0 0 1,1 0-1,-1 0 0,0 1 0,0-1 0,0 0 0,1 0 0,-1 0 0,0 1 0,0-1 0,0 0 0,0 0 0,1 1 0,-1-1 0,0 0 0,0 0 0,0 1 0,0-1 0,0 0 0,0 0 0,0 1 0,0-1 0,0 0 0,0 1 0,-3 17-1,1-11-2,1 7-13,0 2-24,0-1-1,1 1 1,1-1 0,3 20 0,6-10 39,-9-24 7,-1 0 1,1-1 0,-1 1-1,1 0 1,0 0-1,-1 0 1,1-1-1,0 1 1,-1 0 0,1-1-1,0 1 1,0 0-1,0-1 1,0 1 0,0-1-1,-1 1 1,1-1-1,0 0 1,0 1 0,0-1-1,0 0 1,0 0-1,2 1 1,13-6 3,1 1 1,-1-2-1,1 0 0,-2-1 0,1-1 1,15-10-1,26-12-2,-54 28-8,1 0 0,-1 1 0,0 0 0,1 0 0,-1 0 0,0 0 0,1 0 0,4 0 0,-8 1 0,1 0 0,0 0 0,-1 1 0,1-1 0,0 0 0,-1 0 0,1 0 0,-1 0 0,1 1 0,0-1 0,-1 0 0,1 1 0,-1-1 0,1 0 0,-1 1 0,1-1 0,-1 1 0,1-1 0,0 1 0,-1 1 0,1-1 0,-1 0 0,1 0 0,-1 1 0,1-1 0,-1 0 0,0 1 0,0-1 0,0 0 0,1 1 0,-1-1 0,-1 3 0,0 7 0,0 1 0,-2-1 0,1 0 0,-1 0 0,-1 0 0,-8 18 0,12-29 0,-1 0 0,1 1 0,0-1 0,0 1 0,-1-1 0,1 1 0,0-1 0,0 1 0,0-1 0,0 1 0,-1-1 0,1 1 0,0 0 0,0-1 0,0 1 0,0-1 0,0 1 0,0-1 0,1 1 0,-1-1 0,0 1 0,0-1 0,0 1 0,1 0 0,-1-1 0,1 1 0,-1-1 0,1 0 0,-1 0 0,1 0 0,-1 0 0,1 0 0,-1 0 0,1 0 0,-1 0 0,1 0 0,-1 0 0,1 0 0,-1 0 0,1 0 0,-1 0 0,1 0 0,-1 0 0,2-1 0,26-13 0,131-91 0,-117 86 0,-23 11 0,-18 7 0,-1 1 0,0 0 0,1 0 0,-1-1 0,1 1 0,-1 0 0,1 0 0,-1 0 0,0-1 0,1 1 0,-1 0 0,1 0 0,-1 0 0,1 0 0,-1 0 0,1 0 0,-1 0 0,1 0 0,-1 0 0,1 0 0,-1 1 0,1-1 0,-1 0 0,0 0 0,1 0 0,-1 0 0,1 1 0,-1-1 0,1 0 0,0 1 0,-1 0 0,1 0 0,-1 0 0,0 0 0,0 0 0,1 0 0,-1 0 0,0 0 0,0 0 0,0 0 0,0 0 0,0 0 0,0 0 0,0 2 0,-9 31 0,-18 47 0,27-80 0,-1 0 0,1 0 0,0 1 0,-1-1 0,1 0 0,0 1 0,0-1 0,0 0 0,0 0 0,0 1 0,0-1 0,0 0 0,1 1 0,-1-1 0,0 0 0,1 0 0,-1 1 0,1-1 0,-1 0 0,1 0 0,0 0 0,0 2 0,1-2 0,0 0 0,-1 1 0,1-1 0,0 0 0,-1 0 0,1 0 0,0 0 0,0 0 0,0 0 0,0-1 0,0 1 0,3 0 0,6 0 0,-1 0 0,1-1 0,-1 0 0,13-2 0,-21 2 0,17-2 0,0-2 0,0 0 0,-1-1 0,1 0 0,28-15 0,-23 9 0,0-2 0,-1-1 0,31-24 0,-47 32 0,1 0 0,-1-1 0,0 0 0,10-13 0,-43 33 0,2 2 0,-36 30 0,54-40 0,0 0 0,1 0 0,0 0 0,0 1 0,1 0 0,-1 0 0,1 0 0,0 0 0,1 1 0,0-1 0,-5 15 0,8-20 0,-1 0 0,1 1 0,-1-1 0,1 1 0,0-1 0,0 1 0,-1-1 0,1 1 0,0-1 0,1 1 0,-1-1 0,0 0 0,0 1 0,1-1 0,-1 1 0,0-1 0,1 1 0,0-1 0,-1 0 0,1 1 0,0-1 0,0 0 0,-1 0 0,1 0 0,0 0 0,2 2 0,-1-2 0,0 0 0,0 0 0,1 0 0,-1 0 0,0-1 0,0 1 0,1-1 0,-1 0 0,0 0 0,0 1 0,1-2 0,-1 1 0,0 0 0,1 0 0,-1-1 0,3 0 0,0 0 0,-1-1 0,1 1 0,0-1 0,-1 0 0,0-1 0,1 1 0,-1-1 0,0 0 0,-1 0 0,1 0 0,6-6 0,0-4 0,0 0 0,10-16 0,-10 13 0,-10 16 0,0 0 0,0 0 0,0 0 0,0 0 0,0 0 0,0 0 0,0 0 0,0 0 0,0 0 0,0 0 0,0 0 0,0 0 0,0 0 0,-6 7 0,-8 13 0,-15 47 0,-38 131 0,52-146 0,-14 51 0,-22 64 0,41-141 0,-1-1 0,-1-1 0,-1 0 0,-22 31 0,33-51 0,-1-1 0,0 0 0,0 1 0,0-2 0,0 1 0,0 0 0,-1 0 0,1-1 0,-1 0 0,0 0 0,0 0 0,0 0 0,0-1 0,0 1 0,0-1 0,0 0 0,-9 1 0,10-2 0,0 0 0,0 0 0,-1-1 0,1 1 0,0-1 0,0 1 0,0-1 0,-1 0 0,1 0 0,0-1 0,0 1 0,0-1 0,1 1 0,-1-1 0,0 0 0,1 0 0,-1 0 0,1 0 0,0-1 0,-1 1 0,1-1 0,0 1 0,0-1 0,-1-3 0,-2-2 0,1 0 0,0-1 0,1 0 0,0 0 0,0 0 0,0 0 0,1 0 0,1-1 0,0 1 0,0-1 0,1 1 0,0-1 0,0 1 0,3-13 0,-1 14 0,0 0 0,0 0 0,1 0 0,0 0 0,0 0 0,1 1 0,0-1 0,0 1 0,1 0 0,0 1 0,0-1 0,0 1 0,1 0 0,0 0 0,0 1 0,12-9 0,-1 4 0,1 0 0,1 1 0,-1 1 0,1 0 0,1 2 0,24-6 0,-11 6 0,0 1 0,1 2 0,34 0 0,-65 3 0,1 0 0,-1 0 0,0 1 0,1 0 0,-1-1 0,4 3 0,-6-3 0,-1 0 0,1 0 0,-1 0 0,1 0 0,-1 1 0,0-1 0,1 0 0,-1 0 0,1 1 0,-1-1 0,0 0 0,1 1 0,-1-1 0,0 0 0,1 1 0,-1-1 0,0 1 0,0-1 0,1 0 0,-1 1 0,0-1 0,0 1 0,0-1 0,0 1 0,0-1 0,1 1 0,-1-1 0,0 1 0,0-1 0,0 1 0,0-1 0,0 1 0,-1-1 0,1 1 0,0-1 0,0 0 0,0 1 0,0-1 0,0 1 0,-1-1 0,1 1 0,0-1 0,0 0 0,-1 1 0,1-1 0,0 1 0,-1-1 0,1 0 0,0 1 0,-1-1 0,1 0 0,0 0 0,-1 1 0,-17 11 883,7-8-5854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50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12 224 16479,'0'0'0,"-10"-63"400,8 19 16,7-1-56,5 7 8,7 13-160,-4 17 8,2 8-368,4 0-8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52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1121 7136,'0'0'3222,"9"-9"-2675,149-143 1510,-113 102-1456,-2-1 0,-2-3 1,-2-1-1,-3-2 0,41-87 0,-57 105-13,-2-1 0,-2-1 1,15-56-1,-31 97-569,0 0-1,0 0 1,1 0-1,-1-1 1,0 1-1,0 0 1,0 0 0,0 0-1,0-1 1,0 1-1,0 0 1,0 0-1,0 0 1,0-1 0,0 1-1,0 0 1,0 0-1,0-1 1,0 1-1,0 0 1,0 0-1,0 0 1,-1-1 0,1 1-1,0 0 1,0 0-1,0 0 1,0 0-1,0-1 1,0 1 0,-1 0-1,1 0 1,-7 2 307,-9 12-56,14-13-226,-9 11 54,0 0-1,0 1 0,1 0 1,1 0-1,1 1 0,-1 1 0,-5 15 1,-38 110 302,50-133-373,-9 26 127,2 1 1,-7 45-1,15-63-41,-1 0-1,2 0 1,0 0-1,1 0 0,0 0 1,2 0-1,4 21 0,-6-36-96,-1 0 0,1 1 0,-1-1-1,1 1 1,-1-1 0,1 0 0,0 1-1,0-1 1,0 0 0,0 0 0,0 1-1,0-1 1,0 0 0,0 0-1,0 0 1,0 0 0,0 0 0,1-1-1,-1 1 1,0 0 0,1 0 0,-1-1-1,1 1 1,-1-1 0,1 0 0,-1 1-1,1-1 1,-1 0 0,1 0 0,-1 0-1,1 0 1,1 0 0,3-1 23,1 0-1,-1 0 1,1-1 0,-1 0 0,0 0-1,8-4 1,9-6 34,-1 0-1,0-2 1,-1 0-1,-1-2 1,0 0-1,-2-1 1,1-1 0,-2 0-1,24-34 1,5-15 186,59-117 0,-92 160-202,16-31 153,-2 0 0,-2-2 1,-3-1-1,28-119 0,-49 173-184,0 0 0,-1 0 0,1 0 1,-1 0-1,1 0 0,-1 0 0,-1 0 0,1-1 1,-1 1-1,0-4 0,1 7-23,0 1 1,-1 0-1,1 0 0,0 0 1,0-1-1,0 1 1,0 0-1,0 0 0,0 0 1,0 0-1,0 0 0,0-1 1,-1 1-1,1 0 1,0 0-1,0 0 0,0 0 1,0 0-1,-1 0 1,1-1-1,0 1 0,0 0 1,0 0-1,0 0 0,-1 0 1,1 0-1,0 0 1,0 0-1,0 0 0,-1 0 1,1 0-1,0 0 1,0 0-1,0 0 0,-1 0 1,1 0-1,0 0 0,0 0 1,0 0-1,0 0 1,-1 0-1,1 1 0,-11 7 75,-7 14 3,17-22-77,-20 30 49,2 1 0,-30 61 0,-20 76 39,46-109-48,-38 105 62,-17 40 144,63-164-173,-17 34 192,22-45 230,23-47 122,-4 10-482,-1 0 1,2 1-1,-1 0 0,16-8 0,-15 9-38,10-3 302,-20 9-393,1-1 0,0 1 0,-1 0 1,1 0-1,0 1 0,0-1 0,-1 0 0,1 0 1,0 0-1,-1 0 0,1 1 0,0-1 0,-1 0 0,1 1 1,0-1-1,-1 0 0,1 1 0,-1-1 0,1 1 1,-1-1-1,1 1 0,-1-1 0,1 1 0,-1-1 0,1 1 1,-1 0-1,0-1 0,1 1 0,-1 0 0,4 6 1,-1-1 0,1 0-1,1 0 1,-1 0-1,1-1 1,0 1 0,0-1-1,1 0 1,-1-1-1,1 1 1,0-1-1,0-1 1,1 1 0,-1-1-1,1 0 1,0 0-1,0-1 1,0 1 0,0-2-1,0 1 1,0-1-1,0 0 1,1-1 0,-1 1-1,0-1 1,1-1-1,-1 0 1,0 0-1,0 0 1,0-1 0,0 0-1,0 0 1,9-4-1,-7 2 8,0-1 0,0 0 0,0 0-1,-1-1 1,0 0 0,0-1 0,11-10-1,-17 14-12,1 1-1,-1-1 0,1 0 1,-1 0-1,0 0 0,0 0 1,0-1-1,-1 1 1,1 0-1,-1-1 0,1 1 1,-1-1-1,0 1 0,-1-1 1,1 0-1,-1 0 0,1 1 1,-1-1-1,0 0 1,-1 1-1,1-1 0,0 0 1,-2-4-1,1 6-2,1 1 0,-1 0 1,1 0-1,-1 0 0,1 0 0,-1 0 0,1 1 1,-1-1-1,0 0 0,0 0 0,1 0 0,-1 0 1,0 1-1,0-1 0,0 0 0,0 1 0,0-1 1,0 1-1,0-1 0,0 1 0,0 0 0,0-1 1,0 1-1,0 0 0,-1-1 0,1 1 0,0 0 1,0 0-1,0 0 0,0 0 0,0 0 0,0 1 1,-1-1-1,1 0 0,0 0 0,0 1 0,0-1 1,0 1-1,0-1 0,-1 1 0,-3 2-2,-1-1 0,1 1-1,0 0 1,0 1 0,0-1-1,-5 6 1,7-6-1,1-1 1,-1 1-1,1 0 0,-1 0 1,1 0-1,0 1 1,0-1-1,0 0 0,1 1 1,-1 0-1,1-1 0,0 1 1,0 0-1,0-1 0,0 1 1,0 7-1,2-5-1,-1-1 1,1 1-1,0 0 0,0-1 0,1 1 1,-1-1-1,1 1 0,0-1 1,1 0-1,3 7 0,4 2-2,0 0 1,1-1-1,0 0 0,1-1 0,0 0 1,24 17-1,-20-19-323,34 17 0,-38-21 192,-12-6 88,0 0 0,0 0 0,1 0 0,-1 0 1,0 0-1,0 0 0,0 0 0,0 0 0,0 0 1,0 0-1,0 0 0,0 0 0,0 0 0,0 0 0,0 0 1,0 0-1,0 0 0,0 0 0,1 0 0,-1 0 0,0 0 1,0 0-1,0 0 0,0 0 0,0 0 0,0 0 0,0 0 1,0 0-1,0 0 0,0 0 0,0 0 0,0 0 1,0 0-1,0 0 0,0 0 0,0 0 0,1 0 0,-1 0 1,0 0-1,0 0 0,0-1 0,0 1 0,0 0 0,0 0 1,0 0-1,0 0 0,0 0 0,0 0 0,0 0 1,0 0-1,0 0 0,0 0 0,0 0 0,0 0 0,0 0 1,0-1-1,0 1 0,0 0 0,0 0 0,0 0 0,0 0 1,0 0-1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52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14368,'0'0'792,"115"0"-496,-40 3 8,10 4-16,4 1 0,1 0 103,-42-3 9,-11 0 64,3 2 8,7 1-64,-4 2-8,-6 0-96,-9-1 0,-3-4-128,-5-5 16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57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8 595 7024,'0'0'3456,"11"2"-2999,15 2-62,1-1 0,0-1 1,0-1-1,32-3 0,-40-1-32,0 0 0,-1-2 1,1 0-1,-1-1 0,0-1 0,23-12 1,-26 12-27,-6 2-46,0 0-1,-1 0 0,1 0 0,12-12 0,-19 15-244,-1 1-1,1 0 1,-1-1 0,0 1-1,0-1 1,0 1 0,0-1 0,0 1-1,0-1 1,0 0 0,0 0-1,-1 1 1,1-1 0,-1 0-1,1 0 1,-1 0 0,0 0-1,0 0 1,0 1 0,0-1-1,0 0 1,0 0 0,0 0 0,-1 0-1,1 0 1,-1 0 0,1 1-1,-1-1 1,0 0 0,0 0-1,0-1 1,-1 1-12,1 1-1,-1-1 0,1 1 1,-1-1-1,0 1 1,1-1-1,-1 1 1,0 0-1,0 0 1,0 0-1,0 0 1,0 0-1,0 0 0,0 1 1,0-1-1,0 1 1,0-1-1,-3 1 1,-5-1 72,0 0 0,-16 1 1,12 2-54,-1 0 0,1 1 0,0 0 1,0 1-1,1 0 0,-1 1 0,1 1 1,0 0-1,-15 10 0,6-1 24,0 0-1,1 1 1,1 2-1,-20 21 0,33-32-29,0 1-1,1 0 1,0 0-1,1 0 1,-1 1-1,2 0 0,-5 9 1,8-15-27,0 0 1,0 0-1,0 0 0,0 0 1,1 0-1,-1 0 0,1 0 1,0 0-1,0 0 1,0 0-1,0 0 0,1 0 1,-1 0-1,1 0 0,-1 0 1,1 0-1,0 0 0,0 0 1,1 0-1,-1 0 1,1-1-1,-1 1 0,1 0 1,0-1-1,0 1 0,4 3 1,1 0 28,-1-1 1,1 0-1,1 0 1,-1-1-1,0 1 1,1-2-1,0 1 1,0-1-1,14 3 1,-10-3 23,0-1-1,1-1 1,-1 0 0,0 0-1,25-4 1,-3-2 128,0-3 0,0 0-1,58-25 1,19-10 666,159-88 0,-267 129-821,-1 1 0,1 0 1,0-1-1,-1 1 0,0-1 1,1 0-1,-1 0 1,0 0-1,0 0 0,0 0 1,0-1-1,0 1 1,2-5-1,-4 7-36,-1-1 0,1 1 1,0 0-1,0-1 0,-1 1 1,1 0-1,0-1 0,0 1 0,-1 0 1,1-1-1,0 1 0,-1 0 0,1 0 1,0-1-1,-1 1 0,1 0 0,-1 0 1,1 0-1,0 0 0,-1 0 1,1 0-1,-1-1 0,1 1 0,-1 0 1,1 0-1,0 0 0,-1 0 0,1 0 1,-1 0-1,1 1 0,0-1 1,-1 0-1,1 0 0,-1 0 0,1 0 1,-1 1-1,-8 1 26,-1 1 1,1 0-1,0 1 1,0 0-1,0 1 1,-8 5-1,-51 37 100,41-25-60,-42 41 1,56-49-56,0 1 0,1 0-1,1 0 1,-15 27 0,24-38-14,1-1 0,-1 0-1,1 0 1,0 1 0,0-1 0,0 1 0,0-1 0,0 1-1,1-1 1,0 1 0,0 4 0,0-6-3,0-1-1,1 1 1,-1-1 0,1 1-1,-1-1 1,1 1 0,0-1-1,0 1 1,-1-1 0,1 0-1,0 0 1,0 1 0,1-1-1,-1 0 1,0 0 0,0 0-1,0 0 1,1 0 0,-1 0-1,0 0 1,1-1 0,-1 1 0,1 0-1,-1-1 1,1 1 0,2 0-1,4 1 9,1-1 0,-1 1 1,1-2-1,0 1 0,-1-1 0,1 0 0,0-1 0,-1 0 1,1 0-1,-1-1 0,1 0 0,13-6 0,-11 4 10,0-1 0,-1 0 0,1-1-1,-1 0 1,-1-1 0,1 0 0,-1-1 0,-1 1-1,9-10 1,-6 3 18,0 0 0,-1-1 0,-1 0 0,0-1 0,-1 1 0,0-2 0,-1 1 0,-1-1 0,-1 0 0,4-21 0,-9 36-24,1 0 1,-1 0-1,0-1 0,1 1 1,-1 0-1,0 0 0,-1-1 0,1 1 1,0 0-1,-1 0 0,0-5 0,0 7-10,1 0-1,0-1 1,0 1-1,-1-1 1,1 1-1,0 0 1,-1-1-1,1 1 0,0 0 1,-1-1-1,1 1 1,-1 0-1,1 0 1,0 0-1,-1-1 1,1 1-1,-1 0 1,1 0-1,-1 0 0,1 0 1,-1 0-1,0 0 1,-1 0 0,1 0-1,-1 0 1,1 0 0,-1 1 0,0-1 0,1 1-1,-1-1 1,1 1 0,-3 1 0,-9 5 5,2 1 0,-1 0-1,1 1 1,1 0 0,-1 1 0,1 0 0,1 1 0,-13 17-1,-5 14 0,-24 47 0,42-71-5,-189 368-67,90-151 9,68-144 95,38-86-33,-5 12 4,7-17-11,0 0 1,0 1-1,-1-1 0,1 0 0,0 1 0,0-1 0,0 0 0,0 0 1,0 1-1,0-1 0,-1 0 0,1 1 0,0-1 0,0 0 0,0 0 0,-1 1 1,1-1-1,0 0 0,0 0 0,-1 0 0,1 1 0,0-1 0,0 0 0,-1 0 1,1 0-1,0 0 0,-1 0 0,0 1 0,2-4 11,0 1 1,0-1-1,0 1 0,0-1 0,1 1 1,-1 0-1,3-4 0,0 1 4,19-34 50,1 1 0,2 0 0,2 3 0,63-64-1,142-88 87,-2 3-23,-129 92-84,101-90 15,-197 177-59,0-1 0,-1 0 0,9-11 1,-10 11-3,-40 52-22,-29 39-49,51-65 45,0 2 0,2 0 0,0 0 1,2 1-1,-14 42 0,23-63 25,1-1 1,-1 0-1,1 0 0,0 1 0,0-1 1,0 0-1,0 1 0,0-1 0,0 0 1,0 1-1,0-1 0,0 0 1,1 0-1,-1 1 0,0-1 0,1 0 1,-1 0-1,2 2 0,-2-2 2,1-1-1,0 1 1,-1-1 0,1 1 0,0-1-1,-1 1 1,1-1 0,0 1-1,0-1 1,0 0 0,0 1 0,-1-1-1,1 0 1,0 0 0,0 0-1,0 0 1,0 0 0,0 0 0,0 0-1,1 0 1,3-1 3,0 0 0,1 0 1,-1-1-1,0 0 0,0 0 0,0 0 1,7-5-1,28-19 58,70-63 0,-57 45 0,114-101 220,-162 143-210,-7 10-46,-11 22-47,4-8 1,2-2-7,1 0 0,-6 34 1,11-48 18,0 0 1,1 0 0,0-1 0,0 1-1,0 0 1,0 0 0,1 0 0,0 0-1,1 0 1,-1-1 0,1 1 0,0 0-1,0-1 1,4 7 0,-3-9 5,-1 0 1,0-1-1,1 1 1,-1-1-1,1 0 0,0 0 1,0 0-1,0 0 1,0 0-1,0-1 1,0 1-1,0-1 0,1 0 1,-1 0-1,0 0 1,1 0-1,-1-1 1,1 1-1,-1-1 0,1 0 1,5 0-1,3-1 17,1-1-1,-1 0 0,1 0 1,19-7-1,27-14 104,103-55 0,-73 32-23,-54 28 4,33-25 0,-90 47-81,-3 7-37,-1 1 0,2 1 0,-33 23 0,-63 58-17,109-85 34,1 0 1,0 1 0,0 0-1,1 1 1,1 0 0,0 0-1,-8 14 1,15-24 1,1 0 0,-1 0 0,1 0 0,0 0 0,-1 0 0,1 0-1,0 0 1,-1 0 0,1 0 0,0 0 0,0 0 0,0 1 0,0-1 0,0 0 0,0 0 0,1 2 0,-1-3 0,0 1 1,1-1-1,-1 1 1,0-1-1,1 1 1,-1-1-1,1 0 1,-1 1-1,0-1 1,1 1-1,-1-1 1,1 0-1,-1 0 1,1 1-1,-1-1 1,1 0-1,0 0 1,-1 0-1,1 1 1,-1-1 0,1 0-1,0 0 1,3 0 2,-1 0 1,0 0 0,1-1 0,-1 1 0,1-1 0,-1 0 0,0 0 0,0 0 0,4-1-1,9-7 20,0 1-1,0-2 0,-1 0 0,14-12 0,52-53 99,-58 53-66,23-21 26,-79 101-127,27-48 37,0 0 0,1 1 0,0-1 1,0 1-1,-4 20 0,8-29 6,1 0 1,-1 1-1,1-1 0,-1 0 0,1 1 1,0-1-1,0 0 0,0 1 1,1-1-1,-1 0 0,0 1 0,1-1 1,0 0-1,-1 0 0,1 0 1,0 1-1,0-1 0,0 0 0,0 0 1,1 0-1,-1 0 0,0-1 0,1 1 1,0 0-1,-1-1 0,1 1 1,0-1-1,0 1 0,0-1 0,0 0 1,0 0-1,0 1 0,0-2 1,0 1-1,0 0 0,3 0 0,1 1 2,1-1 0,-1 0-1,0-1 1,0 0 0,1 0-1,-1 0 1,0-1 0,1 1-1,-1-2 1,0 1 0,0-1-1,0 0 1,0 0 0,0 0-1,-1-1 1,1 0 0,5-4-1,10-6 18,-1-2 0,36-33 0,-13 6 26,-2-2 0,68-93 0,44-116-160,-127 204 41,150-267-880,-174 313 918,-1 2 13,0-1 1,0 1-1,0-1 1,-1 1-1,1 0 1,0-1-1,-1 1 0,1-1 1,-1 0-1,1-2 1,-2 4 9,0 0 0,1 1 0,-1-1-1,0 0 1,1 0 0,-1 0 0,0 0 0,1 1 0,-1-1 0,0 0 0,1 0 0,-1 1 0,0-1 0,1 1 0,-1-1-1,1 0 1,-1 1 0,1-1 0,-1 1 0,0 1 0,-18 14-84,-1 4-2,2 1 0,-24 35-1,-28 54-92,32-48 99,-12 22-103,-45 101 1,76-140 116,-17 54 1,30-76 46,0 0 1,1 0 0,2 1-1,-2 36 1,5-57 33,0 1-1,0 0 1,1-1 0,-1 1-1,1 0 1,0-1 0,0 1 0,0-1-1,2 5 1,-2-6 3,0-1 0,0 0-1,0 0 1,0 0 0,0 0 0,0 0 0,0 0 0,0 0-1,0 0 1,0 0 0,1 0 0,-1 0 0,0-1 0,1 1-1,-1-1 1,1 1 0,-1-1 0,0 1 0,1-1 0,-1 0-1,1 0 1,-1 1 0,1-1 0,-1 0 0,4-1 0,4 0 13,1-1 1,-1 0 0,1 0 0,-1-1-1,0-1 1,0 0 0,0 0-1,10-6 1,66-49 116,-54 36-76,-23 17-32,-6 4-18,0 0 1,0 1 0,0-1 0,0 1 0,0-1 0,1 1 0,-1 0 0,0 0 0,1 0 0,-1 0-1,1 1 1,3-2 0,-6 2-6,0 0 0,0 0 0,1 0 0,-1 0 0,0 0 0,0 1 0,1-1 0,-1 0 0,0 0-1,0 0 1,1 0 0,-1 0 0,0 0 0,0 0 0,0 1 0,1-1 0,-1 0 0,0 0 0,0 0 0,0 0 0,0 1 0,1-1 0,-1 0-1,0 0 1,0 1 0,0-1 0,0 0 0,0 0 0,0 0 0,0 1 0,0-1 0,0 0 0,0 0 0,0 1 0,1-1 0,-1 0 0,0 0-1,-1 1 1,1-1 0,0 0 0,0 0 0,0 1 0,0-1 0,0 0 0,0 0 0,0 1 0,0-1 0,-6 15 28,4-11-20,-3 8 7,-5 12 18,-9 29 0,17-45-28,0-1 1,1 1-1,0 0 0,0 0 0,0 0 0,1-1 0,0 1 1,3 13-1,-3-20-3,1 1 0,-1 0 0,1 0 0,0 0 0,0 0 0,0-1 0,0 1 0,0 0 0,0-1 0,1 1 0,-1-1 0,1 1 0,-1-1 0,1 0 0,-1 1 0,1-1 0,0 0 0,-1 0 0,1 0 0,0 0-1,0-1 1,0 1 0,0 0 0,-1-1 0,1 1 0,0-1 0,0 0 0,0 0 0,0 0 0,3 0 0,2 0 9,1 0 0,-1 0 0,1-1-1,-1 0 1,0-1 0,14-4-1,-4-1 30,0-1 0,-1 0-1,1-1 1,27-22-1,-20 12 58,0-2-1,23-27 0,-39 36-23,-8 12-72,0 0-1,-1 0 1,1 0-1,0-1 1,0 1 0,0 0-1,0 0 1,0 0-1,-1 0 1,1 0-1,0 0 1,0 0 0,0-1-1,0 1 1,-1 0-1,1 0 1,0 0-1,0 0 1,0 0 0,-1 0-1,1 0 1,0 0-1,0 0 1,0 0 0,-1 0-1,1 0 1,0 0-1,0 0 1,0 0-1,-1 0 1,1 0 0,0 0-1,0 0 1,0 1-1,-1-1 1,-25 11 12,17-5-29,0-1 0,0 2 0,1-1-1,0 2 1,0-1 0,1 1 0,0 0-1,-7 9 1,13-16 14,1 0-1,-1-1 0,0 1 1,1 0-1,-1 0 1,0 0-1,1 0 1,-1 0-1,1 0 1,-1 0-1,1 0 0,0 0 1,0 0-1,-1 0 1,1 1-1,0-1 1,0 0-1,0 0 0,0 0 1,0 0-1,0 0 1,0 0-1,0 0 1,1 0-1,-1 1 1,0-1-1,1 0 0,-1 0 1,1 0-1,-1 0 1,1 0-1,-1 0 1,1-1-1,0 1 0,0 0 1,-1 0-1,1 0 1,0-1-1,0 1 1,0 0-1,0-1 1,0 1-1,0 0 0,1 0 1,2 0 4,-1 0 1,0 1 0,1-1-1,-1-1 1,1 1-1,0 0 1,-1-1-1,1 0 1,0 0-1,-1 0 1,1 0 0,4-2-1,-2 1 11,0-2 1,0 1-1,-1-1 0,1 1 0,-1-2 0,0 1 1,1 0-1,-2-1 0,1 0 0,0 0 1,-1-1-1,0 1 0,7-10 0,-6 7 5,-1 0-1,1 0 1,-1-1-1,-1 1 1,1-1-1,-1 0 1,-1 0-1,1 0 1,1-14-1,-3 20-10,-1 0-1,0 0 1,0 0 0,1 0-1,-1 0 1,0 0 0,-1 0-1,1 0 1,0 1 0,0-1-1,-1 0 1,1 0 0,-1 0-1,0 0 1,0 0 0,1 1-1,-1-1 1,0 0 0,0 1-1,-1-1 1,1 1 0,0-1-1,0 1 1,-1-1 0,1 1-1,-1 0 1,1 0 0,-1 0-1,0 0 1,1 0 0,-1 0-1,0 0 1,0 0 0,0 1-1,-3-2 1,3 2-2,-14-6 44,15 6-47,1 0 0,-1 0-1,0-1 1,1 1-1,-1 0 1,1-1 0,-1 1-1,0 0 1,1-1-1,-1 1 1,1-1 0,-1 1-1,1 0 1,0-1-1,-1 1 1,1-1 0,0 0-1,-1 1 1,1-1-1,0 1 1,-1-2-1,3 1 0,0 0-1,1 0 1,-1 0-1,0 0 0,1 0 1,-1 0-1,1 0 1,-1 1-1,1-1 0,3 1 1,-4-1 0,9-1-13,-1 0 1,1 1 0,0 0 0,0 1-1,21 1 1,-29 0 9,-1-1 1,1 1-1,-1-1 1,0 1-1,1 0 0,-1 0 1,1 0-1,-1 0 1,0 0-1,0 0 1,0 1-1,0-1 1,0 1-1,0 0 0,0-1 1,0 1-1,-1 0 1,1 0-1,0 0 1,-1 0-1,0 1 0,0-1 1,1 0-1,-1 0 1,-1 1-1,1-1 1,0 1-1,0-1 0,-1 1 1,0-1-1,1 4 1,-1 5 9,0 0 0,-1 0 0,-3 15 0,2-15 13,1 0-1,0 0 1,1 13-1,0-23-18,0-1 0,0 0 0,0 1 0,0-1 0,0 1-1,0-1 1,0 1 0,0-1 0,0 1 0,0-1-1,1 1 1,-1-1 0,0 0 0,0 1 0,1-1-1,-1 1 1,0-1 0,0 0 0,1 1 0,-1-1 0,1 0-1,-1 0 1,0 1 0,1-1 0,-1 0 0,0 0-1,2 1 1,-1-1 3,0 0 0,0 0-1,0 0 1,0 0 0,0 0-1,0 0 1,0 0 0,0 0-1,0 0 1,0-1 0,0 1-1,1-1 1,30-17 122,-30 17-114,39-30 121,-31 22-72,1 0 0,0 1-1,1 0 1,22-10 0,-32 17-51,0 0 0,0 1 0,0 0 0,1-1-1,-1 1 1,0 0 0,0 0 0,0 0-1,0 0 1,0 0 0,0 1 0,0-1 0,0 1-1,0-1 1,0 1 0,0 0 0,0 0-1,0 0 1,0 0 0,-1 0 0,1 0 0,0 0-1,-1 1 1,1-1 0,-1 1 0,1-1 0,-1 1-1,2 1 1,5 8 43,-1-1 1,0 1-1,8 18 0,-4-9 13,1 0 0,-8-15-44,0 0 1,-1 1-1,0-1 1,0 1-1,0 0 1,-1 0 0,4 13-1,-8-13-418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57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14776,'0'0'2591,"52"14"-2463,-47-13-96,0 3 16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1:57.4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12360,'0'0'408,"60"-8"8,16 6 120,140-8 16,26-3-32,-89 8 0,-73 8-72,-10-1 8,4 3-129,-6 3 1,-9 2-120,-43-10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00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157 502 4912,'0'0'3593,"4"-9"-3010,8-28 31,-12 37-591,0-1-1,0 1 1,0 0-1,0-1 0,1 1 1,-1-1-1,0 1 1,0-1-1,0 1 1,0-1-1,0 1 0,-1 0 1,1-1-1,0 1 1,0-1-1,0 1 1,0-1-1,0 1 0,-1 0 1,1-1-1,0 1 1,0 0-1,-1-1 1,1 1-1,0 0 0,0-1 1,-1 1-1,1 0 1,0-1-1,-1 1 0,1 0 1,-1 0-1,1-1 1,0 1-1,-1 0 1,1 0-1,-1 0 0,1 0 1,0-1-1,-1 1 1,1 0-1,-1 0 1,1 0-1,-1 0 0,1 0 1,0 0-1,-1 0 1,1 0-1,-1 1 0,1-1 1,-1 0-1,1 0 1,-23 6 622,22-5-600,-10 3 215,0 1 0,1 1 0,-1 0 0,1 1 0,1-1 0,-1 2 0,-15 16 0,21-21-168,0 1 0,1 0 0,0 0 1,0 0-1,0 0 0,0 1 0,1-1 1,-1 1-1,1 0 0,0-1 1,1 1-1,-1 0 0,1 0 0,0 0 1,0 0-1,1 1 0,-1-1 0,1 0 1,0 0-1,2 10 0,-1-11-38,0-1-1,0 1 1,0-1-1,1 1 1,-1-1-1,1 0 1,0 0-1,0 1 1,0-2-1,0 1 1,1 0-1,-1 0 1,1-1-1,0 1 1,0-1-1,5 4 1,-3-3 20,1-1 1,-1 0-1,1 0 0,-1 0 1,1-1-1,-1 0 1,1 0-1,0 0 0,11 0 1,-4-2 90,0 0-1,0 0 1,0-2 0,-1 1 0,1-2 0,-1 0 0,1 0 0,22-12-1,-23 9 66,-1 0-1,1 0 1,-1-1-1,-1 0 1,15-15-1,-22 20-173,-1 1-1,0-1 1,0 0 0,0 0-1,0 0 1,0 0-1,-1 0 1,1 0-1,-1 0 1,0-1 0,0 1-1,0 0 1,0-1-1,-1 1 1,1-1-1,-1 1 1,0-1 0,0 1-1,0 0 1,-1-1-1,1 1 1,-1-1-1,0 1 1,0-1 0,0 1-1,-2-4 1,0 0 41,-1 0-1,0 0 1,0 1 0,0-1 0,-1 1 0,-8-7 0,11 11-54,0 0 0,0 0 0,0 0 0,-1 0 0,1 0 0,0 1 0,-1-1 0,0 1 0,1 0-1,-1 0 1,0 0 0,0 0 0,0 0 0,1 1 0,-1-1 0,0 1 0,0 0 0,0-1 0,-4 2 0,6-1-34,1 0-1,-1 1 1,1-1-1,-1 0 1,1 0 0,-1 1-1,1-1 1,0 1 0,-1-1-1,1 0 1,0 1-1,-1-1 1,1 1 0,0-1-1,0 1 1,-1-1 0,1 1-1,0-1 1,0 1-1,0-1 1,0 1 0,0-1-1,0 1 1,0-1 0,0 1-1,0-1 1,0 1-1,0-1 1,0 1 0,0 0-1,4 17 122,-3-15-124,1 0-1,0 0 0,0 0 0,0 0 1,0-1-1,0 1 0,0-1 1,1 1-1,-1-1 0,1 0 0,0 0 1,0 0-1,-1 0 0,1 0 1,0-1-1,1 1 0,-1-1 1,0 0-1,0 0 0,1 0 0,-1 0 1,0-1-1,1 1 0,-1-1 1,1 0-1,-1 0 0,0 0 0,4-1 1,1 0 0,0-1 1,0 0 0,0 0 0,0-1 0,-1 0-1,0-1 1,1 1 0,-1-1 0,-1-1-1,1 1 1,6-7 0,9-9 30,-1-2 1,-1 0 0,-1-1-1,-2 0 1,0-2-1,15-28 1,-8 5 89,-1 0 0,23-77 0,-31 85 32,-9 26 22,-4 12-22,-2 6 62,-28 157 106,-39 288-39,-27-1-18,89-426-239,-1 0 0,-1-1 1,0 0-1,-2 0 0,-12 21 0,20-41-26,1 0 1,0 0 0,-1-1-1,1 1 1,0 0 0,-1-1-1,1 1 1,-1-1 0,1 1-1,-1 0 1,0-1-1,1 1 1,-1-1 0,1 0-1,-1 1 1,0-1 0,1 1-1,-1-1 1,0 0-1,0 0 1,1 1 0,-1-1-1,0 0 1,0 0 0,1 0-1,-1 0 1,0 0-1,0 0 1,1 0 0,-1 0-1,0 0 1,0 0 0,1 0-1,-1 0 1,0-1 0,0 1-1,1 0 1,-1 0-1,0-1 1,1 1 0,-1-1-1,0 1 1,1-1 0,-1 1-1,1-1 1,-2 0-1,0-2 13,0 1 0,0-1 0,0 1-1,0-1 1,1 0 0,-1 0 0,1 0 0,0 0-1,0 0 1,-1-3 0,0-3 13,1 0-1,0 0 1,0 0 0,1-1 0,0 1 0,1 0-1,0 0 1,0 0 0,1 0 0,6-16 0,-3 12-2,0 2 1,1-1 0,1 1 0,-1 0-1,2 0 1,0 1 0,9-10 0,1 1 11,2 2 0,0 0 0,0 2 0,2 0 0,0 1 0,0 1 0,29-11 0,-40 19-6,1 1-1,-1 1 1,1 0-1,0 0 1,0 1 0,24 0-1,-1 2-188,35 6 0,-7-1-3186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03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0 949 7736,'0'0'5186,"4"-12"-4676,-1 4-428,2-10 236,2 1 0,0 0 1,0 1-1,21-32 0,-5 19 336,2 1 0,0 2 0,43-35 0,96-57 1523,-141 104-1649,0 1-1,26-11 1,-48 24-505,0 0 0,-1-1 0,1 1 0,0 0 1,0 0-1,0 0 0,-1 0 0,1 0 0,0 0 1,0 0-1,-1 0 0,1 0 0,0 0 0,0 0 0,-1 1 1,1-1-1,0 0 0,0 0 0,-1 1 0,1-1 1,0 1-1,-1-1 0,1 0 0,0 1 0,-1-1 0,1 1 1,-1-1-1,1 1 0,-1 0 0,1-1 0,-1 1 1,1 0-1,-1-1 0,0 1 0,1 0 0,-1-1 1,0 1-1,0 0 0,1 0 0,-1 1 0,2 4 66,-1 0-1,0 0 0,1 13 1,-2-1 29,0 1 1,-2 0 0,0 0 0,-8 32 0,0-12 124,-20 45 0,25-66-134,4-15-59,1 0 0,-1 0 0,0 0 0,1 0 1,-2-1-1,1 1 0,-2 3 0,12-31 697,2 3-630,0 1 1,2 0-1,0 1 0,1 1 1,1 0-1,1 0 0,32-28 1,-37 37-71,-6 6-22,0-1 0,0 1 0,0 0 0,0 1 0,0-1-1,1 1 1,-1 0 0,1 0 0,0 1 0,0 0 0,8-2 0,-13 3-18,0 1-1,0 0 1,0 0-1,0 0 1,0 0 0,0 0-1,0 0 1,0 0-1,0 0 1,-1 1-1,1-1 1,0 0 0,0 1-1,0-1 1,0 0-1,-1 1 1,1-1-1,0 1 1,0-1 0,-1 1-1,1-1 1,0 1-1,0 1 1,0-1 4,0 1-1,0 0 1,0-1 0,0 1-1,-1 0 1,1 0 0,-1-1-1,1 1 1,-1 0 0,0 4-1,1 3 25,-2 1 1,0 0-1,-2 14 0,2-18-20,-9 28 46,8-27-5,0-1-1,0 1 0,1 0 1,0 0-1,-1 8 0,3-16-36,0 0-1,0 1 1,0-1 0,0 0-1,0 1 1,0-1-1,0 0 1,1 1-1,-1 0 1,0-1 0,2 0-1,-1 1 4,19-8 66,0-1-1,30-19 0,22-9 101,-60 31-129,0 0 1,0 2-1,0 0 1,1 0-1,-1 1 0,20-1 1,-32 4-53,0 0 0,-1 0 0,1 0 0,0 0-1,0 1 1,0-1 0,0 0 0,-1 1 0,1-1 0,0 1 0,0-1 0,-1 1 0,1-1 0,0 1 0,-1-1 0,1 1 0,-1 0 0,1-1 0,0 1-1,-1 0 1,0-1 0,1 1 0,-1 0 0,1 0 0,-1 0 0,0-1 0,1 1 0,-1 0 0,0 0 0,0 0 0,0 0 0,0-1 0,0 1-1,0 0 1,0 0 0,0 1 0,0 7 7,-1-1-1,-2 18 0,1-13 8,-12 71 13,7-54-10,3 1 1,-3 42-1,7-72-21,0 0 0,0 1-1,0-1 1,0 0 0,0 0 0,0 0 0,1 1 0,-1-1 0,0 0-1,0 0 1,1 0 0,-1 0 0,1 0 0,-1 0 0,1 1 0,0 0-1,0-2 2,0 1 0,0-1-1,0 0 1,0 1 0,0-1-1,0 0 1,0 0 0,0 0-1,0 0 1,0 0 0,0 0-1,0 0 1,0 0 0,0 0-1,0 0 1,0-1-1,0 1 1,0 0 0,0-1-1,1 0 1,28-11 74,-2-1 0,0-1 0,49-34-1,-37 23-8,148-94 307,-167 110-306,-18 8-44,0 1 1,-1-1 0,1 0 0,-1-1 0,1 1-1,-1 0 1,5-4 0,-42 37 207,22-22-217,1 2 0,0-1 0,-17 24-1,29-35-16,-8 11 0,0 1 0,1 0-1,0 1 1,1 0-1,-5 13 1,10-24-2,0 0 1,0 0-1,1 1 1,-1-1-1,1 0 1,0 1-1,-1-1 1,1 0-1,0 1 1,0-1-1,1 0 1,-1 1-1,0-1 1,1 0-1,-1 0 1,1 1-1,0-1 1,0 0-1,0 0 1,0 0-1,0 0 1,0 0-1,1 0 1,-1 0-1,1 0 1,-1-1-1,1 1 1,-1 0-1,1-1 1,0 1-1,0-1 1,0 0-1,0 0 1,0 0-1,0 0 1,0 0-1,1 0 1,-1 0-1,3 0 1,-1 0-2,0 0-1,0-1 1,0 1 0,0-1 0,1 0-1,-1 0 1,0-1 0,0 1 0,0-1-1,0 0 1,0 0 0,0 0 0,0-1-1,0 1 1,0-1 0,6-3 0,-1-1 7,0 0-1,-1 0 1,1-1 0,-1 0 0,10-12 0,-12 13 15,-1-1 1,1 0 0,-2 0 0,1-1-1,-1 0 1,0 1 0,0-1-1,-1-1 1,4-14 0,-6 20-14,-1 0 1,0 0-1,1 0 1,-1 0-1,0 0 0,0 0 1,0 0-1,-1 0 1,1 0-1,-1 0 1,0 0-1,0 1 1,0-1-1,0 0 1,0 0-1,0 1 1,-1-1-1,1 0 1,-1 1-1,0 0 1,0-1-1,0 1 0,0 0 1,0 0-1,0 0 1,-1 0-1,1 0 1,-1 1-1,1-1 1,-1 1-1,-4-3 1,-4 1 11,1 0 0,0 0-1,-1 0 1,0 2 0,1-1 0,-15 1 0,10 5-27,7-1-5,8 0-15,2-3 28,0 0-1,0 1 1,1-1 0,-1 0 0,0 0-1,1 0 1,-1 0 0,3-1-1,2 1-1,17-3 13,0 0 0,0-1 0,-1-1 0,1-2 0,-1 0 0,-1-1 0,0-2 0,0 0 0,-1-1 0,31-22 0,-8 2 3,-2-3-1,-1-1 1,58-67-1,-50 47-14,-3-3-1,65-107 0,-102 149 1,12-29-1,-19 38 2,0 1 1,0 0 0,0-1-1,-1 1 1,1-1-1,-2 0 1,1 1-1,-1-9 1,0 15 0,0-1 0,0 1 0,0 0 0,0-1 0,0 1 0,0 0-1,0-1 1,-1 1 0,1 0 0,0-1 0,0 1 0,0 0 0,0-1 0,-1 1 0,1 0 0,0 0 0,0-1-1,-1 1 1,1 0 0,0 0 0,0 0 0,-1-1 0,1 1 0,0 0 0,-1 0 0,1 0 0,0 0 0,-1 0 0,1-1-1,0 1 1,-1 0 0,1 0 0,0 0 0,-1 0 0,1 0 0,0 0 0,-1 0 0,1 0 0,0 0 0,-1 0-1,1 0 1,0 1 0,-1-1 0,1 0 0,0 0 0,-1 0 0,1 0 0,0 0 0,-1 1 0,-18 10-16,16-9 11,-6 5-11,0 0-1,1 0 1,-1 1 0,2 0 0,-1 0 0,1 1 0,-11 17-1,-33 74-51,40-77 60,-96 232-136,92-210 106,3 1 0,1 1-1,-8 87 1,16-98 25,0-15 8,2 1 1,0-1-1,1 1 0,1-1 1,1 1-1,6 24 1,-8-44 7,1 1 1,0 0-1,0-1 1,0 1-1,1 0 1,-1-1 0,0 0-1,1 1 1,2 2-1,-3-4-1,0 0 0,0 0 0,1 0 0,-1-1 0,0 1 0,0 0 0,0-1-1,0 1 1,1-1 0,-1 1 0,0-1 0,0 0 0,1 0 0,-1 1 0,0-1 0,1 0 0,-1 0 0,0 0 0,1-1-1,-1 1 1,0 0 0,1 0 0,1-1 0,4-2 9,1 0 1,-1 0-1,0 0 0,0-1 1,0 0-1,0 0 0,7-8 1,43-41 88,-32 29-38,124-108 530,-129 119-427,-20 13-162,1 0 0,-1 0 0,0-1 0,1 1 0,-1 0 0,0 0 0,1 0 0,-1 0 0,0 0 0,1 0 0,-1 0 0,0 0 0,1 0 0,-1 0 0,0 0 1,1 0-1,-1 0 0,0 0 0,1 1 0,-1-1 0,0 0 0,1 0 0,0 1-1,-1-1 1,0 1-1,0-1 0,1 1 1,-1-1-1,0 1 1,0-1-1,0 1 0,1-1 1,-1 1-1,0 0 1,0-1-1,0 1 1,0-1-1,0 1 0,0-1 1,0 1-1,0 0 1,-1 0-1,-12 66 21,-2 10-64,14-68 46,0 1 1,1-1-1,0 1 1,1-1-1,0 1 1,3 11-1,-4-20-4,1 1 0,-1 0 0,1 0 0,0-1 1,0 1-1,-1 0 0,1-1 0,0 1 0,0-1 0,1 1 0,-1-1 0,0 0 0,0 1 0,1-1 1,-1 0-1,0 0 0,1 0 0,3 2 0,-2-2 3,0 0 1,0 0 0,0 0-1,0 0 1,0-1-1,0 1 1,1-1-1,-1 0 1,0 0-1,4-1 1,4 0 22,0-1 0,-1-1-1,1 0 1,0 0 0,13-8 0,26-15 176,-2-3 1,69-53-1,-87 60-94,-12 6-6,3 0 102,-27 19-194,1 1 1,1 0-1,-1 1 0,0-1 1,1 1-1,-5 8 1,-27 39-78,34-48 64,0 0-1,-1 0 0,2 0 1,-1 0-1,0 1 0,1-1 1,0 1-1,0-1 0,0 1 0,0-1 1,1 1-1,0 0 0,0 8 1,1-11 1,0 1 0,-1-1 0,1 1 0,0-1 0,0 0 0,0 0 0,0 1-1,1-1 1,-1 0 0,1 0 0,-1 0 0,1 0 0,-1-1 0,1 1 0,0 0 0,0-1 0,0 1 0,0-1 0,0 0 0,1 1 0,-1-1 0,0 0 0,0-1 0,1 1 0,-1 0 0,5 0 0,-2 0 3,0 0-1,0 0 1,1-1 0,-1 0-1,0 0 1,0 0 0,1-1 0,-1 1-1,0-1 1,0-1 0,0 1-1,0-1 1,5-2 0,-3 0 4,0 1-1,0-1 1,-1-1 0,1 1 0,-1-1 0,-1 0-1,1-1 1,7-8 0,-8 7-2,1 0 1,-2 0-1,1 0 1,-1-1-1,0 1 1,0-1-1,-1 0 1,0 0-1,-1 0 1,1-1-1,-2 1 1,1-1-1,-1 1 1,-1-1-1,1 1 1,-2-17-1,0 23-4,1 0 0,-1 1 0,1-1 0,-1 1 0,1-1 0,-1 0 0,0 1 0,0-1 0,0 1 0,0 0 0,0-1 0,0 1 0,0 0 0,0-1 0,0 1 0,-1 0 0,1 0 0,0 0 0,-1 0 0,1 0 0,-1 1 0,0-1 0,1 0 0,-1 1 0,1-1 0,-1 1 0,0-1 0,-3 1 0,-4-1 0,-1 0 0,1 1 0,-1 1 0,-12 2 0,-7-1 0,74-4 0,64-12 0,-69 8 0,1 1 0,58 1 0,-96 4 0,0 0 0,0 0 0,0 0 0,0 1 0,-1 0 0,1-1 0,0 1 0,0 0 0,0 0 0,-1 1 0,1-1 0,-1 0 0,1 1 0,-1 0 0,1-1 0,-1 1 0,0 0 0,0 0 0,3 3 0,-3-1 0,0 0 0,0 0 0,0-1 0,-1 1 0,1 1 0,-1-1 0,0 0 0,0 0 0,0 0 0,-1 0 0,1 1 0,-1 5 0,-1 4 0,2 16 0,-1-30 0,0 0 0,0 0 0,0 0 0,0 0 0,0 0 0,0 1 0,0-1 0,0 0 0,1 0 0,-1 0 0,0 0 0,0 0 0,0 0 0,0 0 0,0 0 0,0 0 0,0 1 0,0-1 0,1 0 0,-1 0 0,0 0 0,0 0 0,0 0 0,0 0 0,0 0 0,1 0 0,-1 0 0,0 0 0,0 0 0,0 0 0,0 0 0,0 0 0,0 0 0,1 0 0,-1 0 0,0 0 0,0 0 0,0 0 0,0 0 0,0-1 0,1 1 0,8-5 0,10-9 0,-18 13 0,8-6 0,-2 1 0,1 0 0,0 0 0,0 1 0,0 0 0,11-5 0,-17 9 0,1 0 0,0 0 0,0 1 0,0-1 0,0 1 0,0-1 0,0 1 0,0 0 0,0 0 0,0 1 0,0-1 0,-1 0 0,1 1 0,0 0 0,0 0 0,0 0 0,0 0 0,-1 0 0,1 0 0,0 1 0,3 2 0,9 8 0,-1 0 0,-1 1 0,0 1 0,0 0 0,-2 0 0,0 2 0,0-1 0,12 27 0,-20-37 2,-1-1 0,-1 1 1,1-1-1,-1 1 0,1 0 0,0 5 0,-2-8-5,0 0-1,0 0 0,0 0 1,0 0-1,0-1 0,0 1 1,0 0-1,0 0 0,-1 0 1,1-1-1,-1 1 1,1 0-1,-1 0 0,0-1 1,0 1-1,0-1 0,0 1 1,0 0-1,0-1 0,-2 2 1,3-3-27,-1 1 0,1-1 0,-1 1 0,0-1 0,1 0 0,-1 1 0,0-1 0,0 0 0,1 0 0,-1 1 0,0-1 0,1 0 0,-1 0 0,0 0 0,0 0 0,0 0 0,1 0 0,-2 0 0,-6-2-3320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47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7736,'0'0'4708,"15"-6"-4463,6-3-93,0 0 0,1 2 1,0 0-1,31-4 0,-11 7 657,56 4 0,-43 1 441,-39-4-567,-16 3-714,0 0 0,1 0-1,-1 0 1,0 0 0,0 0-1,1 0 1,-1 0 0,0 0-1,1 0 1,-1 0 0,0 0-1,0 0 1,0 0 0,1-1-1,-1 1 1,0 0 0,0 0 0,1 0-1,-1 0 1,0 0 0,0-1-1,0 1 1,1 0 0,-1 0-1,0 0 1,0-1 0,0 1-1,0 0 1,0 0 0,1 0-1,-1-1 1,0 1 0,0 0 0,0 0-1,0-1 1,0 1 0,0 0-1,0 0 1,0-1 0,0 1-1,0 0 1,0 0 0,0-1-1,0 1 1,0 0 0,0 0-1,0-1 1,0 1 0,0 0 0,0 0-1,-1-1 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03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16072,'0'0'2047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04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9848,'0'0'1621,"12"-5"-937,25-6-155,-1 2 0,71-10 0,92 1 498,-127 12-680,263-14 1385,-225 19-878,116 13 0,-170-6-740,86 10-2162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04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13264,'0'0'2176,"-5"57"-1216,1-37-1,3-5-111,-3-5 16,3 0-112,1-1 16,0-3-120,0-1-8,0 0 376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07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0 306 7936,'0'0'4368,"1"10"-3691,7 228 1493,-5-70-879,-1-94-730,11 137 1477,-12-207-1860,-1 0-1,1 1 1,0-1 0,0 0 0,3 6-1,-1-9 260,-1-5-192,0-11 15,-1 14-223,21-309 1634,-20 235-1345,1-60 202,2-36-51,-1 122-272,14-70 0,-16 107-165,2-1 1,-1 1 0,2 0-1,-1 0 1,2 1-1,-1-1 1,2 1-1,8-13 1,-12 21-30,0-1 1,-1 1-1,1 0 1,1 0-1,-1 0 0,0 1 1,1-1-1,-1 1 1,1 0-1,0 0 0,0 0 1,-1 0-1,1 1 1,0-1-1,1 1 1,-1 0-1,0 0 0,0 1 1,0-1-1,1 1 1,-1 0-1,0 0 0,1 1 1,-1-1-1,0 1 1,0 0-1,0 0 1,5 2-1,2 1 0,0 1 0,-1 0 0,1 1 0,-1 1 0,0-1 0,-1 1 0,0 1 0,0 0 0,-1 0 0,0 1 0,0 0-1,-1 0 1,0 1 0,0 0 0,5 11 0,-2 1 3,0-1 0,-1 1 0,-1 0 0,-1 1-1,-1 0 1,4 38 0,-8-49 5,-1 0 0,-1 0 0,0 0 1,0 0-1,-1 0 0,-5 18 0,5-25-4,0 0 0,-1-1-1,0 1 1,0-1 0,0 0 0,0 1-1,-1-1 1,1 0 0,-1 0 0,0-1-1,0 1 1,-1-1 0,1 1 0,-1-1-1,0 0 1,0 0 0,0-1 0,-8 5 0,1-2 31,0-1 0,0 0 1,-1-1-1,1 0 1,-1-1-1,0 0 0,0-1 1,-14 0-1,10-2 61,-1 0 0,0-1 0,0-1 0,1-1 0,-20-6 1,18 6 26,10 4-3860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10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133 339 9536,'0'0'6201,"-11"9"-5666,4-3-432,-4 2 65,1 1 0,0 0 0,1 1 0,0 0 0,-9 14 0,13-18-51,-2 3 161,1 0 1,0 1 0,1 0 0,0 0-1,-6 16 1,10-23-218,0-1 0,1 1 1,0-1-1,-1 0 0,1 1 0,0-1 0,0 1 0,0-1 0,0 0 1,1 1-1,-1-1 0,1 1 0,-1-1 0,1 0 0,0 1 0,0-1 1,0 0-1,0 0 0,0 0 0,1 0 0,-1 0 0,1 0 0,-1 0 1,1 0-1,0 0 0,0-1 0,-1 1 0,1-1 0,0 1 0,0-1 1,4 2-1,-2-2 2,1 1 0,-1 0 1,0-1-1,1 0 1,0 0-1,-1-1 0,1 1 1,-1-1-1,1 0 1,0 0-1,-1 0 0,1-1 1,0 0-1,-1 1 1,1-2-1,-1 1 0,1-1 1,4-2-1,0 1 16,-1-1 0,1-1 0,-1 1 0,0-1 0,-1-1 1,1 1-1,-1-1 0,9-11 0,-10 10-24,-1 0 0,0 0 0,0-1 1,-1 1-1,0-1 0,-1-1 0,1 1 1,-2 0-1,1-1 0,-1 1 1,0-1-1,-1 0 0,0 0 0,0 0 1,-1 1-1,0-1 0,-1 0 0,0 0 1,0 0-1,-1 0 0,0 1 0,-1-1 1,1 1-1,-2 0 0,1-1 0,-1 1 1,0 1-1,-9-12 0,9 14-12,0 1-1,0-1 0,-1 1 1,0 0-1,0 1 0,-8-5 1,11 6-20,-1 0 1,1 1 0,-1 0 0,1 0-1,-1 0 1,0 0 0,1 0 0,-1 0-1,0 1 1,0-1 0,0 1-1,0 0 1,1 0 0,-1 0 0,0 0-1,-4 1 1,7-1-22,0 0-1,0 0 0,-1 1 1,1-1-1,0 0 0,-1 0 1,1 0-1,0 1 0,0-1 1,-1 0-1,1 0 0,0 1 1,0-1-1,-1 0 0,1 0 1,0 1-1,0-1 0,0 0 1,0 1-1,0-1 0,-1 0 1,1 1-1,0-1 0,0 0 1,0 1-1,0-1 0,0 0 1,0 1-1,0-1 0,0 0 1,0 1-1,0-1 0,0 1 1,0-1-1,1 0 0,-1 1 1,0-1-1,0 0 0,0 0 1,0 1-1,0-1 0,1 0 1,-1 1-1,0-1 0,0 0 1,1 0-1,-1 1 0,0-1 1,1 0-1,13 14 46,-8-10-41,0 0 0,0-1 0,0 1 0,1-1 0,0-1 0,-1 0 0,1 0 0,0 0 0,11 1 0,-2-1 1,-1-1-1,1-1 1,21-1-1,-17-2 22,-1 0 0,0-1 0,0-1 0,0-1 0,-1 0 0,21-11 0,-12 3 62,-2-1 0,0-1 0,30-25 0,83-72 578,-120 93-481,-6 4 80,-14 19-242,0-1 1,0 1-1,0 1 1,1-1-1,-1 0 1,1 0-1,-1 1 1,0 5-1,-3 4 0,4-9-21,-49 151 135,45-134-118,1 0 1,1 1 0,1-1 0,1 1 0,2 36-1,9 18 25,-8-68-39,0 0-1,0 0 0,1 0 0,0 0 0,0 0 0,1 0 0,4 6 0,-6-12-2,-1 0 0,1 0-1,-1 0 1,1 0 0,0-1-1,0 1 1,0 0 0,0-1 0,0 0-1,0 0 1,0 1 0,0-1-1,0 0 1,1-1 0,-1 1 0,0 0-1,4 0 1,-2-1 2,1 0 0,-1 0 0,1 0 0,-1 0-1,0-1 1,1 1 0,-1-1 0,8-3 0,1-1 11,0-1 1,-1 0-1,0-1 0,0-1 1,11-8-1,3-5 42,-2-1 0,34-38 0,34-56 204,-40 38-55,-7 9 120,-32 49-197,10-11 107,-23 30-231,0 1-1,1-1 0,-1 1 0,1-1 1,-1 1-1,1-1 0,-1 1 1,1 0-1,-1-1 0,1 1 0,0 0 1,-1 0-1,1-1 0,-1 1 0,1 0 1,0 0-1,1 0 0,-2 0-4,0 0 0,0 0-1,1 0 1,-1 0 0,0 0 0,1 1-1,-1-1 1,0 0 0,0 0-1,1 0 1,-1 1 0,0-1 0,0 0-1,1 0 1,-1 1 0,0-1 0,0 0-1,0 0 1,0 1 0,1-1 0,-1 0-1,0 1 1,0-1 0,0 1 0,1 25 7,-30 205-8,24-199 0,-2-1 1,-1 1-1,-17 41 0,24-71 4,1-1 0,-1 0 0,0 1 1,1-1-1,-1 0 0,0 1 0,0-1 0,0 0 0,0 0 0,0 0 0,0 0 0,0 0 0,0 0 0,0 0 0,-1 0 0,1-1 0,0 1 0,-1 0 0,1-1 0,0 1 0,-1-1 0,1 1 0,-1-1 0,1 0 0,-1 1 0,1-1 0,-3 0 0,-2-1 30,0 0 0,0 0 0,0 0 0,0-1 0,-9-4 0,11 5-12,-10-8 118,13 7-101,9 3-33,0 0-6,-1 1 1,1-1-1,0 0 1,0 0-1,-1-1 0,1 0 1,0 0-1,0-1 1,-1 0-1,14-4 1,-10 1 5,0 0 0,-1 0 0,0-1 1,0 0-1,-1-1 0,16-12 0,-2-2 10,0-2-1,-2 0 0,-1-1 0,26-38 1,-18 21 14,-6 12 72,34-62 0,-60 163-190,2-52 72,-2 39-58,-2-1 1,-22 90-1,27-146 76,0 0 0,0 0 1,0-1-1,0 1 0,-1 0 0,1 0 0,-1-1 1,0 1-1,1-1 0,-5 5 0,4-6 1,1 0 1,0-1-1,0 1 1,0 0-1,-1-1 1,1 1-1,0 0 0,-1-1 1,1 0-1,0 1 1,-1-1-1,1 0 0,-1 0 1,1 1-1,0-1 1,-1 0-1,1-1 0,-1 1 1,1 0-1,-1 0 1,1-1-1,0 1 1,-1 0-1,-1-2 0,-8-4 55,0 0-1,1 0 0,-1-1 1,1-1-1,1 1 0,-17-18 0,26 25-56,0 0-1,0-1 0,0 1 0,0 0 1,0 0-1,0 0 0,0 0 0,0 0 1,-1 0-1,1 0 0,0 0 0,0-1 0,0 1 1,0 0-1,0 0 0,0 0 0,0 0 1,0 0-1,0-1 0,0 1 0,0 0 1,0 0-1,0 0 0,0 0 0,0 0 0,0-1 1,0 1-1,0 0 0,0 0 0,0 0 1,0 0-1,0 0 0,0 0 0,0-1 1,0 1-1,0 0 0,1 0 0,-1 0 1,0 0-1,7-4 7,14 1-31,-18 2 26,41-4-29,114-21-4,-116 13 38,-1-1 1,70-37 0,-69 31 37,-37 18-40,-1 0 0,0 0 1,0 0-1,-1-1 0,1 0 1,0 1-1,3-6 0,-22 17-4,-1 3-27,-44 34-39,54-40 60,1-1-1,-1 1 1,1 0-1,1 1 1,-1-1 0,1 1-1,-6 11 1,10-17 4,-1-1-1,1 1 1,-1 0 0,1 0 0,-1 1 0,1-1 0,0 0 0,-1 0-1,1 0 1,0 0 0,0 0 0,0 0 0,0 0 0,0 0 0,0 1-1,0-1 1,0 0 0,0 0 0,0 0 0,1 0 0,-1 0 0,1 0-1,-1 0 1,0 0 0,1 0 0,0 0 0,-1 0 0,1 0-1,0 0 1,-1 0 0,1 0 0,0-1 0,0 1 0,0 0 0,-1 0-1,1-1 1,0 1 0,0-1 0,0 1 0,0-1 0,0 1 0,0-1-1,1 0 1,-1 1 0,0-1 0,0 0 0,0 0 0,0 0 0,0 0-1,2 0 1,3 1 1,0-1-1,0 0 0,0-1 1,0 1-1,0-1 1,0 0-1,0-1 0,7-2 1,-5 0 10,0 0 1,1 0 0,-2-1-1,1 0 1,-1 0 0,1-1-1,-1 0 1,-1 0-1,1-1 1,7-10 0,-11 13-5,0 0-1,-1 0 1,0 1 0,0-2 0,0 1 0,0 0 0,0 0 0,-1 0 0,0-1 0,0 1 0,0-1-1,-1 1 1,1-1 0,-1 1 0,0-1 0,0 1 0,-1-1 0,1 1 0,-1-1 0,0 1 0,0-1-1,-4-7 1,5 11-5,-1-1-1,0 1 0,0 0 1,0 0-1,0 0 1,0 0-1,0 0 0,0 1 1,0-1-1,0 0 0,0 0 1,0 1-1,-1-1 0,1 0 1,0 1-1,0-1 1,-3 0-1,-24-2-74,28 3 73,0 0-1,0 0 1,0 0 0,0 0-1,0 0 1,0 0-1,0 0 1,1 0-1,-1 0 1,0 0-1,0 0 1,0 0 0,0 0-1,0 0 1,0 0-1,0 1 1,0-1-1,0 0 1,0 0-1,0 0 1,0 0-1,0 0 1,0 0 0,0 0-1,0 0 1,0 0-1,0 0 1,0 0-1,0 0 1,0 0-1,0 0 1,0 0 0,0 0-1,0 0 1,0 1-1,0-1 1,0 0-1,0 0 1,0 0-1,0 0 1,0 0 0,0 0-1,0 0 1,0 0-1,0 0 1,0 0-1,0 0 1,0 0-1,0 0 1,0 0-1,0 0 1,0 0 0,0 0-1,0 0 1,0 1-1,0-1 1,0 0-1,0 0 1,0 0-1,0 0 1,0 0 0,-1 0-1,9 2 4,5-5 1,72-7 84,-76 9-79,0 1 0,0 0 0,0 1 0,0 0-1,0 1 1,0-1 0,12 5 0,-18-4-10,1-1 1,-1 1 0,0 0-1,1-1 1,-1 1 0,0 1-1,-1-1 1,1 0 0,0 1-1,-1 0 1,1-1 0,-1 1-1,0 0 1,1 0 0,-2 0-1,3 5 1,0 2-1,0 0-1,-1 1 1,0 0-1,1 11 0,7 27 4,-11-48 0,0-1 0,0 1 0,1-1 0,-1 1 1,0-1-1,0 1 0,1-1 0,-1 1 0,0-1 1,1 1-1,-1-1 0,0 0 0,1 1 0,-1-1 0,1 0 1,-1 1-1,1-1 0,-1 0 0,1 1 0,-1-1 1,1 0-1,-1 0 0,1 0 0,0 1 0,1-1 3,-1 0-1,1 0 0,-1 0 1,1 0-1,-1-1 1,1 1-1,-1 0 0,0-1 1,3 0-1,4-3 19,0 0 0,12-9 0,-13 9-5,33-25 116,-31 21-94,0 1-1,1 0 1,0 0 0,0 2 0,1-1-1,19-7 1,-28 12-29,0 1 0,0-1 0,0 1 0,0-1 0,0 1 0,0 0 0,0 0 0,0 0 0,-1 0 0,1 0 0,0 0 0,0 1 1,0-1-1,0 1 0,0-1 0,0 1 0,-1 0 0,1-1 0,0 1 0,0 0 0,-1 0 0,1 0 0,-1 1 0,1-1 0,-1 0 0,1 0 0,-1 1 0,0-1 0,0 1 0,1-1 0,-1 1 0,0 0 0,1 3 0,1 4 14,0 1 1,0-1-1,-1 1 0,0 0 0,0 14 0,1-6 1,-2 1-4,0 28 1,-1-26-16,-1-20-21,1-1-1,0 1 1,0-1-1,0 0 1,0 1-1,0-1 1,0 1-1,0-1 1,0 1-1,0-1 1,0 0-1,0 1 1,0-1-1,0 1 1,0-1-1,1 0 1,-1 1-1,0-1 1,0 0-1,0 1 1,1-1-1,-1 0 1,0 1-1,0-1 1,1 0-1,-1 1 1,0-1 0,1 0-1,-1 1 1,0-1-1,1 0 1,-1 0-1,0 0 1,1 1-1,-1-1 1,0 0-1,1 0 1,-1 0-1,2 0 1,7-5-4891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10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16280,'0'0'3535,"-10"59"-3143,6-38-8,4-2-120,0-6 8,0-1-64,0 3 8,0 3-64,0 2 0,0 0-32,0 12-8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11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0 445 12160,'0'0'1482,"14"2"-938,-4 0-419,0 0-3,0-1 0,0 0 1,0 0-1,1-1 0,-1 0 0,0-1 1,17-3-1,-8-2 98,0 0 0,-1-2 0,0 0 0,0-1 0,0-1 0,-2 0 0,1-1 0,28-26 0,-1-6 777,61-73 0,-54 49-93,-33 42-18,1 0 1,38-38 0,-48 58-281,-5 9-34,-2 15-2,-9 53 136,-23 106 0,20-135-435,-2-1-1,-2-1 0,-34 72 1,48-113-258,-1 1 0,1 0 1,0 0-1,-1 0 1,1 0-1,-1-1 1,1 1-1,-1 0 1,1 0-1,-1-1 1,1 1-1,-1 0 1,0-1-1,1 1 1,-1 0-1,0-1 0,1 1 1,-1-1-1,0 0 1,0 1-1,0-1 1,1 1-1,-1-1 1,0 0-1,0 0 1,0 0-1,0 1 1,0-1-1,0 0 0,0 0 1,1 0-1,-1 0 1,0 0-1,0-1 1,-1 1-1,1-1 7,-1 0 1,1 0-1,0 0 0,0 0 0,0 0 1,-1 0-1,1-1 0,0 1 0,1 0 1,-1-1-1,0 1 0,0 0 0,1-1 0,-1 1 1,0-1-1,1 1 0,0-1 0,-1 0 1,1-1-1,-1-7 36,0 1 1,1-1-1,1 1 1,0-1-1,0 1 1,0 0 0,1-1-1,1 1 1,0 0-1,0 0 1,1 0-1,0 1 1,0-1-1,6-7 1,-9 14-39,1 0 1,0 1 0,0-1-1,0 0 1,0 1 0,0-1-1,0 1 1,0 0-1,1 0 1,-1 0 0,0 0-1,1 0 1,-1 0 0,1 0-1,-1 1 1,1-1-1,-1 1 1,1 0 0,-1 0-1,1 0 1,-1 0-1,1 0 1,-1 1 0,1-1-1,4 2 1,5 1 29,-1 0-1,1 1 1,20 10-1,37 19-47,-68-33-10,-1 0 0,0 0 0,0 0 0,1 0 0,-1 1 0,0-1 0,0 0 0,1 0 0,-1 0 0,0 0 0,0 0 0,0 1-1,1-1 1,-1 0 0,0 0 0,0 0 0,0 1 0,0-1 0,1 0 0,-1 0 0,0 1 0,0-1 0,0 0 0,0 0 0,0 1-1,0-1 1,0 0 0,0 0 0,0 1 0,0-1 0,0 0 0,0 0 0,0 1 0,0-1 0,0 0 0,0 1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11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14872,'0'0'1496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13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0 332 7136,'0'0'2497,"9"-1"-1829,12 0-200,1-2-1,0 0 1,0-2-1,-1 0 1,38-15-1,-42 11-153,1 0-1,-2-2 0,1 0 1,-1-1-1,-1 0 1,23-25-1,-27 24-10,0 1 0,-1-1 1,-1-1-1,0 1 0,-1-2 0,-1 1 0,0-1 1,7-23-1,-13 37-262,-1 0 1,1-1 0,-1 1 0,0 0-1,1-1 1,-1 1 0,0 0-1,0-1 1,0 1 0,0 0 0,0-1-1,0 1 1,-1 0 0,1-1-1,0 1 1,-1 0 0,1 0-1,-1-1 1,1 1 0,-1 0 0,0 0-1,1 0 1,-1 0 0,0-1-1,0 1 1,0 0 0,0 0 0,0 1-1,0-1 1,0 0 0,0 0-1,0 0 1,0 1 0,0-1-1,-1 1 1,1-1 0,0 1 0,-2-1-1,-1 0 24,0 0 0,0 0-1,0 1 1,0-1 0,0 1-1,0 0 1,0 0 0,0 1-1,0-1 1,0 1 0,-5 1-1,-5 3 4,1 1 0,-1 1 0,1-1 0,1 2 0,-1 0-1,1 1 1,1 0 0,-1 0 0,2 1 0,-11 13 0,6-6-3,1 1 1,1 1 0,1 0-1,0 1 1,-15 38-1,24-52-40,1-1-1,0 1 1,0 0 0,1 0-1,0 1 1,0-1-1,0 0 1,1 0-1,0 0 1,0 1-1,0-1 1,3 10 0,-2-12-5,0 0 1,1 0-1,0 0 1,0 0 0,0 0-1,0 0 1,1-1-1,-1 1 1,1-1 0,0 0-1,0 0 1,0 0-1,1 0 1,-1 0 0,1-1-1,-1 1 1,1-1-1,7 3 1,-2-1 6,0-1 0,0-1 0,0 1 0,1-1 1,-1-1-1,1 0 0,-1 0 0,1-1 0,-1 0 0,1 0 0,0-1 0,-1-1 0,16-3 1,4-4 78,0-1 0,53-26 1,-33 11 112,69-49 1,37-42 194,-94 69-218,-49 38-61,20-23 1,-17 17 132,-30 22 102,-9 11-266,2 2-1,-23 24 1,-38 48 85,46-47-48,-47 75 0,80-115-118,1 0 1,0 0-1,1 1 1,-1 0-1,-2 9 1,5-14-20,0 0 0,0 0 0,-1 0 1,1-1-1,0 1 0,0 0 0,0 0 0,0 0 1,0 0-1,0 0 0,0 0 0,1-1 1,-1 1-1,0 0 0,0 0 0,1 0 0,-1 0 1,1-1-1,-1 1 0,0 0 0,1 0 1,-1-1-1,1 1 0,0 0 0,-1-1 1,1 1-1,0 0 0,-1-1 0,1 1 0,0-1 1,-1 1-1,1-1 0,0 0 0,0 1 1,0-1-1,-1 0 0,1 1 0,0-1 0,0 0 1,0 0-1,0 0 0,0 0 0,0 0 1,-1 0-1,1 0 0,0 0 0,1 0 1,6-1 14,0 0 0,0 0 0,0-1 0,-1 0 0,1-1 0,-1 1 0,1-1 0,6-4 0,6-4 43,27-20 1,-39 26-35,-1-1 0,1-1 1,-2 1-1,1-1 1,-1-1-1,0 1 0,0-1 1,-1 0-1,0 0 1,-1-1-1,0 1 0,3-11 1,-6 9 76,-8 9-25,5 2-70,0 0 0,0 0 0,0 0 0,0 1 0,0-1 0,1 0 0,-4 3 0,-120 148 162,43-49-91,-70 107 52,103-138-79,-68 85 90,104-136-119,10-15 6,-1-1 0,0 1 0,-7 8 0,84-99 302,-3 2-218,241-221 329,-201 206-320,162-128 252,-264 220-360,-5 4-9,0-1-1,0 1 0,1-1 1,-1 1-1,0 0 0,1 0 0,0 1 1,-1-1-1,1 1 0,0-1 1,0 1-1,0 0 0,6 0 0,-9 1-7,-1 1 0,1-1 0,0 0 0,0 1 0,0-1 0,-1 0-1,1 1 1,0-1 0,-1 1 0,1 0 0,-1-1 0,1 1 0,0-1 0,-1 1-1,1 0 1,-1-1 0,1 1 0,-1 0 0,0 0 0,1-1 0,-1 1-1,0 0 1,0 0 0,1 0 0,-1 1 0,3 23-52,-4-5 20,-1 0 1,0 0-1,-2 1 1,0-1-1,-2-1 1,-9 25-1,-7 27-67,14-32 62,9-38 63,4-4-14,5-4 3,94-88 151,-80 74-119,-5 6 6,27-19 0,-41 30-42,0 1-1,0 0 1,1 1 0,-1-1-1,1 1 1,0 0 0,0 1-1,0-1 1,0 1-1,10-1 1,-12 2-3,-1 1 0,1-1 0,-1 1 0,1-1 0,-1 1 0,0 0 0,1 1-1,-1-1 1,0 0 0,0 1 0,0 0 0,0 0 0,0 0 0,0 0 0,4 4 0,2 4 28,0 0 0,15 22-1,-16-21 55,17 21 0,-20-27-41,1 0 0,0 0-1,0 0 1,0-1 0,0 0-1,1 0 1,7 3 0,-9-5-58,0-1 1,-1 1 0,1-1-1,0 0 1,0 0 0,0-1-1,0 0 1,0 1 0,1-2-1,-1 1 1,9-2 0,7-4-3906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17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121 357 7136,'0'0'7188,"-3"10"-6863,-69 159 976,40-92-657,29-68-502,0 0 1,1 1-1,0-1 0,1 1 0,0 0 1,0 13-1,1-21-104,0 0 0,0-1 1,0 1-1,0-1 0,0 1 0,0-1 0,1 1 1,-1 0-1,1-1 0,-1 1 0,1-1 0,0 0 1,-1 1-1,1-1 0,0 1 0,0-1 0,0 0 0,0 0 1,0 0-1,0 1 0,0-1 0,1 0 0,-1 0 1,0 0-1,1-1 0,-1 1 0,0 0 0,1 0 1,-1-1-1,1 1 0,-1-1 0,1 1 0,-1-1 0,1 0 1,0 0-1,-1 0 0,1 0 0,-1 0 0,1 0 1,0 0-1,-1 0 0,3-1 0,5-1 92,0 0 0,-1 0 1,1-1-1,-1-1 0,0 1 0,10-6 0,-4 0 59,1-1-1,-1-1 1,-1 0-1,0 0 1,-1-2-1,19-23 0,-2-2 302,27-49 0,-22 27 182,-32 53-221,-9 15-217,-2 11-161,0 1 0,2 0 0,0 0 0,1 1 0,1 0 0,1 0 0,1 0 0,1 1 0,0 35 0,3-51-53,0 0 0,0 0 0,0 0 0,0 0 0,1 0 0,0-1 0,0 1 0,1-1 0,0 1 0,-1-1 1,5 6-1,-4-9-6,-1 1 1,0-1 0,0 1-1,1-1 1,0 0 0,-1 0-1,1 0 1,0-1 0,0 1-1,0-1 1,0 1 0,0-1-1,0 0 1,0 0 0,0 0-1,1-1 1,-1 1 0,0-1-1,1 0 1,-1 0 0,0 0 0,5 0-1,3-2 28,0 0 1,0-1-1,0 0 0,0-1 0,0 0 1,-1 0-1,1-1 0,17-12 0,3-5 64,37-34 1,-56 46-76,13-13 62,0-1 0,-2-2 0,40-55 0,-48 59-17,-9 10 29,2 1 1,0 0-1,0 0 0,17-16 1,-25 27-101,1 0 0,-1 0 0,0-1-1,0 1 1,0 0 0,0 0 0,0 0 0,0 0 0,0-1 0,1 1 0,-1 0 0,0 0 0,0 0-1,0 0 1,0 0 0,1 0 0,-1 0 0,0 0 0,0-1 0,0 1 0,1 0 0,-1 0-1,0 0 1,0 0 0,0 0 0,1 0 0,-1 0 0,0 0 0,0 0 0,0 0 0,1 0 0,-1 0-1,0 0 1,0 1 0,0-1 0,0 0 0,1 0 0,-1 0 0,0 0 0,0 0 0,0 0-1,0 0 1,1 0 0,-1 1 0,0-1 0,0 0 0,0 0 0,0 0 0,0 0 0,0 0 0,1 1-1,-1-1 1,0 0 0,0 0 0,0 0 0,0 1 0,0-1 0,0 0 0,0 0 0,0 0 0,0 1-1,0-1 1,0 0 0,0 0 0,0 0 0,0 1 0,0-1 0,0 0 0,0 0 0,-2 21 105,1-15-86,-28 178 156,23-155-169,-3 0-1,0-1 1,-2 0 0,-17 33-1,26-58-8,0 1-1,0-1 0,0 0 0,0 0 0,0 0 1,0-1-1,-6 6 0,7-8 1,0 1 0,0-1 0,0 1 0,0-1 0,1 0-1,-1 1 1,0-1 0,-1 0 0,1 0 0,0 0 0,0 0 0,0 0 0,0 0 0,0 0 0,0 0 0,0 0-1,0 0 1,0 0 0,0-1 0,0 1 0,0 0 0,0-1 0,0 1 0,0-1 0,1 1 0,-1-1 0,0 1-1,0-1 1,0 0 0,0 1 0,0-2 0,-81-76 417,86 81-400,1 0 1,0 0-1,-1-1 1,1 1 0,1-1-1,-1 0 1,0-1-1,0 1 1,1-1-1,8 1 1,10 1-16,27 0-1,-24-3 3,0 0-1,0-2 1,35-8-1,-46 7-4,0-2 0,-1 0-1,0 0 1,0-2 0,0 0-1,24-16 1,-22 11 20,0-1 0,24-23 0,-33 28-5,-1 0-1,0 0 0,-1-1 1,0 0-1,0 0 1,-1 0-1,5-11 1,-10 19-13,1 0-1,-1 0 1,1 0 0,-1 0 0,1 0-1,-1 0 1,0 0 0,0-1 0,0 1-1,0 0 1,0 0 0,0 0 0,0 0-1,0 0 1,0-2 0,-1 2-2,1 1-1,0 0 1,0-1 0,-1 1 0,1 0 0,0 0-1,-1 0 1,1-1 0,0 1 0,-1 0 0,1 0 0,0 0-1,-1 0 1,1-1 0,0 1 0,-1 0 0,1 0-1,-1 0 1,1 0 0,0 0 0,-1 0 0,1 0-1,0 0 1,-1 0 0,1 0 0,-1 0 0,1 1-1,0-1 1,-1 0 0,-3 2 1,-1-1-1,1 1 1,0 0 0,0 1-1,0-1 1,-4 4 0,-7 6-16,0 0 1,1 0 0,0 2-1,1-1 1,1 2 0,0 0-1,1 0 1,-11 23 0,21-37 9,0 0 0,1 0 0,-1 0 0,0 1 1,1-1-1,0 0 0,-1 0 0,1 1 0,0-1 0,-1 0 1,1 1-1,0-1 0,0 1 0,0-1 0,0 0 0,0 1 1,1-1-1,-1 0 0,0 1 0,1-1 0,-1 0 1,0 1-1,1-1 0,0 0 0,-1 0 0,2 2 0,0-1-2,0-1 0,0 1 0,0-1 0,0 1 0,1-1 0,-1 0 0,0 0 0,1 0 0,-1 0 0,1 0 0,-1 0 0,1-1 0,4 1 0,18 2 4,-1-1 0,1-1 0,0-1 0,0-2 0,0 0 0,26-7 0,146-46 116,-194 54-110,0 0 0,0 0-1,0 0 1,0 0-1,0 0 1,0 1-1,0-1 1,0 1 0,0 0-1,4 0 1,-7 0-4,0 1 1,1-1-1,-1 0 0,0 0 1,0 0-1,0 1 0,1-1 1,-1 0-1,0 0 0,0 1 1,0-1-1,0 0 1,0 0-1,0 1 0,0-1 1,0 0-1,0 0 0,0 1 1,1-1-1,-1 0 0,0 0 1,-1 1-1,1-1 1,0 0-1,0 1 0,0-1 1,0 0-1,0 0 0,0 1 1,0-1-1,0 0 0,0 0 1,0 1-1,-1-1 1,1 0-1,0 0 0,0 1 1,0-1-1,-1 0 0,1 0 1,0 0-1,0 0 0,0 1 1,-1-1-1,1 0 1,-12 13 2,-37 27-21,38-32 7,0 0 0,0 1 0,1 0 0,1 0 0,0 1 0,0 0 0,-13 19 0,22-28 11,0-1 0,0 0 0,-1 1 0,1-1 0,0 0 0,0 1-1,-1-1 1,1 0 0,0 1 0,0-1 0,0 1 0,0-1 0,0 0-1,0 1 1,-1-1 0,1 1 0,0-1 0,0 0 0,0 1-1,0-1 1,0 1 0,1-1 0,-1 1 0,0-1 0,0 0 0,0 1-1,0-1 1,0 1 0,1-1 0,-1 0 0,0 1 0,0-1-1,0 0 1,1 1 0,-1-1 0,0 0 0,1 0 0,-1 1 0,0-1-1,0 0 1,1 0 0,-1 1 0,1-1 0,-1 0 0,0 0-1,1 0 1,-1 1 0,0-1 0,1 0 0,-1 0 0,1 0 0,-1 0-1,1 0 1,-1 0 0,0 0 0,1 0 0,-1 0 0,1 0-1,-1 0 1,0 0 0,1-1 0,0 1 0,29-6 3,-17 0 4,-1 1 1,1-2 0,-1 0 0,0 0-1,-1-1 1,1 0 0,-2-1-1,13-13 1,-3 1 2,-1-2 1,32-47-1,-20 18-1,-3-2 0,-2 0 0,23-73 0,-37 89 7,-1 0-1,-3 0 1,0-1 0,-3 1 0,1-72-1,-6 106-13,0 1 0,0-1 0,0 0 0,0 1 0,-1-1 0,1 1 0,-1-1 0,0 1-1,0-1 1,-1 1 0,-2-7 0,3 10-2,1 0 0,0-1 0,-1 1 0,1-1 0,0 1 0,-1 0 0,1-1 0,-1 1 0,1 0 0,-1 0 0,1-1 0,-1 1 0,1 0 0,-1 0 0,1 0 0,-1 0 0,1-1 0,-1 1 0,1 0 0,-1 0 0,1 0 0,-1 0 0,1 0 0,-1 0 0,1 0 0,-1 1 0,0-1 0,1 0 0,-1 0 0,1 0 0,-1 1 0,-15 11-15,4 0 0,0 1-1,2 0 0,0 1 0,0 0 1,1 1-1,-12 27 0,4-2-58,-17 62 0,17-44 90,4 2 0,-8 74 0,18-103-739,1 0 0,2 1 0,1-1-1,2 0 1,13 61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48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8240,'0'0'2474,"15"-10"-1971,-2 1-373,-2 1-29,1 1 0,-1 0-1,1 0 1,0 2 0,0-1 0,1 1-1,14-3 1,9 1 325,0 1 1,58-1-1,76 8 1205,-162 0-1526,54 4 1116,-55-5-1357,-1 1 1,0 1 0,0-1-1,0 1 1,0 0 0,0 1 0,8 4-1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18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1 919 5720,'0'0'4913,"11"-9"-4378,-1 2-427,2-1 14,-1-1 0,1 0 1,-2-1-1,1 0 0,13-18 0,14-30 497,58-117 0,-39 67-128,-38 72-333,73-145 758,-83 159-735,-1-1 0,-1 0 1,-1 0-1,-1 0 0,-1-1 1,1-34-1,-5 44-54,1 9-48,-1-1 0,0 1 0,0-1 0,0 1 0,-1-1 0,0 1 0,0 0 0,-2-8 0,3 13-70,0 0-1,0 0 0,-1-1 1,1 1-1,0 0 0,0 0 0,0-1 1,0 1-1,0 0 0,-1 0 0,1-1 1,0 1-1,0 0 0,0 0 1,-1 0-1,1 0 0,0-1 0,0 1 1,-1 0-1,1 0 0,0 0 0,0 0 1,-1 0-1,1 0 0,0 0 1,0 0-1,-1 0 0,1-1 0,0 1 1,0 0-1,-1 0 0,1 1 0,0-1 1,-1 0-1,1 0 0,0 0 1,0 0-1,-1 0 0,1 0 0,0 0 1,0 0-1,-1 0 0,1 1 0,0-1 1,0 0-1,-1 0 0,1 0 1,0 0-1,0 1 0,-1-1 0,-9 13 189,-10 24-59,1 1 1,2 0-1,-23 79 0,32-90-92,-7 19 35,2 1-1,2 0 1,2 1 0,-2 48 0,10-79-17,1 0-1,3 22 1,-2-34-40,-1-1 0,1 0 0,0 0 0,0 0 0,0 1 0,1-1 0,-1 0 0,1-1 0,0 1 0,0 0 1,1 0-1,-1-1 0,1 1 0,3 3 0,-3-5-3,-1-1 0,0 0 0,1 0 0,-1 0 0,1 0 0,-1-1 0,1 1 0,-1-1 0,1 1 0,0-1 0,-1 0 1,1 0-1,0 0 0,-1 0 0,1 0 0,-1-1 0,1 1 0,-1-1 0,1 0 0,3-1 0,6-3 103,1 0-1,17-11 1,-28 15-113,39-24 494,0-2 0,57-50 1,-89 70-359,-4 2 90,0 1 1,0 0-1,12-7 0,-21 27 331,-6 9-419,0 2 0,-8 40 0,16-60-126,1 1 0,0 0 0,0 0 0,1 0 0,0-1 0,1 1 0,-1 0 0,2 0 0,-1 0 0,1-1 0,0 1 0,0-1 0,7 14 0,-9-20-14,1 0 0,0 0 0,-1 0 0,1 0-1,-1 0 1,1 0 0,0 0 0,0 0 0,0 0 0,0-1 0,-1 1 0,1 0 0,2 1 0,-2-2-4,-1 0 1,0 0 0,1 0 0,-1 0-1,0 0 1,1 0 0,-1 0 0,0 0-1,1 0 1,-1 0 0,0 0-1,1 0 1,-1 0 0,0-1 0,1 1-1,-1 0 1,0 0 0,1 0 0,-1 0-1,0-1 1,0 1 0,1 0 0,-1 0-1,0 0 1,0-1 0,1 1 0,-1 0-1,0-1 1,0 1 0,2-2 14,-1-1 0,-1 1 0,1 0 0,0 0 0,0-1 0,-1 1 0,0-1 0,1 1 0,-1 0 0,0-1 0,0-3 0,-3-15 83,-1 0 0,-9-30 1,3 14 77,5 26-54,5 7 35,12 7-95,19 6-21,0-1 0,1-2 0,0-1 0,36 1 1,-63-6-20,-1 0 0,1 0 0,0 0 1,-1-1-1,1 1 0,-1-1 1,1-1-1,-1 1 0,1 0 0,5-4 1,-8 4-188,0 0 0,0 0 0,-1 0 0,1-1 0,0 1 0,-1 0 0,1-1 1,-1 1-1,0-1 0,1 1 0,-1-1 0,0 0 0,0 0 0,0 0 0,0 1 0,0-1 1,-1 0-1,1 0 0,0 0 0,-1 0 0,0 0 0,1 0 0,-1-4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18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14064,'0'0'1208,"96"-6"-640,-14 1 8,13-4-377,4 4-7,-2 2-272,-11 3 8,-5 0-112,-5-2 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19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55 695 8536,'0'0'2636,"11"-4"-2016,5-2-374,0-1 0,-1-1 1,0 0-1,27-19 1,-13 2 169,-2-1 0,-1-1 0,35-47 0,57-100 1089,-98 142-962,-2 0 0,20-47 0,-32 63-270,0-2 1,-1 1-1,0 0 1,-2-1 0,0 0-1,1-31 1,-7 38 175,3 11-439,0-1 0,0 1 0,-1 0 0,1 0 0,0 0 0,0 0 0,0 0 0,0 0 0,-1 0 0,1 0 0,0 0 0,0 0-1,-1 0 1,1 0 0,0 0 0,0 0 0,0 0 0,-1 0 0,1 0 0,0 0 0,0 0 0,0 0 0,-1 0 0,1 0 0,0 0 0,0 0 0,0 0 0,0 0 0,-1 1 0,1-1 0,-16 17 230,-17 28-87,3 2-1,-44 90 1,-50 154 21,11-23-52,-20-8 227,127-252-182,7-12 44,10-19 4,7-6-104,2 1 1,1 1-1,1 1 0,1 1 0,35-30 0,144-100 303,-144 114-288,-26 17-53,19-13 162,67-38 1,-101 68-125,-17 7-105,1 0 0,-1 0 0,0 0 0,1 0 0,-1 0 0,1 0 0,-1 0 0,0 0 0,1 0 0,-1 0 0,0 0 0,1 0 0,-1 1 0,0-1 0,1 0 0,-1 0 0,0 0 0,1 0 0,-1 1 0,0-1 0,1 0 0,-1 0 0,0 1 0,1-1 0,-1 2 7,1 0 0,-1 0-1,0 0 1,1 0 0,-1 0 0,0 0 0,0 0 0,0 0 0,-1 0 0,1 0 0,0 0-1,-1 0 1,0 2 0,-23 80 192,14-55 6,-8 41 0,15-55 63,1 1 0,0 16 1,2-31-101,0-9-219,4-71-803,-2 53-2352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19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13360,'0'0'1232,"-3"61"-1728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20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0 385 8432,'0'0'1145,"3"13"-648,1 2-326,12 65 680,-13-50-409,-3-22-180,0-1 0,1 1 0,0 0 0,0 0 0,1-1 0,0 1 0,4 8 0,-6-16-210,1 1 0,-1-1 1,0 0-1,1 1 0,-1-1 0,1 0 0,-1 1 0,1-1 0,-1 0 0,1 1 0,0-1 1,-1 0-1,1 0 0,-1 0 0,1 0 0,-1 1 0,1-1 0,0 0 0,-1 0 0,1 0 0,-1 0 1,1 0-1,0-1 0,-1 1 0,1 0 0,-1 0 0,1 0 0,-1 0 0,1-1 0,0 1 1,-1 0-1,1 0 0,-1-1 0,1 1 0,0-1 0,23-16 668,-19 12-548,23-16 344,-13 8-68,1 1-1,33-19 1,-48 30-412,0 0 0,0 1 0,0-1 0,0 1 0,0-1 0,0 1 0,0 0 1,0-1-1,0 1 0,0 0 0,0 0 0,0 0 0,0 0 0,1 0 0,-1 0 0,0 0 0,0 0 1,0 0-1,0 0 0,0 0 0,0 1 0,0-1 0,0 1 0,0-1 0,0 1 0,0-1 0,0 1 1,0-1-1,0 1 0,0 0 0,0-1 0,0 1 0,0 0 0,-1 0 0,1 0 0,0 0 0,-1 0 1,1 0-1,-1 0 0,1 0 0,0 1 0,1 5 110,0 0 1,0 0-1,0 0 1,-1 0-1,0 9 1,0-7 3,0-1 50,1-1 0,-1 1-1,5 10 1,-6-17-162,1 0 1,-1 1-1,1-1 0,-1 0 0,1 1 1,-1-1-1,1 0 0,0 0 0,0 1 1,0-1-1,0 0 0,0 0 0,0 0 0,0 0 1,0 0-1,0-1 0,0 1 0,0 0 1,1 0-1,-1-1 0,0 1 0,0-1 1,1 1-1,-1-1 0,3 1 0,2-1 57,1-1 0,0 0 1,-1 0-1,1-1 0,-1 0 0,12-4 0,37-21 107,-32 14-190,-12 7-93,1 0-1,-1-2 1,0 1-1,0-1 1,-1-1-1,-1 0 1,1 0-1,10-15 1,-9 11-127,-8 10 89,0 0 1,0 0-1,-1 0 0,1-1 0,-1 1 0,0-1 0,2-5 0,-4 9 109,0 0 0,0 0 0,0 0 0,0 0 0,0 0 0,0-1 0,0 1 0,0 0 0,-1 0 0,1 0 0,0 0 0,0 0 0,0-1 0,0 1-1,0 0 1,0 0 0,0 0 0,0 0 0,-1 0 0,1 0 0,0 0 0,0 0 0,0 0 0,0-1 0,0 1 0,-1 0 0,1 0 0,0 0 0,0 0 0,0 0 0,0 0 0,-1 0-1,1 0 1,0 0 0,0 0 0,0 0 0,0 0 0,0 0 0,-1 0 0,1 0 0,0 0 0,0 1 0,0-1 0,0 0 0,0 0 0,-1 0 0,1 0 0,-10 3-120,-1 1 67,1 2-1,0-1 0,0 1 1,1 1-1,-15 11 0,3 1-10,-19 23 0,37-38 78,0-1 0,1 1 1,-1 0-1,1 0 0,0 0 0,0 0 1,0 1-1,-1 5 0,2-9 4,1-1 0,0 1 0,0 0 0,-1 0 0,1 0 0,0 0 0,0 0 0,0 0 0,0 0 0,0 0 0,0 0 0,0-1 0,0 1-1,1 0 1,-1 0 0,0 0 0,0 0 0,1 0 0,-1 0 0,1-1 0,-1 1 0,0 0 0,1 0 0,0-1 0,-1 1 0,1 0 0,-1 0 0,1-1 0,0 1 0,0-1 0,-1 1-1,1-1 1,0 1 0,0-1 0,0 1 0,-1-1 0,1 0 0,0 1 0,0-1 0,0 0 0,0 0 0,0 0 0,0 0 0,0 0 0,-1 0 0,2 0 0,4 0 35,-1 0 1,1 0-1,-1-1 1,0 1 0,1-1-1,-1-1 1,0 1-1,0-1 1,0 0 0,0 0-1,9-5 1,-7 2 7,1-1 1,-1 1-1,0-1 1,0-1-1,0 1 1,6-11 0,3-6 78,-1 0 1,-1-1 0,17-40-1,32-109 405,1-1 102,-29 98-121,-34 75-261,-2 8-152,-4 13-6,-116 522 805,96-411-708,4 2 21,18-80-3446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28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57 11376,'0'0'9067,"6"9"-8901,-1-4-133,-3-2-17,1 0 1,-1 0 0,0 0 0,0 0 0,0 1 0,0-1 0,-1 1 0,1-1 0,-1 1-1,0-1 1,0 1 0,0 0 0,-1 0 0,1 0 0,-1-1 0,0 8 0,-1 0 31,-13 111 634,11-108-539,0 0 0,-1-1-1,0 1 1,-1-1 0,-1 0-1,-11 20 1,15-30-79,-1 1-1,0-1 1,0 1-1,0-1 1,0 0 0,0 0-1,-1-1 1,0 1-1,1-1 1,-1 0 0,-5 3-1,-4 0 129,0 0-1,-16 3 1,-4 1 97,27-7-243,1-1 0,0 1 0,-1-1 0,1 0 1,-1-1-1,0 1 0,1-1 0,-1 0 1,0-1-1,1 1 0,-7-2 0,11 1-33,-1 0 0,0 0 0,1-1 0,-1 1-1,1 0 1,0-1 0,-1 1 0,1 0 0,0-1 0,0 1-1,0-1 1,0 0 0,0 1 0,-1-4 0,-9-26 68,6 9-32,1 0 0,2 0 1,0-1-1,3-33 0,0 35 0,2-1 0,0 1-1,2-1 1,0 1 0,2 1-1,0-1 1,15-30 0,-20 48-34,1 0 0,-1 0 0,0 0 0,1 0 1,0 0-1,0 0 0,0 1 0,0-1 0,0 1 1,0 0-1,1 0 0,-1 0 0,1 0 1,-1 1-1,1-1 0,5 0 0,3-1 43,0 0 0,1 0 0,22 0 0,-3 2 40,0 2-1,0 1 0,0 1 1,-1 2-1,36 10 1,-16 0 256,-1 2 1,63 32-1,-93-37-122,-14-8-10,1-1 1,-1 0-1,13 5 0,-17-5 220,-7-3-224,-25-10-432,7 2-4077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0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415 150 3616,'0'0'14785,"0"12"-14465,3 116 480,1-51-228,-4-55-316,0 0 0,-5 27-1,4-40-102,-1-1 0,0 0 0,0 0 0,-1 0-1,0 0 1,0 0 0,-1 0 0,-8 11-1,12-19-131,-1 1-1,1-1 0,-1 1 0,1-1 1,-1 1-1,1-1 0,-1 1 1,0-1-1,1 0 0,-1 1 0,0-1 1,1 0-1,-1 0 0,0 1 1,0-1-1,1 0 0,-1 0 0,0 0 1,1 0-1,-1 0 0,0 0 0,0 0 1,1 0-1,-1 0 0,0 0 1,0-1-1,1 1 0,-1 0 0,0 0 1,1-1-1,-2 0 0,-24-16 217,22 15-183,-44-38 495,-72-76-1,71 66-293,36 36-145,0 0 0,1-1 0,1-1 0,0 1 0,1-2 0,1 1 0,0-1 0,1-1 0,1 1 0,-5-22 0,12 37-98,0 1 1,0-1-1,0 1 1,0-1-1,0 0 1,0 1 0,1-1-1,-1 1 1,0-1-1,1 1 1,-1 0-1,1-1 1,0 1 0,-1-1-1,1 1 1,0 0-1,0 0 1,0-1-1,0 1 1,0 0-1,0 0 1,0 0 0,1 0-1,-1 0 1,0 0-1,0 0 1,1 1-1,1-2 1,3-1-9,1-1-1,-1 1 1,1 1 0,13-5-1,11 2 7,-1 1-1,1 2 1,37 2 0,-57 0-2,53 2 83,-1 3 1,104 23 0,-139-24 65,0-1 0,53-1 0,-60-2-22,-20 0-119,0 0 0,0 1 0,-1-1 0,1 0 0,0 0 0,0 0 0,0 0 0,0-1 0,0 1 0,0 0 0,0 0 0,0-1 0,0 1 0,0 0 0,-1-1 0,1 1 0,0-1 1,0 1-1,0-1 0,-1 1 0,1-1 0,0 1 0,-1-1 0,1 0 0,0 0 0,-1 1 0,1-1 0,-1 0 0,1 0 0,-1 0 0,1 1 0,-1-1 0,0 0 0,1 0 0,-1 0 0,0 0 0,0 0 0,0 0 0,0 0 0,0 0 0,0 0 0,0-1 0,-1-4-12,0 0 0,-1-1 0,1 1 0,-1 0 0,-4-8 0,-1-5-162,3 8-3421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1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8936,'0'0'9726,"12"-4"-9371,28-6 50,0 1 0,42-4 1,-53 11-83,1 1-1,0 1 1,0 1 0,0 2 0,41 9 0,-21-2 924,-37-8-530,-3-5-174,-4 0-579,-7 9-3412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1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9344,'0'0'9053,"10"-2"-8584,153-17 1571,-17 16-875,-117 4-562,0 1 0,57 13-1,-71-11-168,-11-2-40,1-1 1,0 0-1,-1 0 0,9 1 1,-17-8-534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2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562 34 6520,'0'0'8266,"-9"-5"-7715,3 1-447,1 1-36,1 0 0,0 0 0,-1 1 0,1-1 0,-1 1 0,0 0 0,0 1 0,0-1 0,0 1 0,0 0 0,0 0 0,0 1 0,-8-1 0,-18 6 385,1 0-1,-1 2 1,2 1 0,-1 2 0,1 1 0,1 1 0,-32 18-1,40-16-100,1 0-1,0 0 0,1 2 0,1 0 0,-23 29 0,28-32-88,5-6-136,1 1 1,0-1-1,0 1 0,1 0 1,0 1-1,1-1 1,-1 1-1,-5 18 1,9-20-42,0 0 0,0 0 0,0 0 1,0 0-1,1 0 0,1 0 0,-1 0 1,1 0-1,0 0 0,1 0 0,-1 0 1,1 0-1,4 6 0,-4-7-18,1 0 0,0 0 0,1 0 0,-1 0-1,1-1 1,0 0 0,1 0 0,-1 0 0,1 0-1,0-1 1,0 1 0,1-1 0,6 3 0,1 0 30,-1-1 0,2 0 0,-1-1 1,1 0-1,17 3 0,29 2 200,0-2 1,65-1-1,-109-6-254,55-3 151,-14 0-24,-52 2-152,30-2 123,-32 2-124,-1 0 0,0 0 0,0-1 0,1 1 0,-1-1-1,0 0 1,0 1 0,0-1 0,1 0 0,-1 0 0,3-3 0,1 1-123,-6 3 87,0 0 1,0 0 0,1 0-1,-1 0 1,0 0-1,0-1 1,0 1 0,1 0-1,-1 0 1,0 0-1,0 0 1,0 0 0,0 0-1,1-1 1,-1 1-1,0 0 1,0 0 0,0 0-1,0 0 1,0-1-1,1 1 1,-1 0 0,0 0-1,0 0 1,0-1-1,0 1 1,0 0 0,0 0-1,0 0 1,0-1-1,0 1 1,0 0 0,0 0-1,0 0 1,0-1-1,0 1 1,0 0 0,0 0-1,0-1 1,0 1-1,0 0 1,0 0 0,-1 0-1,1-1 1,0 1-1,0 0 1,0 0 0,0 0-1,0 0 1,-1-1-1,1 1 1,0 0 0,0 0-1,0 0 1,0 0-1,-1 0 1,1 0 0,0 0-1,0-1 1,-5-6-3650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4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65 5720,'0'0'9422,"12"-3"-9204,-1-1-165,8-1 71,1 0 0,24-3 0,-1 1 178,-28 3-144,1 2 0,25-2 0,47-3 566,-51 4-158,21-9 729,-57 12-1187,-13 4 44,-182 146-44,147-113-149,-46 47 0,14-11-21,51-43 12,23-24 57,0 0-1,0 0 1,-1-1-1,0 0 1,-8 6-1,14-12 0,1 1 0,-1 0 0,0 0-1,1 0 1,-1 0 0,1 0 0,-1 0-1,0 0 1,1 0 0,-1 0 0,0 0-1,1 0 1,-1 0 0,0 0 0,1 0-1,-1 1 1,0-1 0,0 0 0,1 0-1,-1 0 1,0 0 0,1 1 0,-1-1-1,0 0 1,0 0 0,1 0 0,-1 1-1,0-1 1,0 0 0,1 0 0,-1 1-1,0-1 1,0 0 0,0 1 0,0-1-1,0 0 1,1 1 0,-1-1 0,0 0-1,0 1 1,0-1 0,0 0 0,0 1-1,0-1 1,0 0 0,0 1 0,0-1-1,0 0 1,0 1 0,0-1 0,0 0-1,-1 1 1,1-1 0,0 0 0,0 1 0,0-1-1,0 0 1,-1 0 0,1 1 0,0-1-1,0 0 1,0 0 0,-1 1 0,1-1-1,0 0 1,-1 0 0,1 1 0,0-1-1,-1 0 1,90 10 241,203-6 247,-289-6-88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3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10752,'0'0'2872,"9"-1"-2300,32-1 324,1 3 1,46 5 0,138 15 2201,-129-13-1865,-79-7-938,-1-1 0,19-3 1,16 0 1943,-48 0-1876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3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30 11856,'0'0'4425,"-6"11"-3847,-16 36-14,21-45-511,0 0-1,1 0 0,-1 0 0,1 1 0,-1-1 0,1 0 1,0 0-1,0 1 0,0-1 0,0 0 0,1 1 0,-1-1 1,1 0-1,-1 0 0,1 0 0,0 1 0,0-1 0,1 3 1,1-1 85,-1-1 1,1 1 0,0 0 0,0-1 0,1 0-1,5 5 1,-6-6-56,1 0 0,-1 0 0,1-1 0,0 1 0,0-1 0,0 0 0,-1 0 0,1 0 0,0-1 0,0 1 0,0-1 0,0 0 0,0 0 0,6-1 0,-5 1 4,0-1 0,0 0 0,0 0 0,0 0 0,0-1 0,0 1 0,-1-1 0,1 0 0,0-1 1,8-5-1,-12 7-53,1-1 1,-1 1-1,1-1 1,-1 0-1,0 0 1,1 1-1,-1-1 1,0 0-1,0 0 1,0 0-1,-1 0 1,1 0-1,0-1 1,-1 1-1,0 0 1,1 0-1,-1 0 1,0 0-1,0-1 1,0 1-1,0 0 1,0 0-1,-1 0 1,1-1-1,-1 1 1,1 0-1,-1 0 1,0 0-1,-1-2 1,-1-3 41,0 1 1,-1 0-1,0 0 1,0 1-1,0-1 1,-1 1 0,0 0-1,-5-5 1,5 6-19,0 1 0,1-1 1,-2 1-1,1-1 1,0 2-1,-1-1 0,1 1 1,-1-1-1,0 1 0,-9-1 1,11 2-52,0 1 0,1 0 0,-1 0 0,0 0 0,1 0 0,-1 1 0,1-1 0,-1 1 0,1 0 0,-1 0 0,1 0 0,-1 0 0,1 1 0,0 0 0,0-1 0,-1 1 1,1 0-1,-5 5 0,-4 4-3145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5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9744,'0'0'7158,"8"14"-6537,-4-7-532,16 27 431,18 43-1,5 35 688,-24-60-514,2 0 0,40 71 0,-23-58-90,17 26 807,-36-59-169,-17-25-693,0-8 311,3-3-698,7-7-82,0-1-1,0-1 0,-2 0 1,15-22-1,32-66 40,-14 24-34,13-6-41,102-117 0,-139 180-46,-15 17-5,-1 0 0,0 0 1,0 0-1,0 0 1,0-1-1,-1 1 0,1-1 1,2-5-1,-5 8 1,0 0 1,1 0-1,-1 1 0,0-1 0,1 0 1,-1 0-1,0 0 0,0 0 0,0 1 1,0-1-1,0 0 0,0 0 0,0 0 1,0 0-1,0 1 0,0-1 0,0 0 1,0 0-1,-1 0 0,1 0 0,-1-1-5,-1 1-1,1 0 0,-1 0 0,1 0 0,-1 0 0,1 0 0,-1 0 0,1 1 0,-3-2 1,-12-4-20,1 1 1,-2 0 0,1 0 0,0 2 0,-30-3 0,-86 3-59,86 4 64,13-1 15,-110 3-21,111-1 25,1 2 1,-48 12-1,-26 16 79,91-29-23,13-3-95,4 0-81,-1 0 49,6-1-3404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5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9040,'0'0'8973,"16"3"-8465,3 1-340,0-2 0,0 0 0,1-1 0,-1 0 0,21-4 0,-5-1 146,-1 0 1,0 3 0,0 0-1,1 3 1,35 5 0,-42-2-15,77 16 563,-88-17-354,1 2-1,-1 0 1,30 16-1,-37-17-114,2 0 443,-9-1-3744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6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21 9040,'0'0'5520,"-11"0"-4963,-33 5 23,40-4-432,1 0 0,-1 0 0,1 0 0,-1 1 0,1-1 1,-1 1-1,1 0 0,0 0 0,-1 0 0,1 0 0,0 0 0,1 1 0,-1 0 1,0-1-1,1 1 0,-1 0 0,1 0 0,0 0 0,0 1 0,-3 5 0,5-8-98,0-1-1,0 1 0,0-1 1,0 1-1,0-1 0,0 1 0,0-1 1,0 1-1,0-1 0,0 0 0,0 1 1,0-1-1,0 1 0,0-1 0,0 1 1,0-1-1,1 1 0,-1-1 1,0 0-1,0 1 0,1-1 0,-1 1 1,0-1-1,1 0 0,-1 1 0,0-1 1,1 0-1,-1 0 0,0 1 1,1-1-1,-1 0 0,1 0 0,-1 1 1,0-1-1,1 0 0,-1 0 0,1 0 1,-1 0-1,1 0 0,-1 0 0,1 0 1,-1 0-1,0 0 0,1 0 1,-1 0-1,1 0 0,-1 0 0,1 0 1,0 0-1,23-4 670,-18 2-544,0 0-1,0-1 1,-1 1-1,1-1 1,-1-1-1,7-4 1,-11 7-121,0 0-1,1 0 1,-1-1-1,0 1 1,0 0 0,0-1-1,0 1 1,0-1-1,0 1 1,-1-1 0,1 1-1,1-3 1,-2 3-16,0 0 1,0 0-1,0 0 0,0 0 1,0 0-1,0 0 1,0 0-1,-1 0 1,1 0-1,0-1 0,-1 2 1,1-1-1,0 0 1,-1 0-1,1 0 1,-1 0-1,1 0 0,-1 0 1,0 0-1,1 0 1,-1 1-1,-1-2 1,0 0 43,0 0 0,-1 0 1,1 1-1,-1-1 1,0 1-1,1-1 1,-1 1-1,0 0 1,0 0-1,0 0 1,1 0-1,-4 0 1,-37-1-2913,42 2 2592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7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0 6016,'0'0'10387,"1"12"-9703,1 7-347,-1 0 0,-1 0-1,-4 38 1,-4-11 222,-25 190 2017,23-151-1735,-1 50 1262,12-132-1806,-1 0 0,0 1 0,1-1 0,0 0 0,0 0 0,0 0 0,0 0 0,3 5 0,-5-4 137,1-4-430,0 0 0,0 0 0,0 0 0,0 0 0,0 0-1,-1 0 1,1 0 0,0 0 0,0 0 0,0 0 0,0 1 0,0-1 0,0 0 0,0 0 0,0 0 0,0 0 0,0 0 0,0 0 0,0 0 0,0 0 0,0 0 0,0 0 0,0 0 0,0 0 0,0 0 0,0 0-1,0 0 1,0 1 0,0-1 0,0 0 0,0 0 0,0 0 0,0 0 0,0 0 0,0 0 0,0 0 0,0 0 0,0 0 0,0 0 0,0 0 0,0 0 0,0 0 0,0 0 0,0 0 0,0 1 0,1-1 0,-1 0-1,0 0 1,0 0 0,0 0 0,0 0 0,0 0 0,0 0 0,0 0 0,0 0 0,0 0 0,0 0 0,0 0 0,0 0 0,0 0 0,0 0 0,1 0 0,-1 0 0,0 0 0,0 0 0,0 0 0,0 0 0,0 0 0,0 0-1,2 4 589,-2-4-584,0 0 0,0 1 0,0-1 1,0 0-1,0 0 0,0 0 0,0 0 1,0 1-1,0-1 0,0 0 0,0 0 0,0 0 1,1 0-1,-1 0 0,0 1 0,0-1 1,0 0-1,0 0 0,0 0 0,0 0 1,0 0-1,0 1 0,0-1 0,1 0 0,-1 0 1,0 0-1,0 0 0,0 0 0,0 0 1,0 0-1,1 0 0,-1 0 0,0 1 0,0-1 1,0 0-1,0 0 0,0 0 0,1 0 1,-1 0-1,0 0 0,0 0 0,0 0 1,0 0-1,1 0 0,-1 0 0,0 0 0,0 0 1,0 0-1,1-1 0,99-4 600,-35 0-429,-18 3-65,196-4 554,-229 7-607,-8-1-10,-1 1 1,0-1-1,0 0 0,1 0 0,9-2 0,-36-18-1368,11 13-2793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8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 6728,'0'0'10571,"10"-2"-9903,266-73 3802,-246 71-3879,2 0 712,-26 2 19,-11 6-5213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8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9240,'0'0'4138,"8"-4"-3548,23-9 434,63-16 1,-35 15 151,1 3-1,0 3 1,1 2 0,106 4-1,-83 3 197,-43-2-358,-23 3-112,-31 1 15,-23 2-4482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2:49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10848,'0'0'4825,"11"0"-4153,74 0 854,95-12-1,67-1 1273,-9 9 1118,-241 4-4001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0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1496,'0'0'0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2:50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9040,'0'0'3180,"13"-4"-2855,2-1-221,-3 0 3,1 2 1,-1-1-1,1 2 1,21-3-1,9 4 352,0 1-1,56 9 0,40 1 446,-63-6-2521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07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6224,'0'0'12006,"8"-4"-11687,25-9-10,-32 13-279,0 0 0,0 0 0,0 0 0,0 0 0,0 0 0,0 0 0,0 0 0,0 0 0,0 0 0,0 0 1,0 0-1,0 1 0,0-1 0,0 0 0,0 1 0,-1-1 0,1 0 0,0 1 0,0 0 0,0-1 0,-1 1 0,1-1 0,0 1 0,0 0 0,-1-1 0,1 1 0,-1 0 0,1 0 0,-1 0 0,1-1 0,-1 1 0,1 0 0,0 1 0,2 4 140,2 0-47,0 0-1,-1 0 1,1 0 0,-2 1 0,1 0 0,5 13-1,10 47 379,-6-15-227,7 15 41,-9-29-74,1 1 0,2-1 0,27 52 0,-26-62-15,-2 2 0,11 34 1,-23-62-193,0 0 0,0 1 0,1-1 1,-1 0-1,0 0 0,1 0 0,0 0 1,-1 0-1,5 3 0,5 8 382,-9-10-326,-2-3-60,0 0 1,1 1-1,-1-1 0,0 1 0,0-1 0,0 0 0,0 1 1,1-1-1,-1 0 0,0 1 0,0-1 0,1 0 0,-1 0 1,0 1-1,1-1 0,-1 0 0,0 0 0,1 0 0,-1 1 0,0-1 1,1 0-1,-1 0 0,1 0 0,0-1 6,0 0 0,0 0 0,-1 0 0,1 0 0,0-1 1,-1 1-1,1 0 0,-1 0 0,0-1 0,1 1 0,-1-2 0,17-63 214,13-47 113,-21 85-262,1 1 0,1 0 0,1 1 0,1 0 0,30-43 0,7 2 99,31-37 119,-66 88-312,-1-1-1,-1 0 0,-1 0 0,12-21 0,-24 37-35,-139 2-294,34 6 203,-135 28 0,170-21 48,30-4-30,39-9 88,0 0 1,0-1-1,0 1 1,-1 0-1,1 0 1,0 0-1,0 0 1,0 0-1,1 0 1,-1 0-1,0 0 1,0 0-1,0 0 1,1 1-1,-1-1 1,1 0-1,-1 0 1,1 1-1,-1 1 1,-4 27-4768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08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6424,'0'0'7761,"10"3"-7201,-1 1-407,-4-2-88,-1 0 0,0 0 1,1-1-1,-1 0 0,1 0 0,-1 0 0,1 0 0,-1-1 0,1 0 0,-1 0 0,1 0 0,0 0 0,5-2 0,168-14 1655,-41 6-650,-119 8-752,0 0 1,0 2-1,0 0 0,1 1 0,-1 1 0,-1 0 0,1 1 0,20 7 0,-37-9-273,-1-1 1,1 1-1,-1-1 0,0 0 1,1 1-1,-1-1 1,0 1-1,1-1 0,-1 1 1,0 0-1,0-1 0,0 1 1,0-1-1,1 1 0,-1-1 1,0 1-1,0 0 0,0-1 1,0 1-1,0-1 1,0 1-1,-1-1 0,1 1 1,0 0-1,0-1 0,0 1 1,0-1-1,-1 1 0,1-1 1,0 1-1,-1 0 0,-10 23-202,9-20 184,-5 8-2960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0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8640,'0'0'7168,"-8"4"-6531,-4 0-409,-26 11 785,38-14-940,-1-1 1,1 0-1,0 0 0,-1 0 0,1 0 0,-1 1 1,1-1-1,0 0 0,-1 0 0,1 1 0,0-1 1,-1 0-1,1 0 0,0 1 0,-1-1 0,1 0 1,0 1-1,-1-1 0,1 1 0,0-1 0,0 0 1,0 1-1,0-1 0,-1 1 0,1 0 0,8 5 1196,17-2-232,-23-5-982,5 1 137,1-1 1,-1 0-1,0-1 0,1 1 0,-1-1 1,0-1-1,0 1 0,8-6 1,-11 5 285,-5 1-145,-11 3 14,-16 6-79,20-5-161,4 0 29,-1-1 1,1 1-1,-1-1 1,1-1-1,-7 2 1,7-2 212,6 2-58,11 1-34,18-6-394,-20 0-3270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10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6728,'0'0'13678,"3"13"-13245,-1-3-332,1 0 4,-1 1 1,-1 0-1,0 0 1,0 0-1,-1-1 1,-2 16-1,-9 36 505,5-35-190,-2 30 1,4-23 120,-12 43 0,9-43-121,-5 37-1,9-47 179,-10 39 0,4-29-90,-1 9 157,5-21-81,5-22-569,0 0 0,0 1 0,0-1 0,0 0 0,0 0 0,0 0 0,0 1 0,0-1 0,0 0 0,0 0-1,0 0 1,0 0 0,1 1 0,-1-1 0,0 0 0,0 0 0,0 0 0,0 0 0,0 0 0,0 1 0,1-1-1,-1 0 1,0 0 0,0 0 0,0 0 0,0 0 0,1 0 0,-1 0 0,0 0 0,0 0 0,0 0 0,0 0-1,1 1 1,11-6 138,197-102 274,-189 100-384,1 0-1,0 1 1,0 1 0,1 2-1,25-3 1,-25 4 1,-20 1-40,1 1 0,0 0 0,0 0 0,-1 0 0,1 0 0,0 0 0,0 1 0,-1-1 0,1 1 0,0 0 0,2 1 0,-4-2-5,2 3-24,-3-3 21,0 0-1,0 1 1,0-1-1,0 0 0,0 0 1,0 0-1,0 1 1,0-1-1,0 0 0,0 0 1,0 1-1,-1-1 1,1 0-1,0 0 1,0 0-1,0 0 0,0 1 1,0-1-1,-1 0 1,1 0-1,0 0 0,0 0 1,0 0-1,0 1 1,-1-1-1,1 0 0,0 0 1,0 0-1,-1 0 1,1 0-1,0 0 0,0 0 1,0 0-1,-1 0 1,1 0-1,-30 13-644,20-9-3050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1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5320,'0'0'13914,"8"-1"-13493,29-8 203,0-1-1,45-20 1,-63 24-357,0 0 1,36-5-1,-38 9 6,0-1-1,-1-1 0,1-1 1,27-11-1,-43 15-252,0 1 1,-1 0-1,1-1 1,0 1-1,0 0 1,0 0-1,0-1 1,0 1-1,-1 0 1,1 0-1,0 0 1,0 0-1,0 0 1,0 0-1,0 0 1,0 0-1,1 1 1,8 1 497,-10-2-269,-6 0-3362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11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7232,'0'0'8808,"10"-2"-8202,104-29 835,24-5-15,-87 24-850,-19 4 133,1 2 1,0 1 0,37-1-1,-60 8-44,-10 5 272,-14 6-4359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12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8840,'0'0'4344,"13"1"-3631,46 5 303,64-3 0,229-33 3952,-350 30-5118,11-1 1345,-13 1-1251,0 0-1,1 0 1,-1 0-1,0 0 1,1 0-1,-1 0 1,0 0-1,0 0 1,1 0-1,-1 0 1,0 0-1,0 1 1,1-1-1,-1 0 1,0 0-1,0 0 1,1 0-1,-1 0 1,0 1-1,0-1 1,1 0-1,-1 0 1,0 0-1,0 1 1,0-1-1,0 0 1,1 0-1,-1 0 1,0 1-1,0-1 1,0 0-1,0 1 1,0-1-1,0 0 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12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7432,'0'0'10298,"12"-1"-9806,278-37 2271,-226 27-2030,30-5 563,-64 12-817,11-1 571,-35 4-254,-6 0-89,-14 3-983,-24 15-872,26-11-2041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13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10848,'0'0'4242,"10"-4"-3716,33-8 180,0 1 1,46-6-1,156 5 2398,-136 18-478,-93-5-2018,-2 1-247,-11-1-340,1-1 0,0 0 0,0 1 0,0-1 1,0 0-1,-1-1 0,1 1 0,0-1 0,0 0 0,6-2 0,8-6-3188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14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13 6824,'0'0'10253,"-3"11"-9587,-4 16-58,1 1-1,-3 34 0,5 2 785,6 74 1,-1-127-1125,-1 0 1,0 0-1,0 0 1,-1 0-1,-1 0 1,0-1-1,0 1 0,-7 19 1,8-29-230,0 0 1,0 0-1,0 0 0,0 0 1,0 0-1,0-1 1,0 1-1,0 0 0,-1-1 1,1 1-1,0 0 0,0-1 1,-1 1-1,1-1 1,0 0-1,-1 1 0,1-1 1,0 0-1,-1 0 0,1 0 1,0 0-1,-1 0 1,1 0-1,0 0 0,-3-1 1,-3 0 66,1 0 1,-1-1 0,-12-4 0,12 3-53,1-1 0,-1 0 0,1 0 0,0 0 1,0-1-1,-7-7 0,-32-36 233,39 42-241,-7-11 99,0 0 0,2-1 0,-1 0 0,2-1 0,-13-31 0,14 30-76,5 14-12,1-1 0,0 0-1,0 1 1,0-2 0,-1-8 0,4 15-49,0-1 1,-1 1 0,1-1 0,0 0 0,0 1-1,0-1 1,1 1 0,-1-1 0,0 1-1,1-1 1,-1 1 0,1-1 0,-1 1-1,1-1 1,0 1 0,-1 0 0,1-1-1,0 1 1,0 0 0,0 0 0,0 0 0,0-1-1,0 1 1,0 0 0,1 0 0,-1 0-1,0 1 1,0-1 0,1 0 0,2-1-1,32-12 61,2 1 0,71-14 0,-29 13 80,109-5 0,-80 10 81,-91 7-177,154-18 533,-162 19-489,0 0 0,0 1-1,15 1 1,3 0 485,-24 1-283,-7 2-98,1-3-180,-31 35-193,-12 12-188,-17 2-319,37-31-3193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10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13 7136,'0'0'4593,"-10"-2"-4018,8 1-546,-9-1 128,0-1 0,1 1 0,-1 1 0,0 0 1,0 1-1,-11 0 0,-185 19 2968,199-18-2914,1 0 1,-1 1-1,1-1 0,-1 2 1,1-1-1,0 1 0,0 0 1,-8 5-1,11-6-142,0 1 0,0 0 0,0 1 0,1-1 0,-1 0 0,1 1 0,0 0 0,0 0 0,0 0 0,1 0 0,-1 0 0,1 1 0,-3 8 0,-1 7-13,1 0 0,1 0 1,1 0-1,0 1 0,2 0 0,0-1 0,3 27 0,28 149 190,-4-39-110,-19-94-77,18 202 106,-22 2-36,0-52 50,2-65 9,2 87 85,-2-87-153,-1-81-46,-1 49 87,-4-58 64,26-66 30,23-5-139,96-10 1,-79 15-80,72-2 114,-135 8-163,-1-1 0,1 1 0,0 0 0,-1 0 0,1-1 0,-1 1 0,1-1 0,-1 1-1,1-1 1,-1 0 0,1 0 0,-1 0 0,1 0 0,-1 0 0,0 0 0,0 0 0,2-1 0,4-7-2831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15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6824,'0'0'6632,"16"-3"-5975,229-40 1240,142-1 144,-323 39-1779,84-2 866,1 6 0,181 21 0,-261-14 30,-63-4-490,-11 3-163,-11 3-180,-93 34-373,66-29-3198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16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46 8936,'0'0'1532,"8"-5"-1256,26-16 46,-33 21-235,-1-1-1,1 1 0,0 0 1,-1-1-1,1 1 1,0-1-1,-1 1 0,1-1 1,-1 1-1,1-1 0,-1 0 1,1 1-1,-1-1 1,1 0-1,-1 1 0,0-1 1,1 0-1,-1 0 0,0 0-43,0 1-1,0 0 1,0-1-1,0 1 1,0 0-1,-1 0 1,1-1-1,0 1 1,0 0-1,0-1 1,-1 1-1,1 0 1,0 0-1,0 0 1,-1-1-1,1 1 1,0 0-1,-1 0 1,1 0-1,0 0 1,0-1-1,-1 1 1,1 0-1,0 0 1,-1 0-1,0 0 1,-21-2 1000,-7 4-442,1 2 0,-1 1-1,1 1 1,0 1 0,1 2 0,0 1-1,0 0 1,-32 20 0,37-19-78,0 0 1,1 2-1,0 1 0,1 0 1,0 1-1,-29 31 1,40-34-278,0 1 0,1 0 0,1 0 0,-9 21 0,6-13 10,7-15-179,1-1-1,0 1 1,0 0-1,0-1 1,0 1-1,1 0 0,0 0 1,0 9-1,1-10-30,1-1-1,-1 0 0,1 0 0,0 0 0,0 0 0,0 0 0,1 0 0,-1 0 1,1 0-1,0 0 0,0 0 0,0-1 0,3 5 0,2-1 7,-1 1-1,1-1 1,0 0-1,0 0 1,1-1-1,-1 0 0,2-1 1,-1 1-1,14 5 1,-4-4 18,-1-1 0,1 0 0,0-2 0,24 4 0,-8-4 41,1-1-1,0-1 1,0-2-1,48-7 0,-7 1 97,22-3 17,-52 1 168,-1 3-1,54-1 1,-99 6-399,-15-2-968,5-1-2935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16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9848,'0'0'4866,"11"-1"-4306,121-2 1025,-105 2-1247,86-3 1160,80 1 821,-99 3-1277,24 0 772,-100 1-1179,1 0 0,-1-2 0,23-3 0,-34 1-1149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3:1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0 13464,'0'0'1369,"-8"4"-782,-25 13 259,-40 27 1,56-32-464,0 0 0,2 2 0,-1-1 1,-17 22-1,31-33-312,1 0 0,-1 0 0,1 0-1,-1 0 1,1 1 0,0-1 0,0 0 0,0 1 0,0-1 0,0 1 0,0-1 0,1 1 0,-1-1 0,1 1 0,0-1 0,0 1 0,0 0-1,0-1 1,0 1 0,1-1 0,-1 1 0,1 0 0,-1-1 0,1 1 0,0-1 0,0 0 0,0 1 0,0-1 0,1 0 0,-1 1 0,1-1-1,1 2 1,1 1 23,1-1-1,-1 0 1,1 0-1,0 0 1,0 0-1,0-1 1,0 0-1,1 0 1,-1 0-1,1-1 1,-1 1-1,10 1 1,-5-2 13,1 0 1,-1-1 0,1 0 0,0-1-1,0 0 1,0-1 0,-1 0 0,1 0 0,11-4-1,-17 4-31,-1 0-1,1-1 0,-1 1 0,0-1 0,1 0 1,-1-1-1,0 1 0,0-1 0,0 1 1,0-1-1,-1 0 0,1-1 0,-1 1 1,0-1-1,0 1 0,0-1 0,0 0 0,-1 0 1,0 0-1,1 0 0,-1-1 0,2-8 1,-3 8-17,0 0 1,-1 0 0,0 0-1,0 0 1,0 0 0,-1 0-1,1 0 1,-1 0 0,0 0-1,-1 1 1,1-1 0,-1 0-1,0 1 1,-3-6 0,2 3-1,-1 0 1,-1 1-1,1-1 1,-1 1-1,0 0 1,0 1-1,-1-1 1,-7-5-1,6 6 1,-1 1 1,0-1-1,0 1 0,-1 1 1,1 0-1,-1 0 0,0 0 0,0 1 1,0 0-1,0 1 0,0 0 1,0 1-1,0 0 0,-12 1 0,8 0-464,1 1 0,0 0 0,0 1-1,0 0 1,1 1 0,-1 0-1,1 1 1,0 1 0,-18 10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12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9 6520,'0'0'10347,"-10"9"-10008,-53 48 953,47-50 536,12-7 499,12-1-1499,-4 0-745,-1-1 1,0 1 0,0-1 0,0 0-1,0 1 1,0-1 0,0-1 0,-1 1 0,1 0-1,-1-1 1,1 1 0,-1-1 0,0 0-1,0 0 1,0 0 0,0 0 0,-1 0 0,1 0-1,-1 0 1,0-1 0,0 1 0,0 0-1,1-5 1,-2 8-55,0 0 0,0 0 0,0 0 0,-1-1 0,1 1 0,0 0-1,0 0 1,0 0 0,0 0 0,0 0 0,0 0 0,0 0 0,0 0 0,0 0 0,0 0-1,0 0 1,0 0 0,0 0 0,0 0 0,-1 0 0,1 0 0,0 0 0,0 0 0,0 0-1,0 0 1,0 0 0,0 0 0,0 0 0,0 0 0,0 0 0,0 0 0,-1 0 0,1 0-1,0 0 1,0 0 0,0 0 0,0 0 0,0 0 0,0 0 0,0 0 0,0 0 0,0 0-1,0 0 1,0 0 0,0 0 0,0 0 0,-1 0 0,1 1 0,0-2-15,0 1 1,0 0 0,1-1-1,-1 1 1,0 0-1,0-1 1,0 1 0,0 0-1,0-1 1,0 1 0,0 0-1,1 0 1,-1-1-1,0 1 1,0 0 0,0 0-1,0-1 1,1 1-1,-1 0 1,0 0 0,0 0-1,1-1 1,-1 1 0,0 0-1,1 0 1,-1 0-1,0 0 1,0 0 0,1-1-1,-1 1 1,0 0-1,1 0 1,-1 0 0,0 0-1,1 0 1,-1 0-1,0 0 1,1 0 0,-1 0-1,0 0 1,0 0 0,1 1-1,-1-1 1,-9-8 290,8 8-306,1 0 1,0 0-1,0 0 0,0 0 1,0 0-1,0 0 0,-1 0 0,1 0 1,0 0-1,0 0 0,0 0 0,0 0 1,-1 0-1,1 0 0,0 0 0,0 0 1,0 0-1,0 0 0,0 0 1,-1 0-1,1 0 0,0 1 0,0-1 1,0 0-1,0 0 0,0 0 0,0 0 1,0 0-1,-1 0 0,1 1 1,0-1-1,0 0 0,0 0 0,0 0 1,0 0-1,0 0 0,0 1 0,0-1 1,0 0-1,0 0 0,0 0 1,0 0-1,0 1 0,0-1 0,0 0 1,0 0-1,0 0 0,0 0 0,0 1 1,7 10-96,16 14-123,4-2-3386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15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141 146 3504,'0'0'7790,"-5"11"-7230,-17 47 517,-18 78 0,-14 185 1709,38-195-1267,13-105-875,2-6 840,6-35-596,5-32-575,38-203 778,-16 61-497,-19 130-232,34-107-1,-44 164-325,-1 1 0,1 0 0,0-1 0,0 1 0,1 1 0,0-1 0,0 0 0,9-8 0,-12 12-23,1 1-1,-1 0 1,1-1 0,0 1-1,-1 0 1,1 0 0,0 0-1,0 0 1,0 0 0,0 1-1,0-1 1,0 1 0,0-1-1,0 1 1,0-1 0,0 1-1,0 0 1,0 0 0,0 0-1,0 0 1,0 1 0,0-1-1,0 0 1,0 1 0,0 0-1,0-1 1,0 1 0,0 0-1,0 0 1,0 0 0,0 0-1,-1 0 1,3 2 0,4 4 17,0 0 1,0 1 0,-1 0 0,0 0 0,0 1 0,-1 0 0,0 0 0,-1 1-1,9 19 1,-4-4 40,-1 1 0,10 52 0,-14-50 16,2 56 1,-7-70-56,0 1 0,-1-1 1,-1 1-1,0-1 1,-7 24-1,7-33-11,0 0 0,0 0 0,-1 0-1,0 0 1,1 0 0,-2-1 0,1 1 0,-1-1-1,1 0 1,-1 0 0,0 0 0,0-1 0,-1 1 0,1-1-1,-1 0 1,0 0 0,0-1 0,0 1 0,0-1-1,-6 2 1,2-2 36,0 1 0,0-2 0,0 1 0,-1-2 0,1 1-1,0-1 1,0 0 0,-1-1 0,1 0 0,-18-5 0,6 0 186,0-2-1,-30-16 1,35 8 132,12 7-293,4 9-87,0 0-1,0 0 1,0 0-1,0 0 1,0 0-1,0 0 0,0-1 1,0 1-1,0 0 1,0 0-1,0 0 0,0 0 1,0 0-1,0 0 1,0 0-1,0 0 0,0 0 1,0 0-1,1-1 1,-1 1-1,0 0 0,0 0 1,0 0-1,0 0 1,0 0-1,0 0 1,0 0-1,0 0 0,0 0 1,0 0-1,1 0 1,-1 0-1,0 0 0,0 0 1,0 0-1,0 0 1,0 0-1,0 0 0,0 0 1,0 0-1,1 0 1,-1 0-1,0 0 0,0 0 1,0 0-1,0 0 1,0 0-1,0 0 1,0 0-1,0 0 0,0 0 1,1 0-1,-1 0 1,0 1-1,0-1 0,0 0 1,0 0-1,30 6-4155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18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1046 8432,'0'0'4206,"15"-9"-3927,-1 0-222,151-103 882,53-98 658,-189 178-1305,-1-1-1,-1-2 1,29-52 0,-40 60-100,-2-1 1,-1-1-1,-2 0 0,-1 0 1,10-44-1,-18 64-141,5-23 203,-2-1 0,2-44-1,-7 67-155,0 0 0,-1-1 0,0 1 0,-1 0 0,0 0 0,-1 0 0,0 0 0,0 0-1,-1 0 1,0 1 0,-9-15 0,12 23-71,0 0-1,1-1 1,-1 1 0,0 0-1,0 0 1,0 0 0,0 0-1,0 0 1,-1 0 0,1 0-1,0 0 1,0 0 0,-1 0-1,1 1 1,0-1 0,-1 1-1,1-1 1,-1 1 0,1-1-1,0 1 1,-4 0-1,3 0 2,0 0 0,-1 0 0,1 1 0,0 0 0,0-1 0,-1 1 0,1 0 0,0 0-1,0 0 1,0 0 0,0 0 0,-3 3 0,-4 4 33,1 0-1,0 1 1,0 0-1,-8 12 1,16-20-60,-13 17 63,2 1-1,0 0 0,1 1 0,1 0 0,1 0 1,-7 31-1,2 4 128,-7 74-1,16-87-55,2 0-1,1 1 0,3-1 1,1 0-1,3 0 1,1 0-1,1-1 0,21 56 1,-27-90-95,1 0 1,0 0-1,0 0 1,1-1-1,-1 1 1,2-1-1,-1 0 0,1 0 1,6 7-1,-8-11-12,0 1-1,0-1 1,0 0-1,0 0 1,1-1-1,-1 1 1,0-1-1,1 1 1,-1-1-1,1 0 1,-1 0-1,1-1 1,0 1-1,-1-1 1,1 0-1,0 0 1,0 0-1,-1 0 0,1-1 1,-1 1-1,6-2 1,4-3 19,0 0 0,-1-1 0,1 0 0,-1-1 1,-1-1-1,1 0 0,19-18 0,-3 3 28,20-13 89,-2-2 1,-1-2-1,39-48 0,-80 84-143,0-1 0,0 0-1,-1 0 1,0 0 0,0 0-1,0-1 1,0 1 0,-1-1-1,3-9 1,-5 14-18,0 1 1,0-1-1,0 0 1,-1 0-1,1 1 1,0-1-1,0 0 1,-1 0-1,1 1 1,0-1-1,-1 0 1,1 1-1,-1-1 1,1 0-1,-1 1 1,1-1-1,-1 1 0,1-1 1,-1 1-1,1-1 1,-1 1-1,0-1 1,1 1-1,-1 0 1,0-1-1,1 1 1,-1 0-1,0-1 1,0 1-1,1 0 1,-1 0-1,0 0 1,0 0-1,1 0 1,-2 0-1,-1 0 5,0 0 0,0 0 0,0 0 0,0 0-1,0 1 1,1-1 0,-1 1 0,-4 1 0,-17 11 37,-1 2 0,2 0 0,0 1 0,1 1 0,0 1-1,2 1 1,0 1 0,1 1 0,-26 36 0,42-53-20,0 0 1,0 1-1,1-1 0,-1 1 0,1 0 1,0 0-1,0-1 0,0 1 0,1 1 0,0-1 1,0 0-1,0 0 0,1 0 0,-1 0 0,1 1 1,1-1-1,-1 0 0,1 0 0,0 1 1,0-1-1,0 0 0,4 9 0,-4-12-13,0-1 1,1 1-1,-1-1 0,0 1 1,1-1-1,-1 0 0,1 1 0,-1-1 1,1 0-1,0 0 0,-1 0 1,1 0-1,0 0 0,0-1 0,0 1 1,0 0-1,0-1 0,-1 1 0,1-1 1,0 0-1,0 0 0,0 0 1,0 0-1,0 0 0,0 0 0,0 0 1,0-1-1,0 1 0,0-1 1,3-1-1,-1 1 4,0 0-1,0-1 1,0 1 0,-1-1 0,1 0 0,-1 0-1,1 0 1,-1-1 0,0 1 0,0-1-1,0 0 1,0 0 0,0 0 0,3-5 0,2-12 52,0 0 0,-1 0 0,0-1 0,5-41 0,0 7 30,2-41 482,-16 116-566,1 0-1,0 0 1,2 0-1,0 0 1,2 0-1,0-1 1,1 1-1,8 22 0,-7-32 2,1-1-1,0 1 0,1-2 1,0 1-1,0-1 0,0 0 1,1 0-1,1-1 0,-1 0 0,15 8 1,-22-14-7,1 0 1,-1 0 0,0 0-1,0-1 1,1 1 0,-1-1-1,0 1 1,1-1 0,-1 1-1,1-1 1,-1 0 0,0 0-1,1 1 1,-1-1 0,1 0-1,-1 0 1,1-1 0,-1 1-1,0 0 1,1 0 0,-1-1-1,0 1 1,1-1-1,-1 1 1,0-1 0,1 1-1,1-3 1,1 0 27,0-1 0,-1 0 0,1 0 0,-1 0 0,0 0 0,3-7-1,2 0-18,13-26 163,19-40-1,-27 48-31,2 2 0,0 0 0,34-45 0,-48 71-138,0-1 0,1 0 0,-1 0 1,1 1-1,0-1 0,-1 1 0,1 0 0,0-1 0,0 1 0,0 0 0,0 0 0,0 0 1,0 0-1,0 0 0,1 1 0,-1-1 0,4 0 0,-4 1-6,0 1 0,0-1 0,0 1 1,0-1-1,0 1 0,0 0 0,0 0 0,0 0 0,0 0 0,0 0 0,0 0 0,0 0 1,-1 1-1,1-1 0,0 1 0,-1-1 0,2 3 0,3 3-3,-1 0 0,-1 0 0,0 0 1,1 0-1,-2 1 0,1-1 0,-1 1 0,3 14 0,-1-3 1,-2 1 0,3 30 0,-6-42-2,0 0 0,0 1 0,-1-1 0,0 0 0,0 1 0,-1-1 0,-3 9 0,4-15 0,0 1 0,0-1 0,0 1 0,0-1 0,0 1 0,0-1 0,-1 0 0,1 0 0,-1 0 0,0 0 0,0 0 0,0 0 0,1 0 0,-2 0 0,1-1 0,0 1 0,0-1 0,0 1 0,-1-1 0,1 0 0,-1 0 0,1 0 0,-1 0 0,1-1 0,-5 2 0,-4-2 15,1 0 0,0-1 0,0 0-1,0-1 1,0 0 0,0-1 0,0 1 0,1-2-1,-1 0 1,1 0 0,0 0 0,0-1 0,0-1 0,1 1-1,-1-1 1,-11-12 0,98 67 54,-67-43-70,11 7-21,1 0-1,0-2 1,1 0 0,30 8-1,-49-18 21,0-1 0,0 0 0,0 0 1,0 0-1,-1-1 0,1 1 0,0-1 0,0 0 0,0-1 0,-1 1 0,1-1 0,-1 0 1,1 0-1,-1 0 0,0-1 0,6-3 0,6-6-6,-1 0 0,23-24 0,-28 25 16,-1 0 1,0-1-1,7-13 0,-8 13 9,1-1-1,14-16 1,-16 22-2,0 0 1,0-1 0,-1 0-1,0-1 1,-1 1-1,8-18 1,-11 22-4,0-1-1,0 1 0,1 0 1,-1 0-1,1 0 1,0 0-1,0 0 1,0 1-1,1-1 1,-1 1-1,1 0 0,0 0 1,0 0-1,0 0 1,0 1-1,6-3 1,-9 4-11,0 1 0,0 0 0,-1 0 0,1 0 0,0 1-1,0-1 1,-1 0 0,1 0 0,0 0 0,0 0 0,-1 1 0,1-1 0,0 0 0,-1 1 0,1-1 0,0 1 0,-1-1 0,1 0 0,-1 1 0,1-1 0,0 1 0,-1 0 0,1-1 0,-1 1 0,0-1 0,1 1 0,-1 0 0,0-1-1,1 1 1,-1 0 0,1 1 0,8 25 5,-5 2 0,-1 1 1,-1 0 0,-4 51-1,2-79 7,0 1 0,0-1 0,0 1-1,0-1 1,-1 1 0,1-1-1,-1 1 1,0-1 0,1 0-1,-1 1 1,0-1 0,-1 0 0,1 0-1,-2 3 1,6-5 264,7-7-155,42-68 88,-17 23-116,-16 25-40,52-66 253,-71 92-298,1 1 0,0-1 0,-1 0 0,1 0 0,-1 1 1,1-1-1,0 0 0,0 1 0,-1-1 0,1 1 0,0-1 0,0 1 0,0-1 0,-1 1 0,1 0 0,0-1 0,0 1 0,0 0 1,0 0-1,0-1 0,0 1 0,0 0 0,0 0 0,0 0 0,0 0 0,1 1 0,-1-1 0,0 1-1,0 0 1,0 0 0,0 0-1,0-1 1,0 1-1,0 0 1,0 0 0,-1 0-1,1 1 1,0-1-1,-1 0 1,1 0 0,-1 0-1,1 0 1,0 2-1,2 7 29,-1 0 0,0 0 0,2 15-1,-4-24-31,-1 59 45,0-25-43,1-32-7,0 0 0,0 0 0,0 0 0,0 0 0,1 0 0,-1 0 0,2 4 0,-2-7 0,0 0 0,1 0 0,-1 0 0,0 0 0,0 1 0,0-1 0,0 0 0,0 0 0,0 0 0,1 0 0,-1 0 0,0 1 0,0-1 0,0 0 0,0 0 0,1 0 0,-1 0 0,0 0 0,0 0 0,0 0 0,1 0 0,-1 0 0,0 0 0,0 0 0,0 0 0,1 0 0,-1 0 0,0 0 0,0 0 0,0 0 0,1 0 0,-1 0 0,0 0 0,0 0 0,12-10 0,118-156 0,-122 155 0,8-7 0,-9 19 0,-3 12 0,0 45 0,-4-46 0,1 0 0,0 1 0,0-1 0,1 0 0,1 0 0,0 0 0,7 18 0,-8-27 0,0 0 0,-1 0 0,1 0 0,0 0 0,0-1 0,1 1 0,-1-1 0,1 1 0,-1-1 0,1 0 0,0 0 0,0 0 0,-1-1 0,1 1 0,0-1 0,1 1 0,-1-1 0,0 0 0,0 0 0,1-1 0,-1 1 0,0-1 0,1 1 0,-1-1 0,0 0 0,1 0 0,-1 0 0,6-2 0,5-2 0,-1-1 0,0 0 0,0-1 0,0-1 0,-1 0 0,1 0 0,13-12 0,76-71 0,-90 78 0,39-42 0,-50 54 0,-1 0 0,0 0 0,0 0 0,0 0 0,1 0 0,-1 0 0,0 0 0,0 0 0,0 0 0,0-1 0,1 1 0,-1 0 0,0 0 0,0 0 0,0 0 0,0-1 0,0 1 0,1 0 0,-1 0 0,0 0 0,0 0 0,0-1 0,0 1 0,0 0 0,0 0 0,0 0 0,0-1 0,0 1 0,0 0 0,0 0 0,0-1 0,0 1 0,0 0 0,0 0 0,0 0 0,0-1 0,0 1 0,0 0 0,0 0 0,0 0 0,0-1 0,0 1 0,-1 0 0,1 0 0,0 0 0,0 0 0,0-1 0,0 1 0,0 0 0,-1 0 0,1 0 0,-11 2 0,-6 13 0,0 1 0,1 0 0,0 1 0,2 1 0,0 0 0,1 1 0,1 1 0,0 0 0,2 0 0,0 1 0,-9 32 0,18-49 0,0 0 0,1 1 0,0-1 0,0 0 0,0 0 0,1 1 0,-1-1 0,1 0 0,0 0 0,0 1 0,1-1 0,-1 0 0,1 0 0,0 0 0,0-1 0,0 1 0,5 6 0,-7-10 0,0 0 0,0 1 0,1-1 0,-1 0 0,0 0 0,1 1 0,-1-1 0,0 0 0,1 0 0,-1 1 0,1-1 0,-1 0 0,0 0 0,1 0 0,-1 0 0,1 0 0,-1 0 0,0 1 0,1-1 0,-1 0 0,1 0 0,-1 0 0,1 0 0,-1-1 0,0 1 0,1 0 0,-1 0 0,1 0 0,-1 0 0,1 0 0,-1 0 0,0-1 0,1 1 0,-1 0 0,0 0 0,1-1 0,-1 1 0,0 0 0,1-1 0,-1 1 0,1-1 0,11-16 0,-12 16 0,14-26 0,-1-1 0,12-42 0,-18 46 0,1 1 0,1 1 0,2-1 0,22-36 0,-6 12 0,-26 47 0,-1 0 0,0 0 0,1 0 0,-1 0 0,0 0 0,1 0 0,-1 0 0,1 0 0,-1 0 0,0 0 0,1 0 0,-1 0 0,0 0 0,1 1 0,-1-1 0,1 0 0,-1 0 0,0 0 0,0 1 0,1-1 0,-1 0 0,0 0 0,1 1 0,-1-1 0,0 0 0,0 0 0,1 1 0,-1-1 0,0 0 0,0 1 0,0-1 0,0 0 0,1 1 0,-1-1 0,0 1 0,12 17 0,-11-16 0,7 11 0,-1 1 0,7 20 0,-10-23 0,1 1 0,0-1 0,1 0 0,0-1 0,8 12 0,-2-5 0,-9-11 0,1 0 0,0-1 0,0 0 0,0 0 0,7 6 0,-10-10 0,0 0 0,0-1 0,0 1 0,0 0 0,0-1 0,0 1 0,1 0 0,-1-1 0,0 0 0,0 1 0,0-1 0,1 0 0,-1 0 0,0 1 0,0-1 0,1 0 0,-1 0 0,0 0 0,0-1 0,1 1 0,-1 0 0,0 0 0,0-1 0,0 1 0,1-1 0,-1 1 0,0-1 0,0 1 0,0-1 0,0 0 0,0 1 0,0-1 0,2-1 0,6-8 0,1 1 0,-1-2 0,0 1 0,-1-1 0,-1-1 0,10-17 0,32-80 0,-33 71 0,-6 23 0,-10 15 0,1-1 0,-1 1 0,0 0 0,1 0 0,-1-1 0,0 1 0,1 0 0,-1 0 0,1 0 0,-1 0 0,0 0 0,1-1 0,-1 1 0,0 0 0,1 0 0,-1 0 0,1 0 0,-1 0 0,0 0 0,1 0 0,-1 0 0,1 1 0,-1-1 0,1 0 0,0 1 0,0 0 0,0 0 0,0 0 0,0 0 0,0 0 0,0 0 0,0 0 0,-1 1 0,1-1 0,0 0 0,-1 1 0,1-1 0,-1 0 0,1 1 0,-1-1 0,0 0 0,1 1 0,-1 2 0,1 2 0,9 89 0,-9-81 0,-1 1 0,0 0 0,-1-1 0,-5 23 0,5-32 0,-1 0 0,0 0 0,0 0 0,0-1 0,-1 1 0,1-1 0,-1 0 0,0 1 0,0-1 0,-1 0 0,1-1 0,-1 1 0,-6 4 0,8-7 0,1-1 0,-1 1 0,0-1 0,0 1 0,1-1 0,-1 0 0,0 0 0,1 0 0,-1 0 0,0 0 0,0 0 0,1 0 0,-1-1 0,0 1 0,1-1 0,-1 1 0,0-1 0,1 0 0,-1 1 0,-1-2 0,-31-19 0,31 18 0,0 0 0,0 0 0,0 0 0,0-1 0,-3-5 0,0 1 0,7 8 0,-1 0 0,0 0 0,0 0 0,0 0 0,1 0 0,-1 0 0,0 0 0,0 0 0,0 0 0,0 0 0,1 0 0,-1 0 0,0 0 0,0 0 0,0 0 0,1 0 0,-1 0 0,0 0 0,0 0 0,0 0 0,1 0 0,-1 0 0,0-1 0,0 1 0,0 0 0,0 0 0,0 0 0,1 0 0,-1 0 0,0 0 0,0-1 0,0 1 0,0 0 0,0 0 0,0 0 0,0 0 0,1-1 0,-1 1 0,0 0 0,0 0 0,0 0 0,0-1 0,0 1 0,0 0 0,0 0 0,0 0 0,0-1 0,0 1 0,0 0 0,0 0 0,0 0 0,0-1 0,0 1 0,-1 0 0,1 0 0,0 0 0,0 0 0,0-1 0,0 1 0,18 6 0,-17-6 0,49 16 0,89 17 0,-117-28 449,19 2-452,-15-9-4488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20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1217 5416,'0'0'6629,"13"-11"-6050,80-69 484,-71 59-548,0-2 0,30-39 0,-20 9 288,-2-1 0,34-84 0,-57 121-683,31-82 692,-4-2 0,20-105 0,-41 139-275,-3-1 1,1-72 0,-11 139-527,1-5 69,-1 0 0,1-1 0,-2 1 0,1 0 0,0 0 1,-1 0-1,0 0 0,-1 0 0,1 0 0,-4-7 0,5 13-63,-1 0 0,1 0 0,0 0 0,-1-1-1,1 1 1,0 0 0,-1 0 0,1 0 0,0 0 0,-1 0 0,1 0 0,0 0-1,-1 0 1,1 0 0,-1 0 0,1 0 0,0 0 0,-1 0 0,1 0 0,0 0 0,-1 0-1,1 0 1,0 0 0,-1 1 0,1-1 0,0 0 0,-1 0 0,1 0 0,0 1-1,-1-1 1,1 0 0,0 0 0,0 1 0,-1-1 0,1 0 0,0 0 0,0 1 0,-1-1-1,1 0 1,0 1 0,0-1 0,0 0 0,0 1 0,-1 0 0,-10 17 191,1 2-88,1 1-1,1 0 1,1 0 0,1 1 0,-5 32 0,5-8 166,1 77 1,-4 66 306,3-104-166,5 86 1,3-120-227,-3-33-92,2 1 0,0-1 0,1 1 1,1-1-1,0 0 0,10 28 0,-13-45-96,1 0-1,-1 0 1,1 0-1,0 0 1,-1 0-1,1 0 1,0 0-1,-1 0 1,1 0-1,0 0 1,0 0-1,0-1 1,0 1-1,0 0 1,0 0-1,0-1 1,0 1-1,0-1 1,0 1-1,0-1 0,0 1 1,0-1-1,1 0 1,-1 0-1,0 1 1,0-1-1,0 0 1,1 0-1,-1 0 1,0 0-1,0-1 1,0 1-1,1 0 1,-1 0-1,0-1 1,0 1-1,0 0 1,2-2-1,3-1 35,1 0 1,0-1-1,-1 0 0,10-9 0,-12 11-31,6-7 21,0 0 0,-1-1 0,0 0 0,-1-1-1,0 1 1,0-2 0,-1 1 0,-1-1 0,6-13 0,1-6 77,-2-1 0,11-48-1,-21 76-99,8-42 154,-9 42-147,1 1 0,-1-1 0,0 0-1,0 0 1,0 0 0,0 0 0,-1 1-1,0-1 1,-1-4 0,-4-5 219,2 6 79,14 13-149,-6-4-159,-1 0 0,0-1 0,1 1 0,-1-1 0,1 0 0,0 0 0,-1 0 0,1-1 0,0 1 0,4-1 0,18 5 13,-16-2-11,-1 1 0,0 0 0,0 0-1,-1 1 1,1 1 0,-1-1 0,0 1-1,8 8 1,-14-11-8,1 1 0,-1-1 0,0 1 1,0-1-1,0 1 0,-1 0 0,1-1 0,-1 1 0,0 0 0,0 0 0,1 8 1,2 46 50,-4-45-38,0 12 2,0-14-9,0 1 0,0-1 0,1 1 0,1 0 0,0-1 0,0 0 0,2 1 0,4 12 0,-7-22 0,0 0 0,0 1 0,1-1 0,-1 0 0,1 0 0,-1 0 0,1-1 0,0 1 0,0 0 0,0-1 0,0 1 0,0-1 0,0 1 1,0-1-1,0 0 0,0 0 0,1 0 0,-1 0 0,1 0 0,-1-1 0,0 1 0,1-1 0,-1 1 0,1-1 0,-1 0 0,1 0 0,-1 0 0,1 0 0,-1-1 0,1 1 0,-1-1 1,1 1-1,-1-1 0,0 0 0,1 0 0,1-1 0,5-3 17,0 1 1,0-1-1,-1 0 1,0-1-1,0 0 1,0 0 0,11-13-1,-4 2 28,-1 0 1,-1-1-1,0 0 0,-1-1 1,-2-1-1,0 0 0,10-27 1,-18 39-14,0 4 71,-2 9-4,2 11-84,0 39 54,-2-33-41,4 35 0,-3-50-25,1 0 0,0 0 0,0-1 0,0 1 0,0-1 0,1 1 0,0-1-1,1 0 1,5 8 0,-8-13-1,0 0-1,0 0 1,0 0-1,0 0 1,0 0-1,0 0 0,1 0 1,-1 0-1,0 0 1,0-1-1,1 1 1,-1-1-1,1 1 0,-1-1 1,0 1-1,1-1 1,-1 0-1,1 0 1,-1 0-1,1 0 1,-1 0-1,1 0 0,-1 0 1,1 0-1,-1 0 1,1-1-1,-1 1 1,0-1-1,1 1 1,-1-1-1,1 1 0,-1-1 1,0 0-1,2-1 1,5-3 18,-1 0 1,1-1-1,-1 0 1,7-8-1,-9 10-20,16-20-7,-1-1 0,-1 0 0,-1-2 1,22-43-1,-15 27-6,6-1 2,-31 44 0,0 0 0,0 0 0,0 0 0,0-1 0,0 1 0,0 0 0,0 0 0,0 0 0,1 0 0,-1 0 0,0 0 0,0 0 0,0 0 0,0-1 0,0 1 0,0 0 0,0 0 0,0 0 0,1 0 0,-1 0 0,0 0 0,0 0 0,0 0 0,0 0 0,0 0 0,0 0 0,1 0 0,-1 0 0,0 0 0,0 0 0,0 0 0,0 0 0,0 0 0,1 0 0,-1 0 0,0 0 0,0 0 0,0 0 0,0 0 0,0 0 0,0 0 0,1 0 0,-1 0 0,0 0 0,0 0 0,0 0 0,0 0 0,0 1 0,0-1 0,0 0 0,0 0 0,1 0 0,-1 0 0,0 0 0,0 0 0,0 0 0,0 1 0,0-1 0,0 0 0,0 0 0,0 0 0,0 0 0,0 0 0,0 1 0,0-1 0,0 0 0,3 10 0,0 28 0,-1 0 0,-3 0 0,-8 64 0,8-88 0,-4 38 0,-3 0 0,-1 0 0,-3 0 0,-20 53 0,22-80 0,0 4 0,-2-1 0,-22 40 0,30-61 0,-1-1 0,1 1 0,-1-1 0,0 1 0,-1-2 0,1 1 0,-1 0 0,0-1 0,-1 0 0,1-1 0,-1 1 0,0-1 0,0-1 0,-12 5 0,15-7 0,0 0 0,0 0 0,0-1 0,0 1 0,0-1 0,0 0 0,0 0 0,0 0 0,0-1 0,0 0 0,0 1 0,0-1 0,0-1 0,0 1 0,1 0 0,-1-1 0,0 0 0,-3-2 0,-6-5 0,1 0 0,0-1 0,-16-16 0,-1-2 0,23 24 0,1-2 0,-1 1 0,1 0 0,0-1 0,0 0 0,1 0 0,0-1 0,-4-8 0,7 13 0,0 0 0,0-1 0,0 1 0,0-1 0,0 1 0,1-1 0,0 1 0,-1-1 0,1 1 0,0-1 0,0 0 0,0 1 0,1-1 0,-1 1 0,1-1 0,-1 1 0,1-1 0,0 1 0,0-1 0,0 1 0,0-1 0,0 1 0,0 0 0,1 0 0,-1 0 0,4-4 0,8-5 0,0 0 0,1 1 0,0 0 0,1 1 0,0 1 0,1 0 0,26-9 0,-17 8 0,1 2 0,0 1 0,47-5 0,83 3 0,-52 14 0,-100-4 0,-9 1 0,-10 5 0,6-6 73,0-1 1,0 1-1,0-1 0,-1-1 0,1 1 1,0-2-1,0 1 0,-12-3 1,2-1-1926,-1-1 1,-21-8-1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21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0 11552,'0'0'284,"-10"2"89,-30 5 96,30-3 268,12 1-310,11 2 140,42 11 199,1-2 1,0-2-1,73 7 0,156 7 1596,-207-25-1416,126-12 1,-165 2-3535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21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4616,'0'0'0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1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4616,'0'0'13062,"5"-10"-12886,2-4-106,-2 7 4,-1-1 0,-1 1 0,1-1 0,2-9 0,-5 14-13,0 1 330,0 18-79,0-8-277,0 1 1,0-1-1,-1 0 0,0 1 0,0-1 1,-1 0-1,-1 9 0,-1 11 34,2-13-31,-4 52 202,5 81 0,2-104-127,0-9 31,6 42-1,-8-77-143,6 27 161,-2 0-1,0 30 1,0-34 318,-2-9-3834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22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0 964 5720,'0'0'8265,"6"-19"-7234,88-222 1702,7-25-555,-47 110-975,5-25 494,-34 97-531,-20 68-262,-8 18 64,-12 28-214,-8 34-494,3 0 0,3 2 0,2 0-1,4 0 1,2 1 0,1 88 0,8-152-255,-2 68 228,8 77 0,-4-128-159,1 1-1,1-1 0,1 1 1,0-1-1,2-1 1,0 1-1,1-1 0,16 26 1,-23-43-51,1 1 0,-1-1 0,1 0 0,0 0 0,-1 0 0,1 0 0,0-1 0,0 1 0,1 0 0,-1-1 0,0 0 0,0 1 0,1-1 0,-1 0 0,1 0 0,-1 0 0,1 0 0,-1-1 0,1 1 0,-1-1 0,1 1 0,0-1 0,-1 0 0,1 0 0,0 0 0,-1-1 0,1 1 0,0-1 0,-1 1 0,1-1 0,-1 0 0,1 0 0,-1 0 0,1 0 0,-1 0 0,3-2 0,5-3 53,0-1-1,0 0 0,0 0 0,-1-1 1,0-1-1,12-15 0,-6 7 82,18-29 0,-30 40-105,1 0 0,-1 0-1,-1 0 1,1 0 0,-1 0 0,0 0-1,0-1 1,0 1 0,-1-1-1,0-7 1,-3 10 151,-4 8-93,-4 9-29,10-13-80,-5 6 23,-4 6 28,1 0 0,-12 23 0,18-32-39,1 0 0,-1 0 0,1 0 0,0 1-1,0-1 1,0 0 0,1 1 0,-1-1 0,1 0 0,0 1 0,0-1-1,0 1 1,0-1 0,1 1 0,-1-1 0,1 0 0,1 6 0,-1-7-11,1-1 1,-1 0 0,0 1 0,0-1-1,1 0 1,-1 1 0,0-1 0,1 0-1,-1 0 1,1 0 0,0-1 0,-1 1-1,1 0 1,0 0 0,-1-1 0,1 1 0,0-1-1,0 0 1,-1 1 0,1-1 0,0 0-1,0 0 1,0 0 0,0 0 0,3-1-1,-3 1 1,1 0-1,-1-1 1,1 1-1,-1-1 1,1 0-1,-1 1 1,0-1-1,1 0 1,-1 0-1,0 0 1,0-1-1,0 1 1,0 0-1,0-1 1,0 0-1,0 1 1,0-1-1,-1 0 0,3-2 1,-3 0-3,1-1 0,-1 1 0,0 0 0,0 0 0,-1 0 0,1-1 0,-1 1 0,0 0 0,0-1 0,-1 1 0,1 0 0,-1-1 0,0 1 0,0 0 0,0 0 0,-1 0 0,1 0 0,-1 0 0,0 0 0,0 0 0,-5-5 0,6 7 0,0 1 0,0-1 0,0 1 0,0-1 0,0 1 0,0-1 0,0 1 0,0-1 0,1 0 0,-2-3 0,2 5 0,0-1 0,0 1 0,1-1 0,-1 1 0,0-1 0,0 1 0,0-1 0,0 1 0,0-1 0,1 1 0,-1-1 0,0 1 0,0-1 0,1 1 0,-1 0 0,0-1 0,1 1 0,-1-1 0,1 1 0,-1 0 0,0-1 0,1 1 0,-1 0 0,1 0 0,-1-1 0,1 1 0,-1 0 0,1 0 0,-1 0 0,1-1 0,-1 1 0,1 0 0,-1 0 0,1 0 0,-1 0 0,1 0 0,-1 0 0,1 0 0,0 0 0,62-8 0,-36 4 0,44-1 0,26 3 0,-96 2 0,-1 0 0,0 0 0,0 0 0,1 0 0,-1 0 0,0 0 0,1 0 0,-1 0 0,0 0 0,1 0 0,-1 0 0,0 0 0,1 0 0,-1 0 0,0 0 0,0 0 0,1-1 0,-1 1 0,0 0 0,0 0 0,1 0 0,-1 0 0,0-1 0,0 1 0,1 0 0,-1 0 0,0 0 0,0-1 0,0 1 0,1 0 0,-1-1 0,-9-6 0,-71-35-1139,60 31-3203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22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14968,'0'0'2815,"125"-2"-2327,-26-2 80,6 2 0,-3-2-8,-11 2 8,-6-2-120,-11 2 0,-3-4-240,-11-4 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05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204 277 3312,'0'0'8220,"-10"-9"-7968,-30-29 2,21 22 1325,18 16-1551,1 0-1,0 0 1,-1 0 0,1 0-1,0 0 1,-1 0-1,1 0 1,0 0 0,0 0-1,-1 1 1,1-1-1,0 0 1,-1 0 0,1 0-1,0 1 1,0-1-1,0 0 1,-1 0 0,1 1-1,0-1 1,0 0-1,0 0 1,-1 1 0,1-1-1,0 0 1,0 0-1,0 1 1,0-1 0,0 0-1,0 1 1,0-1-1,0 1 1,-4 6 90,-8 20 178,0 0 0,2 1 0,1 0 0,1 0 0,1 1 0,-4 50 0,2 182 1210,9-208-1080,0-30-227,2 40 703,-2-53-529,-2-9 391,-4-22-138,-12-194 82,4 40-313,10 137-294,1 0 0,2 0 1,2-1-1,1 1 0,3 0 1,0 0-1,3 1 0,23-72 1,-30 105-92,1 1 1,-1-1 0,1 1 0,0-1-1,-1 1 1,2 0 0,-1 0-1,0 0 1,1 0 0,-1 1 0,1-1-1,0 0 1,0 1 0,0 0-1,0 0 1,0 0 0,0 0 0,1 0-1,-1 1 1,1-1 0,-1 1 0,1 0-1,-1 0 1,6 0 0,-3 1-5,-1 0 1,0 0 0,1 1-1,-1-1 1,0 1 0,0 1-1,0-1 1,0 1 0,0 0-1,0 0 1,0 0 0,0 1-1,-1-1 1,1 1 0,-1 0-1,7 6 1,1 3 1,0 0 0,-1 0 0,0 1 0,-1 1 0,-1 0 0,0 0 0,-1 1 0,9 20 0,-12-23 8,-1 0 0,0 0 0,-1 0 0,0 1 0,-1 0 0,0-1 0,-1 1 0,-1 0 0,0 0 0,-1-1 0,-3 20 0,2-24 0,-1 0 1,0 0-1,-1 0 1,0 0-1,0 0 1,-1-1-1,0 0 0,0 0 1,0 0-1,-9 7 1,3-3 17,0-1 0,0 0 0,-1-1 0,-1 0 0,-15 8 0,19-14 1,-1 1-1,1-1 0,-1-1 0,1 0 1,-19 2-1,15-2 33,1 0-1,0 0 1,-14 5-1,24-6-52,0-1 0,0 1-1,0 0 1,1 0 0,-1 0 0,0 0-1,0 0 1,1 0 0,-1 0 0,1 1-1,-1-1 1,1 1 0,-1-1 0,1 1-1,0-1 1,-2 3 0,2 0 4,0-1 0,0 1-1,1-1 1,-1 0 0,1 1 0,0 0 0,0-1 0,0 1-1,0 4 1,2 0-6,-1-1-1,1 1 0,0 0 1,0 0-1,1-1 1,6 14-1,29 43 15,-30-52-20,3 6 18,1 0 0,1-2 1,0 1-1,19 16 0,-25-26-2,0-1 0,1 0 1,0-1-1,1 1 0,-1-2 1,1 1-1,0-1 0,0 0 0,0-1 1,1 0-1,11 2 0,-14-4 11,0 0-1,0 0 0,1-1 1,-1 0-1,0 0 0,0-1 1,0 0-1,1 0 0,11-4 1,-14 3-13,-1 0 0,1 0 0,-1 0 0,0-1 0,1 0 0,-1 0 0,0 0 0,0 0 0,-1 0 0,1-1 0,-1 0 0,0 0 0,0 0 0,5-8 0,-4 3 10,0 0-1,-1 0 1,0 0-1,0 0 0,-1-1 1,0 0-1,-1 1 1,0-1-1,0 0 1,-1 1-1,0-1 1,-1 0-1,0 0 1,-1 1-1,0-1 0,0 1 1,-1-1-1,0 1 1,-1 0-1,0 0 1,-10-15-1,13 22-23,0 1 0,0 0 1,-1 0-1,1-1 0,-1 1 0,1 0 0,-1 0 0,1 1 0,-1-1 1,0 0-1,1 0 0,-1 1 0,0-1 0,1 1 0,-1-1 0,0 1 1,0 0-1,0 0 0,0 0 0,1 0 0,-1 0 0,0 0 0,0 0 1,0 1-1,1-1 0,-1 1 0,0-1 0,0 1 0,1-1 0,-1 1 1,0 0-1,-1 2 0,-2-1-5,-1 1 0,2 0 0,-1 1 1,0-1-1,0 1 0,1 0 0,0 0 0,0 0 1,-4 6-1,2-1-6,2 0 0,-1-1 0,1 1 1,0 1-1,1-1 0,0 0 0,1 1 0,0 0 1,0 0-1,1-1 0,0 1 0,1 0 0,1 11 1,1-5-4,0-1 1,1 1 0,1-1 0,1 0-1,0 0 1,1 0 0,11 21 0,-13-30 8,-1-1 1,1 1 0,0-1 0,1 0 0,-1 0 0,1 0 0,0-1 0,0 1 0,1-1 0,-1 0 0,1-1 0,0 0 0,0 1 0,0-2 0,1 1 0,-1-1 0,0 0 0,1 0 0,0-1 0,-1 0 0,1 0 0,10 0 0,-7-1 6,0 0-1,-1-1 1,1 0 0,0-1 0,0 0-1,-1 0 1,1-1 0,-1 0 0,0-1-1,0 0 1,0 0 0,0-1-1,-1 0 1,15-12 0,42-49 85,-32 30-42,25-34 66,-39 45-40,24-24 1,-42 48-70,0 0 0,1-1-1,-1 1 1,0-1 0,0 1 0,1-1 0,-1 0 0,0 1 0,-1-1 0,1 0 0,0 0 0,0 1-1,-1-1 1,1 0 0,-1 0 0,0 0 0,1 0 0,-1 0 0,0 0 0,0 0 0,0 0-1,-1 0 1,1 1 0,-1-4 0,0 5 0,0 0 0,0 0 0,0-1 0,0 1-1,0 1 1,0-1 0,0 0 0,0 0 0,0 0 0,0 0-1,0 1 1,0-1 0,0 1 0,0-1 0,0 1 0,-1 0-1,-7 4-2,0 0 0,0 0 0,1 1 0,0 0 0,0 0 0,1 1 0,0 0 0,0 1 0,0-1 0,-8 15 0,12-18-9,1 1 0,-1-1 0,1 1 1,0-1-1,1 1 0,-1-1 0,1 1 0,0 0 0,0 0 1,1 0-1,-1 0 0,1-1 0,0 1 0,1 0 1,-1 0-1,1 0 0,0 0 0,0 0 0,0-1 0,1 1 1,-1-1-1,1 1 0,5 7 0,2 5 1,-6-12 1,0 1 1,0-1 0,0 1 0,1-1 0,0 0 0,0 0 0,0-1 0,0 1-1,1-1 1,6 5 0,-10-9 2,-1 0-1,1 0 1,-1 0 0,1 0-1,0 0 1,-1 0 0,1 0-1,-1 0 1,1 0-1,-1 0 1,1-1 0,0 1-1,-1 0 1,1 0 0,-1 0-1,1-1 1,-1 1 0,1 0-1,-1-1 1,1 1-1,-1-1 1,1 1 0,-1 0-1,1-1 1,-1 1 0,0-1-1,1 1 1,-1-2 0,14-18 31,-9 12-20,-2 4-4,-1 0 0,0-1 0,1 0 1,-2 1-1,1-1 0,0 0 0,-1 0 0,0 0 1,0 0-1,0 0 0,-1 0 0,0 0 0,0 0 0,0 0 1,-1 0-1,1-1 0,-1 1 0,0 0 0,-1 1 1,1-1-1,-1 0 0,0 0 0,0 1 0,-1-1 1,1 1-1,-1-1 0,-5-5 0,4 6 30,1 1 16,-2 13-34,3-5-13,1 0 1,0 0-1,1 1 0,-1-1 1,1 0-1,0 0 0,0 1 1,1-1-1,-1 0 0,1 1 1,0-1-1,2 5 0,5 12 7,13 30 0,-15-38-5,-4-10-3,0 0 0,0 0 0,1 0 0,-1 0 0,1-1 0,0 0 0,0 1 0,0-1 0,0 0 0,1 0 0,-1-1-1,1 1 1,0-1 0,0 1 0,0-1 0,0 0 0,0-1 0,0 1 0,0-1 0,1 0 0,-1 0 0,1 0 0,-1-1 0,0 1 0,1-1 0,-1 0 0,1 0 0,-1-1-1,1 1 1,-1-1 0,0 0 0,1 0 0,-1-1 0,0 1 0,0-1 0,0 0 0,0 0 0,0 0 0,0-1 0,0 1 0,-1-1 0,1 0 0,-1 0 0,0 0 0,0 0 0,0-1-1,3-4 1,7-13 40,0-2 0,-1 1-1,-2-1 1,0-1-1,10-38 1,-8 15 151,10-96-1,-13 63 113,-9 80-303,1 0 1,-1 0-1,1 0 0,0 0 0,-1 0 0,1 0 0,0 0 0,-1 1 0,1-1 0,-1 0 0,1 0 0,0 1 0,-1-1 0,1 0 0,-1 1 0,1-1 0,-1 0 1,1 1-1,-1-1 0,0 1 0,1 0 0,5 7-8,0 0-1,-1 1 1,-1 0 0,1 0 0,-2 0 0,5 14 0,0-1-2,6 13-31,11 48 0,-21-66 22,-1 0 1,0 1 0,-2-1 0,0 1-1,-1 17 1,0-33 14,0-1 0,0 0 1,0 1-1,0-1 0,-1 0 0,1 1 0,0-1 1,-1 0-1,1 1 0,-1-1 0,1 0 0,-1 0 1,0 0-1,0 1 0,1-1 0,-1 0 0,0 0 1,0 0-1,0 0 0,0 0 0,0-1 0,0 1 1,0 0-1,0 0 0,-1-1 0,1 1 0,0-1 0,0 1 1,-1-1-1,1 1 0,0-1 0,-1 0 0,1 1 1,0-1-1,-1 0 0,1 0 0,0 0 0,-1 0 1,1 0-1,-3-1 0,-5-1 18,-1 0 1,1-1-1,-1 0 0,-13-6 1,12 4-1,2 2-4,0 0-1,0 0 1,1-2-1,-1 1 1,1-1-1,0 0 1,1 0 0,-1-1-1,1 0 1,0-1-1,-10-11 1,17 16-23,0 2 6,0 0 0,0 0 1,0-1-1,1 1 0,-1 0 0,0-1 0,0 1 0,0 0 1,1 0-1,-1-1 0,0 1 0,1 0 0,-1 0 0,0 0 1,0 0-1,1-1 0,-1 1 0,0 0 0,1 0 0,-1 0 1,0 0-1,1 0 0,-1 0 0,0 0 0,1 0 0,-1 0 1,0 0-1,1 0 0,-1 0 0,0 0 0,1 0 0,-1 0 0,0 0 1,1 0-1,15 3-26,-13-2 22,79 14-38,93 12-38,-166-27 82,0 0 1,0-1 0,0 0 0,0-1-1,-1 0 1,1 0 0,0 0-1,-1-1 1,1-1 0,-1 1-1,0-2 1,0 1 0,-1-1-1,10-7 1,-15 10 2,0 0-1,0-1 1,-1 1-1,1 0 1,-1-1-1,1 1 1,-1-1 0,1-3-1,-1 6-2,-1-1 0,0 0 0,1 1 0,-1-1 0,0 0 1,0 1-1,1-1 0,-1 0 0,0 1 0,0-1 0,0 0 0,0 1 0,0-1 0,0 0 0,0 1 0,0-1 0,0 0 1,0 0-1,-1 1 0,1-1 0,0 0 0,0 1 0,-1-1 0,1 1 0,0-1 0,-1 0 0,1 1 0,-1-1 0,1 1 0,0-1 1,-1 1-1,1-1 0,-1 1 0,0-1 0,1 1 0,-2-1 0,1 1 0,0-1 0,-1 1 0,1 0 0,-1 0 0,1 0 0,0 0 0,-1 0 0,1 0 1,-1 0-1,1 0 0,-1 0 0,1 1 0,0-1 0,-1 0 0,1 1 0,0 0 0,-1-1 0,1 1 0,0 0 0,0-1 0,0 1 0,0 0 0,-1 0 0,1 0 0,0 0 0,1 0 0,-1 0 1,0 0-1,0 1 0,0-1 0,1 0 0,-1 0 0,0 1 0,1-1 0,-1 0 0,1 1 0,-1 2 0,-1 2 4,0 1 1,1 0-1,0 0 0,0 0 1,0 14-1,1-13-5,1 0 0,0-1 0,1 1 0,-1-1 0,1 1 0,5 11 0,-6-17 0,-1-1 0,1 1 0,0 0 0,0 0 0,0-1 0,0 1 0,0-1 0,0 1 0,0-1 0,1 1 0,-1-1 0,0 0 0,1 0 0,-1 0 0,1 1 0,-1-1 0,1-1 0,0 1 0,-1 0 0,1 0 0,0-1 0,0 1 0,0-1 0,-1 1 0,1-1 0,0 0 0,0 1 0,0-1 0,0 0 0,0-1 0,0 1 0,2-1 0,-2 1 1,0 0 0,0-1 0,-1 1 0,1-1 0,-1 0 0,1 0 0,-1 1 0,1-1 1,-1 0-1,1 0 0,-1 0 0,0-1 0,1 1 0,-1 0 0,0 0 0,0-1 0,0 1 0,0-1 0,0 1 0,1-3 0,-1 1 4,0 0-1,-1 0 1,1 1-1,-1-1 1,1 0-1,-1 0 1,0-1-1,0 1 1,-1 0 0,0-5-1,-2-4 14,0 1-1,-1 0 1,0 0-1,-10-18 1,8 20 1,1 0 0,-1 1 0,0 0 0,-1 0 0,0 1 0,0-1-1,0 1 1,-1 1 0,0 0 0,-16-10 0,14 7 3,-1 0 11,16 5-30,12-1 1,-1-1-2,10-4-24,1 1 0,0 1 0,35-6 0,-48 12 11,-1 0 1,0 2 0,1-1 0,-1 2 0,1 0-1,-1 0 1,0 1 0,0 1 0,15 5-1,-21-6 4,1 1 0,-1 0 0,0 0 0,-1 0 0,1 1 0,0 0 0,10 10 0,-14-11 4,1 1 1,-1 0 0,0 0-1,0 1 1,0-1-1,-1 0 1,0 1 0,1 0-1,-2 0 1,1-1-1,0 1 1,0 8-1,1 0-1,-1 0 0,-1 1 0,0-1 0,-2 15 0,1-22-2,-1 1 0,0 0 0,0-1 0,-1 1 0,0-1 0,0 1 0,0-1 0,-1 0 0,-6 10 0,15-26 100,6-13-40,1 1 0,1 1 0,24-29 0,-22 37-17,-1 1 1,2 0 0,21-11 0,-25 15-12,-12 8-19,1-1 0,-1 0-1,1 1 1,0-1 0,-1 1 0,1-1 0,-1 1-1,1 0 1,0 0 0,0 0 0,-1 0-1,1 0 1,0 0 0,-1 0 0,1 0 0,0 1-1,-1-1 1,1 1 0,-1-1 0,1 1-1,-1 0 1,1-1 0,-1 1 0,1 0 0,-1 0-1,0 0 1,1 0 0,-1 0 0,0 1-1,0-1 1,1 2 0,5 4 33,-1 1 1,0 1-1,9 15 0,-12-19-30,18 35 124,-9-18 5,24 38 1,-32-54-98,0-1 1,1 0 0,0 0 0,-1 0 0,2 0 0,-1-1 0,0 0 0,1 0 0,0 0 0,0-1 0,8 4 0,-12-6-27,1-1 1,-1 1-1,1 0 0,-1-1 0,0 0 1,1 0-1,-1 1 0,1-1 0,-1-1 1,1 1-1,-1 0 0,0-1 0,1 1 1,-1-1-1,0 1 0,1-1 0,2-2 1,-4 3-17,0-1 0,-1 1 0,1-1 0,0 1 0,-1-1 0,1 1 0,-1-1 0,1 0 0,-1 1 0,1-1 0,-1 0 0,1 0 0,-1 1 0,0-1 0,1 0 0,-1 0 0,0 0 0,0 1 0,1-1 0,-1 0 0,0-1 1,0 0-16,-1 0 0,1 0 0,-1 0 0,1 0 0,-1 0 0,1 1 0,-1-1 0,0 0 0,0 0 0,0 1 0,0-1 0,0 0 0,-2-1 0,-22-24-4160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06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 5520,'0'0'7698,"4"10"-7167,-4-10-519,3 10 135,1 1 0,-2-1 0,1 1 1,-2-1-1,1 1 0,-1 14 1,-15 273 2643,1-64-1065,12-194-1342,-2 0 0,-2 0 1,-11 45-1,9-57-29,1 0 0,2 0 0,-2 31 0,1-20 1068,5-39-1418,0 0 1,0 0 0,0 0 0,0 0 0,1 0 0,-1 0 0,0 0-1,0 0 1,0 0 0,0 0 0,0 0 0,0 0 0,0 0-1,0 0 1,0 0 0,0 0 0,1 0 0,-1 0 0,0 0-1,0 0 1,0 0 0,0 0 0,0 0 0,0 0 0,0 0-1,0 0 1,1 0 0,-1 0 0,0 0 0,0 0 0,0 0 0,0 0-1,0 0 1,0 0 0,0 0 0,0 0 0,0 0 0,0 0-1,0 0 1,0-1 0,0 1 0,1 0 0,-1 0 0,0 0-1,0 0 1,0 0 0,0 0 0,0 0 0,0 0 0,0 0 0,0 0-1,0-1 1,0 1 0,0 0 0,0 0 0,0 0 0,0 0-1,0 0 1,0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09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1495 4312,'0'0'10881,"14"-6"-10406,177-102 1287,-108 58-974,97-74 0,-34 21-41,-7 3 81,-51 34-218,98-75 613,-80 58-558,-55 41-130,-2-2 0,73-86 1,-107 110-256,-1 0 0,-1-1-1,19-40 1,8-13 265,-26 51-311,-1 0 0,-2-1 0,0 0 0,8-30 0,20-50 361,-34 94-532,-4 9-55,-1 1 1,0-1-1,1 1 0,-1-1 0,1 0 0,-1 1 0,0-1 0,1 0 1,-1 0-1,0 1 0,0-1 0,1 0 0,-1 0 0,0 1 0,0-1 0,0 0 1,0 0-1,0 0 0,0 1 0,0-1 0,0 0 0,-1-1 0,1 2-4,0 0 0,0 0-1,-1 0 1,1-1-1,0 1 1,0 0-1,0 0 1,0 0-1,-1 0 1,1 0-1,0 0 1,0-1-1,0 1 1,-1 0-1,1 0 1,0 0-1,0 0 1,-1 0-1,1 0 1,0 0-1,0 0 1,-1 0-1,1 0 1,0 0-1,0 0 1,0 0-1,-1 0 1,1 0 0,0 1-1,0-1 1,0 0-1,-1 0 1,1 0-1,0 0 1,0 0-1,0 0 1,-1 1-1,1-1 1,0 0-1,0 0 1,0 0-1,0 0 1,0 1-1,-1-1 1,1 0-1,0 0 1,0 0-1,0 1 1,0-1-1,-11 8 4,-41 29 58,7-5 12,-67 37 1,-31 13 130,127-71-159,14-9-41,1 0 1,-1-1 0,-1 1-1,1-1 1,0 0 0,0 0-1,0 1 1,-1-1 0,1-1-1,-4 2 1,3 0 12,0 0-1,0 0 1,1 0-1,-1 0 0,1 1 1,-1-1-1,-2 4 1,0-1 35,4-4-47,0 0 0,0 0 0,0 0 0,1 0 0,-1 0 0,0 0-1,0 0 1,0 0 0,1 0 0,-1 0 0,0 1 0,1-1 0,0 0 0,-1 0 0,1 1 0,-1-1 0,1 0-1,0 0 1,0 1 0,0-1 0,0 3 0,0-4 6,18-14 3,73-62 37,-59 47-6,36-25-1,58-44 156,-112 85-177,-5 7 20,-1-1-1,1 1 1,0 0 0,0 1-1,1 0 1,10-4 0,-19 8-38,13-1 107,-8 18-81,30 110 12,-2-6 52,-28-89-79,-1-4 37,2 0 1,19 52-1,-26-78-48,0 0-1,1-1 0,-1 1 0,1 0 0,-1 0 0,0-1 1,0 1-1,1 0 0,-1 0 0,0 0 0,0-1 1,0 1-1,0 0 0,0 0 0,0 0 0,0 0 0,0-1 1,0 1-1,0 0 0,-1 1 0,1-2-3,-1 0-1,1 1 0,-1-1 0,1 0 1,-1 0-1,1 0 0,-1 1 1,1-1-1,-1 0 0,1 0 1,-1 0-1,1 0 0,-1 0 1,1 0-1,-1 0 0,1 0 0,-1 0 1,1 0-1,-1-1 0,1 1 1,-1 0-1,1 0 0,-1-1 1,-36-18 74,33 16-74,-15-9 17,-19-13 52,-1 2 0,-2 1 0,0 2 0,-45-14 0,33 17 12,-112-28 283,145 44-240,20 1-127,0 0 0,-1 0 1,1 0-1,0 0 0,0 0 0,-1 1 0,1-1 0,0 0 0,0 0 0,0 0 0,-1 0 1,1 0-1,0 1 0,0-1 0,0 0 0,0 0 0,0 0 0,-1 0 0,1 1 0,0-1 0,0 0 1,0 0-1,0 1 0,0-1 0,0 0 0,0 0 0,0 0 0,0 1 0,0-1 0,0 0 0,0 0 1,0 1-1,0-1 0,0 0 0,0 0 0,0 0 0,0 1 0,0-1 0,2 4-6,0 0 0,1 0 0,-1 0 0,1 0 0,5 6 0,-2-4-35,44 51-680,-33-38-3054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26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1115 5824,'0'0'5225,"12"3"-4692,-8-3-473,2 2 29,0-1 0,0 0-1,1 0 1,-1 0 0,0-1-1,1 0 1,-1 0 0,0-1-1,0 0 1,1 0 0,-1 0-1,0-1 1,7-2 0,7-6 309,0 0 1,-1-1-1,0-1 1,0-1-1,-1 0 1,-1-2 0,0 0-1,-1-1 1,-1 0-1,-1-1 1,0-1-1,-1 0 1,18-33-1,70-177 2729,-88 198-2667,5-16 1321,-16 44-847,1 9-507,3 17-261,-3-14-22,15 68 271,-3 0 0,-4 1 0,2 146 0,-13-212-346,-1 0 0,0 1 1,-1-1-1,-1 0 0,-4 14 1,6-23-39,-1 0 1,1 0-1,-1 0 1,0 0-1,0-1 1,-1 1-1,1-1 1,-1 1-1,-3 2 1,4-4-13,1-1 0,-1 0 0,0 1 0,0-1 0,1 0 0,-1 0 1,0 0-1,0-1 0,0 1 0,0 0 0,0-1 0,0 1 0,0-1 0,-1 0 1,1 0-1,0 0 0,0 0 0,0 0 0,-3 0 0,0-2 19,-1 0-1,1 0 1,-1-1-1,1 1 1,0-1 0,-1 0-1,1-1 1,1 1-1,-1-1 1,-4-4-1,-8-6 59,3 2-12,0-1-1,2 0 0,-1-1 0,2-1 0,0 0 0,-12-22 0,15 26-22,8 10-55,-1 0 0,0 0-1,0 0 1,1-1 0,-1 1-1,1 0 1,-1 0 0,1 0-1,0-1 1,-1 1 0,1 0 0,0-1-1,0 1 1,0 0 0,0-3-1,0 3 2,0 0-1,1 1 0,-1-1 0,0 0 0,1 1 0,-1-1 1,0 1-1,1-1 0,-1 0 0,1 1 0,-1-1 0,1 1 1,-1-1-1,1 1 0,0-1 0,-1 1 0,1 0 0,0-1 1,-1 1-1,1 0 0,0-1 0,3 0 12,0 0-1,0 1 1,0-1 0,0 1 0,0 0-1,0 0 1,1 0 0,-1 1-1,5 0 1,35 8-21,22 5-25,-1-3 1,133 5 0,-189-16 26,0-1 1,0 0 0,0-1-1,0 0 1,0 0 0,-1-1-1,1 0 1,-1 0 0,1-1-1,-1 0 1,12-9 0,-9 6-1,-1-2 1,-1 0 0,1 0-1,-1 0 1,-1-1-1,0-1 1,9-14-1,-1-5 1,-1 0-1,-2-1 1,-1-1-1,-1 0 1,8-43-1,-4 8 30,9-130 0,-21 150-13,-3 0-1,-2 0 1,-14-78-1,11 98-3,-11-32 0,13 51 2,0 0-1,0 0 1,-1 0 0,0 0 0,0 1 0,-1 0-1,0 0 1,-8-8 0,13 14-11,0 1 0,-1 0 0,1-1 0,-1 1 0,1-1-1,0 1 1,-1 0 0,1-1 0,-1 1 0,1 0 0,-1 0 0,0-1 0,1 1 0,-1 0-1,1 0 1,-1 0 0,1 0 0,-1 0 0,0 0 0,1 0 0,-1 0 0,1 0 0,-1 0-1,1 0 1,-1 0 0,0 0 0,0 0 0,0 1 0,0 0 0,0 0 0,0-1 0,0 1 0,0 0 0,0 0 0,0 0 0,0 0 0,0 0-1,0 0 1,-1 2 0,-14 36 17,16-38-19,-9 30 2,2-1-1,0 2 1,3-1-1,0 0 1,2 1-1,3 38 1,3-14-2,3 1 1,23 91 0,-17-92 26,-2-7 78,26 70-1,-10-65 21,-20-42-43,0 1 0,-1 1 0,7 20 0,-11-29-29,0-1 0,0 0 0,1 0 0,-1 0-1,1 0 1,4 5 0,6 9 273,-12-18-302,-1 1-1,1 0 1,-1 0-1,1-1 1,-1 1-1,1 0 1,0 0-1,-1-1 0,1 1 1,0-1-1,0 1 1,0-1-1,0 1 1,-1-1-1,1 1 1,0-1-1,0 0 1,0 1-1,0-1 0,0 0 1,0 0-1,0 0 1,0 0-1,0 0 1,1 0-1,1-1 4,0 1-1,0-1 0,0 0 1,0 0-1,0 0 0,-1 0 1,1-1-1,4-2 0,5-5 19,-1 0 0,18-18-1,-28 26-28,30-31 63,46-61-1,-74 90-79,-1 1 0,1-1 0,0 1 0,0-1 0,0 1 0,0 0 0,0 0 0,1 1 0,-1-1 0,1 1 0,-1-1 0,1 1 0,6-1 0,-9 2 0,0 0 0,0 0 0,0 0 0,0 0 0,1 0 0,-1 1 0,0-1 0,0 0 0,0 0 0,0 1 0,0-1 0,0 1 0,0-1 0,0 1 0,-1-1 0,1 1 0,0 0 0,0-1 0,0 1 0,-1 0 0,1 0 0,0 0 0,0 0 0,-1-1 0,2 3 0,-2-1 0,-8-2 0,5 0 0,0 0 0,0 0 0,0 0 0,0 0 0,0 1 0,0-1 0,0 1 0,-1 0 0,2-1 0,-1 1 0,0 1 0,0-1 0,0 0 0,-4 4 0,0 0 0,0 1 0,0 0 0,1 1 0,0 0 0,0 0 0,1 0 0,0 0 0,0 1 0,0 0 0,1 0 0,1 0 0,-1 1 0,1-1 0,0 1 0,1 0 0,0 0 0,1 0 0,0 0 0,0 0 0,1 0 0,0 0 0,0 0 0,1 0 0,1 0 0,-1 0 0,6 16 0,-5-22 0,-1 0 0,1 0 0,-1 0 0,1 0 0,0 0 0,0-1 0,0 1 0,1-1 0,-1 1 0,1-1 0,-1 0 0,1 0 0,0 0 0,0-1 0,0 1 0,0 0 0,4 0 0,-5-1 0,0 0 0,1 0 0,-1-1 0,1 1 0,-1-1 0,0 0 0,1 0 0,-1 0 0,1 0 0,-1 0 0,1 0 0,-1-1 0,0 1 0,1-1 0,-1 0 0,0 0 0,1 0 0,-1 0 0,0 0 0,0 0 0,0 0 0,0-1 0,3-2 0,2-4 0,0 0 0,-1 0 0,0 0 0,0-1 0,-1 0 0,0 0 0,-1-1 0,0 1 0,0-1 0,-1 0 0,3-17 0,-3 9 0,0 0 0,-2 0 0,0 0 0,-1 0 0,-4-33 0,4 50 0,-5-25 0,5 26 0,0-1 0,0 0 0,0 1 0,0-1 0,0 1 0,0-1 0,-1 1 0,1-1 0,0 1 0,0-1 0,0 0 0,-1 1 0,1-1 0,0 1 0,0-1 0,-1 1 0,1 0 0,-1-1 0,1 1 0,0-1 0,-1 1 0,1 0 0,-1-1 0,1 1 0,-1 0 0,1-1 0,-1 1 0,1 0 0,-1 0 0,1 0 0,-1-1 0,1 1 0,-1 0 0,1 0 0,-2 0 0,-7 19 0,4-10 0,0 0 0,1 1 0,0 0 0,1 0 0,0 0 0,1 0 0,0 1 0,0-1 0,1 1 0,1-1 0,0 1 0,2 20 0,-1-21 0,1 0 0,0 0 0,0 0 0,1 0 0,0 0 0,1-1 0,0 0 0,1 0 0,0 0 0,0 0 0,1-1 0,0 0 0,13 14 0,-16-19 0,1 0 0,-1 0 0,1-1 0,0 1 0,-1-1 0,1 0 0,0 0 0,1 0 0,-1 0 0,0-1 0,0 0 0,1 0 0,-1 0 0,1 0 0,-1-1 0,1 1 0,-1-1 0,1 0 0,-1-1 0,0 1 0,1-1 0,-1 0 0,1 0 0,-1 0 0,4-2 0,-1 0 0,0 0 0,0 0 0,0 0 0,-1-1 0,0 0 0,0-1 0,0 1 0,0-1 0,-1 0 0,0-1 0,7-8 0,4-7 0,23-45 0,-19 32 0,-5 8 0,-1-2 0,-1 1 0,-1-1 0,14-58 0,-23 79 0,-1 13 0,-1 12 0,-3 7 0,-5 121 0,8-128 0,0 0 0,1 0 0,1 0 0,1 0 0,1 0 0,7 18 0,-12-34 0,1-1 0,0 1 0,-1 0 0,1 0 0,0-1 0,0 1 0,0-1 0,0 1 0,0-1 0,1 1 0,-1-1 0,0 0 0,1 1 0,-1-1 0,1 0 0,-1 0 0,1 0 0,0 0 0,-1 0 0,3 0 0,-2-1 0,0 1 0,0-1 0,1 0 0,-1-1 0,0 1 0,0 0 0,0-1 0,0 1 0,0-1 0,0 1 0,0-1 0,0 0 0,0 0 0,0 0 0,0 0 0,0 0 0,-1-1 0,3 0 0,4-6 0,0 1 0,0-1 0,-1 0 0,0 0 0,0-1 0,10-19 0,28-62 0,-45 89 0,34-83 0,-34 83 0,0 1 0,0 0 0,0 0 0,0 0 0,0-1 0,0 1 0,0 0 0,0 0 0,0-1 0,1 1 0,-1 0 0,0 0 0,0 0 0,0 0 0,0-1 0,0 1 0,1 0 0,-1 0 0,0 0 0,0 0 0,0-1 0,1 1 0,-1 0 0,0 0 0,0 0 0,0 0 0,1 0 0,-1 0 0,0 0 0,0 0 0,1 0 0,-1 0 0,0 0 0,0 0 0,1 0 0,-1 0 0,0 0 0,0 0 0,1 0 0,-1 0 0,0 0 0,0 0 0,0 0 0,1 0 0,-1 1 0,0-1 0,0 0 0,0 0 0,1 0 0,5 14 0,-2 12 0,-1 1 0,-2 0 0,-1 0 0,-1 0 0,-5 34 0,-34 134 0,33-165 0,-1 5 0,-2 0 0,-1-1 0,-2 0 0,-2-1 0,-1 0 0,-1-1 0,-31 43 0,46-73 0,0 1 0,0-1 0,0 0 0,0 1 0,-1-1 0,1 0 0,0-1 0,-1 1 0,0 0 0,1-1 0,-1 1 0,0-1 0,0 0 0,0 0 0,1 0 0,-1 0 0,0-1 0,0 1 0,-1-1 0,1 0 0,0 1 0,0-1 0,0-1 0,0 1 0,0 0 0,0-1 0,0 0 0,0 1 0,0-1 0,0-1 0,0 1 0,1 0 0,-1 0 0,-4-4 0,-3-1 0,1-1 0,0 0 0,1 0 0,0-1 0,0 0 0,0-1 0,-11-16 0,15 19 0,0-1 0,0 1 0,0-1 0,1 0 0,0 0 0,1-1 0,-1 1 0,1 0 0,1-1 0,-1 0 0,1 1 0,0-11 0,2 13 0,0 0 0,0 0 0,0 0 0,1 0 0,-1 0 0,1 0 0,1 0 0,-1 0 0,1 1 0,3-6 0,3-2 0,0 1 0,14-14 0,-8 10 0,0 1 0,0 1 0,2 0 0,-1 1 0,2 1 0,-1 1 0,1 0 0,1 2 0,0 0 0,0 0 0,1 2 0,34-6 0,-35 8 0,58-6 0,-69 10 0,-1 0 0,0 0 0,1 0 0,-1 1 0,0 0 0,1 0 0,13 5 0,-20-5 0,-1-1 0,1 1 0,0-1 0,0 0 0,0 1 0,-1-1 0,1 1 0,0 0 0,-1-1 0,1 1 0,-1-1 0,1 1 0,-1 0 0,1 0 0,-1-1 0,1 1 0,-1 0 0,1 0 0,-1-1 0,0 1 0,0 0 0,1 0 0,-1 1 0,0 0 0,0 0 0,0 1 0,0-1 0,0 0 0,-1 0 0,1 0 0,-1 0 0,1 0 0,-2 3 0,-1 2 0,-1 0 0,1 0 0,-1-1 0,-7 10 0,8-13 52,1 0 0,-1 0 0,0-1 0,0 1 1,0-1-1,0 0 0,-1 1 0,1-1 0,0-1 0,-1 1 0,0 0 0,1-1 1,-1 0-1,0 0 0,0 0 0,1 0 0,-1-1 0,-6 1 0,3-1-789,-1-1 0,0 1 0,1-1 0,-1-1 0,0 0 0,-13-4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26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9536,'0'0'1200,"5"10"-703,-4-6-457,0-1 0,1 0 1,0 1-1,0-1 0,0 0 0,0 0 1,0 0-1,1 0 0,-1 0 0,1-1 1,0 1-1,0-1 0,0 1 0,0-1 1,0 0-1,0-1 0,1 1 0,-1 0 1,0-1-1,1 0 0,0 0 0,-1 0 1,1 0-1,0 0 0,-1-1 0,7 1 1,178 6 1397,-81-5 653,171 25-1,-265-24-1838,11 2 449,2-1-1,-1-1 1,38-1 0,-55-3-628,-1 0 1,0 0-1,0-1 0,1 0 1,-1-1-1,-1 0 1,13-6-1,2-4-2677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30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1 905 5920,'0'0'6545,"0"-15"-5788,0 13-737,-1-10 122,2 1 1,-1-1-1,2 0 1,-1 0-1,2 1 1,-1-1-1,2 1 0,-1 0 1,8-14-1,20-30 702,3 1 1,2 2-1,2 2 0,78-80 0,-109 123-692,0-1-1,0 2 1,1-1-1,0 1 1,1 0-1,-1 0 1,1 1 0,1 1-1,-1-1 1,14-4-1,-21 9-114,0 0-1,0 0 1,0 0-1,0 0 1,0 0 0,-1 0-1,1 1 1,0-1 0,0 1-1,0-1 1,0 1-1,-1 0 1,1 0 0,0-1-1,-1 1 1,1 0-1,0 1 1,-1-1 0,1 0-1,-1 0 1,0 1-1,1-1 1,-1 1 0,0-1-1,0 1 1,0-1-1,0 1 1,0 0 0,0-1-1,0 1 1,-1 0 0,2 3-1,1 7 94,0 0-1,0 0 1,2 23-1,-4-29-87,1 22 130,-2 0-1,0-1 1,-2 1-1,-1 0 1,-1-1-1,-1 1 1,-1-1-1,-19 49 1,9-27 597,61-121 634,-21 31-1193,2 0 1,1 2-1,2 2 1,1 0-1,56-51 1,-83 85-204,3-3 70,1 1 1,0-1-1,0 1 0,10-6 0,-16 11-62,0-1 0,0 1 0,0-1 0,0 1 0,1-1 0,-1 1 1,0-1-1,0 1 0,0 0 0,0 0 0,0 0 0,0-1 0,1 1 0,-1 0 0,0 0 1,0 1-1,0-1 0,0 0 0,0 0 0,1 1 0,-1-1 0,0 0 0,0 1 0,0-1 1,0 1-1,0-1 0,0 1 0,0 0 0,0-1 0,0 1 0,-1 0 0,1 0 0,0 0 1,0 0-1,-1-1 0,1 1 0,0 0 0,-1 0 0,1 0 0,-1 0 0,1 3 0,5 16 61,-1 1-1,0-1 0,-2 1 0,-1 0 0,-1 0 0,-2 41 1,0-28 83,6 48 1,-4-74-110,0-1 1,1 1 0,-1-1-1,2 1 1,-1-1-1,1 0 1,0 0 0,1 0-1,-1 0 1,9 10-1,-10-14-30,1 0 0,0-1 0,0 1-1,0-1 1,0 0 0,0 0-1,0 0 1,1 0 0,-1 0-1,1-1 1,-1 1 0,1-1-1,0 0 1,-1 0 0,1-1-1,0 1 1,0-1 0,0 1-1,-1-1 1,1 0 0,0-1-1,7 0 1,1-2 3,0-1 1,-1 0-1,1 0 0,-1-1 1,0-1-1,0 1 0,-1-2 1,1 0-1,-2 0 0,1-1 1,-1 0-1,0 0 0,0-1 1,-1 0-1,0-1 0,-1 0 1,0 0-1,-1 0 0,0-1 1,-1 0-1,0-1 0,0 1 1,3-15-1,-7 19-7,0-1 1,0 0-1,0 0 1,-1 0-1,-1 0 1,1 0-1,-1 0 0,-3-11 1,4 16-7,-1 0 0,0 0 0,0 0 0,0 0 0,0 0 0,-1 0 0,1 0 0,-1 0 0,0 0 0,1 1 0,-1-1 0,0 1 0,-1-1 0,1 1 0,0 0 0,-1 0 0,1 0-1,-1 0 1,0 0 0,0 1 0,1-1 0,-7-1 0,6 2 1,0 1 0,1 0-1,-1 0 1,0 0-1,0 0 1,1 0-1,-1 1 1,0-1 0,1 1-1,-1 0 1,0 0-1,1 0 1,-1 0-1,1 0 1,-1 1 0,1-1-1,0 1 1,0-1-1,-1 1 1,1 0 0,0 0-1,1 0 1,-1 0-1,0 0 1,-1 3-1,-4 4 22,1 1-1,0-1 0,1 1 0,-7 17 0,9-18-18,0 1-1,0-1 1,1 1 0,1 0-1,0-1 1,0 1 0,1 0-1,0 0 1,0 0-1,1 0 1,1-1 0,0 1-1,0 0 1,1-1 0,0 1-1,0-1 1,1 0 0,0 0-1,1-1 1,0 1-1,0-1 1,12 13 0,-14-17-12,0 0 0,1-1 0,0 1 0,0-1 0,0 0 0,0 0 0,0 0 0,0-1 0,1 0-1,-1 0 1,1 0 0,9 3 0,-6-4 3,-1 1 0,1-1-1,0-1 1,0 1 0,0-1-1,0-1 1,13-1 0,-6-2 2,0 0 1,0 0 0,0-1 0,0-1-1,-1-1 1,0 0 0,24-16 0,-20 8 21,0-1 1,30-34-1,-4 4 39,-38 40-48,27-28 53,-31 32-51,-1 0 0,1-1 0,0 1 1,-1-1-1,1 0 0,-1 1 0,0-1 0,0 0 1,0 0-1,0 1 0,0-1 0,0-5 0,-1 7 50,-1 3-56,0-1 0,0 0 0,0 1-1,0-1 1,0 1 0,0-1 0,0 1 0,1-1 0,-1 1 0,1-1-1,-1 1 1,1 0 0,-1 2 0,-2 7 2,-16 32-10,9-21-7,1 0 0,0 0 0,2 1 0,-7 33 0,14-55 0,-1 0 0,1 0 0,0 0 0,0 0 0,0 0 0,0 1 0,0-1 0,1 0 0,-1 0 0,0 0 0,0 0 0,1 0 0,-1 0 0,1 2 0,0-3 0,-1 1 0,0-1 0,1 0 0,-1 1 0,0-1 0,1 0 0,-1 1 0,1-1 0,-1 0 0,0 0 0,1 0 0,-1 1 0,1-1 0,-1 0 0,1 0 0,-1 0 0,1 0 0,-1 0 0,1 0 0,-1 0 0,1 0 0,-1 0 0,1 0 0,2-1 0,0 0 0,0 0 0,-1 0 0,1 0 0,-1 0 0,1-1 0,-1 1 0,1-1 0,-1 0 0,2-2 0,20-18 0,-2-2 0,0-1 0,-2 0 0,-1-2 0,0 0 0,-3-1 0,19-41 0,-30 63 0,-5 13 0,-2 13 0,-2 7 0,1 1 0,1 34 0,3-54 0,-1 1 0,1-1 0,0 0 0,0 1 0,1-1 0,0 0 0,1 0 0,0 0 0,0-1 0,1 1 0,0-1 0,4 8 0,-5-13 0,-1 0 0,0 0 0,1 0 0,0-1 0,-1 1 0,1 0 0,0-1 0,0 0 0,-1 0 0,1 0 0,0 0 0,0 0 0,1 0 0,-1-1 0,0 0 0,0 1 0,4-2 0,0 2 0,0-2 0,1 1 0,-1-1 0,0 0 0,0-1 0,11-3 0,-6-1 0,1-1 0,-1 0 0,0 0 0,-1-1 0,0-1 0,0 0 0,14-16 0,-2-1 0,39-56 0,-46 56 0,-2 0 0,0-1 0,-2-1 0,-1 0 0,-1-1 0,7-37 0,20-179 0,-33 207 0,-1 0 0,-4-61 0,-2 90 0,-3 11 0,-2 16 0,-12 73 0,12-56 0,1 0 0,1 0 0,2 0 0,0 57 0,6-11 0,3 35 0,-3-99 0,1 1 0,1-1 0,0 0 0,10 26 0,-7-26 0,-5-9 0,1 0 0,0 0 0,1-1 0,0 1 0,0-1 0,1 0 0,0 0 0,7 8 0,-10-14 0,0 1 0,1-1 0,-1 0 0,0 0 0,1 0 0,-1-1 0,0 1 0,1 0 0,-1-1 0,1 0 0,-1 1 0,1-1 0,-1 0 0,1-1 0,0 1 0,-1 0 0,0-1 0,1 1 0,-1-1 0,1 0 0,-1 1 0,4-3 0,7-3 0,-1 0 0,19-13 0,-26 16 0,10-6 0,-1-2 0,0 1 0,-1-2 0,15-15 0,-24 23 0,1-1 0,-1 0 0,-1 0 0,1-1 0,-1 1 0,0-1 0,0 1 0,-1-1 0,0 0 0,0 0 0,0-1 0,0 1 0,-1 0 0,0-12 0,-3 2 0,2 15 0,-1 0 0,1 0 0,0 1 0,0-1 0,-1 0 0,1 0 0,0 1 0,0-1 0,0 0 0,0 0 0,0 0 0,0 1 0,0-1 0,0 0 0,0 0 0,1 0 0,-1 1 0,0-1 0,0 0 0,1 0 0,-1 1 0,0-1 0,1 0 0,-1 1 0,1-1 0,-1 0 0,1 1 0,-1-1 0,1 1 0,-1-1 0,1 1 0,0-1 0,-1 1 0,1-1 0,0 1 0,-1-1 0,1 1 0,0 0 0,-1 0 0,1-1 0,1 1 0,-1-1 0,1 0 0,0 1 0,-1-1 0,1 0 0,0 1 0,-1-1 0,1 1 0,0 0 0,0-1 0,0 1 0,-1 0 0,1 0 0,0 0 0,0 0 0,-1 1 0,1-1 0,0 0 0,2 2 0,-2-1 0,0 1 0,0 0 0,0 0 0,-1 0 0,1 0 0,-1 0 0,0 0 0,1 0 0,-1 0 0,0 1 0,0-1 0,0 0 0,-1 1 0,2 2 0,2 9 0,-1 1 0,0 0 0,-1 1 0,-1 14 0,-1-19 0,1 0 0,0-1 0,0 1 0,1-1 0,0 0 0,1 1 0,0-1 0,0 0 0,1 0 0,1-1 0,6 11 0,-9-16 0,1 0 0,0 0 0,0 0 0,1 0 0,-1-1 0,1 0 0,0 0 0,0 0 0,0 0 0,0 0 0,5 2 0,-5-4 0,-1 0 0,1 0 0,0 0 0,0-1 0,0 1 0,0-1 0,0 0 0,0 0 0,0 0 0,0 0 0,0-1 0,0 0 0,-1 1 0,9-4 0,8-3 0,0-1 0,0 0 0,-1-1 0,0-2 0,-1 0 0,0 0 0,0-2 0,-1 0 0,-1-1 0,0-1 0,-1-1 0,-1 0 0,-1 0 0,17-26 0,-28 38 0,6-13 0,-8 17 0,1 0 0,-1 0 0,0 0 0,0-1 0,0 1 0,0 0 0,0 0 0,0-1 0,0 1 0,0 0 0,0 0 0,0-1 0,0 1 0,0 0 0,0 0 0,-1-1 0,1 1 0,0 0 0,0 0 0,0 0 0,0-1 0,0 1 0,0 0 0,-1 0 0,1 0 0,0 0 0,0-1 0,0 1 0,0 0 0,-1 0 0,1 0 0,0 0 0,0 0 0,0-1 0,-1 1 0,1 0 0,0 0 0,0 0 0,-1 0 0,1 0 0,0 0 0,0 0 0,-1 0 0,1 0 0,0 0 0,0 0 0,0 0 0,-1 0 0,1 0 0,0 0 0,0 0 0,-1 0 0,1 0 0,0 0 0,0 1 0,0-1 0,-1 0 0,1 0 0,0 0 0,0 0 0,0 0 0,-1 1 0,1-1 0,-9 4 0,0-1 0,0 2 0,0-1 0,1 1 0,-1 1 0,1 0 0,-11 10 0,2 0 0,1 0 0,-15 21 0,15-15 0,2 1 0,0 0 0,2 0 0,-11 28 0,22-50 0,1 0 0,0 0 0,-1 0 0,1 0 0,-1 0 0,1 0 0,0 0 0,0-1 0,0 1 0,-1 0 0,1 0 0,0 0 0,0 0 0,0 0 0,1 0 0,-1 0 0,0 0 0,0 0 0,0 0 0,1 0 0,-1 0 0,0 0 0,1 0 0,-1 0 0,1-1 0,-1 1 0,2 1 0,-1-1 0,1 0 0,-1 0 0,1-1 0,-1 1 0,1 0 0,0-1 0,-1 1 0,1-1 0,0 1 0,-1-1 0,1 0 0,0 0 0,0 0 0,1 0 0,6-1 0,-1 1 0,1-2 0,-1 1 0,17-6 0,-17 3 0,0 0 0,-1 0 0,0 0 0,1-1 0,-1 0 0,-1 0 0,1-1 0,-1 0 0,8-9 0,3-7 0,23-38 0,-39 58 0,10-22 0,-10 20 0,0 1 0,0-1 0,1 1 0,0 0 0,-1 0 0,1 0 0,3-4 0,-3 16 0,0 0 0,0-1 0,1 1 0,4 8 0,-5-13 0,3 10 0,1 0 0,1-1 0,0 1 0,1-1 0,0-1 0,12 14 0,-16-22 0,-1 0 0,0-1 0,1 1 0,0-1 0,0 0 0,0 0 0,0-1 0,0 1 0,1-1 0,-1 0 0,1 0 0,0-1 0,-1 1 0,1-1 0,0 0 0,0 0 0,0 0 0,0-1 0,0 0 0,-1 0 0,1 0 0,0 0 0,5-2 0,-3 1 0,1-1 0,-1 0 0,-1 0 0,1-1 0,0 0 0,0 0 0,-1 0 0,0-1 0,0 0 0,0 0 0,0 0 0,0-1 0,-1 0 0,0 0 0,0-1 0,0 1 0,4-8 0,11-18 0,-1 0 0,-1-1 0,-2-1 0,-1-1 0,17-60 0,28-181 0,-42 96 0,-17 175 0,-1 2 0,0-2 0,1 1 0,-1-1 0,0 1 0,0-1 0,0 1 0,-1 0 0,1-1 0,-1 1 0,0-1 0,0 1 0,-2-6 0,3 9 0,-1 0 0,1 0 0,0-1 0,0 1 0,-1 0 0,1 0 0,0 0 0,-1 0 0,1 0 0,0-1 0,0 1 0,-1 0 0,1 0 0,0 0 0,-1 0 0,1 0 0,0 0 0,-1 0 0,1 0 0,0 0 0,-1 0 0,1 0 0,0 0 0,-1 0 0,1 1 0,0-1 0,-1 0 0,1 0 0,0 0 0,0 0 0,-1 0 0,1 1 0,0-1 0,0 0 0,-1 0 0,1 1 0,0-1 0,-1 0 0,-12 13 0,13-13 0,-14 18 0,1 0 0,0 1 0,2 0 0,0 1 0,1 0 0,1 1 0,1 0 0,-7 30 0,6-18 0,2 1 0,2 1 0,1-1 0,1 1 0,2 0 0,1 0 0,2 0 0,2-1 0,1 1 0,1-1 0,2 0 0,2-1 0,0 0 0,3 0 0,1-1 0,1-1 0,1 0 0,21 28 0,0-2 853,-19-20-5654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32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6728,'0'0'9786,"15"2"-9291,46 4 259,75-3 1,-37-7 671,156-29 0,-224 30-1039,-24 3-111,0-1 1,0 0-1,12-3 0,-16-1 133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35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442 71 4816,'0'0'14361,"0"12"-13969,1 86 380,1-55-102,-2-1 0,-9 74 0,7-109-566,0 1-1,0-1 1,-1 0-1,0-1 1,0 1-1,-1 0 1,1-1-1,-1 0 1,-1 0-1,1 0 0,-1 0 1,0-1-1,-1 0 1,-7 7-1,9-11-63,0 1-1,1-1 1,-1 0 0,0 0-1,1 0 1,-1-1-1,0 1 1,0-1 0,0 0-1,1 0 1,-1 0-1,0-1 1,0 1 0,0-1-1,1 0 1,-1 0 0,0 0-1,1-1 1,-1 1-1,1-1 1,-7-4 0,-1-2 37,-1 0 1,1 0 0,0-2-1,-16-16 1,27 25-75,-25-24 98,1-1 0,2 0 0,1-2 0,-31-54 0,31 42-7,11 22 15,0 0-1,2-1 1,-9-27-1,17 45-95,-1-1-1,1 1 0,0-1 1,0 1-1,-1-1 1,1 0-1,1 1 1,-1-1-1,0 1 1,0-1-1,0 1 0,1-1 1,-1 1-1,1-1 1,-1 1-1,1-1 1,0 1-1,-1 0 0,1-1 1,0 1-1,1-2 1,0 1-1,1 0 1,-1 0 0,1 0 0,-1 0 0,1 0-1,0 1 1,0-1 0,-1 1 0,1 0-1,3-1 1,8-1 22,-1 0 0,0 1 0,24-2 0,-37 4-34,360 10 529,-217-2-247,-73-2-123,-40-3-21,-1-1-1,51-3 1,-70 0-87,0 1-1,-1 0 1,12 1-1,12 1 122,-2-10 360,-39-9-224,5 9-521,-1-3-79,-1 5-3837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14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7 235 8640,'0'0'817,"0"-10"-553,0-55 397,-6 38 685,6 26-989,3-1 422,178-70 1893,-104 44-1946,-62 22-543,0 1 0,0 0-1,1 1 1,-1 1 0,1 0 0,0 1 0,-1 1-1,1 1 1,0 0 0,0 1 0,27 5-1,-39-5-142,0 1 0,0 0 0,0-1 0,0 1 0,-1 1 0,7 3 0,-1 2-2328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37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7736,'0'0'14141,"11"-1"-13883,4 0-172,8 0 242,1-1 1,24-6-1,-43 7-236,0 0 0,0 1 0,0-1 0,0 1 0,6 1 0,19-2 269,4-2-65,-24 2-187,0 0 1,1 0 0,16-5 0,16-6 587,-29 9-250,-13 3-399,-1 0 0,1 0 0,0 0 0,-1 0 0,1 0 0,-1 0 0,1 0 0,-1-1 0,1 1 0,0 0 0,-1 0 0,1-1 0,-1 1 0,1 0 0,-1 0 0,1-1 0,-1 1 0,0-1 0,1 1 0,-1 0 0,1-1 0,-1 1 0,0-1 0,1 1 0,-1-1 0,0 1 0,1-1 0,-1 1 0,0-1 0,0 1 0,0-1 0,0 1 0,1-2 0,2 0 25,1 1 0,0-1 0,0 1 0,0 0 1,0 0-1,0 0 0,7 0 0,-6 2-32,0-1-1,-1 1 1,1-1 0,0 2-1,-1-1 1,1 0 0,-1 1-1,1 0 1,-1 0-1,0 0 1,1 1 0,-1-1-1,0 1 1,-1 0 0,1 0-1,5 6 1,-1-2 79,-7-5-73,1 0-1,-1-1 1,1 1 0,0 0-1,0-1 1,0 1-1,0-1 1,0 1-1,0-1 1,0 0 0,0 0-1,0 0 1,1 0-1,-1 0 1,0-1 0,1 1-1,-1-1 1,1 1-1,-1-1 1,1 0 0,-1 0-1,0 0 1,4-1-1,-4 0-46,0-1-1,-1 1 1,1-1-1,-1 0 0,1 0 1,-1 1-1,1-1 0,-1 0 1,0 0-1,0-1 0,0 1 1,0 0-1,0-3 1,2-7-4674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37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78 8936,'0'0'6217,"11"-1"-5625,3-1-395,-5 1-11,-1 0-1,1 1 0,0 0 0,17 2 1,-16-2 122,0 0-1,1-1 1,-1 0 0,14-4 0,9 0 211,-14 2-176,0 0 0,0-1 0,0-2 0,31-11 0,14-8 1172,-63 25-1437,1-1 1,-1 0 0,1 1 0,-1-1 0,1 1 0,-1-1-1,1 1 1,-1 0 0,1 0 0,0 0 0,-1-1 0,1 1-1,-1 1 1,1-1 0,0 0 0,-1 0 0,1 1 0,-1-1-1,1 1 1,1 0 0,29 21 1986,-29-19-1917,0 0 0,1 0 1,-1-1-1,1 1 1,0-1-1,0 0 0,0 0 1,0 0-1,5 1 0,1-1 106,1-1 0,-1 0 0,0-1-1,17-1 1,-24 1-209,1 0-1,-1-1 1,0 1-1,1-1 1,-1 0-1,0 0 1,1 0 0,-1-1-1,0 1 1,0-1-1,0 1 1,0-1-1,0 0 1,-1 0-1,1-1 1,0 1 0,3-5-1,6-4-61,-4 5-4204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38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289 230 9848,'0'0'4040,"-12"8"-3424,-10 9-382,-66 50 964,76-56-933,0 0 0,1 0-1,1 1 1,0 1 0,-12 18 0,14-18 8,1 0 1,0 1-1,1-1 0,1 1 1,-7 25-1,11-33-173,1-1-1,-1 1 1,1 0 0,0 0 0,0-1-1,1 1 1,0 0 0,0 0-1,0-1 1,0 1 0,1-1-1,0 1 1,0-1 0,1 0-1,-1 0 1,1 0 0,7 9-1,-5-8 11,0 1 0,1-1 0,0 0 0,0 0 1,1-1-1,0 0 0,0 0 0,0 0 0,0-1 0,1 0 0,0-1 0,0 1 0,0-1 0,0-1 0,0 0 0,0 0 0,1 0 0,11 0 0,2-1 107,0 0 1,-1-1-1,1-1 0,0-1 0,-1-1 1,1-1-1,-1-1 0,0-1 1,26-11-1,-29 10-28,-1-1 0,0-1 0,0-1 0,-1-1 0,-1 0 1,0-1-1,0 0 0,-1-1 0,0-1 0,19-27 0,-29 35-135,-1 0 1,1-1-1,-2 1 0,1-1 1,-1 0-1,0 0 0,0 0 0,-1 0 1,0-1-1,0 1 0,-1 0 1,0 0-1,0-1 0,0 1 0,-4-13 1,0-2 61,-1 1 0,-1 0 0,-18-38 0,15 40-43,-1 0 0,-1 1 0,0 0 0,-2 1 0,-22-24 0,10 16 65,-1 1 0,-40-30 0,59 50-111,0-1 0,0 1 0,0 0 0,-1 0 0,1 1 0,-1 0 0,0 1 0,0-1 0,0 1 0,0 1 0,0 0 0,-1 0 0,1 0 0,0 1 0,-13 1 0,7 2 13,0 0 0,1 0 0,-1 1 0,1 1 0,0 0 0,0 1 0,1 1 0,-16 10 0,14-9-16,1 1 0,0 1-1,1 0 1,1 1-1,-1 0 1,2 1 0,-18 24-1,22-26-28,0 0-1,1 0 0,0 1 0,1-1 1,0 1-1,0 1 0,1-1 0,1 0 1,0 1-1,1-1 0,-1 18 0,3-16-79,0 1 0,1-1 0,1 0 0,0 0 0,0 0 0,9 18 0,6 10-4077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39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60 11856,'0'0'18668,"-10"4"-18494,-31 11-36,41-14-138,-1-1 0,1 0-1,-1 0 1,1 0-1,0 0 1,-1 1 0,1-1-1,-1 0 1,1 0-1,-1 0 1,1 0 0,-1 0-1,1 0 1,-1 0 0,1 0-1,0 0 1,-1 0-1,1 0 1,-1-1 0,1 1-1,-1 0 1,1 0-1,-1 0 1,1-1 0,0 1-1,-1 0 1,1 0-1,0-1 1,-1 1 0,1 0-1,0-1 1,-1 1-1,1 0 1,0-1 0,-1 1-1,1 0 1,0-1-1,0 1 1,0-1 0,-1 1-1,1-1 1,0 1 0,0 0-1,0-1 1,0 1-1,0-1 1,0 1 0,0-1-1,0 1 1,0-1-1,0 1 1,0-1 0,0 1-1,0-1 1,0 0-1,0-3-18,-4-37-299,3 21-3481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43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0 3912,'0'0'9745,"1"14"-9216,1 72 569,-4 0-1,-21 141 0,0-99-210,-14 112 1037,25-163-14,13-72-1329,1-7-178,4-13 15,-5 11-336,8-15 10,1 0 0,22-31 0,5 2-3786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43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1 702 11952,'0'0'2392,"12"-8"-2054,26-17-13,-2-1 0,57-54 0,-72 56-120,-1 0 0,-1-1 0,-2-2 1,25-47-1,41-117 995,-74 169-813,0 0 0,-2-1-1,-1 0 1,-1 0 0,-1 0-1,2-38 1,-6 61-369,0 0 1,0 0-1,0 0 0,0 0 0,0 0 1,0 0-1,0 0 0,-1 0 0,1 0 1,0 0-1,0 0 0,0 0 0,0 0 1,0 0-1,0 0 0,0 0 0,0 0 1,0 0-1,0 0 0,0 0 1,0 0-1,0 0 0,0 0 0,0 0 1,0 0-1,0 0 0,0 0 0,0 0 1,-1 0-1,1 0 0,0 0 0,0 0 1,0 0-1,0 0 0,0 0 0,0 0 1,0 0-1,0 0 0,0 0 0,0 0 1,0 0-1,0 0 0,0 0 1,0 0-1,0 0 0,0 0 0,0 0 1,-5 9 346,-3 15-139,-14 76 311,-17 204-1,10-48-106,18-187-310,-26 142 231,26-166-185,-1 0 0,-28 65 0,39-107-151,-3 8 61,-1-1 1,-1 1-1,1-1 1,-10 12-1,15-22-69,0 0 0,0 0 1,0 0-1,-1 1 0,1-1 0,0 0 0,0 0 0,0 0 0,0 1 1,-1-1-1,1 0 0,0 0 0,0 0 0,-1 0 0,1 0 0,0 0 0,0 0 1,-1 1-1,1-1 0,0 0 0,0 0 0,-1 0 0,1 0 0,0 0 0,0 0 1,-1 0-1,1 0 0,0 0 0,-1 0 0,1-1 0,0 1 0,0 0 0,-1 0 1,1 0-1,0 0 0,-1 0 0,-6-11 111,-2-14-27,9 25-89,-4-20 48,0 1 0,1 0 1,1-1-1,1 0 0,0 1 0,2-1 1,5-35-1,-4 42-18,1-1-1,1 1 1,0 1 0,1-1 0,0 0 0,1 1 0,0 0 0,1 1-1,1-1 1,0 1 0,0 1 0,13-14 0,-7 11 57,0 0 1,1 1-1,0 1 1,1 0-1,0 1 0,1 1 1,31-12-1,-36 16 25,1 2-1,0-1 0,0 2 1,0 0-1,0 0 0,1 1 1,-1 1-1,0 0 1,1 1-1,-1 1 0,26 5 1,-1 3-457,-25-7-3043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45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0 510 8936,'0'0'4321,"12"-1"-3884,-3 0-357,-1 0 1,1 0-1,-1-1 0,0 0 0,1-1 1,-1 1-1,0-2 0,-1 1 0,1-1 0,-1 0 1,11-7-1,22-25 537,-2-1 1,-1-2 0,-2-1-1,34-53 1,-55 75-257,0-2 1,-2 1 0,-1-1-1,0-1 1,-1 0-1,-1-1 1,-1 0 0,6-30-1,-15 41 390,-7 14-131,-11 19 3,16-18-630,-16 19 192,2 2-1,0 0 1,-15 33 0,23-41-99,2-1 0,0 2 0,2-1 0,-1 1 0,2-1 0,-4 31 0,8-36-5,0 1 0,0 0 0,1-1 0,1 1-1,0-1 1,0 1 0,1-1 0,1 0 0,0 0 0,9 17 0,-11-26-64,0-1 1,0 0-1,0 0 1,0 0-1,0 0 1,1 0-1,-1 0 1,0-1-1,1 1 1,0-1-1,-1 0 1,1 1-1,0-1 1,0-1-1,0 1 1,-1 0-1,1-1 1,0 1-1,0-1 1,0 0-1,0 0 1,3 0-1,7 0 50,-1-1 0,0-1 0,23-5 0,-17 1-18,0 0-1,-1-2 1,0 0-1,0-1 1,-1 0 0,0-2-1,0 1 1,-1-2-1,-1 0 1,0-1-1,0-1 1,-2 0 0,13-18-1,15-15 85,-23 29-15,16-24-1,-63 68 126,22-15-220,-6 6 14,2 1-1,-13 23 1,22-35-29,0-1 1,1 1 0,-1-1-1,1 1 1,1 0-1,-1 0 1,1 0-1,0 0 1,1 0-1,-1 1 1,1-1-1,1 11 1,0-15-4,-1 0 0,1 0 1,-1 0-1,1 0 0,0 0 0,0 0 1,0 0-1,0-1 0,0 1 0,0 0 1,1 0-1,-1-1 0,0 1 1,1-1-1,0 1 0,-1-1 0,1 0 1,0 0-1,-1 1 0,1-1 0,0 0 1,0-1-1,0 1 0,0 0 0,0 0 1,0-1-1,0 1 0,0-1 0,0 0 1,0 0-1,4 0 0,5 0 10,0 0 0,-1-1 1,1-1-1,17-4 0,-20 3-1,-1 0 1,0 0-1,1-1 0,-1 0 1,0-1-1,-1 0 1,1 0-1,-1 0 1,0-1-1,0 0 0,-1 0 1,0 0-1,0-1 1,0 0-1,6-12 0,-11 17-9,1 0 0,-1 0 0,0 0 0,1 0 0,-1 0 0,0 0 0,0 0 0,0 0 0,0 1 1,-1-1-1,1 0 0,-1 0 0,1 0 0,-1 0 0,1 0 0,-1 0 0,0 1 0,0-1 0,0 0 0,0 0 0,0 1 0,-1-1 0,1 1 0,0-1 0,-1 1 0,1 0 0,-1 0 0,1-1 0,-3 0 0,-1-2 7,0 1 0,0 0 0,0 0 0,0 0 0,0 0 0,-1 1 0,1 0 0,-12-2 0,5 2 13,-1 0 0,1 1 1,-1 1-1,0 0 0,0 1 0,1 0 0,-16 4 0,28-5-22,0 0-1,0 0 0,1 0 0,-1 0 0,0 0 1,0-1-1,0 1 0,0 0 0,1 0 0,-1 0 1,0-1-1,0 1 0,0 0 0,0 0 0,0 0 1,0-1-1,0 1 0,0 0 0,0 0 0,0-1 1,0 1-1,0 0 0,0 0 0,0 0 0,0-1 1,0 1-1,0 0 0,0 0 0,0-1 0,0 1 1,0 0-1,0 0 0,0 0 0,0-1 0,0 1 1,-1 0-1,1 0 0,0 0 0,0-1 0,0 1 1,0 0-1,0 0 0,-1 0 0,1 0 0,0 0 1,0-1-1,0 1 0,-1 0 0,1 0 0,0 0 1,0 0-1,0 0 0,-1 0 0,1 0 0,0 0 1,-1 0-1,6-2-1,-1 1 1,1-1-1,-1 0 1,1 0-1,-1 0 1,0 0-1,6-5 1,14-7-9,32-9-20,1 3 1,76-16-1,-119 33 61,1 0 0,-1 0 0,1 2 0,0 0 0,-1 0-1,1 1 1,20 4 0,-31-4-24,0 1-1,-1-1 1,1 1-1,0 0 1,-1 1-1,1-1 1,0 1 0,-1-1-1,0 1 1,1 0-1,-1 0 1,0 1-1,0-1 1,0 1-1,0-1 1,-1 1 0,1 0-1,-1 0 1,1 0-1,-1 0 1,0 1-1,-1-1 1,1 1 0,0-1-1,-1 1 1,0-1-1,0 1 1,0 0-1,0 0 1,0-1-1,-1 1 1,0 0 0,0 5-1,-1 11 73,-1-1 0,-1 1 0,-1 0 0,-1-1 0,0 0 0,-2 0 0,0 0 0,-17 31-1,21-45-35,2-2-4,-1-1 1,1 1 0,0 0-1,0 0 1,0 0 0,0 0-1,0 0 1,0 4 0,15-22 250,17-17-184,8-11 24,1 3 0,54-43 0,-85 76-109,13-10 58,-21 17-77,-1 0-1,1-1 1,-1 1-1,1 0 1,0 0-1,-1 0 1,1-1-1,-1 1 1,1 0-1,-1 0 1,1 0 0,-1 0-1,1 0 1,0 0-1,-1 0 1,1 0-1,-1 1 1,1-1-1,-1 0 1,1 0-1,-1 0 1,1 1-1,-1-1 1,1 0-1,-1 0 1,1 1 0,-1-1-1,1 1 1,-1-1-1,1 0 1,-1 1-1,0-1 1,1 1-1,-1-1 1,0 1-1,1-1 1,-1 1-1,0-1 1,0 1-1,1 0 1,4 13 24,-1 0 1,0 0-1,-1 1 0,2 15 0,-3-17-10,0 0-1,0 0 1,2-1-1,-1 1 1,11 22-1,-11-29-5,1 0-1,-1 0 0,1-1 1,0 1-1,1-1 1,-1 0-1,1 0 0,0 0 1,7 5-1,-8-8-2,0 0 0,0 0 0,0 0 0,0 0 0,0-1 0,1 0 0,-1 0 0,0 0-1,1 0 1,-1-1 0,1 1 0,-1-1 0,1 0 0,-1-1 0,6 0 0,-2 0 0,0-1-1,-1 0 1,1-1 0,-1 0 0,0 0-1,1 0 1,-1-1 0,-1 0-1,1-1 1,0 1 0,-1-1 0,0 0-1,0-1 1,-1 0 0,8-9 0,4-9 64,-1 0 0,25-50 1,-33 56-8,-1 0 0,6-26 1,-7 25 50,0-1 1,11-20-1,-9 20-98,-8 20-20,0 0 0,0 0 0,0 0 0,0 0 0,0 0 0,1 1 0,-1-1 0,0 0 0,0 0 0,0 0 0,0 0 0,0 0 0,0 0 0,1 0 0,-1 0 0,0 1 0,0-1 0,0 0 0,0 0 0,1 0 0,-1 0 0,0 0 0,0 0 0,0 0 0,0 0 0,1 0 0,-1 0 0,0 0 0,0 0 0,0 0 0,0 0 0,0 0 0,1 0 0,-1 0 0,0-1 0,0 1 0,0 0 0,0 0 0,1 0 0,-1 0 0,0 0 0,0 0 0,0 0 0,0 0 0,0-1 0,0 1 0,0 0 0,1 0 0,-1 0 0,0 0 0,0 0 0,0 0 0,0-1 0,0 1 0,0 0 0,0 0 0,0 0 0,0 0 0,0-1 0,0 1 0,0 0 0,0 0 0,0-1 0,6 13 0,6 25 0,-6-22 0,-1 0 0,-1 0 0,-1 1 0,3 23 0,-4-12 0,1-5 0,-1 0 0,-2 1 0,0-1 0,-1 1 0,-5 24 0,6-45 0,-1-1 0,1 1 0,0-1 0,-1 0 0,1 1 0,-1-1 0,0 0 0,1 1 0,-1-1 0,0 0 0,0 0 0,0 0 0,0 1 0,0-1 0,0 0 0,0 0 0,0-1 0,-1 1 0,1 0 0,0 0 0,0 0 0,-3 0 0,1 0 0,0-1 0,1 0 0,-1 1 0,1-1 0,-1 0 0,0 0 0,1-1 0,-1 1 0,0-1 0,1 1 0,-5-3 0,-4-1 0,1-1 0,0 0 0,1 0 0,-18-14 0,11 10 0,14 8 0,0 1 0,0-1 0,0 0 0,0 0 0,0-1 0,0 1 0,0 0 0,0-1 0,1 1 0,-1-1 0,1 1 0,-3-4 0,4 4 0,1 1 0,0 0 0,-1-1 0,1 1 0,-1 0 0,1 0 0,0 0 0,-1 0 0,1 0 0,0-1 0,-1 1 0,1 0 0,0 1 0,-1-1 0,1 0 0,0 0 0,-1 0 0,1 0 0,0 0 0,-1 1 0,2-1 0,-1 1 0,36 6 0,0-2 0,0-1 0,51-2 0,-70-3 0,-1 0 0,0 2 0,1 0 0,-1 1 0,0 0 0,0 2 0,30 9 0,-45-12 0,0 0 0,0-1 0,0 1 0,1-1 0,-1 0 0,0 1 0,0-1 0,1 0 0,-1 0 0,0 0 0,0-1 0,1 1 0,-1-1 0,0 1 0,0-1 0,0 0 0,3-1 0,-2-2 1013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46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43 12552,'0'0'2888,"-58"-14"-2104,52 10-169,10 4-7,-2 0-152,10-2 8,10-2-96,26-15 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48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79 340 7232,'0'0'3333,"-8"12"-2688,1-2-485,1-2 39,-1 0 1,1 1 0,1 0 0,0 1-1,0-1 1,1 1 0,-6 19 0,9-21-5,1-5-107,0-1 1,0 0-1,-1 0 1,1 1-1,0-1 1,-1 0 0,0 0-1,1 1 1,-1-1-1,0 0 1,0 0-1,0 0 1,-1 0-1,1 0 1,-3 3 0,5-7 95,1 0-1,-1 1 1,1-1 0,-1 0 0,0 0 0,0 0 0,0 0 0,0-1 0,-1 1 0,1 0 0,0-5 0,6-12 91,13-21 243,3 1 0,1 1-1,50-59 1,102-93 1363,-174 188-1831,34-30 373,-34 30-367,0 1 0,0-1 1,0 1-1,0 0 0,0 0 0,1 0 0,-1 0 0,0 0 0,1 0 0,-1 0 0,1 1 0,-1 0 0,0-1 0,1 1 0,-1 0 1,4 0-1,-4 1-16,0 1-1,-1-1 1,1 0 0,0 1 0,0-1 0,-1 1 0,1 0-1,-1 0 1,0-1 0,1 1 0,-1 0 0,0 0 0,0 0 0,0 0-1,0 0 1,-1 1 0,2 1 0,0 4 13,-1-1 1,0 1 0,0 0-1,0-1 1,-1 1-1,0 0 1,0-1-1,-1 1 1,-2 12-1,-4 8 150,-12 33 0,-46 111 1067,61-162-813,5-12 239,10-21-120,27-28-141,1 1 0,3 1 0,80-72 0,-117 117-383,0 1 0,0-1 1,0 1-1,0 0 0,1 0 1,-1 1-1,1 0 0,0 0 1,10-3-1,-14 5-25,0 0-1,0-1 1,0 1-1,1 0 1,-1 0 0,0 0-1,0 0 1,0 0 0,0 1-1,0-1 1,0 1-1,0-1 1,0 1 0,0 0-1,0 0 1,0 0-1,0 0 1,-1 0 0,1 0-1,0 1 1,0-1-1,-1 0 1,1 1 0,-1-1-1,0 1 1,1 0-1,-1-1 1,0 1 0,0 0-1,0 0 1,1 4-1,1 3 65,0 1 0,-2-1 0,1 1 0,-1 0-1,0 0 1,-2 19 0,1-10 208,0-19-282,1 0 0,-1 0-1,0 0 1,1 1 0,-1-1 0,1 0 0,-1 0-1,0 0 1,1 0 0,-1 0 0,1 0 0,-1 0-1,1 0 1,-1 0 0,0 0 0,1 0 0,-1 0-1,1-1 1,-1 1 0,0 0 0,1 0 0,-1 0-1,1 0 1,-1-1 0,0 1 0,1 0 0,-1 0-1,0-1 1,1 1 0,-1 0 0,0-1 0,0 1-1,1 0 1,-1-1 0,20-15 119,42-54 150,-47 50-170,1 2 0,1 0 1,25-22-1,-41 39-114,0 1 0,0-1 1,-1 0-1,1 0 0,0 0 1,1 1-1,-1-1 0,0 0 1,0 1-1,0-1 0,0 1 1,0-1-1,1 1 0,-1 0 1,0-1-1,0 1 0,1 0 1,-1 0-1,0 0 0,0 0 1,1 0-1,-1 0 0,0 0 1,0 1-1,1-1 0,-1 0 1,0 1-1,0-1 0,0 1 1,1-1-1,-1 1 0,0 0 1,0-1-1,0 1 0,0 0 1,0 0-1,0 0 0,0-1 1,-1 1-1,2 2 0,2 3 4,-1-1 0,0 1 0,-1 0 0,1 1 0,-1-1 0,2 11 0,4 28-6,-2 1 0,0 61 0,-4-61 0,-2-44 0,0 0 0,0 0 0,1 0 0,-1 0 0,0 0 0,1 0 0,-1 0 0,1 0 0,0-1 0,-1 1 0,1 0 0,0 0 0,0 0 0,0-1 0,2 3 0,-2-4 0,0 1 0,0 0 0,0 0 0,0-1 0,0 1 0,0-1 0,1 1 0,-1-1 0,0 1 0,0-1 0,0 0 0,1 0 0,-1 1 0,0-1 0,0 0 0,1 0 0,-1 0 0,2-1 0,4 0 0,1-1 0,-1-1 0,0 1 0,0-1 0,0-1 0,8-4 0,-3 2 0,12-7 0,0-1 0,-1-1 0,0-1 0,-1-1 0,-1-1 0,22-24 0,-34 27 0,-27 45 0,4-9 0,1 1 0,0 0 0,2 1 0,-15 44 0,25-65 0,0-1 0,1 1 0,-1 0 0,1 0 0,0 0 0,-1 0 0,1-1 0,0 1 0,0 0 0,0 0 0,1 0 0,-1 0 0,0-1 0,1 1 0,-1 0 0,1 0 0,-1 0 0,1-1 0,0 1 0,0 0 0,0-1 0,0 1 0,0-1 0,0 1 0,0-1 0,0 0 0,1 1 0,-1-1 0,0 0 0,4 2 0,-2-1 0,1-1 0,-1 0 0,1 0 0,-1-1 0,1 1 0,0-1 0,-1 1 0,1-1 0,0 0 0,-1 0 0,1-1 0,0 1 0,-1-1 0,5-1 0,-2 0 0,1 0 0,-1-1 0,-1 1 0,1-1 0,0 0 0,-1-1 0,1 1 0,-1-1 0,0 0 0,0 0 0,-1-1 0,8-8 0,-10 10 0,1 0 0,-1-1 0,0 1 0,0-1 0,0 1 0,-1-1 0,1 0 0,-1 0 0,0 1 0,0-1 0,0 0 0,-1 0 0,1 0 0,-1 0 0,0 0 0,0 0 0,0-1 0,-1 1 0,1 0 0,-1 1 0,-2-6 0,1 3 0,0 0 0,-1 1 0,0 0 0,0 0 0,0-1 0,0 2 0,-1-1 0,0 0 0,0 1 0,0 0 0,-1 0 0,0 0 0,1 0 0,-1 1 0,-1-1 0,1 2 0,-11-6 0,0-1 0,-1 0 0,42 10 0,37 7 0,-41-5 0,0-1 0,0 0 0,22-2 0,-12-4 0,-1-1 0,0-1 0,0-2 0,33-13 0,-39 13 0,-23 7 0,-1 1 0,1 0 0,-1 0 0,1-1 0,0 1 0,-1 0 0,1 0 0,-1 0 0,1 0 0,0 0 0,-1 0 0,1 0 0,-1 0 0,1 0 0,0 0 0,-1 0 0,1 0 0,-1 0 0,1 0 0,0 0 0,-1 1 0,1-1 0,0 1 0,0 0 0,-1 0 0,1 0 0,-1 0 0,0 0 0,1 0 0,-1 0 0,0 1 0,0-1 0,0 0 0,0 0 0,0 0 0,0 0 0,0 1 0,0 1 0,-9 84 0,-4 79 0,13-165 0,0-1 0,-1 1 0,1-1 0,0 1 0,0-1 0,0 1 0,0-1 0,0 1 0,0-1 0,0 1 0,0-1 0,0 1 0,0-1 0,0 1 0,1-1 0,-1 1 0,0-1 0,0 1 0,0-1 0,1 0 0,-1 1 0,0-1 0,1 1 0,-1-1 0,0 0 0,0 1 0,1-1 0,-1 0 0,1 1 0,-1-1 0,0 0 0,1 0 0,-1 1 0,1-1 0,-1 0 0,1 0 0,-1 0 0,1 1 0,-1-1 0,1 0 0,-1 0 0,1 0 0,-1 0 0,1 0 0,-1 0 0,1 0 0,-1 0 0,1 0 0,-1 0 0,1-1 0,-1 1 0,0 0 0,1 0 0,-1 0 0,1 0 0,0-1 0,24-17 0,-8-1 0,1-1 0,-2-1 0,16-26 0,-15 21 0,36-42 0,-44 58 0,-5 5 0,-1 1 0,1 1 0,0-1 0,0 0 0,0 1 0,0 0 0,6-4 0,-8 7 0,0-1 0,0 1 0,0-1 0,0 1 0,0 0 0,0-1 0,0 1 0,0 0 0,0 1 0,0-1 0,0 0 0,0 0 0,0 1 0,0-1 0,0 1 0,0 0 0,0-1 0,-1 1 0,1 0 0,0 0 0,0 0 0,-1 0 0,3 2 0,0 0 0,16 11 0,0 0 0,1-2 0,39 17 0,-54-27 0,0 1 0,0-2 0,1 1 0,-1-1 0,0 0 0,1 0 0,-1 0 0,1-1 0,-1 0 0,1 0 0,-1-1 0,1 0 0,-1 0 0,0-1 0,1 1 0,-1-1 0,0-1 0,0 1 0,8-6 0,-3 2 0,0-1 0,0-1 0,-1 0 0,0-1 0,10-10 0,-18 17 0,1-1 0,-1 0 0,0 0 0,0 0 0,0 0 0,0 0 0,-1-1 0,1 1 0,-1-1 0,0 1 0,0-1 0,0 1 0,-1-1 0,1 1 0,-1-1 0,0 0 0,0 1 0,0-1 0,0 0 0,-1 1 0,1-1 0,-3-7 0,3 11 0,0-1 0,-1 0 0,1 0 0,0 0 0,-1 1 0,1-1 0,-1 0 0,1 1 0,0-1 0,-1 0 0,0 1 0,1-1 0,-1 1 0,1-1 0,-1 1 0,0-1 0,1 1 0,-1-1 0,0 1 0,1 0 0,-1-1 0,0 1 0,0 0 0,0 0 0,1-1 0,-3 1 0,1 0 0,0 0 0,-1 0 0,1 1 0,0-1 0,0 1 0,0-1 0,-1 1 0,1 0 0,-3 1 0,-3 3 0,0 0 0,0 0 0,-12 10 0,12-7 0,0-1 0,1 1 0,0 0 0,1 0 0,0 1 0,0 0 0,1 0 0,0 0 0,-5 13 0,8-16 0,0 1 0,0-1 0,1 1 0,0 0 0,0 0 0,0 0 0,1-1 0,0 1 0,0 0 0,1 0 0,0 0 0,0 0 0,1-1 0,-1 1 0,4 7 0,-2-6 0,0-1 0,1 0 0,0 0 0,0 0 0,1-1 0,0 1 0,0-1 0,0 0 0,1 0 0,7 6 0,-8-8 0,1-1 0,-1 0 0,1 0 0,0 0 0,0 0 0,0-1 0,1 0 0,-1 0 0,0-1 0,1 0 0,-1 0 0,1 0 0,7-1 0,8 1 0,0-1 0,-1-1 0,1-1 0,-1-1 0,0-1 0,40-13 0,51-36 861,-53 19-5707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49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0 11856,'0'0'1872,"3"14"-968,0 5-522,0 1 0,-1-1 0,-1 1 0,-2 29 0,-2-17 335,-2-1 0,-15 53-1,16-69-387,-2 0-1,0 0 1,-1 0-1,0-1 1,-1 0 0,-1-1-1,-13 18 1,20-30-272,0 1 0,1 0 0,-1-1 1,0 1-1,0-1 0,0 1 0,0-1 0,0 0 1,0 0-1,0 0 0,0 0 0,0 0 0,-1 0 1,1 0-1,0-1 0,-1 0 0,1 1 1,0-1-1,-1 0 0,1 0 0,0 0 0,-4-1 1,5 1-101,0 0 1,1-1 0,-1 1-1,0-1 1,0 1 0,1-1-1,-1 1 1,0-1 0,1 1-1,-1-1 1,1 0 0,-1 0-1,0 1 1,1-1 0,0 0-1,-1 0 1,1 1 0,-1-1-1,1 0 1,0 0 0,0 0-1,-1 0 1,1 1 0,0-1-1,0 0 1,0 0 0,0 0-1,0 0 1,0 0-1,0-1 1,0 0-1111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15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6520,'0'0'7592,"6"-10"-7166,-2 1-317,0 0 44,1 0 0,0 0 1,0 0-1,1 0 0,0 1 0,8-8 1,33-31 1431,-46 46-1533,0 0 0,0 1 0,0-1 0,0 0 0,0 0 0,0 1 0,0-1 0,1 0 0,-1 1 0,0-1 0,0 1 0,0-1 0,1 1 0,-1 0 0,0 0 0,0-1 0,1 1 0,-1 0 0,2 0 1,-3 1-25,1 0 0,0 0 1,0 1-1,0-1 0,0 0 1,-1 0-1,1 0 0,-1 1 1,1-1-1,-1 0 0,1 1 1,-1-1-1,0 0 1,0 1-1,0-1 0,1 1 1,-1-1-1,0 0 0,-1 3 1,2 116 489,-3-66-192,10 83 0,-4-117-229,1-1 0,1 1 0,1-1 0,0-1 0,16 29 0,-22-45-77,0 0 0,0 1 0,1-1 0,-1 0 1,1 0-1,0 0 0,-1 0 0,1 0 0,0 0 0,0-1 1,0 1-1,1 0 0,-1-1 0,0 0 0,0 0 0,1 1 1,-1-1-1,1 0 0,-1-1 0,5 2 0,-3-2 5,-1 0 1,1 0-1,0-1 0,0 1 0,0-1 1,0 0-1,-1 0 0,1 0 0,0 0 0,-1 0 1,1-1-1,4-3 0,5-4 45,0 0 0,0-1 0,-1 0 0,-1-1-1,18-20 1,-19 18-1,-1-1-1,0 1 0,-1-2 0,0 1 1,-1-1-1,-1 0 0,-1 0 1,0-1-1,5-28 0,-3 0 190,-3 0 0,-1-61 1,-3 98-223,0 0 1,0 0 0,1 0-1,0 0 1,1 0 0,-1 0-1,5-11 1,-4 15-19,-1 0 0,1 0-1,0 0 1,0 1 0,0-1-1,0 0 1,1 1 0,-1-1-1,1 1 1,-1 0 0,1 0-1,0 0 1,0 0 0,0 0 0,0 1-1,0-1 1,6-1 0,-2 1 3,-1 1 1,1 0 0,0 0 0,0 1 0,0 0 0,-1 0 0,1 1 0,0 0 0,0 0-1,-1 0 1,1 1 0,-1 0 0,1 0 0,-1 1 0,0 0 0,0 0 0,0 0-1,0 1 1,0-1 0,-1 1 0,0 1 0,0-1 0,0 1 0,0 0 0,-1 0 0,0 1-1,0-1 1,0 1 0,0 0 0,-1 0 0,0 0 0,-1 0 0,3 8 0,-4-6-3246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53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1 855 9944,'0'0'4785,"13"3"-4121,0 0-496,-3 0-21,0-1 0,0 0 1,1-1-1,-1 0 0,0 0 0,21-2 0,-21 0 14,0-1-1,0 0 0,0-1 0,0 0 0,-1-1 0,1 0 0,-1 0 0,0-1 0,0 0 0,10-8 0,-14 9-59,0 0-1,-1 0 1,1 0-1,-1-1 0,0 1 1,0-1-1,0 0 0,-1 0 1,1-1-1,-1 1 0,0-1 1,-1 0-1,0 1 1,0-1-1,0 0 0,0 0 1,-1 0-1,1-8 0,-3 9-9,1 0-1,0 0 1,-1 0-1,0 0 1,0 0-1,-1 0 1,1 0-1,-1 0 0,0 1 1,0-1-1,-1 1 1,1-1-1,-1 1 1,-4-4-1,6 6-55,-1 0-1,1 0 1,-1 0-1,0 0 1,0 1-1,0-1 1,0 1-1,0-1 1,0 1-1,0 0 1,-1 0-1,1 0 1,0 0-1,-1 0 1,1 0-1,-1 1 1,1-1-1,-1 1 1,1 0-1,-1 0 1,1 0-1,-1 0 1,1 0-1,-1 0 1,1 0-1,-1 1 1,1 0-1,-1-1 1,1 1-1,-3 1 1,-6 4 32,1 0 0,0 0 0,0 1 0,0 0 0,1 1 0,0 0 0,1 1 0,0 0 0,0 0 0,1 0 0,0 1 1,0 0-1,-9 21 0,14-20-22,0-1 0,0 1 1,1-1-1,1 1 1,0-1-1,0 1 0,1-1 1,1 1-1,-1-1 1,2 1-1,-1-1 0,2 0 1,-1 0-1,1 0 1,1-1-1,0 1 1,6 8-1,-6-11-8,0-1 0,0 0 0,1 0 0,0-1 1,0 1-1,1-1 0,-1-1 0,1 1 0,0-1 0,0 0 0,1-1 1,-1 0-1,10 3 0,-7-3 6,0 0 1,0-1-1,1-1 0,-1 0 1,1 0-1,-1-1 0,1 0 1,-1-1-1,18-3 0,-3-2 36,-1-1 0,0-2 0,0 0 0,-1-2 0,-1-1 0,0 0 0,0-1 0,-1-2 0,-1 0 0,25-25 0,-15 10 2,0-2 0,-3-1 0,0-1 0,-3-2 0,27-47 0,-35 49-25,0 0-1,-2-1 1,10-40 0,17-113 110,-37 168-154,-1 0 1,-1 0-1,0 0 0,-2 0 1,0 1-1,-2-1 0,0 0 0,-1 0 1,-7-24-1,9 41-14,1 1-1,-1 0 1,0-1 0,0 1 0,0 0 0,-1 0 0,1 0-1,0 0 1,-1 0 0,1 0 0,-1 0 0,0 1-1,0-1 1,0 1 0,0-1 0,0 1 0,0-1-1,0 1 1,0 0 0,0 0 0,0 0 0,-1 0 0,-3 0-1,4 1 1,-1-1 0,0 1 0,0 1-1,1-1 1,-1 0 0,0 1 0,1-1 0,-1 1-1,0 0 1,1 0 0,-1 0 0,1 0-1,-1 0 1,1 1 0,0-1 0,-1 1 0,1-1-1,0 1 1,0 0 0,0 0 0,-2 2 0,-8 11 3,1 0 1,0 1-1,1 1 1,1-1-1,0 2 1,1-1-1,1 1 1,-5 22-1,-2 15 82,-10 83-1,20-92 15,3 1 1,1 0-1,3 0 0,10 56 1,-11-88-44,1-1 1,0 0-1,1 0 1,1 0-1,0 0 1,1-1 0,0 0-1,1 0 1,15 20-1,-19-29-32,1-1 1,0 1-1,-1-1 0,1 0 0,1-1 1,-1 1-1,0-1 0,1 1 1,-1-1-1,1-1 0,-1 1 0,1-1 1,0 1-1,0-1 0,0-1 0,0 1 1,0-1-1,5 0 0,3 0 10,0 0 0,-1-2-1,1 1 1,-1-1 0,24-8-1,-6-3 44,-2-1-1,0-2 0,-1 0 0,47-38 0,-64 47-39,-1-1 1,0 0-1,0 0 0,-1-1 0,12-15 0,-18 21-21,-1 0 0,1 0 0,0 0 0,-1 0 0,0-1 0,0 1 0,0 0 0,0-1 0,0 1 0,0-6 0,-1 7-7,0 0 1,0 0-1,-1 0 0,1 0 0,-1-1 1,1 1-1,-1 0 0,0 0 0,1 0 1,-1 0-1,0 1 0,-1-1 0,1 0 1,0 0-1,0 1 0,-1-1 0,1 0 1,-3-1-1,2 1 1,0 0 0,0 1 0,0-1 0,0 1 0,-1-1 0,1 1 1,0 0-1,-1 0 0,1 0 0,-1 0 0,1 0 0,-1 1 0,0-1 0,1 1 1,-1 0-1,0-1 0,-4 2 0,3-1-2,0 1-1,0 0 1,0 0-1,1 1 1,-1-1 0,0 1-1,1 0 1,-1 0 0,1 0-1,-6 4 1,1 1-6,1 0-1,0 0 1,1 0 0,0 1-1,0-1 1,0 2 0,1-1-1,-7 16 1,9-16 2,0 1-1,1-1 1,0 0-1,1 1 1,-1-1 0,2 1-1,-1-1 1,1 1-1,1 0 1,1 11 0,1-6 5,0 0 1,1-1-1,0 0 1,1 1-1,10 17 1,-13-27-7,1 0 1,0 0 0,0 0-1,1-1 1,-1 1-1,1-1 1,0 0 0,0 0-1,0 0 1,0-1 0,0 0-1,0 1 1,1-1-1,-1-1 1,1 1 0,0-1-1,6 2 1,0-1 5,-1 0 1,0-1-1,1 0 1,-1-1 0,0 0-1,1-1 1,11-2-1,-6-1 16,0-1 1,0-1-1,0-1 0,-1 0 0,15-10 0,2 0 25,70-42 118,25-13-23,-106 62-87,31-9 0,-23 6 51,-29 13-104,0 0-1,0 0 0,0 0 0,0 0 1,0 1-1,0-1 0,0 0 0,-1 0 1,1 0-1,0 0 0,0 0 0,0 0 1,0 0-1,0-1 0,0 1 0,0 0 1,0 0-1,0 0 0,0 0 0,0 0 1,0 0-1,0 0 0,-1 0 0,1 0 1,0 0-1,0 0 0,0 0 0,0 0 1,0 0-1,0 0 0,0 0 0,0 0 1,0 0-1,0 0 0,0 0 0,0 0 1,0 0-1,0-1 0,0 1 0,0 0 1,0 0-1,0 0 0,0 0 0,0 0 1,0 0-1,0 0 0,0 0 0,-21 6 80,-76 34 28,84-33-86,1 0 0,0 0 0,0 1 0,1 0 0,-16 16 0,19-16-12,2 0 1,0 0-1,0 1 1,0 0-1,-6 15 1,9-19-17,1 0 1,0 1 0,0-1 0,1 0 0,0 1-1,0-1 1,0 1 0,0 0 0,1-1 0,0 1-1,0-1 1,1 7 0,1-9-1,-1 1 0,0-1 0,1 1 0,0-1 0,0 0 0,0 1 0,0-1 0,0 0 0,1 0 0,-1-1 0,1 1 0,0 0 1,5 3-1,0 0-1,2 0 1,-1-1 0,14 7 0,-16-9 6,0-1 0,0 0 0,0 0-1,0 0 1,0-1 0,1 0 0,-1 0 0,0-1 0,1 0-1,10-1 1,-6-1 3,0-1 0,-1 0 0,1 0 0,-1-1 0,20-10 0,2-5 7,-1-2 0,-1-1 0,30-26-1,-35 27-18,-2-2 0,0 0 0,-1-2-1,-1 0 1,-2-1 0,24-39 0,-23 28-18,-2-1 0,-1-1 1,-2-1-1,-2 0 0,-2-1 1,-1 0-1,5-43 0,-3-56-133,-12 115 74,-1 0-1,-1-1 0,-8-39 0,9 64 74,-1 0 0,1 0 0,0 0 0,0 0-1,-1 0 1,1 0 0,0 0 0,-1 0 0,1 1 0,-1-1 0,1 0 0,-1 0-1,1 0 1,-1 0 0,0 1 0,-1-2 0,2 2 6,-1 0 0,1-1 0,0 1 1,-1 0-1,1 0 0,-1 0 0,1 0 0,-1 0 0,1 0 1,-1 0-1,1 0 0,-1 0 0,1 1 0,0-1 0,-1 0 1,1 0-1,-1 0 0,1 0 0,-1 1 0,1-1 0,0 0 1,-1 0-1,1 1 0,0-1 0,-1 0 0,-2 4-3,0-1-1,0 0 0,0 1 0,0 0 1,1-1-1,-3 6 0,-11 25 7,1 1 1,1 0-1,-14 63 1,-9 118 88,32-178-17,3 0 0,1 1 0,1-1 0,2 0 0,2 0 0,2 0 0,18 64 0,-23-97-43,1 0 0,0 0 0,0-1-1,0 1 1,0-1 0,1 1-1,0-1 1,0 0 0,0 0-1,0 0 1,1-1 0,-1 1 0,1-1-1,0 0 1,0 0 0,0 0-1,1 0 1,-1-1 0,1 0 0,-1 0-1,1 0 1,9 2 0,-6-2 14,0-1 0,0-1 0,0 1 0,0-1 0,0-1 1,0 1-1,0-2 0,0 1 0,0-1 0,-1 0 0,1 0 1,0-1-1,12-6 0,-4-1 11,-1 1 0,0-2 0,0 0 0,-1-1 0,14-14 0,58-71 179,-82 91-223,1 1-3,-1-1 0,0 0 0,0 0 0,-1 0 0,1 0 0,-1 0 0,-1-1 0,4-11 0,-5 15-4,-1 0 0,1 0 0,-1 0 0,0 0 0,0 0-1,0 0 1,0 0 0,0 0 0,-1 0 0,1 0 0,-1 0 0,0 0-1,0 1 1,0-1 0,0 0 0,-1 0 0,1 1 0,-1-1 0,0 0-1,1 1 1,-1 0 0,-2-3 0,-6-8-1,9 12 0,0-1 0,0 1 0,0 0 0,0-1 0,0 1 0,0 0 0,0-1 0,0 1 0,-1 0 0,1 0 0,0 0 0,-3-1 0,4 2 0,0-1 0,0 1 0,1 0 0,-1 0 0,0-1 0,0 1 0,1 0 0,-1 0 0,0 0 0,1 0 0,-1-1 0,0 1 0,0 0 0,1 0 0,-1 0 0,0 0 0,1 0 0,-1 0 0,0 0 0,1 0 0,-1 0 0,0 0 0,1 0 0,-1 0 0,0 0 0,1 0 0,-1 0 0,0 0 0,1 0 0,-1 0 0,0 1 0,1-1 0,-1 0 0,0 0 0,1 0 0,-1 1 0,0-1 0,0 0 0,1 0 0,-1 1 0,6 4 0,1 0 0,-1 0 0,0 0 0,-1 0 0,1 1 0,-1 0 0,0 0 0,-1 0 0,7 11 0,-1 7 0,-1 0 0,0 0 0,-2 1 0,-1 0 0,-1 0 0,-1 1 0,0 33 0,-3-42 0,5 32 0,-5-43 0,0 0 0,1-1 0,0 1 0,0 0 0,0 0 0,1-1 0,-1 1 0,7 6 0,-8-10 0,0-1 0,1 1 0,0-1 0,-1 0 0,1 0 0,0 0 0,-1 0 0,1 0 0,0-1 0,0 1 0,0 0 0,0-1 0,0 1 0,0-1 0,0 0 0,0 0 0,0 1 0,0-1 0,0-1 0,0 1 0,0 0 0,0 0 0,-1-1 0,5-1 0,3 0 0,-1-1 0,1 0 0,-1-1 0,10-6 0,0-2 0,-1-1 0,-1-1 0,0 0 0,22-26 0,18-17 0,-48 51 0,-1-1 0,0 0 0,-1 0 0,1 0 0,-1-1 0,-1 0 0,8-13 0,-10 15 0,-3 9 0,-4 10 0,-18 27 0,12-24 0,0 0 0,-8 23 0,16-35 0,1 1 0,-1 0 0,1 0 0,0 0 0,0 0 0,1 0 0,-1 0 0,1 0 0,0 0 0,0 0 0,1 0 0,0 0 0,1 6 0,-2-10 0,0 0 0,1 1 0,-1-1 0,1 0 0,-1 0 0,1 0 0,0 0 0,-1 0 0,1 0 0,0 0 0,0 0 0,0 0 0,0 0 0,0 0 0,0 0 0,0-1 0,0 1 0,0 0 0,0-1 0,0 1 0,2 0 0,0 0 0,-1-1 0,0 0 0,1 1 0,-1-1 0,0 0 0,1 0 0,-1-1 0,0 1 0,1 0 0,-1-1 0,3 0 0,1-1 0,0-1 0,0 1 0,-1-1 0,1 0 0,-1 0 0,1-1 0,-1 0 0,5-4 0,-5 2 0,0 0 0,-1 0 0,0 0 0,0-1 0,0 1 0,-1-1 0,0 0 0,0 0 0,-1 0 0,0 0 0,0-1 0,-1 1 0,0 0 0,0-1 0,0 1 0,-1-1 0,0 1 0,-1-1 0,0 1 0,0-1 0,0 1 0,-1 0 0,0-1 0,-1 1 0,0 0 0,0 0 0,0 1 0,-1-1 0,1 1 0,-2-1 0,-8-9 0,12 14 0,-1 1 0,1 0 0,-1 0 0,1 0 0,0 0 0,-1 1 0,0-1 0,1 0 0,-1 0 0,0 1 0,1-1 0,-4 1 0,4-1 0,-1 1 0,1 0 0,-1-1 0,0 1 0,1-1 0,-1 0 0,1 0 0,0 1 0,-1-1 0,-1-2 0,3 3 0,0-1 0,1 1 0,-1-1 0,1 1 0,-1-1 0,1 1 0,0 0 0,-1-1 0,1 1 0,-1 0 0,1-1 0,0 1 0,-1 0 0,1 0 0,0 0 0,-1-1 0,1 1 0,0 0 0,-1 0 0,19-6 0,-7 2 0,0 0 0,0 1 0,0 0 0,0 1 0,0 0 0,1 1 0,-1 1 0,23 1 0,-25 0 0,0 1 0,0 0 0,0 1 0,0 0 0,0 1 0,-1 0 0,1 0 0,10 7 0,-17-8 0,1-1 0,0 1 0,-1 0 0,1 0 0,-1 0 0,0 0 0,0 1 0,0-1 0,-1 1 0,1 0 0,-1 0 0,0 0 0,0 0 0,0 0 0,0 0 0,-1 0 0,0 1 0,0-1 0,0 1 0,0-1 0,0 7 0,-2-4 0,0 0 0,0 0 0,-1 0 0,-3 11 0,2-11 0,1 0 0,0 0 0,1 0 0,-2 14 0,4-11 0,6-10 0,-5-1 0,4-1 0,-1-1 0,1 0 0,-1 0 0,0 0 0,0-1 0,0 1 0,-1-1 0,1-1 0,-1 1 0,6-8 0,7-6 0,82-88 0,-97 104 0,-1 1 0,1 0 0,-1-1 0,1 1 0,0 0 0,0 0 0,0 0 0,0 0 0,-1 0 0,1 0 0,0 0 0,1 1 0,-1-1 0,0 1 0,2-1 0,-2 1 0,-1 0 0,1 0 0,-1 1 0,0-1 0,1 0 0,-1 1 0,1-1 0,-1 1 0,0 0 0,1-1 0,-1 1 0,0 0 0,0 0 0,0 0 0,0 0 0,1 0 0,0 1 0,3 5 0,0 1 0,0-1 0,-1 1 0,0 0 0,5 16 0,2 2 0,8 15 0,-12-24 0,1-1 0,12 18 0,-17-29 0,0-1 0,1 1 0,-1-1 0,1 0 0,1 0 0,-1 0 0,0-1 0,1 1 0,0-1 0,-1 0 0,7 2 0,-4-2 0,0 0 0,0-1 0,0 0 0,0 0 0,0-1 0,0 0 0,0 0 0,1 0 0,-1-1 0,0 0 0,0-1 0,1 0 0,-1 0 0,0 0 0,0-1 0,0 0 0,0 0 0,12-6 0,-8 1 0,-1 1 0,0-1 0,0-1 0,0 1 0,-1-2 0,0 1 0,-1-1 0,0-1 0,0 0 0,8-14 0,38-77 0,-6 11 0,-40 73 0,3-4 0,-11 20 0,1 0 0,-1 1 0,1-1 0,-1 1 0,1 0 0,-1-1 0,1 1 0,-1-1 0,1 1 0,0 0 0,-1-1 0,1 1 0,0 0 0,-1 0 0,1-1 0,0 1 0,-1 0 0,1 0 0,0 0 0,-1 0 0,1 0 0,0 0 0,0 0 0,-1 0 0,1 0 0,0 1 0,-1-1 0,2 0 0,-1 16 0,-3 23 0,-2 0 0,-9 40 0,6-33 0,-4 49 0,11-93 0,0 0 0,0 1 0,0-1 0,0 0 0,0 0 0,-1 1 0,1-1 0,-1 0 0,0 0 0,0 0 0,0 0 0,0 0 0,0 0 0,0 0 0,0 0 0,0 0 0,-1 0 0,1 0 0,-1-1 0,0 1 0,1-1 0,-1 1 0,0-1 0,-2 2 0,1-2 0,1-1 0,-1 1 0,0-1 0,1 1 0,-1-1 0,0 0 0,0 0 0,1 0 0,-1 0 0,0-1 0,1 1 0,-1-1 0,0 0 0,1 1 0,-1-1 0,1 0 0,-1-1 0,1 1 0,-4-3 0,-8-4 0,7 5 0,0-2 0,0 1 0,-10-9 0,17 11 0,6 3 0,-3 0 0,52 7 0,0-2 0,1-2 0,-1-3 0,76-8 0,-121 6 0,-1 0 0,1-1 0,-1 0 0,0 0 0,0-1 0,12-5 0,-21 8 0,0 0 0,1 0 0,-1 0 0,0 0 0,1-1 0,-1 1 0,0 0 0,1 0 0,-1-1 0,0 1 0,1 0 0,-1-1 0,0 1 0,0 0 0,1-1 0,-1 1 0,0 0 0,0-1 0,0 1 0,1 0 0,-1-1 0,0 1 0,0-1 0,0 1 0,0 0 0,0-1 0,0 1 0,0-1 0,0 1 0,0 0 0,0-1 0,0 1 0,0-1 0,0 1 0,0 0 0,-1-1 0,1 1 0,0-1 0,0 1 0,0 0 0,0-1 0,-1 1 0,1 0 0,-1-1 0,-16-17 0,13 15 0,-25-22-4007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53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12664,'0'0'1776,"87"34"-1184,1-17 0,23-11 64,12-4-1,14-2-7,-10-2 8,-16-8-184,-14-9 16,-29-5-208,-13-4 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56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16 958 7232,'0'0'7576,"11"4"-6983,-5-2-510,-3 0-26,1 0-1,0 0 0,0-1 0,0 0 0,0 0 0,0 0 0,0 0 1,0-1-1,0 1 0,0-1 0,0 0 0,1 0 0,-1-1 0,0 1 1,0-1-1,0 0 0,0 0 0,0 0 0,0-1 0,5-2 0,7-6 196,-1-1-1,0 0 0,-1-1 0,0-1 0,-1 0 1,0-1-1,-1-1 0,-1 1 0,17-30 0,5-16 751,33-84 0,-56 118-771,6-13 279,-3-1 0,-1 0 0,-2 0-1,9-85 1,-16 105-216,-2 17-174,-1-1 1,1 1-1,-1-1 1,0 1 0,1-1-1,-2-4 1,1 8-109,0 0 0,0 0 0,0 0 1,0 0-1,0-1 0,0 1 1,0 0-1,0 0 0,0 0 1,0 0-1,0 0 0,0 0 0,0 0 1,0 0-1,0-1 0,0 1 1,0 0-1,0 0 0,0 0 0,0 0 1,0 0-1,0 0 0,0 0 1,0 0-1,0 0 0,0 0 1,0-1-1,-1 1 0,1 0 0,0 0 1,0 0-1,0 0 0,0 0 1,0 0-1,0 0 0,0 0 1,0 0-1,0 0 0,0 0 0,-1 0 1,1 0-1,0 0 0,0 0 1,0 0-1,0 0 0,0 0 0,0 0 1,0 0-1,0 0 0,-1 0 1,1 0-1,0 0 0,0 0 1,0 0-1,-5 7 294,-5 14-106,9-19-153,-41 107 488,-43 179 1,60-195-364,4-15-44,-99 318 494,107-359-550,-6 18 144,-3 0 0,-2-1 0,-42 70 0,72-150 161,3 9-288,17-24 0,-1 4-27,17-31 77,4 2-1,90-102 0,-76 105-51,2 3 0,3 3 0,81-55 0,-116 92-72,64-46 7,-92 64-26,14-9 2,-16 11-1,0 0 0,1-1 1,-1 1-1,1 0 1,-1-1-1,1 1 0,-1 0 1,1-1-1,-1 1 1,1 0-1,0 0 0,-1 0 1,1 0-1,-1 0 1,1 0-1,-1 0 0,1 0 1,0 0-1,-1 0 0,1 0 1,-1 0-1,1 0 1,-1 0-1,1 0 0,-14 15-74,-3 7 86,0 1-1,1 0 1,2 1-1,0 1 1,2 0-1,-15 46 1,25-68 0,0 1-1,0 0 0,0 0 1,0 0-1,1 0 1,-1 0-1,1 0 1,0 0-1,0 0 1,1 0-1,-1 0 1,1 0-1,0 0 1,0 0-1,0 0 1,1 0-1,-1-1 1,1 1-1,0 0 1,0-1-1,0 0 1,0 1-1,1-1 0,4 5 1,-3-5 3,0 0 0,1 0 0,-1-1 0,1 1 0,0-1 0,-1 0 0,1 0 1,0 0-1,0-1 0,0 0 0,0 0 0,1 0 0,-1-1 0,0 0 0,0 0 0,0 0 0,1 0 0,5-2 0,-3 1 11,-1-1 1,1-1-1,-1 1 0,0-1 0,0 0 0,0-1 0,0 1 0,0-1 0,-1-1 0,0 1 0,10-10 0,-5 3 55,-1 0-1,0-1 1,-1 0-1,15-25 0,-23 34-60,0 1-1,1-1 0,-1 0 0,0 0 1,-1 0-1,1 0 0,0 0 1,-1 0-1,0 0 0,1 0 0,-1 0 1,0 0-1,-1 0 0,1 0 0,-1 0 1,1 0-1,-1 0 0,0 0 1,0 0-1,0 1 0,0-1 0,-1 0 1,1 0-1,-1 1 0,1-1 0,-1 1 1,0 0-1,0-1 0,0 1 1,0 0-1,-1 0 0,-2-2 0,-2-2 31,0 1-1,-1 0 1,1 1-1,-1-1 1,0 2-1,0-1 0,0 1 1,-1 0-1,-16-3 1,22 5-44,0 1 0,0-1 1,0 1-1,1 0 0,-1 0 0,0 0 1,0 1-1,0-1 0,0 1 1,1-1-1,-1 1 0,0 0 1,1 0-1,-1 0 0,0 1 0,1-1 1,-1 0-1,1 1 0,0 0 1,-5 3-1,7-4-3,1-1 0,-1 0 0,0 1 0,0-1 0,0 0 0,0 1 0,1-1 0,-1 0 0,0 0 0,0 1 0,1-1 0,-1 0 0,0 0 0,1 1 0,-1-1 0,0 0 0,0 0 0,1 0 0,-1 1 0,0-1 0,1 0 0,-1 0 0,1 0 0,-1 0 0,0 0 0,1 0 0,-1 0 0,0 0 0,1 0 0,17 3 0,5-2 0,0-1 0,1-1 0,-1-1 0,0-1 0,1-1 0,-2-1 0,1-2 0,-1 0 0,0-1 0,42-22 0,-27 10 0,-1-3 0,0-1 0,-2-2 0,-1-1 0,35-36 0,-28 23 0,0 1 0,0-3 0,-3 0 0,48-73 0,-78 103 0,0 0 0,-1-1 0,-1 0 0,0 0 0,-1 0 0,0 0 0,-1 0 0,-1-1 0,0 0 0,0 1 0,-2-1 0,1 0 0,-2 0 0,0 1 0,-1-1 0,-5-21 0,6 31 0,0 1 0,-1-1 0,1 1 0,-1 0 0,0-1 0,1 1 0,-2 0 0,1 0 0,0 0 0,0 1 0,-4-4 0,5 5 0,-1 0 0,1 0 0,0 1 0,-1-1 0,1 0 0,-1 0 0,1 1 0,-1-1 0,0 1 0,1-1 0,-1 1 0,1 0 0,-1 0 0,0 0 0,1 0 0,-1 0 0,0 0 0,1 0 0,-1 0 0,0 1 0,1-1 0,-1 0 0,1 1 0,-1 0 0,0-1 0,1 1 0,0 0 0,-1 0 0,-1 1 0,-4 4 0,0 0 0,0 1 0,1 0 0,0 0 0,0 0 0,-9 17 0,9-15 0,-21 34 0,3 1 0,1 1 0,3 0 0,1 2 0,-17 68 0,20-47 0,3 1 0,2 0 0,-1 93 0,11-142 0,1 0 0,1-1 0,1 1 0,0-1 0,10 33 0,-11-47 0,1 0 0,0 0 0,1 0 0,-1-1 0,1 1 0,0-1 0,0 1 0,0-1 0,1 0 0,6 7 0,-6-9 0,-1 0 0,0 1 0,1-1 0,0-1 0,-1 1 0,1 0 0,0-1 0,0 0 0,0 0 0,0 0 0,0 0 0,0-1 0,0 0 0,0 0 0,8 0 0,-3-1 0,-1-1 0,0 0 0,1 0 0,-1-1 0,0 0 0,0 0 0,-1 0 0,1-1 0,-1-1 0,9-5 0,8-9 0,33-31 0,-42 36 0,31-33 0,-1-2 0,-3-2 0,-2-2 0,48-81 0,103-245 0,-118 230 0,-61 112 0,-6 15 0,-6 22 0,0 0 0,0 0 0,0 0 0,1 0 0,-1 0 0,0 0 0,0 0 0,0 0 0,0-1 0,0 1 0,0 0 0,0 0 0,0 0 0,0 0 0,0 0 0,0 0 0,0 0 0,0 0 0,0 0 0,0 0 0,0 0 0,0-1 0,0 1 0,0 0 0,-1 0 0,1 0 0,0 0 0,0 0 0,0 0 0,0 0 0,0 0 0,0 0 0,0 0 0,0 0 0,0 0 0,0 0 0,0 0 0,0 0 0,0-1 0,0 1 0,0 0 0,-1 0 0,1 0 0,0 0 0,0 0 0,0 0 0,0 0 0,0 0 0,0 0 0,0 0 0,0 0 0,0 0 0,0 0 0,0 0 0,-1 0 0,1 0 0,0 0 0,0 0 0,0 0 0,0 0 0,0 0 0,0 1 0,0-1 0,0 0 0,0 0 0,-10 4 0,-10 11 0,3 2 0,0 0 0,1 2 0,1 0 0,-24 40 0,-40 93 0,70-133 0,-85 190 0,75-158 0,2 0 0,-13 66 0,25-88 0,2 1 0,1 0 0,1 36 0,2-50 0,0 1 0,1-1 0,1 0 0,1 1 0,0-1 0,1-1 0,9 21 0,-11-30 0,0 0 0,0-1 0,0 1 0,1-1 0,0 0 0,0-1 0,1 1 0,-1 0 0,1-1 0,0 0 0,0 0 0,0-1 0,1 1 0,-1-1 0,1-1 0,0 1 0,-1-1 0,1 1 0,1-2 0,-1 1 0,0-1 0,0 0 0,1 0 0,-1-1 0,0 1 0,1-1 0,-1-1 0,0 1 0,11-4 0,2-1 0,-1-2 0,0 0 0,0-1 0,-1-1 0,0-1 0,0 0 0,-1-2 0,24-21 0,-13 8 0,-1-2 0,-2 0 0,36-52 0,-57 74 0,0 0 0,-1 0 0,1 0 0,-1-1 0,2-8 0,-3 13 0,-1 0 0,0 0 0,1 1 0,-1-1 0,0 0 0,0 0 0,0 0 0,0 0 0,1 0 0,-1 1 0,0-1 0,0 0 0,-1 0 0,1 0 0,0 0 0,0 0 0,0 0 0,0 1 0,-1-1 0,1 0 0,-1 0 0,1 0 0,0 1 0,-1-1 0,1 0 0,-1 0 0,1 1 0,-1-1 0,0 0 0,1 1 0,-1-1 0,0 1 0,1-1 0,-1 1 0,0-1 0,0 1 0,0 0 0,1-1 0,-1 1 0,0 0 0,0-1 0,0 1 0,0 0 0,1 0 0,-1 0 0,-2 0 0,0 0 0,0 1 0,0 0 0,0-1 0,-1 1 0,1 0 0,0 1 0,0-1 0,1 1 0,-1-1 0,-5 5 0,-27 22 0,27-21 0,-1 1 0,-1 1 0,2 0 0,-1 0 0,-7 13 0,13-18 0,0 0 0,1 1 0,-1 0 0,1-1 0,0 1 0,0 0 0,1 0 0,-1 0 0,1 0 0,0 0 0,1 0 0,-1 10 0,2-12 0,0 1 0,-1-1 0,2 0 0,-1 0 0,0 1 0,1-1 0,-1 0 0,1 0 0,0-1 0,0 1 0,0 0 0,0-1 0,1 1 0,-1-1 0,1 1 0,4 2 0,-2-1 0,1 0 0,0 0 0,0-1 0,1 1 0,-1-1 0,1-1 0,7 3 0,-6-3 0,0-1 0,0-1 0,0 1 0,0-1 0,0-1 0,0 0 0,0 0 0,-1 0 0,1-1 0,0 0 0,-1 0 0,1-1 0,-1 0 0,0 0 0,0-1 0,0 0 0,7-6 0,-5 4 0,0-1 0,-1 0 0,0 0 0,0-1 0,0 0 0,-1-1 0,-1 1 0,0-1 0,0-1 0,0 1 0,-1-1 0,4-10 0,-9 16 0,1 1 0,-1 0 0,0-1 0,1 1 0,-1-1 0,-1 1 0,1 0 0,0-1 0,-1 1 0,0 0 0,0-1 0,0 1 0,0 0 0,0 0 0,-1 0 0,0 0 0,1 0 0,-1 0 0,0 0 0,0 0 0,-4-3 0,0 0 0,1 0 0,-1 0 0,-1 0 0,1 1 0,-1 0 0,0 0 0,-12-6 0,12 9 0,0-1 0,0 1 0,0 0 0,0 1 0,-1 0 0,1 0 0,0 1 0,0 0 0,-11 0 0,3 2 0,-1 1 0,0 0 0,-19 7 0,29-8 0,1 0 0,-1 1 0,1-1 0,-1 2 0,1-1 0,0 0 0,0 1 0,1 0 0,-1 0 0,1 1 0,0-1 0,0 1 0,-5 7 0,9-11 0,0-1 0,0 1 0,0 0 0,-1 0 0,1 0 0,0-1 0,1 1 0,-1 0 0,0 0 0,0 0 0,0-1 0,0 1 0,0 0 0,1 0 0,-1-1 0,0 1 0,1 0 0,-1-1 0,1 1 0,-1 0 0,1-1 0,-1 1 0,1-1 0,-1 1 0,1-1 0,-1 1 0,1-1 0,0 1 0,-1-1 0,1 1 0,1-1 0,25 15 0,-18-12 0,1 0 0,0-1 0,-1 0 0,1-1 0,0 0 0,0 0 0,0-1 0,20-2 0,2-3 0,43-11 0,-58 11 0,0-1 0,0-1 0,0 0 0,28-17 0,56-47 0,-53 36 0,-35 24 0,25-23 0,-40 38 0,1 1 0,-1-1 0,1 0 0,0 0 0,1 1 0,-1-1 0,1 1 0,0 6 0,-1 10 0,-5 15 0,1-7 0,-3 52 0,8-73 0,0 1 0,1-1 0,0 0 0,0 0 0,1 0 0,0 0 0,0 0 0,1 0 0,0 0 0,0-1 0,5 9 0,-6-14 0,-1 1 0,1 0 0,0-1 0,0 1 0,0-1 0,0 1 0,1-1 0,-1 0 0,0 0 0,1 0 0,0 0 0,4 2 0,-5-4 0,1 1 0,-1-1 0,1 1 0,0-1 0,-1 0 0,1 0 0,-1 0 0,1 0 0,-1 0 0,1-1 0,0 1 0,-1-1 0,1 0 0,-1 0 0,0 0 0,4-1 0,7-5 0,-1 0 0,0 0 0,-1-1 0,0 0 0,0-1 0,0-1 0,-1 0 0,-1 0 0,0-1 0,12-16 0,-8 7 0,-1-1 0,-1 0 0,-1 0 0,0-1 0,8-29 0,0 1 0,-18 50 0,0 0 0,0 0 0,0 0 0,0 0 0,0 0 0,0 0 0,0 0 0,0 0 0,1 0 0,-1 0 0,0-1 0,0 1 0,0 0 0,0 0 0,0 0 0,0 0 0,0 0 0,0 0 0,1 0 0,-1 0 0,0 0 0,0 0 0,0 0 0,0 0 0,0 0 0,0 1 0,0-1 0,0 0 0,1 0 0,-1 0 0,0 0 0,0 0 0,0 0 0,0 0 0,0 0 0,0 0 0,0 0 0,0 0 0,0 0 0,0 0 0,0 0 0,0 1 0,1-1 0,-1 0 0,0 0 0,0 0 0,0 0 0,0 0 0,0 0 0,0 0 0,0 0 0,0 1 0,0-1 0,0 0 0,0 0 0,0 0 0,0 0 0,0 0 0,0 0 0,0 0 0,0 0 0,0 1 0,0-1 0,-1 0 0,4 9 0,3 49 0,-6-43 0,2 1 0,0-1 0,0 0 0,10 29 0,-5-26 0,0-1 0,18 29 0,-23-42 0,1 1 0,-1-1 0,1-1 0,1 1 0,-1 0 0,0-1 0,1 1 0,0-1 0,-1 0 0,1-1 0,0 1 0,1 0 0,-1-1 0,0 0 0,1 0 0,5 1 0,-4-3 0,1 0 0,-1-1 0,1 0 0,-1 0 0,0 0 0,0-1 0,0 0 0,0 0 0,0-1 0,0 0 0,0 0 0,-1 0 0,6-4 0,-3 0 0,0 1 0,0-1 0,0-1 0,-1 1 0,-1-1 0,1-1 0,-1 1 0,-1-1 0,1 0 0,-1 0 0,-1 0 0,6-20 0,0-4 0,-1-2 0,4-48 0,-11 75 0,-1 0 0,-1 0 0,0 0 0,0 0 0,0 0 0,-2-10 0,2 17 0,0 0 0,0-1 0,0 1 0,1 0 0,-1-1 0,0 1 0,1 0 0,-1 0 0,1 0 0,0-1 0,-1 1 0,1 0 0,0 0 0,0 0 0,0 0 0,0 0 0,0 0 0,0 0 0,0 0 0,1 0 0,24-15 0,-10 12 0,1 1 0,-1 0 0,1 2 0,0 0 0,0 1 0,22 2 0,-4 2 0,56 13 0,-64-10 0,0-2 0,0-1 0,0-1 0,32 0 0,-50-4 0,-2 2 0,0-1 0,0-1 0,0 1 0,-1-1 0,1 0 0,0-1 0,-1 1 0,1-1 0,-1-1 0,1 1 0,-1-1 0,10-6 0,-3 0 939,-6 5-4374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4:57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50 9848,'0'0'7422,"-8"13"-6806,-25 40-4,30-49-473,0 0 0,0 0-1,0-1 1,0 1 0,-1-1-1,-6 5 1,-6 9 1439,11-12-518,4-8 44,2-15 803,0 10-1194,-9-12 9,6 16-640,0 0 0,1 0 0,-1 0 0,1 0 0,0 0 0,0 0 0,1 0 0,-1-5 0,0-12 12,1-16 13,-2 17-3206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33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449 195 3712,'0'0'16389,"1"11"-16097,0 3-151,-1 0 1,0 0 0,0 0-1,-1 0 1,-1 0 0,-1 0-1,-6 20 1,-1-2 216,7-21-153,-1 0 1,0 0-1,0 0 1,-1-1-1,-7 12 1,11-20-146,-1 1 0,0 0 0,-1-1 1,1 0-1,0 1 0,-1-1 0,1 0 0,-1 0 1,0-1-1,0 1 0,1 0 0,-1-1 1,0 0-1,0 0 0,-1 0 0,1 0 0,0 0 1,0 0-1,0-1 0,-1 0 0,1 1 0,0-1 1,-4-1-1,-9 0 42,0-1 1,1-1-1,-1 0 0,1-1 1,0-1-1,0 0 0,0-1 1,0 0-1,1-2 0,0 1 1,1-2-1,-14-11 1,15 10 23,1-1 0,1 0 0,0-1 0,-12-17 0,8 10 8,9 12-73,1 0 1,-1 1-1,1-1 1,1-1-1,-1 1 1,1 0-1,1-1 1,-1 0-1,-2-15 1,5 18-37,-1 0 0,1 0 1,0 0-1,1 0 0,-1-1 1,1 1-1,0 0 0,0 0 0,1 1 1,0-1-1,0 0 0,0 0 1,0 1-1,0-1 0,1 1 1,6-7-1,-2 2-2,1 1 0,0 0 0,1 0 0,0 1 0,0 0 0,0 1 0,1 0 0,0 0 0,0 1 0,1 1 0,-1 0 0,1 0 0,16-3 0,39-8 167,97-9-1,-156 23-176,11 0 41,-1 0 0,1 1 0,-1 1-1,1 1 1,-1 0 0,0 1-1,1 1 1,-2 1 0,1 0 0,0 1-1,-1 1 1,0 0 0,23 16-1,5-2 451,-44-21-497,0 0 0,0 0-1,0 0 1,0 0 0,0-1-1,0 1 1,0 0 0,0 0-1,0 0 1,0 0 0,0 0-1,0 0 1,0-1 0,0 1 0,0 0-1,0 0 1,0 0 0,0 0-1,0 0 1,0-1 0,0 1-1,0 0 1,0 0 0,0 0-1,0 0 1,0 0 0,0 0-1,0 0 1,0-1 0,0 1-1,1 0 1,-1 0 0,0 0-1,0 0 1,0 0 0,0 0-1,0 0 1,0 0 0,0 0-1,1 0 1,-1 0 0,0 0-1,0-1 1,0 1 0,0 0-1,0 0 1,0 0 0,1 0-1,-1 0 1,0 0 0,0 0-1,0 0 1,0 0 0,0 1-1,1-1 1,-1 0 0,0 0-1,0 0 1,0 0 0,0 0-1,0 0 1,0 0 0,1 0-1,-1 0 1,0 0 0,0 0-1,0 0 1,0 0 0,0 1-1,-4-9-3998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35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1 472 5920,'0'0'7969,"10"-10"-7426,4-4-257,0-2 0,-2 1 1,1-1-1,-2-1 1,19-36-1,-28 49-228,8-19 487,0 0 0,-2 0 0,11-44-1,9-106 2687,-26 167-3010,-1 6-197,-1 0 0,0-1 0,0 1-1,1 0 1,-1 0 0,0-1 0,0 1 0,0 0 0,0 0 0,1-1 0,-1 1-1,0 0 1,0-1 0,0 1 0,0 0 0,0 0 0,0-1 0,0 1 0,0 0-1,0-1 1,0 1 0,0 0 0,0-1 0,0 1 0,0 0 0,0-1 0,0 1-1,0 0 1,0 0 0,0-1 0,-1 1 0,1 0 0,0-1 0,0 1-1,0 0 1,0 0 0,-1-1 0,1 1 0,-3 22 677,-2 9-555,2 0-1,1 0 1,2 0 0,1 0-1,1 0 1,2 0-1,1 0 1,1-1 0,18 50-1,-24-78-119,1-1-1,-1 1 0,1-1 1,0 0-1,-1 1 1,1-1-1,0 0 0,0 1 1,0-1-1,-1 0 1,1 0-1,1 0 1,-1 0-1,0 0 0,0 0 1,0 0-1,0 0 1,1-1-1,-1 1 0,0 0 1,1-1-1,-1 1 1,1-1-1,-1 1 0,0-1 1,1 0-1,-1 0 1,1 0-1,-1 1 0,1-1 1,-1-1-1,1 1 1,-1 0-1,1 0 0,-1 0 1,1-1-1,-1 1 1,0-1-1,1 1 0,-1-1 1,0 0-1,1 1 1,-1-1-1,2-2 0,3-1 40,0 0-1,-1 0 1,0-1-1,0 0 0,0 0 1,0 0-1,-1 0 0,5-9 1,49-102 427,-52 105-444,10-40 180,-13 40-119,0 1-1,0 0 1,1 0-1,6-12 0,-9 22-94,-1-1 0,0 1 0,1-1 0,-1 1 0,0-1 0,1 1-1,-1-1 1,1 1 0,-1-1 0,1 1 0,-1 0 0,1-1-1,-1 1 1,1 0 0,-1-1 0,1 1 0,0 0 0,-1 0-1,1-1 1,-1 1 0,1 0 0,0 0 0,-1 0 0,1 0-1,0 0 1,-1 0 0,1 0 0,-1 0 0,1 0 0,1 1-1,0-1 8,0 1-1,0 0 0,0 1 0,0-1 1,0 0-1,0 0 0,0 1 0,3 3 0,28 35 97,-23-22-76,0 0-1,-1 0 0,-1 0 0,-1 1 0,-1 0 0,0 1 1,4 32-1,-9-51-30,-1 1 0,0-1 0,0 1 0,0 0 0,0-1-1,0 1 1,0-1 0,0 1 0,0-1 0,0 1 0,-1 0 0,1-1 0,-1 1 0,1-1 0,-1 0 0,0 1 0,1-1 0,-1 1 0,0-1 0,0 0 0,0 0 0,-1 2 0,0-2 6,0 0 1,0 0 0,0 0 0,0 0 0,0 0 0,0-1 0,0 1 0,0-1 0,0 1 0,0-1-1,0 0 1,0 0 0,-1 1 0,-1-2 0,-8 0 78,-1-1 0,1 0 0,0-1-1,-15-6 1,24 8-70,-46-17 463,46 16-161,6 5-132,18 9-79,30 15-117,-36-21 11,98 34-32,-101-36 7,0-1 0,0-1 0,1 0 0,0-1 0,-1 0 0,1-1 0,15-1 0,-25 1-22,0-1-1,0 1 0,-1-1 1,1 0-1,0 1 0,-1-1 1,1 0-1,-1-1 0,1 1 1,-1 0-1,1-1 0,-1 1 1,0-1-1,0 0 0,4-3 1,-4 2-560,-1 1 1,1-1-1,-1 0 1,1 0-1,-1 0 1,0 1-1,1-6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35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13864,'0'0'2024,"18"-59"-1936,18 53 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36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200 516 6728,'0'0'8144,"-13"3"-7488,0-1-454,5-1-80,1 1 1,-1 0 0,1 0 0,0 0-1,-1 1 1,1 0 0,0 0-1,-9 6 1,-4 3 399,-27 18 1094,44-28-1435,0 1 0,0-1 1,1 1-1,-1 0 1,1-1-1,0 1 0,-1 0 1,1 1-1,0-1 1,1 0-1,-1 0 1,-1 5-1,3-7-139,0 0 0,0 0 0,0 0 0,0 0 0,0 0 0,0 0 0,0 0 0,0 0 0,0 0 0,1 0 0,-1 0 0,0 0 0,1 0 0,-1 0-1,1 0 1,-1 0 0,1 0 0,-1 0 0,1 0 0,0 0 0,0 0 0,-1-1 0,1 1 0,0 0 0,0-1 0,0 1 0,0 0 0,0-1 0,0 1 0,0-1 0,0 1 0,1-1 0,36 13 535,-34-12-530,2 0 20,1 1 0,-1-1 0,0 0-1,1-1 1,-1 1 0,0-1 0,1 0-1,-1-1 1,0 0 0,1 0 0,-1 0 0,0-1-1,0 1 1,0-2 0,0 1 0,0-1-1,0 1 1,-1-2 0,1 1 0,-1-1 0,0 1-1,0-1 1,6-7 0,-9 8-38,0 0 0,0 0 0,-1 0 0,1 0 0,-1 0 1,0-1-1,0 1 0,0 0 0,0-1 0,0 1 0,-1 0 0,0-1 0,0 1 0,0-1 0,0 1 1,0-1-1,-1 1 0,1 0 0,-1-1 0,0 1 0,0 0 0,0 0 0,0-1 0,-1 1 0,-3-6 1,4 7 0,0 0 0,-1 0 0,1 0 1,0-1-1,-1 1 0,0 0 1,1 1-1,-1-1 0,0 0 1,0 0-1,0 1 0,0-1 1,0 1-1,-1 0 0,1 0 0,0 0 1,-1 0-1,1 0 0,0 0 1,-1 0-1,1 1 0,-1-1 1,0 1-1,1 0 0,-1 0 0,1 0 1,-1 0-1,1 0 0,-1 1 1,1-1-1,-1 1 0,1-1 1,-1 1-1,-2 1 0,-2 1 253,7-4-104,17-8-111,-1 3-68,0 0 0,0-1 1,-1-1-1,0-1 1,0 0-1,-1-1 1,0 0-1,0-1 0,-1-1 1,-1 0-1,0-1 1,-1 0-1,0 0 1,10-18-1,7-18 146,-2-1 0,-2-1 0,33-102 0,-46 127 338,-5 18-90,-6 8-383,1 0 0,-1 0 0,0 0 1,0 1-1,1-1 0,-1 0 0,0 0 0,0 0 0,0 0 0,1 0 0,-1 0 0,0 0 0,0 0 0,0 1 0,1-1 0,-1 0 0,0 0 0,0 0 0,0 0 0,0 1 0,0-1 0,1 0 0,-1 0 0,0 0 0,0 1 0,0-1 0,0 0 0,0 0 0,0 1 0,0-1 0,0 0 0,0 0 0,0 0 0,0 1 0,0-1 0,0 0 0,0 0 0,0 1 0,5 34 148,-1 1 0,-1 42 0,0 13-36,4-2 26,-3 0-1,-10 101 0,-26 79 83,26-234-176,-2 0-1,-1-1 1,-1 1 0,-27 56-1,35-87-39,0 1 0,0 0 0,-1 0-1,1-1 1,-1 1 0,-6 5-1,8-9-6,0 0-1,0 0 0,0 0 0,0 0 0,0-1 1,-1 1-1,1 0 0,0-1 0,0 1 1,-1-1-1,1 1 0,0-1 0,-1 0 0,1 0 1,0 1-1,-1-1 0,1 0 0,-1 0 0,1 0 1,0 0-1,-1-1 0,1 1 0,0 0 1,-1-1-1,1 1 0,0-1 0,-1 1 0,1-1 1,0 1-1,-2-2 0,-3-2 24,0-1 0,0 0 0,0 0 0,1 0 0,0 0 0,0-1 0,0 0 0,1 0 0,-7-12 0,1-2 74,-16-42 1,23 56-78,1 0 0,0 0-1,0-1 1,0 1 0,1-1-1,0 1 1,0-1-1,1 1 1,0-1 0,0 0-1,1 1 1,0-1 0,0 1-1,0-1 1,1 1 0,0-1-1,0 1 1,0 0 0,1 0-1,0 0 1,0 0-1,1 0 1,0 1 0,0 0-1,8-9 1,-2 4-4,1 0 0,1 0 0,-1 2 0,1-1 0,1 2 0,0-1 0,0 2 0,0 0 0,1 0 0,23-5 0,-7 4 24,1 2 0,0 1 0,61 0 0,-83 5 109,0-1-1,0 2 1,0 0 0,12 3-1,12 3-5183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42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1 776 6016,'0'0'5713,"14"10"-4970,48 31-94,-56-39-538,0 0 0,0 0-1,0-1 1,0 1 0,0-1 0,0-1 0,0 1-1,0-1 1,0 0 0,1 0 0,-1-1-1,0 0 1,0 0 0,0 0 0,0-1 0,0 0-1,0 0 1,-1-1 0,8-3 0,-6 2 161,1 1 0,-1-2-1,0 1 1,0-1 0,0 0 0,0-1 0,-1 1 0,0-1-1,0-1 1,-1 1 0,0-1 0,0 0 0,0 0 0,-1 0 0,0-1-1,-1 1 1,5-13 0,1-19 1414,8-70 0,-12 70-943,-4 35-582,0-1 0,0 0 0,0 1 0,1-1 1,0 1-1,0-1 0,0 1 0,0 0 0,1 0 1,-1 0-1,1 0 0,0 0 0,0 1 0,1-1 1,-1 1-1,5-4 0,6-6-6,1-6 242,-13 16-345,-1 0 1,1 1 0,0-1-1,0 0 1,1 1-1,-1 0 1,0 0-1,6-4 1,-6 4-20,0 1 0,0 0 0,0-1 0,0 1 0,0-1 0,-1 0 0,1 1 0,0-1 0,-1 0 0,0 0 0,1 0 0,0-3 0,4-4 86,7-3 94,-13 12-204,1-1 0,0 1 0,0-1-1,0 1 1,-1-1 0,1 0 0,0 1-1,0-1 1,-1 0 0,1 1 0,-1-1-1,1 0 1,-1 0 0,1 1 0,-1-1-1,1 0 1,-1 0 0,0 0 0,1 0-1,-1-1 1,6-18 115,-1 13-23,-3 10 209,18 141-209,2 8-74,-18-137-18,-2 1 0,1-1 0,-2 0 0,0 1 0,-1-1 0,0 1 0,-1-1 0,-6 28 0,7-42-4,-1 1 0,0 0 0,0 0 0,0 0-1,0-1 1,0 1 0,0 0 0,-1-1 0,1 1 0,-1-1 0,1 1-1,-1-1 1,1 0 0,-1 0 0,0 0 0,1 0 0,-1 0 0,0 0-1,0 0 1,0 0 0,0-1 0,0 1 0,0-1 0,0 1 0,0-1 0,0 0-1,0 0 1,0 0 0,0 0 0,-3 0 0,-4-1 21,1 0 1,-1-1-1,1 1 1,-1-2-1,-14-5 0,-74-37 288,84 32-205,3 4 79,43 18-61,-3 1-142,-13-6 8,34 8-41,0-1-1,63 4 1,-113-15 47,19 2-21,-1-1 0,1-1 0,-1-1 0,1 0 1,-1-1-1,0-2 0,24-6 0,-29 5 5,1 0 0,-2-1 0,1-1 0,-1 0 1,0-1-1,0 0 0,16-15 0,-22 16 16,-1 0-1,0 0 1,0 0 0,-1-1-1,1 1 1,-2-2 0,1 1 0,-1 0-1,-1-1 1,0 1 0,0-1-1,0 0 1,1-13 0,-3 13 11,0 0 0,-1-1 0,0 1 0,0-1 0,-1 1 0,-1 0 0,1-1 0,-2 1 1,1 0-1,-1 0 0,0 0 0,-9-15 0,11 21-4,-1-1-1,0 1 1,-1-1 0,1 1 0,0 0-1,-1 0 1,0 0 0,0 0 0,0 0 0,0 1-1,0 0 1,0-1 0,-1 1 0,1 0-1,-1 0 1,0 1 0,1-1 0,-1 1-1,0 0 1,0 0 0,0 0 0,0 1-1,0-1 1,0 1 0,0 0 0,0 0-1,0 0 1,0 0 0,0 1 0,0 0 0,1 0-1,-6 1 1,3 0-3,0 0 1,0 1-1,0 0 1,0 0-1,1 0 0,-1 0 1,1 1-1,0 0 1,0 0-1,0 0 0,1 1 1,-1 0-1,-3 5 1,4-3-3,0 0 0,1-1 1,0 2-1,0-1 0,0 0 1,1 0-1,0 1 1,1-1-1,0 1 0,-1 13 1,1-5-2,2 1 0,-1-1 0,2 0 1,0 1-1,1-1 0,1 0 0,7 20 0,-7-26 0,0 1 0,1 0 0,1-1 0,0 0 0,0 0 0,1-1 0,0 1 0,1-1 0,0-1 0,17 15 0,-22-20 0,1-1 0,0 0 0,-1 0 0,1 0 0,0-1 0,0 1 0,0-1 0,0 0 0,1 0 0,-1 0 0,0-1 0,0 1 0,0-1 0,1 0 0,-1 0 0,0-1 0,0 1 0,0-1 0,1 0 0,-1 0 0,0-1 0,0 1 0,0-1 0,-1 1 0,7-5 0,2-1 0,-1 0 0,0-1 0,0-1 0,-1 0 0,0 0 0,15-19 0,1-7 33,-1-1-1,21-43 1,24-36 54,-69 113-77,1 0-1,0 0 1,-1 0 0,1 0-1,0 1 1,0-1-1,0 1 1,0-1-1,0 1 1,1 0-1,-1 0 1,0 0 0,1 0-1,-1 0 1,1 0-1,-1 1 1,1-1-1,-1 1 1,1 0-1,-1 0 1,1 0-1,-1 0 1,1 0 0,-1 0-1,1 1 1,-1-1-1,5 2 1,6 2 12,-1 1 0,1 0 0,-1 1 1,12 7-1,-8-4 17,15 14-15,-10-6-59,-21-17 35,0 0 0,0-1 0,0 1 0,0 0-1,0 0 1,0 0 0,0 0 0,0 0 0,0 0 0,0-1 0,0 1-1,-1 0 1,1 0 0,0 0 0,0 0 0,0 0 0,0 0 0,0-1-1,0 1 1,0 0 0,1 0 0,-1 0 0,0 0 0,0 0 0,0 0 0,0-1-1,0 1 1,0 0 0,0 0 0,0 0 0,0 0 0,0 0 0,0 0-1,0 0 1,0 0 0,0-1 0,1 1 0,-1 0 0,0 0 0,0 0 0,0 0-1,0 0 1,0 0 0,0 0 0,1 0 0,-1 0 0,0 0 0,0 0-1,0 0 1,0 0 0,0 0 0,0 0 0,1 0 0,-1 0 0,0 0-1,0 0 1,0 0 0,0 0 0,0 0 0,0 0 0,1 0 0,-1 0 0,0 0-1,0 0 1,-5-12 18,-1 3 7,-1 0-1,0 1 0,0-1 0,-1 2 0,-1-1 0,1 1 0,-17-11 0,20 15-10,0 0 0,1 1 0,-1-1 0,0 1 0,0 0-1,0 1 1,0-1 0,-1 1 0,1 0 0,0 1 0,0-1-1,-1 1 1,1 0 0,0 0 0,-1 0 0,1 1 0,0 0 0,-9 3-1,11-3-8,0 1-1,1-1 0,-1 1 0,1 0 1,-1 0-1,1 0 0,0 1 0,0-1 0,0 0 1,0 1-1,0-1 0,-2 6 0,-17 34-29,18-32 20,0 0 0,0 0 0,1 0 0,0 0 0,1 1 1,0-1-1,1 1 0,0-1 0,1 1 0,2 13 0,0-6-6,1-1-1,1 1 1,0-1-1,1-1 1,10 20-1,-10-25-2,0-1 0,1 0 0,0-1 0,1 1 1,-1-2-1,18 16 0,1-3-33,31 18 1,-49-33 35,-1-2 4,0 0 0,0-1 1,0 0-1,1 0 0,-1 0 1,1-1-1,0 0 0,-1-1 1,1 1-1,0-2 0,0 1 1,0-1-1,0 0 0,0-1 1,0 1-1,0-2 0,-1 1 0,13-5 1,2-1-6,0-2 1,-1-1 0,0 0 0,-1-2-1,21-15 1,-20 11 9,-1-1 0,-1-1 0,0-1 0,-2 0-1,0-1 1,-1-1 0,-1-1 0,-1 0 0,15-33 0,-26 48 13,-1 1 0,0-1-1,0 1 1,0-1 0,-1 0 0,0 0 0,0 0 0,-1-7 0,0 13-8,1 0 1,-1-1-1,0 1 0,0 0 1,0 0-1,-1-1 0,1 1 1,0 0-1,0-1 0,-1 1 1,1 0-1,-1 0 0,1 0 1,-1-1-1,1 1 0,-1 0 1,0 0-1,0 0 0,1 0 0,-1 0 1,0 0-1,0 0 0,0 0 1,0 1-1,0-1 0,0 0 1,0 1-1,0-1 0,-1 0 1,1 1-1,0-1 0,0 1 1,0 0-1,-1-1 0,1 1 1,0 0-1,-1 0 0,1 0 1,0 0-1,0 0 0,-1 0 1,1 0-1,0 0 0,-1 0 1,1 1-1,0-1 0,0 0 1,-1 1-1,1-1 0,-1 2 1,-5 1-2,1 0 1,-1 0 0,1 1-1,0-1 1,0 2-1,0-1 1,1 1 0,0-1-1,-1 2 1,-4 5-1,4-3 1,0 0 1,0 1-1,1-1 0,0 1 0,0 0 0,-5 16 0,8-18 4,0 1 0,0-1 0,1 0 0,0 1 0,1-1 0,0 1 0,0-1 0,0 0 0,1 1 0,0-1-1,1 1 1,0-1 0,0 0 0,0 0 0,1 0 0,0 0 0,7 11 0,-8-14-11,1 0 0,0 0 0,0 0 0,1-1 0,-1 1 0,1-1 0,-1 0 0,1 0 0,0 0 1,0-1-1,1 1 0,-1-1 0,0 0 0,1 0 0,-1-1 0,1 1 0,0-1 0,-1 0 0,1-1 0,0 1 0,0-1 0,0 1 1,-1-1-1,1-1 0,0 1 0,0-1 0,0 0 0,7-2 0,-7 1-5,1 0-1,0 0 1,0-1 0,-1 0-1,0 0 1,1 0 0,-1 0-1,0-1 1,-1 0 0,1 0-1,-1 0 1,0-1-1,0 0 1,0 0 0,0 0-1,-1 0 1,0 0 0,0 0-1,0-1 1,2-7 0,-3 6 13,0 1 0,0-1 0,-1 1-1,0-1 1,0 0 0,-1 1 0,0-1 0,0 0 0,0 0 0,-1 1 0,0-1 0,0 0 0,-1 1 0,0-1 0,0 1 0,0-1 0,-1 1 0,-4-6 0,4 5 13,-1 1-1,0 0 1,0 0 0,-1 0 0,0 1 0,1-1 0,-2 1 0,1 0 0,-1 1-1,0 0 1,0-1 0,0 2 0,0-1 0,-1 1 0,1 0 0,-1 0-1,0 1 1,0 0 0,-11-2 0,3 1 36,10 2-25,1 0 0,-1 1 0,1-1 0,-1 1 0,1 0 0,-1 0 0,1 0-1,-1 0 1,1 1 0,-1 0 0,-6 2 0,7 1 84,7-3-73,16-2-46,-8-2 2,144-24-101,-121 23 64,-1 1 0,58 3 0,-79 1 27,0 1 0,0 0 1,0 0-1,0 1 0,-1 1 1,0 0-1,1 0 0,-2 1 1,20 12-1,-26-14 18,-1 1-1,1 0 1,-1 0 0,0 0-1,0 0 1,-1 0 0,1 1-1,-1-1 1,0 1-1,0-1 1,0 1 0,-1 0-1,1 0 1,0 6 0,0 3 28,0 0 0,-1-1 0,-1 1 0,-1 14 0,0-19 28,-1 0 1,0 0 0,0 0 0,-6 14 0,1-5 229,14-35-289,0 1 0,0-1 0,2 1 0,0 0 0,1 1 0,0 0 1,1 0-1,1 1 0,25-23 0,-35 35 0,-1 1 0,1-1 0,-1 1 0,1 0 0,0 0 0,0 0 0,0 0 0,0 0 0,-1 0 0,1 0 0,0 1 0,1-1 0,-1 1 0,0-1 0,0 1 0,0 0 0,0 0 0,0 0 0,3 0 0,-4 1 0,1 0 0,0-1 0,0 1 0,-1 0 0,1 0 0,-1 0 0,1 0 0,-1 1 0,1-1 0,-1 0 0,0 1 0,1-1 0,-1 1 0,0-1 0,0 1 0,0-1 0,0 1 0,-1 0 0,1-1 0,0 1 0,0 4 0,12 36 0,-9-27 0,0 1 0,2-1 0,0 0 0,0 0 0,10 14 0,-15-28 0,0 0 0,0 0 0,0 0 0,0 0 0,0 0 0,0 0 0,0 0 0,0-1 0,1 1 0,-1-1 0,0 1 0,1 0 0,-1-1 0,0 0 0,1 1 0,-1-1 0,1 0 0,-1 0 0,0 0 0,1 0 0,-1 0 0,1 0 0,-1 0 0,2-1 0,37-10 0,-36 10 0,20-10 0,0-1 0,-1-1 0,0 0 0,32-27 0,-2 2 0,-15 9 0,39-38 0,-72 63 0,8-18 0,-92 67 0,79-45 0,-31 22 0,-51 47 0,74-61 0,1 1 0,-1-1 0,1 1 0,1 0 0,0 1 0,0 0 0,1 0 0,0 0 0,0 1 0,-5 20 0,10-30 0,0 0 0,0 0 0,-1 0 0,1 0 0,0 0 0,0 0 0,0 0 0,0 1 0,0-1 0,0 0 0,1 0 0,-1 0 0,0 0 0,0 0 0,1 0 0,-1 0 0,1 0 0,-1 0 0,1 0 0,-1 0 0,1 0 0,0 0 0,-1 0 0,2 0 0,0 1 0,0-1 0,0 0 0,-1 0 0,1 0 0,0-1 0,0 1 0,0 0 0,0-1 0,0 1 0,1-1 0,3 1 0,2-1 0,0 0 0,0-1 0,1 0 0,-1 0 0,11-3 0,-8 0 0,0 0 0,0-1 0,0 0 0,0-1 0,-1 0 0,0 0 0,0-1 0,-1 0 0,12-12 0,-9 6 0,-1 0 0,0-1 0,-1 0 0,0 0 0,13-30 0,-9 13 0,-2-2 0,-1 0 0,-2 0 0,-1-1 0,6-64 0,-11 64 0,0 0 0,-3 0 0,-1-1 0,-1 1 0,-2 1 0,-9-40 0,12 70 0,0-1 0,0 1 0,0 0 0,0 0 0,0 0 0,-1 0 0,0 0 0,1 0 0,-1 0 0,0 1 0,-1-1 0,1 1 0,0-1 0,-1 1 0,-3-3 0,5 5 0,1 0 0,-1 0 0,0 0 0,0 0 0,1 0 0,-1 0 0,0 0 0,1 0 0,-1 0 0,0 0 0,0 1 0,1-1 0,-1 0 0,0 0 0,1 1 0,-1-1 0,0 0 0,1 1 0,-1-1 0,1 1 0,-1-1 0,1 1 0,-1-1 0,1 1 0,-1-1 0,1 1 0,-1 0 0,1-1 0,0 1 0,-1-1 0,1 1 0,0 0 0,-1 0 0,1-1 0,0 2 0,-13 28 0,3 4 0,1 0 0,1 1 0,2 0 0,2 0 0,1 1 0,2 50 0,3-57 0,1 0 0,0-1 0,3 0 0,0 0 0,2 0 0,1-1 0,1 0 0,21 40 0,-25-58 0,-1 0 0,1 0 0,10 10 0,-14-17 0,-1 0 0,1 0 0,0 0 0,0 0 0,0 0 0,1-1 0,-1 1 0,0-1 0,0 1 0,1-1 0,-1 0 0,1 0 0,-1 0 0,1 0 0,0-1 0,-1 1 0,1-1 0,3 1 0,4-3 0,0-1 0,0 1 0,-1-2 0,1 1 0,-1-1 0,10-6 0,4-1 0,-10 5 0,0-1 0,-1 0 0,0-1 0,0 0 0,-1 0 0,0-2 0,-1 1 0,0-1 0,0-1 0,15-21 0,-4 3 0,-10 17 0,-1-1 0,13-23 0,-22 33 0,1-1 0,-1 1 0,1 0 0,-1 0 0,0-1 0,0 1 0,0-1 0,-1 1 0,1-1 0,-1 1 0,0-1 0,0 1 0,0-1 0,0 0 0,-1 1 0,1-1 0,-3-4 0,3 8 0,0-1 0,0 0 0,-1 1 0,1-1 0,0 1 0,-1-1 0,1 1 0,0-1 0,-1 1 0,1-1 0,-1 1 0,1 0 0,-1-1 0,1 1 0,-1 0 0,1-1 0,-1 1 0,0 0 0,1-1 0,-1 1 0,1 0 0,-1 0 0,0 0 0,1 0 0,-1 0 0,1 0 0,-1 0 0,0 0 0,1 0 0,-1 0 0,0 0 0,1 0 0,-1 0 0,1 0 0,-2 1 0,-22 10 0,22-10 0,-11 7 0,1 1 0,0 0 0,0 1 0,1 0 0,1 1 0,0 0 0,0 0 0,1 1 0,0 1 0,1-1 0,1 1 0,0 1 0,1-1 0,0 1 0,-7 28 0,12-38 0,0 0 0,1 0 0,-1 0 0,1 0 0,0 0 0,0 0 0,1 0 0,-1 0 0,1 0 0,0 0 0,0-1 0,0 1 0,0 0 0,1 0 0,0-1 0,-1 1 0,1-1 0,1 1 0,3 5 0,-4-8 0,-1 1 0,1 0 0,0-1 0,-1 1 0,1-1 0,0 0 0,0 1 0,0-1 0,0 0 0,0 0 0,0 0 0,0-1 0,1 1 0,-1 0 0,0-1 0,0 0 0,1 1 0,-1-1 0,0 0 0,0 0 0,1 0 0,-1 0 0,0-1 0,0 1 0,1-1 0,-1 1 0,0-1 0,0 0 0,0 0 0,0 0 0,0 0 0,0 0 0,0 0 0,0 0 0,3-3 0,5-7 0,0 1 0,0-2 0,-1 1 0,0-1 0,-1-1 0,-1 1 0,0-1 0,0-1 0,7-21 0,-13 30 0,0 0 0,0 0 0,0-1 0,0 1 0,-1 0 0,0-1 0,0 1 0,-1 0 0,1 0 0,-1-1 0,0 1 0,0 0 0,-1 0 0,0 0 0,-2-6 0,3 11 0,1 0 0,0-1 0,0 1 0,0 0 0,-1-1 0,1 1 0,0 0 0,0 0 0,-1-1 0,1 1 0,0 0 0,0 0 0,-1 0 0,1-1 0,0 1 0,-1 0 0,1 0 0,0 0 0,-1 0 0,1 0 0,0 0 0,-1 0 0,1 0 0,-1 0 0,1 0 0,0 0 0,-1 0 0,1 0 0,0 0 0,-1 0 0,1 0 0,0 0 0,-1 0 0,1 0 0,0 0 0,-1 0 0,1 1 0,0-1 0,-1 0 0,1 0 0,0 0 0,-1 1 0,1-1 0,0 0 0,0 0 0,-1 1 0,1-1 0,0 0 0,0 1 0,0-1 0,-1 1 0,-12 18 0,11-17 0,-2 5 0,0 1 0,1-1 0,0 1 0,0 0 0,0 0 0,1 0 0,0 1 0,1-1 0,0 0 0,0 1 0,1-1 0,0 1 0,0-1 0,1 1 0,0-1 0,3 10 0,-3-12 0,1 1 0,0-1 0,0 0 0,1 0 0,0 0 0,0-1 0,0 1 0,0-1 0,1 1 0,0-1 0,0 0 0,1-1 0,-1 1 0,1-1 0,0 0 0,0 0 0,0 0 0,1-1 0,-1 1 0,1-1 0,11 3 0,-13-4 0,0-1 0,1-1 0,-1 1 0,1 0 0,0-1 0,-1 0 0,1 0 0,-1-1 0,1 1 0,-1-1 0,1 0 0,-1 0 0,0-1 0,1 1 0,-1-1 0,0 0 0,7-4 0,-3 1 0,0-1 0,0 0 0,-1 0 0,1-1 0,-1 0 0,11-16 0,-6 8 0,-1-1 0,-1 0 0,0-1 0,-1 0 0,-1 0 0,-1-1 0,0 0 0,-1 0 0,4-27 0,-9 37 0,-1-1 0,0 0 0,0 0 0,-3-16 0,2 20 0,0 0 0,0 1 0,-1 0 0,1-1 0,-1 1 0,0 0 0,0 0 0,0 0 0,-1 0 0,1 0 0,-4-3 0,-2 0 0,7 7 0,0-1 0,0 0 0,0 1 0,0-1 0,0 0 0,1 0 0,-1 0 0,0 0 0,0 1 0,1-1 0,-1 0 0,1 0 0,-1 0 0,0-2 0,1 3 0,0 0 0,0 0 0,1 0 0,-1 0 0,0-1 0,0 1 0,0 0 0,0 0 0,0 0 0,1 0 0,-1 0 0,0 0 0,0-1 0,0 1 0,1 0 0,-1 0 0,0 0 0,0 0 0,0 0 0,1 0 0,-1 0 0,0 0 0,0 0 0,0 0 0,1 0 0,-1 0 0,0 0 0,0 0 0,0 0 0,1 0 0,-1 0 0,0 0 0,0 0 0,0 0 0,0 1 0,1-1 0,-1 0 0,0 0 0,0 0 0,0 0 0,0 0 0,1 0 0,-1 1 0,0-1 0,0 0 0,11 5 0,33 24 0,-35-25 0,1 2 0,-1-1 0,-1 2 0,1-1 0,-1 1 0,0 0 0,-1 0 0,1 1 0,8 13 0,-6-1 0,0 2 0,-1 0 0,-1 0 0,9 41 0,-11-36 0,-4-19 0,1-1 0,-1 0 0,1 1 0,0-1 0,1 0 0,0 0 0,0 0 0,8 9 0,-10-15 0,-1 0 0,0 0 0,1 0 0,-1-1 0,1 1 0,-1 0 0,1-1 0,-1 1 0,1-1 0,0 0 0,-1 1 0,1-1 0,0 0 0,-1 0 0,1 0 0,-1 0 0,1 0 0,0-1 0,-1 1 0,3-1 0,32-12 0,-26 7 0,0 0 0,-1-1 0,0 0 0,0 0 0,-1-1 0,1 0 0,-2-1 0,1 0 0,6-11 0,5-10 0,24-53 0,-27 49 0,25-39 0,-41 73 0,1 0 0,-1 0 0,0 0 0,0 0 0,1 0 0,-1 0 0,0 0 0,0 0 0,1 0 0,-1 0 0,0 0 0,0 0 0,1 0 0,-1 0 0,0 0 0,0 0 0,0 1 0,1-1 0,-1 0 0,0 0 0,0 0 0,0 0 0,0 1 0,1-1 0,-1 0 0,0 0 0,0 0 0,0 1 0,0-1 0,0 0 0,0 0 0,1 0 0,-1 1 0,0-1 0,0 0 0,0 0 0,0 1 0,0-1 0,0 0 0,0 0 0,0 1 0,0-1 0,0 0 0,0 0 0,0 1 0,0-1 0,2 14 0,-1-1 0,0 1 0,-2 22 0,1 9 0,1-4 0,-1-5 0,2 1 0,10 55 0,-12-91 0,0-1 0,0 1 0,-1-1 0,1 0 0,0 1 0,1-1 0,-1 1 0,0-1 0,0 0 0,0 1 0,0-1 0,0 1 0,0-1 0,0 0 0,1 1 0,-1-1 0,0 1 0,0-1 0,1 0 0,-1 1 0,0-1 0,0 0 0,1 1 0,-1-1 0,0 0 0,1 0 0,-1 1 0,0-1 0,1 0 0,-1 0 0,1 0 0,-1 0 0,0 1 0,1-1 0,-1 0 0,1 0 0,-1 0 0,1 0 0,-1 0 0,0 0 0,1 0 0,-1 0 0,1 0 0,-1 0 0,0 0 0,1 0 0,-1 0 0,1-1 0,-1 1 0,0 0 0,1 0 0,-1 0 0,1-1 0,-1 1 0,0 0 0,1 0 0,-1-1 0,0 1 0,1 0 0,-1-1 0,19-23 0,-18 23 0,33-56 0,-4 0 0,43-113 0,-68 159 0,-2 3 0,0 0 0,1 1 0,0-1 0,7-9 0,-11 17 0,0 0 0,0 0 0,0 0 0,0 0 0,0 0 0,0 0 0,0 0 0,0 1 0,0-1 0,0 0 0,0 0 0,0 0 0,0 0 0,0 0 0,0 0 0,0 0 0,0 0 0,0 0 0,0 0 0,0 0 0,0 0 0,0 0 0,0 0 0,1 1 0,-1-1 0,0 0 0,0 0 0,0 0 0,0 0 0,0 0 0,0 0 0,0 0 0,0 0 0,0 0 0,0 0 0,0 0 0,0 0 0,0 0 0,1 0 0,-1 0 0,0 0 0,0 0 0,0 0 0,0 0 0,0 0 0,0 0 0,0 0 0,0 0 0,0 0 0,0 0 0,0 0 0,0 0 0,1 0 0,-1-1 0,0 1 0,0 0 0,0 0 0,0 0 0,0 0 0,0 0 0,0 0 0,0 0 0,0 7 0,-45 293 0,-27-6 0,60-258 0,-1-2 0,-2 1 0,-25 42 0,29-58 0,-2-1 0,0 0 0,0-1 0,-2-1 0,0 0 0,-33 27 0,44-40 0,-1 0 0,0 0 0,0 0 0,0 0 0,0-1 0,0 0 0,0 0 0,-7 2 0,10-4 0,-1 1 0,1-1 0,0 0 0,-1 0 0,1 0 0,0 0 0,0-1 0,-1 1 0,1-1 0,0 1 0,0-1 0,-1 0 0,1 0 0,0 0 0,0 0 0,0 0 0,0 0 0,0 0 0,1-1 0,-1 1 0,0-1 0,-2-2 0,-3-5 0,1 1 0,0-1 0,1-1 0,0 1 0,0-1 0,1 0 0,0 0 0,1 0 0,0 0 0,1-1 0,-2-11 0,3 9 0,-1-1 0,1 1 0,1-1 0,1 1 0,0-1 0,0 1 0,2-1 0,5-18 0,-5 25 0,0 1 0,0-1 0,1 1 0,0 0 0,0 0 0,1 1 0,0-1 0,0 1 0,0 0 0,1 1 0,-1-1 0,1 1 0,0 0 0,11-5 0,5-3 0,1 2 0,43-13 0,-32 15 0,-1 1 0,1 1 0,0 2 0,0 1 0,0 2 0,0 2 0,0 0 0,46 10 0,-66-7 852,-8 0-5649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48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0 853 7736,'0'0'7198,"11"2"-6671,-3 0-425,-3-1-46,0 0 0,0 0 0,0 0 0,0-1 0,0 1 0,1-1 0,-1-1 0,0 1 0,0-1 0,0 1 0,1-2 0,-1 1 0,5-2 1,10-7 185,0 0 0,0-1 0,-1-1 0,0-1 0,-1-1 0,-1 0 0,0-2 0,-1 0 0,-1 0 0,0-1 0,-1-1 0,18-31 0,34-71 1126,-58 104-1151,-2 0-1,0-1 0,0 1 1,-2-1-1,5-31 1,-7 42-35,2-10 327,-4 16-500,0 0 0,0 0 0,0 0 1,0-1-1,0 1 0,0 0 0,0 0 0,0 0 0,0-1 0,0 1 0,0 0 1,0 0-1,0 0 0,0 0 0,0-1 0,0 1 0,0 0 0,0 0 0,0 0 1,0-1-1,0 1 0,0 0 0,0 0 0,0 0 0,0 0 0,0-1 0,0 1 1,-1 0-1,1 0 0,0 0 0,0 0 0,0 0 0,0-1 0,0 1 0,-1 0 1,1 0-1,0 0 0,0 0 0,0 0 0,0 0 0,0 0 0,-1 0 0,1 0 1,0 0-1,0-1 0,0 1 0,-1 0 0,1 0 0,0 0 0,0 0 0,0 0 1,-1 0-1,1 0 0,0 1 0,-1 0 21,0 0 0,0 0 0,0 1 0,0-1-1,1 0 1,-1 1 0,0-1 0,1 1 0,-1-1 0,1 1 0,0-1 0,-1 1 0,1-1 0,0 1 0,0-1-1,0 4 1,-1 5 55,-16 69 234,8-43-141,1 1 0,-5 69 1,12-66-57,-1-20-32,2 0 1,0 0 0,1-1 0,4 25 0,-3-39-54,-1 1 0,1-1 0,0 1 0,0-1 0,1 0 0,0 1 0,0-1 0,0-1 0,0 1 0,1 0 1,0-1-1,0 0 0,4 4 0,-5-6-16,-1 0 0,1 0 0,0-1 1,-1 1-1,1-1 0,0 0 0,0 0 0,0 0 1,0 0-1,0 0 0,0-1 0,1 1 0,-1-1 1,0 0-1,0 0 0,0 0 0,0 0 0,0-1 1,1 1-1,-1-1 0,0 0 0,0 0 0,0 0 1,5-2-1,-2-1 18,1 0 0,-1-1 0,0 0 0,0 0-1,0 0 1,5-7 0,11-9 65,-10 10-38,-2-1 0,1 0 0,-1 0 0,-1-1 0,0 0-1,-1-1 1,-1 0 0,0 0 0,-1 0 0,9-29 0,-11 33-24,0 0 1,1 0-1,0 1 0,1-1 0,0 2 0,1-1 0,-1 1 1,2-1-1,-1 2 0,1-1 0,0 1 0,0 1 1,12-8-1,-19 14-40,0-1 0,-1 1 0,1 0 0,0 0-1,0-1 1,-1 1 0,1 0 0,0 0 0,0 0 0,-1 0 0,1 0 0,0 0 0,0 0 0,0 0 0,-1 0 0,1 0 0,0 1 0,-1-1 0,1 0 0,0 0-1,0 1 1,-1-1 0,1 1 0,1 0 0,15 18 73,-12-11-41,0 1 1,-1-1 0,5 14-1,-2 8 68,-1 0 0,-1 0 0,1 53 0,-4-45 19,1-23 87,1-13-35,9-18 30,-6 5-192,27-45 94,-22 35-68,1 0 0,0 1 0,1 1 0,1 0 0,18-17 0,16-8 143,-49 43-177,1 0 1,0 1-1,0-1 1,0 1-1,-1 0 0,1-1 1,0 1-1,0 0 1,0-1-1,0 1 1,0 0-1,0 0 1,0 0-1,0 0 0,-1-1 1,1 2-1,0-1 1,0 0-1,0 0 1,0 0-1,0 0 1,0 0-1,0 1 0,0-1 1,0 0-1,-1 1 1,1-1-1,0 1 1,0-1-1,0 1 0,-1-1 1,1 1-1,0 0 1,-1-1-1,1 1 1,0 0-1,-1 0 1,1-1-1,-1 1 0,1 0 1,-1 0-1,1 1 1,1 2 4,0 1 1,0-1 0,0 0-1,0 1 1,-1-1 0,0 1-1,1 6 1,0 15 31,-2 0 0,-4 25 0,1 21 284,3-73-311,0 0-1,1-1 1,-1 1-1,1 0 1,-1 0-1,1 0 1,0 0-1,-1 0 1,1 0-1,0 0 1,0 0-1,0 0 1,0 1-1,1-2 1,8-9 31,5-10-4,2-4 8,1 2 1,1 0-1,0 1 0,36-31 0,-54 52-45,0 1 0,0-1 0,0 0-1,0 1 1,0-1 0,0 1-1,0-1 1,0 1 0,0 0 0,0-1-1,0 1 1,0 0 0,0 0-1,0-1 1,0 1 0,0 0 0,0 0-1,0 0 1,0 0 0,0 1 0,1-1-1,-1 0 1,0 0 0,0 1-1,0-1 1,1 1 0,0 1-1,1-1 1,-1 1-1,0 0 0,0 0 1,0 0-1,0 0 0,0 0 1,0 0-1,-1 1 0,2 1 1,3 7 2,-1 0 0,0 0 0,6 20 0,-2 7 25,6 24 2,-13-58-23,-1 0 0,1 0 0,-1-1-1,1 1 1,1 0 0,-1 0-1,0-1 1,1 0 0,0 1 0,-1-1-1,5 3 1,-5-5 1,1 0-1,-1 0 1,0 0-1,0 0 1,1 0-1,-1 0 1,0-1-1,1 0 1,-1 1 0,1-1-1,-1 0 1,1 0-1,-1 0 1,0 0-1,1-1 1,-1 1-1,1-1 1,-1 0 0,0 1-1,1-1 1,-1 0-1,3-2 1,5-2 23,0 0 1,-1-1-1,13-10 0,-5 2 5,-2-1-1,0-1 1,-1 0-1,0-2 1,14-24-1,-11 17 78,0 2-1,27-29 0,-44 52-112,0 0 0,0 0 0,0 0-1,0 0 1,0 0 0,0 1 0,0-1-1,0 0 1,0 0 0,0 0 0,0 0-1,0 0 1,0 1 0,0-1 0,0 0-1,0 0 1,0 0 0,0 0 0,0 0-1,0 1 1,0-1 0,0 0 0,0 0-1,0 0 1,0 0 0,0 0 0,0 0-1,0 1 1,1-1 0,-1 0 0,0 0-1,0 0 1,0 0 0,0 0 0,0 0 0,0 0-1,0 0 1,1 1 0,-1-1 0,0 0-1,0 0 1,0 0 0,0 0 0,0 0-1,1 0 1,-1 0 0,0 0 0,0 0-1,0 0 1,0 0 0,0 0 0,1 0-1,-1 0 1,0 0 0,0 0 0,0 0-1,0 0 1,0 0 0,1 0 0,-1 0-1,0 0 1,0-1 0,0 1 0,0 0-1,0 0 1,1 0 0,-3 18 46,2-14-40,-71 367 173,54-298-169,-34 166-12,50-226 0,1-11 0,0-1 0,0 1 0,-1-1 0,1 1 0,0 0 0,-1-1 0,1 1 0,-1-1 0,1 0 0,-1 1 0,0 1 0,4-31 0,15-62 0,-5 18 0,2 2 0,36-96 0,-37 130 0,8-23 0,3 1 0,63-108 0,-71 140 0,-7 10 0,21-26 0,-27 38 0,0 0 0,0 0 0,1 0 0,-1 0 0,1 1 0,0 0 0,0 0 0,0 0 0,0 1 0,6-3 0,-8 4 0,-1 1 0,0 0 0,1-1 0,-1 1 0,1 0 0,-1 0 0,0 0 0,1 0 0,-1 1 0,0-1 0,1 1 0,-1-1 0,0 1 0,0 0 0,1 0 0,-1 0 0,0 0 0,0 0 0,0 0 0,0 1 0,3 2 0,3 3 0,0 1 0,-1 0 0,10 13 0,-13-15 0,4 5 0,-1-1 0,0 2 0,0-1 0,-1 1 0,-1 0 0,0 0 0,3 14 0,-6-19 0,0 1 0,-1 0 0,0 0 0,0-1 0,-1 1 0,0 0 0,0 0 0,-1 0 0,0-1 0,0 1 0,-1 0 0,0-1 0,-4 12 0,4-15 0,0 1 0,0-1 0,0 1 0,0-1 0,-1 0 0,0 0 0,1 0 0,-1 0 0,-1 0 0,1-1 0,-1 0 0,1 1 0,-1-1 0,0 0 0,0-1 0,0 1 0,-1-1 0,1 0 0,0 0 0,-1 0 0,0 0 0,1-1 0,-1 0 0,0 0 0,0 0 0,1 0 0,-1-1 0,-7 0 0,-5 0 0,-26 1 0,41-1 0,-1 0 0,1 0 0,-1-1 0,1 1 0,-1-1 0,1 1 0,0-1 0,-1 0 0,1 0 0,0 0 0,0 0 0,0-1 0,-3-1 0,5 3 0,0 0 0,0 0 0,0 0 0,0-1 0,-1 1 0,1 0 0,0 0 0,0-1 0,0 1 0,0 0 0,0 0 0,0-1 0,0 1 0,0 0 0,0-1 0,0 1 0,0 0 0,0 0 0,0-1 0,0 1 0,0 0 0,0 0 0,0-1 0,0 1 0,0 0 0,0 0 0,1-1 0,-1 1 0,0 0 0,0 0 0,0-1 0,0 1 0,0 0 0,1 0 0,-1 0 0,0 0 0,0-1 0,0 1 0,1 0 0,-1 0 0,11-7 0,14-3 0,0 0 0,1 2 0,41-8 0,-12 2 0,70-12 0,-56 13 0,-67 13 0,0-1 0,0 1 0,0-1 0,-1 0 0,1 0 0,0 0 0,0 0 0,0 0 0,-1 0 0,1 0 0,2-3 0,6-4 0,-30 24 0,2 1 0,0 0 0,0 2 0,-24 34 0,40-52 0,1 1 0,-1 0 0,1 1 0,0-1 0,-1 0 0,1 0 0,0 1 0,0-1 0,1 0 0,-1 1 0,0-1 0,1 1 0,0-1 0,-1 1 0,1-1 0,0 1 0,0-1 0,0 1 0,1-1 0,-1 1 0,1-1 0,-1 0 0,1 1 0,0-1 0,0 1 0,0-1 0,0 0 0,0 0 0,0 1 0,1-1 0,-1 0 0,1 0 0,-1-1 0,1 1 0,0 0 0,0 0 0,0-1 0,0 1 0,0-1 0,0 0 0,0 1 0,1-1 0,-1 0 0,0 0 0,4 0 0,-2 1 0,0-1 0,0 0 0,0 0 0,0 0 0,0 0 0,0-1 0,0 0 0,0 0 0,0 0 0,0 0 0,0 0 0,0-1 0,0 0 0,0 0 0,0 0 0,0 0 0,0-1 0,-1 1 0,1-1 0,-1 0 0,1 0 0,-1-1 0,1 1 0,-1-1 0,0 1 0,0-1 0,-1 0 0,4-4 0,-2 1 0,-1 1 0,-1-1 0,1 0 0,-1 0 0,0 0 0,-1-1 0,1 1 0,-1 0 0,0 0 0,-1-1 0,1 1 0,-2-1 0,1 1 0,-2-10 0,-1 2 0,0 0 0,-1 1 0,-1-1 0,0 1 0,-11-18 0,7 12 0,-8-12 0,16 30 0,1 1 0,-1-1 0,1 0 0,0 0 0,-1 1 0,1-1 0,0 0 0,-1 0 0,1 0 0,0 0 0,0 0 0,0 1 0,0-1 0,0 0 0,0 0 0,0 0 0,0 0 0,0 0 0,0 0 0,1 1 0,-1-1 0,0 0 0,0 0 0,1 0 0,-1 1 0,1-1 0,-1 0 0,1 0 0,-1 1 0,1-1 0,-1 0 0,1 1 0,0-1 0,-1 0 0,2 0 0,1-2 0,1 1 0,-1-1 0,0 1 0,1 0 0,-1 0 0,1 0 0,5-1 0,2-1 0,1 1 0,-1 0 0,1 1 0,0 1 0,0 0 0,0 0 0,0 1 0,0 1 0,19 2 0,-24-1 0,0-1 0,0 1 0,0 1 0,0-1 0,-1 1 0,1 0 0,-1 0 0,0 1 0,0 0 0,0 0 0,0 1 0,-1-1 0,0 1 0,0 1 0,0-1 0,0 0 0,4 9 0,-3-2 0,-1-1 0,0 1 0,-1 0 0,0 0 0,-1 0 0,3 25 0,-4-24 0,0-1 0,1 1 0,0 0 0,1-1 0,10 22 0,-12-29 0,0-1 0,1 0 0,0 0 0,0 0 0,0 0 0,0 0 0,0-1 0,1 1 0,4 2 0,-5-4 0,-1-1 0,1 0 0,-1 0 0,1 0 0,-1 0 0,1 0 0,0-1 0,-1 1 0,1-1 0,0 0 0,-1 0 0,1 0 0,0 0 0,0 0 0,-1 0 0,1-1 0,0 1 0,2-2 0,5-1 0,-1-1 0,0 0 0,0 0 0,0-1 0,0 0 0,-1 0 0,0-1 0,0 0 0,0-1 0,-1 1 0,0-1 0,-1-1 0,1 0 0,8-14 0,4-9 0,-2-1 0,22-58 0,-25 55 0,7-14 0,65-172 0,-75 185 0,-1-1 0,-2 0 0,-2 0 0,3-50 0,-6 63 0,-2 20 0,0 0 0,0 1 0,-1-1 0,1 0 0,-1 0 0,0 0 0,0 1 0,0-1 0,-1 0 0,1 0 0,-1 0 0,0 1 0,0-1 0,-3-6 0,4 10 0,0 0 0,-1 0 0,1-1 0,0 1 0,-1 0 0,1 0 0,0 0 0,-1-1 0,1 1 0,-1 0 0,1 0 0,0 0 0,-1 0 0,1 0 0,0 0 0,-1 0 0,1 0 0,-1 0 0,1 0 0,0 0 0,-1 0 0,1 0 0,-1 0 0,1 0 0,0 1 0,-1-1 0,1 0 0,0 0 0,-1 0 0,1 1 0,0-1 0,-1 0 0,1 0 0,0 1 0,-12 9 0,12-10 0,-12 12 0,2 1 0,-1 1 0,2-1 0,0 2 0,1-1 0,0 1 0,1 0 0,-6 18 0,5-7 0,1 0 0,1 0 0,1 1 0,-2 32 0,12 160 0,-4-197 0,4 20 0,1-1 0,14 47 0,-15-69 0,-3-11 0,0-1 0,1 1 0,0-1 0,0 0 0,1 0 0,0 0 0,8 10 0,-11-15 0,0 0 0,1 0 0,-1-1 0,1 1 0,-1-1 0,1 1 0,0-1 0,-1 1 0,1-1 0,0 0 0,0 0 0,0 0 0,0 0 0,0 0 0,0-1 0,0 1 0,0 0 0,1-1 0,-1 0 0,0 1 0,0-1 0,0 0 0,1 0 0,-1 0 0,0-1 0,0 1 0,0 0 0,0-1 0,0 1 0,1-1 0,1-1 0,6-3 0,-1-1 0,0 0 0,-1 0 0,1 0 0,-1-1 0,11-13 0,35-51 0,-38 48 0,28-30 0,-38 46 0,-3 3 0,0 1 0,0 0 0,0 0 0,0 0 0,1 1 0,-1-1 0,7-3 0,-9 6 0,1 0 0,-1-1 0,1 1 0,0 0 0,-1 0 0,1 0 0,-1 0 0,1 0 0,-1 0 0,1 0 0,-1 0 0,1 1 0,0-1 0,-1 0 0,0 1 0,1 0 0,-1-1 0,1 1 0,-1 0 0,0 0 0,1-1 0,-1 1 0,0 0 0,0 0 0,3 3 0,48 46 0,-89-60 0,28 7 0,1 1 0,-1 0 0,0 0 0,0 0 0,1 1 0,-18 1 0,22 0 0,0 1 0,0-1 0,0 1 0,1 0 0,-1 0 0,0 1 0,1-1 0,-1 1 0,1 0 0,-1 0 0,1 0 0,0 0 0,0 1 0,0-1 0,0 1 0,0 0 0,0 0 0,-3 5 0,1 0 0,0-1 0,0 1 0,1 0 0,0 0 0,1 0 0,0 1 0,0-1 0,0 1 0,1 0 0,1-1 0,0 1 0,0 0 0,0 0 0,1 0 0,0 0 0,1 0 0,0 0 0,1 0 0,0 0 0,0-1 0,6 16 0,-7-23 0,-1 1 0,1-1 0,-1 0 0,1 0 0,-1 0 0,1 0 0,0 1 0,-1-1 0,1 0 0,0 0 0,0-1 0,0 1 0,0 0 0,0 0 0,0 0 0,0 0 0,0-1 0,0 1 0,0-1 0,0 1 0,0-1 0,1 1 0,-1-1 0,0 1 0,0-1 0,1 0 0,-1 0 0,0 0 0,0 0 0,1 0 0,-1 0 0,0 0 0,0 0 0,1 0 0,-1-1 0,0 1 0,0 0 0,1-1 0,-1 1 0,0-1 0,1 0 0,3-2 0,0 0 0,0 0 0,-1-1 0,1 1 0,-1-1 0,0 0 0,0 0 0,3-6 0,3-2 0,-1-2 0,-1 1 0,0-1 0,7-19 0,-4 1 0,9-40 0,-17 63 0,0 8 0,0 7 0,0 6 0,13 47 0,-7-34 0,-4-7 0,-3-7 0,1 0 0,0-1 0,1 1 0,1-1 0,-1 0 0,9 12 0,-12-21 0,0 1 0,0-1 0,1 0 0,-1 1 0,0-1 0,1 0 0,-1 0 0,1 0 0,-1 0 0,1 0 0,0 0 0,-1 0 0,1-1 0,0 1 0,-1 0 0,1-1 0,0 0 0,0 1 0,0-1 0,0 0 0,-1 0 0,1 0 0,0 0 0,0 0 0,0 0 0,0-1 0,-1 1 0,1-1 0,0 1 0,0-1 0,-1 0 0,1 0 0,0 1 0,-1-1 0,2-2 0,6-2 0,0-2 0,-1 1 0,0-1 0,12-13 0,-17 17 0,8-11 0,0 0 0,0 0 0,15-31 0,13-17 0,-36 58 0,-2 2 0,1 0 0,0 0 0,0-1 0,-1 1 0,0 0 0,1-1 0,-1 1 0,0-1 0,0 0 0,1-4 0,-1 5 0,1 5 0,1 10 0,-8 36 0,-2 47 0,7-96 0,0 1 0,0-1 0,0 1 0,0-1 0,0 1 0,0-1 0,0 1 0,0-1 0,0 1 0,0 0 0,0-1 0,1 1 0,-1-1 0,0 1 0,0-1 0,0 1 0,1-1 0,-1 0 0,0 1 0,1 0 0,7-3 0,10-17 0,-18 18 0,17-17 0,36-32 0,-37 36 0,0-1 0,27-32 0,-41 44 0,0 0 0,0 0 0,0 0 0,1 0 0,-1 1 0,0-1 0,6-4 0,-7 7 0,-1 0 0,0 0 0,1 0 0,-1 0 0,1-1 0,-1 1 0,0 0 0,1 0 0,-1 0 0,1 0 0,-1 0 0,0 0 0,1 0 0,-1 0 0,1 0 0,-1 0 0,1 0 0,-1 0 0,0 0 0,1 1 0,-1-1 0,1 0 0,0 0 0,8 15 0,-6-4 0,0 0 0,-1 0 0,0 1 0,-1-1 0,0 0 0,-1 14 0,-1-14 0,2 0 0,-1 0 0,1 0 0,1 1 0,0-1 0,4 11 0,-5-19 0,0-1 0,0 0 0,0 0 0,0 0 0,1 0 0,-1 0 0,1 0 0,-1 0 0,1 0 0,0-1 0,-1 1 0,1 0 0,0-1 0,0 0 0,0 1 0,1-1 0,-1 0 0,0 0 0,0 0 0,0 0 0,1-1 0,-1 1 0,1-1 0,-1 1 0,0-1 0,1 0 0,-1 0 0,1 0 0,-1 0 0,0 0 0,1-1 0,2 0 0,7-1 0,1-2 0,-1 1 0,0-2 0,19-8 0,-24 9 0,8-4 0,0-1 0,-1-1 0,0-1 0,0 0 0,18-19 0,-20 17 0,1 1 0,0 1 0,1 0 0,0 1 0,21-11 0,23-4 0,-49 26 0,-7 2 0,-7-1 0,2-1 0,0 1 0,1-1 0,0 1 0,-1 0 0,1 0 0,0 0 0,0 0 0,0 0 0,0 0 0,0 0 0,1 1 0,-3 3 0,-5 7 0,-35 32 0,32-34 0,1-1 0,0 2 0,1 0 0,0 0 0,1 1 0,0 0 0,-9 21 0,16-30 0,1 0 0,-1 0 0,1 0 0,0 0 0,0 0 0,1 0 0,0 0 0,-1 0 0,1 5 0,1-6 0,-1-1 0,1 1 0,0-1 0,-1 1 0,1-1 0,0 0 0,0 1 0,1-1 0,-1 0 0,0 0 0,1 0 0,-1 0 0,1 0 0,0 0 0,0 0 0,2 1 0,-2-1 0,0-1 0,1 1 0,-1-1 0,1 0 0,-1 0 0,1 0 0,0 0 0,0 0 0,-1 0 0,1-1 0,0 1 0,0-1 0,3 0 0,39-4 0,-30 2 0,32-5 0,-1-2 0,0-2 0,-1-2 0,-1-2 0,73-36 0,-108 47 0,0 0 0,0-1 0,-1 0 0,1-1 0,-1 0 0,0 0 0,-1-1 0,1 0 0,-1 0 0,-1-1 0,11-15 0,-16 22 0,0-1 0,0 1 0,-1-1 0,1 1 0,-1 0 0,1-1 0,-1 0 0,1 1 0,-1-1 0,0 1 0,0-1 0,1 1 0,-1-1 0,-1 1 0,1-1 0,0 0 0,0 1 0,0-1 0,-1 1 0,0-4 0,0 4 0,0 0 0,0 0 0,0 0 0,-1 0 0,1-1 0,0 1 0,0 1 0,-1-1 0,1 0 0,0 0 0,-1 0 0,1 1 0,-1-1 0,1 1 0,-1-1 0,-2 0 0,-4 0 0,1 1 0,-1-1 0,0 1 0,1 0 0,-1 1 0,0 0 0,-7 2 0,3 0 0,1 0 0,0 2 0,0-1 0,0 1 0,-17 11 0,22-12 0,0 0 0,1 0 0,0 0 0,0 1 0,0 0 0,0 0 0,1 0 0,-1 1 0,1-1 0,1 1 0,-6 10 0,9-14 0,-1 1 0,0 0 0,1-1 0,-1 1 0,1 0 0,0 0 0,0-1 0,0 1 0,0 0 0,0 0 0,1-1 0,-1 1 0,1 0 0,0-1 0,0 1 0,0 0 0,0-1 0,0 1 0,0-1 0,1 0 0,-1 1 0,1-1 0,0 0 0,0 0 0,0 0 0,0 0 0,0 0 0,3 2 0,1 0 0,0 1 0,0-1 0,0 0 0,0-1 0,1 0 0,0 0 0,-1 0 0,1-1 0,12 3 0,-10-4 0,1 1 0,0-2 0,-1 1 0,1-1 0,0-1 0,0 0 0,-1 0 0,1-1 0,-1 0 0,13-5 0,-11-2 871,-9 1-5773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17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532 0 6128,'0'0'11590,"-12"9"-11371,-126 98 434,42-21-170,-46 46 278,52-26 228,57-66-83,32-38-849,-1 0 0,1 0 0,0 1 0,0-1 0,0 0 0,0 1 0,1-1 0,-1 3 0,-8 18-1,6-18-179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49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10656,'0'0'4632,"123"4"-4088,-29 2 8,11 2-145,-2 4 17,-25-4-48,-21-6 8,-15 2-240,-24-2 0,-12-2-88,-10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49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12056,'0'0'2296,"72"21"-2216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52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30 218 7232,'0'0'6444,"15"1"-5888,15 0-145,35-4 1,-49 1-253,-1 0 0,0-1 1,0 0-1,0-1 0,18-8 0,-24 8-60,1-1 0,-1 0-1,0-1 1,0 0 0,-1 0 0,1-1-1,-2 0 1,1 0 0,-1-1 0,0 0-1,0 0 1,-1-1 0,0 0 0,-1 0-1,5-11 1,-9 18-74,0 0 1,0 1-1,-1-1 0,1 0 0,-1 1 0,1-1 1,-1 0-1,0 0 0,0 0 0,0 1 0,0-1 1,0 0-1,0 0 0,0 1 0,-1-1 1,1 0-1,-1 0 0,1 1 0,-1-1 0,0 0 1,1 1-1,-1-1 0,0 1 0,0-1 0,0 1 1,0-1-1,0 1 0,-1-1 0,1 1 0,0 0 1,-1 0-1,1 0 0,-1 0 0,1 0 1,-1 0-1,1 0 0,-1 0 0,0 1 0,1-1 1,-3 0-1,-3-1 26,0 1 0,0-1 0,0 1-1,-1 1 1,1-1 0,0 1 0,0 0 0,-11 2 0,5 1 8,0 0 0,0 1 0,0 1-1,1 0 1,0 1 0,0 0 0,0 1 0,0 0 0,1 1 0,-13 12-1,8-7 31,1 2 0,1 0 0,1 0 0,0 2 0,1-1 0,-12 23-1,21-34-45,1 0 0,-1 0 0,1 1-1,0-1 1,0 1 0,1-1 0,0 1-1,0 0 1,0 0 0,0 11 0,1-14-19,1 1 1,-1-1 0,1 0 0,0 0-1,0 0 1,0 0 0,1 0 0,-1 0-1,1 0 1,-1 0 0,1 0 0,0-1-1,0 1 1,0 0 0,1-1 0,-1 0-1,0 0 1,1 0 0,0 0 0,-1 0-1,4 2 1,5 2 47,1-1-1,0 0 1,0 0 0,0-1-1,0 0 1,0-1 0,1-1-1,-1 0 1,1-1 0,0 0-1,0-1 1,-1 0 0,1-1-1,0-1 1,-1 0 0,1 0-1,-1-1 1,1-1 0,-1 0-1,11-6 1,-1 0 71,-1-1 0,-1 0-1,0-2 1,-1 0 0,0-2-1,-1 0 1,-1 0 0,0-2-1,-1 0 1,14-22 0,36-63 499,-54 82-422,-6 11 192,-5 17-81,0 7-202,2 1-60,0-1 1,1 0-1,0 0 0,1 0 0,1 0 1,13 24-1,-13-30-13,-1-1 0,1 0 0,1 0 1,0 0-1,0-1 0,0 0 0,1-1 0,0 1 0,0-1 1,1-1-1,17 9 0,9 5 176,-29-14-149,0-1-1,0-1 1,0 1 0,1-1-1,0 0 1,0-1 0,-1 1-1,2-1 1,-1-1 0,0 1-1,0-1 1,10 0-1,-5 0 233,3 0 208,-15-1-516,1 0 1,-1 0-1,0 0 1,1 0-1,-1 0 0,0 0 1,1 0-1,-1 0 1,0-1-1,0 1 0,1 0 1,-1 0-1,0 0 0,0 0 1,1-1-1,-1 1 1,0 0-1,0 0 0,1 0 1,-1-1-1,0 1 0,0 0 1,0 0-1,0-1 1,1 1-1,-1 0 0,0 0 1,0-1-1,0 1 0,0 0 1,0-1-1,0 1 1,0 0-1,0 0 0,0-1 1,0 1-1,0-1-71,-3-6-4409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52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467 1 13360,'0'0'1600,"-12"11"-1042,-176 180 1258,-51 70 412,217-237-1298,17-21-105,12-15-343,28-40-3035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54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251 477 4912,'0'0'6705,"-12"13"-5962,-28 28-152,-90 97 2039,121-127-2298,0 1 0,2-1-1,-1 2 1,1-1 0,1 0 0,0 1 0,-6 24 0,10-32-178,1-1 0,1 1 1,-1-1-1,1 1 1,0 0-1,0 0 1,0-1-1,0 1 1,1 0-1,0-1 1,2 8-1,-1-8-55,-1-1-1,1 0 1,0 0 0,0 0 0,0 0-1,1 0 1,-1 0 0,1-1 0,-1 1-1,1-1 1,0 1 0,0-1-1,0 0 1,0 0 0,0 0 0,7 2-1,2 0 32,-1 0 0,2-1 0,-1-1 0,0 1 0,0-2 0,1 0 0,-1 0 0,1-1 0,-1-1 0,0 0 0,1-1 0,-1 0 0,19-6 0,-13 2-12,0 0 0,-1-2 0,0 1 0,0-2 0,0-1 1,-1 0-1,-1-1 0,18-15 0,-24 18-24,0-1 0,0 0 0,11-18 0,-18 24-57,1 0 1,-1-1-1,0 1 1,-1-1-1,1 0 0,-1 1 1,1-1-1,-1 0 1,0 0-1,-1 0 1,1 0-1,-1 0 0,1 0 1,-1 0-1,-1-6 1,0 9-16,1-1 0,-1 1 0,0-1 1,0 1-1,0-1 0,0 1 0,0 0 1,0-1-1,-1 1 0,1 0 1,0 0-1,-1 0 0,1 0 0,-1 0 1,1 0-1,-1 0 0,1 1 0,-1-1 1,1 1-1,-1-1 0,0 1 1,0-1-1,1 1 0,-1 0 0,0 0 1,-2 0-1,-2-1 25,-1 1-1,0-1 1,0 2 0,1-1-1,-12 3 1,15-2-28,-1 0-1,1 0 1,-1 1 0,1-1-1,0 1 1,0 0 0,0 0 0,0 0-1,0 0 1,0 1 0,1-1 0,-1 1-1,1-1 1,0 1 0,-1 0-1,1 0 1,1 0 0,-1 0 0,0 0-1,1 1 1,-1-1 0,1 1-1,0-1 1,0 1 0,1-1 0,-1 1-1,1-1 1,-1 1 0,1-1 0,0 1-1,0 0 1,1-1 0,-1 1-1,1-1 1,0 1 0,0-1 0,0 1-1,0-1 1,1 0 0,-1 1-1,1-1 1,0 0 0,0 0 0,0 0-1,0 0 1,3 3 0,1-1-4,1 0 0,-1-1 0,1 1 0,-1-1 0,1 0 0,0-1 0,1 1 0,-1-1 0,1-1 0,-1 0 0,1 0 0,0 0 0,0-1 0,0 0 0,-1 0 0,1-1 0,0 0 0,0-1 0,0 0 0,0 0 0,0 0 0,11-5 0,-3 1 17,0-1-1,0-1 1,0 0 0,-1-1 0,0-1-1,-1 0 1,0-1 0,0 0 0,18-19-1,63-69 643,-94 99-647,-1 0-1,1 0 1,0 0 0,0 0 0,-1 0 0,1 0-1,-1 0 1,1 0 0,-1 0 0,1 1 0,-1-1 0,0 0-1,0 0 1,1 0 0,-1 1 0,0-1 0,0 2-1,-35 432 588,34-428-602,-18 123 266,20-181 22,26-188-115,-16 176-78,34-111 0,-38 155-78,1 0 0,1 0 1,1 1-1,0 1 0,1-1 0,1 2 0,18-20 0,-27 33-18,-1 0-1,2 0 1,-1 0-1,0 0 1,0 1-1,1-1 1,-1 1-1,1 0 1,0 0-1,0 1 1,5-3-1,-7 4-6,-1 0 0,1-1 0,-1 1 0,1 0-1,-1 0 1,1 0 0,-1 0 0,0 1 0,1-1 0,-1 0 0,1 1 0,-1-1-1,1 1 1,-1-1 0,0 1 0,1-1 0,-1 1 0,0 0 0,0 0 0,1 0-1,-1 0 1,0 0 0,0 0 0,0 0 0,0 0 0,0 0 0,0 0 0,-1 1-1,1-1 1,0 0 0,-1 1 0,1-1 0,0 0 0,0 3 0,1 3 1,0 0 1,-1 0-1,1 0 1,-1 1-1,-1-1 1,1 0-1,-1 1 1,0-1-1,-1 0 1,0 1-1,0-1 1,-1 0-1,0 0 1,-3 10-1,0-5 25,0 0 0,-1 0 0,-1 0 0,0 0-1,0-1 1,-1 0 0,-11 10 0,-22 7 581,40-27-519,46 1 120,-21-4-202,-4 1-21,-1 0 0,0-2 0,0 0 0,0-1 0,0-1 0,-1 0 0,0-2 1,18-8-1,-8 0 4,-1-2 1,-1 0 0,-1-1-1,0-2 1,-1-1-1,-1 0 1,-2-2 0,25-32-1,-12 8 20,-3-1 0,47-96-1,-69 123 18,-1 1-1,-1-1 1,0 0-1,-2 0 1,0-1-1,-2 0 1,0 0-1,-1 0 1,-2 0-1,-2-33 1,-4 29-25,5 26-5,1-1 0,0 0 0,0 1 0,0-1 0,0 0 0,0 1 0,-1-1 0,1 0 0,0 1 0,-1-1 0,1 0 0,-1 1 0,1-1 0,0 1 0,-1-1-1,1 1 1,-1-1 0,1 1 0,-1-1 0,0 1 0,1-1 0,-1 1 0,1 0 0,-1-1 0,0 1 0,1 0 0,-1 0 0,0 0 0,1-1 0,-1 1 0,-1 0 0,0 2 0,0 0 0,0 0 0,0 1 0,0-1 0,0 1 0,0-1 0,1 1 0,-1-1 0,-1 6 0,-1-1 0,-7 13 0,2 0 0,1 0 0,0 0 0,-9 43 0,-8 88 0,3 134 0,28-138 0,-4-119 0,9 54 0,-15-129 869,1 22-5823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54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 17383,'0'0'1216,"97"-8"-512,-29 2-64,11 0 0,6 6-120,-7-4 0,-3-2-24,-9-2 0,-5-3-96,-7 1 0,-6 4-64,-19 4-8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55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307 786 5416,'0'0'7930,"-7"10"-7330,-6 5-338,0 0 0,-1-1 1,-1 0-1,-19 15 0,22-21-99,-85 68 1204,84-65-1055,1 0-1,0 2 0,1-1 1,0 2-1,-10 16 0,18-24-120,0 0-1,0 0 1,0 1-1,1-1 0,0 0 1,0 1-1,1 0 0,-1 6 1,2-12-145,0 0 0,0 0 0,0-1 0,0 1 1,1 0-1,-1 0 0,0 0 0,1-1 0,-1 1 1,0 0-1,1 0 0,-1-1 0,1 1 0,-1 0 1,1-1-1,0 1 0,-1-1 0,1 1 0,0-1 1,-1 1-1,1-1 0,0 1 0,-1-1 0,1 1 1,0-1-1,0 0 0,0 0 0,-1 1 0,1-1 1,0 0-1,0 0 0,0 0 0,0 0 0,0 0 1,-1 0-1,1 0 0,1 0 0,4 0 75,0 0-1,0 0 0,0-1 1,9-2-1,-2-1-3,-1-1 0,0 0 1,0-1-1,0-1 0,-1 0 0,0 0 0,0-1 0,-1 0 1,11-12-1,80-90 899,-100 110-1009,13-19 346,0 0-1,15-31 1,-10 17 551,-19 47-387,0 0 0,4 22 0,0-4-360,-2-12-67,0 1-1,2-1 1,10 32 0,-12-44-55,1 0 0,1 0 0,-1 0 0,1-1 0,0 0 0,1 1 0,0-2 0,0 1 0,1-1 0,-1 1 0,13 9 0,-15-15-23,0 1 0,-1-1 0,1 0 0,0 0 0,0 0 0,0 0 0,0 0 0,0-1 0,1 1 1,-1-1-1,0 0 0,0 0 0,0 0 0,0 0 0,0-1 0,0 1 0,1-1 0,-1 0 0,0 1 0,0-2 0,-1 1 0,6-2 1,2-3 10,1 0 1,-1 0 0,0-1 0,14-12 0,-3 0 12,-2 0 0,0-1 0,-2-1 0,0-1-1,22-38 1,-20 25-1,-3 1 0,0-2 0,14-51 0,-7-10 55,-3-1 0,8-122-1,-17 64 41,-10 126-59,-2 0 1,-1 0 0,-7-37-1,9 66-68,0 1 1,0 0-1,0 0 0,0-1 0,0 1 1,0 0-1,0 0 0,0-1 0,0 1 1,0 0-1,0 0 0,0-1 0,0 1 1,0 0-1,0 0 0,0 0 0,0-1 1,0 1-1,0 0 0,-1 0 0,1-1 1,0 1-1,0 0 0,0 0 0,0 0 1,0-1-1,-1 1 0,1 0 0,0 0 1,0 0-1,0 0 0,-1 0 0,1-1 1,0 1-1,0 0 0,0 0 0,-1 0 1,1 0-1,0 0 0,0 0 0,-1 0 1,1 0-1,0 0 0,0 0 0,-1 0 1,1 0-1,0 0 0,0 0 0,-1 0 1,1 0-1,0 0 0,0 0 1,0 0-1,-1 0 0,1 0 0,0 0 1,-1 1-1,-7 12 100,-8 42 37,2 1 0,-11 97 0,17-68 16,3-1 1,4 1-1,4-1 1,3 1-1,31 145 1,-21-165-29,-13-62-987,0-9 374,2-8-1764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56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15680,'0'0'2935,"64"-12"-2351,-1 8-176,9-2 8,3 4 0,-3-4-8,-5 6-8,-3 0-8,-3 2-240,-5-4 8,5-8-144,-11 4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58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0 10248,'0'0'1122,"0"10"-566,-17 246 2896,-18 10-1010,30-234-2143,-58 284 2175,40-209-1466,18-64-469,5-37-328,-1 1 1,1-1 0,-1 1 0,0-1 0,-1 0-1,0 0 1,0 1 0,-4 8 0,6-9 474,7-9 21,8-16-285,23-42 0,-1 4-143,-2 8 101,2 2 0,53-52 0,-59 77-66,-30 22-301,0 1 0,0 0 0,0 0 0,-1-1 0,1 1 0,0 0 0,0 0 0,0 0 0,-1 0 0,1 0 0,0 0 0,-1 0 0,1 0 0,-1 1 0,1 0 0,4 12 50,-1 0 0,-1 0 0,0 1-1,-1-1 1,0 1 0,-1 14-1,0-13 18,0-1 0,0 0 0,2 0-1,0 0 1,7 21 0,-10-34-62,1 0-1,0-1 1,-1 1 0,1-1 0,0 1 0,0-1-1,0 1 1,0-1 0,0 0 0,0 0-1,0 1 1,0-1 0,1 0 0,-1 0 0,0 0-1,1 0 1,-1 0 0,1-1 0,-1 1 0,1 0-1,-1-1 1,1 1 0,2 0 0,-1-1 6,0 0 1,0 0 0,0 0-1,-1-1 1,1 1 0,0-1-1,0 0 1,0 0 0,0 0 0,-1 0-1,1 0 1,3-3 0,7-4 56,-1-1 0,1 0 1,20-23-1,-10 7 39,-1-2 1,-1-1-1,-2-1 0,25-47 0,-16 29 166,-28 47-281,0 0 1,0 0-1,0 0 1,0 1-1,0-1 0,0 0 1,0 0-1,1 0 1,-1 0-1,0 0 1,0 0-1,0 0 1,0 0-1,0 0 0,0 0 1,0 0-1,0 0 1,1 0-1,-1 0 1,0 0-1,0 0 1,0 1-1,0-1 1,0 0-1,0 0 0,0 0 1,1-1-1,-1 1 1,0 0-1,0 0 1,0 0-1,0 0 1,0 0-1,0 0 1,1 0-1,-1 0 0,0 0 1,0 0-1,0 0 1,0 0-1,0 0 1,0 0-1,0 0 1,0-1-1,0 16 104,0-13-109,-1 109 207,1-97-155,2 0 0,0 0 0,0 0 0,1 0 0,9 25 0,-10-35-31,0 1 1,1-1-1,-1 0 1,1 0-1,0 0 0,0 0 1,0 0-1,0-1 1,1 1-1,-1-1 1,1 0-1,0 0 0,0 0 1,0-1-1,0 1 1,0-1-1,1 0 0,-1 0 1,1-1-1,0 1 1,-1-1-1,1 0 0,0 0 1,0 0-1,0-1 1,-1 0-1,1 0 0,0 0 1,0-1-1,0 1 1,0-1-1,-1 0 0,1-1 1,0 1-1,8-5 1,8-4-18,0-1 0,-1-1 0,31-24 0,52-54-7,-68 56 3,-2-3 0,46-65 0,-77 99 0,1 0 0,-1-1 0,0 1 0,0-1 0,0 1 0,-1-1 0,1 0 0,0-4 0,-2 7 0,0 1 0,0-1 0,0 1 0,0-1 0,-1 1 0,1 0 0,0-1 0,-1 1 0,1 0 0,0-1 0,0 1 0,-1 0 0,1-1 0,-1 1 0,1 0 0,0-1 0,-1 1 0,1 0 0,-1 0 0,1 0 0,0 0 0,-1-1 0,1 1 0,-1 0 0,1 0 0,-1 0 0,1 0 0,-1 0 0,1 0 0,-1 0 0,1 0 0,-1 0 0,1 0 0,0 0 0,-1 1 0,1-1 0,-1 0 0,-22 4 0,12 0 0,1 0 0,-1 1 0,1 0 0,1 0 0,-1 2 0,1-1 0,0 1 0,1 0 0,-1 1 0,-9 11 0,0 2 0,1 2 0,-29 46 0,42-62 0,-1 1 0,1-1 0,0 1 0,1 0 0,0 0 0,0 0 0,1 1 0,0-1 0,0 1 0,1-1 0,-1 17 0,3-24 0,-1 0 0,0 0 0,0 0 0,0 0 0,1 0 0,-1 0 0,0 0 0,1 0 0,-1-1 0,1 1 0,-1 0 0,1 0 0,-1-1 0,1 1 0,0 0 0,-1-1 0,1 1 0,0 0 0,-1-1 0,1 1 0,0-1 0,0 1 0,0-1 0,0 0 0,-1 1 0,1-1 0,0 0 0,0 1 0,0-1 0,0 0 0,0 0 0,0 0 0,0 0 0,0 0 0,1 0 0,3 0 0,1-1 0,-1 0 0,1 0 0,9-4 0,-3 0 0,0 0 0,0-1 0,0 0 0,-1-1 0,0 0 0,0-1 0,13-13 0,7-8 0,26-35 0,-44 48 0,-2 0 0,12-21 0,-3 5 0,-20 31 0,0 1 0,0-1 0,0 1 0,1-1 0,-1 1 0,0-1 0,0 1 0,0-1 0,1 1 0,-1-1 0,0 1 0,1 0 0,-1-1 0,0 1 0,1 0 0,-1-1 0,1 1 0,-1 0 0,0-1 0,1 1 0,-1 0 0,1 0 0,-1-1 0,1 1 0,-1 0 0,1 0 0,-1 0 0,1 0 0,-1 0 0,1 0 0,-1 0 0,1 0 0,-1 0 0,1 0 0,-1 0 0,1 0 0,-1 0 0,1 0 0,-1 0 0,1 0 0,-1 1 0,1-1 0,-1 0 0,0 0 0,1 1 0,-1-1 0,1 0 0,-1 1 0,0-1 0,1 0 0,-1 1 0,1-1 0,-1 0 0,0 1 0,0-1 0,1 1 0,-1-1 0,0 1 0,0-1 0,1 2 0,10 31 0,-8-14 0,-2 0 0,0 0 0,0 0 0,-2 0 0,0 0 0,-2 0 0,-5 24 0,3-14 0,-8 42 0,-24 78 0,26-115 0,-2-1 0,0 0 0,-2-2 0,-27 43 0,35-65 0,1 1 0,-2-2 0,1 1 0,-1-1 0,0 0 0,-1-1 0,0 1 0,-17 9 0,23-15 0,-1 0 0,0 0 0,0 0 0,0-1 0,0 1 0,0-1 0,0 0 0,0 0 0,0-1 0,0 1 0,-1-1 0,1 0 0,0 0 0,0 0 0,-1-1 0,1 1 0,0-1 0,0 0 0,0-1 0,0 1 0,0 0 0,0-1 0,0 0 0,0 0 0,1 0 0,-7-5 0,5 3 0,-1-1 0,1 0 0,0 0 0,0 0 0,1 0 0,0-1 0,-1 1 0,2-1 0,-6-11 0,7 12 0,1 1 0,0 0 0,0-1 0,0 1 0,0-1 0,1 1 0,0-1 0,0 0 0,0 1 0,1-1 0,-1 1 0,1-1 0,0 1 0,0 0 0,1-1 0,3-7 0,5-8 0,0 2 0,1-1 0,2 1 0,-1 1 0,2 0 0,22-22 0,-9 14 0,1 1 0,1 2 0,34-21 0,38-11 0,7-4 0,-104 56 0,42-27-13,61-48-1,-93 65 8,-1 0-1,0-1 0,-1 0 0,0-1 0,-2-1 0,1 0 1,-2 0-1,11-23 0,-1-9-33,-3-2 0,-2 0 0,-2-1 0,-2 0 0,6-98 0,-13 126 41,-2 18 2,0 0 0,0 1 0,-1-1 0,0 0 0,1 0 0,-2 0 0,1 0 0,0 1 0,-1-1 1,-1-5-1,-14 55 234,-28 173-191,15-59-36,-26 113-10,54-268 0,0 3 0,8-12 0,-2 1 0,13-10 0,-7 5 0,1 0 0,0 1 0,15-7 0,-23 12 0,0 1 0,0 0 0,0-1 0,0 2 0,0-1 0,1 0 0,-1 1 0,0-1 0,1 1 0,-1 1 0,0-1 0,0 0 0,1 1 0,-1 0 0,4 1 0,2 2 0,1 1 0,-1 0 0,-1 0 0,1 1 0,-1 1 0,0-1 0,0 1 0,9 11 0,8 9 0,24 36 0,2 1 0,-42-53 4,-10-11-4,0 0 0,-1 0 0,1 0 1,0 0-1,0 0 0,0 0 0,0 0 0,0 0 0,0 0 0,0 0 0,0 0 0,0 0 0,0 0 0,0 0 0,0 0 1,0 0-1,0 0 0,0 0 0,0 0 0,0 0 0,0 0 0,0 0 0,0 0 0,-1 0 0,1 0 0,0 0 0,0 0 1,0 0-1,0 0 0,0 0 0,0 0 0,0 0 0,0 0 0,0 0 0,0 0 0,0 0 0,0 0 0,0 0 0,0 0 1,0 0-1,0 1 0,0-1 0,0 0 0,0 0 0,0 0 0,0 0 0,0 0 0,0 0 0,0 0 0,-18-13-41,-34-29-635,26 20-3492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58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17487,'0'0'3416,"61"6"-3344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2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12864,'0'0'856,"-66"6"-616,54-6 32,2 0 8,4 2-168,4 2 128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17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9144,'0'0'9510,"14"11"-9235,7 3-173,2 3 91,33 29 0,-18-9 290,57 75 1,-66-74 58,2-2 0,59 54 0,-82-86-761,-5-4-2417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5:59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181 188 7432,'0'0'7457,"-8"10"-6714,-22 29 184,3 1 1,-29 53 0,51-84-804,-32 74 1032,33-72-997,1 0-1,0-1 1,0 2 0,1-1 0,1 0-1,0 12 1,1-12 37,0 1 0,1-1 0,0 0 0,1 0-1,0 0 1,7 20 0,-8-29-135,0 1 0,0 0 1,0-1-1,1 1 0,-1-1 0,1 0 0,0 1 0,0-1 0,0 0 1,0 0-1,0 0 0,0 0 0,0-1 0,1 1 0,-1-1 1,1 1-1,-1-1 0,1 0 0,-1 0 0,1 0 0,0 0 0,0 0 1,-1 0-1,1-1 0,0 0 0,0 1 0,0-1 0,0 0 0,-1 0 1,1-1-1,5 0 0,5-2 77,0 0 0,-1-1 0,1 0 1,-1-1-1,0 0 0,0-1 0,-1 0 0,0-1 0,0-1 1,0 1-1,18-19 0,-12 9 78,-1-2 1,0 0-1,-2-1 0,0 0 1,16-32-1,26-50 1085,-55 122 25,8 72-1073,-7-83-217,0 0 0,1 0 1,0-1-1,1 1 0,6 12 1,-8-18-24,0 0 1,0-1-1,0 1 1,0 0-1,1-1 1,-1 1-1,1-1 1,0 0-1,-1 0 1,1 0-1,0 0 1,1 0 0,-1-1-1,0 1 1,0-1-1,1 0 1,5 1-1,0 0 16,0-1-1,0-1 1,0 1 0,0-2-1,0 1 1,0-1 0,0-1-1,0 1 1,0-1 0,0-1-1,0 0 1,-1 0 0,1-1-1,-1 0 1,0 0 0,0-1-1,-1 0 1,8-7 0,-3 3 5,-2-1 1,1 0 0,-1-1-1,-1 0 1,0-1-1,-1 1 1,0-2 0,-1 1-1,0-1 1,8-21-1,-10 17 22,0 0-1,0 0 1,-2-1 0,0 1-1,-1-1 1,-1 0-1,-1 1 1,0-1-1,-2 0 1,0 0-1,-7-29 1,6 38-31,0 1 1,0 0-1,-1 1 1,0-1-1,-1 0 0,0 1 1,0 0-1,0 0 0,-1 1 1,0 0-1,0 0 1,-1 0-1,1 0 0,-1 1 1,-1 0-1,1 1 0,-1 0 1,1 0-1,-1 0 1,0 1-1,-1 0 0,1 1 1,-1 0-1,1 0 0,-1 1 1,1 0-1,-1 0 1,-9 1-1,12 0-25,0 1 0,1-1 0,-1 1-1,0 1 1,0-1 0,-9 4 0,12-3-10,1-1 1,0 1-1,0-1 1,0 1-1,0 0 1,0-1-1,0 1 1,0 0-1,1 0 1,-1 1-1,1-1 1,-1 0-1,1 0 1,0 1-1,0-1 1,0 1-1,-1 3 1,-4 19-4411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6:07.0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173 533 5224,'0'0'6777,"-9"9"-6346,-22 28 32,-27 40 0,46-60-265,2 0 0,0 0-1,1 1 1,1 0 0,0 0 0,-5 23-1,11-36-117,1 0-1,1-1 0,-1 1 0,1 0 1,-1 0-1,1-1 0,1 1 1,-1 0-1,1 0 0,0-1 0,2 7 1,-2-8-40,0-1 0,0 0 1,0 0-1,0 0 0,1 0 1,-1 0-1,1-1 0,0 1 1,0 0-1,-1-1 0,1 1 1,0-1-1,0 0 0,0 1 1,0-1-1,1 0 0,-1 0 1,0-1-1,0 1 0,1 0 1,-1-1-1,0 1 0,1-1 1,2 0-1,5 1 54,0-1-1,-1-1 1,1 0-1,0 0 1,-1-1-1,1 0 1,-1 0-1,0-1 1,0-1-1,0 1 1,0-2-1,0 1 1,10-8-1,2-2 164,-1-2 0,0 0-1,32-35 1,-41 39 50,0-1 0,-1 0 0,-1-1 0,11-20 0,-19 34-71,-10 18 461,7-6-617,1 1 0,1 0 0,-1 0 0,3 17 0,-1-25-56,-1-1-1,1 1 1,0-1 0,0 1-1,0-1 1,0 1 0,1-1-1,0 0 1,0 1 0,0-1-1,0 0 1,1 0 0,0-1-1,-1 1 1,7 5 0,-6-7-7,0 0 0,0 0 0,0-1 0,0 1 1,0-1-1,0 0 0,0 0 0,1 0 0,-1 0 1,0-1-1,1 1 0,-1-1 0,1 0 1,-1 0-1,1 0 0,-1 0 0,0-1 0,1 1 1,-1-1-1,6-1 0,-4 0 4,0-1 0,0 1 1,0-1-1,0 1 0,0-1 0,0-1 1,-1 1-1,0-1 0,1 0 0,-1 0 0,5-7 1,-4 5 2,-1 0 0,0 0 0,0 0 0,-1 0 0,0-1 0,0 0 0,0 0 0,-1 0 1,0 0-1,0 0 0,-1 0 0,0 0 0,0 0 0,0-1 0,-1 1 0,-1 0 0,1-1 0,-1 1 1,0 0-1,-1 0 0,1 0 0,-2 0 0,1 0 0,-1 0 0,-4-8 0,2 3 37,4 10-39,1-1 0,-1 1 0,0 0 0,0-1-1,0 1 1,0 0 0,0 0 0,-1 0 0,1 0 0,-1 0 0,1 0-1,-1 0 1,0 0 0,0 1 0,1-1 0,-1 1 0,0-1 0,0 1 0,-1 0-1,-1-1 1,4 2-12,-1 0 0,1 0-1,0 0 1,0 0 0,0 0 0,-1 0-1,1 0 1,0 0 0,0 0-1,-1 0 1,1 0 0,0 0 0,0 0-1,0 0 1,-1 0 0,1 0-1,0 0 1,0 0 0,-1 0 0,1 0-1,0 0 1,0 0 0,0 0 0,-1 0-1,1-1 1,0 1 0,0 0-1,0 0 1,0 0 0,-1 0 0,1 0-1,0-1 1,0 1 0,0 0-1,0 0 1,0 0 0,0-1 0,-1 1-1,1 0 1,0 0 0,0 0-1,0-1 1,0 1 0,0 0 0,12-5 177,21 0-113,-4 1-42,8 0 17,-1-2 0,44-12 1,-56 12 78,34-4 1,-31 6-7,-26 4-114,0 0 1,0 0-1,1 0 0,-1 0 1,0 0-1,0 0 1,0 0-1,0 0 1,0 1-1,0-1 1,0 0-1,0 1 1,0-1-1,0 1 1,0-1-1,0 1 1,0-1-1,-1 1 1,1 0-1,0-1 0,0 1 1,0 0-1,-1 0 1,1 0-1,-1 0 1,1-1-1,0 1 1,-1 0-1,1 0 1,-1 0-1,0 0 1,1 0-1,-1 0 1,0 0-1,0 0 1,0 1-1,1-1 1,-1 0-1,0 1 0,0 7 23,1 0 0,-2 0-1,-1 15 1,2-18-8,-3 36 126,-2-1 0,-2 0 0,-23 79 0,22-105-54,7-14-79,0 1 0,0-1 0,0 1 0,1 0 0,-1 0 0,0-1 0,1 1 0,-1 0 0,1 0 0,-1 3 1,2-5 1,-1 0 0,1 0 1,0 0-1,-1 0 0,1 0 1,0 0-1,-1 0 1,1-1-1,0 1 0,-1 0 1,1 0-1,0 0 1,-1-1-1,1 1 0,-1 0 1,1-1-1,0 1 1,-1-1-1,1 1 0,-1 0 1,1-1-1,-1 1 0,1-1 1,-1 0-1,19-14 74,-12 4-35,-6 9-49,0 1 1,-1 0-1,1-1 1,0 1 0,0-1-1,0 1 1,0 0-1,0 0 1,0 0-1,0 0 1,0 0 0,1 0-1,-1 0 1,0 0-1,1 0 1,-1 0-1,0 1 1,1-1 0,-1 0-1,1 1 1,-1 0-1,3-1 1,-3 1-5,-1 0 0,0 0 0,1 0-1,-1 0 1,0 0 0,1 0 0,-1 0 0,0 0 0,1 1 0,-1-1 0,0 0 0,1 0 0,-1 0-1,0 1 1,1-1 0,-1 0 0,0 0 0,0 1 0,1-1 0,-1 0 0,0 0 0,0 1 0,0-1-1,1 0 1,-1 1 0,0-1 0,0 0 0,0 1 0,0-1 0,0 0 0,0 1 0,1 0 0,-1 15 84,0-9-65,-6-6-11,6-1-38,-1-4-532,1 0 422,0-1 0,1 1 0,-1 0 0,1-1 1,0 1-1,0 0 0,0 0 0,0 0 0,4-6 0,-2 2 29,-1 0-1,0 0 1,0 0 0,0 0-1,-1-1 1,0 1-1,-1-10 1,0 12 70,2-144-433,2-12 283,-5 56 127,-1 34 37,4 67 23,1-7 0,-4 6 0,-2 14 0,-3 7 3,3-7 56,1-3 80,2-13-74,4-35-55,8-142 138,-13 183-88,-2 7-40,-1 14-10,-22 247 148,-20 167 516,45-427-620,0-2 26,0 1 0,0-1 0,1 1 0,-1-1 0,1 1 0,0 0 0,1-1 0,0 8 0,1-13-35,0 0 0,-1-1 0,0 1 0,1 0 1,-1-1-1,0 1 0,0-1 0,1 1 0,0-4 0,13-17 65,9-17-4,2 1 1,40-44-1,-58 72-88,15-12 40,-22 21-55,0 0-1,0 1 1,0-1-1,1 0 1,-1 1-1,0 0 1,0-1-1,0 1 1,0 0-1,1-1 1,-1 1-1,0 0 1,0 0-1,1 0 1,-1 0-1,0 0 1,0 1-1,1-1 1,-1 0-1,0 0 1,0 1-1,0-1 1,2 1-1,-2 1-1,1 0 0,-1 0 0,0 0 0,0 0 0,0-1 0,0 1 0,0 1 0,0-1 0,-1 0 0,1 0 0,-1 0 0,0 0 0,1 0 0,-1 1-1,0 2 1,0 0 0,8 87 93,2 16 55,-8-99-94,-2-7-24,0 0 0,0 0-1,1 1 1,-1-1-1,1 0 1,0 0 0,-1-1-1,1 1 1,0 0-1,0 0 1,0 0 0,3 3-1,-3-4-7,0 1-1,0-1 1,1 0-1,-1 1 0,0-1 1,1 0-1,-1 0 1,1 0-1,0 0 1,-1 0-1,1 0 1,0 0-1,-1-1 1,1 1-1,0 0 0,0-1 1,0 0-1,0 1 1,0-1-1,-1 0 1,1 0-1,2 0 1,1-1 3,-1 0 1,1 0-1,0 0 1,-1 0-1,0-1 0,1 0 1,-1 0-1,5-3 1,53-37 275,-50 27-179,-11 14-117,-1 0-1,1 0 0,-1 0 0,1 0 0,-1 0 0,1 0 0,0 0 0,-1 0 0,1 0 0,0 0 1,0 1-1,0-1 0,-1 0 0,1 0 0,0 1 0,0-1 0,0 0 0,0 1 0,0-1 0,1 1 0,-1 0 1,0-1-1,2 1 0,1 1-19,-4-1 65,0 0-44,0-1 1,0 1-1,-1 0 0,1-1 1,0 1-1,0-1 1,0 1-1,0-1 0,0 1 1,0-1-1,0 1 0,0-1 1,0 1-1,0-1 0,0 1 1,0-1-1,1 1 0,-1 0 1,0-1-1,0 1 1,0-1-1,1 1 0,-1-1 1,0 1-1,0 0 0,1-1 1,-1 1-1,1-1 0,4-5 2,-1-1-1,1 1 1,-1-1-1,-1 0 1,1 0 0,-1-1-1,0 1 1,-1-1-1,0 0 1,0 1-1,0-1 1,-1-8-1,0-1-20,0 1-4,-1-1 1,-2-21 0,2 35 7,-1-1-1,1 0 1,-1 1 0,0-1 0,0 1 0,-1-1 0,1 1-1,-1-1 1,1 1 0,-1 0 0,0 0 0,0 0-1,0 0 1,-1 0 0,1 0 0,-4-2 0,5 4-3,0 1 0,0-1 0,-1 1 1,1 0-1,0-1 0,0 1 0,-1 0 0,1 0 1,0-1-1,-1 1 0,1 0 0,0 0 0,0 1 1,-1-1-1,1 0 0,0 0 0,-1 1 0,1-1 1,0 0-1,0 1 0,0-1 0,-1 1 0,1 0 1,0-1-1,0 1 0,0 0 0,0 0 0,0 0 0,0 0 1,-1 1-1,-2 3-16,-1-1-1,1 1 1,0 0 0,0 0-1,-3 6 1,0 4-3,1 0 1,0 1-1,0-1 0,2 1 1,0 0-1,1 0 0,0 0 0,2 1 1,0-1-1,1 19 0,0-24 29,1 0 1,0 0-1,1 0 0,0 0 0,0 0 0,2 0 0,-1-1 1,1 1-1,1-1 0,0 0 0,0 0 0,1-1 1,0 0-1,0 0 0,16 16 0,-19-22 12,1 0 0,0 0-1,0-1 1,0 1 0,0-1-1,0 0 1,0 0 0,1 0 0,-1 0-1,1-1 1,-1 0 0,1 0 0,-1 0-1,10 0 1,-6-1 5,-1-1 0,1 0 0,0 0 0,-1 0-1,1-1 1,-1 0 0,1-1 0,8-4 0,2-3 23,0 0 1,-1-1-1,-1-1 0,0 0 1,29-29-1,-28 23 18,-4 6 50,0-1 0,-2 0 0,1-1 0,16-27 0,-28 40-19,0 1-78,1 1 1,-1-1-1,0 0 0,0 1 1,1-1-1,-1 1 0,0-1 1,0 0-1,0 1 0,0-1 1,0 1-1,1-1 0,-1 1 1,0-1-1,0 1 0,0-1 1,0 0-1,0 1 0,0-1 0,-1 1 1,1-1-1,0 1 0,0-1 1,0 1-1,0-1 0,0 0 1,-1 1-1,1-1 0,0 1 1,0-1-1,-1 1 0,-8 19 35,9-18-29,-13 25 58,1-4 46,1 2-1,-10 34 1,24-59 60,4-5-115,9-11-14,44-53 58,-36 38-39,40-36 0,-62 64-59,0 1 1,0 0-1,1 0 0,-1 1 0,1-1 0,-1 0 0,1 1 0,0 0 0,-1-1 0,6 0 0,-7 2-5,0 0-1,1 0 1,-1 0-1,0 0 0,0 1 1,0-1-1,0 0 1,1 1-1,-1-1 0,0 1 1,0-1-1,0 1 1,0-1-1,0 1 0,0 0 1,0 0-1,0 0 1,0-1-1,0 1 0,-1 0 1,1 0-1,0 0 1,-1 0-1,1 0 0,0 0 1,-1 0-1,1 1 1,-1 0-1,7 15 34,-1-1 1,0 1-1,-2 0 0,6 33 0,-6-23 9,10 30 0,-9-43-14,13 38 65,-17-49-75,0-1 0,1 1 0,-1 0 0,1 0 0,0-1 0,-1 1 0,1-1 0,1 0 0,-1 1 0,0-1 0,0 0 0,1 0 0,4 2 0,-6-3-18,1-1-1,0 1 0,0-1 0,-1 0 1,1 0-1,0 0 0,-1 0 0,1 0 0,0 0 1,0 0-1,-1 0 0,1-1 0,0 1 1,-1-1-1,1 0 0,-1 1 0,1-1 1,0 0-1,-1 0 0,0 0 0,1 0 1,-1 0-1,0 0 0,1 0 0,-1 0 1,0-1-1,0 1 0,0 0 0,0-1 0,0 1 1,1-3-1,4-6-107,0 0-1,-1 0 1,5-15-1,-8 21 88,12-36-4217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6:09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5016,'0'0'11466,"4"11"-11291,-1-4-144,-1 0 0,0 1 1,0-1-1,0 1 0,-1 0 0,0-1 1,0 1-1,-1 0 0,0 0 1,-2 11-1,-4 30 373,1 1 0,4 59 0,1-91-235,8 16 1215,-7-34-1352,0 0 0,0 0 0,0 0 1,0-1-1,-1 1 0,1 0 0,0-1 0,0 1 0,0-1 0,0 1 1,0-1-1,-1 1 0,1-1 0,0 0 0,-1 1 0,1-1 0,0 0 1,0-1-1,26-54 319,24-71-1,6-18 165,-52 134-375,1 0 1,0 0-1,0 1 1,11-13-1,-17 23-4,3 5 136,-1 4-210,-1-1-1,1 1 0,-2 0 0,1-1 1,-1 12-1,1 17 45,4 6 8,-2-20-1,-1 1 0,0-1-1,-3 28 1,0-43-64,0 5 139,0 0 0,2 21 0,-1-33-164,0-1 0,0 1-1,0-1 1,0 0 0,0 1 0,0-1-1,0 1 1,0-1 0,0 1 0,0-1-1,0 1 1,1-1 0,-1 1 0,0-1-1,0 0 1,1 1 0,-1-1-1,0 1 1,1-1 0,-1 0 0,0 1-1,1-1 1,-1 0 0,1 1 0,8-6 383,8-18-72,-17 22-333,61-118 525,-25 46-266,-6 23 20,-29 50-274,0-1 0,-1 1-1,1 0 1,0-1 0,0 1 0,-1 0 0,1-1 0,0 1 0,0 0 0,-1 0 0,1 0-1,0-1 1,0 1 0,0 0 0,0 0 0,-1 0 0,1 0 0,0 1 0,0-1-1,0 0 1,-1 0 0,1 0 0,0 1 0,0-1 0,0 0 0,-1 1 0,1-1 0,0 1-1,-1-1 1,2 1 0,3 7 5,0-1 1,-1 1-1,0 0 0,0 0 0,-1 0 0,0 0 0,0 1 1,2 15-1,5 75 65,-8-66-32,0-4 0,1-10 60,-2 1-1,0 0 0,-2-1 1,-2 23-1,3-40-74,0 0 1,0 1-1,0-1 0,1 1 1,-1-1-1,0 0 1,1 1-1,1 1 0,0 4 114,-1-10-223,0 0 1,1-1-1,-1 1 0,0-1 1,0 0-1,0 1 0,-1-1 1,2-3-1,-1-4-3407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6:10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60 8536,'0'0'7146,"9"11"-6564,30 32-12,-36-41-479,-1 0 0,1 0-1,-1 0 1,1-1 0,-1 1-1,1-1 1,0 0 0,0 0-1,-1 0 1,1 0 0,0 0-1,0-1 1,0 1 0,0-1-1,0 0 1,0 0 0,0 0-1,0 0 1,0-1 0,0 1-1,0-1 1,0 1 0,0-1-1,3-1 1,3-1 145,-6 3-189,-1-1 0,0 0 1,1 0-1,-1 1 0,0-1 1,0-1-1,1 1 0,-1 0 0,0 0 1,0-1-1,-1 0 0,1 1 1,0-1-1,0 0 0,-1 0 0,1 1 1,-1-1-1,0 0 0,1-1 1,-1 1-1,0 0 0,0 0 1,0-1-1,-1 1 0,1 0 0,0-1 1,-1 1-1,0 0 0,1-1 1,-1 1-1,0-1 0,0 1 1,-1-1-1,1 1 0,0 0 0,-1-1 1,0 1-1,1 0 0,-1-1 1,0 1-1,0 0 0,0 0 1,0-1-1,-1 1 0,1 0 0,0 0 1,-1 1-1,0-1 0,1 0 1,-1 0-1,0 1 0,0-1 0,0 1 1,0 0-1,0-1 0,-3 0 1,2 0-34,-1-1 0,0 1 1,0 1-1,0-1 0,0 0 1,0 1-1,0 0 0,0 0 0,-1 0 1,1 1-1,0-1 0,-1 1 1,1 0-1,0 0 0,-1 0 1,1 1-1,0 0 0,0 0 1,0 0-1,-1 0 0,1 0 1,0 1-1,0 0 0,1 0 1,-1 0-1,0 0 0,1 1 0,-1-1 1,1 1-1,0 0 0,0 0 1,0 0-1,-5 6 0,4-4 13,0 0 0,0 0 0,1 0-1,0 1 1,0-1 0,0 1 0,0 0 0,1 0-1,0 0 1,0 0 0,1 0 0,-1 0-1,1 1 1,1-1 0,-1 0 0,1 1 0,0-1-1,1 1 1,-1-1 0,1 0 0,1 0-1,-1 1 1,1-1 0,0 0 0,0 0 0,1-1-1,0 1 1,0 0 0,0-1 0,0 1-1,1-1 1,0 0 0,0-1 0,1 1-1,7 6 1,-5-6 53,1 0-1,0-1 1,-1 0-1,2 0 1,-1-1-1,0 0 0,1 0 1,-1-1-1,1 0 1,0 0-1,0-1 1,0-1-1,0 1 1,-1-1-1,1-1 0,0 0 1,0 0-1,9-3 1,-3 1-356,0-1 0,0-1 1,0-1-1,0 0 0,-1-1 0,0 0 1,-1-1-1,0-1 0,16-13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6:16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1 4912,'0'0'9017,"-10"2"-8628,-4 0-127,0 0 0,0-1 0,-24-2 0,32 1-128,-1 1-1,1-1 1,0 1-1,0 0 1,0 0-1,0 1 1,0 0-1,0 0 1,0 0-1,0 1 1,1 0-1,-1 0 1,1 0-1,0 1 1,-6 5-1,6-6-52,1 1 0,0 0-1,0 1 1,0-1 0,0 1-1,1 0 1,0-1 0,0 1 0,0 1-1,1-1 1,0 0 0,0 1-1,0-1 1,0 1 0,1-1-1,-1 11 1,2-6-16,0 1 0,1-1 0,0 1 0,1-1 0,1 1 0,-1-1 0,1 0 0,1 0 0,0 0 0,1 0 0,0-1 0,7 11 0,-2-4 26,2-1 1,0-1-1,1 0 0,0-1 0,1 0 1,17 12-1,-20-18-15,1 0 0,0 0 1,0-1-1,1 0 0,-1-1 0,1-1 1,1 0-1,-1 0 0,0-2 0,1 0 0,0 0 1,-1-1-1,1-1 0,0 0 0,-1-1 0,1 0 1,0-1-1,16-5 0,-23 4-19,0 0-1,0-1 1,-1 0 0,1 0 0,-1-1-1,1 1 1,-1-2 0,7-7 0,5-6 127,15-24 0,-15 16 49,-2-1-1,-1 0 1,-2-2 0,0 0 0,9-34 0,-21 62-216,0 0-1,0 0 1,0 0-1,0 1 1,1-1 0,-1 0-1,1 1 1,-1-1-1,1 1 1,0-1 0,0 1-1,0 0 1,-1 0 0,1 0-1,0 0 1,0 0-1,1 0 1,-1 1 0,0-1-1,0 0 1,0 1-1,0 0 1,0 0 0,1-1-1,-1 1 1,0 1-1,4-1 1,9 1 17,0 1-1,27 7 1,-38-9-32,51 17 57,-43-12-40,1-1 0,-1 0-1,1-1 1,0 0 0,0-1 0,14 0 0,-27-2 3,-1-2-10,0 0 0,0 0 0,-1 0 0,1 0 0,-1 0 0,0 0 0,1 1 0,-1-1 0,0 1 0,0-1 0,-2 0 0,-4-3 12,0 0-1,0 1 0,0 0 1,0 0-1,0 1 0,-1 0 1,-13-2-1,16 4-12,0 1-1,0-1 0,0 1 1,0 0-1,0 1 0,0 0 1,0 0-1,0 0 0,0 1 1,0-1-1,1 1 0,-10 5 1,1 1 7,0 0 1,0 1 0,0 0-1,1 1 1,1 1 0,0 0 0,0 1-1,1 0 1,1 1 0,0 0 0,1 0-1,0 1 1,1 0 0,0 1-1,1 0 1,1 0 0,1 1 0,0-1-1,1 1 1,0 0 0,2 0-1,-2 25 1,4-35-5,0 0 0,0-1 0,1 1-1,0-1 1,0 1 0,0-1 0,1 1-1,0-1 1,0 0 0,0 0 0,1 0-1,0 0 1,0 0 0,0 0 0,0-1-1,1 1 1,-1-1 0,1 0 0,0 0 0,1-1-1,-1 1 1,1-1 0,-1 0 0,1 0-1,0 0 1,0-1 0,0 0 0,1 0-1,-1 0 1,0-1 0,1 1 0,-1-1 0,1 0-1,-1-1 1,1 0 0,0 0 0,-1 0-1,1 0 1,8-2 0,-3-2 22,1 0 0,0 0 0,-1-1-1,0-1 1,0 1 0,-1-2 0,1 0 0,-1 0 0,-1-1 0,1 0 0,-2 0 0,14-16 0,-11 10 9,-1 0 0,-1-1 1,0 0-1,0 0 1,-2-1-1,0 0 1,0-1-1,5-22 1,-11 35-36,0 1 1,-1 0 0,1 0-1,-1 0 1,1-1-1,-1 1 1,0 0 0,0 0-1,0-1 1,-1 1-1,1 0 1,-1 0-1,0-1 1,0 1 0,-1-4-1,2 7-7,0 0-1,0 0 1,0 0-1,0 0 1,0-1-1,-1 1 1,1 0-1,0 0 1,0 0 0,0 0-1,0-1 1,0 1-1,0 0 1,0 0-1,-1 0 1,1 0-1,0 0 1,0 0-1,0-1 1,0 1-1,-1 0 1,1 0 0,0 0-1,0 0 1,0 0-1,-1 0 1,1 0-1,0 0 1,0 0-1,0 0 1,0 0-1,-1 0 1,1 0-1,0 0 1,0 0-1,0 0 1,-1 0 0,1 0-1,0 0 1,0 0-1,-5 10 43,1 16-29,4-26-16,-1 16 13,0-1 0,1 1 0,1 0-1,0 0 1,2-1 0,-1 1-1,2-1 1,0 0 0,1 0 0,0 0-1,1 0 1,1-1 0,1 0-1,10 16 1,-17-29-5,0 0 0,0 1 0,0-1 0,0 0 0,1 0 0,-1 0 0,0 0-1,0 0 1,1 0 0,-1-1 0,0 1 0,1 0 0,-1-1 0,1 1 0,-1 0 0,1-1 0,-1 0-1,1 1 1,2-1 0,0 0 1,-1 0 0,0-1 0,0 1 0,0-1 0,0 0 0,0 0 0,0 0 0,0 0-1,4-3 1,5-4 11,0 0 0,-1 0-1,16-16 1,-20 17-7,19-20 27,-1 0 1,-2-2 0,-1 0-1,35-63 1,-44 71-12,19-26 15,-29 44-24,-1 0 0,0 1 0,1-1 0,0 1 0,0 0 1,0-1-1,0 1 0,0 0 0,0 1 0,0-1 0,0 1 0,1-1 0,5 0 0,-9 2-14,1 0 1,0 0-1,0 0 0,0 1 1,0-1-1,0 1 1,0-1-1,0 1 0,0-1 1,0 1-1,-1-1 0,1 1 1,0 0-1,0-1 0,-1 1 1,1 0-1,0 0 0,-1-1 1,1 1-1,-1 0 0,1 0 1,-1 0-1,0 0 0,1 0 1,-1 0-1,0 0 0,1 0 1,-1 0-1,0 0 0,0 0 1,0 1-1,4 35 96,3 26 81,-7-62-179,0-1 0,0 0 1,0 0-1,0 0 0,0 1 0,0-1 0,0 0 1,0 0-1,0 0 0,0 1 0,0-1 0,0 0 1,0 0-1,0 0 0,0 1 0,0-1 0,0 0 0,0 0 1,0 0-1,0 0 0,0 1 0,1-1 0,-1 0 1,0 0-1,0 0 0,0 0 0,0 0 0,0 1 1,1-1-1,-1 0 0,0 0 0,0 0 0,0 0 0,0 0 1,1 0-1,-1 0 0,0 0 0,0 0 0,0 0 1,1 0-1,-1 0 0,10-4 90,9-13-33,23-35 22,-33 39-57,1 0 1,0 0-1,2 1 0,17-15 0,-22 21-11,-5 4-4,1 0 0,-1 0 1,1 0-1,0 0 0,-1 1 1,1-1-1,0 1 0,4-2 0,-6 3-8,0 0-1,0 0 1,1 0-1,-1 0 1,0 0-1,0 0 1,0 0-1,0 1 1,0-1-1,0 1 1,1-1-1,-1 0 1,0 1-1,0 0 1,0-1-1,0 1 1,-1 0-1,1-1 1,0 1-1,0 0 1,0 0-1,0 0 1,-1 0-1,1-1 0,0 1 1,-1 0-1,1 0 1,0 3-1,53 108 85,-18-33-11,-33-71-68,1-1 34,-1 0 1,1 0-1,9 12 0,-10-16-12,0-1-1,0 1 1,0-1 0,0 1-1,0-1 1,1 0-1,-1 0 1,1-1 0,-1 1-1,7 1 1,7 2 330,-9-6-1166,-11-5-3420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6:17.4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7328,'0'0'7273,"3"13"-6550,3 15 14,-2-1 0,3 45 0,-1-35 1255,-7-35-270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6:18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1 735 12160,'0'0'1264,"11"-3"-763,3-1-355,0-1 0,0 0 0,-1-1 0,1 0 0,-2-1-1,1-1 1,-1 0 0,18-15 0,-15 8 36,0-1 0,-1-1 0,-1 0 0,12-22 1,39-77 738,-63 112-894,29-62 1028,-3-2 0,32-132 0,-46 154-438,-12 42-514,1 0 0,0 0 0,0 0 0,0 0 0,0 0 0,0 0 0,4-4 0,7-12 1287,-12 21-1331,0 0 1,0 0-1,0 0 1,0 1-1,-1-1 1,1 0-1,-1 0 1,1 1-1,-1-1 0,1 0 1,-1 1-1,1 1 1,8 37 232,5 20 109,-2 0-1,6 106 0,-15-93-79,0-40-97,-2 0 0,-1 0 0,-6 41 1,7-51 21,-1-22-236,1 0 1,-1 1 0,0-1-1,0 0 1,1 1 0,-1-1 0,0 0-1,0 1 1,-1-1 0,1 0-1,0 0 1,0 1 0,-1-1-1,0 2 1,0 1-200,-1-2-635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6:18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14872,'0'0'2287,"99"0"-1703,-41-6-104,-2 0 0,1 2-56,-3 2 0,5-4-80,-9-4 16,5 2-160,-9-2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6:19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1 6520,'0'0'8150,"-5"16"-7492,-50 232 1292,42-167-1280,1-15 627,-5 120 0,17-184-1217,0-1 0,0 1 0,0-1 0,0 1 0,0-1 0,0 1 0,1-1 0,-1 1 0,0-1 0,1 1 0,-1-1 0,1 0 0,-1 1 0,1-1 0,1 2 1,-1-2-50,-1-1 0,0 0 1,1 0-1,-1 0 0,1 0 1,-1 0-1,1 0 0,-1 1 1,1-1-1,-1 0 0,1 0 1,-1-1-1,1 1 0,-1 0 1,1 0-1,-1 0 0,1 0 1,-1 0-1,0 0 0,1-1 1,-1 1-1,1 0 0,-1 0 1,1-1-1,-1 1 0,0 0 1,1 0-1,-1-1 0,1 0 1,5-5 150,1-1 0,-2 0 0,9-12 0,-11 14-212,15-20 172,3-6 36,0 2 0,32-32 0,-46 53-130,2 0-1,-1 1 0,1 0 1,0 0-1,0 1 1,1 0-1,0 1 0,0 0 1,0 0-1,1 1 1,20-4-1,-27 7-36,0 0 0,0 0 0,0 1 0,0-1 0,0 1 0,1 0 1,-1 1-1,0-1 0,0 1 0,0 0 0,0 0 0,0 0 0,0 0 0,0 1 0,0 0 0,4 2 1,-5-2-5,-1 0 0,1 1 0,-1 0 0,1-1 0,-1 1 1,0 0-1,0 0 0,0 0 0,0 0 0,-1 1 0,1-1 1,-1 0-1,0 1 0,0-1 0,0 1 0,0-1 0,-1 1 1,1-1-1,-1 6 0,0-1 10,-1 0-1,1 1 1,-2-1 0,1 0 0,-1 0 0,-1 0-1,1 0 1,-1 0 0,-1-1 0,1 1-1,-1-1 1,0 0 0,-11 13 0,0-1 47,-1 0 1,-1-2 0,-29 24-1,34-31 5,0-1-1,-1 0 0,0 0 1,-20 8-1,30-15-25,-1-1 1,0 1-1,0-1 0,0 1 0,0-1 1,0 0-1,0-1 0,0 1 0,0-1 1,0 0-1,0 0 0,0 0 0,0 0 1,0-1-1,0 0 0,0 1 0,0-2 1,0 1-1,0 0 0,0-1 0,-5-2 1,9 4-37,-1-1 1,1 1-1,-1 0 1,0 0-1,1-1 1,-1 1-1,1-1 1,-1 1-1,1 0 1,-1-1-1,1 1 1,0-1 0,-1 1-1,1-1 1,0 1-1,-1-1 1,1 1-1,0-1 1,-1 0-1,1 1 1,0-1-1,0 1 1,0-1 0,0 0-1,-1 1 1,1-1-1,0 0 1,0 1-1,0-1 1,0 1-1,1-1 1,-1 0-1,0 1 1,0-1 0,0 0-1,0 1 1,1-1-1,-1 1 1,0-1-1,0 1 1,1-1-1,-1 1 1,0-1-1,1 1 1,-1-1-1,1 1 1,-1-1 0,1 1-1,-1-1 1,2 0-1,1-1-9,1-1-1,0 1 1,0 0 0,0 0-1,0 0 1,5-1 0,29-7-34,1 2 0,65-5 0,-55 8-30,53-12 1,-57 7 6,0-3 1,45-19 0,-75 25 60,0 0 0,0-1 1,-1 0-1,0-1 0,-1-1 1,0 0-1,0-1 0,-1 0 1,13-16-1,-24 26 3,0-1 0,0 1 0,1 0 1,-1-1-1,0 1 0,0-1 0,0 1 0,-1-1 1,1 0-1,0 1 0,0-1 0,-1 0 0,1 1 1,-1-1-1,0 0 0,1 0 0,-1 1 0,0-1 1,0 0-1,0 0 0,0 0 0,-1 1 0,1-1 1,0 0-1,-1 0 0,1 1 0,-1-1 0,0 0 1,1 1-1,-1-1 0,0 0 0,0 1 0,0-1 1,0 1-1,0 0 0,-1-1 0,-1-1 0,0 1 4,0 0 0,0 0 0,-1 0-1,1 0 1,-1 0 0,1 1 0,-1 0 0,0 0-1,1 0 1,-1 0 0,0 0 0,0 1-1,1 0 1,-1-1 0,0 1 0,-5 1 0,4 0-3,0 0 1,0 0 0,0 0-1,1 1 1,-1-1 0,1 1-1,-1 0 1,1 1 0,-1-1-1,1 1 1,0-1 0,0 1 0,0 1-1,1-1 1,-1 0 0,1 1-1,0 0 1,0 0 0,0 0-1,0 0 1,1 0 0,0 1 0,-4 8-1,4-7 3,1 0 1,0 0-1,0 0 0,0 0 1,0 0-1,1 0 0,0 0 1,1 0-1,-1 0 0,1 0 0,0 0 1,1 0-1,-1 0 0,1 0 1,0 0-1,1-1 0,-1 1 1,1-1-1,4 6 0,1-1 25,0 0 0,1 0 0,0-1 0,0 0 0,1 0 0,0-1 0,1-1 0,0 0 0,0 0 0,0-1 0,1 0 0,0-1 0,0-1 0,1 0 0,-1 0 0,1-1 0,-1-1 0,1 0 0,0-1 0,0 0 0,0-1 0,0 0 0,0-1 0,0-1 0,0 0 0,0-1 0,18-6 0,-13 5 79,-15 4-86,0 0 0,0-1 0,0 1 0,0-1 1,0 0-1,0 0 0,-1 0 0,1 0 0,0-1 0,2-1 0,-4 2-31,-1-1 1,1 1-1,-1 0 1,1-1-1,-1 1 1,0-1-1,1 1 1,-1-1-1,0 1 1,0 0-1,0-1 1,0 1-1,0-1 1,0 1-1,-1-1 1,1 1-1,-1-3 0,-9-25-208,-6 0-3536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6:32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1 952 8536,'0'0'8249,"15"-10"-7876,-7 5-318,25-16 323,49-42 1,138-118 1695,-161 135-1645,-29 22-227,-12 8 14,2 0 1,0 2 0,40-22 0,-15 13 115,-30 14-149,1 0 0,1 2 1,23-9-1,-39 16-166,0-1 0,1 1-1,-1 0 1,0-1-1,0 1 1,0 0 0,0 0-1,1 0 1,-1 0-1,0 0 1,0 0 0,1 0-1,-1 0 1,0 0 0,0 0-1,0 1 1,0-1-1,1 1 1,-1-1 0,0 1-1,0-1 1,0 1 0,0-1-1,0 1 1,0 0-1,0 0 1,0 0 0,-1-1-1,1 1 1,0 0-1,0 0 1,-1 0 0,1 0-1,0 0 1,-1 0 0,1 1-1,-1-1 1,1 0-1,-1 0 1,0 0 0,0 0-1,1 1 1,-1-1 0,0 2-1,0 4 28,0-1-1,0 1 1,0 0 0,-1-1 0,0 1-1,0-1 1,-3 8 0,-27 73 518,-59 117 0,89-201-544,-8 20 767,21-35 68,10-12-787,7-5 51,99-93 243,-109 106-305,0 1 1,1 1-1,1 1 1,0 1-1,27-12 0,-42 22-42,0-1 0,0 1-1,0 1 1,1-1-1,10-1 1,-16 3-13,0 0 0,0 0 0,0 0 0,0 0 0,0 0 0,0 1 1,1-1-1,-1 0 0,0 1 0,0-1 0,0 0 0,0 1 0,0-1 0,0 1 0,0 0 1,0-1-1,0 1 0,-1 0 0,1-1 0,0 1 0,0 0 0,-1 0 0,1 0 1,0 0-1,-1 0 0,1 0 0,-1 0 0,1 0 0,-1 0 0,1 0 0,-1 0 1,0 0-1,1 0 0,-1 0 0,0 0 0,0 0 0,0 0 0,0 1 0,0 0 0,-1 20-1,0-1 0,-1 1 0,-2-1 0,-10 40 0,8-41 23,1 1-1,1-1 0,1 1 1,1 0-1,0 27 0,2-46-15,0 0 0,1 0 1,-1 0-1,1 0 0,-1 0 0,1-1 0,-1 1 0,1 0 0,0 0 0,0 0 0,0-1 1,0 1-1,0 0 0,0-1 0,0 1 0,1-1 0,-1 1 0,1-1 0,-1 0 0,1 0 1,-1 1-1,1-1 0,0 0 0,0 0 0,-1-1 0,1 1 0,0 0 0,0-1 1,0 1-1,0-1 0,0 1 0,0-1 0,0 0 0,0 0 0,0 0 0,0 0 0,2 0 1,8-1 11,1-1 0,0 0 1,0 0-1,17-7 1,-19 6-11,9-3 12,-1 0 0,-1-1-1,1-1 1,-1-1 0,-1-1-1,28-19 1,-36 22-14,-1 0 0,0 0 0,0-1 0,-1 0 0,0 0 0,0 0 0,-1-1 0,0 0 0,0-1 0,-1 1 0,-1-1 0,0 0 0,0 0 0,3-12 0,-7 22-6,2-9 6,0 1-1,-1 0 0,0-1 0,0 1 1,-1-13-1,-1 20-3,1-1 1,0 1 0,0-1-1,0 1 1,-1-1 0,1 1 0,-1 0-1,1-1 1,-1 1 0,0 0-1,1-1 1,-1 1 0,0 0-1,0 0 1,0 0 0,0 0-1,0 0 1,0 0 0,0 0-1,0 0 1,0 0 0,-1 0-1,1 0 1,0 1 0,-1-1 0,1 0-1,0 1 1,-1-1 0,1 1-1,-1 0 1,1 0 0,-1-1-1,1 1 1,0 0 0,-1 0-1,1 0 1,-1 0 0,1 1-1,-1-1 1,-1 1 0,-5 0 8,0 1 0,1 1 0,-1-1 0,1 1 0,0 1 0,0-1 1,0 1-1,-11 9 0,6-5-3,1 2 0,0-1 0,-17 21 0,22-21-8,0 0 1,0 0-1,1 0 1,0 0 0,1 1-1,0 0 1,-3 11-1,5-14-5,0-1 0,1 1 1,0 0-1,0 0 0,1 0 0,0 0 0,0-1 0,0 1 0,1 0 0,0 0 0,4 13 0,-4-18 4,0 0-1,0 0 1,0 0-1,0 0 1,1-1-1,-1 1 1,1 0-1,-1-1 1,1 1 0,0-1-1,0 1 1,0-1-1,-1 0 1,1 1-1,0-1 1,5 1-1,40 11-5,-31-9 6,0-1 0,1-1 1,0 0 0,0-1-1,0-1 1,-1-1-1,1 0 1,0-1 0,0-1-1,-1-1 1,19-6-1,4-3 1,-1-2-1,0-2 1,38-24-1,-46 25 0,-1-2 1,0-1-1,-2-1 0,0-2 1,-2 0-1,0-2 0,24-30 1,-36 37-15,0 1-14,-1-1-1,17-28 0,-29 39 76,-8 8-26,-8 8-9,15-10-10,-16 12-11,1 2 0,0 0 0,-24 26 0,12-10-54,24-25 35,0 0-1,0 1 1,0 0-1,1 0 1,-5 11-1,-3 6-2,-40 51-28,15-24 40,20-28 15,12-18 5,1-1-1,0 1 1,1 0-1,-1 0 1,-3 9-1,2-5 1,3-4 0,13-8 0,14-8-26,0 0 0,-1-2 0,0-1 0,-1-1 0,-1-1 0,-1-1 0,37-38 0,-56 53 22,-2 2 0,1-1-1,0 1 1,-1-1-1,1 0 0,-1 1 1,0-1-1,0 0 0,1 0 1,-1 0-1,0 0 0,-1 0 1,1 0-1,0 0 0,0-3 1,-14 23 0,-1 13 29,-1 0-1,-31 44 1,7-12 17,19-29 5,-3 0 0,0-2 1,-3-1-1,0-1 0,-51 45 1,72-72-39,0 1 1,1-1-1,-1 0 0,-1 0 1,1 0-1,0-1 1,-1 0-1,1 0 0,-1 0 1,0-1-1,0 1 1,1-1-1,-1-1 0,0 1 1,0-1-1,0 0 1,0-1-1,0 1 0,0-1 1,1 0-1,-10-3 0,14 4-8,0-1-1,0 1 0,1 0 0,-1 0 0,0-1 0,0 1 0,1 0 0,-1-1 0,0 1 0,0-1 0,1 1 0,-1-1 1,1 1-1,-1-1 0,0 0 0,1 1 0,-1-1 0,1 0 0,-1 1 0,1-1 0,0 0 0,-1 0 0,1 1 0,0-1 1,0 0-1,-1 0 0,1 0 0,0 1 0,0-2 0,0 0-4,1 0 0,-1 0-1,1 0 1,-1 1 0,1-1 0,0 0 0,0 1-1,0-1 1,0 0 0,0 1 0,0-1 0,2-1 0,4-4-17,-1 1 0,1 0 0,0 0 0,13-7 0,30-11-52,0 2 0,72-21-1,-54 20 10,252-87-310,-239 81 253,-2-3 1,-1-4-1,116-72 0,-172 93 103,-2-1 0,0-1-1,-1-1 1,-1 0 0,29-40 0,65-113-5,-99 148 27,-3 4 6,0-2 0,-1 1 0,-2-1 0,0 0 0,-1-1 1,-1 0-1,-1 0 0,-1 0 0,-1 0 0,-1-27 0,-1 45-2,0-1 1,0 0-1,0 1 1,0-1 0,-1 0-1,1 1 1,-1-1-1,0 0 1,-1 1-1,1-1 1,-1 1-1,0 0 1,0-1-1,-6-6 1,8 10-7,-1 1 0,1 0-1,-1-1 1,1 1 0,-1 0 0,1 0 0,-1 0 0,1-1-1,-1 1 1,1 0 0,-1 0 0,0 0 0,1 0 0,-1 0 0,1 0-1,-1 0 1,0 0 0,1 0 0,-1 1 0,1-1 0,-1 0 0,1 0-1,-1 0 1,1 1 0,-1-1 0,1 0 0,-1 0 0,0 1-1,-17 13 15,14-11-12,-12 11 3,1 1-1,1 1 0,0 0 1,1 0-1,0 2 0,-11 22 1,-51 117 7,55-107 7,1 0 0,-13 64 0,27-94-4,1 0 0,2 0 0,0 1 0,1-1-1,1 1 1,0-1 0,2 1 0,8 38 0,-7-48 1,1 0 0,0-1 0,0 1 0,1-1 0,1 0 0,0 0 0,0-1 1,9 11-1,-11-16-3,0 1 0,0-1 1,0 0-1,1-1 0,-1 1 1,1-1-1,0 0 0,0 0 0,0 0 1,0-1-1,0 0 0,1 0 1,-1 0-1,1-1 0,0 1 1,-1-1-1,12 0 0,0-2 15,-1 0-1,0-1 1,1-1 0,-1-1-1,-1 0 1,1-1 0,0 0-1,-1-2 1,0 1 0,-1-2-1,22-14 1,-17 8 15,0-1 0,-1-1-1,0 0 1,-1-1 0,-2-1 0,1 0 0,15-27 0,-28 41-31,-1 0 0,0 1 1,-1-1-1,1 0 0,-1-1 0,2-6 0,-3 10-8,1 0 0,-1 0-1,0 0 1,0 0-1,0 0 1,0 0 0,0 0-1,0 0 1,0 0-1,0 0 1,0 1 0,0-1-1,-1 0 1,1 0-1,0 0 1,-1 0-1,1 0 1,0 0 0,-1 0-1,1 1 1,-1-1-1,0 0 1,1 0 0,-1 1-1,1-1 1,-1 0-1,0 1 1,0-1 0,1 1-1,-1-1 1,0 1-1,0-1 1,0 1-1,0 0 1,0-1 0,1 1-1,-3-1 1,0 1 2,-1-1 0,0 1 1,0 0-1,1 0 0,-1 0 0,0 1 1,0-1-1,0 1 0,1 0 0,-1 0 0,0 0 1,1 0-1,-6 4 0,2-2 2,1 1-1,0 0 1,0 1-1,1-1 1,-1 1-1,-8 10 1,5-3 9,1 0 0,-1 0 1,2 1-1,0 0 0,0 1 1,-7 23-1,11-28-4,0 0 0,1 0 0,1 0 0,-1 1 0,2-1 0,-1 0 0,1 1 0,0-1 0,1 0 0,0 0 0,3 12 0,-2-15-3,1 0 0,-1 0 0,1 0 0,0-1 0,0 1 0,0-1 0,1 0 0,0 0 0,0 0 0,0 0-1,1-1 1,-1 0 0,1 0 0,0 0 0,0 0 0,1-1 0,-1 0 0,7 3 0,-1-2 2,0 0-1,1-1 1,-1 0 0,1 0 0,-1-1 0,1-1-1,0 0 1,0-1 0,0 0 0,0 0-1,0-2 1,-1 1 0,1-1 0,0-1 0,16-6-1,15-8 27,0-1 0,66-40-1,-66 34-2,-19 11-18,-10 7 19,-1-1-1,0-1 1,-1 0 0,21-17 0,-33 25-35,0 0 1,0 0-1,1 0 0,-1 0 1,0 0-1,0 0 1,0 0-1,0-1 1,1 1-1,-1 0 0,0 0 1,0 0-1,0 0 1,0 0-1,0-1 0,0 1 1,0 0-1,1 0 1,-1 0-1,0-1 1,0 1-1,0 0 0,0 0 1,0 0-1,0-1 1,0 1-1,0 0 0,0 0 1,0 0-1,0 0 1,0-1-1,0 1 1,0 0-1,0 0 0,0 0 1,0-1-1,-1 1 1,1 0-1,0 0 1,0 0-1,0-1 0,-10 0 82,-13 4 17,7 2-55,1 1 0,-1 1 0,1 0 0,1 1 0,0 1-1,0 0 1,-18 17 0,31-26-48,1 0 1,-1 1-1,1-1 1,-1 0-1,1 1 1,-1-1-1,1 1 1,0-1-1,-1 1 0,1-1 1,0 1-1,-1 0 1,1-1-1,0 1 1,-1-1-1,1 1 0,0 0 1,0-1-1,0 1 1,0 0-1,0-1 1,0 1-1,0 0 0,0-1 1,0 1-1,0 0 1,0 0-1,1 0-1,-1 0 0,1 0 0,0 0 0,-1 0 0,1 0-1,0 0 1,0 0 0,0 0 0,0 0 0,0 0 0,0 0 0,0-1 0,1 2-1,2 0-1,1 0 0,-1 0 0,0 0 0,1-1 0,-1 0 0,1 0 0,6 1-1,4-2-5,0-2 0,0 1-1,0-2 1,-1 0-1,1-1 1,18-7-1,25-6-18,-28 8 3,0-1-1,-1-1 1,31-17 0,82-52-64,-140 79 90,38-23 0,-22 12 0,0 0 0,2 2 0,-1 0 0,29-10 0,-27 10 0,-19 8 0,0 1 0,0 0 0,0-1 0,0 1 0,0 0 0,1 1 0,-1-1 0,0 0 0,1 0 0,4 0 0,-5 1 3,1-1 0,-1 1 0,1-1 0,-1 0 0,0 0 0,1 0 0,-1-1 0,0 1 0,0 0-1,0-1 1,1 0 0,-2 1 0,1-1 0,0 0 0,0 0 0,2-3 0,28-42 67,-25 36-63,12-20-17,-2 0 1,-1-2-1,-2 0 1,12-40-1,-7 8-43,12-83-1,-29 136 41,2-9-27,-1-1 0,0 0 0,-2-35 0,-4 49-33,-2 11 27,-5 15 10,8-15 35,-31 63-3,3 3 0,3 0 0,3 2 0,-24 121 0,36-135 27,3 2 1,2-1-1,3 1 1,5 75-1,0-107-8,-1-16-3,1 1 0,0 0 1,5 19-1,-6-31-21,0 0 0,1 0 0,-1 0 0,0 1-1,0-1 1,0 0 0,0 0 0,0 0 0,0 1 0,0-1 0,1 0 0,-1 0-1,0 1 1,0-1 0,0 0 0,0 0 0,0 1 0,0-1 0,0 0 0,0 0-1,0 1 1,0-1 0,0 0 0,0 0 0,-1 0 0,1 1 0,0-1 0,0 0-1,0 0 1,0 1 0,0-1 0,0 0 0,0 0 0,-1 0 0,1 0 0,0 1-1,0-1 1,0 0 0,-1 0 0,1 0 0,0 0 0,0 1 0,0-1 0,-1 0-1,1 0 1,0 0 0,0 0 0,0 0 0,-1 0 0,1 0 0,0 0 0,0 0-1,-1 0 1,1 0 0,0 0 0,0 0 0,-1 0 0,1 0 0,0 0 0,0 0-1,-1 0 1,1 0 0,0 0 0,0 0 0,0 0 0,-1-1 0,1 1 0,0 0-1,-1 0 1,-16-12-872,-24-26-456,24 23-2040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19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79 6328,'0'0'4018,"-11"-2"-3548,-35-7 3,44 9-424,1-1 1,-1 1-1,0 0 1,1 0-1,-1 0 1,0 0-1,1 0 1,-1 1-1,0-1 0,1 0 1,-1 1-1,1-1 1,-1 1-1,1 0 1,-1-1-1,1 1 1,-1 0-1,1 0 1,0 0-1,-1 0 0,1 0 1,-2 2-1,1 1 72,-1-1 0,1 1 0,0 0-1,0 0 1,0 0 0,-1 4-1,1-3 9,-3 11 156,1 0 0,1 0 0,0 0 0,2 1 0,-1 29 0,1-5 141,-1 43 678,4 0 1,13 88 0,-10-118 662,-4-54-1748,-1 0-1,0 0 1,0 0 0,0 0 0,1 0 0,-1 0-1,0 0 1,0 0 0,0 0 0,1 0 0,-1 0-1,0 0 1,0 0 0,0 0 0,1 0 0,-1 0 0,0 0-1,0-1 1,0 1 0,0 0 0,1 0 0,-1 0-1,0 0 1,0 0 0,0 0 0,0 0 0,0-1-1,1 1 1,-1 0 0,0 0 0,0 0 0,0 0 0,0-1-1,0 1 1,0 0 0,0 0 0,0 0 0,0 0-1,0-1 1,1 1 0,-1 0 0,0 0 0,0 0 0,0-1-1,0 1 1,0 0 0,0 0 0,0 0 0,-1-1-1,1 1 1,0 0 0,0 0 0,0-1 0,-15-65 273,-8-54-22,10 43-64,7 44-84,-3-46 1,0 7 55,6 59-105,0 0 0,2 0-1,-1 1 1,2-1 0,0 0 0,0 0 0,1 0-1,4-19 1,-3 27-42,0 0 0,0 0-1,1 0 1,0 1 0,0-1 0,0 1-1,0-1 1,1 1 0,-1 0-1,1 0 1,0 0 0,0 1-1,1 0 1,-1-1 0,1 1 0,0 1-1,-1-1 1,1 1 0,0 0-1,1 0 1,-1 0 0,7-1 0,-4 1-10,0 1 1,0 0-1,1 0 1,-1 1-1,0 0 1,1 0-1,-1 1 1,0 0-1,1 0 1,-1 1 0,0 0-1,0 0 1,15 8-1,-11-4 15,-1 0-1,0 1 0,0 1 1,-1 0-1,1 0 0,-2 1 1,14 16-1,-19-21-24,-1 1-1,0-1 1,0 1 0,0 0 0,-1 0-1,1 0 1,-1 0 0,0 0 0,-1 0-1,0 0 1,1 1 0,-1-1-1,-1 1 1,1-1 0,-1 0 0,0 1-1,0-1 1,-1 1 0,0-1-1,0 1 1,-1 4 0,-2-1 2,1 0 1,-1 0-1,-1 0 0,0-1 1,0 0-1,0 0 0,-1-1 1,0 1-1,-1-1 0,-13 11 1,-6 3 86,-52 30 1,31-21 18,29-23-80,10-4-5,20 2-15,28 6-19,-2 1 1,0 2 0,42 21-1,-67-28-1,1 1 0,-1 0 0,0 2 0,21 18 0,-29-23 6,0 0 0,-1 0 0,1 1 0,-1 0 0,0-1 0,0 2 0,-1-1 0,1 0 0,-2 1 0,1-1 1,-1 1-1,0 0 0,2 7 0,-4-11 1,0 0 0,-1 1 0,1-1 0,0 0 0,-1 0 0,0 0 0,1-1 0,-1 1 0,0 0 0,-1 0 0,1 0 0,0-1 0,-1 1 0,0 0 0,1-1 0,-1 0 0,0 1 0,0-1 0,-1 0 0,1 0 1,0 0-1,-1 0 0,1 0 0,-5 2 0,-2 1 20,-1 0 0,1-1 1,-1 0-1,0 0 1,-20 4-1,3-4 21,-1-2-1,1-1 1,-1-1 0,0-1-1,0-1 1,1-2 0,0-1-1,-35-10 1,24 2-259,24 7-2241,10 4 1043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6:32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14776,'0'0'2865,"14"0"-2512,27 2-134,0 2-1,0 2 1,45 12 0,-3 5-117,98 29 732,-144-39-2246,39 20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6:33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0 494 11552,'0'0'393,"5"-9"1351,22-20-595,0-1 0,32-50-1,-77 95 1046,10-7-1947,1 1 1,0-1-1,1 2 1,0-1-1,-8 18 1,13-25-192,0 0-1,0 1 1,0-1 0,0 0 0,0 1 0,1-1-1,-1 1 1,1-1 0,-1 1 0,1 0 0,0-1-1,0 1 1,0-1 0,1 1 0,-1 0 0,0-1-1,1 1 1,0-1 0,0 1 0,0-1 0,0 0-1,0 1 1,0-1 0,0 0 0,1 0 0,-1 0 0,1 0-1,0 0 1,-1 0 0,1 0 0,0 0 0,2 1-1,5 2 54,1 0-1,-1-1 1,0 0 0,1 0-1,0-1 1,0 0-1,0-1 1,0 0-1,12 0 1,96 1 549,-100-4-544,-2 2 65,1-2 0,0 0 0,0-1 0,-1-1 0,1 0 0,-1-1 0,31-12 0,-73 31 56,1 2 0,0 1 0,1 0 0,-28 30 1,44-41-198,-1 1 0,2 0 1,-1 0-1,1 0 0,0 1 1,1 0-1,0 1 0,-5 10 1,11-19-31,-1 0 1,1 0-1,0 0 0,0-1 1,-1 1-1,1 0 0,0 0 1,0 0-1,0 0 0,0 0 1,0 0-1,0 0 0,0-1 1,0 1-1,0 0 0,1 0 1,-1 0-1,0 0 0,0 0 1,1-1-1,-1 1 0,1 0 1,-1 0-1,1 0 0,-1-1 1,1 1-1,-1 0 0,1-1 1,-1 1-1,1 0 0,0-1 1,0 1-1,-1-1 1,1 1-1,0-1 0,0 0 1,0 1-1,-1-1 0,1 0 1,0 1-1,0-1 0,0 0 1,1 0-1,4 1 19,-1 0 1,0-1-1,1 0 0,-1 0 1,1 0-1,5-2 0,4-1 6,0 0-1,0-1 0,-1-1 0,0 0 1,0-1-1,0-1 0,-1 0 0,24-17 1,-20 10 16,0 0 0,-1-1-1,-1-1 1,0-1 0,17-25 0,2-13 81,-2-2 0,-3-1-1,24-68 1,-38 92-59,28-80 99,-39 101-111,0 0-1,-1-1 1,-1 1-1,0-1 1,-1 0-1,-1-20 1,0 33-55,0 1 1,0 0-1,0-1 1,0 1-1,0 0 1,0 0-1,0-1 1,0 1-1,0 0 1,0 0-1,0-1 1,0 1-1,0 0 1,0 0-1,0-1 0,-1 1 1,1 0-1,0 0 1,0-1-1,0 1 1,0 0-1,-1 0 1,1 0-1,0-1 1,0 1-1,0 0 1,-1 0-1,1 0 1,0 0-1,0-1 1,-1 1-1,1 0 1,0 0-1,0 0 1,-1 0-1,1 0 1,0 0-1,0 0 1,-1 0-1,1 0 1,0 0-1,-1 0 1,1 0-1,0 0 1,0 0-1,-1 0 1,1 0-1,-14 9 115,-1 7-61,0 1-1,1 0 0,1 1 0,1 1 0,-12 22 0,19-31-44,-93 190 124,67-129-254,-63 104 0,79-155-262,-30 34 0,23-32-3256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6:33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12552,'0'0'528,"78"14"0,25 8 16,26 2 16,8 5-184,-8-5 0,-6-6-32,4-6 0,2-8-49,-14-14 9,-13-6-144,-27-2 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0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431 756 5320,'0'0'4850,"-12"0"-4580,-37 1-10,44-1-193,-1-1-1,0 1 1,0-1 0,0 0 0,1-1 0,-1 1-1,1-1 1,-1 0 0,1-1 0,-10-5 0,3 0 105,0-1-1,-17-17 1,-1 0 119,12 11-71,0-1 0,1-1 0,1 0 0,0-1 0,1-1 0,-18-31 0,24 34-83,0 0 0,2-1-1,0 0 1,1 0 0,0-1 0,2 1 0,0-1-1,1 0 1,-1-20 0,3 20-34,1 0 0,0-1 0,1 1 0,1 0 0,1 0-1,1 1 1,0-1 0,1 0 0,13-28 0,-15 40-72,28-54 215,-28 56-216,-1-1 0,1 1 0,1 1 0,-1-1 0,0 0 0,1 1 0,0-1 0,0 1 0,0 0 0,9-4 0,-12 6-16,0 0 0,1 1 0,-1-1 0,1 1 0,-1-1 0,1 1 0,-1 0 0,1 0 0,-1 0 0,1 0 0,-1 0 0,1 0 0,-1 0 0,1 0 0,-1 0 0,1 1 0,-1-1 0,1 1 0,-1-1 0,3 2 0,-2-1 5,0 1 0,0 0 0,0 0-1,0 0 1,0 0 0,0 0 0,0 0 0,-1 0 0,1 0-1,1 5 1,1 1 22,-1 0 0,1 1 0,-2 0 0,1-1 0,1 19-1,0 45 191,-3-1-1,-12 97 1,5-93-77,-6 64 226,-7 0 0,-50 188 0,31-206-35,36-118-312,1 0 0,-1 0 0,0 0 0,0-1 0,0 1 0,0 0 0,0-1 0,0 0 0,-1 1 0,-3 2 0,5-5-21,0 1 1,1-1 0,-1 1 0,0 0-1,0-1 1,0 0 0,0 1 0,1-1-1,-1 0 1,0 1 0,0-1-1,0 0 1,0 0 0,0 0 0,0 0-1,0 0 1,0 0 0,0 0 0,0 0-1,0 0 1,0 0 0,0 0 0,0-1-1,1 1 1,-1 0 0,0-1 0,0 1-1,0 0 1,0-1 0,0 1-1,1-1 1,-1 0 0,0 1 0,0-1-1,1 0 1,-1 1 0,1-1 0,-1 0-1,0 0 1,0-4 13,0 1-1,0 0 1,0-1 0,0 1 0,1 0-1,0-1 1,0 1 0,0-1 0,2-7-1,-1-1 15,0 0-7,0 0-1,2 1 0,0-1 0,0 1 1,1-1-1,0 1 0,1 0 0,9-14 1,61-91 185,-29 48-93,-39 60-100,-1 0 0,1 0 1,0 1-1,1-1 0,0 2 1,0-1-1,1 1 0,-1 0 1,2 1-1,-1 0 0,1 1 1,0 0-1,0 0 0,0 1 1,1 0-1,20-4 0,-2 1 35,-14 4 2,1-1-1,23-9 0,-37 12-57,12-5 70,-1 1-1,24-7 0,-36 12-72,1 1 1,-1-1-1,0 0 0,1 0 0,-1 1 0,0-1 0,0 1 0,1-1 0,-1 1 0,0-1 1,0 1-1,0 0 0,0 0 0,0-1 0,1 1 0,-2 0 0,1 0 0,0 0 0,0 0 1,0 0-1,0 0 0,-1 1 0,1-1 0,0 0 0,-1 0 0,1 0 0,-1 1 0,1-1 1,-1 0-1,0 2 0,3 4-1,-2 0 0,1 0 1,-1 0-1,1 8 0,-1 28 26,-2-1-1,-2 0 0,-2 0 1,-1 0-1,-3-1 0,-22 68 1,25-96 1,5-10-14,0 0 0,-1 0-1,1 0 1,0 0 0,0 1-1,1-1 1,-1 4 0,8-17 67,73-113 143,-57 86-125,2 2 0,2 1 0,39-40 0,-66 73-92,1 0 1,0 0-1,0 0 1,-1 0-1,1 0 1,0 1 0,0-1-1,0 0 1,0 1-1,0-1 1,0 1-1,0-1 1,0 1 0,0-1-1,0 1 1,0 0-1,0-1 1,0 1-1,0 0 1,0 0-1,1 0 1,0 0 0,-1 0-2,0 1 0,0-1 0,-1 1 0,1 0 0,0-1 0,-1 1 0,1 0 0,0-1 0,-1 1 0,1 0 0,-1 0 0,0 0 0,1 0 1,-1-1-1,0 1 0,1 0 0,-1 0 0,0 0 0,0 0 0,1 1 0,-1 7 17,1 0 1,-1 0-1,0 1 1,-2 8-1,-8 48 42,5-43-9,1 0 0,1 0 0,1 1 0,2-1-1,3 46 1,-2-64-32,1-1 0,-1 1 0,1-1 0,0 1 0,0-1 0,1 0 0,-1 0 0,1 0 0,0 0 0,0 0 0,0-1 0,0 1 0,1-1 0,0 0 0,-1 0 0,1 0 0,0 0 0,1-1 0,7 4 0,1 0 66,-1-1 1,1-1-1,0 0 0,1-1 1,24 3-1,-32-6-36,0 0 0,1 0-1,-1 0 1,0-1 0,0 0-1,9-3 1,4-3-3243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0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1238 5824,'0'0'5320,"9"-10"-4890,18-24-91,-2-2 1,24-44-1,-8-3 769,46-136 1,-87 219-1083,0 0 1,0 0-1,0 0 0,0 0 1,0 0-1,0 0 0,0 0 1,0 0-1,0 0 0,0 0 1,0 0-1,0 0 0,0 0 1,0 0-1,0 0 1,0 0-1,1 0 0,-1 0 1,0 0-1,0 0 0,0 0 1,-2 11 191,-3 23-111,4-32-80,-85 470 841,67-372-660,1 8 446,5 1 1,1 147 0,22-272-181,54-229 252,-7 20-186,-19 100-247,34-98 28,-60 189-272,-6 18-22,-1 0 0,2 1 0,0-1-1,13-19 1,-17 31-20,1 0-1,-1 1 1,1-1-1,0 1 1,0 0 0,0 0-1,1 1 1,-1-1 0,1 1-1,-1 0 1,1 0-1,0 0 1,0 0 0,0 1-1,-1 0 1,1 0-1,9 0 1,-9 1 0,1-1 0,-1 1-1,1 0 1,-1 1 0,0 0 0,1 0 0,-1 0-1,0 0 1,1 1 0,-1 0 0,0 0 0,0 0-1,-1 0 1,1 1 0,0 0 0,6 6 0,-3-1 4,-1 0 1,-1 1-1,0 0 1,0 0-1,-1 0 1,0 1-1,-1 0 1,0 0-1,0 0 1,-1 1-1,0-1 1,-1 1 0,1 16-1,-1-8 3,-1 1-1,-1 0 1,0 0 0,-2 0 0,-1 0-1,-6 28 1,7-40-3,-1-1 1,1 0-1,-1 0 1,0 0-1,-1-1 1,0 1-1,0-1 1,0 1-1,0-1 1,-1-1-1,-10 10 1,11-11-2,-1-1 0,1 0 0,-1 0 0,0 0 0,0-1 0,0 1 0,0-1 0,0-1 0,-1 1 0,1-1 0,0 1 0,-1-2 0,1 1 0,-1 0 0,0-1 0,-7-1 0,-5 0 55,-37-8 0,49 7-42,1 1 1,-1-1-1,0 0 1,0-1-1,1 1 1,-1-1-1,1 0 1,0-1-1,0 1 1,-5-5-1,2-1 50,8 5-2,21 9-40,3 2-6,0-1 1,1-1 0,28 1-1,-41-5-20,0-1 0,0 0 0,0-1 0,0 0 0,-1-1 0,1-1 0,0 0-1,21-8 1,-13 1 15,1-1 0,-2 0 0,1-2 0,-2 0 0,0-1 0,0-1-1,-2-1 1,28-32 0,-12 7 30,-2-3 0,42-81-1,18-30 17,5-9 14,-77 127-56,-1-1 1,19-61 0,-22 50 20,11-84-1,-23 107-33,0 0 1,-1 0-1,-1 1 1,-2-1-1,-5-29 1,7 51-6,-1-1 1,0 1 0,0 0-1,-1 0 1,1 0 0,-1 0-1,0 0 1,1 0 0,-2 1-1,-3-6 1,6 8-4,-1 1-1,0-1 1,0 0-1,0 1 1,1-1 0,-1 1-1,0-1 1,0 1-1,0-1 1,0 1-1,0 0 1,0-1 0,0 1-1,0 0 1,0 0-1,0 0 1,0 0-1,-2 0 1,1 0-2,-1 1 1,1-1-1,0 1 1,-1 0-1,1 0 1,0 0-1,-1 0 1,1 0-1,0 1 1,-3 1-1,-3 4-1,-1 0-1,1 1 0,0 0 0,1 0 1,0 1-1,0 0 0,1 0 0,-9 18 1,-33 88-86,39-92 65,-11 39-59,3 0 1,2 2-1,-11 124 0,22-138 101,3-1-1,1 1 1,3-1-1,1 1 1,3-1-1,2 0 0,3-1 1,18 51-1,-27-92-1,0-1 0,0 1-1,1-1 1,0 0 0,1 0-1,-1-1 1,1 1 0,8 7-1,-12-12-12,0-1 0,0 1 0,0 0 0,0-1 0,1 1 0,-1-1 0,0 1 0,0-1 0,0 0 0,1 1 0,-1-1 0,0 0 0,0 0 0,1 0 0,-1 0 0,0 0 0,0 0 0,1 0 0,-1 0 0,0-1 0,0 1 0,1 0 0,-1-1 0,0 1 0,0-1 0,0 1 0,0-1 0,0 0 0,0 0 0,2 0 0,4-5 24,1 1 0,-1-1 0,7-8 0,-9 9-10,16-18 44,0-1 1,-2-1-1,18-30 1,-16 23 38,35-41 0,-51 68-90,0 0 1,0 0-1,0 1 1,0 0-1,1 0 1,0 0-1,9-5 1,-12 8-7,1 0 0,-1 0 0,0 0 1,0 0-1,1 0 0,-1 1 0,0-1 1,1 1-1,-1 0 0,1 0 0,-1 0 1,0 1-1,1-1 0,-1 1 0,0 0 1,1 0-1,2 1 0,11 7-11,0 1-1,-1 0 0,0 1 1,-1 1-1,-1 0 0,0 1 1,17 20-1,-6-8-7,-42-45 151,10 10-114,0 1 0,-2 0 1,-14-14-1,13 16-7,0 0 1,0 1-1,0 0 1,-1 1-1,0 0 1,0 0-1,-1 1 0,1 1 1,-18-3-1,22 5-16,1 0 0,-1 1 0,0 0 0,0 0 0,0 1 0,0-1 0,1 2 0,-1-1 0,0 1 0,1 0 0,0 0 0,-1 1 0,1-1 0,0 1-1,0 1 1,0-1 0,1 1 0,-7 6 0,4-3-3,1 0 0,1 0 0,-1 1 0,1 0 0,0 0-1,1 0 1,0 1 0,0 0 0,1 0 0,0 0 0,1 0 0,0 1 0,0 0-1,1-1 1,-2 14 0,4-15 1,-1 0-1,1 0 0,1 0 0,-1 0 1,2 0-1,-1 0 0,1 0 1,0 0-1,0-1 0,1 1 1,0 0-1,1-1 0,-1 0 0,1 0 1,1 0-1,-1 0 0,1-1 1,1 0-1,6 7 0,-9-10 1,0 0 0,1 0 0,0 0 0,0 0 0,0 0 0,0-1 0,0 0 0,0 0 0,1 0 0,5 2 0,-7-4 0,0 1 0,0-1 0,1 0 0,-1 0 0,0 0 0,0-1 0,0 1 0,0-1 0,0 1 0,1-1 0,-1 0 0,0 0 0,-1 0 0,1-1 0,0 1 0,3-3 0,3-2 12,-2 1 1,1-1-1,-1-1 0,0 0 0,0 0 1,-1 0-1,7-9 0,0-4 43,18-36 0,-29 50-42,4-10 12,-2 15-15,0 7-3,1 10-13,0 1-12,1 0 1,0-1-1,1 0 1,18 30-1,-23-43 20,0-1-1,0 1 1,0 0 0,0-1-1,0 1 1,1-1-1,-1 0 1,1 0-1,-1 0 1,1 0 0,0 0-1,0-1 1,0 1-1,0-1 1,0 0-1,0 0 1,0 0 0,1 0-1,-1 0 1,0-1-1,0 1 1,1-1 0,-1 0-1,0 0 1,1 0-1,-1-1 1,0 1-1,1-1 1,-1 1 0,0-1-1,0 0 1,0-1-1,4-1 1,-2 0 1,0 0-1,1 0 1,-1-1 0,-1 1 0,1-1-1,-1-1 1,1 1 0,-1 0 0,0-1 0,4-6-1,4-9 4,14-29 0,-15 28-4,49-117 52,2-3 65,-61 140-118,3-7 27,0 1-1,0-1 1,1 1-1,10-11 1,-14 17-25,-1 0 0,1 0 0,0 1 1,0-1-1,0 0 0,0 1 1,0-1-1,0 0 0,0 1 1,0-1-1,0 1 0,1 0 1,-1-1-1,0 1 0,0 0 1,0 0-1,0 0 0,2-1 0,-2 2-3,1-1-1,-1 1 0,0-1 0,0 1 0,1 0 1,-1-1-1,0 1 0,0 0 0,0 0 0,0 0 0,0 0 1,0 0-1,0 0 0,0 0 0,-1 0 0,1 0 0,0 0 1,-1 1-1,1-1 0,0 2 0,7 15-4,-1 0 0,-1 0 1,0 1-1,-2 0 0,0 0 0,-1 1 0,0 23 0,-2 5 1,-9 86-1,7-128 6,1-1-1,-1 1 1,0-1-1,-1 1 1,1-1-1,-1 0 1,0 0-1,-1 0 1,1 0-1,-1 0 1,0 0-1,-4 4 1,5-6 3,0-1 1,-1 0 0,1 0-1,-1-1 1,1 1 0,-1 0-1,0-1 1,1 0 0,-1 0-1,0 1 1,0-2-1,0 1 1,0 0 0,0-1-1,0 1 1,-1-1 0,1 0-1,0 0 1,0 0 0,0 0-1,0-1 1,-6 0 0,0-1 5,1 0 28,0 0 0,0 1 0,-1 0 0,-13 1-1,20 0-26,-1 0-1,1 0 0,0 1 0,-1 0 0,1-1 0,0 1 1,-1 0-1,1 0 0,0 0 0,0 0 0,0 1 0,0-1 1,0 0-1,0 1 0,0 0 0,1-1 0,-1 1 0,0 0 1,1 0-1,-3 4 0,4-6-10,0 0 1,0 1-1,0-1 1,-1 0-1,1 1 1,0-1-1,0 0 1,0 1-1,0-1 1,0 0-1,0 1 1,0-1-1,0 0 0,0 1 1,0-1-1,0 1 1,0-1-1,0 0 1,0 1-1,0-1 1,0 0-1,1 1 1,-1-1-1,0 0 1,0 1-1,0-1 1,0 0-1,1 0 1,-1 1-1,0-1 1,1 1-1,13 7 7,23 2-4,-32-9-1,10 2-1,0 0 1,1-1 0,-1-1-1,1 0 1,0-1 0,-1-1-1,1 0 1,-1-1 0,1-1 0,-1-1-1,0 0 1,0 0 0,-1-2-1,1 0 1,-1 0 0,0-2-1,-1 1 1,1-2 0,-2 0-1,1 0 1,20-22 0,27-36 39,61-89-1,-117 151-40,-1 0 4,-1 1 0,1 0-1,0 1 1,1-1 0,-1 0 0,5-3-1,-7 7-4,0-1 0,0 1 0,0-1 0,0 1 0,0-1 0,-1 1 0,1 0 0,0 0 0,0-1 0,0 1 0,0 0-1,0 0 1,0 0 0,0 0 0,0 0 0,0 0 0,0 0 0,0 0 0,0 1 0,0-1 0,0 0 0,0 1 0,0-1-1,0 0 1,0 1 0,-1-1 0,1 1 0,0 0 0,0-1 0,0 1 0,-1 0 0,1-1 0,0 1 0,-1 0 0,1 0-1,-1-1 1,1 1 0,0 1 0,5 8-14,-1 1-1,0-1 1,0 1 0,-1 0-1,-1 0 1,0 0-1,0 0 1,-1 1-1,1 20 1,-1-15-4,0 1-1,2-1 1,6 21-1,-10-38 20,0 0 1,0 0-1,0 1 0,1-1 0,-1 0 0,0 0 1,0 0-1,0 0 0,0 1 0,0-1 0,0 0 1,0 0-1,1 0 0,-1 0 0,0 0 0,0 0 1,0 0-1,0 1 0,1-1 0,-1 0 0,0 0 1,0 0-1,0 0 0,0 0 0,1 0 0,-1 0 1,0 0-1,0 0 0,0 0 0,1 0 0,-1 0 1,0 0-1,0 0 0,0 0 0,0 0 0,1 0 1,-1 0-1,10-6 19,10-15 29,-16 16-35,38-47 61,-31 36-36,23-24 1,-17 23-8,-11 9-18,1 1 0,0 0 0,0 0-1,0 1 1,1 0 0,0 0 0,1 1 0,11-6 0,-19 11-11,0 0 1,0-1-1,0 1 1,-1 0-1,1 0 1,0 0-1,0 0 1,0 0-1,0 0 1,0 0-1,0 0 1,0 0 0,0 1-1,0-1 1,0 0-1,0 0 1,0 1-1,-1-1 1,1 1-1,0-1 1,0 1-1,0-1 1,-1 1 0,1-1-1,0 1 1,-1 0-1,1 0 1,0-1-1,-1 1 1,1 0-1,-1 0 1,1-1-1,0 3 1,2 3 1,-1 0 1,1 0-1,2 14 1,-1-5-7,0-2-4,0 1-1,2 23 1,-5-25-1,1 0 1,1-1-1,0 1 1,4 12-1,-6-23 9,-1-1-1,0 0 0,1 1 1,-1-1-1,0 0 1,1 1-1,-1-1 0,1 0 1,-1 1-1,1-1 0,-1 0 1,1 0-1,-1 1 1,1-1-1,-1 0 0,1 0 1,-1 0-1,1 0 1,-1 0-1,1 0 0,-1 1 1,1-1-1,-1 0 1,1-1-1,-1 1 0,1 0 1,-1 0-1,1 0 1,-1 0-1,1 0 0,-1 0 1,1-1-1,-1 1 0,1 0 1,-1 0-1,1-1 1,-1 1-1,0 0 0,1-1 1,0 0-1,20-16 26,54-64 135,2-2-8,-65 69-125,-9 11-22,-1 0-1,1 0 1,-1 0-1,1 0 1,0 1-1,0-1 0,0 1 1,0 0-1,1 0 1,-1 0-1,1 0 0,-1 0 1,1 1-1,-1 0 1,6-2-1,-8 4-5,0-1 0,0 0 0,0 0-1,1 1 1,-1-1 0,0 1 0,0-1 0,0 1 0,0 0-1,0-1 1,0 1 0,0 0 0,0 0 0,0-1-1,-1 1 1,1 0 0,0 0 0,0 0 0,-1 0 0,1 0-1,0 0 1,-1 0 0,1 0 0,-1 1 0,1 0-1,8 31 4,-9-32-3,7 60-27,-7-50 15,1 0 1,0 0 0,1 0 0,0 0 0,1 0-1,0 0 1,0 0 0,1-1 0,11 20 0,-14-29 12,1 1 1,-1-1 0,1 1 0,-1-1 0,1 0-1,0 0 1,0 0 0,0 0 0,0 0 0,0 0-1,0 0 1,0-1 0,0 1 0,0-1 0,0 1-1,0-1 1,0 0 0,0 0 0,0 0 0,1 0-1,-1 0 1,0 0 0,0-1 0,0 1 0,0-1-1,0 1 1,0-1 0,3-1 0,8-3 29,0-1-1,24-13 1,-34 17-27,22-14 62,45-37 0,7-7-4,-43 37-18,-16 10-10,30-15 0,56-31 49,-78 44-31,-8 4-1,-35 23-33,-14 9-15,0 2-1,-50 49 1,68-60-14,2 1 0,0 1 0,0 0-1,1 0 1,1 1 0,1 0 0,0 1 0,-10 27 0,18-42 9,-1 0-1,1 0 1,-1 0 0,1 0 0,0 1-1,0-1 1,0 0 0,-1 0 0,1 0 0,0 1-1,0-1 1,1 0 0,-1 0 0,0 0-1,0 0 1,1 1 0,-1-1 0,0 0-1,1 0 1,-1 0 0,1 0 0,-1 0 0,1 0-1,1 1 1,-1-1 0,0 0 1,1 0-1,-1 0 0,1 0 0,-1-1 1,1 1-1,-1 0 0,1-1 0,-1 0 1,1 1-1,0-1 0,-1 0 0,1 0 1,0 1-1,1-2 0,3 1 1,-1 0-1,1-1 1,-1 0 0,1 0-1,-1-1 1,0 1-1,0-1 1,0 0 0,9-5-1,-6 0 3,0 1-1,-1-1 1,0 0-1,-1-1 1,1 0-1,-1 0 1,-1 0-1,1-1 1,-2 0-1,8-16 1,0-9 87,13-58-1,-17 60 14,-9 24-29,0 8-73,1 0 1,0 0-1,0 0 1,0 0-1,0 0 1,-1 0-1,1 0 1,0 0-1,0 0 1,0 0-1,0 0 1,0 0-1,-1 0 1,1 0-1,0 0 1,0 1-1,0-1 1,0 0-1,0 0 1,-1 0-1,1 0 1,0 0-1,0 0 1,0 0-1,0 0 1,0 0-1,0 1 1,0-1-1,-1 0 1,1 0-1,0 0 1,0 0-1,0 0 1,0 1-1,0-1 1,0 0-1,0 0 1,0 0-1,0 0 1,0 0-1,0 1 1,0-1-1,0 0 1,0 0-1,0 0 1,0 1-1,-2 7-1,0 1 0,0 0 0,1 0 1,0 0-1,0 0 0,1 0 0,1 0 0,-1 0 0,1 0 0,1 0 0,0-1 0,0 1 0,1 0 1,0-1-1,5 12 0,-4-13 0,0-1 0,0 1 0,0-1 0,1 0 0,0 0 0,0-1 0,0 0 0,1 0 0,-1 0 0,1 0 0,1-1 0,-1 0 0,1 0 0,-1-1 0,1 1 0,0-2 0,0 1 0,14 2 0,-5-2 34,0-1 0,0-1-1,0-1 1,0 0 0,0-1 0,0-1 0,0-1 0,0 0-1,19-7 1,-8 1-1020,0-1 0,-1-2 0,49-28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0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5416,'0'0'7664,"1"12"-7268,1-3-306,-1-5-51,0 0 0,0 0-1,-1 1 1,0-1 0,1 0 0,-1 0 0,-1 1 0,1-1 0,-1 0-1,1 0 1,-1 1 0,-1-1 0,1 0 0,0 0 0,-1 0-1,-3 6 1,-6 7 181,-1-1 0,0 0 0,-1-1-1,-1 0 1,-19 15 0,23-22-99,1-1 1,-1 0-1,0 0 1,-1-1-1,0 0 1,0-1-1,0 0 1,-1-1-1,-22 5 0,8-9 347,19-4-666,11-2-1782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1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1 826 4312,'0'0'8718,"10"-4"-8174,-2 0-411,1-1 0,-1 0-1,1 0 1,-1-1 0,-1 0-1,1 0 1,12-14 0,5-11 456,-2-1 0,29-53 1,-40 63-232,-1-1 0,-1 0 0,-2 0 0,0-1 1,5-29-1,-13 30 262,1 23-610,-1 0 0,0 0-1,0 0 1,0-1 0,0 1-1,0 0 1,0 0 0,-1 0 0,1 0-1,0 0 1,0 0 0,0 0-1,0 0 1,0-1 0,0 1-1,0 0 1,0 0 0,0 0-1,0 0 1,0 0 0,0 0-1,0 0 1,0 0 0,0 0-1,0 0 1,0 0 0,-1 0-1,1-1 1,0 1 0,0 0-1,0 0 1,0 0 0,0 0-1,0 0 1,0 0 0,0 0-1,-1 0 1,1 0 0,0 0-1,0 0 1,0 0 0,0 0-1,0 0 1,0 0 0,0 0-1,0 0 1,-1 0 0,1 0-1,0 0 1,0 0 0,-7 12 177,-11 32-10,-12 47 0,26-76-158,1 0 0,0 0 0,1 0 0,0 0 0,2 0 1,0 0-1,3 25 0,-3-37-8,0-1 0,0 1 1,1 0-1,0-1 0,0 1 1,-1 0-1,1-1 1,1 1-1,-1-1 0,0 0 1,1 1-1,-1-1 0,1 0 1,0 0-1,-1 0 0,1 0 1,0 0-1,0 0 0,4 2 1,-3-3 9,0 0 0,-1 0 0,1-1 0,0 1 1,0-1-1,0 1 0,0-1 0,0 0 0,0 0 0,0-1 1,0 1-1,-1 0 0,1-1 0,0 0 0,0 0 0,0 0 1,4-2-1,5-3 35,0 0 0,-1-1-1,-1 0 1,1 0 0,-1-1 0,11-12 0,53-59 184,-67 70-223,97-119 231,33-37 30,-115 141-178,-1 0-1,32-51 0,-45 62-46,0-1 0,-1 0 0,-1 0 0,-1-1 0,0 1 0,0-1 0,3-30 0,-7 42-43,-1 1 1,0-1 0,0 1-1,0-1 1,0 0 0,0 1 0,-1-1-1,1 1 1,-1-1 0,0 1-1,1-1 1,-1 1 0,0-1-1,-1 1 1,1 0 0,-2-4-1,2 6-6,1-1 0,-1 1 0,1-1 0,-1 1 0,0 0-1,1-1 1,-1 1 0,1 0 0,-1-1 0,0 1 0,1 0 0,-1 0-1,0-1 1,0 1 0,1 0 0,-1 0 0,0 0 0,1 0-1,-1 0 1,0 0 0,0 0 0,0 0 0,-1 1 0,0 0 0,1-1 0,-1 1 1,0 0-1,1 0 0,-1 0 0,1 0 1,-1 0-1,1 1 0,0-1 0,0 0 1,-3 3-1,-4 8-12,0 0 0,1 0-1,0 0 1,0 1 0,2 0 0,-1 1 0,2-1 0,0 1-1,0 0 1,2 0 0,-2 17 0,1 15-51,2 0-1,5 52 1,-1-68 72,1 0 0,1 1 0,2-2 0,1 1 0,2-1 0,0 0 0,2-1 0,1-1 0,1 1-1,2-2 1,0 0 0,2-1 0,27 29 0,-42-50 11,1 0-1,0 0 1,0 0 0,0-1-1,1 1 1,-1-1-1,1 0 1,0-1-1,0 1 1,0-1-1,0 0 1,0 0-1,0 0 1,1-1 0,-1 0-1,0 0 1,1 0-1,-1-1 1,1 0-1,5 0 1,-9 0-10,0 0 1,0 0-1,0 0 1,0-1 0,0 1-1,0-1 1,0 1-1,0-1 1,-1 0-1,1 1 1,0-1-1,0 0 1,-1 0-1,1 0 1,0-1-1,-1 1 1,1 0-1,-1 0 1,1-1-1,-1 1 1,0-1-1,0 0 1,0 1-1,2-4 1,1-17-3183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1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13264,'0'0'2276,"14"-9"-2190,9-6-52,2 2 0,0 0 1,0 2-1,41-13 0,-40 18 89,0 0-1,0 1 1,1 2 0,0 1-1,-1 1 1,34 2-1,-59-1-181,-1 0 0,0 0 0,1 0 0,-1 0-1,1 0 1,-1 1 0,1-1 0,-1 0 0,1 0-1,-1 0 1,0 0 0,1 0 0,-1 1-1,1-1 1,-1 0 0,0 0 0,1 1 0,-1-1-1,0 0 1,1 1 0,-1-1 0,0 0 0,0 1-1,1-1 1,-1 0 0,0 1 0,0-1 0,1 1-1,-1-1 1,0 1 0,0-1 0,0 0-1,0 1 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1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9344,'0'0'1928,"76"-38"-1864,-7 25-56,18-3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1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1 654 5120,'0'0'4530,"9"-12"-3803,12-13-356,39-47 1336,94-150-1,-135 189-1330,34-67 727,-45 83-685,0 0 0,-2 0 1,8-33-1,-13 27 353,-5 17-228,-5 13-27,-4 13-404,0 0 0,2 1 0,0 0 0,2 1 0,0 0 0,-8 33 0,8-12-17,1 0-1,-4 70 0,12-107-73,-1 0 0,2 0 0,-1-1 0,0 1 0,1 0 0,0 0 0,0 0 0,1-1 0,0 1 0,0-1 0,0 1 0,4 6 0,-4-10-7,0 0 1,0 0-1,0 0 1,0 0-1,0 0 1,0 0-1,0-1 1,1 1-1,-1-1 1,0 1-1,1-1 1,-1 0-1,1 0 1,0 0-1,-1 0 1,1-1-1,0 1 1,0-1-1,-1 1 1,1-1-1,0 0 1,0 0-1,0 0 1,-1-1-1,1 1 1,0-1-1,5-1 1,4-2 31,0 0-1,0-1 1,0 0 0,-1-1 0,1 0 0,-1-1 0,-1 0 0,1-1-1,-1 0 1,-1-1 0,13-13 0,0-4 58,-1-1 0,-1 0 0,18-34 0,37-82 278,1-3 107,-74 143-461,-1 1-11,0 0 0,-1 1 0,1-1 0,0 0 0,0 1 0,0-1 0,0 1 0,1 0 0,-1-1 0,0 1 1,0 0-1,1 0 0,-1-1 0,1 1 0,-1 0 0,1 1 0,0-1 0,-1 0 0,3 0 0,-6 15 210,-5 27-171,-41 190 85,34-180-130,-2 0 1,-31 69 0,47-119-8,-1 1 0,0-1 0,1 1 0,-1-1 1,0 1-1,0-1 0,1 0 0,-1 1 0,0-1 0,-1 0 0,1 0 0,0 1 1,0-1-1,0 0 0,-1 0 0,-2 1 0,3-2 0,0 0 1,0 0-1,-1-1 0,1 1 0,0 0 1,0-1-1,-1 1 0,1 0 1,0-1-1,0 0 0,0 1 0,0-1 1,0 0-1,0 1 0,0-1 1,0 0-1,0 0 0,0 0 0,0 0 1,-1-1-1,1 1 3,-1-1 0,1 1 0,0-1 0,0 1 0,-1-1 0,1 0 0,0 1 0,0-1 0,0 0 0,1 0 0,-1 1 0,0-1 0,1 0 0,-1 0 0,1 0 0,-1 0 0,1 0 0,0 0 0,0 0 0,0 0-1,0 0 1,0 0 0,1 0 0,-1 0 0,1 0 0,0-2 0,0 2-1,0-1-1,1 1 0,-1 0 1,1 0-1,0 0 1,-1 0-1,1 0 0,0 0 1,0 0-1,0 0 1,1 1-1,-1-1 0,0 1 1,0 0-1,1-1 0,-1 1 1,1 0-1,5-1 1,26-4 18,1 1 0,0 2 0,1 1 1,67 5-1,-91-2-17,4-1 10,1 1 0,-1 0 0,-1 1 1,1 1-1,0 1 0,-1 0 0,1 1 0,14 7 0,-29-12-2,-1 0-1,1 0 1,-1 0 0,0 0-1,1 0 1,-1 0-1,0 0 1,1 0-1,-1 1 1,1-1 0,-1 0-1,0 0 1,1 0-1,-1 1 1,0-1 0,0 0-1,1 0 1,-1 1-1,0-1 1,0 0-1,1 0 1,-1 1 0,0-1-1,0 0 1,0 1-1,1-1 1,-1 1 0,0-1-1,0 0 1,0 1-1,0-1 1,0 0-1,0 1 1,0-1 0,0 1-1,0-1 1,0 0-1,0 1 1,0-1 0,0 1-1,0-1 1,0 1-1,-14 3-3917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20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75 5824,'0'0'8633,"-5"-10"-8080,2 4-437,1 3-76,0 0 1,1 0-1,0 1 1,0-1-1,0 0 1,0 0-1,-1-5 1,2 7-24,0 0 1,0 0 0,0 1 0,0-1 0,0 0 0,1 0 0,-1 0 0,0 0 0,1 0 0,-1 0 0,0 1 0,1-1 0,-1 0 0,1 0 0,-1 1 0,1-1 0,0 0 0,-1 1 0,1-1 0,0 0 0,-1 1 0,1-1 0,0 1 0,0-1 0,-1 1 0,1-1-1,0 1 1,0 0 0,0-1 0,0 1 0,0 0 0,0 0 0,-1 0 0,2 0 0,16-4 259,0 1 0,0 1 0,0 1 0,30 2 0,75 13 804,-80-8-711,-30-5-188,0 2 0,0-1 0,0 1 0,0 1 0,-1 1 0,1-1 0,-1 2 1,0 0-1,-1 0 0,13 10 0,-23-15-160,0-1 1,-1 1 0,1-1 0,-1 1 0,0-1-1,1 1 1,-1 0 0,1-1 0,-1 1 0,0 0-1,1-1 1,-1 1 0,0 0 0,0 0-1,0-1 1,1 1 0,-1 0 0,0 0 0,0-1-1,0 1 1,0 0 0,0 0 0,-1-1-1,1 1 1,0 0 0,0 0 0,0-1 0,-1 2-1,-11 15-2756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1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12552,'0'0'1248,"61"-40"-1376,-21 28-272,15-5 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1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146 742 5120,'0'0'3410,"5"-11"-2972,4-4-459,2-6 1157,-16 24-408,-13 15-125,2 2-329,0 1 0,1 1 0,1 1 0,0 0 0,2 0 0,1 2 0,1-1-1,2 1 1,0 1 0,1-1 0,2 1 0,0 0 0,0 31 0,4-53-187,1 0 1,-1-1-1,1 1 0,0 0 1,1-1-1,-1 1 1,1 0-1,-1-1 1,1 1-1,0-1 0,0 1 1,1-1-1,-1 1 1,1-1-1,0 0 0,0 0 1,3 5-1,-2-6-33,-1 0 1,1 0-1,-1-1 0,1 1 1,0-1-1,0 0 0,-1 0 0,1 0 1,0 0-1,0 0 0,0-1 1,0 1-1,0-1 0,0 0 0,1 0 1,-1 0-1,0 0 0,0 0 1,0-1-1,5-1 0,6-1 54,-1-1-1,1-1 1,-1-1-1,1 1 0,-2-2 1,1 0-1,-1-1 1,0 0-1,0-1 1,15-14-1,-2-1 100,-1-2-1,-1 0 1,22-35-1,-13 13 403,32-66-1,-86 169-128,-30 111 0,48-151-461,0-1 0,2 1 0,0 0 0,1 0-1,0 1 1,1-1 0,1 0 0,0 0 0,6 24-1,-6-37-11,-1-1-1,0 1 0,1-1 0,0 0 1,-1 1-1,1-1 0,0 0 0,0 1 1,0-1-1,0 0 0,0 0 0,0 0 1,0 0-1,0 0 0,0 0 0,0 0 1,1 0-1,-1 0 0,0 0 0,1-1 1,0 2-1,1-2 7,0 1-1,0-1 1,0 1 0,0-1 0,0 0-1,-1 0 1,1 0 0,0 0 0,0-1-1,4 0 1,3-2 23,0 0-1,-1-1 0,1 0 1,-1-1-1,11-6 1,-2-1 20,-1-1 1,-1-1-1,0 0 0,-1-2 0,-1 1 1,0-2-1,-1 1 0,-1-2 1,13-23-1,6-21 197,36-97 0,-33 73-22,-32 82-201,0-2 0,0 1 0,0 0 0,-1 0 0,0 0 0,1-11 1,-2 16 1,1 2-25,1 0 0,-1 0 0,0 0 0,0 0 0,-1 0 0,1 0 0,0 0 1,-1 0-1,1 1 0,-1-1 0,0 0 0,1 5 0,0-1 3,29 228 60,-29-207-67,-1 0-1,-1 0 1,-1 0-1,-1-1 1,-2 1 0,-13 44-1,17-67-1,-1-1-1,1 1 0,-1 0 1,0-1-1,0 0 1,0 1-1,0-1 1,-1 0-1,1 0 0,-4 3 1,5-6 3,0 1 0,1 0 1,-1-1-1,0 1 0,0-1 1,0 1-1,0-1 0,0 0 1,0 1-1,-1-1 0,1 0 1,0 0-1,0 0 0,0 0 1,0 0-1,0 0 0,0 0 1,0 0-1,0 0 0,0 0 0,0-1 1,0 1-1,0 0 0,0-1 1,0 1-1,0-1 0,0 1 1,0-1-1,0 1 0,0-1 1,0 0-1,0 1 0,1-1 1,-1 0-1,0 0 0,0 0 1,1 0-1,-1 1 0,0-2 1,-24-34 176,18 25-68,0 1 1,-14-16-1,91 60 158,-60-30-270,1-1 1,0 0 0,0-1 0,0 0 0,0 0-1,0-1 1,1-1 0,-1 1 0,14-3 0,-15 0-4,-1 0 0,-1 0 0,1-1 1,0 0-1,-1-1 0,1 0 0,-1 0 1,0-1-1,0 0 0,-1 0 1,14-13-1,3-8 15,0-1 0,-2-1-1,-1-1 1,23-42 0,-21 33 22,-6 9-11,-2-1 0,14-33 1,-29 51-81,-2 11 26,-2 6 0,-9 22 5,1 1 1,2 0-1,1 1 1,1 0-1,1 0 1,2 0-1,1 1 1,1 0-1,2 43 1,1-64 23,1 0 0,0 0 0,1 0 0,0 0 0,0-1 0,6 14 0,-8-20 4,1-1 0,-1 1 0,1-1 0,0 1 0,0-1-1,0 1 1,0-1 0,0 0 0,0 1 0,0-1-1,0 0 1,0 0 0,0 0 0,1 0 0,-1 0-1,1 0 1,-1 0 0,0 0 0,1 0 0,-1-1 0,1 1-1,0-1 1,-1 1 0,1-1 0,0 1 0,-1-1-1,1 0 1,0 0 0,-1 0 0,1 0 0,0 0-1,-1 0 1,1-1 0,-1 1 0,1 0 0,0-1 0,-1 0-1,1 1 1,-1-1 0,1 0 0,2-1 0,4-3 14,0 0 0,-1-1 1,0 0-1,0 0 1,0-1-1,-1 0 1,0 0-1,8-11 1,36-71 117,-32 56-86,38-82 130,-19 36 46,-43 143-82,-6-15-161,-6 74 1,18-116 16,0-1-1,0 0 1,0 1-1,0-1 1,1 0 0,0 0-1,1 1 1,-1-1 0,1 0-1,0 0 1,4 7 0,-4-11 1,0 1 0,0 0 0,0-1 1,0 0-1,0 1 0,0-1 0,0 0 0,1 0 1,-1 0-1,1-1 0,0 1 0,0 0 1,-1-1-1,1 0 0,0 0 0,0 0 0,0 0 1,0 0-1,0 0 0,0-1 0,1 0 1,-1 1-1,0-1 0,5-1 0,4 0 9,1-1 0,-1 0 0,0-1 0,0-1 0,0 0 0,0 0-1,0-1 1,15-10 0,87-60 98,-77 48-46,18-13 7,-20 14 59,39-22 1,-63 43-75,-7 5-18,-14 15-7,-26 21-22,-42 29-28,46-41 16,1 2-1,2 2 0,-43 49 0,71-75 9,-1 1 0,1-1 0,-1 1 0,1-1 1,0 1-1,0 0 0,0 0 0,-1 4 0,2-6-1,0-1-1,0 1 1,0-1-1,0 1 1,0-1 0,0 1-1,0-1 1,0 1-1,0 0 1,0-1 0,0 1-1,1-1 1,-1 1 0,0-1-1,0 1 1,0-1-1,1 1 1,-1-1 0,0 1-1,1-1 1,-1 0-1,0 1 1,1-1 0,-1 1-1,1-1 1,-1 0-1,1 1 1,-1-1 0,1 0-1,-1 0 1,1 1 0,-1-1-1,1 0 1,-1 0-1,1 0 1,-1 0 0,1 1-1,-1-1 1,1 0-1,-1 0 1,1 0 0,-1 0-1,1 0 1,0 0 0,-1-1-1,1 1 1,-1 0-1,1 0 1,-1 0 0,1 0-1,0-1 1,6-1 9,0 1 0,-1-2 1,1 1-1,0-1 0,-1 0 1,0 0-1,0-1 0,8-5 1,3-5 33,21-21 1,-26 23-12,1-1 0,28-19 0,-40 32-33,-1 0 1,0 0-1,1-1 0,-1 1 0,0 0 0,1 0 1,-1 0-1,0-1 0,1 1 0,-1 0 0,0 0 1,1 0-1,-1 0 0,1 0 0,-1 0 0,0 0 1,1 0-1,-1 0 0,1 0 0,-1 0 0,0 0 1,1 0-1,-1 0 0,0 0 0,1 1 0,-1-1 0,0 0 1,1 0-1,-1 0 0,0 1 0,1-1 0,-1 0 1,0 0-1,1 1 0,-1-1 0,0 0 0,0 0 1,1 1-1,-1-1 0,0 0 0,0 1 0,0-1 1,1 0-1,-1 1 0,0-1 0,0 0 0,0 1 1,0-1-1,0 1 0,0-1 0,0 1 0,3 27 9,-2-14-8,0-9-1,0 5-8,0 0 1,1 0-1,1 0 1,7 19 0,-10-27 6,1 0 0,0 0 0,0-1 0,1 1 0,-1 0 0,0 0 0,1 0 0,-1-1 0,1 1 0,-1-1 0,1 1 0,0-1 1,-1 0-1,1 0 0,0 1 0,0-1 0,0 0 0,0-1 0,0 1 0,0 0 0,0-1 0,1 1 0,-1-1 0,0 1 0,0-1 1,0 0-1,1 0 0,-1 0 0,4-1 0,2-1 3,0 0 1,0 0 0,0-1 0,0 0-1,0-1 1,-1 0 0,1 0-1,-1-1 1,0 0 0,8-6-1,6-8 17,33-37-1,3-16 26,78-127 0,-74 96 9,-5-2 0,-4-3 0,41-124 0,-90 216-23,-12 21-13,-14 24-22,-14 33-35,-47 110 0,62-116 7,2 1 0,-19 87 0,32-105 10,1 1-1,1-1 1,3 1 0,4 70 0,-2-107 22,1 3-4,-1-1 1,1 0 0,0 0 0,0 1 0,3 5 0,-4-10 2,1 1 0,-1-1 0,1 0 0,-1 0 0,1 0 0,0 0 0,0-1 0,-1 1 0,1 0 0,0 0 0,0 0 0,0-1 0,0 1 0,0 0 0,0-1 0,0 1 0,0-1 0,0 1 0,0-1 0,0 1 0,0-1 0,1 0 0,-1 0 0,0 1 0,0-1 0,0 0 0,0 0 0,1 0 0,1-1 0,2 0-2,0 0 1,1-1-1,-1 0 1,0 0-1,0 0 1,0 0-1,0-1 1,-1 0-1,1 0 1,-1-1-1,0 1 1,0-1-1,7-6 1,5-9-6,24-34 1,-36 47 7,68-96 40,-5-3-1,-4-4 1,-6-2-1,51-137 1,-18-30 8,-86 252-46,-4 26-2,0 0 1,0 0-1,0 0 1,0 0-1,0 0 1,0-1-1,0 1 1,-1 0-1,1 0 1,0 0-1,0 0 1,0 0-1,0 0 1,0-1 0,-1 1-1,1 0 1,0 0-1,0 0 1,0 0-1,0 0 1,-1 0-1,1 0 1,0 0-1,0 0 1,0 0-1,0 0 1,-1 0-1,1 0 1,0 0-1,0 0 1,0 0-1,0 0 1,-1 0-1,1 0 1,0 0 0,0 0-1,0 0 1,0 0-1,-1 0 1,1 1-1,0-1 1,0 0-1,0 0 1,0 0-1,0 0 1,-1 0-1,1 0 1,0 0-1,0 1 1,0-1-1,0 0 1,0 0-1,0 0 1,0 1 0,-6 4-8,1 1 1,1 0-1,-1 1 1,-4 8-1,-38 82-42,15-29 12,-6 10-19,3 2 0,-33 110 0,58-153 26,1-1 0,2 1 0,2 1 0,1-1 0,2 1-1,2 0 1,8 72 0,-8-106 28,1 1-1,-1-1 0,1 0 1,1 0-1,-1 0 0,0-1 1,1 1-1,0 0 1,0 0-1,0-1 0,0 1 1,1-1-1,3 5 1,-4-7 3,0 0 1,0 0 0,0 1 0,0-2 0,0 1 0,0 0 0,0 0 0,0-1 0,1 1-1,-1-1 1,0 1 0,0-1 0,0 0 0,1 0 0,-1 0 0,0 0 0,0-1 0,0 1-1,1-1 1,-1 1 0,0-1 0,0 0 0,0 1 0,0-1 0,0 0 0,2-2 0,9-4 10,-1 0 0,0-1 0,-1-1 0,0 0 0,0 0 0,-1-1 0,0-1 0,9-12 0,4-8 84,34-61 1,-41 70-22,-16 21-73,1 1 0,-1 0-1,0 0 1,0 0 0,0 0 0,0 0-1,0 0 1,0 0 0,0 0 0,1 0-1,-1 0 1,0 0 0,0 0 0,0 0-1,0 0 1,0 0 0,0 0 0,0 0-1,1 0 1,-1 0 0,0 0 0,0 0 0,0 0-1,0 0 1,0 0 0,0 0 0,1 0-1,-1 0 1,0 0 0,0 0 0,0 0-1,0 0 1,0 0 0,0 0 0,0 0-1,0 1 1,0-1 0,1 0 0,-1 0-1,0 0 1,0 0 0,0 0 0,0 0-1,0 0 1,0 0 0,0 1 0,0-1-1,0 0 1,0 0 0,0 0 0,0 16 13,-9 42 15,1-6-57,-4 87 0,12-116 17,-1-13-1,1 1 1,0-1 0,1 1 0,0 0 0,4 17-1,-4-28 12,-1 1-1,0 0 1,0-1-1,1 1 1,-1-1-1,0 1 1,1-1-1,-1 1 1,1-1-1,-1 1 0,0-1 1,1 1-1,-1-1 1,1 0-1,0 1 1,-1-1-1,1 0 1,-1 1-1,1-1 0,-1 0 1,1 0-1,0 1 1,-1-1-1,1 0 1,0 0-1,-1 0 1,1 0-1,0 0 1,-1 0-1,1 0 0,-1 0 1,1 0-1,0 0 1,-1 0-1,1-1 1,0 1-1,-1 0 1,1 0-1,-1-1 0,1 1 1,-1 0-1,1-1 1,0 0-1,29-19 12,-25 16-14,13-12 21,-1-1-1,0 0 0,25-36 0,-13 15 15,-19 26-25,-8 9-4,0 0 1,0 0-1,0 0 0,0 0 1,1 1-1,0-1 1,-1 1-1,1-1 0,3-1 1,-6 4-4,1 0 0,-1 0 0,0 0 1,0 0-1,0 0 0,0 0 0,0 0 0,0 0 0,1 0 1,-1 0-1,0 0 0,0 0 0,0 0 0,0 0 1,0 0-1,0 0 0,1 0 0,-1 0 0,0 0 0,0 0 1,0 0-1,0 0 0,0 0 0,1 0 0,-1 0 1,0 0-1,0 0 0,0 0 0,0 0 0,0 0 0,0 0 1,0 0-1,0 1 0,1-1 0,-1 0 0,0 0 0,0 0 1,0 0-1,0 0 0,0 0 0,0 0 0,0 1 1,0-1-1,0 0 0,0 0 0,0 0 0,1 11 4,-7 15-1,6-24-2,-69 212 7,35-120-7,-13 46 1,-81 220 22,120-342-13,-27 61 18,32-72-21,-1 0 0,0 0-1,-1-1 1,0 1-1,0-1 1,0 0-1,-12 10 1,16-15-5,0-1 0,0 1 1,0 0-1,0-1 0,0 1 1,0-1-1,0 1 0,-1-1 1,1 1-1,0-1 0,0 0 1,0 0-1,0 0 0,0 1 0,-1-1 1,1 0-1,0 0 0,0-1 1,0 1-1,0 0 0,-1 0 1,1 0-1,0-1 0,0 1 1,0-1-1,0 1 0,0-1 1,0 1-1,0-1 0,0 1 0,0-1 1,0 0-1,0 0 0,0 0 1,1 1-1,-1-1 0,0 0 1,0 0-1,1 0 0,-1 0 1,1 0-1,-2-2 0,-1-3 14,1 0-1,-1 0 1,1 0 0,0-1-1,0 1 1,-1-10-1,2-4 10,0 0 0,1 0 0,1 1 0,1-1 0,0 0 0,2 0 0,0 1 0,2-1 0,0 1 0,1 1 0,11-23 0,-7 19-4,1 1 0,0 1-1,2 0 1,0 1 0,1 0 0,1 2-1,1-1 1,1 2 0,21-16 0,-24 22-17,0 1 0,1 1 0,0 0 0,0 1 0,0 1 0,1 0 0,0 2 0,0 0 0,1 1 0,-1 0 1,1 1-1,-1 1 0,1 1 0,28 3 0,-40-2-30,0 0-1,-1 0 1,1 1 0,-1 0 0,1 0 0,-1 0-1,0 0 1,0 1 0,0 0 0,0 0 0,8 7-1,8 13-3676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2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2 803 6224,'0'0'3889,"12"-6"-3492,-5 2-329,2 0 37,0-1 0,0-1 0,0 0 1,0 0-1,-1 0 0,0-1 0,-1 0 1,9-11-1,9-14 716,29-49 0,-44 64-423,-1-1 1,0 0 0,-2 0 0,11-38 0,-17 39 125,-2 11-113,-3 10 36,-10 27-268,1 0 0,1 1-1,2 1 1,-6 37-1,0-5-29,-64 314 352,16 12 203,58-356-123,6-37-563,0 1 0,-1-1 0,1 1 0,0-1 0,0 1 0,0-1 0,0 1 0,0-1 0,0 1 0,0 0 0,1-1 0,-1 1 0,1-1 0,0-1 0,1-8 51,20-139 339,19-93 120,-24 184-245,39-91-1,40-52 403,-64 137-436,-21 42-158,-4 6 4,2-1 1,0 1-1,0 1 0,2 0 0,24-29 0,-34 44-89,0 0 0,-1 0 1,1 0-1,1 0 0,-1 0 0,0 1 0,0-1 0,0 0 0,0 0 0,0 1 0,1-1 0,-1 1 0,0-1 0,1 1 0,-1 0 0,0-1 0,1 1 0,-1 0 1,0 0-1,1 0 0,-1 0 0,0 0 0,1 0 0,-1 0 0,1 1 0,-1-1 0,0 0 0,1 1 0,-1-1 0,0 1 0,0-1 0,0 1 0,1 0 1,-1 0-1,0-1 0,0 1 0,0 0 0,0 0 0,0 0 0,0 0 0,0 0 0,0 2 0,3 2 6,0 0 0,-1 1-1,0 0 1,0 0 0,0 0 0,-1 0-1,2 9 1,-1-4-5,-1 0 0,0 0 0,0 1 0,-1-1 0,-1 1 0,0-1 0,0 1 0,-1-1 0,-3 12 0,3-17-3,-1-1 1,0 1 0,0-1 0,0 1-1,-1-1 1,0 0 0,0 0 0,0 0 0,0 0-1,-1-1 1,0 0 0,0 1 0,0-1 0,0-1-1,-1 1 1,1 0 0,-1-1 0,0 0 0,-9 4-1,0-1 38,-2 0-1,1-1 0,0 0 1,-28 3-1,89-11-37,0-2 0,0-2 0,45-13 0,-48 11-3,68-18-30,-3-4 0,136-59-1,-224 83 18,-17 6 14,0 0-1,1 0 1,-1 0 0,0 0 0,1-1-1,-1 1 1,0-1 0,0 0 0,0 0-1,4-4 1,-14 11 8,0 0 0,0-1 0,-1 1 0,1-1 0,-11 3 0,-5 4-5,-37 20 1,0 3-1,-55 41 0,106-69-5,3-2 0,-1 1 0,1-1 0,0 1 0,-5 7 0,10-12 0,0 1 0,1-1 0,0 1 0,-1-1 0,1 1 0,-1-1 0,1 1 0,0-1 0,-1 1 0,1 0 0,0-1 0,-1 1 0,1 0 0,0-1 0,0 1 0,0 0 0,0-1 0,0 1 0,0 0 0,0 0 0,0-1 0,0 1 0,0 0 0,0-1 0,0 1 0,0 0 0,0-1 0,1 1 0,-1 0 0,0-1 0,1 1 0,-1-1 0,0 1 0,1 0 0,-1-1 0,1 1 0,-1-1 0,1 1 0,-1-1 0,1 1 0,-1-1 0,1 0 0,-1 1 0,1-1 0,0 0 0,-1 1 0,1-1 0,0 0 0,-1 0 0,1 1 0,0-1 0,-1 0 0,1 0 0,1 0 0,8 3 6,0-1-1,0-1 0,0 1 1,1-2-1,-1 1 1,0-2-1,1 1 0,-1-1 1,11-3-1,92-24 82,-112 28-86,7-3 25,-1 1 0,0-1 0,0-1 1,0 0-1,0 0 0,-1 0 0,1 0 1,-1-1-1,9-10 0,-13 13-4,0 0 0,0 0-1,0 0 1,0-1 0,0 1 0,-1-1-1,1 1 1,-1-1 0,0 0 0,0 0-1,0 1 1,0-1 0,0 0 0,-1 0-1,1 0 1,-1 0 0,1 0 0,-1 0-1,0 0 1,-1 0 0,1 0 0,0 0-1,-1 0 1,0 0 0,1 1 0,-1-1-1,0 0 1,-2-3 0,1 3-8,-1 1-1,1-1 1,0 1 0,-1-1-1,0 1 1,1 0 0,-1 0-1,0 0 1,0 1 0,0-1-1,0 1 1,-1-1-1,1 1 1,0 0 0,0 1-1,-1-1 1,-6 0 0,6 0-6,0 0 1,0 1 0,0 0-1,-1 0 1,1 0 0,0 0 0,0 1-1,0 0 1,-1 0 0,1 0-1,0 0 1,0 0 0,1 1-1,-7 3 1,10-5-8,0 0 1,0 0-1,-1 0 0,1 0 1,0 1-1,0-1 0,0 0 1,-1 0-1,1 0 0,0 0 0,0 1 1,0-1-1,0 0 0,0 0 1,0 0-1,-1 1 0,1-1 1,0 0-1,0 0 0,0 1 1,0-1-1,0 0 0,0 0 1,0 1-1,0-1 0,0 0 1,0 0-1,0 1 0,0-1 1,0 0-1,0 0 0,0 1 1,0-1-1,1 0 0,-1 0 1,0 0-1,0 1 0,0-1 1,0 0-1,11 8 5,15 2-18,-16-8 14,-1-1 0,1 0 0,0-1 0,0 0 0,0 0 0,0-1 0,0-1 1,0 1-1,-1-1 0,1-1 0,-1 0 0,1-1 0,-1 1 0,0-2 0,14-8 0,-2 0 8,-1-2 0,0 0 0,-1-1 0,0-1 0,16-22 0,62-84 51,-88 111-50,2-6 1,16-21 37,-25 38-42,-1-1 0,0 0-1,1 1 1,-1-1 0,1 1-1,0 0 1,-1-1 0,1 1-1,0 0 1,0 0 0,0 0-1,0 0 1,0 1 0,0-1-1,0 0 1,4 0 0,-6 1-6,1 0 0,-1 1 0,1-1 0,-1 0 0,0 0 0,1 0 0,-1 1 0,1-1 0,-1 0 0,0 0 0,1 1 0,-1-1 0,0 0 0,1 1 0,-1-1 0,0 0 0,1 1 0,-1-1 0,0 0 0,0 1 0,1-1 0,-1 1 0,0-1 0,0 1 0,0-1 0,0 1 0,0-1 0,0 0 0,1 1 0,-1-1 0,0 1 0,-1 0 0,1 20 6,0-16-5,-3 55-12,-3 0 0,-3 0-1,-20 75 1,23-111-9,6-19 22,-1 0 0,0 0 0,0 0 1,-1 0-1,1 0 0,-1 0 1,0 0-1,-1 0 0,1-1 0,-1 1 1,0-1-1,0 0 0,-5 7 1,6-11 6,0 1 0,0 0 0,0 0 0,1-1 0,-1 1 0,0-1 0,0 0 0,0 0 0,0 1 0,0-1 0,0 0 0,0 0 0,1-1 0,-1 1 0,0 0 0,0-1 0,0 1 0,0-1 0,1 0 0,-1 1 0,-2-2 0,-1-1 30,0 1-1,0-1 0,0 0 0,0 0 0,-7-7 1,5 1 50,12 12 9,15 7-58,-4-4-36,0-1 1,1 0-1,0-1 0,0-2 0,0 1 1,0-2-1,1 0 0,-1-1 0,0-1 1,0-1-1,33-7 0,-31 5 1,-1-2 0,0 0 0,0-1-1,-1-1 1,1-1 0,-2 0 0,1-1-1,-2-1 1,1 0 0,22-23 0,-16 11 15,-2-2 0,0 0 0,-2-1 0,-1-1 0,-1-1 0,22-52 0,-21 50 16,-8 19-34,-9 11-4,0 0 0,0 0 0,0 0 0,-1 0 0,1 0 0,0 0 0,0 0 0,0 0-1,0 0 1,0 1 0,0-1 0,0 0 0,0 0 0,0 0 0,0 0 0,0 0 0,1 0 0,-1 0 0,0 0 0,0 0 0,0 0 0,0 0 0,0 1 0,0-1-1,0 0 1,0 0 0,0 0 0,0 0 0,0 0 0,0 0 0,0 0 0,0 0 0,0 0 0,0 0 0,0 0 0,1 0 0,-1 0 0,0 0 0,0 0 0,0 0 0,0 0-1,0 0 1,0 0 0,0 0 0,0 0 0,0 0 0,0 0 0,0 0 0,1 0 0,-1 0 0,0 0 0,-13 114-112,4-20 34,3-42 40,5-35 37,-1 0 0,0 1 0,-1-1 0,-1-1-1,-1 1 1,0 0 0,-9 16 0,11-28 9,-1-1 0,1 1 0,-1-1-1,0 0 1,0 0 0,0-1 0,0 1 0,-1-1 0,0 0 0,1 0 0,-1-1 0,0 1 0,0-1 0,-10 2-1,3 0 35,-1-1-1,0 0 0,0-1 0,0-1 0,-14 1 0,19-3-3,6 1-20,-1-1-1,1 1 1,-1 0 0,1 0-1,-1 0 1,0 0-1,1 0 1,-1 1 0,1-1-1,0 1 1,-1 0 0,-4 1-1,8-1-13,-1 0 0,1-1 0,-1 1-1,1-1 1,-1 1 0,1-1 0,-1 1 0,1-1-1,0 1 1,-1-1 0,1 1 0,0-1 0,-1 0-1,1 1 1,0-1 0,-1 0 0,1 0 0,0 0 0,0 1-1,-1-1 1,1 0 0,0 0 0,0 0 0,1 0-1,0 0 0,25 3 14,1-2-1,0 0 1,0-2 0,44-7-1,-30 3-2,-30 4-2,0-1-1,-1-1 1,1 0 0,-1-1-1,1 0 1,-1 0 0,-1-1-1,1-1 1,-1 0-1,0 0 1,0-1 0,0 0-1,8-10 1,8-10 46,0-1 0,36-54 0,-46 59-52,-6 11-9,-11 17-6,-5 17-9,2 7 6,0-14-3,2 1-1,0-1 1,1 32 0,1-43 14,1 0 0,-1-1 0,1 1 0,0 0 1,0 0-1,0-1 0,0 1 0,1-1 0,-1 1 0,1-1 0,0 1 1,0-1-1,0 0 0,1 0 0,-1 0 0,1 0 0,0 0 1,-1-1-1,1 1 0,1-1 0,3 3 0,-4-4 5,1 1-1,-1-1 1,1 0 0,-1 0-1,1-1 1,0 1-1,-1-1 1,1 0-1,0 1 1,-1-2 0,1 1-1,-1 0 1,1-1-1,0 1 1,-1-1 0,1 0-1,-1-1 1,1 1-1,5-3 1,6-4 23,0-1 0,26-19-1,-24 13 2,0 0-1,0-1 1,-2-1-1,0 0 1,19-30-1,52-104 111,37-117 49,-43 87-92,-73 161-96,-16 30-34,-18 34-11,11-9 12,1 0 0,-16 59-1,-10 78-47,36-146 68,-11 59-44,-8 140-1,23-223 60,1 0 0,0-1-1,0 1 1,0 0-1,0 0 1,0 0-1,1 0 1,-1-1-1,0 1 1,1 0-1,-1 0 1,1-1-1,0 1 1,0 0-1,1 1 1,-2-3 0,1 1 0,0-1 0,0 1 0,0-1 0,0 0 0,-1 0 0,1 1 0,0-1 0,0 0 0,0 0 0,0 0 0,0 0 0,0 0 0,0 0 0,-1 0 0,1-1 0,0 1 0,0 0 0,0 0 0,0-1 0,0 1 0,-1 0 0,1-1 0,0 1 1,0-1-1,-1 1 0,1-1 0,0 1 0,0-1 0,-1 0 0,2-1 0,17-14 42,0-1 1,-1-2 0,21-26-1,-3 3 96,-35 41-135,-1 0 0,1 0-1,0 0 1,-1 0 0,1 0 0,0 0 0,0 0 0,0 0-1,0 1 1,0-1 0,0 0 0,0 1 0,0-1 0,0 1 0,0-1-1,0 1 1,0-1 0,0 1 0,0 0 0,1-1 0,-1 1-1,0 0 1,0 0 0,0 0 0,1 0 0,1 0 0,-1 2 2,-1-1 1,1 0-1,0 1 1,-1-1 0,1 1-1,-1-1 1,0 1-1,1 0 1,-1 0 0,0 0-1,1 2 1,0-1 1,0 0-1,0 0 1,0 0 0,0 0 0,1 0 0,4 5 0,-3-5-5,1 0 0,-1 0 1,0-1-1,1 1 0,-1-1 0,1 0 1,0 0-1,0-1 0,0 1 0,0-1 1,0 0-1,0-1 0,0 1 0,0-1 1,1 0-1,-1 0 0,0 0 0,0-1 1,0 0-1,0 0 0,0 0 0,0-1 1,0 1-1,0-1 0,8-5 0,8-4 0,-2 0 0,1-1 0,-2-1-1,0-1 1,0-1 0,-1 0-1,28-35 1,-8 4 31,56-95-1,-59 87-15,44-81 9,-68 114-8,-1 0 1,0-1-1,-2 1 0,9-38 1,-16 58-19,0 0 1,0 1 0,0-1 0,1 0-1,-1 0 1,0 0 0,0 1-1,0-1 1,0 0 0,0 0-1,-1 0 1,1 0 0,0 1-1,0-1 1,0 0 0,-1-1-1,0 2 0,1 0 0,0 0 0,-1-1-1,1 1 1,0 0 0,0 0 0,-1 0-1,1 0 1,0 0 0,-1 0 0,1 0-1,0 0 1,-1 0 0,1 0 0,0 0-1,-1 0 1,1 0 0,0 0 0,0 0-1,-1 0 1,1 1 0,0-1 0,-1 0-1,1 0 1,0 0 0,0 0 0,-1 1-1,1-1 1,-23 21-18,6-1 7,2 1-1,0 0 1,1 1-1,1 0 0,1 1 1,1 1-1,1 0 1,-8 28-1,8-14-6,1 0 0,2 0 0,1 1 0,0 68 0,6-88 3,1-1 1,0 1-1,2-1 1,9 34-1,-10-45 12,0 0 0,1 0 0,0 0 0,0 0 0,1-1 0,0 1 0,0-1 0,0 0 0,1 0 0,0 0-1,0-1 1,0 0 0,1 0 0,9 6 0,-11-9 5,0 0-1,0 0 1,0-1 0,0 0-1,0 0 1,1 0 0,-1-1-1,0 1 1,0-1 0,1 0-1,-1 0 1,0 0 0,0-1-1,1 1 1,-1-1 0,0 0-1,0 0 1,0-1-1,0 1 1,0-1 0,0 0-1,5-3 1,1-1 6,-1-1 0,1 0 0,-1 0 0,0 0 1,0-1-1,-1-1 0,7-9 0,-3 2 5,-1-1 0,-1 0 0,-1-1 0,0 0-1,-1 0 1,-1-1 0,-1 0 0,0 0 0,3-27 0,-9 45-12,0 0 0,1 1 0,-1-1 0,0 0 0,0 1 0,0-1 0,0 1 0,0-1-1,0 0 1,0 1 0,0-1 0,-1 0 0,1 1 0,0-1 0,0 0 0,0 1 0,-1-1 0,1 1 0,0-1 0,-2 0 0,2 0 0,0 1 1,-1 0-1,1 0 1,-1 0-1,1 0 1,0 0-1,-1 0 1,1 0-1,-1 0 1,1 0-1,-1 0 1,1 0-1,0 0 1,-1 0 0,1 0-1,-1 1 1,1-1-1,-1 0 1,1 0-1,0 0 1,-1 1-1,0-1 1,-22 21 38,15-10-36,1-1 1,0 1-1,0 1 0,1-1 1,1 1-1,0 0 1,1 0-1,0 1 0,0-1 1,2 1-1,-1 0 1,0 18-1,3-24-3,0-1 0,0 1 0,0-1 0,1 0 0,0 1 0,0-1 0,0 0 0,1 0 0,0 0 0,0 0 0,1 0 0,0 0 0,0 0 0,0-1 0,1 1 0,-1-1 0,1 0 0,0 0 0,1-1 0,-1 1 0,1-1 0,0 0 0,0 0 0,1 0 0,-1-1 0,1 0 0,6 3 0,14 4-59,1-1-1,0 0 1,51 7 0,-62-17-432,-11-1-2848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2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14064,'0'0'1376,"37"-75"-912,9 43-224,6 8 16,13 8-344,-35 4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2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1147 7024,'0'0'1790,"10"-12"-1172,103-149 1216,129-237 588,-225 370-2270,42-68 394,83-152 1170,-131 224-1359,14-46-1,-22 60-204,0 0-1,-1-1 1,-1 0 0,0 1 0,0-1-1,-1 0 1,-1-15 0,1 26-139,-1-1 0,1 1 0,0-1 1,0 1-1,0-1 0,-1 1 0,1-1 1,0 1-1,0-1 0,-1 1 0,1 0 0,0-1 1,-1 1-1,1 0 0,-1-1 0,1 1 1,0 0-1,-1-1 0,1 1 0,-1 0 0,1-1 1,-1 1-1,1 0 0,-1 0 0,1 0 0,-1 0 1,1 0-1,-1 0 0,1-1 0,-1 1 1,1 0-1,-1 0 0,0 0 0,1 1 0,-1-1 1,1 0-1,-1 0 0,1 0 0,-1 0 1,1 0-1,-1 1 0,0-1 0,-24 12 241,10-2-173,1 0 0,-1 1 0,2 1-1,0 0 1,0 1 0,-12 17-1,2 0 62,-35 63-1,45-69-94,1 2 0,1-1 0,1 2 0,2-1 0,0 1 0,-3 31 0,8-39-10,1 0 1,1 0-1,1 0 1,1 0 0,0 0-1,1 0 1,1-1-1,1 1 1,12 33-1,-13-46-17,-1 1 0,1-1 0,1-1 0,-1 1-1,1 0 1,0-1 0,0 0 0,0 0-1,1 0 1,0-1 0,0 1 0,0-1 0,0 0-1,1 0 1,0-1 0,6 3 0,-5-3 12,1 0 0,-1-1 1,1 0-1,0 0 0,0-1 0,-1 0 1,1-1-1,0 1 0,0-1 0,0-1 1,0 0-1,0 0 0,12-3 0,-7 0 28,0-1-1,-1 0 0,1-1 1,-1-1-1,0 1 1,-1-2-1,0 0 0,0 0 1,0-1-1,13-14 0,-8 4 132,0 0 0,-1-1 0,-1 0 0,22-42 0,-42 65 228,-6 10-364,-64 92 124,64-87-154,2 1 1,0 0-1,1 0 0,-7 25 0,15-41-21,1 1 0,-1 0-1,0 0 1,1 0 0,0-1 0,0 1 0,0 0 0,0 0-1,1 0 1,0-1 0,-1 1 0,1 0 0,1 0 0,-1-1-1,0 1 1,1-1 0,0 1 0,0-1 0,0 0 0,0 0-1,0 0 1,1 0 0,-1 0 0,1 0 0,0-1 0,0 1-1,0-1 1,0 0 0,0 0 0,1 0 0,-1 0 0,7 2-1,-6-2 7,-1-1-1,1 1 0,0-1 0,0 0 0,-1 0 1,1 0-1,0-1 0,0 0 0,0 1 0,0-1 1,0-1-1,0 1 0,0 0 0,0-1 1,0 0-1,0 0 0,-1 0 0,1 0 0,0-1 1,-1 0-1,1 1 0,-1-1 0,1-1 1,-1 1-1,0 0 0,0-1 0,0 1 0,0-1 1,0 0-1,-1 0 0,4-5 0,-4 3 6,0 1 0,0-1 0,0 0 0,-1 0 0,0 0 0,0 0 0,0 0 1,0 0-1,-1 0 0,0 0 0,0 0 0,0 0 0,-1 0 0,0 0 0,0 0 0,0 0 0,0 0 0,-1 0 0,-3-8 0,3 9 0,0 0 0,0 0 0,0 0 0,-1 0 0,1 0 0,-1 1 0,0-1 0,0 1 0,-1 0 1,1-1-1,0 1 0,-1 1 0,0-1 0,0 1 0,0-1 0,0 1 0,0 0 0,0 0 0,-1 1 0,1 0 0,-9-2 0,7 2 15,0 1 0,0 0 0,0 0 0,0 1 0,0 0 0,0 0 0,0 0 0,1 1 0,-1-1 0,-6 4 0,11-4-29,1-1 1,0 0 0,0 0 0,0 0 0,-1 0 0,1 0-1,0 0 1,0 0 0,0 1 0,0-1 0,-1 0-1,1 0 1,0 0 0,0 0 0,0 1 0,0-1 0,0 0-1,0 0 1,0 0 0,0 0 0,-1 1 0,1-1-1,0 0 1,0 0 0,0 0 0,0 1 0,0-1 0,0 0-1,0 0 1,0 1 0,0-1 0,0 0 0,0 0 0,0 0-1,1 1 1,-1-1 0,0 0 0,0 0 0,0 0-1,0 0 1,0 1 0,0-1 0,0 0 0,0 0 0,1 0-1,-1 0 1,0 1 0,0-1 0,0 0 0,0 0 0,1 0-1,-1 0 1,0 0 0,0 0 0,0 0 0,1 1-1,11 5 45,15 1-23,1-1 0,0-2 0,0 0-1,31-1 1,12 1-6,-40 0-11,-10-1 15,0-1 0,0-1 1,0-1-1,39-4 1,-58 4-25,0-1 0,0 1 0,0-1 0,0 1 0,-1-1 0,1 0 0,0 0 0,0 0 0,2-2 1,-2-4-77,-12-1-56,-14-1-271,0 2-1,-34-7 0,35 9-2210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2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12360,'0'0'768,"129"-35"-368,-8 9 0,24-4-160,6 4 8,2 14-40,-6 6-8,0-2 40,-16 4-8,-22 2-184,-16-4 16,-19 0-176,-33-9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2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428 195 4216,'0'0'3296,"-12"-7"-3019,-39-20 55,49 26-291,-1 0 0,1 0 1,-1 0-1,1 0 0,-1 1 0,0-1 0,1 1 1,-1 0-1,0 0 0,1 0 0,-1 0 0,0 0 0,1 0 1,-1 1-1,0-1 0,1 1 0,-1 0 0,1 0 1,-1 0-1,1 0 0,0 0 0,-1 0 0,1 1 1,-4 2-1,-3 1 116,-23 17 340,1 0-1,1 3 1,0 0 0,-41 48 0,65-66-395,-12 12 367,-23 32 0,37-46-363,1 0 0,0 0 0,0 1 0,0-1 0,1 1 0,0-1 0,0 1 0,0 0 0,0 0 0,1 0 0,0-1 0,0 11 0,1-15-63,1 1 0,-1 0 0,0-1 1,1 1-1,0 0 0,-1-1 0,1 1 0,0-1 0,0 1 0,0-1 0,0 1 0,0-1 0,0 0 0,0 0 0,1 1 0,-1-1 0,0 0 0,1 0 1,-1 0-1,1 0 0,-1-1 0,1 1 0,2 1 0,2 0 51,1 0 0,-1 0 0,0-1 0,0 1 0,8-1 0,-1-1 1,0 0 0,0-1 0,0 0 0,0-2 0,0 1 0,-1-1 0,1-1 0,-1-1 1,0 1-1,0-2 0,0 0 0,-1 0 0,0-1 0,0 0 0,16-15 0,-16 13-18,-1-1 0,0 0 0,0-1 0,-1 1 0,-1-2 0,0 1 0,0-1 0,-1 0 0,-1-1 0,0 0 0,-1 0 0,0 0 0,-1-1 0,4-20-1,-7 27-11,-1 0-1,1 0 0,-2-14 0,0 18-34,1 1-1,0-1 1,-1 1 0,0 0 0,1-1 0,-1 1 0,0 0-1,0 0 1,0-1 0,-1 1 0,1 0 0,0 0-1,-1 0 1,1 1 0,-3-3 0,4 4-22,-1-1 0,1 1 1,-1 0-1,1 0 0,-1 0 1,1-1-1,-1 1 0,0 0 1,1 0-1,-1 0 0,1 0 0,-1 0 1,1 0-1,-1 0 0,1 0 1,-1 0-1,1 0 0,-1 1 1,1-1-1,-1 0 0,0 0 1,1 0-1,-1 1 0,1-1 0,0 0 1,-1 0-1,1 1 0,-1-1 1,1 0-1,-1 1 0,1-1 1,0 1-1,-1-1 0,1 1 1,0-1-1,-1 0 0,1 1 0,0-1 1,0 1-1,-1 0 0,-10 22 98,11-22-106,-3 8 23,0 1 0,0-1 0,1 1 0,0 0 0,1 0 0,0 0 0,0 0 0,1 0 0,1 0 0,0 0 0,3 17 0,-2-20-10,0 0-1,1 0 1,-1 0 0,1 0-1,1-1 1,0 0-1,-1 1 1,2-1-1,-1 0 1,1-1-1,0 1 1,0-1-1,0 0 1,1 0 0,0-1-1,11 7 1,-9-7 9,0 0 1,1 0-1,-1-1 0,1 0 1,0-1-1,0 0 0,0 0 1,0-1-1,0 0 1,0 0-1,1-1 0,-1-1 1,0 0-1,0 0 1,0 0-1,0-1 0,0 0 1,0-1-1,15-7 1,-10 3 36,1 0 0,-1-2-1,0 1 1,-1-2 0,0 0 0,-1 0 0,0-1 0,0-1 0,-1 0 0,14-20 0,22-39 462,71-146 0,-96 182-306,-10 19 54,-12 16-265,1 0 0,-1 0 0,0 1 0,1-1 0,-1 0 0,0 0 0,0 1 0,1-1 0,-1 0 0,0 0 0,0 1 0,1-1 0,-1 0 0,0 1 0,0-1 0,0 0 0,0 1 0,1-1 0,-1 0 0,0 1 0,0-1 0,0 0 0,0 1 0,0-1 0,0 1 0,0-1 0,0 0 0,0 1 0,0-1 0,0 0 0,0 1 0,-1 0 0,4 20 40,3 81 44,1 91-6,-7-181-72,0 23 16,-6 35 1,5-61-20,-1 0 0,0 0-1,0 0 1,-1 0-1,0-1 1,0 1-1,-1-1 1,0 0-1,-8 11 1,11-18-3,0 0 1,1 0-1,-1 0 0,0 0 1,0 0-1,0-1 1,0 1-1,0 0 0,0-1 1,0 1-1,-1 0 1,1-1-1,0 0 0,0 1 1,0-1-1,-1 0 0,1 1 1,0-1-1,0 0 1,-1 0-1,1 0 0,0 0 1,0 0-1,-1 0 1,1-1-1,-2 0 0,-3-1 23,0 0-1,1 0 0,-1-1 0,-7-5 1,-5-1 19,-50-25 155,67 33-198,0 1 0,1-1 0,-1 1 0,0-1 0,1 1 0,-1 0-1,0 0 1,0-1 0,1 1 0,-1 0 0,0 0 0,0 0 0,1 0 0,-1 0-1,0 0 1,0 0 0,0 0 0,1 0 0,-1 0 0,0 0 0,0 0 0,1 0-1,-1 1 1,0-1 0,1 0 0,-1 1 0,0-1 0,0 0 0,1 1 0,-1-1-1,1 1 1,-1-1 0,0 1 0,1-1 0,-1 1 0,1 0 0,-1-1 0,1 1-1,0 0 1,-1-1 0,1 1 0,0 0 0,-1-1 0,1 1 0,0 0 0,0 0-1,0-1 1,-1 1 0,1 0 0,0 0 0,0-1 0,0 1 0,0 0 0,0 0 0,1 0-1,-1-1 1,0 1 0,0 0 0,0 0 0,1-1 0,-1 1 0,0 0 0,1-1-1,-1 1 1,1 0 0,-1-1 0,1 1 0,-1 0 0,1 0 0,4 3-1,-1-1 0,0 1 0,1-1 0,0 0 0,0 0 0,0 0 0,0-1 0,0 1 0,1-1 0,6 1 0,3 1 0,0-1 0,24 3 0,-23-6-7,-1-1 0,0 0 1,0 0-1,0-1 1,0-1-1,0-1 0,-1 0 1,1-1-1,-1-1 0,0 0 1,-1-1-1,1 0 1,-1-1-1,20-16 0,-8 3 1,0-1-1,-1-1 0,-2-1 1,0-1-1,31-48 0,13-46 83,-41 58 35,-17 99-94,-3 1-1,1 45 1,-1-14-43,-2-48 7,1 51 20,-4-64 3,0-1-1,-1 0 1,0-1 0,-1 1-1,1 0 1,-7 15-1,8-22 2,-1 0 0,1-1 0,-1 1 0,0 0 1,1 0-1,-1 0 0,0-1 0,0 1 0,0 0 0,1-1 0,-1 1 0,0 0 0,0-1 0,0 0 0,0 1 0,0-1 0,0 1 0,0-1 0,0 0 0,0 0 0,0 0 0,0 1 1,0-1-1,0 0 0,-2 0 0,-31-4 149,17 1-94,-18-1 55,23 2-59,1 1 0,-1 0 0,-19 1 0,13 6 9,17-2-48,9 1 2,7 0-9,1 0 1,-1-1-1,1-1 1,0-1 0,0 0-1,0-1 1,0-1 0,17-1-1,-8-1-7,0-2 1,0 0-1,-1-2 0,37-13 1,-42 11 1,0-1 1,-1-1-1,0 0 0,0-1 1,-1-1-1,26-25 1,-5-1 26,46-58 1,-68 75 2,-2 0 0,23-45 0,-69 118-67,20-34-9,-19 40 0,25-46 30,1 1 0,0 0 0,1 1 1,0-1-1,1 1 0,1 0 0,0-1 1,1 1-1,0 0 0,3 27 1,-1-39 7,-1 1 1,1-1 0,-1 0 0,1 0 0,-1 0 0,1 0 0,0 0-1,0 0 1,0 0 0,1 0 0,-1 0 0,0-1 0,1 1 0,-1 0-1,1-1 1,-1 1 0,1-1 0,0 0 0,-1 1 0,1-1 0,0 0-1,0 0 1,0 0 0,0 0 0,0 0 0,0-1 0,0 1 0,1-1-1,-1 1 1,0-1 0,0 0 0,0 0 0,0 0 0,1 0 0,-1 0 0,0 0-1,0-1 1,0 1 0,4-2 0,3 0-1,0-1 1,0 0 0,-1-1-1,1 0 1,-1 0-1,0-1 1,0 0 0,8-6-1,4-7 51,0 0-1,0-1 0,-2-1 1,-1-1-1,0 0 0,-2-1 1,22-40-1,-26 44 11,-8 14-31,0-1 0,-1 0 0,1 1 0,-1-1 0,0 0 0,2-7 0,-5 9 54,-3 7-51,-3 10-9,2-1-18,0 1 0,2 0 0,-1 0 0,2 0 0,0 1 0,0-1 0,2 1-1,0-1 1,2 24 0,-1-32-4,0-1-1,1 1 0,-1-1 1,1 1-1,0-1 0,0 0 1,1 0-1,-1 0 1,1 0-1,0 0 0,1-1 1,4 6-1,-5-7 2,0 0-1,1-1 1,0 1-1,-1-1 1,1 0 0,0 1-1,0-2 1,0 1-1,1 0 1,-1-1 0,0 0-1,1 0 1,-1 0-1,1-1 1,-1 1 0,1-1-1,5-1 1,-1 0 8,0 0 0,-1-1 1,1 0-1,-1-1 0,0 0 0,0 0 1,0 0-1,0-1 0,0-1 0,-1 1 1,1-1-1,7-8 0,13-11 85,38-43 1,-61 62-81,21-24 96,-1-2 1,31-50-1,-50 77-106,-4 11 0,-2 14 1,0-21-6,-1 58 50,7 79-1,-6-135-43,0-1-1,0 1 1,0-1 0,1 1-1,-1-1 1,0 1 0,1-1 0,0 1-1,-1-1 1,1 1 0,0-1-1,-1 0 1,3 3 0,-3-4-1,1 1 0,-1-1 0,1 0 0,0 1 0,-1-1 0,1 1 0,0-1 1,-1 0-1,1 0 0,0 1 0,0-1 0,-1 0 0,1 0 0,0 0 0,-1 0 0,1 0 0,0 0 1,0 0-1,-1 0 0,2 0 0,3-1 17,0-1 1,-1 0 0,1 0-1,-1 0 1,1 0-1,6-6 1,-4 4-19,186-124 484,-191 126-473,0 1 0,0 0-1,0 0 1,0 0 0,0 0 0,1 0-1,-1 0 1,0 0 0,1 1 0,-1-1-1,0 1 1,1 0 0,2-1 0,-4 2-9,-1-1-1,1 0 1,0 0 0,0 1 0,0-1 0,0 0 0,-1 1-1,1-1 1,0 1 0,0-1 0,-1 1 0,1 0 0,0-1-1,-1 1 1,1 0 0,-1-1 0,1 1 0,-1 0 0,1 0-1,-1-1 1,1 1 0,-1 0 0,0 0 0,1 0 0,-1 0 0,0-1-1,0 1 1,0 0 0,0 0 0,1 0 0,-1 0 0,-1 0-1,1 0 1,0 0 0,0-1 0,0 3 0,-2 8 5,0 1 0,-1-1 0,0 0 0,0 0 0,-10 19 1,8-17-3,0-1 1,0 1-1,-4 25 1,9-38-7,0 0-1,-1 0 1,1 0 0,0 1-1,0-1 1,0 0 0,0 0-1,0 1 1,0-1 0,0 0-1,0 0 1,0 0 0,0 1-1,0-1 1,0 0 0,0 0-1,0 1 1,0-1 0,0 0-1,1 0 1,-1 0 0,0 1-1,0-1 1,0 0 0,0 0-1,0 0 1,0 1 0,1-1-1,-1 0 1,0 0 0,0 0-1,0 0 1,0 1 0,1-1-1,-1 0 1,0 0-1,0 0 1,0 0 0,1 0-1,-1 0 1,0 0 0,0 0-1,1 0 1,-1 1 0,0-1-1,0 0 1,1 0 0,14-7 64,18-18 10,-32 24-69,41-33 233,65-41-1,-106 74-228,1 0-1,-1 0 0,1 0 0,-1 0 0,1 0 0,-1 1 0,1-1 1,0 0-1,0 1 0,-1 0 0,1-1 0,0 1 0,0 0 0,-1 0 0,1 0 1,0 0-1,0 0 0,1 1 0,-1 0-6,-1-1 0,1 1 1,-1 0-1,0 0 0,0 0 0,1 0 0,-1 0 1,0 0-1,0 0 0,0 0 0,0 0 0,0 0 1,0 1-1,0-1 0,-1 0 0,2 3 0,2 7-8,-1-1-1,-1 1 0,0-1 0,2 22 1,-2-9-16,-1-20 20,-1 0 1,1 0-1,-1-1 1,1 1-1,0 0 0,0-1 1,0 1-1,0-1 0,1 0 1,-1 1-1,1-1 0,0 0 1,-1 0-1,1 1 1,0-2-1,0 1 0,0 0 1,0 0-1,1-1 0,-1 1 1,0-1-1,1 1 1,-1-1-1,1 0 0,-1 0 1,1 0-1,0 0 0,0-1 1,-1 1-1,1-1 0,0 0 1,-1 0-1,1 0 1,6 0-1,0-1 3,0-1 1,0 1-1,0-2 1,0 1-1,-1-1 0,1 0 1,-1-1-1,1 0 1,11-8-1,-5 1 11,-1-1-1,0 1 1,-1-2 0,0 0-1,-1-1 1,0 0 0,-1-1-1,-1 0 1,-1 0 0,0-1-1,0-1 1,-2 1 0,0-1-1,6-28 1,-12 44-13,-1 0 0,1 0-1,-1-1 1,0 1 0,0 0 0,0 0-1,1 0 1,-1-1 0,0 1-1,-1 0 1,1 0 0,0 0 0,0-1-1,0 1 1,-1 0 0,1 0 0,0 0-1,-1 0 1,1 0 0,-1 0 0,-1-2-1,2 3 0,-1 0 0,0-1-1,0 1 1,0 0 0,0 0 0,1 0-1,-1-1 1,0 1 0,0 0-1,0 0 1,0 0 0,0 1 0,1-1-1,-1 0 1,0 0 0,0 0-1,0 1 1,0-1 0,1 0 0,-1 1-1,-1 0 1,-8 5 1,1 0 0,0 0 0,-11 10 0,18-14-1,-13 11-3,1 0-1,0 1 1,-15 21 0,25-30-3,0 1 0,0-1 0,1 1 0,0 0 0,0 1 0,0-1 0,1 0 0,0 1 0,0-1 0,0 1 0,1 0 0,0 0 0,0 9 0,2-12 4,0 0-1,0 0 1,0 0-1,0-1 1,0 1 0,1 0-1,0-1 1,-1 1-1,2 0 1,-1-1 0,0 0-1,0 0 1,1 0-1,0 0 1,0 0-1,0 0 1,0-1 0,0 1-1,0-1 1,1 0-1,6 4 1,3 0 4,1 0 1,0 0-1,0-1 0,24 4 0,18 3 62,1-3-1,1-2 0,-1-3 0,1-2 1,70-7-1,-107 4-1157,-17 1-1765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5824,'0'0'8304,"6"14"-7787,0 0-376,-2-6-53,0 1 1,0-1-1,-1 1 1,-1 0-1,0 0 1,0 0-1,0 0 1,-1 16-1,11 117 2312,-12-116-1325,0-25-738,9-13 580,4-9-644,0 0 0,-2-1 0,16-42 0,6-13 93,20-53 166,-40 90-203,3 1 0,40-73 1,-34 80 39,-22 32-365,0 0 0,1 0 0,-1 0 0,0 0 1,1 0-1,-1 0 0,1 0 0,-1 1 0,0-1 0,1 0 0,-1 0 0,0 0 1,1 1-1,-1-1 0,0 0 0,0 0 0,1 1 0,-1-1 0,0 0 0,0 0 1,1 1-1,-1-1 0,0 0 0,0 1 0,0-1 0,0 1 0,1-1 0,-1 0 1,0 1-1,0-1 0,0 0 0,0 1 0,6 16-1,-6-14 7,5 20 15,-1 0 0,1 39 0,-1-8-4,5 37 24,-4-30 74,2 0 1,21 83-1,-26-134-21,1-1 1,1 1-1,0-1 1,0 0-1,1 1 0,0-2 1,0 1-1,1-1 1,7 9-1,-12-17-68,0 1 1,0-1-1,-1 0 1,1 1-1,0-1 1,0 0-1,0 0 0,0 1 1,0-1-1,0 0 1,0 0-1,0 0 1,0 0-1,0 0 1,2-1-1,2 0-3285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53 155 12584,'0'0'2433,"14"-2"-2036,-6 1-362,14-1 228,1-2 0,30-8 1,-46 10-188,-1 0 0,0-1 0,1 1 0,-1-1 0,0 0 0,0-1 0,0 1 0,-1-1 0,1-1 0,-1 1 0,0-1 0,0 0 0,-1 0 0,6-7 0,-9 11-52,0 0-1,0-1 0,0 1 0,0 0 1,-1-1-1,1 1 0,0-1 0,-1 1 1,1-1-1,-1 0 0,1 1 0,-1-1 0,0 1 1,0-1-1,0 0 0,0 1 0,0-1 1,0 0-1,0 1 0,0-1 0,-1 1 1,1-1-1,-1 0 0,1 1 0,-1-1 0,0 1 1,1-1-1,-1 1 0,0 0 0,0-1 1,0 1-1,0 0 0,0-1 0,0 1 1,0 0-1,-1 0 0,1 0 0,0 0 1,-1 0-1,1 0 0,-1 1 0,1-1 0,-1 0 1,1 1-1,-4-1 0,-2-2 24,1 1 0,-2 1 0,1-1 0,0 1 0,0 0 0,0 1 0,0 0 0,-1 0 0,-6 1 0,1 2 17,1 0 0,-1 0 0,1 1 0,0 0 0,-17 10 0,23-11-16,0 1-1,0 0 1,1 0-1,0 0 1,-1 0-1,2 1 1,-1 0-1,0 0 0,1 0 1,0 0-1,0 1 1,-3 7-1,6-10-15,0 1 0,0-1 1,0 1-1,1-1 0,-1 1 0,1-1 0,0 1 0,0-1 0,0 0 0,1 1 0,-1-1 0,1 1 0,0-1 0,0 1 0,0-1 0,0 0 0,0 0 0,1 0 0,0 0 1,-1 0-1,1 0 0,0 0 0,4 4 0,2 2 59,0 0 1,1 0 0,0 0 0,1-2 0,13 10-1,-12-10-4,0-1-1,0-1 0,1 1 0,0-2 0,0 0 0,0 0 0,0-1 1,1-1-1,12 1 0,15 0 382,61-5 0,-25 0-8,-36 1-687,-26 0-2529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6824,'0'0'6873,"15"-6"-6384,-11 4-447,16-7 182,0 1 0,1 1 1,35-7-1,12 4 456,0 3 1,1 3-1,0 3 1,98 11-1,-74-8 2075,-107 8-2547,0-3-2916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20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18183,'0'0'19,"9"-1"20,50-3 279,1 3 0,-1 2 1,107 15-1,-30 4 1490,-132-18-1754,-1-1 0,1 1 0,-1-1 0,1 1-1,-1 0 1,5 4 0,-1-1-2304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12552,'0'0'1153,"14"-1"-694,163-20 897,-138 13-759,0 1 0,0 3 0,0 0 1,43 3-1,-78 2-472,-1-1 0,1 1 1,0 0-1,-1 0 0,1 0 0,0 1 0,-1-1 1,0 1-1,5 3 0,6 5-2361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84 270 8032,'0'0'2890,"-4"12"-2380,-15 40 604,2 2 1,-18 98 0,31-130-695,3-18-270,0 0-1,0 0 0,1 0 0,-1 0 0,1 0 0,0 1 0,0-1 1,0 0-1,0 0 0,1 0 0,0 5 0,0-9-121,-1 0 0,0 1 0,1-1 0,-1 0-1,0 1 1,1-1 0,-1 0 0,1 0 0,-1 1 0,0-1 0,1 0-1,-1 0 1,1 0 0,-1 1 0,1-1 0,-1 0 0,1 0 0,-1 0 0,1 0-1,-1 0 1,1 0 0,-1 0 0,1 0 0,-1 0 0,1 0 0,-1 0-1,1-1 1,-1 1 0,1 0 0,-1 0 0,0 0 0,1-1 0,-1 1-1,1 0 1,-1 0 0,0-1 0,1 1 0,0-1 0,15-12 297,-1-6-160,-1 1 0,-1-2-1,-1 0 1,0-1 0,12-33 0,-12 29-57,49-119 341,-32 73 47,64-114 1,-92 182-467,1 1 0,-1-1 1,1 1-1,0 0 0,-1 0 1,1 0-1,0 0 0,1 0 1,2-2-1,-4 3-22,-1 1 0,0 0 0,1 0 0,-1 0 0,1 0 0,-1-1 0,1 1 0,-1 0 0,0 0 0,1 0 0,-1 0 0,1 0 0,-1 0-1,1 0 1,-1 0 0,1 0 0,-1 1 0,1-1 0,-1 0 0,0 0 0,1 0 0,-1 0 0,1 1 0,0 0 0,0 0 0,0 0 0,0 0 0,0 0 0,0 0 0,0 0-1,-1 0 1,1 1 0,0-1 0,-1 0 0,1 3 0,14 44 82,-2 1 0,-3 1 0,-1 0 1,2 80-1,-9-99 15,-1 1 1,-1-1-1,-2 1 1,-1-1-1,-2 0 1,-1 0-1,-1-1 0,-12 33 1,11-34 57,7-18-3066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8336,'0'0'6753,"-6"10"-6209,-48 90 1004,51-93-1345,0 1 0,0-1 0,0 1 0,1 0 0,1 0 1,-1 0-1,1-1 0,0 15 0,1-17-86,0 0 1,0-1-1,1 1 0,-1 0 1,1 0-1,0-1 0,1 1 0,-1 0 1,1-1-1,0 0 0,0 1 1,0-1-1,1 0 0,-1 0 1,7 7-1,-8-10-86,0 0-1,0 0 1,1 0 0,-1 0-1,1 0 1,-1-1-1,1 1 1,-1 0 0,1-1-1,-1 1 1,1-1-1,0 1 1,-1-1 0,1 0-1,0 0 1,-1 1 0,1-1-1,0 0 1,2-1-1,8-4-2669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13264,'0'0'2240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6128,'0'0'496,"-10"9"-282,-32 35 544,-58 79-1,76-88-375,1 0 0,2 2 0,-26 60 0,26-44-17,2 2 0,3 0 0,2 1 0,-7 59 1,18-91-205,1-1 1,1 1 0,1-1-1,1 1 1,2 0 0,0-1 0,1 0-1,1 0 1,1 0 0,2 0-1,0-1 1,17 33 0,-18-44-81,6 13 321,22 28-1,-31-46-278,0-1-1,1 0 1,-1 0-1,1 0 1,0-1-1,1 0 1,-1 0-1,1 0 1,-1 0-1,13 4 1,-15-7-206,-1 0 0,1-1 0,0 0 1,0 0-1,0 1 0,0-2 0,-1 1 0,1 0 1,0-1-1,0 1 0,0-1 0,-1 0 0,1 0 0,0 0 1,-1 0-1,1 0 0,2-2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290 146 8336,'0'0'3640,"-1"12"-3287,-3 21-29,-1 0 0,-2 0 1,-1-1-1,-15 42 0,1-20 279,11-25 377,-29 55 0,40-83-941,-1 0 0,1 0 0,-1 0-1,1 0 1,-1 0 0,1 0 0,-1 0 0,0 0 0,1 0 0,-1-1 0,0 1 0,0 0 0,0 0 0,0-1-1,0 1 1,0 0 0,0-1 0,0 1 0,0-1 0,0 0 0,0 1 0,0-1 0,0 0 0,0 1 0,0-1-1,0 0 1,0 0 0,0 0 0,-1 0 0,1 0 0,0 0 0,0 0 0,0 0 0,0-1 0,0 1 0,0 0-1,0-1 1,0 1 0,0-1 0,0 1 0,0-1 0,0 1 0,0-1 0,0 0 0,0 0 0,0 1 0,0-1-1,1 0 1,-2-2 0,-5-4 62,1-1 0,1 0-1,0 0 1,-7-14 0,12 21-96,-20-37 311,-25-75-1,39 96-247,2 0 0,-1 0 0,2-1 1,1 0-1,0 0 0,1 0 0,2-21 0,0 33-51,0-1 0,0 1 1,1 0-1,0 0 0,0 0 0,1 0 0,-1 1 0,1-1 0,0 1 0,1-1 0,0 1 0,-1 0 0,2 1 0,-1-1 0,0 1 0,1-1 0,0 1 0,0 1 0,0-1 0,0 1 0,1 0 0,9-4 0,3-1 16,0 1 0,1 2-1,0-1 1,1 2 0,35-3-1,-33 4 5,133-8 182,-130 11-149,1 0 0,-1 2 0,1 1 0,24 7 0,-38-8 6,-1 2 1,0 0 0,0 0-1,15 9 1,-23-12-40,0 1 0,-1-1 0,1 1 0,-1 0 1,1 0-1,-1 0 0,0 0 0,0 0 0,0 0 0,0 1 0,0-1 1,0 1-1,0-1 0,-1 1 0,0 0 0,1-1 0,-1 1 0,0 0 0,0 0 1,-1 0-1,1 0 0,0 4 0,3 11-269,-2-13-2279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12552,'0'0'662,"11"-3"-268,93-15 678,128-5 1,-232 23-1070,44 0 398,-41 0-349,0 0 1,0 0-1,-1 1 1,1-1-1,0 1 0,-1-1 1,1 1-1,0 0 1,-1 0-1,1 0 0,-1 1 1,5 2-1,-7-4-38,0 0-1,0 1 0,1-1 1,-1 1-1,0-1 0,1 0 1,-1 1-1,0-1 1,0 1-1,0-1 0,0 1 1,0-1-1,1 1 1,-1-1-1,0 1 0,0-1 1,0 1-1,0-1 0,0 1 1,0-1-1,-1 1 1,1-1-1,0 1 0,0-1 1,0 1-1,0-1 1,0 1-1,-1-1 0,1 0 1,0 1-1,0-1 1,-1 1-1,1-1 0,0 0 1,-1 1-1,1-1 0,-1 1 1,-17 12 33,16-11-48,-17 10-2175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10544,'0'0'904,"72"-10"-680,-17 3 432,1 1 8,5 0-40,-7 0 0,-10 6-40,-7 0 0,-13 4-104,-6-2-8,-2 2-145,-4-2-7,0-2-160,2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142 114 10040,'0'0'2472,"-11"10"-1824,-3 3-474,-6 3 159,2 2 0,-19 21-1,33-34-220,-1 0-1,1 1 0,1-1 0,-1 1 0,1 0 0,0 0 0,0 0 1,0 0-1,1 1 0,0-1 0,1 1 0,-1-1 0,1 1 0,0 9 1,1-12-53,1-1 0,0 1 0,0 0 0,0-1 0,1 1 0,-1-1 0,1 1 0,0-1 0,0 0 0,0 0 0,0 0 0,0 0 0,1 0 0,5 5 0,-1-2 31,0 0 0,0-1 0,0 0 1,1 0-1,10 4 0,-7-4 5,0-1-1,0-1 1,0 0 0,1 0-1,-1-1 1,1-1-1,0 0 1,0 0 0,-1-2-1,1 1 1,0-1 0,0-1-1,16-4 1,-2-1 83,1-2 0,-1-1 0,-1-1 0,37-22 0,-53 28-130,0-2 0,0 0 0,0 0 0,-1 0 0,0-1 0,-1 0 0,1-1 0,-2 0 0,1 0 0,-1 0 0,-1-1 0,1 0 0,-2 0-1,1 0 1,2-13 0,-5 17-32,0 0 0,-1 0-1,0 0 1,0 0-1,0 0 1,-1-1-1,0 1 1,0 0-1,-1-1 1,0 1-1,0 0 1,0 0 0,0 0-1,-1 0 1,0 0-1,-1 0 1,1 0-1,-1 1 1,0-1-1,-1 1 1,1 0 0,-1 0-1,0 0 1,0 0-1,-1 1 1,1 0-1,-1-1 1,-6-2-1,4 2 7,-1 1-1,0 0 1,0 1-1,-1 0 1,1 0-1,-1 1 1,0 0-1,1 0 1,-1 1-1,0 1 1,0-1-1,0 1 1,-10 1-1,-8 2 37,1 1 0,0 2 0,-28 8-1,25-3-6,2 0 0,-1 2-1,-45 29 1,69-39-11,0 0 0,0 0 0,0 0 1,0 1-1,-4 5 0,7-8-199,0 0 1,0 0-1,0 0 1,0 1-1,0-1 1,0 0-1,1 1 0,-1-1 1,1 1-1,-1-1 1,1 1-1,-1-1 0,1 1 1,0-1-1,-1 1 1,1-1-1,0 1 1,0-1-1,0 1 0,1 2 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3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9536,'0'0'1097,"10"6"-798,5 3-176,-1 1 1,-1 1 0,1 0-1,-2 1 1,0 0 0,0 1-1,17 24 1,-12-8 166,-1 1 0,-1 0 1,-1 0-1,-2 2 0,-1-1 0,-1 2 1,-2-1-1,-2 1 0,0 1 0,-3-1 1,0 0-1,-2 1 0,-2 0 0,-1-1 1,-2 1-1,-1-1 0,-1 0 0,-18 52 0,2-31 80,-3-2 0,-1-1 0,-3-1 0,-2-1 0,-2-1-1,-2-2 1,-46 45 0,46-59-347,20-23-2497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21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1 6424,'0'0'6906,"-12"15"-6514,4-7-323,-13 17 172,0 1-1,-24 39 1,7 3 620,-55 130 0,77-154-615,2-1 0,2 2 0,2 0 0,-6 66 0,12-69-19,2 0 0,2 1 0,2-1 0,1 0 0,3 0 0,21 82 0,-11-77 107,2 0 0,42 79 0,-44-98-100,2 0 1,1-1-1,1-1 0,1-1 1,32 29-1,-40-43-115,142 123 1315,-103-87-909,-40-34-311,0-2 0,1 1 0,24 15 1,-28-21-331,9 4 526,-7-13-3620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388 513 4720,'0'0'6921,"-4"-11"-6498,-14-33-31,17 43-368,1 0-1,-1 0 1,0 0 0,1 0 0,-1 0 0,0 0 0,0 0 0,1 1 0,-1-1 0,0 0-1,0 0 1,0 1 0,0-1 0,0 0 0,0 1 0,0-1 0,-1 1 0,1 0 0,0-1 0,0 1-1,0 0 1,0-1 0,-1 1 0,1 0 0,0 0 0,0 0 0,0 0 0,-1 0 0,0 1 0,-3 0 42,0 0 1,1 1-1,-1-1 1,1 1 0,-6 3-1,4-2 34,-21 10 187,2 2 0,0 0 0,0 2 0,2 0 0,0 2 0,1 0 0,1 2 0,-30 36 1,44-47-176,0 0 1,1 1 0,0 0 0,1 0 0,0 0 0,-4 13 0,7-18-33,1 0-1,-1 1 0,1-1 1,0 1-1,0-1 0,1 1 1,0-1-1,0 1 1,0 0-1,1-1 0,0 1 1,4 12-1,-4-17-46,0 1 0,0-1 0,1 0 0,-1 1 0,1-1 0,-1 0 0,1 0 0,0 0 1,-1 0-1,1 0 0,0 0 0,0-1 0,1 1 0,-1-1 0,0 1 0,0-1 0,1 0 0,-1 0 0,1 0 0,-1 0 0,1 0 0,0 0 0,-1-1 0,1 1 0,-1-1 0,1 0 0,0 0 0,-1 0 0,1 0 0,4-1 0,0 0 19,-1-1-1,1 1 1,-1-1-1,1-1 1,-1 1-1,0-1 0,0 0 1,0 0-1,0-1 1,0 0-1,5-4 0,0-3 35,-1 0 0,0 0-1,-1-1 1,13-22 0,26-57 304,-29 49 89,21-72-1,-40 114-465,0 0-1,0-1 1,0 1-1,0 0 1,0 0-1,0-1 0,0 1 1,0 0-1,0-1 1,0 1-1,0 0 1,1 0-1,-1-1 1,0 1-1,0 0 1,0 0-1,0-1 0,1 1 1,-1 0-1,0 0 1,0 0-1,0-1 1,1 1-1,-1 0 1,0 0-1,0 0 0,1 0 1,-1-1-1,0 1 1,0 0-1,1 0 1,4 8 144,3 25-130,-7-25 13,3 11-13,1-1 1,0 1-1,1-1 1,2 0-1,-1-1 1,19 29-1,-24-42-22,1 1-1,0-1 1,1 0 0,-1 0-1,1-1 1,0 1-1,0-1 1,0 1 0,0-1-1,0 0 1,1-1 0,0 1-1,-1-1 1,1 0-1,0 0 1,0-1 0,0 1-1,0-1 1,0 0-1,0 0 1,1-1 0,-1 1-1,0-1 1,0-1 0,0 1-1,1-1 1,-1 1-1,0-1 1,7-3 0,31-12 153,-2-2 1,0-2-1,-1-2 1,48-33 0,-15 9 121,-63 40-194,0 0-1,0 1 1,0 0 0,1 1 0,17-5 0,-28 9-77,1 0 0,-1 0 0,1-1 1,-1 1-1,1 0 0,0 0 1,-1 0-1,1 0 0,-1 0 1,1 1-1,-1-1 0,1 0 0,-1 0 1,1 0-1,-1 0 0,1 1 1,-1-1-1,1 0 0,-1 0 1,1 1-1,-1-1 0,1 0 0,-1 1 1,1-1-1,-1 0 0,0 1 1,1-1-1,-1 1 0,1 0 1,2 19 137,-10 22 31,-39 85 174,8-29 204,48-117-272,1 1 1,0 1 0,19-22-1,-8 17-113,1 2 0,1 1 0,40-25 0,-63 43-162,1 0 0,-1 1 0,0-1 0,0 0-1,1 1 1,-1-1 0,0 0 0,1 1 0,-1 0 0,0-1-1,1 1 1,-1 0 0,1 0 0,-1 0 0,0 0 0,1 0-1,-1 0 1,1 0 0,-1 0 0,0 0 0,1 1 0,-1-1 0,1 1-1,-1-1 1,0 1 0,1-1 0,-1 1 0,0 0 0,0 0-1,0 0 1,0-1 0,0 1 0,0 0 0,0 0 0,0 1-1,0-1 1,0 0 0,0 0 0,0 0 0,0 2 0,2 3 2,-1-1 1,1 1-1,-1 0 1,-1 0-1,1 1 1,-1-1-1,1 10 1,-1 1 15,0-7-14,-1 0-1,1 0 0,1 0 1,0 0-1,6 17 1,-7-25-10,0 1-1,0-1 1,1 0 0,-1 0 0,1 0 0,-1 1-1,1-1 1,0-1 0,0 1 0,0 0-1,0 0 1,0-1 0,0 1 0,0-1 0,1 0-1,-1 1 1,1-1 0,-1 0 0,0-1 0,1 1-1,0 0 1,-1-1 0,1 1 0,-1-1-1,1 0 1,0 0 0,4 0 0,9-1 13,-1-1 0,0-1-1,1 0 1,-1-1 0,0-1 0,21-9 0,87-49 141,-55 26-23,-35 19 20,0-1 0,-2-1 0,41-35 0,-66 48-54,-8 5 19,-16 9-35,-6 10-83,1 0 0,-36 36 0,45-40-3,-4 4-15,0 0-1,2 2 1,-28 38-1,39-49 13,1-1 0,0 1 1,0 0-1,0 1 0,1-1 0,0 1 0,0-1 1,1 1-1,1 0 0,-1 0 0,1-1 1,1 1-1,0 14 0,0-21 4,0 0 0,1 0 1,-1 0-1,1 0 0,-1 0 0,1 0 0,0 0 1,-1 0-1,1-1 0,0 1 0,0 0 0,1 0 0,-1-1 1,0 1-1,0 0 0,1-1 0,-1 1 0,1-1 1,-1 0-1,1 0 0,2 2 0,-1-2 1,0 0 0,1 1-1,-1-1 1,0-1 0,1 1 0,-1 0-1,1-1 1,-1 0 0,1 0 0,-1 0-1,6-1 1,1-1 4,0 0 1,0 0-1,-1-1 1,1 0-1,-1-1 1,0 0-1,0-1 0,9-5 1,9-13 21,0-1 0,-2-1 0,0-2 0,25-35 1,-39 48-20,18-25 8,-1-1-1,-2-1 0,-2-2 1,36-88-1,-37 66 8,-3-1 0,23-129 0,-42 186-19,3-8 9,-2-1 0,0 0-1,-1 0 1,0 0-1,-4-25 1,3 42-11,0 0 0,0 1 0,0-1-1,0 1 1,0-1 0,0 1 0,0-1 0,0 0 0,0 1-1,0-1 1,-1 1 0,1-1 0,0 1 0,0-1 0,-1 1-1,1-1 1,0 1 0,-1-1 0,1 1 0,0-1 0,-1 1-1,1-1 1,-1 1 0,1 0 0,0-1 0,-1 1 0,1 0-1,-1 0 1,0-1 0,1 1 0,-1 0 0,1 0 0,-1 0-1,1-1 1,-1 1 0,1 0 0,-1 0 0,0 0 0,1 0-1,-1 0 1,1 0 0,-1 0 0,0 0 0,1 0 0,-1 1-1,1-1 1,-2 0 0,0 2-1,-1-1 0,1 1 0,0-1 0,-1 1 0,1 0 0,0 0 0,0 0 0,0 0 0,-2 4 0,-12 17-4,1 1 0,2 1 0,1 0 0,-14 39 0,12-23-21,2 1 0,-7 54 0,11-44-4,4 2-1,1 58 0,4-78 2,2 1 0,1-1-1,2 0 1,13 43 0,-14-61-28,1-1 1,0 0 0,1 0-1,1-1 1,0 1 0,1-2-1,1 1 1,17 17 0,-20-23-748,1-1 0,-1-1 0,2 1 0,12 6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6824,'0'0'5520,"3"14"-4838,10 59 71,-2-13 362,21 75 1,-16-91-520,3-1 1,27 48-1,55 72 1132,-98-158-1610,-1-1 11,0 0 0,1 0 0,-1 0 0,1-1 0,0 1 0,0-1 0,0 0 0,0 0 0,1 0 0,-1 0 0,8 4 0,-10-7-82,0 0-1,0 0 1,0 0 0,0 0 0,0 0 0,0 0 0,0-1 0,0 1 0,0 0-1,0-1 1,0 1 0,0 0 0,0-1 0,-1 1 0,1-1 0,0 0 0,0 1 0,0-1-1,-1 0 1,2-1 0,13-17 232,-15 18-264,38-59 465,-16 22-248,1 2-1,2 1 1,34-37 0,251-241 860,-242 252-885,-5 5 74,-59 52-259,-3 3-9,0 1-1,0-1 0,0 0 0,0 0 0,0-1 1,0 1-1,0 0 0,-1 0 0,1 0 0,0 0 1,1-3-1,-3 3-8,1 0 0,0 0 0,-1 0 0,1 0 0,0 1 0,-1-1 0,1 0 0,-1 0 0,1 1 0,-1-1 0,1 0 0,-1 1 0,1-1 0,-1 0 0,0 1 0,0-1 0,1 1 0,-1-1 0,0 1 0,0 0 0,1-1 0,-1 1 0,-1-1 0,-7-2 4,1 0 0,-1 0 0,0 0 0,0 1 0,0 1 0,0 0-1,0 0 1,0 0 0,-10 2 0,2-2 7,-209 13 75,116-2-63,-253 36-47,334-39-10,29-7 29,-1 0 1,1 0-1,0 0 1,0 0 0,0 0-1,0 0 1,-1 0-1,1 0 1,0 0-1,0 0 1,0 0 0,0 0-1,0 0 1,0 1-1,-1-1 1,1 0 0,0 0-1,0 0 1,0 0-1,0 0 1,0 0-1,0 1 1,0-1 0,0 0-1,0 0 1,-1 0-1,1 0 1,0 0-1,0 1 1,0-1 0,0 0-1,0 0 1,0 0-1,0 0 1,0 1 0,0-1-1,0 0 1,0 0-1,0 0 1,0 0-1,0 0 1,1 1 0,12 6-21,9-2-323,0-1 1,1-1-1,25 1 1,-29-3-2157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12096,'0'0'345,"11"-4"-13,62-15 813,113-14-1,88 3 575,-250 28-1595,76-8 814,1 5 1,156 11 0,-247-5-867,-1 0 1,0 0 0,1 1-1,-1 0 1,0 1 0,0 0-1,0 0 1,0 1-1,-1 0 1,0 0 0,1 1-1,-1 0 1,-1 1 0,1 0-1,-1 0 1,0 0 0,-1 1-1,1 0 1,-1 0-1,-1 1 1,1 0 0,4 9-1,9 19-2650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98 8032,'0'0'5790,"-13"6"-5166,8-5-545,-5 3 109,1 0-1,-1 0 1,1 0-1,0 1 0,0 1 1,1-1-1,0 1 1,0 1-1,0-1 0,1 2 1,-8 8-1,15-16-161,0 0 0,-1 0 0,1 0 0,0 0 0,0 1-1,0-1 1,0 0 0,-1 0 0,1 0 0,0 1 0,0-1 0,0 0-1,0 0 1,0 0 0,0 1 0,0-1 0,0 0 0,0 0 0,0 1 0,0-1-1,0 0 1,0 0 0,0 1 0,0-1 0,0 0 0,0 0 0,0 0 0,0 1-1,0-1 1,0 0 0,0 0 0,0 1 0,0-1 0,0 0 0,0 0 0,1 0-1,-1 0 1,0 1 0,0-1 0,0 0 0,0 0 0,1 0 0,-1 0 0,0 1-1,0-1 1,1 0 0,14 0 562,19-8-12,-25 5-404,-1-1 1,0-1-1,0 0 0,0 0 0,-1 0 1,0-1-1,0 0 0,0 0 1,-1-1-1,10-13 0,-13 17-211,-1 0 0,0-1 1,0 1-1,0-1 0,0 1 0,0-1 0,-1 0 0,1 1 1,-1-1-1,0 0 0,0 0 0,-1 0 0,1 0 1,-1 0-1,0 0 0,0 0 0,0 0 0,-1 0 0,1 0 1,-1 0-1,0 0 0,0 0 0,0 0 0,-1 0 0,0 0 1,-3-6-1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7832,'0'0'8121,"-4"12"-7689,-61 213 1429,-7 166 767,70-380-2439,0-1 67,0-1 0,1 0 0,1 1 0,0 13-1,0-22-225,0 1 1,0-1-1,1 1 0,-1 0 0,0-1 0,1 1 0,-1-1 0,1 0 0,-1 1 0,1-1 1,0 1-1,0-1 0,-1 0 0,1 1 0,0-1 0,0 0 0,0 0 0,0 0 0,1 0 0,-1 0 1,0 0-1,0 0 0,1 0 0,-1-1 0,0 1 0,1 0 0,-1-1 0,1 1 0,-1-1 1,1 1-1,-1-1 0,1 0 0,2 1 0,36-2 106,0-1 0,1-2 1,-2-1-1,56-16 0,-47 10 13,0 2 1,67-4-1,5 8 614,-119 5-812,-5-5-3523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12552,'0'0'704,"9"-4"-408,325-125 3903,-307 122-3574,1 1 1,48-2-1,-29 3 445,-43 5-895,0 0 0,0 0 0,0 0 1,0 1-1,0 0 0,6 1 0,-10-2-153,1 0-1,-1 1 1,0-1-1,0 0 1,1 0-1,-1 0 1,0 1-1,0-1 1,0 0-1,1 0 1,-1 1-1,0-1 1,0 0-1,0 1 1,0-1-1,0 0 1,0 0-1,0 1 1,0-1-1,0 0 1,0 1-1,1-1 1,-1 0-1,-1 1 1,1-1-1,0 0 1,0 0-1,0 1 1,0-1-1,0 0 1,0 1-1,0-1 1,0 0-1,0 0 1,-1 1-1,1-1 1,0 0-1,0 0 1,0 1-1,0-1 1,-1 0-1,1 0 1,0 0-1,-1 1 1,-9 11 166,1-7-3080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11552,'0'0'2286,"11"-1"-1743,289-12 1662,-273 12-2016,150 9 1188,16-1 920,-171-11-1578,0 0-3086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10040,'0'0'1576,"10"-3"-984,594-142 2906,-371 112-1970,-191 30-1779,0 2 0,0 2 0,59 9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2 213 5920,'0'0'9106,"0"-11"-8628,0 4-371,0 5-78,-1-1 1,1 1-1,0 0 0,0-1 1,0 1-1,0 0 0,0-1 1,1 1-1,-1 0 0,1-1 0,-1 1 1,1 0-1,0 0 0,0 0 1,0-1-1,0 1 0,1 0 1,-1 0-1,0 1 0,1-1 0,-1 0 1,1 0-1,0 1 0,-1-1 1,1 1-1,0-1 0,4-1 0,31-12 365,0 2-1,1 2 1,1 1-1,63-8 0,160 0 730,-101 5-523,-34 2-51,-105 9-294,41-10 1,-6 1 337,-56 11-532,0-1 0,1 1-1,-1 0 1,1 0 0,-1 0 0,1 0 0,-1 0 0,1 0-1,-1 0 1,1 0 0,-1 1 0,2 0 0,-3-1-146,0 0 1,0 1-1,0-1 1,0 1 0,0-1-1,0 1 1,0-1-1,0 1 1,0-1-1,0 1 1,0-1 0,0 1-1,0-1 1,0 1-1,0-1 1,0 1-1,-1-1 1,1 0 0,0 1-1,0-1 1,-1 1-1,1-1 1,0 0-1,-1 1 1,1-1 0,0 0-1,-1 1 1,1-1-1,0 0 1,-1 1-1,1-1 1,-1 0-1,0 0 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11656,'0'0'1869,"16"-4"-1274,310-87 1387,-269 74-1549,0 1 0,1 3 0,1 3 0,105-5 0,-9 15 1242,-152 1-1548,1-1 0,-1 0-1,0 1 1,0-1 0,1 1 0,-1 0 0,0 0-1,5 3 1,2 3-2592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2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7832,'0'0'5781,"10"14"-5282,38 56 353,59 115 0,-83-129-524,-3 2 1,-2 1-1,13 67 1,-14-28 228,6 116 1,-20-140-248,-3 0 0,-3 0 1,-4 0-1,-2 0 0,-4-1 1,-3-1-1,-25 71 0,22-97 22,-3-2-1,-1 0 0,-2-1 0,-38 51 0,40-66-421,-2 0-1,-34 31 0,36-37-2338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10952,'0'0'289,"-9"15"-26,-116 210 1098,37-60-269,-52 87 1156,127-230-1684,1 0 1,1 0 0,-13 38-1,23-51 342,9-14-700,-2 1-2324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64 8936,'0'0'2041,"-16"15"-1358,-1 0-488,-12 11 395,-50 57 1,56-53-186,1 1 0,1 0 0,-27 58 0,44-81-332,1 0 0,0 0 0,1 0 0,0 0 0,0 0 0,1 0 0,0 0 0,0 1 0,1-1 0,0 1 0,0-1 0,1 0 0,0 1 0,0-1 0,5 12 0,-4-13-16,2 0 1,-1-1 0,0 1 0,1-1-1,1 0 1,-1 0 0,1 0 0,0 0-1,0-1 1,0 0 0,1 0 0,0 0 0,0-1-1,0 0 1,0 0 0,1 0 0,9 3-1,3 0 82,0 0 0,1-2 0,0 0 0,0-1-1,0-1 1,0-1 0,0-1 0,28-1 0,-33-1-30,-1-1 0,1 0 0,0 0 0,-1-2 0,1 1 0,-1-2 1,0 0-1,-1-1 0,1 0 0,-1-1 0,0-1 0,13-10 0,-19 12-36,1-1-1,-1 0 1,0-1 0,-1 0-1,0 0 1,0 0-1,-1-1 1,0 0-1,0 0 1,3-12-1,-3 7 10,-1 0-1,-1 0 1,0 0-1,-1 0 1,-1-1-1,0-24 1,-2 19-13,-1 1 1,-1-1 0,0 0-1,-2 1 1,0 0-1,-1 0 1,-1 0-1,-1 1 1,0 0-1,-18-27 1,18 34-25,0 1-1,-1 0 1,1 1 0,-2 0 0,1 0 0,-1 1 0,-1 0 0,0 1 0,0 0 0,0 1 0,-1 0 0,1 1-1,-1 0 1,-1 1 0,-19-5 0,12 6 24,1 0 0,-1 1 0,0 1 0,1 1 0,-1 1 0,0 1 0,1 0 0,-1 2 0,-27 7 0,45-10-125,-7 1 119,0 1 1,1 0-1,-1 1 1,1-1-1,-9 7 1,16-10-152,0 1 1,0 0-1,0 0 1,0 0-1,0 0 1,0 0-1,0 0 1,0 0-1,0 0 1,0 0-1,0 0 1,1 1-1,-1-1 1,0 0-1,1 1 1,-1-1-1,1 0 1,0 1-1,-1-1 1,1 0-1,0 1 1,0-1-1,0 1 1,0-1 0,0 1-1,0-1 1,0 0-1,0 1 1,1-1-1,-1 1 1,1-1-1,-1 0 1,1 1-1,-1-1 1,1 0-1,0 0 1,-1 0-1,1 1 1,1 0-1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185 129 4816,'0'0'3754,"6"-11"-3160,6-13 84,0-1 1,12-43 0,-31 87-306,-1-1 1,-1 0 0,0 0 0,-2-1 0,-22 29 0,6-8 23,26-36-396,-26 37 503,2 2-1,-28 59 1,47-86-442,1 1 0,0-1-1,1 1 1,-3 25 0,6-31-186,1 0 0,0-1 1,0 1-1,1 0 0,0-1 0,0 1 1,1-1-1,0 1 0,4 9 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5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0 6520,'0'0'3110,"-14"6"-2502,10-4-571,-26 11 307,0 0-1,1 2 1,-41 29-1,28-11 47,2 2 0,2 2 0,1 1 0,2 2 0,-56 84-1,74-99-166,2 2-1,1-1 0,2 2 0,0 0 1,2 0-1,1 1 0,1 0 0,2 1 1,0 0-1,3 0 0,-1 56 0,6-60-25,1 0 0,2 0 0,0 0-1,2 0 1,1-1 0,1 0 0,1-1-1,19 35 1,-2-14 203,2-1-1,2-1 1,43 46 0,-63-76-148,1 0 1,1-1 0,19 16-1,-32-28-275,1 0 0,-1 0 0,1 1 0,-1-1 0,1 0 0,-1 0 0,1 0-1,-1 0 1,1 0 0,-1 0 0,1 0 0,-1 0 0,0 0 0,1 0 0,-1 0 0,1 0 0,-1-1-1,1 1 1,-1 0 0,1 0 0,-1 0 0,0-1 0,1 1 0,-1 0 0,0 0 0,1-1-1,-1 1 1,0 0 0,1-1 0,-1 1 0,0 0 0,1-1 0,-1 1 0,0-1 0,0 1-1,1-1 1,-1 1 0,0 0 0,0-1 0,0 1 0,0-1 0,0 1 0,0-1 0,0 1-1,0-1 1,0 1 0,0-1 0,0 1 0,0 0 0,0-2 0,0 1-983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5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346 183 9440,'0'0'3682,"-4"14"-3123,-6 27-210,-27 96 997,27-106-794,-1 0 0,-20 39 1,30-67-463,-1 0 0,0 0 0,0 1 1,0-1-1,0 0 0,0-1 0,-1 1 0,0 0 1,1-1-1,-1 1 0,0-1 0,-4 3 0,5-5-55,0 1-1,0-1 0,0 1 0,0-1 0,0 0 0,0 0 0,0 0 0,0 0 0,0 0 0,0 0 0,0 0 0,0-1 0,0 1 0,0-1 0,0 0 0,0 1 0,1-1 0,-1 0 0,0 0 0,0 0 1,1 0-1,-1-1 0,1 1 0,-3-2 0,-6-6 59,0-1-1,0 0 1,1-1 0,0 0 0,1-1-1,0 0 1,1 0 0,-9-18 0,3-2 60,0-1-1,-10-43 1,22 72-138,-18-83 257,17 78-232,1 0 0,1 0 1,-1 0-1,2 0 0,-1 0 1,1 0-1,3-14 0,-2 18-27,0 1 0,0-1 0,1 1 0,-1 0 0,1 0 0,0 0 0,0 0 0,0 1 0,1-1 0,-1 1 0,1 0 0,0 0 0,0 0 0,0 0 0,7-3 0,-1 1-4,1 0 0,0 0 0,0 1 0,0 1 0,14-3 0,3 2 31,1 1 0,-1 2 0,0 1 0,36 4 0,112 24 237,-152-22-134,-1 1 1,1 1-1,-1 0 0,-1 2 1,31 18-1,-52-27-320,3 1 392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5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8136,'0'0'4385,"16"-3"-3973,208-46 775,-150 33-854,82-16 388,-123 27-451,1 2-1,56 1 0,-61 3 59,-1 1 1,0 2-1,0 0 0,-1 2 0,36 12 0,-63-18-321,1 0-1,-1 0 0,0 0 0,0 0 0,0 1 0,1-1 1,-1 0-1,0 0 0,0 0 0,0 0 0,0 0 0,0 1 0,1-1 1,-1 0-1,0 0 0,0 0 0,0 1 0,0-1 0,0 0 0,0 0 1,0 1-1,0-1 0,0 0 0,0 0 0,0 0 0,0 1 1,0-1-1,0 0 0,0 0 0,0 1 0,0-1 0,0 0 0,0 0 1,0 0-1,0 1 0,0-1 0,0 0 0,-1 0 0,1 0 1,0 1-1,0-1 0,0 0 0,0 0 0,0 0 0,-1 0 0,1 0 1,0 1-1,0-1 0,0 0 0,0 0 0,-1 0 0,1 0 1,0 0-1,0 0 0,0 0 0,-1 0 0,1 0 0,-1 1 0,-12 6-1995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10448,'0'0'1625,"16"-5"-1170,248-63 1233,-219 59-1267,0 3-1,1 2 0,0 2 1,61 4-1,-90 0-15,33 10 0,-11-3 280,-34-9-2865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5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10344,'0'0'1072,"-4"14"-664,-61 248 883,7-29-157,-17 81 1723,68-292-2493,5-17-158,0 0 0,0 0 0,1 0 0,0 1 0,0-1-1,-1 7 1,15-23-1946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5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170 145 11760,'0'0'834,"-10"12"-291,-79 112 781,78-108-1083,2 1 1,-1-1-1,2 2 1,1-1-1,0 1 1,-9 37 0,15-49-178,0 0 1,1-1 0,-1 1-1,1 0 1,0 0 0,1 0-1,-1 0 1,1 0 0,0 0-1,1-1 1,-1 1 0,1 0 0,0-1-1,1 1 1,-1-1 0,1 0-1,0 0 1,0 0 0,1 0-1,0-1 1,0 1 0,0-1 0,0 0-1,0 0 1,1 0 0,0-1-1,0 1 1,0-1 0,0-1-1,0 1 1,1-1 0,-1 1 0,1-1-1,-1-1 1,1 1 0,0-1-1,0 0 1,0-1 0,6 1-1,3-1 31,1 0-1,0-1 0,-1 0 0,1-1 0,-1-1 0,1-1 0,-1 0 0,0-1 0,18-9 0,-14 5 35,-1 0 0,-1-1-1,1-2 1,-2 1-1,0-2 1,27-26 0,-35 29-66,-1 0-1,0 0 1,0-1 0,-1 1 0,0-2 0,-1 1 0,0-1 0,-1 0 0,0 0 0,-1 0 0,0 0-1,-1 0 1,0-1 0,-1 0 0,-1 1 0,0-1 0,-1 1 0,-3-20 0,3 19-16,-2 1 0,1 0 0,-2 1 0,1-1 0,-2 1 0,0-1 1,0 1-1,-1 1 0,0-1 0,0 1 0,-1 0 0,-1 0 0,0 1 0,0 0 0,-1 0 1,0 1-1,-1 0 0,1 1 0,-14-8 0,16 13-17,1-1 0,-1 1 0,0 0 0,0 0 0,0 1 0,-1 0 0,1 0 0,0 1 0,0 0 0,0 0 0,-14 2 0,10 0-11,1 0-1,0 1 1,0 0-1,1 0 1,-1 1-1,0 0 0,-17 11 1,-10 14 113,35-27-406,0 1 0,0-1 1,0 0-1,0 0 0,0 1 0,0-1 1,1 1-1,-1 0 0,1 0 1,0-1-1,-1 1 0,0 5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5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12160,'0'0'202,"9"12"164,-9-12-363,23 30 412,36 59 0,-16-10 107,-3 3-1,-4 1 1,26 91-1,-52-139-240,-1 2 1,-2-1-1,-1 1 0,-2 0 0,-2 0 0,-1 1 0,-2-1 0,-1 0 0,-2 0 0,-11 44 0,7-53-4,0 0 0,-2 0-1,-1-1 1,-2 0 0,0-1-1,-2 0 1,-1-2 0,0 1-1,-2-2 1,-1 0 0,-29 26-1,43-45-184,1 0-1,-1-1 0,0 1 1,-1-1-1,1 0 0,-10 3 1,12-5-277,0 0 1,0 0 0,0 0 0,0-1 0,1 1-1,-1-1 1,0 0 0,0 0 0,0 0-1,0 0 1,0-1 0,0 1 0,0-1 0,-5-2-1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23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6328,'0'0'11425,"10"3"-11047,1 0-247,-1-1 0,1 0 0,1-1 0,-1 0 0,21-1 0,211-8 2974,-242 8-3077,0 0 1,0 0-1,0 0 1,0 0-1,0 0 0,0 0 1,0 0-1,0 0 1,0 1-1,0-1 0,0 0 1,1 1-1,-2-1 1,1 1-1,0-1 1,0 1-1,0-1 0,0 1 1,0 0-1,1 1 1,-2-1-9,1-1 1,-1 1 0,0 0 0,0 0 0,1 0 0,-1 0-1,0-1 1,0 1 0,0 0 0,0 0 0,0 0 0,0 0-1,0 0 1,-1 0 0,1-1 0,0 1 0,0 0 0,-1 0 0,0 1-1,-2 4 25,0-1-1,0 1 0,-1-1 0,0 0 0,-8 7 1,-37 33 96,-68 48 1,-34 29 63,46-12-56,92-86-110,17-22-38,-1-1 0,1 0 1,-1 0-1,1 0 0,-1 0 1,1 0-1,4-1 0,26-1 80,0-2 0,0-1 0,66-17 0,-43 9 71,-27 5-41,-7 1 142,0 2 1,46-4-1,-60 6-118,-8 2-132,-1 0-1,1-1 1,-1 1 0,1 0-1,-1 0 1,1-1-1,-1 1 1,1 0-1,-1 0 1,1 0 0,-1 0-1,1 0 1,-1 0-1,1 0 1,0 0-1,-1 0 1,1 0-1,-1 0 1,1 0 0,-1 0-1,1 0 1,-1 1-1,1-1 1,-1 0-1,1 0 1,-1 1-1,1-1 1,-1 0 0,1 1-1,-1-1 1,1 1-1,4 1-387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5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424 793 7432,'0'0'5401,"-12"2"-4788,-19 5-250,1 1 0,0 1 0,-30 15 0,39-13-193,1 1 0,0 0 0,1 2 0,0 1 0,2 0 0,-1 1 0,2 1 0,0 0 0,1 1 0,1 1 0,0 0 0,2 1 0,-12 24 0,21-37-104,1 0-1,-1 0 1,1 0-1,0 0 1,1 0-1,0 1 1,0-1-1,0 0 1,1 1-1,0-1 1,1 9 0,0-14-38,-1 1 0,1 0 0,-1-1 0,1 1 0,0-1 0,0 1 0,0-1 0,0 1 0,0-1 0,1 0 0,-1 0 0,1 1 0,-1-1 0,1 0 0,0 0 0,0-1 0,0 1 0,0 0 0,0 0 0,0-1 0,1 0 1,-1 1-1,0-1 0,1 0 0,-1 0 0,1 0 0,-1 0 0,1-1 0,0 1 0,-1-1 0,1 0 0,0 1 0,4-2 0,1 1 35,0-1-1,0-1 0,0 1 1,0-1-1,0-1 1,0 0-1,0 0 1,-1 0-1,10-6 1,6-5 176,33-26 0,-42 28-119,0-1 0,-1 0 0,0-1 0,-1 0 0,-1-1 0,0-1 0,-1 1 0,-1-2 0,0 1 0,-1-1 0,-1 0 0,-1-1 0,8-32 0,-14 47-65,1-1 46,0 1 1,0-1 0,-1 0 0,1 0 0,-1 0-1,0 1 1,0-1 0,-1 0 0,1 0 0,-2-5-1,-2 16-72,0 1 0,1 0 0,1 1 0,-1-1 0,1 0 0,1 1 0,0-1 0,0 1 0,0 0 0,1-1 0,1 1 0,-1 0 0,1-1 0,1 1-1,-1-1 1,2 1 0,-1-1 0,1 0 0,0 0 0,1 0 0,0 0 0,0-1 0,0 0 0,1 1 0,0-1 0,1-1 0,0 1 0,0-1 0,0 0 0,12 8 0,-13-10-16,0-1 0,1 0 0,-1 0 1,1 0-1,0 0 0,0-1 0,0 0 1,0 0-1,0-1 0,0 0 0,0 0 1,1 0-1,-1-1 0,0 0 0,1 0 1,-1 0-1,0-1 0,0 0 1,1 0-1,-1-1 0,0 0 0,0 0 1,0 0-1,9-6 0,9-5 41,-2-2-1,1 0 1,-2-2-1,29-27 1,-32 27-17,15-14 24,-3-1 1,0-2 0,25-38 0,68-118 137,-121 186-195,25-42 62,-2-1 0,-2-2-1,-3 0 1,18-63 0,-27 71 45,-1-1 0,-3-1 1,-1 0-1,-2 0 0,-3-70 0,-1 112-106,0 1 0,0-1 0,0 1 0,0 0 0,0-1 0,0 1 0,0-1 0,0 1 1,0-1-1,0 1 0,-1-1 0,1 1 0,0-1 0,0 1 0,0 0 0,0-1 0,-1 1 0,1-1 0,0 1 0,0 0 0,-1-1 0,1 1 0,0-1 0,-1 1 0,1 0 0,0 0 0,-1-1 0,1 1 0,-1 0 0,1 0 0,-1-1 0,0 1 2,0 0 0,0 1 0,0-1 0,0 0 0,1 1 0,-1-1 0,0 0 0,0 1 0,0-1 0,1 1-1,-1-1 1,0 1 0,0 0 0,0 1 0,-25 30 102,8 2-51,1 1 1,2 0 0,2 1-1,-14 56 1,13-28 18,-10 120 1,20-101-15,10 119 1,25 80 63,-29-266-120,5 58 20,5 29 24,-9-90-328,-2-18 83,-2-16-3724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5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14568,'0'0'3111,"111"16"-2847,-39-16 0,19-6-128,2-2 8,-3 8-72,-9 0 8,2-8-32,-15 2 0,-11 2-32,-9 4 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1566 9240,'0'0'1321,"16"-6"-785,13-6-143,-1 0 0,0-2 0,-1-1 0,0-1-1,34-27 1,119-144 1234,-135 137-1280,22-28 251,-2-4 0,56-94 0,-83 112-160,-2-2-1,-3-2 1,36-109 0,-64 163-193,-1-1 0,5-28 1,-9 42-235,0 1 0,0 0 0,0-1 1,1 1-1,-1 0 0,0-1 0,0 1 0,0-1 1,0 1-1,0 0 0,0-1 0,0 1 0,0 0 1,0-1-1,0 1 0,0-1 0,0 1 0,0 0 1,0-1-1,0 1 0,0-1 0,-1 1 0,1 0 1,0-1-1,0 1 0,0 0 0,-1-1 0,1 1 1,0 0-1,0 0 0,-1-1 0,1 1 0,0 0 1,-1 0-1,1-1 0,0 1 0,-1 0 0,1 0 1,0 0-1,-1-1 0,1 1 0,0 0 0,-1 0 1,1 0-1,0 0 0,-1 0 0,1 0 0,-1 0 1,1 0-1,0 0 0,-1 0 0,-20 12 323,13-3-266,-1 0 1,2 0-1,-1 1 1,1 0 0,1 0-1,-10 20 1,9-18-28,-27 52 139,3 1 1,3 1-1,-37 135 0,57-167-128,1 1 0,1 0 0,2 0 0,2 0 0,1 0 0,1 0-1,3 0 1,0 0 0,3 0 0,10 40 0,-15-72-46,2 7 24,1 1-1,0-1 0,6 13 0,-9-21-19,0-1 0,0 1 1,0 0-1,0-1 0,0 1 0,1 0 0,-1-1 0,0 0 0,1 1 0,-1-1 0,1 0 0,-1 0 0,1 0 0,0 0 0,0 0 0,-1 0 0,1 0 0,0 0 0,0-1 0,0 1 0,0-1 1,0 1-1,0-1 0,4 0 0,0-1 18,1 0 0,0-1 0,0 0 1,-1 0-1,1-1 0,-1 0 0,0 0 0,0-1 1,0 1-1,0-1 0,-1 0 0,6-6 1,8-8 94,32-38 1,-15 10 16,-2-2 0,-2-2 0,-3-1 0,36-83 0,69-232 319,-74 190-279,1 12 20,28-82 269,-77 215-218,-18 58-4,-4 16-219,-100 457 297,-55 173 356,152-627-572,9-34 22,1 1-1,0-1 1,0 1 0,-1 23 0,2-31 207,5-15-87,79-149 426,-68 137-605,0 0 1,1 1-1,2 1 0,34-35 1,-48 53-56,0-1 0,0 1 0,0-1-1,0 1 1,0 0 0,1 0 0,-1 0 0,1 1 0,-1-1 0,1 1 0,4-1 0,-7 2-11,1 0 0,-1 0 0,1 0 0,-1 0 1,1 1-1,-1-1 0,1 0 0,-1 1 0,1-1 0,-1 1 0,0-1 0,1 1 1,-1 0-1,0 0 0,1-1 0,-1 1 0,0 0 0,0 0 0,0 0 1,0 0-1,0 1 0,0-1 0,0 0 0,0 0 0,0 1 0,-1-1 1,1 0-1,0 1 0,-1-1 0,1 2 0,9 20-8,1-1 0,1 0 0,1-1 0,25 32-1,-33-46-1,0-1 0,1 0-1,0-1 1,0 1-1,0-1 1,1 0 0,0-1-1,0 1 1,0-1-1,0-1 1,1 0-1,-1 0 1,1 0 0,0-1-1,0 0 1,0 0-1,0-1 1,10 1-1,-14-2 10,1-1-1,0 1 0,0-1 0,-1 0 1,1 0-1,0 0 0,-1-1 0,1 1 1,-1-1-1,0-1 0,1 1 0,-1 0 1,0-1-1,0 0 0,-1 0 0,1 0 1,-1 0-1,1-1 0,-1 1 0,0-1 0,0 0 1,-1 0-1,1 0 0,-1 0 0,0 0 1,3-8-1,0-4 12,0 1 0,-1-1-1,0 0 1,-2 0 0,0 0 0,0-24 0,-1 22 9,-1-40 41,0 55-59,-1 1 1,1-1-1,-1 0 1,1 0-1,-1 1 0,0-1 1,0 0-1,0 1 1,0-1-1,0 1 1,-1-1-1,1 1 0,-1 0 1,1 0-1,-1-1 1,-3-1-1,4 3-3,0 1-1,0-1 1,-1 1 0,1-1 0,0 1-1,-1-1 1,1 1 0,0 0-1,-1 0 1,1 0 0,-1 0-1,1 0 1,0 0 0,-1 0-1,1 0 1,0 0 0,-1 1 0,1-1-1,0 1 1,-1-1 0,1 1-1,0-1 1,-1 1 0,1 0-1,0-1 1,0 1 0,0 0-1,0 0 1,0 0 0,0 0 0,-1 2-1,-5 4 15,0 0 0,1 1 0,-7 9-1,13-16-15,-8 10 8,1 0 1,1 1 0,0-1-1,0 1 1,1 1 0,-4 14-1,7-19-8,1 0 0,0 0-1,0 0 1,1 0 0,0 0-1,0 0 1,0 0 0,1 0-1,1 0 1,-1 0 0,6 13-1,-2-8-4,0-1 0,1 1 0,0-1-1,1-1 1,0 1 0,1-1 0,0-1 0,1 1-1,0-2 1,1 1 0,18 14 0,-19-18 5,0-1 0,0 0 0,0 0 0,1 0 0,0-1 0,-1-1 0,1 1 0,1-2 0,-1 1 0,0-2 0,1 1 0,-1-1 0,1-1 0,-1 0 0,17-2 0,-21 1-19,-1 0 1,0 0 0,0 0 0,0-1-1,0 0 1,0 0 0,5-3-1,-8 4-11,-1 0-1,1 0 1,-1 0-1,0 0 1,1 0-1,-1 0 1,0 0-1,0 0 1,0 0-1,0-1 1,0 1-1,0 0 1,0-1-1,0 1 1,-1-1-1,1 1 1,0-1-1,-1 1 1,0-1-1,1 0 1,-1 1-1,0-1 1,0 1-1,1-1 1,-1 0-1,-1-2 1,-3-13-3940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8:5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14568,'0'0'760,"112"-18"-408,-11-4 0,42-8 55,31-10 17,35-13-136,-42 11 0,-76 14-104,-6-3 8,5-3-120,-3 4 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0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2 816 6928,'0'0'5781,"-1"-10"-5153,0-9-335,2 0 0,0 0 0,1 0-1,1 0 1,10-36 0,11-17 734,46-93 0,47-64 838,-79 158-1208,-34 63-556,3-6 338,0 0-1,0 1 1,2 0 0,-1 1-1,2 0 1,15-16 0,-24 27-391,0 1 1,-1-1-1,1 1 0,0-1 1,-1 1-1,1 0 1,0-1-1,0 1 0,0 0 1,-1 0-1,1 0 1,0-1-1,0 1 0,0 0 1,0 0-1,-1 0 0,1 0 1,0 1-1,0-1 1,0 0-1,-1 0 0,1 0 1,0 1-1,0-1 1,0 0-1,-1 1 0,1-1 1,0 0-1,-1 1 0,1-1 1,0 1-1,-1-1 1,1 1-1,-1 0 0,1-1 1,0 1-1,-1 0 0,1 1 1,18 31 453,-12-15-369,0 0 0,-2 0 0,0 1-1,-1 0 1,3 37 0,-6-22 48,-1 0-1,-6 53 1,-1-43-28,-1 0 0,-2 0 0,-2-1 0,-2 0 0,-23 47 0,34-82-120,-2 0 0,1-1-1,-1 1 1,-1-1-1,1 0 1,-1 0-1,0-1 1,-1 0-1,1 0 1,-14 8-1,17-12-17,-1 0 1,1 0-1,-1 0 0,0 0 1,1-1-1,-1 0 0,0 0 1,0 0-1,0 0 0,0-1 1,0 1-1,0-1 0,0 0 1,0-1-1,0 1 0,0 0 1,0-1-1,0 0 0,0 0 1,0 0-1,0-1 0,1 1 0,-1-1 1,0 0-1,-4-3 0,-3-3 46,0-1 0,1 0 0,0-1-1,0 0 1,1-1 0,0 0-1,1 0 1,1-1 0,-1 0 0,2 0-1,0-1 1,-5-14 0,11 27-57,0-1 0,-1 1 1,1-1-1,0 1 0,0-1 1,0 1-1,0-1 0,0 1 1,0-1-1,0 1 1,0-1-1,0 1 0,0-1 1,0 1-1,0 0 0,1-1 1,-1 1-1,0-1 0,0 1 1,0-1-1,1 1 0,-1-1 1,0 1-1,1 0 0,-1-1 1,0 1-1,1-1 0,-1 1 1,0 0-1,1 0 0,-1-1 1,1 1-1,-1 0 0,0 0 1,1-1-1,-1 1 0,1 0 1,-1 0-1,1 0 0,-1 0 1,1 0-1,-1-1 0,1 1 1,-1 0-1,1 0 0,-1 0 1,1 1-1,27 0 34,306 46-110,-318-46 57,-1 0-1,1-1 0,-1-1 0,1 0 0,-1-1 0,0-1 0,0 0 0,0-1 0,0 0 0,0-2 0,-1 1 0,0-2 0,0 0 0,-1-1 1,0 0-1,0-1 0,20-18 0,-2-2 18,-2-2 1,0-1 0,-3-2-1,0 0 1,-3-2 0,0-1-1,-3 0 1,-1-1 0,16-46-1,-32 76 23,0 0-1,-1 0 0,0 0 0,0-1 1,1-16-1,7 45 78,7 22-65,24 55 11,-35-87-35,0 1 0,0-2 1,1 1-1,0-1 0,1 1 0,15 13 1,-21-21-9,0-1 0,0 1 0,0-1 0,0 0-1,0 0 1,0 0 0,0 0 0,0 0 0,0 0 0,0 0 0,0-1 0,1 1 0,-1-1 0,0 0 0,1 0 0,-1 1 0,4-2 0,-5 1 1,0-1 1,0 1-1,1 0 1,-1-1-1,0 0 1,0 1 0,0-1-1,0 0 1,0 1-1,0-1 1,0 0-1,0 0 1,-1 0 0,1 0-1,0 0 1,0 0-1,-1 0 1,1 0-1,-1 0 1,1 0-1,-1-1 1,1 1 0,-1 0-1,0 0 1,1 0-1,-1-1 1,0 1-1,0 0 1,0 0 0,0-1-1,0 1 1,0 0-1,-1-3 1,0-4 19,0-1 1,0 0 0,-1 1 0,-1 0-1,1-1 1,-1 1 0,-1 0-1,0 0 1,0 0 0,-8-10 0,10 14-14,-1 0 0,0 0 0,0 1 0,0 0 0,-1-1 0,1 1 0,-1 0 0,0 1 0,1-1 0,-1 1 0,-1-1 0,1 1 0,0 1 0,0-1 0,-1 0 0,1 1 0,-1 0 0,1 0 0,-1 0 0,0 1 0,-7 0 0,-2 1-15,0 1 1,0 1 0,0 0 0,0 1-1,0 1 1,1 0 0,0 1 0,0 0-1,1 1 1,0 0 0,0 1 0,0 1-1,1 0 1,0 0 0,1 1 0,0 0-1,1 1 1,0 0 0,0 0 0,1 1-1,1 0 1,0 1 0,1 0 0,0 0-1,1 0 1,0 0 0,1 1 0,1 0-1,0 0 1,1 0 0,0 0 0,1 19-1,1-25-7,1-1 0,0 1 0,0 0 0,1 0-1,0-1 1,0 1 0,0-1 0,1 1 0,1-1-1,-1 0 1,6 8 0,-7-13 6,0 0-1,-1 1 1,1-1 0,0 0 0,0 0-1,1 0 1,-1-1 0,0 1 0,1 0-1,-1-1 1,1 0 0,-1 1 0,1-1-1,0 0 1,-1 0 0,1-1 0,0 1-1,0 0 1,0-1 0,0 0 0,-1 0-1,1 0 1,0 0 0,0 0-1,0 0 1,0-1 0,0 1 0,-1-1-1,1 0 1,0 0 0,-1 0 0,1 0-1,2-2 1,5-3 10,0 0 1,-1 0-1,0-1 0,-1 0 1,0-1-1,0 1 0,0-2 1,-1 1-1,8-13 1,8-13 65,19-41 0,-21 21 36,-18 43-73,1 0 1,1 0 0,0 0-1,11-18 1,-13 57 14,0-6-61,0-1 1,1-1 0,1 1-1,0 0 1,16 33-1,-17-45 4,0 0-1,1 0 0,0 0 1,0-1-1,1 1 0,0-1 0,1-1 1,0 1-1,0-1 0,1 0 0,-1-1 1,2 0-1,-1 0 0,11 5 0,-15-9 5,1 0-1,0-1 0,0 0 1,0 0-1,0 0 0,0 0 1,0-1-1,0 0 0,0 0 1,0 0-1,0-1 0,0 1 1,0-1-1,0 0 0,0-1 1,0 1-1,0-1 0,0 0 1,-1 0-1,1-1 0,4-3 1,7-5 9,1-1 0,-2-1 0,28-28 0,56-73 100,-58 65-13,51-48-1,-78 84-61,-11 9-20,1 0 1,-1 1-1,1-1 1,0 1-1,0 0 1,9-5-1,-12 8-10,0-1 1,-1 1-1,1 0 1,0 0-1,-1 0 0,1 0 1,0 0-1,-1 0 0,1 0 1,0 0-1,-1 0 1,1 0-1,0 0 0,-1 1 1,1-1-1,0 0 1,-1 0-1,1 1 0,0-1 1,-1 0-1,1 1 0,-1-1 1,1 0-1,0 1 1,-1-1-1,1 1 0,-1-1 1,0 1-1,1 0 0,-1-1 1,1 1-1,-1-1 1,0 1-1,1 0 0,-1-1 1,0 1-1,0 0 1,1-1-1,-1 1 0,0 0 1,0 0-1,6 35 50,-6-12-12,-1 1 1,-5 36-1,-2 29 54,7-88-91,1-1 0,0 1 0,0-1 0,0 0 1,0 1-1,1-1 0,-1 1 0,0-1 0,1 0 0,-1 1 0,0-1 1,1 0-1,0 0 0,-1 1 0,1-1 0,0 0 0,-1 0 1,1 0-1,2 2 0,-3-3 1,1 1 0,0-1 0,0 0 0,0 1 0,0-1 1,0 0-1,0 0 0,0 0 0,0 0 0,0 0 0,0 0 0,0 0 0,0 0 0,0 0 1,0 0-1,0 0 0,0-1 0,0 1 0,0 0 0,1-1 0,6-3 27,0-1 0,0 0 0,-1 0-1,11-9 1,-12 9-18,34-28 107,106-78 340,-144 109-443,1 0 0,-1 0 0,1 1 0,0-1 0,0 1 1,0 0-1,0-1 0,0 2 0,0-1 0,0 0 0,0 0 0,5 1 1,-7 0-12,0 0 1,-1 0 0,1 0 0,0 0-1,0 1 1,0-1 0,-1 0 0,1 1 0,0-1-1,0 1 1,-1-1 0,1 1 0,0-1-1,-1 1 1,1-1 0,-1 1 0,1-1 0,-1 1-1,1 1 1,0 0 3,0 0 0,0 0 1,0 0-1,0 0 0,-1 0 0,1 0 0,-1 0 0,0 1 1,1 3-1,-2 35 77,1-24-36,-1 0 0,4 19 0,-3-35-51,0 0 0,0 0 0,0 1 1,0-1-1,1 0 0,-1 0 0,0 0 0,1 0 1,-1 0-1,1 0 0,-1 0 0,1 0 1,0 0-1,-1 0 0,1 0 0,0 0 0,0 0 1,-1 0-1,1-1 0,0 1 0,1 1 1,0-2-1,-1 0 0,0 1 0,0-1 0,0 0 0,0 0 0,0 0 0,1 0 0,-1 0 0,0-1 0,0 1 1,0 0-1,0 0 0,0-1 0,0 1 0,0-1 0,0 1 0,0-1 0,1 0 0,7-5 0,-1 0 0,0 0 0,0-1-1,7-8 1,-4 4 0,8-4 0,1 0 0,34-18 0,-53 32 0,0 0 0,0 0 0,0 1 0,0-1 0,0 1 0,1-1 0,-1 1 0,0 0 0,0-1 0,0 1 0,1 0 0,-1 0 0,0 0 0,0 0 0,1 0 0,-1 0 0,0 0 0,0 0 0,1 0 0,-1 1 0,0-1 0,0 0 0,0 1 0,1-1 0,-1 1 0,0-1 0,0 1 0,0 0 0,0 0 0,0-1 0,0 1 0,0 0 0,0 0 0,-1 0 0,1 0 0,1 2 0,2 3 0,-1 1 0,0-1 0,0 1 0,-1 0 0,3 9 0,0 2 0,-1-7 0,1 0 0,0-1 0,0 0 0,1 0 0,0 0 0,0 0 0,9 9 0,-10-14 0,0-1 0,1 1 0,-1-1 0,1 0 0,-1 0 0,1 0 0,0-1 0,1 0 0,-1 0 0,0-1 0,1 1 0,0-1 0,8 1 0,-4-2 0,-1 0 0,1-1 0,0 0 0,-1-1 0,1 0 0,0 0 0,-1-1 0,1-1 0,-1 0 0,0 0 0,0-1 0,0 0 0,0-1 0,-1 0 0,0-1 0,16-11 0,-14 8 0,0 0 0,0-1 0,-1-1 0,0 0 0,-1 0 0,0-1 0,0 0 0,-2 0 0,1-1 0,-2 0 0,10-27 0,-14 36 0,-1 1 0,0-1 0,0 0 0,-1 0 0,1 0 0,-1 1 0,0-1 0,0 0 0,0 0 0,0 0 0,-1 0 0,0 1 0,0-1 0,0 0 0,-2-5 0,2 7 0,0 1 0,-1-1 0,1 0 0,0 1 0,-1-1 0,1 1 0,-1 0 0,0-1 0,0 1 0,1 0 0,-1 0 0,0 0 0,0 0 0,0 1 0,0-1 0,0 0 0,0 1 0,0-1 0,0 1 0,0 0 0,0 0 0,-1-1 0,1 1 0,0 1 0,0-1 0,0 0 0,0 1 0,0-1 0,-4 2 0,-2 0 0,1 1 0,-1 0 0,1 0 0,0 1 0,0 0 0,0 0 0,0 0 0,1 1 0,-8 7 0,3-2 0,1 1 0,0-1 0,1 2 0,-10 15 0,15-21 0,0 1 0,1 0 0,0 0 0,0-1 0,1 2 0,-1-1 0,2 0 0,-1 0 0,1 1 0,0-1 0,0 0 0,1 1 0,0-1 0,1 1 0,0-1 0,0 1 0,0-1 0,1 0 0,0 0 0,0 1 0,1-1 0,0-1 0,0 1 0,1 0 0,-1-1 0,2 0 0,-1 0 0,1 0 0,-1 0 0,2-1 0,-1 0 0,1 0 0,10 8 0,-3-4 0,1 0 0,1 0 0,-1-1 0,2-1 0,-1-1 0,1 0 0,-1 0 0,2-2 0,-1 0 0,24 2 0,-26-5 0,0 0 0,0-1 0,-1-1 0,1 0 0,0-1 0,0 0 0,-1-1 0,1-1 0,-1 0 0,0-1 0,0 0 0,24-14 0,-10 0-4061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0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1278 9848,'0'0'6377,"14"-16"-5817,144-195 950,-137 180-1298,105-151 928,-86 126-800,-3-2-1,-3-1 1,-2-2 0,-2-2-1,-4 0 1,-2-2-1,-3-1 1,16-89-1,-32 129 26,-2-1 0,0 1 0,-2 0 1,-2-30-1,1 55-341,0 0 0,0-1 1,0 1-1,0 0 1,-1 0-1,1-1 0,0 1 1,0 0-1,-1 0 1,1-1-1,-1 1 1,1 0-1,-1 0 0,0 0 1,1 0-1,-1 0 1,0 0-1,0 0 0,1 0 1,-1 0-1,0 0 1,0 1-1,0-1 1,0 0-1,0 0 0,0 1 1,-2-2-1,0 2 3,1 0 0,0 0 0,-1 0-1,1 0 1,0 0 0,-1 0 0,1 1 0,0-1 0,0 1-1,-1 0 1,1 0 0,0 0 0,-4 2 0,-4 2 25,1 2 0,-1-1 0,1 1 0,-16 16 1,6-2 3,1 2 1,1 1-1,-21 39 1,-33 82 82,41-77-35,-38 131 0,60-167-35,1 0-1,2 0 1,1 1 0,1 0 0,2 0-1,5 53 1,-4-80-50,1-1 1,0 0-1,0 0 0,1 0 0,-1 0 1,1 0-1,1-1 0,-1 1 1,0 0-1,1-1 0,0 0 0,0 1 1,0-1-1,1 0 0,0-1 0,-1 1 1,1-1-1,0 1 0,1-1 0,-1 0 1,0-1-1,1 1 0,0-1 0,-1 0 1,1 0-1,0 0 0,0-1 1,6 1-1,-1 0 19,1-1-1,0 0 1,-1 0 0,1-1 0,-1-1-1,1 0 1,0 0 0,-1-1 0,0-1-1,1 1 1,-1-2 0,18-8-1,-5 1 83,-2-1-1,1-2 0,-2 0 0,0-1 1,-1-1-1,22-23 0,-22 20 52,-5 4 43,0 0 0,22-31 0,-34 43-165,-1 2-30,-1-1 0,1 1-1,0 0 1,-1 0 0,1 0 0,0 0 0,0 0 0,0 0 0,-1 0-1,1 0 1,0 0 0,0 1 0,0-1 0,0 0 0,1 1 0,-1-1-1,0 0 1,1 0 0,-1 1 60,-10 52 210,7-31-227,1 0 0,0 0-1,5 36 1,-3-51-40,0 0 1,0 0-1,0 0 0,1 0 0,0 0 1,0 0-1,1 0 0,-1-1 1,1 1-1,1-1 0,-1 0 0,1 1 1,0-2-1,0 1 0,0 0 0,1-1 1,6 5-1,-9-7-12,1-1 0,-1 0 0,0-1 1,0 1-1,1 0 0,-1-1 0,0 1 0,1-1 0,-1 0 0,1 0 0,-1 0 0,1 0 1,-1 0-1,0 0 0,1-1 0,-1 1 0,1-1 0,-1 1 0,3-3 0,6-1 18,1-1 0,16-11-1,-16 9-7,26-17 96,66-54-1,-57 41-43,-42 33-56,0 1 0,1-1 1,-1 1-1,1 0 0,0 1 0,0 0 0,9-3 1,-13 4-14,-1 1 1,0 0 0,0-1-1,1 1 1,-1 0 0,0 0 0,1 0-1,-1 0 1,0 0 0,1 0-1,-1 0 1,0 0 0,1 0-1,-1 1 1,0-1 0,1 1 0,-1-1-1,0 1 1,0-1 0,0 1-1,1 0 1,-1-1 0,0 1-1,0 0 1,0 0 0,0 0 0,0 0-1,-1 0 1,1 0 0,0 0-1,0 0 1,-1 0 0,1 1-1,0-1 1,-1 0 0,1 0 0,-1 1-1,0-1 1,1 0 0,-1 3-1,1 14 28,0 0-1,-2-1 0,0 1 0,-5 24 0,1-6 26,-4 12 109,9-48-161,-1 1-1,1-1 1,0 0-1,0 0 1,0 1 0,0-1-1,0 0 1,0 0-1,-1 0 1,1 1-1,0-1 1,0 0-1,0 0 1,0 1-1,0-1 1,0 0-1,0 0 1,0 1-1,0-1 1,0 0-1,0 0 1,0 1 0,1-1-1,-1 0 1,0 0-1,0 1 1,0-1-1,0 0 1,0 0-1,0 1 1,1-1-1,-1 0 1,0 0-1,0 0 1,0 0-1,0 1 1,1-1-1,-1 0 1,0 0 0,0 0-1,0 0 1,1 0-1,-1 1 1,0-1-1,0 0 1,1 0-1,-1 0 1,0 0-1,0 0 1,1 0-1,-1 0 1,0 0-1,0 0 1,1 0-1,-1 0 1,0 0 0,0 0-1,1 0 1,-1 0-1,0 0 1,0-1-1,1 1 1,-1 0-1,0 0 1,0 0-1,1 0 1,16-10 103,87-84-21,6-5-41,-92 85-45,-9 6 0,1 1 0,1-1 0,11-5 0,-22 13 0,0-1 0,1 1 0,-1 0 0,1 0 0,-1-1 0,1 1 0,-1 0 0,0 0 0,1 0 0,-1-1 0,1 1 0,-1 0 0,1 0 0,-1 0 0,1 0 0,-1 0 0,1 0 0,-1 0 0,1 0 0,-1 0 0,1 0 0,-1 0 0,1 1 0,-1-1 0,1 0 0,-1 0 0,0 0 0,1 0 0,-1 1 0,1-1 0,-1 0 0,0 1 0,1-1 0,-1 0 0,1 1 0,-1-1 0,0 0 0,0 1 0,1-1 0,-1 1 0,0-1 0,0 0 0,1 1 0,-1-1 0,0 1 0,0-1 0,0 1 0,0-1 0,0 1 0,1-1 0,-1 1 0,0-1 0,0 1 0,0-1 0,0 1 0,-1-1 0,1 1 0,-5 39 0,2-24 0,3-15 0,0-1 0,0 1 0,0 0 0,0-1 0,0 1 0,0-1 0,0 1 0,0 0 0,0-1 0,0 1 0,0-1 0,0 1 0,0 0 0,0-1 0,0 1 0,1-1 0,-1 1 0,0-1 0,0 1 0,1-1 0,-1 1 0,0-1 0,1 1 0,-1-1 0,1 1 0,-1-1 0,0 1 0,1-1 0,-1 0 0,1 1 0,-1-1 0,1 0 0,0 1 0,-1-1 0,1 0 0,-1 0 0,1 0 0,-1 1 0,1-1 0,0 0 0,-1 0 0,1 0 0,-1 0 0,1 0 0,0 0 0,-1 0 0,1 0 0,-1 0 0,1 0 0,0-1 0,-1 1 0,1 0 0,-1 0 0,1-1 0,-1 1 0,1 0 0,0-1 0,5-2 0,0-1 0,0 0 0,10-9 0,-12 11 0,79-64 0,-82 65 0,0 0 0,0 0 0,0 1 0,-1-1 0,1 0 0,0 1 0,0-1 0,0 0 0,0 1 0,0-1 0,1 1 0,-1 0 0,0-1 0,0 1 0,0 0 0,0-1 0,0 1 0,1 0 0,-1 0 0,0 0 0,0 0 0,0 0 0,2 1 0,-2 0 0,0-1 0,0 1 0,0 0 0,0 0 0,0 0 0,0-1 0,0 1 0,-1 0 0,1 0 0,0 0 0,-1 1 0,1-1 0,0 0 0,-1 0 0,1 0 0,-1 0 0,1 3 0,1 5 0,0 1 0,-1 0 0,0 0 0,-1 11 0,0-1 0,1 0 0,0 0 0,2 0 0,0 0 0,8 22 0,-10-40 0,0 1 0,0-1 0,0 1 0,1-1 0,-1 0 0,1 1 0,-1-1 0,1 0 0,0 0 0,0 0 0,0 0 0,0-1 0,0 1 0,1-1 0,-1 1 0,0-1 0,1 1 0,-1-1 0,1 0 0,0 0 0,-1-1 0,1 1 0,-1 0 0,1-1 0,0 0 0,0 1 0,-1-1 0,1 0 0,5-1 0,5 0 0,-1-1 0,0 0 0,0-1 0,0-1 0,14-5 0,3-3 0,-1-1 0,0-1 0,46-31 0,-56 32 0,-1-1 0,-1 0 0,0-1 0,-1 0 0,-1-2 0,17-22 0,-29 35 0,0 0 0,0 0 0,0 1 0,0-1 0,-1 0 0,1-1 0,-1 1 0,0 0 0,0 0 0,-1 0 0,1-6 0,-1 9 0,0 0 0,0 0 0,0 0 0,-1-1 0,1 1 0,0 0 0,-1 0 0,1 0 0,-1 0 0,1 0 0,-1 0 0,1 0 0,-1 0 0,0 0 0,1 0 0,-1 0 0,0 0 0,-1-1 0,1 1 0,-1 1 0,1-1 0,-1 0 0,1 0 0,-1 1 0,0-1 0,1 1 0,-1 0 0,0-1 0,1 1 0,-1 0 0,0 0 0,1 0 0,-1 0 0,0 1 0,-2-1 0,-3 2 0,1 0 0,-1 1 0,0-1 0,1 1 0,0 1 0,0-1 0,0 1 0,0 0 0,0 0 0,1 1 0,-1 0 0,1 0 0,-8 10 0,8-9 0,0 0 0,1 0 0,0 1 0,0-1 0,0 1 0,1 0 0,0 0 0,0 0 0,1 0 0,0 1 0,0-1 0,-1 15 0,3-14 0,1-1 0,0 0 0,0 0 0,1 0 0,0 0 0,0 0 0,1 0 0,0 0 0,0-1 0,0 1 0,1-1 0,0 0 0,0 0 0,1 0 0,0-1 0,0 0 0,0 0 0,0 0 0,11 7 0,-1-2 0,1 0 0,-1-1 0,2-1 0,-1 0 0,1-1 0,31 7 0,-29-9-20,1-2-1,-1 0 1,35-1 0,-52-2-417,2 0 720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0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12664,'0'0'1352,"69"-18"-1400,-45 12-8,-8 2-360,-10 4 16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0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8536,'0'0'857,"18"4"-486,44 10 143,80 8 1,320-9 1317,-375-13-1535,242-10 869,171 5 1380,-429 7-2060,-40-2-254,0 1-1,1 1 1,-1 2 0,37 9-1,-64-11-427,-1-1-1,1 0 1,-1 1-1,0-1 1,0 1-1,1 0 1,-1 0-1,-1 1 1,1-1-1,5 6 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0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14464,'0'0'680,"-25"61"344,7-23 7,-4-6 49,2 0 8,2-12-48,6-3 16,6-5-200,2-6 8,4-2 368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45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316 0 5416,'0'0'10120,"-11"5"-9870,9-5-240,-4 3 23,0-1 1,0 1 0,0 0 0,1 0 0,0 0-1,-1 1 1,1 0 0,0 0 0,1 0-1,-1 0 1,1 1 0,-1 0 0,2 0-1,-6 9 1,-17 34 246,3 1-1,-27 87 0,-17 108 461,65-234-709,-31 142 566,14-56 184,16-66-303,3-30-468,0 1 0,0-1 1,0 0-1,0 1 0,1-1 0,-1 0 0,0 1 1,0-1-1,0 1 0,0-1 0,0 0 0,1 1 0,-1-1 1,0 0-1,0 0 0,0 1 0,1-1 0,-1 0 1,0 1-1,1-1 0,-1 0 0,0 0 0,0 0 1,1 1-1,-1-1 0,1 0 0,0 0-13,0 0-1,0 0 0,0 0 1,0 0-1,0-1 1,0 1-1,0 0 0,0-1 1,0 1-1,0 0 1,0-1-1,0 1 0,-1-1 1,1 0-1,1-1 1,27-25-2799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24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12160,'0'0'4166,"15"0"-3585,231-7 2054,-65-22-1103,-116 10-3836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45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0 180 9744,'0'0'1040,"2"-11"-703,0 4-263,-2 4-36,0-1-1,1 0 0,0 1 1,0-1-1,0 1 0,0-1 1,0 1-1,1-1 0,0 1 1,-1 0-1,1 0 0,0 0 1,1 0-1,-1 0 1,0 0-1,1 0 0,0 1 1,3-3-1,16-9 197,0 2 1,0 1-1,1 1 1,0 1-1,1 1 1,0 0-1,0 2 1,31-3-1,-6 3 212,0 2 0,1 2 0,58 6 1,-99-3-339,1-1 1,-1 2 0,0-1 0,1 1 0,-1 1 0,0-1 0,0 2 0,-1-1 0,1 1 0,12 8 0,0 0-1999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46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361 0 10848,'0'0'1361,"-7"18"-864,-84 206 822,-46 147-85,69-180-581,50-138 49,-20 107 1,37-155-651,0 11 619,2-16-649,0 0 0,0 0 0,0 0 0,0-1-1,0 1 1,0 0 0,0-1 0,0 1 0,0-1-1,0 1 1,0-1 0,0 1 0,0-1 0,0 0-1,-1 1 1,1-1 0,1-1 0,40-35 266,-2-1 0,37-46-1,10-10 144,40-30 552,-127 124-977,0 0 0,0-1 0,0 1 0,1 0 0,-1-1 0,0 1 0,0 0 0,1-1 0,-1 1 0,0 0-1,1 0 1,-1-1 0,0 1 0,1 0 0,-1 0 0,0-1 0,1 1 0,-1 0 0,1 0 0,-1 0 0,0 0 0,1 0 0,-1 0 0,1 0 0,-1 0 0,0 0 0,1 0 0,-1 0 0,1 0-1,-1 0 1,1 0 0,-1 0 0,0 0 0,1 0 0,-1 0 0,0 1 0,1-1 0,-1 0 0,1 0 0,-1 0 0,0 1 0,1-1 0,-1 0 0,0 1 0,0-1 0,1 0 0,-1 0-1,0 1 1,0-1 0,1 1 0,-1-1 0,0 0 0,0 1 0,0-1 0,0 0 0,1 1 0,-1-1 0,0 1 0,0-1 0,2 30 108,-21 132 133,3-49-164,16-108-80,-1 0 0,1-1 0,0 1-1,0 0 1,0-1 0,1 1-1,0-1 1,0 1 0,0-1 0,0 1-1,4 7 1,-4-11 0,0 0-1,0 1 1,0-1-1,0 0 1,0 0 0,0 0-1,0 0 1,0 0 0,0-1-1,0 1 1,0 0-1,1 0 1,-1-1 0,0 1-1,0-1 1,3 2-1,-2-2 5,1 0 0,-1 0 0,1 0 0,-1 0 0,1 0 0,-1 0 0,0-1 0,1 1 0,-1-1 0,1 1 0,-1-1 0,4-2 0,3-1 17,0-1-1,1-1 0,-2 0 1,1 0-1,13-14 0,37-42 93,-40 41-74,-6 6 22,20-33 1,1-2 92,-22 41-17,-12 9-136,0 0-1,0 0 1,1 0 0,-1 0-1,0 1 1,0-1 0,1 0-1,-1 0 1,0 0 0,0 0-1,0 0 1,1 0 0,-1 1-1,0-1 1,0 0 0,0 0-1,1 0 1,-1 1 0,0-1-1,0 0 1,0 0 0,0 0-1,0 1 1,1-1 0,-1 0-1,0 0 1,0 1 0,0-1-1,0 0 1,0 1 0,1 28 113,-2-21-121,1 2 20,1 1-1,0-1 1,0 0-1,1 1 1,0-1 0,0 0-1,1 0 1,9 18 0,-10-24-15,0-1 1,0 1 0,0-1 0,0 0 0,1 0 0,0 0 0,0 0 0,-1 0 0,2 0 0,-1-1-1,0 0 1,0 0 0,1 0 0,-1 0 0,1 0 0,0 0 0,-1-1 0,1 0 0,0 0 0,0 0 0,0 0-1,0-1 1,0 1 0,0-1 0,0 0 0,6-1 0,-1 0 4,-1 0 0,1 0 0,-1-1 0,0-1 0,1 1-1,-1-1 1,0-1 0,-1 1 0,1-1 0,0-1 0,6-5 0,-3 2 12,-2-1 0,1 0 0,-1 0 0,-1-1 0,0 0 0,11-18 0,1-9 84,-2-1 0,-1 0 1,16-61-1,-28 85-65,13-45 177,-18 59-211,0 0 0,0 0 0,0 1 0,1-1 0,-1 0 0,0 0 0,0 0 0,0 0 0,0 1 0,0-1 0,0 0 0,0 0 0,1 0 0,-1 0 0,0 0 0,0 0 0,0 1 0,0-1 0,0 0 0,1 0 0,-1 0 0,0 0 0,0 0 0,0 0-1,1 0 1,-1 0 0,0 0 0,0 0 0,0 0 0,0 0 0,1 0 0,-1 0 0,0 0 0,0 0 0,0 0 0,1 0 0,-1 0 0,0 0 0,0 0 0,0 0 0,0 0 0,1 0 0,-1 0 0,0-1 0,0 1 0,0 0 0,0 0 0,1 0 0,-1 0 0,0 0 0,0-1 0,0 1 0,0 0 0,0 0 0,0 0 0,6 23 24,-5-19-14,6 33 3,-1 0 0,-3 1 0,0 43 0,-17 117 25,13-181-40,1-11 0,-1 1 1,1-1 0,-1 1-1,0-1 1,-1 1 0,0-1-1,0 1 1,0-1 0,-1 0-1,-5 10 1,7-15 0,1-1 1,0 1-1,-1-1 1,1 1-1,-1-1 1,1 0-1,0 1 1,-1-1-1,1 0 1,-1 1-1,1-1 1,-1 0-1,1 0 1,-1 1-1,1-1 0,-1 0 1,1 0-1,-1 0 1,1 0-1,-1 0 1,1 0-1,-1 0 1,0 0-1,1 0 1,-1 0-1,1 0 1,-1 0-1,1 0 1,-1 0-1,1 0 1,-1-1-1,1 1 0,-1 0 1,1 0-1,-1-1 1,1 1-1,-1 0 1,1-1-1,-1 1 1,1 0-1,0-1 1,-1 1-1,1-1 1,0 1-1,-1 0 1,1-1-1,0 1 1,-1-1-1,1 1 0,0-1 1,0 1-1,0-2 1,-13-30 73,12 30-68,-1-4-6,0 0 27,0 0 0,1 0 0,0 0 0,0-1 0,-1-10-1,2 16-21,0 0 0,0 0 0,1 0 0,-1 0 0,0 0-1,0 0 1,1 0 0,-1 0 0,0 0 0,1 0-1,-1 0 1,1 0 0,-1 1 0,1-1 0,0 0 0,-1 0-1,1 1 1,0-2 0,1 2-1,-1-1 1,0 0-1,1 1 1,-1-1-1,0 1 1,1 0-1,-1-1 0,1 1 1,-1 0-1,1 0 1,-1 0-1,1 0 1,-1 0-1,0 0 0,1 0 1,1 1-1,17 3 23,0 1 0,-1 1 0,37 16-1,53 35-53,-31-15-17,-60-27-1117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46.7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1 158 13360,'0'0'1672,"26"-81"-1480,14 55-8,17 2-224,11-2-8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48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0 441 5016,'0'0'8873,"9"-15"-8457,-5 9-363,70-103 702,0 0 186,-34 48-490,-10 17 392,25-52 0,-89 154 248,-13 23-935,35-55-81,1 1-1,-13 47 1,22-66-61,0 0 1,1 0-1,0 0 1,0 1 0,1-1-1,0 0 1,0 0-1,1 0 1,0 0 0,1 0-1,-1 0 1,2 0 0,-1 0-1,5 9 1,-6-14-11,1-1 0,-1 1 1,1-1-1,-1 0 0,1 1 1,0-1-1,0 0 0,-1 0 1,2-1-1,-1 1 0,0 0 0,0-1 1,1 1-1,-1-1 0,0 1 1,1-1-1,4 1 0,-3-1 2,-1-1 0,1 1 0,0-1 1,0 0-1,-1 0 0,1 0 0,0-1 0,0 1 0,-1-1 0,1 0 0,5-2 0,6-4 33,0 0 1,0-1 0,-1-1 0,22-17-1,-27 20-2,17-13 34,-6 5 17,0-1 0,-1-1 0,17-18 0,104-133 975,-125 147-840,-6 13 267,-11 21-289,2-13-204,-16 148 244,8-46-147,5-78-76,-1 13 61,-13 57 1,16-93-72,1 0 0,0 0 0,-1-1 0,1 1 0,-1 0 0,0 0 0,0 0-1,1-1 1,-1 1 0,0 0 0,-1-1 0,1 1 0,0-1 0,0 1 0,-1-1 0,1 1-1,-1-1 1,1 0 0,-1 0 0,1 0 0,-1 0 0,0 0 0,-2 1 0,2-2 1,0 0-1,0 0 1,0 0 0,0-1 0,-1 1 0,1-1 0,0 1 0,0-1 0,0 1 0,0-1 0,0 0 0,0 0 0,0 0 0,0 0 0,1-1 0,-1 1-1,0 0 1,1-1 0,-3-2 0,0 0 6,0 0-1,1 0 1,-1-1-1,1 1 1,0-1-1,0 0 1,1 0-1,-1 0 1,1 0 0,0-1-1,1 1 1,-1 0-1,0-9 1,1 11-9,1 1 0,0-1 0,0 0 0,0 1 0,0-1 0,0 1 1,1-1-1,-1 1 0,1-1 0,-1 1 0,1-1 0,0 1 0,0-1 0,0 1 1,1 0-1,-1-1 0,0 1 0,1 0 0,0 0 0,-1 0 0,1 0 0,0 0 1,0 1-1,0-1 0,0 0 0,0 1 0,0 0 0,1-1 0,-1 1 0,4-1 1,30-9 21,1 2 0,-1 2 0,1 2 1,53-2-1,-74 6-41,-1 1 1,1 1-1,-1 0 0,1 1 1,-1 0-1,0 1 0,0 1 1,0 1-1,0 0 0,-1 1 1,21 11-1,-34-16-133,20 15 86,-17-9-3225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48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13056,'0'0'1808,"42"-58"-1608,10 42-296,9 2 16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50.3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1226 6328,'0'0'3401,"12"-12"-2894,141-146 881,-98 88-820,-4-3 0,42-81 0,65-167 1072,-151 306-1520,5-13 544,18-56 1,-30 84-654,0 0 0,1 0-1,-1-1 1,0 1 0,0 0 0,0-1 0,0 1 0,0 0 0,0 0-1,0-1 1,0 1 0,0 0 0,0-1 0,0 1 0,0 0 0,0-1-1,0 1 1,0 0 0,0 0 0,-1-1 0,1 1 0,0 0 0,0 0-1,0-1 1,0 1 0,0 0 0,-1 0 0,1-1 0,-1 1-1,1 0 0,-1 0 0,1 0 1,-1 1-1,1-1 0,-1 0 0,1 0 0,0 0 1,-1 0-1,1 1 0,-1-1 0,1 0 0,0 1 1,-1-1-1,1 0 0,0 1 0,-1-1 1,1 0-1,0 1 0,-1-1 0,1 0 0,0 1 1,-1 0-1,-24 40 109,1 2-1,2 0 1,-27 75 0,33-77-77,1-3-13,-16 36 40,4 1-1,-23 101 1,48-168-64,0 1 0,1 0 0,0 0 0,1-1 0,0 1 0,1 10 0,-1-17-1,1 0 0,-1-1 0,1 1 0,-1 0-1,1-1 1,-1 1 0,1 0 0,0-1 0,0 1 0,0-1 0,0 1 0,0-1-1,0 0 1,1 1 0,-1-1 0,0 0 0,1 0 0,-1 0 0,0 0 0,1 0 0,0 0-1,-1 0 1,1-1 0,-1 1 0,1 0 0,0-1 0,0 1 0,-1-1 0,1 0-1,0 0 1,0 1 0,-1-1 0,1 0 0,0-1 0,0 1 0,-1 0 0,4-1-1,6-1 22,0 0 0,0-1 0,-1-1 0,1 0-1,-1 0 1,0-1 0,0 0 0,0-1 0,0 0-1,-1 0 1,10-10 0,8-8 66,-1-2 0,24-31 0,-16 15 45,-3-1-1,29-53 0,43-99 240,-12 22-28,-84 159-309,16-26 110,30-73 0,-48 101-106,-1 0 0,0 0 0,-1 0 0,-1 0 0,0-1 0,-1 1 0,0-1 1,0 1-1,-2-1 0,1 1 0,-4-17 0,4 28-35,0 1 0,0-1 0,0 1 0,0-1 0,-1 1 1,1-1-1,0 1 0,0-1 0,0 0 0,0 1 0,-1-1 0,1 1 1,0-1-1,-1 1 0,1-1 0,0 1 0,-1 0 0,1-1 0,-1 1 1,1-1-1,0 1 0,-1 0 0,1-1 0,-1 1 0,1 0 0,-1 0 1,1-1-1,-1 1 0,1 0 0,-1 0 0,0 0 0,1 0 0,-1 0 1,1-1-1,-1 1 0,1 0 0,-1 0 0,0 1 0,1-1 0,-1 0 1,1 0-1,-1 0 0,1 0 0,-1 0 0,1 0 0,-1 1 0,0-1 1,1 0-1,0 1 0,-1-1 0,0 1 0,-3 1 14,1 1 0,-1 0 0,1 0 0,0 0-1,0 0 1,-3 4 0,-18 28 67,1 1-1,1 2 1,2 0-1,-25 67 0,-42 173 128,64-199-163,-17 73 122,-21 64 383,43-163-5,3-31-80,-6 3-138,21-25-299,7-21 130,2 2-139,2 0 1,-1 1-1,2 0 0,18-21 0,82-90 159,-111 128-181,0 0 1,0 0-1,0 0 0,0 0 0,0 0 0,0 0 0,0 0 0,0 1 1,1-1-1,-1 0 0,0 1 0,0-1 0,1 1 0,-1-1 0,0 1 0,1 0 1,1-1-1,-2 2-2,0-1 1,0 0-1,-1 0 1,1 1 0,0-1-1,-1 0 1,1 1-1,0-1 1,-1 0 0,1 1-1,-1-1 1,1 1-1,-1 0 1,1-1-1,-1 1 1,1-1 0,-1 1-1,1 0 1,-1-1-1,0 1 1,1 0 0,-1 0-1,2 6 2,0-1-1,-1 0 1,1 1 0,-2-1 0,1 12-1,-1 29-4,-1-29-29,1 0 1,1 0-1,0 0 1,7 30-1,-7-44 26,1-1 0,-1 0 0,1 1 1,0-1-1,0 0 0,0 0 0,0 0 0,0 0 1,1-1-1,-1 1 0,1-1 0,-1 1 0,1-1 0,0 0 1,0 0-1,0 0 0,1 0 0,-1-1 0,0 1 1,1-1-1,-1 0 0,1 0 0,-1 0 0,1 0 0,5 0 1,1 0 14,0-1 0,0 1 1,0-2-1,0 1 1,0-2-1,0 1 1,18-6-1,-14 3 14,-1-2 0,0 1 0,0-1 1,0-1-1,-1-1 0,13-8 0,-20 11 2,1 1 0,-1-1 1,1 0-1,-2-1 0,1 1 0,0-1 0,-1 0 1,0 0-1,-1 0 0,1 0 0,-1-1 0,0 1 1,-1-1-1,2-7 0,-3 13-21,-1 0 0,0 0 1,0 0-1,1 0 0,-1-1 0,0 1 1,0 0-1,0 0 0,0 0 0,0 0 0,0 0 1,-1 0-1,1 0 0,0-1 0,0 1 1,-1 0-1,1 0 0,-1 0 0,1 0 1,-1 0-1,0-1 0,0 2-1,0-1 0,0 1 0,1-1 1,-1 1-1,0-1 0,0 1 0,0 0 0,0 0 0,0-1 0,0 1 0,0 0 1,0 0-1,0 0 0,0 0 0,0 0 0,0 0 0,0 0 0,-1 1 1,-4 0 5,1 0 0,-1 1 1,1 0-1,0 0 1,0 1-1,-9 5 1,6-2-5,-1 1 1,1 0 0,1 1-1,-14 15 1,17-18-11,0 0 1,1 0-1,0 1 1,0-1-1,0 1 1,0 0-1,1-1 1,0 1-1,0 0 1,-1 7-1,3-9 2,0-1 0,1 1 0,-1-1 0,1 1 0,0-1-1,-1 1 1,2-1 0,-1 0 0,0 1 0,1-1 0,-1 0 0,1 0 0,0 0-1,0 0 1,0 0 0,0 0 0,1-1 0,-1 1 0,1-1 0,3 3 0,4 3-1,1 0 0,-1-1 0,1-1 0,15 7 0,-11-7-12,0 0 0,0-1 0,0 0 0,0-2 0,1 0 1,0 0-1,0-2 0,0 0 0,0 0 0,0-2 0,16-2 0,-29 3-11,0-1 0,0 0 0,0 0 0,0 0 0,0 0 0,0 0 0,-1-1-1,1 1 1,0-1 0,-1 0 0,1 0 0,-1 0 0,2-2 0,4-12-3433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50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1 370 12056,'0'0'744,"119"-111"-368,-19 53 8,31 21-56,0-3 0,6-2-112,-8 9 8,-14 13-56,-10 4 8,2 10-96,-19 0 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51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0 6928,'0'0'4713,"-13"5"-4189,0-1-405,0 2 0,0 0-1,1 0 1,0 1 0,0 0 0,0 1 0,-14 13 0,7-1 200,0 1 1,-29 42 0,40-51-142,0 0 1,1 1-1,1 0 1,0 1-1,1-1 0,0 1 1,-3 18-1,8-32-165,0 1 0,-1-1 0,1 0 0,0 1 0,0-1 0,0 0 0,0 1 0,0-1 0,0 0 0,0 1 0,0-1 0,0 0 0,0 1 0,0-1 0,0 0 0,0 1-1,0-1 1,0 1 0,1-1 0,-1 0 0,0 0 0,0 1 0,0-1 0,0 0 0,1 1 0,-1-1 0,0 0 0,0 0 0,1 1 0,-1-1 0,0 0 0,0 0 0,1 1 0,-1-1 0,0 0 0,1 0 0,-1 0 0,0 0 0,1 0 0,-1 1-1,0-1 1,1 0 0,-1 0 0,18-4 252,5-7-665,0-1 0,0-1 0,26-20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51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1 11048,'0'0'1966,"-13"15"-1564,-2 2-288,1-1-9,1 0-1,0 0 1,2 1 0,-14 24 0,16-23 101,1 1-1,0-1 1,-8 33 0,15-45-126,-1-1 1,1 1 0,0 0-1,1 0 1,0 0-1,0 0 1,0 0 0,0 0-1,1 0 1,0 0 0,0 0-1,1-1 1,-1 1 0,1 0-1,1-1 1,3 9-1,-2-10 5,0 0 0,-1 0 0,2 0-1,-1 0 1,0-1 0,0 0-1,1 0 1,0 0 0,6 2-1,8 4-2085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55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1112 6424,'0'0'4488,"14"-14"-3902,2-2-415,74-73 593,-26 34-129,16-13 185,33-50 1529,-113 117-2105,-3 11 194,-4 6-356,-156 439 698,101-262-602,19-64 40,35-101 77,-6 48 0,14-76-287,0 0-1,0 1 0,0-1 1,0 0-1,0 0 0,-1 0 0,1 0 1,0 1-1,0-1 0,0 0 1,0 0-1,0 1 0,0-1 0,0 0 1,0 0-1,0 0 0,0 1 1,0-1-1,0 0 0,0 0 0,0 1 1,0-1-1,0 0 0,0 0 1,0 0-1,0 1 0,0-1 1,0 0-1,1 0 0,-1 0 0,0 1 1,0-1-1,0 0 0,0 0 1,0 0-1,1 0 0,-1 1 0,0-1 1,0 0-1,0 0 0,0 0 1,1 0-1,-1 0 0,0 0 0,0 1 1,0-1-1,1 0 0,-1 0 1,0 0-1,1 0 0,8-11 225,5-16-43,-1-2 0,18-58 0,9-68 151,-24 87-161,8-19 90,4 1 1,4 2 0,43-83-1,-41 96-27,-15 28 3,3 0 0,48-69 1,-70 110-238,1 1 0,0-1 1,0 1-1,0 0 1,0 0-1,0-1 0,1 1 1,-1 0-1,0 0 1,0 0-1,1 0 0,-1 1 1,1-1-1,-1 0 1,1 0-1,-1 1 0,1-1 1,-1 1-1,1 0 0,0-1 1,-1 1-1,1 0 1,-1 0-1,1 0 0,0 0 1,-1 0-1,1 0 1,0 0-1,-1 1 0,1-1 1,-1 1-1,1-1 1,-1 1-1,1-1 0,-1 1 1,1 0-1,1 1 1,3 3 4,0 0 1,-1 0 0,1 1-1,-1-1 1,-1 1 0,8 11-1,-3-2-9,0 1 0,-1 0 0,-1 0 0,-1 1 0,0 0 0,-1 0 0,-1 0 0,0 0 0,1 22 0,-4-25-2,0 1-1,-1-1 0,-1 0 0,0 0 0,-1 0 1,0 0-1,-1 0 0,-1 0 0,0-1 1,-1 1-1,0-1 0,-9 15 0,13-26 3,-1 1 0,1 0 0,-1-1 0,0 0 0,0 1 0,0-1 0,0 0 0,-1 0 0,1 0 0,0 0 0,-1-1 0,1 1 0,-1-1 0,0 1 0,1-1 0,-1 0 0,0 0 0,0 0 0,0 0 0,0-1 0,0 1-1,0-1 1,0 0 0,0 0 0,0 0 0,-4 0 0,2-1 6,-1 0-1,1-1 0,0 0 0,0 0 0,0 0 1,0 0-1,0-1 0,0 0 0,0 0 0,1 0 1,0-1-1,-1 1 0,-3-6 0,-8-10 33,13 15-18,0 0-1,0 0 1,-1 0-1,0 1 1,1-1-1,-7-3 1,10 7-23,0 0 1,1 0-1,-1 0 1,0 0-1,0 0 0,0-1 1,1 1-1,-1 0 1,0 0-1,0 0 1,0 0-1,0 0 0,1 0 1,-1 0-1,0 0 1,0-1-1,0 1 1,0 0-1,0 0 0,0 0 1,1 0-1,-1 0 1,0-1-1,0 1 1,0 0-1,0 0 0,0 0 1,0 0-1,0-1 1,0 1-1,0 0 1,0 0-1,0 0 0,0-1 1,0 1-1,0 0 1,0 0-1,0 0 0,0 0 1,0-1-1,0 1 1,0 0-1,0 0 1,0 0-1,0-1 0,0 1 1,-1 0-1,1 0 1,0 0-1,0 0 1,0 0-1,0-1 0,0 1 1,0 0-1,-1 0 1,1 0-1,0 0 1,0 0-1,0 0 0,-1-1 1,19 1 18,22 4-34,0-1 0,47-2 1,-69-2 10,0-1 1,0-1 0,0 0-1,-1-1 1,1-1-1,-1-1 1,22-11 0,-10 2-2,-1-2 1,-1-1-1,-1-2 1,-1 0-1,0-2 1,-2 0-1,0-2 1,-2 0-1,0-2 1,-2 0-1,28-51 0,-25 36 25,-3-2 0,-1 0 0,-2-1 0,-2-1 0,-2 0 0,-2-1 0,7-74 0,-15 94-1,-1 0 0,-1 0 0,-6-36 0,5 52-18,1 7-1,0 1 0,0-1 0,-1 1-1,1 0 1,-1-1 0,1 1 0,-1 0 0,0-1 0,-2-2 0,3 4-1,-1 1 1,0-1-1,0 1 0,1-1 0,-1 1 0,0-1 1,0 1-1,0 0 0,0-1 0,0 1 0,0 0 1,0 0-1,0-1 0,0 1 0,1 0 0,-1 0 1,0 0-1,0 0 0,0 0 0,0 1 0,0-1 1,0 0-1,0 0 0,0 1 0,0-1 0,0 0 1,0 1-1,1-1 0,-3 1 0,-9 5-6,-1 0-1,1 0 1,1 1-1,-1 1 1,1 0-1,0 0 1,1 1-1,0 1 1,-13 14 0,11-8-19,0 1 1,1 0 0,0 1 0,2 0 0,-13 32 0,6 0-32,2 1-1,3 1 0,-11 104 0,15-5-35,7-127 70,2 0 1,1 0-1,1-1 0,9 30 0,-9-36 13,2 0 1,0-1-1,1 0 1,0 0-1,16 24 1,-21-37 8,1 0 0,-1 0 0,0 0 0,1 0 0,0 0 0,-1-1 0,1 1 0,0-1 0,0 0 0,1 0 0,-1 0 0,0 0 0,1-1 0,-1 1 0,1-1 0,-1 0 0,1 0 0,0 0 0,0 0 0,-1-1 0,1 1 0,0-1 0,0 0 0,0 0 0,-1-1 0,1 1 0,0-1 0,0 0 0,-1 0 0,1 0 0,6-3 0,11-7 48,0-1 0,-1 0-1,0-2 1,-1 0 0,-1-2-1,29-30 1,9-7 100,-51 48-136,-1 1 0,1 0 0,0 0 0,0 1 0,0-1 1,1 1-1,-1 0 0,1 0 0,0 1 0,-1 0 0,1 0 0,0 0 1,1 1-1,-1 0 0,0 0 0,0 0 0,0 1 0,1 0 1,-1 0-1,0 0 0,0 1 0,1 0 0,-1 0 0,0 1 0,8 3 1,0 0-1,29 8-11,-40-12-2,0-1 0,-1 1 0,1-1 0,0 0 0,0 0 0,0 0 0,0 0 0,-1 0 0,1-1 0,0 1 0,0-1 0,4-2 0,-6 3 1,0-1 1,0 0-1,0 0 1,0 0-1,-1 1 1,1-1-1,0 0 1,-1 0-1,1 0 1,-1 0-1,1-1 1,-1 1-1,1 0 1,-1 0-1,0 0 1,1 0-1,-1 0 1,0 0-1,0-1 1,0 1-1,0 0 1,0 0-1,0 0 1,0 0-1,-1-1 1,1 1-1,0 0 1,-1 0-1,1 0 1,-1 0-1,1 0 1,-1 0-1,1 0 1,-2-1-1,0-4 6,-1 1 0,0-1-1,-1 1 1,1 0 0,-7-7 0,7 10-4,1-1-1,-1 1 1,0 0 0,0 0 0,0 0 0,0 0 0,0 1 0,0-1 0,-1 1 0,1 0 0,0 0 0,-1 0 0,1 0 0,-8 0 0,6 1 3,-1 0 0,0 0 0,0 1 0,0 0 0,0 0 0,1 1 0,-1-1 0,-7 4 0,-1 2 5,-1 1 0,1 0 0,1 1 0,0 0 0,-21 20 0,27-23-18,1 0-1,0 0 0,0 1 0,0 0 1,1 0-1,0 0 0,1 1 1,0-1-1,0 1 0,-4 13 1,6-17 2,1 1 0,1 0 1,-1 1-1,1-1 0,0 0 1,0 0-1,0 0 0,1 0 0,0 0 1,0 0-1,0 0 0,0 0 1,1-1-1,0 1 0,0 0 1,0-1-1,1 1 0,-1-1 1,6 6-1,-7-7 2,1-1-1,-1 0 1,1 0 0,0 0-1,0 0 1,0 0 0,0 0-1,0 0 1,1-1-1,-1 1 1,0-1 0,1 1-1,-1-1 1,1 0 0,0 0-1,-1 0 1,1-1 0,0 1-1,-1-1 1,5 1 0,-2-1 3,-1-1 1,0 1-1,0-1 1,0 0 0,0-1-1,0 1 1,0-1-1,-1 1 1,1-1-1,0 0 1,-1 0 0,5-5-1,3-1 20,-1-2-1,0 0 0,-1 0 1,0 0-1,0-1 1,-1-1-1,8-16 1,-7 12 37,-1-1 0,-1 0 0,0 0 1,4-23-1,-11 29-8,-7 12-6,-7 15-12,10-8-30,0-1 0,1 1 0,0 1 0,0-1 0,1 0 0,0 1 0,0-1 0,1 1 0,0-1 0,0 11 0,1-13-5,1 0 1,-1-1-1,1 1 1,0 0-1,1 0 1,-1 0-1,1-1 1,1 1-1,-1-1 1,1 1-1,-1-1 1,2 0-1,-1 0 1,0 0-1,8 7 1,-1-3-2,-1 0 1,1 0-1,1-1 1,-1-1-1,1 0 1,20 9-1,-25-13 2,-1-1 0,1 0 0,0 0-1,0-1 1,0 0 0,1 0 0,-1 0-1,0-1 1,0 0 0,0 0 0,0 0-1,1-1 1,-1 0 0,0 0 0,0-1 0,7-2-1,-1-2 13,0 0 0,0-1 0,-1 0 0,0-1 0,0 0 0,-1-1 0,0 0 1,0-1-1,10-13 0,-1-2 66,-1-1 1,27-51-1,-32 49 23,15-47-1,-11 27 9,-17 47-106,0 1 1,0-1 0,1 1 0,-1-1 0,0 1 0,0-1-1,1 1 1,-1 0 0,0-1 0,0 1 0,1 0 0,-1-1-1,0 1 1,1 0 0,-1-1 0,1 1 0,-1 0 0,0 0-1,1-1 1,-1 1 0,1 0 0,-1 0 0,1 0 0,-1 0-1,1-1 1,-1 1 0,1 0 0,-1 0 0,1 0-1,-1 0 1,1 0 0,-1 0 0,0 0 0,1 1 0,-1-1-1,1 0 1,-1 0 0,1 0 0,-1 0 0,1 0 0,-1 1-1,1-1 1,-1 0 0,0 1 0,1-1 0,-1 0 0,0 0-1,1 1 1,-1-1 0,0 1 0,1-1 0,-1 0 0,0 1-1,0-1 1,1 1 0,18 24-34,-19-25 35,10 20-29,0 1 0,-1 0-1,-1 0 1,-1 0 0,-1 1 0,-1 0 0,-1 0 0,3 41 0,-7-54 30,1 1 1,-1-1-1,-1 1 1,0 0-1,0-1 0,-1 0 1,0 1-1,-6 15 1,7-23-2,0 1 0,-1-1 0,1 0-1,-1 1 1,1-1 0,-1 0 0,0 0 0,1 0 0,-1 0 0,0 0 0,0 0-1,-1 0 1,1-1 0,0 1 0,-1-1 0,1 0 0,0 0 0,-1 1-1,0-2 1,1 1 0,-1 0 0,1 0 0,-1-1 0,0 0 0,0 1 0,1-1-1,-1 0 1,0 0 0,0 0 0,1-1 0,-1 1 0,0-1 0,-3-1 0,-16-5 30,0-1 1,0 0-1,-26-17 1,-7-2 86,44 24-85,18 10-42,20 10-17,-14-11 29,1-2-1,0 1 1,0-2-1,1 0 1,-1 0-1,0-1 1,1-1-1,-1-1 1,29-2-1,-33 1 0,0-1 0,0 0 0,0-1-1,0 0 1,-1 0 0,1-1 0,-1 0 0,0-1-1,0 0 1,0-1 0,-1 0 0,0 0 0,0 0-1,13-15 1,15-25-2,-2-2 0,-2-2 0,29-63 0,-46 86 0,-15 26 0,1 0 0,-1 0 0,0 0-1,1 0 1,-1 0 0,1 0 0,0 0-1,-1 0 1,1 0 0,0 0 0,0 0-1,-1 0 1,1 1 0,0-1 0,0 0-1,0 1 1,0-1 0,0 0 0,0 1-1,0-1 1,0 1 0,0 0 0,0-1-1,0 1 1,0 0 0,1-1 0,-1 1-1,0 0 1,0 0 0,0 0 0,0 0-1,0 0 1,2 1 0,-1 0-1,0 0-1,-1 0 1,1 0 0,0 1 0,-1-1-1,1 1 1,-1-1 0,0 1 0,1 0 0,-1-1-1,0 1 1,0 0 0,0 0 0,0 0-1,0 0 1,-1 0 0,2 2 0,2 14-18,-1 1 0,-1-1 0,0 1 1,-1-1-1,-1 1 0,-4 33 1,0 22-13,4-73 32,0-1 0,0 0 0,0 0 0,0 0 0,0 0 0,0 0-1,0 0 1,0 0 0,0 0 0,0 0 0,0 1 0,0-1 0,0 0 0,0 0-1,0 0 1,0 0 0,0 0 0,0 0 0,0 0 0,0 0 0,0 0 0,0 0-1,0 1 1,1-1 0,-1 0 0,0 0 0,0 0 0,0 0 0,0 0 0,0 0-1,0 0 1,0 0 0,0 0 0,0 0 0,0 0 0,1 0 0,-1 0 0,0 0-1,0 0 1,0 0 0,0 0 0,0 0 0,0 0 0,0 0 0,0 0 0,0 0-1,1 0 1,-1 0 0,0 0 0,0 0 0,0 0 0,0 0 0,0 0 0,0 0-1,0 0 1,0 0 0,9-6 28,6-9 14,18-24 50,-16 18-21,0 1 1,1 1 0,34-28 0,-50 46-65,0 0 0,0-1 1,-1 1-1,1 0 1,0 0-1,0 1 1,0-1-1,0 0 1,3 0-1,-4 1-6,0 0-1,-1 0 1,1 0 0,0 0 0,-1 0-1,1 0 1,0 0 0,-1 0-1,1 0 1,-1 1 0,1-1-1,0 0 1,-1 0 0,1 1-1,-1-1 1,1 0 0,-1 1 0,1-1-1,-1 1 1,1-1 0,0 1-1,0 2-1,0-1 0,0 0 0,0 1 0,0-1 0,0 1 0,-1-1 0,1 1 0,-1-1 0,0 1 0,1 0 0,-1-1 0,-1 1 0,1 4 0,-21 212-97,21-218 98,-1 0 0,1 0 1,0-1-1,0 1 1,0 0-1,0 0 0,0 0 1,0 0-1,0 0 1,0-1-1,0 1 0,0 0 1,1 0-1,-1 0 1,0 0-1,1-1 1,-1 1-1,0 0 0,1 0 1,0 1-1,0-2 1,-1 0-1,1 0 0,-1 0 1,1 0-1,-1 1 1,1-1-1,0 0 1,-1 0-1,1 0 0,-1 0 1,1 0-1,-1 0 1,1-1-1,0 1 0,-1 0 1,1 0-1,-1 0 1,1 0-1,-1-1 1,1 1-1,-1 0 0,2-1 1,30-25 52,-29 23-49,65-65 129,-44 43-32,1 0 1,1 2-1,56-40 1,-82 63-102,1 0 1,-1 0-1,1-1 1,-1 1-1,1 0 1,-1 0-1,1-1 1,-1 1-1,1 0 1,-1 0-1,1 0 1,0 0 0,-1 0-1,1 0 1,-1 0-1,1 0 1,-1 0-1,1 0 1,0 0-1,-1 0 1,1 0-1,-1 0 1,1 1-1,-1-1 1,1 0-1,-1 0 1,1 1-1,9 15 4,-2 24-18,-8-39 15,2 24-10,-1-9 6,1 1-1,0 0 1,1-1-1,1 1 0,7 20 1,-9-33 2,-1-1 0,1 0 0,0 0 0,0 0 0,0 0 1,0 0-1,0 0 0,1 0 0,-1-1 0,1 1 0,-1-1 0,1 1 0,0-1 0,0 0 0,0 0 0,1-1 1,-1 1-1,0-1 0,1 1 0,-1-1 0,1 0 0,-1-1 0,1 1 0,-1 0 0,1-1 0,0 0 1,-1 0-1,1 0 0,-1 0 0,7-2 0,11-2 19,0-2 0,0 0 1,0-2-1,-1 0 0,0-2 1,31-18-1,6-3 30,-38 22-6,0-1-1,0-1 1,-1 0 0,0-2-1,-1 0 1,-1-1 0,0-1-1,18-21 1,-33 36-40,-1 0 1,0-1 0,0 1-1,1 0 1,-1 0-1,0 0 1,0-1-1,1 1 1,-1 0 0,0-1-1,0 1 1,0 0-1,1 0 1,-1-1-1,0 1 1,0 0 0,0-1-1,0 1 1,0 0-1,0-1 1,0 1-1,1-1 1,-1 1 0,0 0-1,0-1 1,-1 1-1,1 0 1,0-1-1,0 1 1,0 0 0,0-1-1,0 1 1,0 0-1,0-1 1,0 1-1,-1-1 1,-13 1 48,-23 12-25,36-11-25,-13 5 6,0 1-1,1 0 1,-1 1-1,2 1 0,-19 15 1,4 1-2,-29 32 1,50-51-7,1 1 1,0-1 0,1 1 0,-1 0 0,1 0 0,1 1 0,-6 14-1,8-20 0,1 0 0,0 0 0,-1-1 0,1 1 0,0 0 0,0 0 0,0 0 0,0 0 0,0 0 0,0 0 0,1 0 0,-1-1 0,1 1 0,-1 0 0,1 0 0,1 2 0,-1-3 0,0 1 0,0-1 0,1 1 0,-1-1 0,1 0 0,-1 1 0,1-1 0,0 0 0,-1 0 0,1 0 0,0-1 0,0 1 0,0 0 0,0-1 0,-1 1 0,1-1 0,0 1 0,0-1 0,3 0 0,2 0 5,1 0-1,-1-1 1,0 1-1,1-1 1,-1-1-1,0 0 1,0 0 0,0 0-1,0-1 1,0 0-1,-1 0 1,1-1-1,-1 0 1,7-4-1,4-5 33,0-1 0,-1 0 0,22-26 0,-19 16 90,-1 0 0,-1-2-1,26-52 1,-53 85-42,6-1-83,1-1-1,-1 1 1,1 0 0,1 0-1,-1 0 1,1 1-1,0-1 1,0 1 0,1-1-1,0 1 1,0 0-1,0-1 1,1 1 0,0 0-1,1-1 1,-1 1-1,1 0 1,0-1 0,1 1-1,0-1 1,0 1-1,0-1 1,1 0 0,0 0-1,0 0 1,0 0-1,1 0 1,0-1 0,0 0-1,0 0 1,1 0-1,0 0 1,0 0 0,9 5-1,-1-1 37,1-1 0,0 0 0,0-2 0,1 1 0,0-2 0,0 0 0,0-1 0,1 0 0,-1-1 0,28 1 0,-1-3-1476,-1-1-1,78-13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4:27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1 5016,'0'0'9890,"12"4"-9403,0 1-344,1 0 36,-1-1 1,1 0-1,0-1 0,20 3 1,24 0 665,94 13 1708,-139-17-2275,-7-2-111,-1 1 0,1-1 0,-1 1-1,0 0 1,8 3 0,-11-3-133,0 0 0,0-1 1,0 1-1,0 0 0,0-1 1,-1 1-1,1 0 0,0 0 1,0 0-1,0 0 0,-1 0 1,1 0-1,0 0 0,-1 0 0,1 0 1,-1 0-1,1 0 0,-1 1 1,0-1-1,1 0 0,-1 0 1,0 0-1,0 1 0,0-1 1,0 2-1,-2 12 93,0 1 0,-2-1 1,1 1-1,-2-1 0,0 0 0,-1-1 0,-11 20 1,-5 18 61,-5 23 15,4 2 1,3 1 0,-11 94 0,-9 244 450,39-410-643,-6 150 369,14 172 0,1-99-9,-3-41-42,7-45-48,0 12 131,-5-91-154,0 8 195,-6-61-322,0-11-125,-1 1 1,0-1-1,0 1 0,0-1 0,1 1 1,-1-1-1,0 1 0,0 0 0,0-1 0,0 1 1,0-1-1,0 1 0,0 0 0,0-1 0,0 1 1,0-1-1,0 1 0,0 0 0,-1-1 1,1 1-1,0-1 0,0 1 0,-1-1 0,1 1 1,0-1-1,-1 1 0,1-1 0,0 1 0,-1-1 1,1 1-1,-1-1 0,1 1 0,-1-1 1,1 0-1,-1 1 0,1-1 0,-1 0 0,1 0 1,-1 1-1,1-1 0,-1 0 0,1 0 0,-1 0 1,0 0-1,1 0 0,-1 0 0,1 1 0,-1-2 1,0 1-1,1 0 0,-1 0 0,1 0 1,-1 0-1,0 0 0,0-1 0,-145-7 224,98 4-182,0 1 1,-92 7-1,95 3-8,-78 21 0,105-23-82,1 1-1,0 0 1,1 2 0,-1 0 0,2 0-1,-1 2 1,-18 15 0,30-22 6,1 0 0,-1 0-1,1 1 1,0-1 0,1 1 0,-1 0 0,-3 6 0,1 6-3601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55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9344,'0'0'3050,"3"11"-2306,39 171 1489,-34-136-1633,-1 2 0,-1 54 0,-7-82-360,1-20-232,0 0 0,0 0 0,0 0 0,0 0 0,0 0 0,0 0 0,0-1 1,0 1-1,0 0 0,0 0 0,0 0 0,0 0 0,0 0 0,0 0 0,0 0 0,0 0 0,0 0 0,0 0 0,0-1 0,0 1 0,0 0 0,0 0 0,0 0 0,0 0 0,0 0 1,0 0-1,0 0 0,0 0 0,0 0 0,0 0 0,0 0 0,0-1 0,0 1 0,0 0 0,0 0 0,0 0 0,0 0 0,0 0 0,-1 0 0,1 0 0,0 0 0,0 0 0,0 0 1,0 0-1,0 0 0,0 0 0,0 0 0,0 0 0,0 0 0,0 0 0,-1 0 0,1 0 0,0 0 0,0 0 0,0 0 0,0 0 0,0 0 0,0 0 0,0 0 0,0 0 1,0 0-1,0 0 0,-1 0 0,1 0 0,0 0 0,0 0 0,-5-26-2233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56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11760,'0'0'1632,"18"74"-1016,-8-21-24,-2 3 8,-2-3-168,0-7 8,0-6-89,0-9 9,4-3-64,-2-10 8,-2-6-88,0-2 0,0-4-40,-2-6 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39:59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547 135 5520,'0'0'5113,"-12"-3"-4877,12 3-236,-7-2 28,0 0 0,0 1 0,0 0-1,0 0 1,0 1 0,0-1 0,0 1 0,-1 1 0,1 0-1,0 0 1,0 0 0,0 1 0,0 0 0,-10 4-1,-39 23 498,2 3-1,1 2 0,-91 76 1,131-98-379,0-2 50,0 2 1,1-1-1,0 2 1,1-1-1,-17 26 1,27-36-165,0-1-1,-1 1 1,2 0-1,-1 0 1,0 0 0,0 0-1,1 0 1,-1 0 0,1 0-1,-1 0 1,1 0-1,0 0 1,0 1 0,0-1-1,0 0 1,0 0 0,0 0-1,2 3 1,-2-3-5,1 0 0,0 0 0,0-1 0,1 1 1,-1-1-1,0 1 0,0-1 0,1 1 0,-1-1 1,1 0-1,-1 0 0,1 0 0,0 1 0,0-2 0,-1 1 1,3 1-1,4 1 31,-1-1 1,1 0-1,0-1 1,-1 1-1,1-2 1,0 1-1,0-1 1,12-1-1,0-2 51,0-1-1,0-1 0,0 0 1,-1-2-1,37-17 1,-12 1 213,54-39 0,-74 45-163,-1 0 0,31-31-1,-48 42-104,0-1-1,0 1 0,-1-1 0,0 0 0,0 0 1,0 0-1,-1-1 0,-1 1 0,1-1 0,-1 0 0,0 0 1,3-16-1,-6 22-29,1 0 1,-1 1 0,0-1-1,0 0 1,0 0-1,1 1 1,-2-1-1,1 0 1,0 0 0,0 1-1,0-1 1,-1 0-1,1 1 1,-1-1 0,0 0-1,1 1 1,-1-1-1,0 1 1,0-1-1,0 1 1,0-1 0,0 1-1,0 0 1,0-1-1,-1 1 1,1 0 0,-3-2-1,2 3-1,0-1 0,0 1 0,-1 0 0,1-1 0,-1 1 0,1 0 0,0 0 0,-1 1 1,1-1-1,0 0 0,-1 1 0,1 0 0,0-1 0,0 1 0,0 0 0,-1 0 0,1 0 0,0 0 0,-2 3 0,-7 3 22,1 0 1,-1 1-1,2 0 1,0 1-1,0 0 0,0 1 1,1-1-1,0 2 0,-7 13 1,12-20-29,1 1 0,0 0 0,0 0 0,0 0 0,0 1 0,1-1 0,0 0 0,0 1 1,0-1-1,1 9 0,0-10-5,1 0 0,0 0 0,0 0 0,0 0 0,0-1 0,0 1 0,1 0 0,-1-1 0,1 1 0,0-1-1,0 0 1,1 0 0,-1 0 0,1 0 0,-1 0 0,5 3 0,-3-2-4,0-1 0,0 0 0,1 0 0,-1 0 0,1-1 0,0 1 0,0-1 0,0 0 0,0-1 0,0 1 0,0-1 0,6 1 0,-2-1 1,0-1 0,0 0-1,0 0 1,0-1-1,-1 0 1,15-4 0,4-4 19,0-1 0,-1-1 0,36-21 1,-37 17 31,0-2 0,-2 0 1,0-1-1,-1-2 1,-1 0-1,-1-2 0,-1 0 1,-1-1-1,-1 0 0,17-31 1,-7-3 162,-11 22 55,-27 76 40,3-3-275,-202 656 249,90-342-192,109-318-86,9-27 13,0 1 0,0 0 1,-1-1-1,0 1 1,-1-1-1,1 0 0,-1 0 1,-7 8-1,11-14 55,1-2-59,1-1 0,-1 1 0,0 0 0,1 0-1,-1 0 1,0-1 0,0 1 0,0-1 0,0 1 0,0-1 0,1-2 0,2-3 19,33-45 129,-3-2 1,38-79-1,39-123 221,18-35 87,-13 85 0,-99 178-372,38-47-1,-53 73-105,0 0 0,1 0 0,-1 1 0,1-1 0,-1 1 0,1 0 0,-1 0-1,1 0 1,0 0 0,-1 0 0,1 0 0,0 1 0,0-1 0,0 1 0,-1 0 0,1 0-1,0 0 1,0 0 0,0 0 0,4 2 0,0-1-4,-1 0 0,0 0 0,0 1 0,0 0 0,0 1 0,0-1 0,0 1 0,8 6 0,-11-7-1,-1 1 0,1-1 0,-1 0 0,1 1 0,-1 0 0,0-1 0,0 1-1,0 0 1,0 0 0,-1 0 0,1 1 0,-1-1 0,0 0 0,0 0 0,0 1 0,0-1 0,0 1 0,-1-1 0,0 1-1,0-1 1,0 1 0,0-1 0,0 0 0,-1 1 0,1-1 0,-1 1 0,0-1 0,-2 7 0,0-3-3,0-1 0,0 1 0,-1-1 0,1 0 0,-2 0 0,1 0 1,0-1-1,-1 1 0,0-1 0,0 0 0,-1 0 0,1-1 0,-8 5 1,0-1 22,-1-1 0,0 0 0,0-1 0,0-1 0,-1 0 0,1-1 0,-1-1 0,0 0 0,0-1 0,0 0 0,-18-1 0,70-11 16,56-15-23,-39 10 40,95-15 1,-146 30-50,1-1 1,-1 1 0,0 0-1,1 0 1,-1 0 0,1 1 0,-1-1-1,0 1 1,0-1 0,1 1-1,-1 0 1,0 0 0,0 1 0,0-1-1,5 4 1,-5-3-3,-1 1-1,0-1 1,0 1 0,0-1-1,0 1 1,0 0-1,0 0 1,-1 0 0,1 0-1,-1 0 1,0 0-1,0 1 1,0-1 0,0 0-1,0 6 1,1 12-11,0 0 0,-2 0 0,-4 42 0,-16 65-40,18-115 50,-31 129-100,-100 269-1,118-366 103,10-27 29,-15 31 0,18-48-11,1-8-8,2-10-2,16-39 51,28-62 0,-23 62-19,25-53 61,73-127 1,83-93 63,-182 296-145,2 1 0,44-48 1,-67 79-21,1 1 0,0-1 0,0 0 0,0 0 0,0 0 0,-1 0 0,1 1 0,0-1 0,0 0 1,1 1-1,-1-1 0,0 1 0,0-1 0,0 1 0,0-1 0,0 1 0,1 0 0,-1 0 1,0 0-1,0-1 0,0 1 0,3 1 0,-3-1-1,0 1 1,0-1-1,0 1 1,0 0-1,-1-1 1,1 1-1,0 0 1,0 0-1,0 0 1,-1 0-1,1-1 1,0 1-1,-1 0 1,1 0-1,0 1 0,-1-1 1,0 0-1,1 2 1,1 4-9,0 0 1,0 1-1,-1 0 1,0-1-1,-1 13 1,-1 7-35,-2-1 0,-5 29 0,5-42 20,-1 0 1,0 0 0,0 0 0,-1 0 0,-1-1-1,-7 12 1,12-22 20,-1 1 0,1-1-1,-1 0 1,0 0 0,0 0 0,0 0-1,0 0 1,0 0 0,-1 0 0,1-1-1,0 1 1,-1-1 0,1 1-1,-1-1 1,0 0 0,1 0 0,-1 0-1,0-1 1,0 1 0,1-1 0,-1 1-1,0-1 1,0 0 0,-5 0 0,3-1 10,-1-1 0,1 1 0,0-1 0,-1 1 1,1-1-1,0-1 0,0 1 0,0-1 0,1 0 1,-1 0-1,1 0 0,-5-5 0,-20-23 149,37 36-147,0-1 1,1 0-1,-1-1 0,1 0 0,-1 0 1,1-1-1,12 1 0,4 1-33,39-1 1,-32-3 30,0-2-1,58-10 1,-71 8-2,0-1 0,-1-1-1,0-1 1,0 0 0,-1-2-1,18-10 1,-22 11-3,0-1-1,0 0 1,-1-1 0,0-1-1,-1 0 1,0 0-1,-1-1 1,0 0 0,-1-1-1,0 0 1,-1 0-1,-1-1 1,0 0 0,5-16-1,-10 23-1,-1 1 0,1-1 0,-1 0 0,-1 0 0,1 0 0,-1-1 0,0 1 0,-1 0 0,0 0 0,-2-10 0,0 4 0,-1 0 0,0 0 0,-1 1 0,-10-21 0,14 32 0,0 0-1,1 0 1,-1 0-1,1 0 1,-1 0-1,1 0 1,0 0-1,-1 0 1,1 0-1,0 0 1,0-1-1,0 1 1,0 0 0,0 0-1,0 0 1,0 0-1,0 0 1,0-1-1,1 1 1,-1 0-1,0 0 1,1 0-1,-1 0 1,2-2-1,-1 1-1,1 1 0,-1-1-1,1 0 1,0 1 0,0 0 0,-1-1-1,1 1 1,0 0 0,0 0-1,0 0 1,5-1 0,0-1-5,0 1-1,1 1 1,-1-1 0,1 1-1,0 1 1,14 0 0,-20 0 1,1 0 0,0 1 0,0 0 0,0-1 0,0 1 0,-1 0 1,1 0-1,0 1 0,-1-1 0,1 0 0,-1 1 0,1 0 1,-1-1-1,0 1 0,0 0 0,3 3 0,-3-1-1,1-1-1,-1 1 1,0 0 0,0 0 0,0 0-1,0 1 1,-1-1 0,1 0-1,0 8 1,0 7-15,-1 0 1,0 0-1,-2 0 0,-2 20 1,1-21 0,-3 29-32,2-31 38,1 0 0,1 1-1,0-1 1,1 1 0,3 20 0,-2-35 14,-1 0 1,0-1-1,1 1 0,-1-1 0,1 1 1,0 0-1,-1-1 0,1 1 0,0-1 1,0 0-1,0 1 0,0-1 1,0 0-1,0 1 0,1-1 0,-1 0 1,0 0-1,0 0 0,1 0 0,-1 0 1,1-1-1,-1 1 0,3 1 0,0-1 1,0-1 0,0 1-1,0 0 1,0-1 0,0 0-1,0 0 1,0 0 0,-1-1-1,9-1 1,4-2 10,0-2 0,0 1 0,25-15 0,-2-1 49,-1-2 0,-1-2 0,-1-1 1,60-58-1,-79 68 40,-14 16-12,-11 10-42,-13 14 3,-27 43 0,42-57-52,1 0-1,-1 0 1,1 1-1,1-1 1,0 1-1,1 0 1,0 1-1,-2 10 1,5-19 2,0 0 1,-1-1 0,1 1 0,0-1 0,1 1 0,-1 0 0,0-1 0,1 1 0,-1-1 0,1 1 0,0-1 0,0 1 0,0-1 0,0 1-1,0-1 1,0 0 0,1 0 0,-1 0 0,1 0 0,0 0 0,0 0 0,-1 0 0,1 0 0,0 0 0,0-1 0,1 1 0,-1-1 0,0 0-1,0 0 1,1 1 0,-1-1 0,5 0 0,-1 1 5,1 0 0,-1-1-1,1-1 1,0 1 0,-1-1 0,1 0-1,0 0 1,0-1 0,-1 0-1,1 0 1,10-4 0,-8 2 10,-1 0 1,0-1-1,0 0 0,0 0 1,0-1-1,-1 0 0,1 0 1,-1 0-1,-1-1 0,11-11 1,-15 14-7,0 0 0,1 0 1,-1 0-1,0-1 0,-1 1 0,1 0 1,-1-1-1,1 0 0,-1 1 0,0-1 1,0 0-1,-1 0 0,1 1 0,-1-1 1,0 0-1,0 0 0,0 0 1,0 0-1,-1 1 0,1-1 0,-1 0 1,0 0-1,0 1 0,-1-1 0,1 0 1,-1 1-1,-2-4 0,1 3-1,0-1-1,0 1 0,-1 0 0,1 0 1,-1 0-1,0 1 0,0 0 1,0-1-1,-1 1 0,1 1 1,-1-1-1,0 1 0,1-1 1,-1 1-1,0 1 0,0-1 1,-6 0-1,-1-1 14,-1 1-1,0 0 1,0 2 0,0-1-1,-24 3 1,18 3-6,17-3-7,10-1-4,59-11-46,113-31-1,-21 4-3,-154 36 40,0 0 0,0 0 1,0 1-1,0 0 0,0 0 1,0 0-1,0 0 0,5 2 1,-7-1 3,-1 0 0,1 0 0,-1 0 0,1 0 0,-1 0 0,0 1 0,0-1 0,0 1 0,1-1 0,-2 1 0,1 0 0,0 0 0,0 0 0,0 0 0,-1 0 0,0 0 0,2 3 0,45 84-29,-24-39 32,-17-35 1,0 0 1,10 15-1,-14-24 9,1-1-1,0 1 1,0-1-1,1 0 0,-1 0 1,1-1-1,0 1 1,12 6-1,-13-8 0,0-2-1,1 1 0,-1 0 1,1-1-1,0 0 1,-1 0-1,1 0 0,0-1 1,0 0-1,0 0 1,-1 0-1,1 0 0,7-2 1,6 0-21,30-6 151,-44 8-161,-1-1-1,1 0 0,-1 0 0,1-1 0,-1 1 0,1-1 0,-1 0 0,0 0 1,0 0-1,3-2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00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682 0 14064,'0'0'1053,"-14"13"-537,-199 168 696,83-77-844,68-57 53,1 3-1,-61 67 1,105-98-55,-17 25 0,30-39-530,1 0 1,0 1 0,0-1 0,0 1 0,1-1 0,-1 1 0,2 0-1,-1 0 1,0 0 0,1 0 0,0 6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03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1013 6728,'0'0'3750,"12"6"-3388,-5-3-300,-3 0-29,1-1-1,-1 0 1,1 0-1,0-1 1,-1 1-1,1-1 1,0 0-1,0 0 1,0-1-1,0 1 1,0-1 0,0 0-1,0 0 1,0-1-1,0 0 1,-1 1-1,8-4 1,21-8 289,-1-2 0,-1-2 0,0 0 0,-1-2 0,-1-2 1,-1 0-1,-1-2 0,0-1 0,-2-1 0,-1-1 0,-1-2 0,29-41 1,-46 59-165,0-1 1,-1 1-1,0-2 1,6-17-1,-10 23-52,1 0-1,-1 0 1,0-1-1,-1 1 0,1 0 1,-1 0-1,0-1 0,0 1 1,-1 0-1,0 0 0,-2-11 1,3 15-89,-1 1 0,1-1 0,0 1 0,0-1 0,-1 1 0,1-1 0,-1 1 0,1-1 0,-1 1 0,1-1 0,-1 1 0,1-1 0,-1 1 0,1-1 1,-1 1-1,1 0 0,-1 0 0,1-1 0,-1 1 0,0 0 0,1 0 0,-1-1 0,0 1 0,1 0 0,-1 0 0,0 0 0,1 0 0,-1 0 0,0 0 0,1 0 0,-1 0 0,0 1 0,1-1 0,-1 0 1,1 0-1,-1 0 0,0 1 0,1-1 0,-1 0 0,0 1 0,-26 15 174,25-15-173,-10 8 23,1 1 0,-1 0 1,2 1-1,-1 0 0,2 1 1,-1 0-1,2 0 0,-1 1 1,2 0-1,-8 16 0,12-21-27,1-1 0,-1 1 0,1-1 0,1 1 0,-1 0 0,1 0 0,1 0 0,-1-1-1,2 12 1,0-13-3,0 0-1,0-1 1,1 1-1,-1 0 1,1-1-1,1 1 1,-1-1-1,1 0 0,0 0 1,0 0-1,0 0 1,1 0-1,7 7 1,-6-7-1,1-1 0,0 1 0,-1-1 0,1 0 0,1 0 0,-1-1 0,0 0 0,1 0 0,0 0 0,-1-1 0,1 0 0,0 0 0,0-1 0,0 0 0,1 0 0,-1-1 0,0 0 0,0 0 0,0-1 0,0 1 0,1-2 0,-1 1 0,0-1 0,10-4 0,-1 0 35,-1 0 0,0-2 0,-1 0 0,0 0-1,0-1 1,0-1 0,-1 0 0,-1-1 0,21-24-1,67-90 305,-33 39-76,-63 81-244,-2 2 1,0 0 1,1 0 0,0 0 0,-1 0 0,1 0 0,0 0 0,1 0 0,-1 1 0,0 0 0,5-3 0,-8 6-24,1-1-1,-1 0 1,1 0 0,-1 0 0,0 0-1,1 0 1,-1 1 0,0-1-1,1 0 1,-1 0 0,0 1-1,0-1 1,1 0 0,-1 1 0,0-1-1,0 0 1,1 1 0,-1-1-1,0 0 1,0 1 0,0-1-1,0 0 1,1 1 0,-1-1-1,0 1 1,0-1 0,0 0 0,0 1-1,0-1 1,0 1 0,0-1-1,1 15 78,-1-14-82,1 41 141,-2 0 1,-2-1-1,-17 82 0,17-101-31,0 0-1,1 35 1,1-57-108,1 1 1,0-1-1,0 0 1,0 1-1,0-1 1,1 0-1,-1 0 1,0 1-1,0-1 1,0 0-1,0 0 1,0 0-1,0 1 1,0-1-1,0 0 1,0 0-1,1 1 1,-1-1-1,0 0 1,0 0-1,0 0 1,0 1-1,1-1 1,-1 0-1,0 0 1,0 0-1,0 0 1,1 0-1,-1 0 1,0 1-1,0-1 1,1 0-1,-1 0 1,0 0-1,0 0 1,1 0-1,-1 0 1,0 0-1,0 0 1,1 0-1,-1 0 1,0 0-1,0 0 1,1 0-1,-1 0 1,0 0-1,0 0 1,1 0-1,-1-1 1,0 1-1,0 0 1,0 0-1,1 0 1,-1 0-1,0 0 1,0-1-1,0 1 1,1 0-1,-1 0 1,0 0-1,0-1 0,0 1 1,17-14 93,-17 14-91,177-183 601,-40 39-21,-137 143-577,1 0 0,0 0 0,-1 1 0,1-1 0,0 0 0,0 1 0,-1-1 0,1 0 0,0 1 0,0-1 0,0 1 0,0 0 0,0-1 0,0 1 0,0 0 0,0-1 0,0 1 0,1 0 0,-1 0-4,-1 0 0,0 1 0,1-1 1,-1 0-1,1 0 0,-1 1 0,0-1 0,1 0 1,-1 1-1,0-1 0,1 0 0,-1 1 1,0-1-1,1 1 0,-1-1 0,0 1 1,0-1-1,0 1 0,1-1 0,-1 1 0,0-1 1,0 1-1,0-1 0,0 0 0,0 2 1,-1 37 149,-6-5-80,0 0 1,-17 44-1,5-16 47,15-46-50,6-12 38,13-17 61,-9 7-170,100-88 270,-103 91-252,1 0-1,-1 0 0,1 0 1,0 0-1,0 1 1,0 0-1,0 0 1,0 0-1,0 0 0,1 0 1,7-1-1,-10 3-12,-1 0-1,1 0 0,0 0 1,0 0-1,0 1 1,-1-1-1,1 1 1,0-1-1,0 1 0,-1-1 1,1 1-1,0 0 1,-1 0-1,1 0 1,-1 0-1,1 0 0,-1 0 1,0 0-1,1 0 1,-1 1-1,0-1 1,0 0-1,0 1 0,0-1 1,0 1-1,0-1 1,0 1-1,0 0 1,-1-1-1,1 1 0,0 3 1,2 5 11,-1 0-1,0 0 1,0 1 0,-1-1 0,-1 0 0,0 13-1,0-11-5,0 0 0,1 0 0,0 0 0,3 13 0,-3-23-12,-1-1 1,1 0-1,0 0 0,-1 0 1,1 0-1,0 0 1,-1 0-1,1 0 0,0 0 1,0-1-1,0 1 1,0 0-1,0 0 0,0-1 1,0 1-1,0 0 1,0-1-1,0 1 0,1-1 1,-1 0-1,0 1 1,0-1-1,0 0 0,1 0 1,-1 0-1,0 0 1,0 0-1,1 0 0,-1 0 1,0 0-1,0 0 1,0 0-1,1-1 0,-1 1 1,2-1-1,7-2 6,1-1 0,-1 1 0,10-6 0,-15 6 4,249-125 279,-252 127-285,25-15 101,50-22 1,-158 96-65,39-27-41,9-8-21,2 1 0,1 1 0,-31 34 0,60-57 23,-1-1-1,1 1 1,-1 0-1,1 0 1,0 0-1,0 0 1,-1 1 0,2-1-1,-1 0 1,0 0-1,0 0 1,1 1-1,-1 3 1,1-6-1,0 1-1,0-1 1,0 1 0,0-1 0,0 1 0,0-1 0,0 1-1,0-1 1,1 1 0,-1-1 0,0 1 0,0-1 0,1 1 0,-1-1-1,0 1 1,1-1 0,-1 0 0,0 1 0,1-1 0,-1 0-1,1 1 1,-1-1 0,1 1 0,0-1 0,1 1-1,-1-1 1,0 0 0,1 1 0,-1-1 0,1 0-1,-1 0 1,0 0 0,1 0 0,-1 0 0,1 0-1,1-1 1,6-1 8,-1 0 0,1 0 0,-1-1 0,0-1-1,0 1 1,0-1 0,-1-1 0,1 1 0,-1-1 0,0-1 0,9-9-1,7-8 71,34-46 0,-31 37-7,-12 13-15,-10 13-19,0 0 0,1 0 0,0 1 0,6-6 0,-11 15-23,0 1 1,1-1-1,-1 0 0,-1 0 1,1 1-1,-1-1 0,-1 5 1,-1 11-13,-1-2-10,2 0 0,0 0 0,0 19 0,2-32-1,1 0 0,-1 1 0,1-1 0,0 1 0,1-1 0,-1 0 0,1 0 0,0 0 0,0 0 0,1 0 0,-1 0 0,1 0 0,0-1 0,6 8 1,-7-11 4,0 1 0,0 0 1,0-1-1,0 1 0,0-1 1,0 0-1,0 0 0,0 0 1,0 0-1,1 0 0,-1 0 1,0 0-1,1-1 0,-1 1 1,4-1-1,0 1-1,-1-2 1,0 1-1,0 0 0,0-1 0,0 0 1,10-4-1,2-1 6,0-2 0,0 0 0,16-12-1,-29 18 3,15-11 11,0-1 1,-1 0-1,-1-2 0,0 0 0,-1-1 1,20-28-1,72-122 51,-94 144-62,47-77 37,178-334 132,-236 426-167,43-105 88,-49 115-100,0 0 0,0 1 0,0 0 0,0-1 0,0 1 0,-3 3 0,-98 179-130,82-139 83,2 2 0,-20 69-1,-14 105-81,45-181 102,2 0 0,2 0 1,2 1-1,3 69 1,0-110 31,0 1 0,0-1 0,0 1 0,0-1 1,0 1-1,1-1 0,-1 1 0,0-1 0,1 1 0,0-1 0,-1 0 1,1 1-1,0-1 0,-1 0 0,1 0 0,0 0 0,0 1 0,0-1 1,0 0-1,0 0 0,1 0 0,1 1 0,-1-2 2,-1 1 0,1-1-1,0 1 1,0-1 0,0 0 0,0 0 0,-1 0-1,1 0 1,0 0 0,0 0 0,0-1-1,0 1 1,-1 0 0,1-1 0,3-1-1,7-4 17,0 0-1,-1-1 0,1 0 0,10-9 1,-15 10-2,28-20 58,-1-1-1,43-46 1,-65 61-46,-4 2 12,1 0 0,0 1 0,1 0 0,17-12 0,-26 21-37,-1-1 1,1 1-1,0 0 0,-1-1 1,1 1-1,0 0 0,0 0 1,-1-1-1,1 1 0,0 0 1,-1 0-1,1 0 0,0 0 1,0 0-1,-1 0 0,1 0 1,0 0-1,0 0 0,-1 0 1,1 1-1,0-1 0,0 0 1,-1 0-1,1 1 0,0-1 1,-1 0-1,1 1 0,-1-1 1,1 1-1,0-1 0,-1 1 1,1-1-1,-1 1 0,1-1 1,-1 1-1,1 0 0,-1-1 1,0 1-1,1-1 0,-1 1 1,0 0-1,1 0 0,-1-1 1,0 1-1,0 1 0,2 5-1,0 0 1,-1 0-1,0 0 0,0 7 0,-1-4-9,1-1 10,1 4-23,-1 1 1,2-1 0,6 24-1,-8-35 17,-1 0 0,1 1 1,0-1-1,0 0 0,0-1 0,0 1 0,0 0 1,0 0-1,0 0 0,1 0 0,-1-1 0,0 1 0,1-1 1,0 1-1,-1-1 0,1 0 0,0 1 0,0-1 0,0 0 1,-1 0-1,1 0 0,0 0 0,0-1 0,1 1 0,-1-1 1,0 1-1,0-1 0,0 0 0,0 1 0,0-1 1,1 0-1,1-1 0,8-1 6,1-2 0,-1 1 1,0-2-1,0 0 0,-1 0 1,1-1-1,-1 0 0,0-1 0,-1 0 1,12-11-1,1-3 19,-1 0 1,-1-2-1,21-28 1,-34 40-5,-4 7-9,0 0 0,-1-1-1,1 1 1,-1-1 0,0 0 0,-1 0 0,1 0 0,1-6-1,-7 9 15,-4 7-12,-7 7-4,4-3-16,0 0-1,1 1 1,1 0 0,-1 0 0,2 1 0,-1 0-1,1 0 1,1 1 0,0 0 0,1 0 0,0 0 0,1 1-1,-4 17 1,8-28 7,-1-1 0,1 1 0,0-1 0,0 1 0,0 0 0,0-1 0,0 1 0,0 0 0,0-1 0,1 1 0,-1-1 0,1 1-1,-1 0 1,1-1 0,-1 1 0,1-1 0,0 1 0,0-1 0,0 0 0,0 1 0,0-1 0,0 0 0,0 0 0,0 0 0,0 1 0,1-1 0,-1 0 0,0-1 0,1 1 0,-1 0 0,1 0-1,-1 0 1,1-1 0,-1 1 0,1-1 0,-1 0 0,1 1 0,0-1 0,-1 0 0,1 0 0,0 0 0,-1 0 0,1 0 0,3-1 0,1 1 9,0-1-1,1 0 1,-1 0 0,0 0 0,0-1 0,0 0 0,0-1-1,0 1 1,0-1 0,6-4 0,-8 3 3,0 0 0,0 0 1,0 0-1,-1-1 0,1 0 1,-1 0-1,0 0 0,0 0 1,-1 0-1,0 0 0,0-1 1,0 1-1,1-8 0,0 3 18,-2-1 0,1 1-1,-1 0 1,-1-1 0,0 1-1,-2-15 1,2 22-22,0 1 0,0 0 0,-1-1 0,1 1 0,-1 0 0,0-1 0,0 1 0,1 0-1,-2 0 1,1 0 0,0 0 0,0 0 0,-1 0 0,1 0 0,-1 0 0,1 0 0,-1 1 0,0-1 0,0 0 0,0 1-1,0 0 1,0-1 0,0 1 0,0 0 0,0 0 0,0 0 0,-1 0 0,-3 0 0,2 0-1,-1 1-1,0 0 1,0 0 0,1 0-1,-1 1 1,0 0 0,1 0 0,-1 0-1,0 0 1,1 1 0,-1-1-1,1 1 1,-6 4 0,-8 2 1,15-8-11,0 1 1,0 1 0,0-1 0,0 0 0,0 1-1,0-1 1,0 1 0,1 0 0,-1 0 0,1 0 0,-1 0-1,-3 5 1,6-7 4,0 1 1,0-1-1,0 0 0,0 0 0,0 0 0,0 1 0,0-1 1,0 0-1,0 0 0,0 0 0,0 1 0,0-1 0,0 0 1,0 0-1,0 0 0,0 1 0,1-1 0,-1 0 0,0 0 1,0 0-1,0 0 0,0 1 0,0-1 0,0 0 0,1 0 1,-1 0-1,0 0 0,0 0 0,0 0 0,0 1 0,1-1 1,-1 0-1,0 0 0,0 0 0,0 0 0,0 0 1,1 0-1,-1 0 0,0 0 0,0 0 0,0 0 0,1 0 1,-1 0-1,0 0 0,1 0 0,11 0-9,303-27-6,-310 26 14,-1 1 0,1 0 1,0 0-1,-1 0 0,1 0 0,0 1 0,-1-1 0,1 1 0,0 1 0,6 1 0,-9-2 1,0 0 0,-1 1 0,1-1-1,0 0 1,0 1 0,-1-1-1,1 1 1,-1-1 0,1 1-1,-1 0 1,0-1 0,0 1-1,0 0 1,0 0 0,0 0 0,0 0-1,0 0 1,-1 0 0,1 0-1,-1 0 1,1 0 0,-1 0-1,0 1 1,0 1 0,1 7-8,-1 1 1,-1-1 0,0 0-1,0 0 1,-1 0 0,-1 0-1,0 0 1,0 0 0,-1-1-1,-5 11 1,67-66 314,-51 39-290,24-21 133,52-35 0,-81 61-146,-1 0 0,1 0 0,-1 0 0,1 0 0,-1 0 0,1 0 0,0 1 0,-1-1 0,1 1 1,0-1-1,0 1 0,-1 0 0,1 0 0,0 0 0,0 0 0,-1 0 0,1 0 0,0 0 0,0 0 0,-1 1 0,1-1 0,0 1 0,-1-1 0,1 1 1,0 0-1,-1-1 0,1 1 0,-1 0 0,1 0 0,-1 0 0,2 2 0,3 3-14,-2 0 0,1 1 1,-1-1-1,1 1 0,5 14 0,6 9-10,-12-25 20,0 0 0,0 0 0,1 0 0,-1-1 1,1 1-1,0-1 0,0-1 0,1 1 0,-1-1 0,1 1 0,-1-1 1,1-1-1,0 1 0,0-1 0,1-1 0,-1 1 0,7 0 0,-2 0 17,0-2 1,0 0-1,-1 0 0,1-1 0,0 0 0,0-1 0,0 0 0,-1 0 0,13-6 0,-22 8-16,1-1 1,0 0-1,0 0 0,-1 1 1,1-1-1,-1 0 0,1-1 0,-1 1 1,1 0-1,-1 0 0,1-1 1,-1 1-1,0-1 0,0 1 0,0-1 1,0 1-1,0-1 0,0 0 0,0 1 1,-1-1-1,1 0 0,-1 0 1,1 0-1,-1 0 0,1 1 0,-1-1 1,0 0-1,0 0 0,0 0 1,0-2-1,-7-17-3765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04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 13168,'0'0'1608,"79"-40"-1064,-37 31-192,-4 5 0,-7 0-336,-15 2 0,-10 4-152,-6 2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04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1 198 9648,'0'0'288,"66"-18"8,19-11-160,28 1 8,16 4 344,4 0 16,-4-4 8,-12 7 8,-20 5-32,-23 10 8,-21 2-32,-27 4 0,-10 0-192,-14 4 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04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6 162 7136,'0'0'1505,"1"-12"-1072,0-3-190,3-41 1877,-16 61 2652,22-10-4202,-3 1-413,0-1-1,-1 0 0,1 0 0,-1 0 0,-1-1 0,1 0 0,6-9 0,11-11 515,-22 25-441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13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 5016,'0'0'7753,"-7"14"-7380,-84 182 837,-162 436 2655,244-604-3504,7-22-172,0-1 0,0 1 1,0 0-1,0 0 0,-1-1 0,-6 10 0,19-60 941,-6 22-1088,6-19-2641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14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9848,'0'0'3769,"16"1"-3394,24-1-77,0-2 1,48-8 0,78-26 555,-76 15 191,144-15-1,-88 24 712,-145 12-1716,0 0 0,0 0-1,0-1 1,0 1 0,0 0-1,-1 0 1,1 0 0,0 0-1,0 0 1,0 0 0,0 1-1,0-1 1,0 0 0,0 0-1,-1 1 1,1-1 0,0 0-1,0 1 1,0-1 0,0 1-1,1 12 231,-3-6-2333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5:22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4529 2384 3616,'0'0'4350,"-11"-8"-4188,-62-37 455,44 23 65,26 18-593,0 1 0,-1 0 0,1 0 1,-1 0-1,0 0 0,0 1 0,0-1 0,0 1 0,0 0 1,-1 1-1,-8-3 0,-68-6 929,-75-14 301,43 6-621,75 13-458,0-2 0,-44-13 1,-16-22 205,42 18-311,19 8-3,0-1-1,1-1 0,-34-24 1,68 41-125,-311-231 1308,246 181-981,-132-75-1,58 40-8,61 36-125,31 21 1,-89-71-1,-22-22 134,60 49-185,-67-42 49,84 61-116,34 24-5,-89-39 0,-4-1 129,-161-95 331,283 153-464,-36-26 0,37 24-6,-41-24 0,-19 3 42,-29-15 96,89 39-165,-11-7 66,-1 2 1,0 1-1,-41-13 0,-28-9 239,62 21-159,-55-14 0,74 25-148,1-1 1,0 0-1,1-2 0,-32-17 0,-10-6-21,31 17-84,-36-24 1,49 28-23,-1 0 0,0 1 0,-1 0 0,0 2-1,-26-9 1,-7-3-553,-73-39-1,60 27-2436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1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0 487 8536,'0'0'-71,"10"0"-238,2 0 483,0-1 0,0 0 1,-1-1-1,1 0 0,0-1 0,11-3 1,4-5 406,0-1-1,-1-2 1,0 0 0,-1-1 0,38-32 0,-46 32-88,0 0 1,-1-1-1,-1-1 1,-1-1-1,0 0 1,-2 0-1,21-41 1,-30 53-340,0 0 0,-1 1 0,0-1 0,0-1 0,0 1 0,-1 0 0,0 0 1,-1-1-1,1 1 0,-1 0 0,0-1 0,-1 1 0,1 0 0,-3-9 0,2 10-11,-1 0 0,0 0 0,-1 1 0,1-1 0,-1 1 0,0-1 0,0 1 0,0 0 0,0 0 0,-1 0 0,0 0 0,1 1 0,-2 0 0,1-1 0,0 2 0,0-1 0,-9-4 0,13 7-127,0 0 0,-1 0 1,1 0-1,0 0 0,0 1 0,0-1 0,0-1 1,-1 1-1,1 0 0,0 0 0,0 0 1,0 0-1,-1 0 0,1 0 0,0 0 0,0 0 1,0 0-1,0 0 0,-1 0 0,1 0 0,0 0 1,0-1-1,0 1 0,0 0 0,0 0 0,-1 0 1,1 0-1,0 0 0,0-1 0,0 1 0,0 0 1,0 0-1,0 0 0,0-1 0,0 1 1,0 0-1,0 0 0,0 0 0,-1 0 0,1-1 1,0 1-1,0 0 0,0 0 0,0 0 0,1-1 1,-1 1-1,0 0 0,0 0 0,0 0 0,0-1 1,0 1-1,0 0 0,0 0 0,1 0 3,-1 0 1,0 0-1,1 0 0,-1 0 1,1 0-1,-1 0 0,0 0 0,1 0 1,-1 0-1,1 1 0,-1-1 0,0 0 1,1 0-1,-1 0 0,0 1 0,1-1 1,-1 0-1,0 0 0,1 1 0,-1-1 1,0 0-1,0 1 0,1-1 0,-1 0 1,0 1-1,13 22 67,-2 1 0,-1 0-1,-1 0 1,7 30 0,19 48 37,-30-90-90,1-1 0,0 0 1,0-1-1,1 1 0,0-1 1,15 15-1,-20-23-23,0 0-1,0 0 0,1 1 0,-1-1 1,1-1-1,-1 1 0,1 0 1,0-1-1,-1 1 0,1-1 1,0 0-1,0 0 0,0 0 0,0 0 1,0 0-1,0-1 0,0 1 1,1-1-1,-1 0 0,0 0 0,0 0 1,0-1-1,0 1 0,0-1 1,0 1-1,0-1 0,0 0 1,0 0-1,0 0 0,0-1 0,0 1 1,0-1-1,-1 0 0,1 1 1,-1-1-1,3-3 0,17-13 37,-1 0 0,-1-2 0,0 0 1,-2-2-1,0 0 0,-2-1 0,0 0 0,16-34 0,-29 50-33,27-46 89,-26 48-54,-1-1 1,1 1-1,0 0 1,1 0 0,-1 0-1,10-7 1,-14 12-45,1 0 0,-1 0 0,0 0 0,0 0 0,0 0 0,0-1 0,0 1 0,0 0 0,1 0 0,-1 0 0,0 0 1,0 0-1,0 0 0,0 0 0,0 0 0,1 1 0,-1-1 0,0 0 0,0 0 0,0 0 0,0 0 0,0 0 0,0 0 0,1 0 1,-1 0-1,0 0 0,0 0 0,0 0 0,0 0 0,0 0 0,0 1 0,0-1 0,0 0 0,1 0 0,-1 0 0,0 0 1,0 0-1,0 0 0,0 1 0,0-1 0,0 0 0,0 0 0,0 0 0,0 0 0,0 0 0,0 1 0,0-1 0,0 0 0,0 0 1,0 0-1,1 14 88,-3 15-19,-2 6-24,-8 110 92,11-124-106,2 1 0,0 0 0,1-1 0,9 35 0,-10-52-23,0 1 1,0-1-1,1 0 0,-1 0 1,1 0-1,0-1 0,0 1 0,0 0 1,1-1-1,0 1 0,-1-1 0,1 0 1,0 0-1,1 0 0,-1 0 0,0-1 1,1 1-1,-1-1 0,1 0 0,0 0 1,0 0-1,6 2 0,-5-3 7,0 0 0,-1-1 0,1 0 0,-1 0 0,1 0 0,-1 0 0,1-1 0,-1 1 0,1-1 0,-1 0 0,1-1 0,-1 1 0,0-1 0,1 0 0,-1 0 0,0 0 0,0 0 1,-1-1-1,1 0 0,6-5 0,2-4 29,-1 0 1,-1 0 0,0-1 0,-1-1 0,0 1 0,13-29 0,31-96 244,-38 96-179,7-13 168,-28 78-125,-5 34 0,0 7-125,-33 139 42,-35 150 42,48-238-85,-46 112 1,73-219-31,1 4 7,-2-1 0,1-1-1,-2 1 1,1 0 0,-1-1 0,-1 0-1,0-1 1,-9 10 0,15-18-6,0 0 0,0 0 0,0 0 1,0 0-1,0 0 0,-1-1 0,1 1 1,0 0-1,0-1 0,-1 1 0,1-1 1,-1 1-1,1-1 0,0 0 0,-1 1 0,1-1 1,-1 0-1,1 0 0,-1 0 0,1 0 1,-1-1-1,1 1 0,0 0 0,-1 0 0,1-1 1,-1 1-1,1-1 0,0 1 0,-1-1 1,1 0-1,0 1 0,0-1 0,-1 0 0,0-1 1,-3-3 8,1 1 1,0 0-1,0-1 0,0 1 1,1-1-1,0 0 1,-5-9-1,-4-13 33,1 0 0,1-1 0,1 0 0,1-1 0,2 1 0,1-1 0,-2-58 0,7 78-26,0 1 0,1-1 0,1 1 0,0-1 0,0 1 0,0 0 0,1 0 0,0 0 0,0 0 0,1 0 0,0 1 0,1-1 0,0 1 0,0 0 0,0 1 0,1-1 0,0 1 0,10-8 0,-2 4 11,0 0 1,0 1-1,1 0 1,0 1-1,0 1 0,1 0 1,0 2-1,22-6 1,-30 9-5,0 1 0,1 0 0,-1 0 0,0 1 0,1 0 0,-1 1 0,1-1 0,-1 2 1,0-1-1,0 1 0,14 5 0,1 3-715,0 1 1,29 18-1,-29-15-1511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21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1 980 5120,'0'0'10697,"6"-15"-10202,20-55 6,55-137 1307,29-3 73,-108 208-1808,-1-1-1,1 1 1,0 0-1,0-1 1,0 1 0,1 0-1,-1 0 1,0 0-1,1 1 1,0-1 0,4-2-1,10-6 686,-17 10-732,1-1 0,-1 1-1,0 0 1,0 0-1,0 0 1,1 0 0,-1 0-1,0 0 1,0-1 0,0 1-1,1 0 1,-1 0 0,0 0-1,0 0 1,1 0-1,-1 0 1,0 0 0,0 0-1,1 0 1,-1 0 0,0 0-1,0 0 1,0 0 0,1 0-1,-1 0 1,0 0-1,0 1 1,1-1 0,-1 0-1,0 0 1,0 0 0,0 0-1,1 0 1,-1 0 0,0 1-1,0-1 1,0 0-1,0 0 1,1 0 0,-1 0-1,0 1 1,0-1 0,0 0-1,0 0 1,0 1-1,0-1 1,5 18 392,-4 25-179,-3-12-88,-1-1 1,-2 0 0,-8 29 0,-31 88 345,26-91-225,10-25 200,20-52 30,4-11-484,5-3 75,1 0 0,2 2 0,2 0 0,1 2 0,1 0 0,1 2 0,2 2 0,62-44 0,-91 70-82,-1 0 0,1-1 0,0 1 0,0 0 1,0 0-1,-1 0 0,1 0 0,0 1 0,0-1 0,0 0 0,0 1 1,0-1-1,1 1 0,2 0 0,-3 0-5,-1 1 0,0 0 0,0 0 0,0-1 0,0 1 0,0 0 0,0 0 0,0 0 0,0 0 0,0 0 0,0 0 0,0 1 0,-1-1 0,1 0 0,-1 0 0,1 0 0,-1 1 0,1-1 0,-1 0 0,1 1 0,-1-1 0,0 3 0,4 11 18,-2 1-1,0 0 0,-1 0 1,0 1-1,-3 25 1,-17 84 69,10-73-47,4-30-15,4-17-16,-1 1 1,1-1-1,0 1 1,0-1-1,0 1 1,1-1-1,0 1 0,1-1 1,1 9-1,-2-14-10,1-1-1,0 1 0,-1 0 1,1-1-1,0 1 0,0-1 1,-1 1-1,1-1 0,0 0 1,0 1-1,0-1 0,0 0 0,0 1 1,-1-1-1,1 0 0,0 0 1,0 0-1,0 0 0,0 0 1,0 0-1,0 0 0,0 0 1,0 0-1,0 0 0,-1-1 0,1 1 1,0 0-1,0-1 0,1 0 1,30-11 52,-1-6-7,-1-2 0,-1 0 1,-1-2-1,40-42 0,-51 47-14,-9 9-5,0 0 1,16-12-1,-30 58 13,-2 3-43,3-21 3,2-1-1,-2 35 0,5-49 1,0 1 1,0-1-1,0 0 0,1 1 1,0-1-1,1 0 0,-1 1 0,1-1 1,0 0-1,0 0 0,0 0 0,1-1 1,-1 1-1,8 8 0,-10-12-5,1 0 0,0 0 0,0 0 0,0 0 0,0-1 0,0 1 0,1 0 0,-1 0 0,0-1 0,0 1 0,0-1 0,1 1 0,-1-1 0,0 0 0,1 1 0,-1-1 0,0 0 0,1 0 0,-1 0 0,0 0 0,1 0 0,-1 0 0,0 0 0,1 0 0,-1 0 0,0-1 0,0 1 0,1-1 0,-1 1 0,0-1 0,0 1 1,1-1-1,-1 0 0,0 1 0,0-1 0,0 0 0,1-1 0,0 0 3,1 0 0,-1 0 0,0-1 0,-1 1 1,1 0-1,0-1 0,-1 1 0,1-1 0,-1 1 1,0-1-1,0 0 0,0 1 0,0-1 0,0 0 1,0 0-1,-1-4 0,-1-5 7,-1-1 0,0 1 0,-1-1 0,-1 1 0,0 0-1,-1 0 1,0 0 0,-1 1 0,0 0 0,0 0 0,-13-14 0,15 20 12,0 0 1,-1 1-1,0 0 1,0 0 0,0 1-1,0-1 1,-1 1-1,1 0 1,-1 1-1,-7-3 1,-10-6 18,13 7-56,28 11-15,-2-4 26,0 0-1,1 0 0,-1-2 0,1 0 1,0-1-1,-1 0 0,1-2 0,0 0 0,-1 0 1,26-9-1,-16 3-2,0-1-1,-1-1 1,0-1 0,-1-1-1,41-28 1,-38 19 10,-1 0 0,-1-2-1,-1-1 1,-1-1 0,-1-1 0,-1-1 0,19-34-1,-20 27 4,-1-1-1,-2 0 0,-2-2 0,-2 0 0,17-70 0,-27 97 10,-1-1-1,0 0 1,-1 0 0,0 0 0,0 0 0,-1 0 0,-3-20-1,3 31-12,0-1 0,0 1 0,0 0-1,0-1 1,0 1 0,-1 0 0,1 0 0,0-1-1,0 1 1,0 0 0,0 0 0,0-1-1,0 1 1,-1 0 0,1 0 0,0 0-1,0-1 1,0 1 0,-1 0 0,1 0-1,0 0 1,0 0 0,-1-1 0,1 1-1,0 0 1,0 0 0,-1 0 0,1 0-1,0 0 1,0 0 0,-1 0 0,1 0-1,0 0 1,0 0 0,-1 0 0,1 0-1,0 0 1,-1 0 0,1 0 0,0 0 0,0 0-1,-1 0 1,1 0 0,0 0 0,0 1-1,-1-1 1,1 0 0,0 0 0,0 0-1,-1 0 1,1 1 0,0-1 0,0 0-1,0 0 1,0 0 0,-1 1 0,1-1-1,0 0 1,-13 16-3,5-2-3,1 0 0,0 1 0,1 0 0,1 1 0,-6 26 0,-10 86-45,19-107 42,-27 446-84,27-392 109,0-18 13,2-1 0,8 60 0,-8-114-36,0 0-1,0-1 1,0 1 0,0 0 0,0-1-1,1 1 1,-1 0 0,1-1 0,-1 1-1,1-1 1,0 1 0,0-1 0,0 2-1,0-4-15,0 1-1,-1-1 0,1 0 1,-1 1-1,1-1 0,-1 0 1,0 0-1,1 1 0,-1-1 1,0 0-1,0 0 0,1 0 1,-1 0-1,0 0 0,0 1 0,0-3 1,6-53-760,-6 30 278,-2 0 0,-5-32-1,0 20-3198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21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 13672,'0'0'1177,"-11"-1"-669,-46-3 381,84 11-255,-7-1-521,277 36 1020,-34-8-52,-212-24-3290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22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1083 6928,'0'0'2914,"-6"9"-2243,-3 4-390,3-4 136,-1 0 0,2 1 0,-1-1 0,-5 15 1,11-23 131,5-11 516,64-98 493,-14 22-736,53-109 1,26-128 410,-71 162-585,-47 120-326,13-49-1,-25 77-185,-2 0 0,1 0 0,-2 0 0,1-1 1,-2 1-1,0 0 0,0-1 0,-4-17 0,4 31-121,0-1 0,0 0 1,-1 1-1,1-1 0,0 0 0,0 0 0,-1 1 0,1-1 1,0 0-1,-1 1 0,1-1 0,-1 1 0,1-1 1,0 0-1,-1 1 0,0-1 0,1 1 0,-1-1 0,1 1 1,-1-1-1,0 1 0,1 0 0,-1-1 0,0 1 1,1 0-1,-1 0 0,0-1 0,1 1 0,-1 0 0,0 0 1,0 0-1,1 0 0,-1 0 0,0 0 0,0 0 0,1 0 1,-1 0-1,0 0 0,0 0 0,1 0 0,-1 1 1,0-1-1,1 0 0,-1 1 0,0-1 0,1 0 0,-2 2 1,-2 0 21,0 0 1,0 1 0,0-1 0,1 1 0,-1 0-1,-5 6 1,-3 8 21,0 1-1,0-1 0,2 2 0,0 0 0,1 0 1,-10 31-1,4 0 37,-13 79 0,17-56-3,2 0 1,3 1 0,9 143-1,-1-195-39,9 34 0,-10-50-34,1-1-1,-1 1 1,1-1 0,1 1 0,-1-1 0,1 0 0,0 0 0,0 0 0,0 0 0,9 8 0,-10-11-4,1-1 0,-1 1 0,1-1 1,-1 0-1,1 1 0,0-1 0,0-1 0,0 1 1,-1 0-1,1-1 0,0 1 0,0-1 1,0 0-1,0 0 0,0 0 0,0 0 0,0-1 1,0 1-1,0-1 0,-1 0 0,1 0 1,5-2-1,3-1 30,0-2 1,0 1-1,-1-1 0,12-9 1,-4 0 45,0-1 1,-1 0 0,0-2-1,-2 0 1,17-25-1,3-4 791,-38 57-864,0 1 1,1-1 0,0 0 0,1 1 0,1-1 0,-1 1 0,1-1 0,1 1 0,0-1 0,1 0 0,0 1 0,0-1 0,1 0-1,1 0 1,-1 0 0,2-1 0,-1 1 0,1-1 0,1 0 0,12 16 0,-16-23-18,0-1 0,1 1 0,-1 0 0,1-1 0,0 0 0,-1 1 0,1-1 0,5 1 0,-8-2 0,1 1 1,-1-1 0,1 0-1,-1 0 1,1 0 0,-1 1-1,1-1 1,-1 0 0,1 0-1,-1 0 1,1 0 0,-1 0-1,1 0 1,-1 0 0,1 0 0,0 0-1,-1 0 1,1 0 0,-1-1-1,1 1 1,-1 0 0,1 0-1,-1 0 1,0-1 0,1 1-1,-1 0 1,1-1 0,-1 1 0,1 0-1,-1-1 1,0 1 0,1 0-1,-1-1 1,0 1 0,1-1-1,-1 1 1,0-1 0,0 1-1,1 0 1,-1-1 0,0 1-1,0-1 1,0 1 0,0-1 0,0 1-1,0-1 1,0 0 0,0 1-1,0-1 1,0 1 0,0-1-1,0 1 1,0-1 0,0 1-1,0-1 1,0 1 0,-1-1 0,-1-8 14,-1 1 1,0 0 0,0 0 0,-1 0 0,0 1 0,-1-1-1,0 1 1,0 0 0,-9-10 0,-7-4 71,-32-26 0,5 14 129,56 29-140,7 0-77,0 2-1,0 0 1,0 0-1,27 2 1,65 9-5,-46-2 4,67-4-318,-120-3 301,-7-1-465,-7-3 184,-9-4-115,-8-1-3085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22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13168,'0'0'1072,"79"-34"-864,-12 16 0,11 2-56,15 10 0,4 4 104,7 2-8,-1 6 32,-4 0 0,4 0-64,-3 6 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24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7936,'0'0'5722,"-10"16"-4970,-12 21-62,-25 57 0,39-76-460,-42 107 1161,44-107-1137,2 0 1,0 0-1,0 0 0,2 0 0,-1 22 1,3-36-168,0 1 0,1-1 0,-1 1 1,1-1-1,0 0 0,0 1 0,1-1 0,-1 0 1,1 0-1,0 0 0,0 0 0,0 0 0,0 0 1,1-1-1,6 7 0,-7-8-47,0 0-1,0 0 1,0 0-1,1-1 1,-1 1 0,1-1-1,-1 0 1,1 0-1,0 0 1,-1 0-1,1 0 1,0-1 0,0 1-1,-1-1 1,1 0-1,0 1 1,0-1-1,0-1 1,0 1 0,-1 0-1,1-1 1,0 1-1,0-1 1,-1 0 0,1 0-1,3-2 1,11-5 82,0-2 1,-1 1 0,-1-2 0,0-1-1,0 0 1,-1 0 0,-1-1 0,0-1-1,17-24 1,0-5 349,-2 0 0,28-60-1,-53 115 148,-2 11-544,-1-15-55,10 137 284,-7-129-272,0 1 0,1-1 0,0 1 0,1-1 1,1-1-1,13 25 0,-17-36-22,0-1 0,0 1 1,1-1-1,-1 0 0,1 0 0,0 0 1,0 0-1,0 0 0,1-1 1,-1 1-1,0-1 0,1 0 0,0 0 1,-1 0-1,1 0 0,0-1 0,0 0 1,0 0-1,0 0 0,0 0 0,0 0 1,0-1-1,1 0 0,-1 0 0,5 0 1,-2-1 2,-1 0-1,0-1 1,0 1 0,0-1 0,0-1 0,0 1 0,0-1 0,-1 0-1,1 0 1,-1 0 0,1-1 0,-1 0 0,-1 0 0,1 0-1,0-1 1,3-5 0,14-22 48,-1-2 1,-1 0-1,28-73 0,-17 38 28,-8 13-2,-15 36 8,0 0 0,2 0 0,16-25 1,-26 44-92,0 1 1,0 0-1,0-1 1,0 1-1,1 0 1,-1-1-1,0 1 1,0 0-1,0-1 1,1 1-1,-1 0 1,0 0-1,0-1 1,1 1-1,-1 0 1,0 0-1,1 0 1,-1-1-1,0 1 1,1 0-1,-1 0 1,0 0-1,1 0 1,-1 0-1,0 0 1,1 0-1,-1 0 1,0-1-1,1 1 1,-1 0-1,1 1 1,-1-1-1,0 0 1,1 0-1,-1 0 1,0 0-1,1 0 1,-1 0-1,0 0 1,1 0-1,-1 1 1,0-1-1,1 0 1,-1 0-1,0 0 1,0 1-1,1-1 1,-1 0-1,1 1 1,9 19 101,-10-20-105,10 28 30,-2 1 0,0-1 0,-2 1 1,3 46-1,-5-25-2,-8 97 0,3-135-20,-1 0-1,0 1 1,-1-1 0,0 0-1,-1 0 1,-8 17-1,11-26-3,-1 0 0,1-1 0,-1 1 0,0 0 0,0-1 0,0 1 0,0-1 0,-1 0 0,1 0-1,-1 1 1,1-2 0,-1 1 0,-3 2 0,4-4 1,-1 1-1,1 0 1,-1-1-1,1 1 1,-1-1-1,1 0 1,-1 0-1,1 0 1,-1 0-1,0 0 1,1 0-1,-1-1 1,1 1-1,-1-1 1,1 0-1,0 1 1,-1-1-1,-4-3 0,-5-3 42,1 0-1,-1-1 1,1 0-1,0-1 1,1 0-1,0-1 0,0 0 1,1 0-1,1-1 1,-13-21-1,20 31-42,1 1 1,0 0-1,0-1 0,0 1 1,0 0-1,0-1 0,0 1 1,0 0-1,0-1 0,0 1 0,1 0 1,-1-1-1,0 1 0,0 0 1,0 0-1,0-1 0,0 1 0,1 0 1,-1-1-1,0 1 0,0 0 1,0 0-1,1-1 0,-1 1 1,0 0-1,0 0 0,1 0 0,-1-1 1,0 1-1,1 0 0,-1 0 1,0 0-1,0 0 0,1-1 0,-1 1 1,0 0-1,1 0 0,-1 0 1,0 0-1,1 0 0,-1 0 1,0 0-1,1 0 0,-1 0 0,0 0 1,1 0-1,0 1 0,23-3 44,-23 2-45,146 9 103,6 0-65,-128-9-37,-1-1 1,1-2-1,0 0 0,28-9 0,-47 11-3,30-9 1,52-22 0,-79 28-2,0 0 0,-1-1 0,1 1 1,-1-2-1,0 1 0,-1-1 0,1-1 0,-1 1 1,-1-1-1,1 0 0,6-10 0,-11 14 1,-1 1-1,1 0 1,-1-1 0,0 1-1,0-1 1,0 1-1,0-1 1,0 0 0,0 0-1,-1 1 1,1-1 0,-1 0-1,0 0 1,0 0-1,0 1 1,0-1 0,0 0-1,-1 0 1,1 1 0,-1-1-1,0 0 1,0 0-1,0 1 1,0-1 0,0 1-1,0-1 1,-1 1 0,-2-4-1,1 3 2,0 0-1,0 0 1,-1 0-1,1 1 1,0-1 0,-1 1-1,0 0 1,1 0-1,-1 1 1,0-1-1,0 1 1,0 0 0,0 0-1,0 0 1,0 0-1,0 1 1,-1-1 0,-4 1-1,2 1 5,0 0 0,1 0 0,-1 0 0,1 1-1,0-1 1,-1 2 0,1-1 0,0 1 0,0 0 0,0 0-1,1 1 1,-1-1 0,1 1 0,0 0 0,0 1 0,0 0 0,0-1-1,1 1 1,0 1 0,0-1 0,-5 11 0,5-9 3,0 0 0,1 1 1,0-1-1,0 1 1,1 0-1,0 0 0,0 0 1,1 0-1,0 0 0,1 1 1,-1-1-1,2 0 1,-1 0-1,1 0 0,0 0 1,1 1-1,3 9 0,0-7 9,0 0-1,1 0 0,0-1 1,1 1-1,0-2 0,0 1 0,1-1 1,1 0-1,-1 0 0,1-1 0,1-1 1,-1 1-1,2-1 0,-1-1 1,22 10-1,-5-4 41,1-1 0,0-2 0,0-1 0,1-1-1,44 5 1,-51-10-41,0 0-1,-1-2 0,26-2 0,-3-7-3964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2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105 262 7136,'0'0'6560,"-7"15"-5942,0 3-469,0 1-1,1-1 1,1 1-1,0 0 1,2 0 0,-2 29-1,6 83 717,24 164 0,2 82 2580,-28-388-3079,0-1 0,-5-21 0,-1 2-183,-19-122 504,-20-123 198,23-3-41,22 235-703,-1-4 201,9-84 0,-5 117-293,1 1 0,0-1 0,1 1 0,1 0 0,0 0 0,1 1 0,0-1 0,1 1 0,0 1 0,10-13 0,-14 20-39,1 1 0,0-1 0,0 1 0,0 0 0,1 0 0,0 0 0,-1 1 0,1 0 0,0 0 0,0 0 0,1 0 0,-1 1 0,1 0 0,-1 0 0,1 0 0,0 1 0,0 0 0,-1 0 0,1 0 0,0 1 0,0 0 0,0 0 0,0 0 0,0 1 0,0 0 0,-1 0 0,1 0 0,0 1 0,-1 0 0,9 4 0,0 0-4,-1 2 0,1 0 1,-1 0-1,0 1 0,-1 1 0,0 0 0,0 1 0,-1 0 0,-1 0 0,14 20 0,-9-8-8,-1 1-1,0 1 0,-2-1 1,-1 2-1,-1 0 0,-2 0 1,0 1-1,5 37 0,-10-46 9,-1 0 0,-1 1 0,0-1 0,-2 1 0,0-1 0,-1 0 0,-1 1 0,0-1 0,-2 0 0,0-1 0,-1 1 0,0-1 0,-15 26 0,18-37 2,-1 0 0,0 0 0,-1 0 0,1-1 0,-1 0 0,0 0-1,0 0 1,-1 0 0,1-1 0,-1 0 0,0 0 0,0 0 0,-1-1 0,1 0 0,-1 0 0,0 0-1,1-1 1,-1 0 0,0-1 0,0 0 0,0 0 0,0 0 0,-1-1 0,1 0 0,-11-1 0,-4-3 60,1-1 0,0 0 0,0-2 1,0 0-1,-27-15 0,-11-4 232,44 20-195,13 4-82,-1 1 0,1-1 0,-1 1 0,0 0 0,0 0 0,1 1 0,-1-1 0,-4 0 0,7 1-27,0 0 1,0 1-1,0-1 1,0 0 0,0 0-1,-1 0 1,1 1-1,0-1 1,0 0-1,0 0 1,0 1-1,0-1 1,0 0 0,0 0-1,0 1 1,0-1-1,0 0 1,0 0-1,0 0 1,0 1-1,0-1 1,0 0 0,0 0-1,1 1 1,-1-1-1,0 0 1,0 0-1,0 0 1,0 1-1,0-1 1,0 0 0,1 0-1,-1 0 1,0 0-1,0 1 1,0-1-1,0 0 1,1 0-1,-1 0 1,9 12-200,19 21-296,12 16-79,-18-24-2761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28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79 564 12256,'0'0'3060,"-10"1"-2631,-29 7 14,37-7-401,0-1 0,1 1 0,-1 0 0,1 0 0,-1 0 0,1 0 0,-1 0 0,1 0 0,-1 0 0,1 0 0,0 0 0,0 1 0,0-1 0,-1 1 0,1-1 0,1 1 0,-1-1 0,0 1 0,0-1 0,0 1 0,1 0 0,-1-1 0,1 1 0,0 0 0,-1 0 0,1-1 0,0 1 0,0 0 0,0 0 0,0 3 0,1-1 48,-1 1-1,1-1 0,0 1 0,0-1 0,1 1 0,-1-1 1,1 0-1,0 0 0,3 6 0,-1-5-4,1 0 0,-1 0 0,1-1 0,0 1 1,0-1-1,0 0 0,0-1 0,1 1 0,-1-1 0,1 0 0,0 0 0,0-1 0,0 0 0,1 0 1,-1 0-1,0-1 0,1 1 0,-1-2 0,1 1 0,-1-1 0,1 0 0,-1 0 0,10-2 0,-10 1-27,-1 0 0,0 0 0,-1 0 0,1 0-1,0-1 1,0 0 0,-1 0 0,1 0 0,-1-1 0,1 1-1,-1-1 1,0 0 0,0-1 0,0 1 0,-1-1-1,1 1 1,-1-1 0,0 0 0,0 0 0,0 0 0,0-1-1,-1 1 1,0-1 0,0 0 0,0 1 0,0-1-1,-1 0 1,0 0 0,0 0 0,1-5 0,-2 4-8,-1 1 0,1-1 0,-1 0 0,0 1 1,0-1-1,-1 1 0,1-1 0,-1 1 1,-1 0-1,1 0 0,-1 0 0,1 0 0,-1 0 1,-1 1-1,1-1 0,-1 1 0,0 0 0,0 0 1,0 0-1,0 0 0,-10-5 0,7 4 24,0 1 0,0 0-1,0 0 1,0 1 0,-1 0 0,1 0-1,-1 1 1,0 0 0,0 0 0,0 1-1,0 0 1,0 0 0,0 1 0,-16 1-1,23-1-59,-1 0 0,1 1 0,0-1-1,0 0 1,-1 1 0,1-1 0,0 1-1,0-1 1,0 1 0,0-1 0,-1 1-1,1 0 1,0 0 0,0-1 0,0 2-1,0-1-2,1-1 0,0 1-1,-1-1 1,1 1 0,0 0 0,-1-1-1,1 1 1,0-1 0,0 1-1,0 0 1,0-1 0,0 1-1,0 0 1,0-1 0,0 1 0,0 0-1,0-1 1,0 1 0,0 0-1,0-1 1,1 2 0,0 0 2,0 0 1,1 0 0,-1 0-1,0 0 1,1 0 0,0 0-1,-1 0 1,1-1-1,0 1 1,0-1 0,0 1-1,0-1 1,0 1 0,4 0-1,5 3 2,0-1 0,1-1 1,-1 0-1,1 0 0,0-1 0,0-1 0,-1 0 0,1 0 0,0-1 0,0-1 1,0 0-1,0-1 0,0 0 0,15-5 0,12-6 32,0-2 0,64-34 0,-87 40-29,10-4 27,-1-1 0,-1-2 0,0 0 0,-2-1 1,1-2-1,-2 0 0,-1-1 0,0-1 0,31-46 1,-47 61 16,0 1 1,-1-1 0,0 1-1,0-1 1,0 0 0,-1 0-1,0-1 1,0 1 0,0 0-1,-1-1 1,0 1 0,0-9-1,-1 14-55,0 1 0,0 0 0,0 0 0,-1 0 1,1 0-1,0 0 0,0-1 0,0 1 0,0 0 0,0 0 0,-1 0 0,1 0 0,0 0 0,0 0 0,0 0 0,0 0 0,-1 0 1,1 0-1,0 0 0,0 0 0,0 0 0,-1 0 0,1 0 0,0 0 0,0 0 0,0 0 0,-1 0 0,1 0 0,0 0 0,0 0 1,0 0-1,0 0 0,-1 0 0,1 0 0,0 0 0,0 0 0,0 0 0,0 1 0,0-1 0,-1 0 0,1 0 0,0 0 0,0 0 1,0 0-1,0 1 0,0-1 0,0 0 0,0 0 0,-1 0 0,1 0 0,0 1 0,-14 80 261,7-53-230,2-1 1,-2 52-1,7-51-10,5 33 0,-4-52-14,1 0-1,0 0 0,0 0 0,1 0 1,0 0-1,1-1 0,7 14 0,-9-19-7,0-1-1,0 1 0,0-1 1,1 1-1,-1-1 0,1 0 1,0 0-1,0 0 0,0-1 0,0 1 1,0-1-1,0 1 0,0-1 1,0 0-1,0 0 0,1-1 0,-1 1 1,0-1-1,1 1 0,-1-1 1,0 0-1,1 0 0,-1-1 0,0 1 1,5-1-1,0-1 12,-1 0 0,1 0 0,0 0 0,-1-1 0,0 0 0,1 0-1,-1-1 1,0 0 0,10-8 0,1-4 19,-1-1 0,-1-1 0,0 0 1,-1-1-1,-1-1 0,22-41 0,53-139 193,-50 102-62,-34 86-125,-5 8-22,1 1 1,0 0-1,0 0 0,1 0 1,-1 0-1,1 0 1,-1 0-1,1 0 1,0 0-1,0 1 1,5-5-1,-7 6-16,1 1-1,-1 0 0,0 0 1,1 0-1,-1 0 1,1 0-1,-1 0 1,0 0-1,1 0 0,-1 0 1,0 0-1,1 0 1,-1 1-1,1-1 1,-1 0-1,0 0 0,1 0 1,-1 0-1,0 0 1,0 1-1,1-1 1,-1 0-1,0 0 0,1 1 1,-1-1-1,0 0 1,0 1-1,1-1 1,-1 0-1,0 0 1,0 1-1,0-1 0,0 0 1,1 1-1,-1-1 1,0 1-1,0-1 1,6 20 47,-5-16-38,13 56 44,-2-1 0,-4 2 0,-2-1 0,-2 1 0,-10 120 0,6-173-45,-1-1 0,0 1 0,-1-1-1,0 0 1,0 0 0,-5 12 0,6-17-3,1-1 1,-1 1-1,-1 0 1,1 0-1,0-1 1,0 1-1,-1-1 1,1 1 0,0-1-1,-1 1 1,0-1-1,1 0 1,-1 0-1,0 0 1,0 0-1,1 0 1,-1 0-1,0 0 1,0-1-1,0 1 1,0-1-1,0 1 1,0-1-1,0 0 1,0 0-1,0 0 1,0 0 0,-3 0-1,-2-1 18,1-1 1,0 0-1,0 0 0,0 0 1,0 0-1,0-1 0,0 0 0,0-1 1,-7-5-1,-6-6 102,-21-22 0,12 11 45,23 22-141,-6-6 79,13 8-70,8 3-35,21 6-31,1-1 0,-1-2 1,1-1-1,34-1 0,-48-3 10,0 0 0,0-2 0,-1 0 0,1-1 1,-1-1-1,0 0 0,0-1 0,30-16 0,-28 10 13,-1 0 0,0-2 0,-1 0 0,0 0 0,-1-2 0,-1 0 0,-1-1 0,0 0 0,-1-1 0,-1-1 0,16-31 0,-26 47 4,1-3 15,0 0-1,0 1 1,1-1 0,8-9 0,-12 15-18,0 0 1,0 0 0,1 0 0,-1 0-1,0 0 1,0 0 0,0 0-1,0 0 1,0 0 0,0 0-1,1 0 1,-1 0 0,0 0-1,0 0 1,0 0 0,0 0-1,0 0 1,0 0 0,1 0 0,-1 0-1,0 0 1,0 0 0,0 0-1,0 0 1,0 0 0,0 0-1,0 0 1,0 1 0,1-1-1,-1 0 1,0 0 0,0 0 0,0 0-1,0 0 1,0 0 0,0 0-1,0 1 1,0-1 0,0 0-1,0 0 1,0 0 0,0 0-1,0 0 1,0 0 0,0 1 0,0-1-1,0 0 1,0 0 0,0 0-1,0 0 1,3 15 15,0 15 9,-4 18 16,-7 53 1,5-78-21,-2-1 0,0 0 1,-1-1-1,-15 36 0,19-52-15,0 0 1,-1 0-1,0 0 0,0 0 0,-1 0 1,1-1-1,-1 1 0,0-1 0,0 0 1,-1 0-1,1 0 0,-1-1 0,0 0 1,-5 3-1,5-4-1,1 0 1,-1 0-1,0-1 1,0 0-1,0 0 1,0-1-1,0 1 1,0-1-1,0 0 0,0 0 1,0-1-1,0 1 1,0-1-1,0 0 1,0 0-1,-6-3 1,-10-5 63,1 0 1,0-1 0,-26-17-1,43 23 25,9 3-63,12 2-41,-17 0 13,57 6-51,1-1 0,90-5 0,-29-12 13,-101 8 32,-1-1 1,0-1-1,0-1 0,23-10 1,-41 16 2,95-49-8,-86 44 9,0-1-1,-1 0 1,0-1-1,0 0 0,0 0 1,-1-1-1,0 0 0,6-10 1,-11 15 5,0-1 0,0 0 0,-1 0 0,0 0 0,0 0 0,0 0 0,0 0 0,-1 0 1,1 0-1,-1 0 0,0 0 0,0 0 0,-1-1 0,1 1 0,-1 0 0,0 0 0,0 0 0,0 0 0,-1 0 0,1 1 1,-1-1-1,0 0 0,0 1 0,0-1 0,-6-6 0,6 8-1,0-1 1,0 1-1,0-1 0,0 1 1,-1 0-1,1 0 0,-1 0 1,0 0-1,1 0 0,-1 1 1,0-1-1,0 1 0,0-1 1,0 1-1,0 0 1,0 1-1,0-1 0,-1 0 1,1 1-1,0 0 0,0-1 1,-1 1-1,1 1 0,0-1 1,0 0-1,-1 1 0,1 0 1,0-1-1,0 1 0,0 1 1,0-1-1,0 0 0,-3 3 1,1-1-9,0 1 0,0 0 1,0 0-1,0 0 0,0 1 1,1 0-1,0 0 0,0 0 1,1 0-1,-1 1 0,1-1 1,0 1-1,1 0 0,-1 0 1,1 0-1,0 0 0,1 0 1,-1 1-1,1-1 0,1 0 1,-1 1-1,1-1 0,0 1 1,0-1-1,2 9 0,0-6 1,0 0-1,0-1 0,1 1 0,0 0 0,0-1 0,1 0 1,0 0-1,0 0 0,1-1 0,0 1 0,1-1 1,-1 0-1,1 0 0,1-1 0,-1 0 0,1 0 1,12 8-1,-14-11 10,1 0 0,-1-1 1,1 1-1,-1-1 1,1 0-1,0-1 0,0 1 1,0-1-1,0 0 0,11 0 1,-14-1-2,0 0 0,0-1 0,0 1 0,0-1 0,0 1 0,-1-1 0,1 0 0,0 0 0,-1 0 0,1 0 0,0-1 1,-1 1-1,0-1 0,1 0 0,-1 1 0,0-1 0,0 0 0,0 0 0,0-1 0,0 1 0,0 0 0,-1-1 0,1 1 0,-1-1 0,2-4 0,-1 1 1,-1 1 0,1-1-1,-2 0 1,1 0 0,-1 0-1,0 0 1,0 0 0,0 0-1,-1 0 1,0 0-1,0 0 1,-1 1 0,1-1-1,-4-7 1,-5-11 35,-22-41-1,13 34 84,-25-32-1,7 10 48,36 53-172,1-1-1,0 1 0,-1-1 0,1 1 0,0-1 1,0 0-1,0 1 0,-1-1 0,1 1 0,0-1 0,0 0 1,0 1-1,0-1 0,0 0 0,0 1 0,0-1 1,0 0-1,0 1 0,1-1 0,-1 1 0,0-1 1,0 0-1,1 1 0,-1-1 0,0 1 0,0-1 1,1 1-1,-1-1 0,1 1 0,-1-1 0,0 1 0,1-1 1,-1 1-1,1-1 0,-1 1 0,1 0 0,0-1 1,-1 1-1,1 0 0,-1 0 0,1-1 0,-1 1 1,1 0-1,0 0 0,-1 0 0,2 0 0,29-7-9,10 6 2,0 2-1,73 10 0,-61-4-38,-41-6 17,-1 1-1,1 1 1,-1 0 0,0 1 0,1 0-1,-1 0 1,-1 1 0,1 0-1,-1 1 1,10 7 0,-17-9 26,1-1 0,-1 1 0,1 0 0,-1 0 0,-1 0 0,1 0 0,0 0 0,-1 1 0,0-1 0,0 1 0,0 0 0,-1 0 0,0-1 0,0 1 0,0 0 0,0 10 0,0-1 19,-1 0 0,-1 1 1,-1-1-1,-4 23 0,4-31-6,0-1 1,0 0 0,0 0-1,0 0 1,-7 8-1,-5 13 106,26-46-53,1 1 0,0 0 1,2 1-1,24-24 1,-38 41-63,5-6 5,0 1 0,1 0 0,15-11 0,-21 16-4,0 0-1,0 0 0,0 1 0,0-1 1,0 0-1,1 1 0,-1-1 0,0 1 1,1-1-1,-1 1 0,0-1 0,1 1 1,-1 0-1,0 0 0,1 0 0,-1 0 0,1 0 1,-1 0-1,0 0 0,1 0 0,-1 0 1,0 1-1,1-1 0,-1 1 0,0-1 1,1 1-1,-1-1 0,0 1 0,0 0 1,0-1-1,1 1 0,-1 0 0,0 0 1,0 0-1,1 2 0,9 14-19,0 1-1,-2 0 1,13 35 0,-13-30 25,1 0 0,19 31 0,-25-48 2,0 0 1,1 0 0,0-1-1,0 1 1,0-1 0,0 0-1,1 0 1,0-1 0,0 0-1,0 0 1,0 0 0,12 4-1,-16-7-6,0 0-1,0-1 0,0 1 0,0-1 0,0 1 0,0-1 1,1 0-1,-1 0 0,0 0 0,0 0 0,0 0 1,0 0-1,0-1 0,0 1 0,0-1 0,0 1 1,0-1-1,0 0 0,2-1 0,-3 2-21,0-1-1,1 0 1,-1 0-1,0 0 1,0 0-1,0-1 0,-1 1 1,1 0-1,0 0 1,0-1-1,-1 1 1,1 0-1,-1-1 1,1 1-1,-1 0 1,1-1-1,-1 1 1,0-1-1,0 1 1,0 0-1,1-1 1,-2 1-1,1-1 1,0 1-1,0-1 1,0 1-1,-1-3 1,-9-23-1050,6 19-2609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28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15176,'0'0'2510,"11"-3"-2298,32-9-8,-42 12-180,1 0 1,-1 0-1,0-1 0,1 1 0,-1 0 1,0 0-1,0 0 0,1 0 1,-1 1-1,0-1 0,1 0 0,-1 1 1,0-1-1,0 0 0,0 1 0,1-1 1,-1 1-1,0 0 0,0-1 0,0 1 1,0 0-1,0 0 0,0 0 1,1 1-1,0 1 100,0 0 1,0 0-1,0 0 1,0 0-1,-1 1 0,2 3 1,-1-3 96,45 94 1976,-24-51-1289,-14-31-3663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29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1 650 13672,'0'0'2649,"10"-1"-2043,7-2-352,-1-1-1,1-1 0,-1 0 0,0-1 0,27-15 0,-22 7-24,-1-1 0,-1 0 0,0-2 0,-1 0 0,-1-2 0,-1 1 0,-1-2 0,20-32 0,1-10 584,47-110 1,-12-5 946,-71 177-1733,0 0 0,0-1 1,0 1-1,0 0 0,0 0 1,0-1-1,0 1 0,0 0 0,0-1 1,0 1-1,0 0 0,0 0 0,1-1 1,-1 1-1,0 0 0,0 0 0,0 0 1,0-1-1,1 1 0,-1 0 0,0 0 1,0 0-1,0-1 0,1 1 1,-1 0-1,0 0 0,0 0 0,1 0 1,-1 0-1,0 0 0,0-1 0,1 1 1,-1 0-1,0 0 0,0 0 0,1 0 1,5 10 322,1 19-170,-2 29 102,-2 0 1,-7 100-1,2-127-196,2-26-69,-10 117 329,7-105-236,-1 1-1,0-1 1,-1 0 0,-12 28 0,16-44-91,0 1 0,0 0 1,0-1-1,0 1 0,0-1 0,0 0 1,0 1-1,0-1 0,-1 0 1,1 0-1,-1 0 0,1 0 0,-1 0 1,1 0-1,-1 0 0,1 0 1,-1-1-1,0 1 0,1-1 0,-1 1 1,0-1-1,0 0 0,0 1 0,1-1 1,-1 0-1,0 0 0,0 0 1,1-1-1,-1 1 0,0 0 0,0-1 1,1 1-1,-1-1 0,-3-1 0,-2 0 40,1-1 0,-1 0 0,1-1 0,0 0 0,0 0 0,0 0 0,-6-6 0,-3-3 102,-10-11 478,25 24-636,0 0-1,0 0 0,0 0 0,0-1 0,0 1 0,0 0 0,0 0 0,0 0 0,0 0 0,0 0 0,0-1 1,0 1-1,0 0 0,0 0 0,0 0 0,0 0 0,0 0 0,0-1 0,0 1 0,0 0 0,1 0 0,-1 0 1,0 0-1,0 0 0,0 0 0,0 0 0,0 0 0,0-1 0,0 1 0,1 0 0,-1 0 0,0 0 0,0 0 0,0 0 1,0 0-1,0 0 0,1 0 0,-1 0 0,0 0 0,0 0 0,0 0 0,0 0 0,0 0 0,1 0 0,-1 0 1,0 0-1,0 0 0,0 0 0,0 0 0,0 0 0,1 0 0,-1 0 0,0 0 0,0 1 0,0-1 0,0 0 1,0 0-1,0 0 0,1 0 0,-1 0 0,0 0 0,0 1 0,12 2 52,161 43 86,-32-10-231,-132-34 9,0 1 0,1 1 0,-1 0 0,13 7-1,-22-11 38,0 0 0,0 0 0,1 1 0,-1-1 0,0 0 0,0 0 0,0 0 0,0 1 0,1-1 0,-1 0 0,0 0 0,0 1 0,0-1 0,0 0 0,0 0 0,0 1-1,0-1 1,0 0 0,1 0 0,-1 1 0,0-1 0,0 0 0,0 0 0,0 1 0,0-1 0,-1 0 0,1 1 0,0-1 0,0 0 0,0 0 0,0 1 0,0-1 0,0 0 0,0 0-1,0 0 1,-1 1 0,1-1 0,0 0 0,0 0 0,0 1 0,0-1 0,-1 0 0,1 0 0,0 0 0,0 0 0,-1 1 0,1-1 0,0 0 0,0 0 0,-1 0 0,1 0-1,0 0 1,0 0 0,-1 0 0,1 0 0,0 0 0,0 0 0,-1 0 0,1 0 0,0 0 0,0 0 0,-1 0 0,1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0:2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402 576 6632,'0'0'4874,"-12"1"-4276,-5 0-368,0 1-1,1 1 1,-1 1 0,0 1 0,1 0 0,-31 15 0,18-5 149,1 1 1,0 2-1,-43 36 0,63-47-269,1 1-1,-1-1 1,1 2-1,0-1 1,1 1-1,0 0 1,0 0-1,1 0 1,1 1-1,-1 0 1,1 0-1,1 0 1,0 1-1,0-1 1,0 13-1,2-19-47,1-1 0,0 0 1,0 1-1,0-1 0,0 0 0,1 1 0,-1-1 0,1 0 0,0 1 1,0-1-1,0 0 0,0 0 0,1 0 0,-1 0 0,4 5 0,-3-7-31,-1 1 0,1-1 0,-1 1 0,1-1 0,0 0 0,0 0 0,-1 0 0,1 0 0,0 0 0,0 0 0,0 0 0,0-1 0,0 1 0,0-1 0,1 1 0,-1-1 0,0 0 0,0 0 0,0 0 0,0 0 0,0 0 0,0-1 0,0 1 0,1 0 0,1-2 0,6-1 30,0-1 0,-1 0 0,0 0-1,0-1 1,0 0 0,-1 0 0,1-1 0,-1-1 0,13-12-1,5-9 135,29-40 1,-31 38-66,-6 5-15,-1-1 0,-1 0 0,-1-2 0,-2 1-1,0-2 1,-2 1 0,-1-2 0,-2 1 0,10-58-1,-11 46 3,15-120 349,-20 138-361,-1 0 0,-1-1 0,-1 1 0,-8-42 0,-5 25 107,14 38-203,-1 1 1,0-1 0,1 1 0,-1-1-1,0 1 1,0 0 0,0-1-1,0 1 1,0 0 0,0 0-1,0 0 1,-1 0 0,1 0 0,0 0-1,0 0 1,-1 0 0,1 0-1,-1 1 1,1-1 0,-1 0 0,1 1-1,-3-1 1,3 1-9,0 0-1,0 1 1,-1-1 0,1 1-1,0-1 1,0 0 0,0 1-1,0 0 1,1-1 0,-1 1 0,0 0-1,0-1 1,0 1 0,0 0-1,1 0 1,-1 0 0,0 0-1,1 0 1,-1 0 0,1 0-1,-2 1 1,-10 28-19,9-21 18,-5 12-23,1 1 0,2 0-1,0 1 1,1-1-1,1 1 1,1 0 0,1 31-1,3-11-17,2 0-1,20 84 0,-18-103 63,1-1 0,1 0 0,1 0 0,1-1 0,1 0 0,0 0 0,2-2 0,1 1 0,20 23 0,-29-39 4,-1 0 1,1 0 0,1-1-1,-1 0 1,1 1 0,-1-2 0,1 1-1,0-1 1,0 0 0,1 0-1,-1 0 1,1-1 0,-1 0-1,1-1 1,0 1 0,0-1 0,-1-1-1,1 1 1,0-1 0,0 0-1,0-1 1,0 1 0,0-1-1,-1-1 1,1 1 0,0-1 0,-1-1-1,10-3 1,0-1 49,-1-1 0,0-1 0,0 0 0,-1-1 0,0 0 1,16-17-1,-25 22-40,-1 0 1,1 0-1,-1-1 1,0 1 0,-1-1-1,1 0 1,-1 0-1,0 0 1,-1 0-1,1-1 1,-1 1 0,-1-1-1,1 1 1,-1-1-1,0 0 1,-1 1 0,1-1-1,-1 0 1,-2-8-1,2 15-14,1-1-5,-1 0-1,0 0 1,0-1 0,0 1-1,-1 0 1,1 0-1,0 0 1,0 0 0,0 0-1,-1 0 1,1 0-1,0 1 1,-1-1 0,1 0-1,-1 0 1,0 0-1,1 0 1,-1 0 0,1 0-1,-1 1 1,0-1-1,0 0 1,1 1 0,-1-1-1,-2 0 1,3 0 29,0 1-42,0 0-1,0 0 1,1 0-1,-1 0 1,0 0-1,0 0 1,0 0-1,0 0 1,0 0-1,0 0 1,0 0-1,0 0 1,0 0-1,0 0 1,1 0-1,-1 0 1,0 0-1,0 0 1,0 0-1,0 0 1,0 0-1,0 0 1,0 0-1,0 0 1,0 0-1,0 0 1,1 0 0,-1 0-1,0 0 1,0 0-1,0 0 1,0 0-1,0 0 1,0 0-1,0 0 1,0 0-1,0 0 1,0 0-1,0 0 1,0 0-1,0-1 1,1 1-1,-1 0 1,0 0-1,0 0 1,0 0-1,0 0 1,0 0-1,0 0 1,0 0-1,0 0 1,0 0-1,0-1 1,0 1-1,0 0 1,0 0-1,0 0 1,0 0-1,0 0 1,0 0-1,0 0 1,0 0-1,0 0 1,0 0-1,0-1 1,-1 1-1,16 5-14,-1-1 0,0 2 0,-1 0 0,0 1 0,0 0 0,0 1 0,-1 0 0,0 1 0,18 17 0,-4 7 27,-18-23-5,-1 0-1,1-1 1,1 0-1,11 9 1,-7-7 3,-11-9-5,1 1 0,0-1 1,-1 0-1,1 0 0,0 0 1,0 0-1,0 0 0,0 0 1,1-1-1,-1 0 0,0 0 1,1 0-1,-1 0 0,1 0 1,-1 0-1,1-1 1,-1 0-1,1 0 0,-1 0 1,7-1-1,0 0 32,-1-2 0,0 1 0,0-2 0,1 1 0,-2-1 1,1 0-1,0-1 0,-1 0 0,0 0 0,0-1 0,-1 0 0,13-13 0,13-20 200,-33 39-238,1 0 0,-1 0 0,0 0 1,0 0-1,0 0 0,0 0 0,0 0 0,0-1 0,1 1 0,-1 0 0,0 0 0,0 0 0,0 0 0,0 0 0,0 0 0,0 0 1,1 0-1,-1 0 0,0 0 0,0 0 0,0 1 0,0-1 0,0 0 0,0 0 0,1 0 0,-1 0 0,0 0 0,0 0 0,0 0 1,0 0-1,0 0 0,0 0 0,0 0 0,0 0 0,1 1 0,-1-1 0,0 0 0,0 0 0,0 0 0,0 0 0,0 0 0,0 0 1,0 1-1,0-1 0,0 0 0,0 0 0,0 0 0,0 0 0,0 0 0,6 13 12,1 14-57,-5-17 16,1 0 0,-1 0 0,1 0-1,1-1 1,0 1 0,0-1 0,1 0 0,7 10 0,-11-18 25,1 0 1,-1 0-1,0 0 1,1 0 0,-1 0-1,1 0 1,0-1-1,-1 1 1,1 0-1,-1-1 1,1 1-1,0-1 1,-1 0-1,1 1 1,0-1-1,0 0 1,-1 0 0,1 0-1,0 0 1,-1-1-1,1 1 1,0 0-1,0-1 1,-1 1-1,2-1 1,4-1 11,-2 0 1,1-1 0,0 1-1,0-1 1,8-6-1,8-9 19,0 0 0,-2-1 0,0-2 0,-1 0 0,-2-1 1,0 0-1,-1-2 0,18-35 0,-4-4 59,-2-2 0,22-79 0,-36 99 85,15-93 0,-29 137-169,0-1-1,1 1 0,-1-1 1,0 0-1,0 1 0,0-1 1,0 1-1,0-1 0,-1 1 1,1-1-1,0 0 1,-1 1-1,1-1 0,-1 1 1,0 0-1,1-1 0,-1 1 1,-1-2-1,2 3-3,0 0 1,-1-1-1,1 1 0,0 0 0,-1 0 1,1 0-1,0 0 0,-1-1 0,1 1 1,0 0-1,-1 0 0,1 0 1,0 0-1,-1 0 0,1 0 0,0 0 1,-1 0-1,1 0 0,-1 0 0,1 0 1,0 0-1,-1 1 0,1-1 1,0 0-1,-1 0 0,1 0 0,-14 14-23,-2 13-8,0 1-1,2 0 1,-16 47 0,-22 97-56,26-81 25,-107 419-224,87-297 102,45-210 191,1-1-1,-1 1 1,1 0-1,-1 0 1,1 0-1,0 0 1,0 0-1,1 6 1,11-15 82,3-9-43,0 0 1,-2 0-1,14-21 0,-4 7-13,41-54 50,109-130 95,-159 197-168,191-228 199,-174 203-159,-3-2 0,-1-1-1,-3-1 1,24-59 0,-28 47 17,24-107 1,-43 161-67,0-1 0,-1 0 1,1 0-1,-1 0 0,0 0 1,-1-6-1,1 10-3,-1 0-1,1 0 1,-1 0 0,1 0 0,0 0 0,-1 0 0,1 1-1,-1-1 1,1 0 0,0 0 0,-1 0 0,1 1-1,-1-1 1,1 0 0,0 0 0,-1 1 0,1-1-1,0 0 1,0 1 0,-1-1 0,1 0 0,0 1 0,0-1-1,-1 1 1,1-1 0,0 0 0,0 1 0,-11 14-28,-23 49-48,3 1-1,2 2 0,4 1 1,-25 99-1,41-127-4,-8 79-1,17-110 77,-1 27 14,0-34-3,1-1-1,0 0 1,0 1-1,0-1 1,1 0-1,-1 0 1,0 1-1,0-1 1,1 0-1,-1 0 1,1 0-1,-1 1 1,1-1-1,-1 0 1,1 0-1,0 0 1,0 0-1,-1 0 1,1 0-1,1 1 1,1-2 0,-1 0 1,1-1-1,-1 1 1,0 0-1,1-1 1,-1 0-1,0 0 1,1 1-1,-1-1 1,0-1-1,0 1 1,0 0 0,0 0-1,0-1 1,3-2-1,-1 2 5,101-83 163,-76 60-90,0 1-1,45-28 1,-73 51-78,1 0 1,-1 0-1,0 0 0,1 1 0,-1-1 0,1 0 1,-1 1-1,1-1 0,-1 1 0,1 0 0,-1-1 1,1 1-1,0 0 0,-1 0 0,1 0 0,-1 0 1,3 0-1,-3 1-1,-1 0 0,1-1 0,0 1 0,0 0 0,-1 0-1,1-1 1,0 1 0,-1 0 0,1 0 0,-1 0 0,1 0 0,-1 0 0,0 0 0,1 0 0,-1 0 0,0 0 0,1 0 0,-1 0-1,0 0 1,0 0 0,0 0 0,0 0 0,0 0 0,0 0 0,0 0 0,-1 2 0,0 9 6,-1 1 1,-1 0-1,0 0 0,0-1 1,-1 0-1,-1 0 0,0 0 1,-8 13-1,8-16 32,0 0 0,-1-1 0,0 0 0,0 0 0,-1 0 1,0-1-1,0 0 0,-1 0 0,0-1 0,0 0 0,-11 6 0,0-11 160,19-1-198,0 0 1,0 1-1,-1-1 1,1 0-1,0 0 1,-1 0 0,1 0-1,0 0 1,-1 0-1,1 0 1,0 0-1,-1 0 1,1 0-1,0 0 1,0-1-1,-1 1 1,1 0 0,0 0-1,-1 0 1,1 0-1,0 0 1,0 0-1,-1-1 1,1 1-1,0 0 1,0 0-1,0 0 1,-1-1 0,1 1-1,0 0 1,0 0-1,0-1 1,-1 1-1,1 0 1,0-1-1,0 1 1,0 0-1,0 0 1,0-1 0,0 1-1,0 0 1,0-1-1,0 1 1,0 0-1,0-1 1,0 1-1,0 0 1,0 0-1,0-1 1,0 1 0,0 0-1,0-1 1,0 1-1,0 0 1,0 0-1,1-1 1,1-1 1,0 1-1,1-1 1,-1 1 0,1 0 0,0 0-1,-1 0 1,1 0 0,0 1 0,-1-1-1,1 1 1,0-1 0,0 1 0,-1 0-1,6 0 1,3 0 1,-1-1-5,102-13 22,-93 10-31,0 0 1,0-1-1,32-13 0,-48 17-1,1-1 0,-1 1 0,0-1 0,0 0 0,0 0 0,0 0 0,4-4 0,-7 6-131,1-1 1,-1 0-1,0 0 0,0 1 1,0-1-1,0 0 1,0 0-1,0 1 1,0-1-1,0 0 0,0 0 1,0 0-1,0 1 1,0-1-1,0 0 1,-1 0-1,1 1 0,0-1 1,-1 0-1,1 1 1,0-1-1,-1 0 1,1 1-1,-1-1 0,1 0 1,-1 1-1,1-1 1,-1 1-1,0-1 1,1 1-1,-1-1 1,-1 0-1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5:25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221 105 3912,'0'0'9657,"-11"-5"-9394,-38-15-31,46 19-195,0 1 0,0-1 0,1 1 0,-1-1 0,0 1 0,0 0 0,0 0 0,0 0 0,0 1 0,1-1 0,-1 1 0,0-1 0,0 1 0,0 0 0,1 0 0,-1 0 0,1 1 0,-1-1 0,1 0 1,-1 1-1,1 0 0,0 0 0,-1-1 0,1 1 0,0 1 0,1-1 0,-3 2 0,1 0 6,0 0-1,1-1 1,-1 1 0,1 0-1,0 0 1,0 0 0,0 1 0,1-1-1,-1 0 1,1 1 0,0-1 0,0 1-1,1-1 1,-1 1 0,1-1-1,0 1 1,1 0 0,-1-1 0,1 1-1,-1-1 1,1 1 0,1-1 0,-1 1-1,1-1 1,-1 0 0,1 0-1,1 0 1,-1 0 0,5 6 0,-4-6-10,0 0 0,1 0 0,-1 0 0,1 0 0,0-1 0,0 0 0,0 0 0,1 0 0,-1 0 0,1-1 0,-1 1 0,1-1 0,0 0 0,0-1 0,0 1 1,0-1-1,0 0 0,0 0 0,0-1 0,1 1 0,-1-1 0,0-1 0,0 1 0,0 0 0,10-3 0,-3-1 46,1-1 1,-1 1-1,0-2 0,0 0 1,0 0-1,-1-1 0,0-1 1,0 0-1,-1 0 0,0-1 1,-1 0-1,0-1 0,10-13 1,-17 20-53,-1 0 0,1 0 0,-1 0 0,0 0 0,1-1 0,-2 1 0,1 0 0,0-1 0,-1 1 0,1-1 0,-1 1 0,0 0 0,0-1 0,0 1 0,-1-1 0,1 1 0,-1-1 0,0 1 0,0 0 0,0-1 0,-2-4 1,0 2 19,0 1 0,0-1 1,0 1-1,-1 0 0,0 0 1,0 0-1,0 0 1,-1 1-1,1-1 0,-11-6 1,7 6-6,-1 1 1,1 0-1,-1 0 1,-1 1 0,1 0-1,0 0 1,-1 1-1,1 0 1,-1 1 0,-15 0-1,12 1-4,0 0-1,-1 1 0,1 1 1,0 0-1,0 1 1,0 0-1,-15 7 1,23-7-33,-1-1 1,1 1 0,-1 0-1,1 1 1,0-1 0,1 1-1,-1 0 1,0 1 0,1-1-1,0 1 1,0 0-1,1 0 1,-1 0 0,1 0-1,0 0 1,-4 10 0,-5 28-2636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29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39 14568,'0'0'960,"-76"-30"-568,52 22 8,19 8-177,10 0 1,1 0-280,8 2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1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155 215 6424,'0'0'5846,"10"8"-5146,33 23 42,-41-30-644,1 1 1,-1-1-1,0 0 1,1-1-1,-1 1 0,1 0 1,-1-1-1,1 1 1,0-1-1,-1 0 1,1 0-1,-1 0 1,1 0-1,-1 0 1,1 0-1,0-1 1,-1 1-1,1-1 1,-1 0-1,3-1 1,1-1 149,-1 1 1,0-1 0,-1-1 0,1 1-1,0 0 1,6-8 0,-7 6-110,0 0 0,0 0 0,0 0 0,-1 0-1,0-1 1,0 0 0,0 0 0,-1 0 0,0 0 0,0 0 0,0 0 0,-1 0 0,0-1 0,0 1 0,-1 0 0,0-1 0,-1-9 0,1 10-57,-1 1 0,1-1 0,-2 1 0,1 0 0,-1-1 0,1 1 0,-1 0 0,-1 0 0,1 0 0,-1 0 0,0 0 0,0 1 0,0-1 0,-1 1 0,1 0 0,-1 0 0,0 0 1,0 0-1,-1 1 0,-8-6 0,9 8-38,-1-1 1,1 1 0,-1-1 0,1 2-1,-1-1 1,1 0 0,-1 1 0,0 0-1,1 0 1,-1 0 0,1 0 0,-1 1-1,1 0 1,-1 0 0,1 0 0,-1 1-1,1-1 1,-6 4 0,-2 0 20,0 1 0,1 1 0,0 0 0,0 1 0,-12 10 0,12-7-12,0-1 0,1 2 1,1-1-1,0 1 0,0 1 1,2-1-1,-8 17 0,10-19-15,1 0-1,0 1 1,0 0-1,1-1 0,1 1 1,0 1-1,1-1 1,0 0-1,0 0 1,2 12-1,-1-18-17,0-1-1,1 1 1,0-1-1,0 0 1,1 0-1,-1 1 1,1-1-1,0 0 1,0 0 0,0-1-1,0 1 1,1 0-1,0-1 1,-1 1-1,6 3 1,-3-2 3,1-1 0,-1-1 0,1 1 0,0-1 0,0 0 0,0 0 1,0-1-1,0 0 0,10 2 0,5 0 36,0-1-1,0-1 1,1-2 0,-1 0 0,31-4-1,-21 0 27,0-2 1,0-1-1,52-20 0,85-48 302,-141 61-271,0 0-1,-1-2 1,0 0-1,-2-2 0,0-1 1,36-36-1,-59 54-103,0 0 1,0 0-1,0-1 0,0 1 1,-1 0-1,1 0 0,0 0 1,-1-1-1,1 1 0,0 0 1,-1-1-1,0 1 0,1 0 0,-1-1 1,0 1-1,0 0 0,0-3 1,0 4-9,0 0 0,0 0 1,0-1-1,0 1 1,0 0-1,0 0 0,-1-1 1,1 1-1,0 0 0,0 0 1,0 0-1,0-1 1,-1 1-1,1 0 0,0 0 1,0 0-1,-1 0 1,1-1-1,0 1 0,0 0 1,-1 0-1,1 0 0,0 0 1,0 0-1,-1 0 1,1 0-1,0 0 0,-1 0 1,1 0-1,0 0 1,-17 5 55,-25 19 47,1 2 1,1 1 0,1 3 0,1 0-1,-58 64 1,90-87-77,0 1-1,0-1 1,1 1 0,0 0-1,-5 12 1,10-19-23,-1 1 0,0-1 0,1 1 0,-1-1 0,1 1 0,0 0 0,0-1 0,-1 1 0,1 0 0,0-1 0,0 1-1,1 0 1,-1-1 0,0 1 0,1 2 0,0-2-3,0-1 0,-1-1 0,1 1 0,0 0 0,0 0 0,0 0 0,0 0 0,0-1 0,0 1 0,0 0 0,0-1 0,0 1 0,0-1-1,1 1 1,-1-1 0,0 0 0,0 1 0,0-1 0,1 0 0,-1 0 0,0 0 0,0 0 0,1 0 0,1 0 0,8-1 9,0 0 0,0-1 0,0 0 0,0-1-1,-1 0 1,1-1 0,-1 0 0,0-1 0,0 0 0,0 0 0,-1-1 0,0 0 0,0-1 0,11-9 0,2-5 23,-1-1-1,-1 0 1,-1-2 0,17-27 0,-26 30 3,-8 15 8,-5 13 45,-56 107-29,13-28-32,-225 517 299,188-402-103,72-185-158,7-11-2,10-10 61,37-43 8,69-99 1,-84 107-103,54-77 58,122-160 93,-9 52-84,19 21 91,-200 191-165,-11 9-13,1 1 1,-1 0 0,1 0-1,0 0 1,-1 0 0,1 1-1,8-4 1,-12 6-14,1 0 0,-1 0 0,1 0-1,-1 0 1,0 0 0,1 0 0,-1 0 0,1 0 0,-1 0-1,0 0 1,1 0 0,-1 0 0,0 0 0,1 0 0,-1 0 0,1 0-1,-1 1 1,0-1 0,1 0 0,-1 0 0,0 1 0,0-1-1,1 0 1,-1 0 0,0 1 0,1-1 0,-1 0 0,0 1-1,0-1 1,0 0 0,1 1 0,-1-1 0,0 0 0,0 1 0,0-1-1,0 0 1,0 1 0,0-1 0,1 1 0,-1-1 0,0 0-1,0 1 1,0-1 0,0 1 0,-1-1 0,1 0 0,0 1-1,0-1 1,0 1 0,-4 25 32,4-23-24,-12 43 32,-1 0 1,-26 56-1,-8 28-16,40-111-22,5-14-1,0 2 0,0-1-1,0 0 1,-1 7 0,3-12-2,0-1 0,0 0 0,0 0 0,0 0 0,0 0 0,0 0 0,0 1 0,0-1 0,0 0-1,0 0 1,0 0 0,0 0 0,0 1 0,0-1 0,0 0 0,0 0 0,0 0 0,0 0 0,0 1 0,0-1 0,0 0 0,0 0 0,0 0 0,0 0 0,0 0 0,0 1 0,0-1 0,1 0 0,-1 0 0,0 0 0,0 0 0,0 0 0,0 0 0,0 1 0,0-1 0,1 0 0,-1 0 0,0 0 0,0 0 0,0 0 0,0 0 0,0 0 0,1 0 0,-1 0 0,0 0 0,0 0 0,0 0 0,0 0-1,1 0 1,9-6 19,13-18-3,-22 23-13,36-42 37,53-55 32,-76 84-62,0 1-1,1 1 0,1 0 0,29-16 0,-42 26-6,0 0 0,0 1-1,1 0 1,-1-1-1,0 1 1,1 1 0,-1-1-1,1 0 1,-1 1 0,1 0-1,-1 0 1,1 0-1,-1 0 1,1 0 0,-1 1-1,1-1 1,-1 1-1,6 2 1,-5-1 0,1 1 1,0 0-1,-1 0 0,0 0 0,1 0 1,-1 0-1,-1 1 0,1 0 1,0 0-1,-1 0 0,4 7 0,3 3 25,0 1-1,1-2 0,1 1 1,0-2-1,1 1 0,0-2 0,1 1 1,24 14-1,-32-24-83,-1 0 1,0 0-1,1 0 1,-1-1-1,1 0 1,0 0-1,7 0 0,6 0-4092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4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7232,'0'0'8153,"2"10"-7705,12 42 248,26 61 1,1 6 95,-32-89-602,42 122 751,-40-123-702,1-1-1,2-1 1,19 30-1,-22-41-109,16 24 571,54 63 1,-22-36 1219,-59-67-1895,0 0 0,1 1 0,-1-1 0,1 0 0,-1 0 0,0 0 0,1 1 0,-1-1 0,1 0 0,-1 0 0,0 0 0,1 0 0,-1 0 0,1 0 0,-1 0 1,1 0-1,-1 0 0,0 0 0,1 0 0,-1 0 0,1 0 0,-1 0 0,1 0 0,-1-1 0,0 1 0,1 0 0,-1 0 0,0 0 0,1-1 0,-1 1 0,0 0 0,1-1 1,-1 1-1,0 0 0,1 0 0,-1-1 0,0 1 0,0-1 0,1 1 0,-1-1 0,14-20 324,-10 13-277,22-38 216,-3-1 1,21-61 0,-19 45-93,2-3 1,61-139 376,-67 161-354,3 1 0,43-60 0,-40 74-48,-13 16 50,-14 13-219,0 0 1,0-1-1,1 1 1,-1 0-1,0 0 1,0 0-1,0 0 1,0 0-1,0-1 1,0 1-1,0 0 1,0 0-1,1 0 1,-1-1-1,0 1 1,0 0-1,0 0 1,0 0-1,0-1 1,0 1-1,0 0 0,0 0 1,0 0-1,0-1 1,0 1-1,0 0 1,-1 0-1,1 0 1,0-1-1,0 1 1,0 0-1,0 0 1,0 0-1,0 0 1,0-1-1,0 1 1,-1 0-1,1 0 1,0 0-1,0 0 1,0 0-1,0-1 1,0 1-1,-1 0 1,1 0-1,0 0 1,0 0-1,0 0 1,-1 0-1,1 0 1,0 0-1,0 0 0,0 0 1,-1 0-1,1 0 1,0 0-1,0 0 1,0 0-1,-1 0 1,1 0-1,0 0 1,0 0-1,0 0 1,-1 0-1,1 0 1,0 0-1,-19 0 20,18 0-17,-211 12 76,-110 2-69,-13-8-222,354 8-298,-4-7-3148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9536,'0'0'4824,"16"8"-4295,-3-1-406,0-1-1,0-1 1,0 0 0,0 0 0,1-1 0,0-1-1,0 0 1,0-1 0,26 0 0,32-6 636,92-19 0,67-27 545,-55 11-100,-135 32-318,0 1 0,66 0 0,-107 7-877,1-1 1,-1 1-1,0 0 1,1-1-1,-1 1 1,1 0 0,-1-1-1,0 1 1,0 0-1,0 0 1,1 0-1,-1-1 1,0 1 0,0 0-1,0 0 1,0 0-1,0-1 1,0 1-1,-1 0 1,1 0 0,0 0-1,-1 1 1,1 0 4,-9 59-730,6-47-1564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5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12360,'0'0'6183,"-9"11"-5656,-4 3-334,-25 29 654,41-46-389,0-1-1,-1 0 1,1 1 0,-1-1 0,0 0-1,-1-1 1,1 1 0,-1 0 0,2-6-1,-3 10-183,-4-7 410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6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9216,'0'0'9182,"3"11"-8589,1 16-258,-1 0 0,-2 1-1,-1-1 1,0 1 0,-6 30-1,-18 89 897,-4 34 594,27-99 206,1-80-1985,1 0 0,-1 0-1,0 0 1,1 0 0,-1 0 0,1 0 0,0 0-1,0 0 1,-1 0 0,1-1 0,1 1 0,-1 0 0,0-1-1,0 1 1,0-1 0,1 1 0,-1-1 0,1 1 0,-1-1-1,1 0 1,0 0 0,0 0 0,-1 0 0,1 0 0,0 0-1,0-1 1,0 1 0,0 0 0,0-1 0,0 0-1,3 1 1,6 1-16,-1-1 0,1 0-1,0-1 1,14-2-1,135-19 409,-142 14-19,-11 0-1103,-7 1-3358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6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12864,'0'0'2430,"11"-4"-1732,52-20 66,10-4 256,2 3 1,100-21-1,-138 40-621,-10 1 225,0 0 1,35 1 0,-53 2-84,-20-2-598,-17-2-3603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6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10656,'0'0'1848,"6"-10"-1263,-3 5-505,1-1 0,-1 1 0,1 0 0,0 0 0,1 0 0,-1 1 1,1-1-1,0 1 0,0 0 0,0 0 0,0 1 0,1 0 0,-1 0 0,13-5 0,94-27 1435,124-21 0,-151 37-814,-54 13-217,0 0-1,49-1 1,-21 10-2369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7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12160,'0'0'4895,"12"-2"-4301,114-17 773,-108 17-1015,0 1 0,0 1 0,0 0 1,1 1-1,-2 1 0,20 5 0,-27-3 73,-10-4-511,0 1-1,0-1 1,0 0 0,0 0-1,0 0 1,1 0 0,-1 1-1,0-1 1,0 0 0,0 0-1,0 1 1,0-1 0,0 0-1,0 0 1,0 0-1,0 1 1,0-1 0,0 0-1,0 0 1,0 0 0,0 1-1,0-1 1,0 0 0,0 0-1,0 1 1,0-1 0,-1 0-1,1 0 1,0 0 0,0 0-1,0 1 1,0-1-1,-1 0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7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13672,'0'0'1704,"59"-20"-1016,-17 14-1,7 2 1,-3 4-184,-2 0 0,-3 0-88,-5 0 16,-4 4-32,-8-2 0,0 2-144,1-2-8,-5 4-96,2-2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5:34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4008,'0'0'6436,"-2"10"-6192,-2 26-46,1 0 0,2 43 0,10 84 267,0 6-31,-9 477 1573,-4-627-1689,0-10-2235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8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381 112 8432,'0'0'12081,"1"15"-11520,-1 10-268,-1 1-1,-2-1 1,0 1-1,-9 32 1,8-45-100,0-1 0,0 1 0,-2-1 0,1 0 0,-2-1 0,1 1 0,-12 13 0,15-22-142,1 0-1,-1 0 0,1-1 1,-1 1-1,0-1 0,0 0 0,0 0 1,0 0-1,0 0 0,0 0 1,-1 0-1,1-1 0,-1 0 1,1 0-1,-1 0 0,0 0 0,1 0 1,-1-1-1,0 0 0,1 1 1,-1-1-1,0-1 0,0 1 0,1 0 1,-1-1-1,1 0 0,-1 0 1,0 0-1,1 0 0,-7-4 1,-2-2 38,1 0 0,0 0 0,1-1 0,0-1 1,0 1-1,1-2 0,0 1 0,-15-21 1,-1-7 248,-25-50 1,47 82-302,1 1 0,0-1 1,0 1-1,0-1 1,0 0-1,1 1 1,0-1-1,0 0 0,0 0 1,1 0-1,-1 0 1,1 0-1,1 0 1,-1 0-1,1 0 0,-1 0 1,1 0-1,4-9 1,-3 8-13,1 2 1,0-1 0,0 0 0,1 0 0,-1 1-1,1 0 1,0 0 0,0 0 0,1 0-1,-1 1 1,1-1 0,0 1 0,0 0-1,0 1 1,0-1 0,8-2 0,8-2 32,1 0 0,0 1-1,1 2 1,42-4 0,93 7 105,-75 2-99,30 3 79,66-3 274,-171-2-367,15 0 135,-19 6-248,-10 5-237,-8 4-3576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8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14272,'0'0'3279,"13"-2"-2709,570-69 3999,-523 65-4043,-33 2-252,0 2-1,0 0 1,1 2 0,37 5 0,-50 0 119,-14-5-471,-1 0 0,0 1-1,0-1 1,0 0-1,0 0 1,1 0-1,-1 0 1,0 1-1,0-1 1,0 0-1,0 0 1,0 0-1,0 1 1,1-1-1,-1 0 1,0 0-1,0 1 1,0-1-1,0 0 1,0 0-1,0 1 1,0-1-1,0 0 1,0 0-1,0 1 1,0-1-1,0 0 1,0 0-1,-1 0 1,1 1-1,0-1 1,0 0-1,0 0 1,0 1-1,0-1 1,0 0-1,0 0 1,-1 0-1,1 1 1,0-1-1,0 0 1,-1 0-1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517 0 12864,'0'0'4169,"-12"6"-3452,-62 32 239,3 3 1,1 3-1,-72 60 0,125-91-762,2 1 0,-1 1 0,2 0 0,0 1 0,1 0-1,-14 24 1,22-32-89,1 1-1,0 0 1,0 1-1,0-1 1,1 0-1,-3 17 1,6-20-55,-1 0 1,1 0-1,0 0 0,0-1 1,0 1-1,1 0 1,0 0-1,0 0 1,1-1-1,0 1 0,-1-1 1,5 7-1,-3-6-5,1-1 0,0 1 0,1-1 0,0 0 1,-1 0-1,2-1 0,-1 1 0,0-1 0,1 0 0,0 0 0,0-1 0,0 0 0,0 0 0,0-1 0,10 4 0,9 1 121,1-1 0,40 6 0,-35-10 4,1-1 0,0-1 1,-1-1-1,1-2 0,0-2 0,-1 0 1,0-2-1,-1-2 0,44-17 1,-72 25-192,0 1 1,0-1 0,0 0 0,-1 0 0,1 0 0,0 0-1,0 0 1,-1 0 0,1-1 0,-1 1 0,1-1 0,-1 1-1,0-1 1,1 1 0,-1-1 0,1-1 0,1-12-3763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14368,'0'0'2311,"16"-4"-1956,209-39 1042,97 5 1923,-282 33-2738,-27 3-357,1 1-1,-1 0 1,20 1-1,-30 0-219,-1 1-1,0-1 1,0 1-1,0 0 1,1-1-1,-1 1 1,0 0-1,0 0 1,0 0-1,0 1 1,2 1-1,4 5-3035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3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96 12256,'0'0'632,"-9"8"-375,-6 5-71,-52 49 580,61-56-582,1-1-1,0 1 1,1 0 0,-1 1 0,1-1-1,1 1 1,-1 0 0,1 0 0,0 0-1,-2 9 1,5-15-137,0 0-1,0 0 1,0 0 0,1 0-1,-1 0 1,0 0 0,0 0-1,1 0 1,-1-1 0,1 1-1,-1 0 1,1 0-1,-1 0 1,1 0 0,0-1-1,-1 1 1,1 0 0,0 0-1,-1-1 1,1 1 0,0 0-1,0-1 1,0 1-1,0-1 1,0 0 0,-1 1-1,1-1 1,0 1 0,0-1-1,0 0 1,0 0 0,0 0-1,0 0 1,1 0-1,41 5 578,-39-4-497,10-1 100,0 0 0,0-1 0,0 0 0,-1-1 0,1 0 0,0-1 1,-1-1-1,0 0 0,0-1 0,0 0 0,19-12 0,-30 16-155,0 0 1,0 0-1,-1 0 0,1 0 1,-1-1-1,1 1 0,-1 0 1,1-1-1,-1 1 0,0-1 1,0 1-1,0-1 0,0 0 1,0 1-1,0-1 0,0 0 1,-1 0-1,1 0 0,0 0 1,-1 0-1,1-2 1,-2 1-3,1 0 0,0 1 0,-1-1 0,1 1 0,-1-1 0,0 0 0,0 1 0,0-1 0,0 1 0,-1 0 0,1-1 0,-1 1 0,-2-4 0,-7-5 89,0 0 1,-1 1 0,0 0-1,-18-11 1,23 16-117,-37-22 59,-17-13-24,55 35-916,0 0-1,1 0 0,-10-13 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41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1278 7936,'0'0'1118,"12"-7"-740,37-25 864,-1-2 1,69-63 0,-65 44-404,-2-2 1,-3-3 0,68-106-1,-51 55 370,67-157-1,-116 233-877,-1-1-1,-2-1 0,-2 1 1,-1-2-1,-1 1 0,4-61 0,-12 87-190,0 0-1,0 0 0,-1 0 0,0 0 1,-5-16-1,6 23-113,-1 1 1,1-1-1,0 1 1,-1 0-1,0-1 1,1 1-1,-1-1 1,0 1-1,0 0 1,1-1-1,-1 1 1,0 0-1,0 0 1,-1 0-1,1 0 1,0 0-1,0 0 1,0 0-1,-1 0 1,1 0-1,0 1 1,-1-1-1,1 1 1,-1-1-1,1 1 1,-1-1-1,1 1 1,-1 0-1,1-1 1,-1 1-1,1 0 1,-1 0-1,1 0 1,-1 0-1,1 1 1,-1-1-1,1 0 1,-1 1-1,1-1 1,-1 1-1,1-1 1,0 1-1,-3 1 1,-6 3 56,0 1 1,0 1-1,1-1 1,0 2 0,-13 12-1,-39 49 200,34-31-214,1 1 0,2 1 0,2 2 0,2 0 0,2 1 0,1 0 0,3 2 0,1 0 0,-9 63 0,18-80-37,2 1 0,1 0 0,1 0 0,1-1 0,7 42 0,-4-51-12,0-1-1,1 0 1,1 0 0,1 0-1,0-1 1,2 0-1,0 0 1,0-1 0,16 19-1,-20-29 0,1 0 1,-1 0-1,2 0 0,-1-1 0,1 0 0,-1 0 1,2 0-1,-1-1 0,0 0 0,1-1 0,-1 0 1,1 0-1,0 0 0,0-1 0,0 0 0,1-1 1,-1 0-1,0 0 0,1-1 0,-1 0 0,0 0 1,1-1-1,9-2 0,-1-1 66,0 0 1,0-1-1,0 0 0,-1-2 0,0 0 1,0-1-1,-1 0 0,0-2 0,27-21 1,-40 30-64,5-5 127,0 1 0,-1-1 0,0-1-1,10-11 1,-16 18-142,0-1 0,-1 1 0,1 0 0,0 0 0,0-1 0,0 1 0,0 0 0,0 0 0,0 0 0,0 0 0,-1-1 0,1 1 0,0 0 0,0 0 0,0 0 0,0 0 0,-1-1 0,1 1 0,0 0 0,0 0 0,0 0 0,-1 0 0,1 0 0,0 0 0,0 0 1,-1 0-1,1 0 0,0 0 0,0 0 0,-1 0 0,1 0 0,0 0 0,0 0 0,0 0 0,-1 0 0,1 0 0,0 0 0,0 0 0,-1 0 0,1 0 0,0 0 0,0 0 0,0 1 0,-1-1 0,1 0 0,0 0 0,0 0 0,-16 3 139,-4 4-79,1 0 1,0 1-1,0 1 1,1 1-1,0 0 1,1 1-1,-25 21 1,39-30-63,-24 25 59,26-25-58,0-1 0,0 1 0,0 0 0,0 0-1,0 0 1,0-1 0,0 1 0,1 0 0,-1 0 0,1 0-1,-1 0 1,1 0 0,0 0 0,0 0 0,0 4-1,0-5-1,1 1-1,0-1 0,0 1 0,-1-1 1,1 0-1,0 1 0,0-1 0,0 0 1,0 0-1,0 0 0,1 0 0,-1 0 1,0 0-1,0 0 0,1 0 0,-1 0 0,1-1 1,-1 1-1,1 0 0,-1-1 0,1 1 1,-1-1-1,1 0 0,1 1 0,41 5 30,-33-6-19,1 0-1,-1-1 1,1 0 0,-1-1 0,13-3-1,-18 3 3,0 1 0,-1-1-1,0 0 1,1 0 0,-1-1 0,0 0-1,0 0 1,-1 0 0,1 0-1,0-1 1,-1 1 0,5-7-1,-8 8 4,0 0 0,0 0 0,0 0-1,-1 0 1,1-1 0,0 1-1,-1 0 1,0-1 0,0 1 0,1 0-1,-1-1 1,-1 1 0,1 0-1,0-1 1,-1 1 0,1 0-1,-1-1 1,1 1 0,-1 0 0,0 0-1,0 0 1,0 0 0,-2-3-1,-3-6 79,0 1-1,-16-19 0,9 15 24,-4-6 226,17 19-247,3-1 54,7-1-125,0 0-1,-1 1 0,1 1 0,0-1 0,0 2 1,0-1-1,16 3 0,-4-2 3,-8 0-20,110-4 85,-107 3-116,0-1 1,0-1-1,-1-1 0,1-1 0,17-6 0,-33 11 8,-1-1 0,1 1 0,0 0 0,-1 0-1,1-1 1,-1 1 0,1 0 0,0-1 0,-1 1-1,1 0 1,-1-1 0,1 1 0,-1-1-1,1 1 1,-1-1 0,1 1 0,-1-1 0,0 1-1,1-1 1,-1 0 0,0 1 0,1-1 0,-1 0-1,0 1 1,0-1 0,0 0 0,1 1 0,-1-1-1,0 0 1,0 0 0,-1-1-361,1 1-1,-1 0 1,1-1 0,-1 1-1,1 0 1,-1 0 0,0 0-1,0 0 1,1-1 0,-1 1 0,-2-1-1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4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15680,'0'0'584,"75"-2"7,36-8 25,28-6 16,24 2-64,30-4 0,29-1-240,-47 7 0,-72 14-200,8 2 0,36-8-136,-4-2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43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1286 10152,'0'0'4954,"3"-10"-4147,47-124 742,66-188 608,-26-9-658,-30-111 1201,-59 438-2610,-1-1 1,0 0-1,-1 0 0,1 1 0,-1-1 1,-1-4-1,2 8-72,0 1-1,-1-1 1,1 1 0,0 0-1,0-1 1,0 1 0,-1-1-1,1 1 1,0-1 0,0 1-1,-1 0 1,1-1 0,0 1-1,-1-1 1,1 1 0,-1 0-1,1 0 1,0-1 0,-1 1-1,1 0 1,-1 0 0,1-1-1,-1 1 1,0 0 0,0 0-3,0 0 1,0 0-1,0 1 1,0-1-1,0 1 1,0-1-1,0 0 1,1 1-1,-1 0 1,0-1-1,0 1 0,0-1 1,1 1-1,-1 0 1,0 0-1,1-1 1,-1 1-1,0 1 1,-12 16 72,1 1 0,0 0 0,2 1 0,-15 38 0,9-22-28,-240 630 271,65-155-331,104-311-55,-2 5 115,83-190-36,1-2 81,0-1 0,-10 16 1,15-26 115,4-5-140,7-7 2,97-125 388,188-212 162,31 51-220,-267 241-239,87-105-1,-44 43 60,-72 92-154,-19 16-35,-12 26 50,-1-1 1,-4 24-1,-40 263 270,44-302-356,1 1 0,0-1 1,0 1-1,0 0 0,0-1 0,0 1 0,0-1 1,0 1-1,0-1 0,1 1 0,-1-1 1,1 1-1,-1-1 0,1 1 0,-1-1 1,1 1-1,0-1 0,1 2 0,-1-2-1,0 0-1,0-1 1,0 1-1,0 0 1,0-1-1,0 1 1,1-1-1,-1 0 1,0 1-1,0-1 1,0 0-1,0 1 1,1-1-1,-1 0 1,0 0-1,0 0 1,1 0-1,1-1 1,6-1 20,1 0 1,-1-1-1,0-1 0,16-7 1,-12 5-19,18-10 48,-2-1 0,0-1 0,31-26 0,-38 27-9,0 1 1,1 0 0,0 2-1,1 1 1,1 1 0,29-11-1,-53 23-42,0-1-1,0 1 0,0 0 1,1-1-1,-1 1 1,0 0-1,0 0 0,1 0 1,-1 0-1,0 0 0,0 0 1,1 0-1,-1 0 0,0 0 1,0 1-1,0-1 0,1 0 1,-1 1-1,0-1 0,0 1 1,0 0-1,0-1 0,0 1 1,0 0-1,0-1 1,0 1-1,0 0 0,0 0 1,0 0-1,-1 0 0,1 0 1,0 0-1,-1 0 0,1 0 1,-1 0-1,1 0 0,-1 1 1,1-1-1,-1 0 0,0 0 1,1 0-1,-1 1 1,0-1-1,0 0 0,0 2 1,1 6 9,-1 1 0,0 0 0,-1 0 0,-2 14 0,2-22-14,-27 128 76,28-130-76,0 1 1,0-1-1,0 1 0,0-1 0,0 0 0,0 1 0,0-1 0,0 0 0,0 1 0,0-1 0,0 1 0,0-1 0,0 0 0,0 1 0,0-1 0,0 0 1,1 1-1,-1-1 0,0 0 0,0 1 0,1-1 0,-1 0 0,0 1 0,0-1 0,1 0 0,-1 0 0,0 1 0,1-1 0,-1 0 0,0 0 0,1 0 1,-1 1-1,0-1 0,1 0 0,-1 0 0,0 0 0,1 0 0,-1 0 0,1 0 0,-1 0 0,0 0 0,1 0 0,-1 0 0,1 0 0,-1 0 0,0 0 1,1 0-1,-1 0 0,0 0 0,1 0 0,-1 0 0,0-1 0,1 1 0,-1 0 0,0 0 0,1 0 0,-1-1 0,1 1 0,25-14 31,-24 13-29,47-36 68,-39 29-51,0-1-1,1 2 1,0-1 0,0 2 0,0-1-1,25-8 1,-35 14-17,0 1 0,1 0 0,-1-1 0,0 1 0,0 0-1,0 0 1,1 0 0,-1 0 0,0 0 0,0 0 0,0 0 0,1 1 0,-1-1 0,0 0 0,0 1 0,0-1-1,0 1 1,1-1 0,-1 1 0,0-1 0,0 1 0,0 0 0,0-1 0,0 1 0,-1 0 0,1 0-1,0 0 1,0 0 0,0 0 0,-1 0 0,1 0 0,-1 0 0,1 0 0,-1 0 0,1 0 0,0 3 0,1 4 8,0 0 1,-1 0 0,0 1 0,1 12 0,-1-2 4,0-11-7,0-1 0,0 0 0,1 1 0,0-1 0,7 13 0,-8-18-8,0 0 0,0 0 0,0 0 0,1 0 0,-1 0 0,1 0 0,-1-1 0,1 1 0,0-1 0,0 1 0,0-1 0,0 0 0,0 0 0,0 0 0,0 0 0,0 0 0,0 0 0,0 0 0,0-1 0,1 1 0,-1-1 0,0 1 0,3-1 0,8 0 8,-1-1 1,0 0-1,0 0 0,0-1 0,0-1 0,0 0 0,-1-1 0,21-8 0,-13 2 16,0 0 1,-1-1-1,0-1 0,18-16 0,-33 25-16,0 0 0,0 0-1,-1 0 1,0-1-1,1 1 1,-1-1-1,0 1 1,-1-1 0,1 0-1,1-6 1,-2 9-6,-1 1 0,0-1 0,0 0 0,1 0 0,-1 0-1,0 0 1,0 0 0,0 0 0,0 0 0,0 1 0,0-1 0,0 0 0,0 0 0,-1 0 0,1 0 0,0 0 0,0 0 0,-1 0 0,1 1 0,0-1 0,-1 0 0,1 0 0,-1 0 0,1 1-1,-1-1 1,0 0 0,1 1 0,-1-1 0,0 0 0,1 1 0,-1-1 0,0 1 0,0-1 0,0 1 0,1 0 0,-1-1 0,0 1 0,0 0 0,0-1 0,0 1 0,0 0 0,0 0 0,1 0-1,-1 0 1,0 0 0,0 0 0,0 0 0,0 0 0,0 0 0,0 0 0,0 1 0,-1-1 0,-19 4 11,0 2 1,0 0-1,1 0 1,0 2-1,-37 20 1,40-19-29,0 0 1,1 2-1,1 0 0,-1 0 1,2 2-1,0 0 1,0 0-1,1 1 1,1 1-1,0 0 1,-14 27-1,25-41 10,0 0 0,0 1 0,1-1 0,-1 0 0,1 1 0,-1-1 0,1 1 0,0-1 0,-1 1 0,1-1 0,0 1 0,0-1 0,0 1 0,0 2 0,1-4 0,-1 1 0,0 0-1,0-1 1,1 1 0,-1 0-1,0-1 1,1 1 0,-1-1-1,1 1 1,-1-1 0,1 1-1,-1-1 1,1 1 0,-1-1-1,1 1 1,0-1 0,-1 1 0,1-1-1,-1 0 1,1 0 0,1 1-1,1 0-3,-1-1 0,1 0-1,0 1 1,0-1-1,0 0 1,-1 0 0,1-1-1,0 1 1,0-1 0,0 1-1,-1-1 1,1 0-1,3-1 1,19-11 10,0-1 1,0-1-1,-2-1 0,0-1 0,-1-1 0,-1-1 1,0-1-1,-2-1 0,0-1 0,17-26 1,12-24 71,76-157 0,-10-21 22,-84 174-31,26-108 0,-47 153-48,-6 20-11,0 0 1,0 1 0,-1-1 0,1-15-1,-3 26-6,0 0 0,0 0 0,0 0 0,0 0 0,0 0 0,0 0 0,0 0-1,0 0 1,0-1 0,0 1 0,0 0 0,0 0 0,0 0 0,0 0 0,0 0 0,0 0-1,0 0 1,0 0 0,0 0 0,0-1 0,0 1 0,0 0 0,0 0 0,0 0 0,0 0-1,0 0 1,0 0 0,0 0 0,0 0 0,0 0 0,-1 0 0,1 0 0,0-1-1,0 1 1,0 0 0,0 0 0,0 0 0,0 0 0,0 0 0,0 0 0,0 0 0,-1 0-1,1 0 1,0 0 0,0 0 0,0 0 0,0 0 0,0 0 0,0 0 0,0 0 0,0 0-1,0 0 1,-1 0 0,1 0 0,0 0 0,0 0 0,0 0 0,0 0 0,0 0 0,0 0-1,0 1 1,0-1 0,0 0 0,0 0 0,-1 0 0,1 0 0,0 0 0,0 0 0,0 0-1,-9 10-21,-7 16-30,3 3-32,2 0 1,-13 46-1,-8 65-137,18-52 94,3 1 1,4-1 0,4 2 0,4-1 0,16 112-1,-13-170-127,3 21 61,-6-20-4350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43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16072,'0'0'3167,"105"42"-3111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4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8240,'0'0'9407,"6"14"-8793,-5-13-598,3 8 92,0 0 0,0 1 0,-1-1-1,-1 0 1,0 1 0,0 0 0,0-1 0,-1 1 0,-1 0 0,0 15-1,-14 113 1228,-17 122 474,11-147-1062,-20 85 1194,38-191-1450,1 1 0,-1 0 0,1 0 0,1 12 0,0-20-266,20-1 196,-1-1 0,24-6-1,-21 4-289,246-26 483,-161 18-368,-82 8-101,-1 1 1,37 0-1,-157-7-1368,63 9-2721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5:34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7432,'0'0'1720,"2"14"-1291,18 190 783,-5 59-41,9 180 775,-22-396-1698,1-19 51,-2-1 0,-2 1 1,0 0-1,-9 48 0,5-64 187,2-11-613,3-6-1717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4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13560,'0'0'3895,"11"-6"-3516,-4 1-289,1 0 8,0 0-1,1 0 1,-1 1 0,1 0 0,0 1 0,0 0-1,11-3 1,231-27 2694,-120 18-865,-82 12-995,-36 4-272,0-2 1,-1 0 0,25-5-1,-37 6-646,0 0-1,0 0 1,0 0-1,0 0 0,0 0 1,0 0-1,0 0 1,0 0-1,0-1 1,0 1-1,0 0 1,0 0-1,0 0 1,-1 0-1,1 0 1,0 0-1,0 0 1,0 0-1,0 0 0,0-1 1,0 1-1,0 0 1,0 0-1,0 0 1,0 0-1,0 0 1,0 0-1,0 0 1,0 0-1,0-1 1,0 1-1,0 0 0,1 0 1,-1 0-1,0 0 1,0 0-1,0 0 1,0 0-1,0 0 1,0 0-1,0 0 1,0-1-1,0 1 1,0 0-1,0 0 1,0 0-1,0 0 0,1 0 1,-1 0-1,0 0 1,0 0-1,0 0 1,0 0-1,0 0 1,0 0-1,0 0 1,0 0-1,1 0 1,-1 0-1,0 0 1,-16-5 383,-20-1-3256,34 5 1689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45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13168,'0'0'5653,"14"-1"-5024,512 0 3322,-249 3-1537,-193-4-510,-175 0-2462,60 0-2829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0:47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2904,'0'0'19479,"16"1"-19184,176-2 411,147 4 805,-290-1-197,93-6-1,-61-1 23,-80 5-1342,-1 0 1,0 0-1,0 0 0,1 1 1,-1-1-1,0 0 1,1 0-1,-1 0 0,0 0 1,0 0-1,1 0 1,-1 1-1,0-1 0,0 0 1,1 0-1,-1 0 1,0 0-1,0 1 0,0-1 1,1 0-1,-1 0 1,0 1-1,0-1 0,0 0 1,0 0-1,0 1 1,0-1-1,1 0 0,-1 1 1,0-1-1,0 0 1,0 0-1,0 1 0,0-1 1,0 4-2577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2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659 1 7232,'0'0'3609,"-10"1"-3261,-22 1 89,-38-2-1,48 0-228,-1 1-1,0 1 0,1 1 0,-40 11 0,1-1 223,47-9-351,-1 0 1,1 1 0,0 0 0,0 1 0,0 0 0,1 2-1,0-1 1,1 2 0,0-1 0,0 2 0,0 0 0,1 0 0,1 1-1,0 0 1,0 1 0,-12 19 0,5-2 34,1 0-1,1 1 1,1 1 0,2 0-1,1 1 1,-8 44 0,16-63-71,1 0 0,1-1 1,0 1-1,0 0 0,2 0 0,-1 0 0,2 0 1,0 0-1,0 0 0,1-1 0,1 1 0,0-1 1,1 0-1,8 16 0,-9-21-24,0 0-1,1 0 1,-1 0 0,2-1-1,-1 0 1,1 0 0,0 0-1,0 0 1,0-1 0,1 0-1,0-1 1,0 1 0,0-1-1,0-1 1,1 1 0,0-1-1,-1-1 1,1 1 0,0-2-1,1 1 1,-1-1 0,0 0-1,10 0 1,3-2 22,0-1 0,-1 0 0,1-2 0,-1 0 0,0-1 0,0-2 0,23-9 0,-19 5 19,0-1 0,-1-1 0,-1-1 0,0-1 0,24-22 0,-35 26-10,0-1-1,-1 0 1,0 0 0,-1-1 0,0-1 0,-1 1 0,-1-1-1,0 0 1,-1-1 0,0 0 0,-2 0 0,1 0 0,-2-1-1,0 1 1,-1-1 0,0 0 0,-2 1 0,0-1-1,0 0 1,-1 0 0,-1 1 0,-1-1 0,0 0 0,-1 1-1,-1 0 1,-12-26 0,13 33-13,0 1 0,-1 0-1,0 0 1,0 0 0,0 1 0,-1 0-1,0 0 1,-1 0 0,1 1 0,-1 0 0,0 0-1,0 1 1,-1 0 0,1 0 0,-1 0-1,0 1 1,0 0 0,-14-2 0,5-1 40,13 5-51,1 0-1,-1-1 1,0 1 0,1 1-1,-1-1 1,0 0-1,0 1 1,1 0-1,-1 0 1,0 0-1,0 0 1,-3 1-1,7-1-23,0 0-1,-1 0 0,1 0 1,0 0-1,0 0 1,0 1-1,0-1 1,0 0-1,0 0 1,0 0-1,0 0 1,0 0-1,0 0 1,0 0-1,0 0 1,-1 0-1,1 0 0,0 0 1,0 0-1,0 1 1,0-1-1,0 0 1,0 0-1,0 0 1,0 0-1,0 0 1,0 0-1,0 0 1,0 0-1,0 1 0,0-1 1,0 0-1,0 0 1,0 0-1,0 0 1,0 0-1,0 0 1,0 0-1,0 0 1,0 0-1,0 1 1,1-1-1,-1 0 1,0 0-1,0 0 0,0 0 1,0 0-1,0 0 1,0 0-1,0 0 1,0 0-1,0 0 1,0 0-1,0 0 1,9 7 29,9 4-12,1-1-2510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2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0 787 7232,'0'0'2808,"11"-7"-2250,17-11-173,-1-1-1,-1-1 0,41-41 1,-36 21-87,-1 0 1,-2-3 0,-2 0-1,-3-1 1,26-64 0,-48 105-229,0 1 1,1-1 0,-1 1 0,-1-1-1,1 0 1,0 0 0,-1 1 0,1-1-1,-1 0 1,0 0 0,0 0 0,0 0-1,0-2 1,22 65 2456,-18-37-2419,-2 0-1,-1 0 1,-3 40 0,1 27 97,1-79-156,1 0 0,1 0 0,0 0 0,1 0 1,0 0-1,0 0 0,10 19 0,-11-27-28,0 1 0,0 0 0,1-1 0,0 1 1,-1-1-1,1 0 0,1 0 0,-1 0 0,0 0 0,1-1 0,-1 1 0,1-1 0,0 0 0,0 0 1,0 0-1,0 0 0,0-1 0,0 0 0,0 0 0,1 0 0,-1 0 0,9 0 0,1-1 33,0-1 0,0 0 0,0-1-1,0-1 1,0 0 0,0-1-1,0 0 1,-1-1 0,0 0 0,0-2-1,0 1 1,20-16 0,-15 9 38,-2 0 0,0-2 1,0 1-1,-1-2 1,-1 0-1,-1-1 0,21-35 1,-31 49-66,-1-1 0,0 1 0,0 0 0,-1-1 1,1 0-1,-1 1 0,1-1 0,-1 0 0,0 0 0,-1 1 1,1-1-1,-1 0 0,1 0 0,-1 0 0,-1-5 0,1 9-19,-1 1 1,0-1-1,0 1 0,0-1 0,1 0 0,-1 1 0,0-1 0,1 1 0,-1 0 0,0-1 0,1 1 0,-1-1 0,1 1 0,-1 0 0,1-1 0,-1 1 1,1 0-1,-1 1 0,-29 37 58,25-34-69,1 0 0,-1 0 0,1 0 0,0 0 0,1 1-1,-1-1 1,1 1 0,0 0 0,1 0 0,-1 0 0,1 0-1,1 1 1,-1-1 0,1 1 0,-1 8 0,2-12-1,0-1 1,0 0-1,0 0 1,1 0-1,-1 0 1,1 1 0,-1-1-1,1 0 1,0 0-1,0 0 1,0 0-1,0 0 1,0 0-1,0-1 1,1 1-1,-1 0 1,3 2 0,-1-1 2,0-1 0,1 0 1,-1 0-1,0 0 1,0-1-1,1 1 1,-1-1-1,1 0 1,6 2-1,1-1 7,0-1 0,-1 0 0,1-1 0,0 0 0,-1-1 0,19-3 0,-9-2 22,-1-1-1,-1 0 0,1-2 0,-1 0 1,-1-1-1,32-24 0,-23 17 10,15-13 26,-1-2 0,-1-1 0,64-72 0,-96 92-5,-15 13 13,-23 15-24,-1 8-20,0 2 0,2 0-1,-48 53 1,59-57 4,-25 33 0,37-45-17,1 2 1,0-1-1,0 1 0,1 0 1,0 0-1,-3 13 1,8-22-14,-1-1 0,0 1 0,1-1 1,-1 1-1,1 0 0,0-1 0,0 1 1,0-1-1,0 1 0,0 0 0,0-1 1,0 1-1,0 0 0,0-1 0,1 1 1,-1 0-1,1-1 0,-1 1 0,1-1 1,0 1-1,-1-1 0,1 1 0,0-1 1,0 0-1,0 1 0,0-1 0,0 0 1,0 0-1,1 0 0,-1 0 0,0 0 1,1 0-1,-1 0 0,0 0 0,1 0 1,-1-1-1,1 1 0,0 0 0,-1-1 1,1 0-1,-1 1 0,1-1 0,2 0 1,1 1-1,1-1 1,0 0-1,-1 0 0,1-1 1,-1 1-1,1-1 1,-1-1-1,0 1 0,1-1 1,-1 0-1,0 0 1,5-3-1,-1-1-1,0-1 0,0 0 0,-1 0 0,-1-1 0,1 0 0,-1 0 1,0 0-1,-1-1 0,0 0 0,0-1 0,-1 1 0,-1-1 0,1 0 0,-1 0 0,-1-1 0,0 1 0,2-17 0,-4 7-19,-5 24-24,-7 34-21,-22 201 56,18-112 6,8-77-1,-4 43-23,-5-2 1,-29 100-1,44-187 39,-1 0-1,0 1 0,0-1 0,0 0 0,0 0 0,-1 0 1,1-1-1,-1 1 0,0-1 0,0 1 0,0-1 0,-8 5 1,10-7-3,-1 0 0,1 0 0,-1 0 1,1 0-1,-1-1 0,0 1 1,1-1-1,-1 1 0,0-1 1,0 0-1,0 0 0,1 0 0,-1 1 1,0-2-1,0 1 0,1 0 1,-1 0-1,0-1 0,0 1 1,1-1-1,-1 1 0,0-1 0,1 0 1,-1 1-1,0-1 0,1 0 1,-1 0-1,1 0 0,0 0 0,-1-1 1,1 1-1,0 0 0,0 0 1,-2-3-1,-2-1 13,1 0-1,0-1 1,0 1 0,0-1 0,1 1-1,0-1 1,0 0 0,1 0 0,-1-1-1,1 1 1,0 0 0,1-1 0,0 1-1,0-1 1,0 0 0,1 1-1,0-1 1,1-9 0,1-2-13,1 1 0,1 0 0,0-1 0,1 1 0,1 1 0,1-1 0,0 1 0,1 0 0,1 1 0,0 0 0,15-18 0,13-11-31,2 1 0,50-41 0,-29 28-36,1 4 15,-41 36 44,0-1-1,26-30 1,-28 26 7,-1-1 0,-1-1 0,-1-1 0,12-26 0,-19 35-13,-6 12 3,0-1-1,0 0 1,0 1 0,0-1-1,-1 0 1,0 0 0,2-8-1,-5 10 2,-1 5 0,-3 6 0,-2 10 5,-10 30 0,16-44-5,1 1 0,0-1 0,0 0 0,0 1 0,0-1 0,1 0 0,0 1 0,0-1 0,1 1 0,0-1 0,1 7 0,-1-9-4,0-1 1,0 1 0,0-1-1,0 1 1,0-1 0,1 0-1,-1 1 1,1-1 0,0 0-1,-1 0 1,1 0 0,0 0-1,0-1 1,0 1 0,1 0-1,-1-1 1,0 0 0,1 1-1,-1-1 1,0 0 0,1 0-1,-1 0 1,1-1 0,0 1-1,-1-1 1,1 1 0,0-1-1,-1 0 1,1 0 0,0 0-1,-1 0 1,1 0 0,2-1-1,7-3 16,0-1 0,0 0 0,-1 0 0,0-1 0,0-1 0,0 0 0,13-12 0,-8 6 24,-1-2-1,-1 1 1,23-32 0,-36 44-30,1 0 0,-1 0 0,1 0 0,-1 0 0,1 0 0,0 0 0,0 1 0,0-1 0,0 1 0,0-1 0,0 1 0,0 0 0,1 0 1,1-2-1,-3 3-5,-1 0 0,1 0-1,-1 0 1,0 0 0,1 0 0,-1 0 0,1 1 0,-1-1 0,0 0 0,1 0 0,-1 0 0,0 0 0,1 0 0,-1 1 0,1-1 0,-1 0 0,0 0 0,1 0 0,-1 1 0,0-1 0,0 0 0,1 0 0,-1 1 0,0-1 0,0 0 0,1 1 0,-1-1 0,0 0 0,0 1 0,0 0 0,1 1-1,0 0 1,-1 0 0,0 0 0,1 0-1,-1 0 1,0 0 0,0 1 0,0-1-1,-1 3 1,-20 124 104,21-129-99,0 1 0,0 0-1,-1-1 1,1 1 0,0-1-1,0 1 1,0 0 0,0-1-1,0 1 1,0-1 0,0 1 0,0 0-1,0-1 1,0 1 0,0-1-1,0 1 1,0 0 0,1-1-1,-1 1 1,0-1 0,0 1-1,1-1 1,-1 1 0,0-1-1,1 1 1,-1-1 0,1 1-1,0 0 3,0-1-1,-1 0 0,1 0 0,0 0 0,0 0 0,0-1 0,0 1 0,-1 0 0,1 0 0,0 0 0,0-1 1,0 1-1,-1 0 0,1-1 0,0 1 0,-1 0 0,2-2 0,35-28 160,-31 25-141,21-18 60,-10 7-26,1 0-1,1 2 1,37-22-1,-55 35-57,-1 1-1,0 0 1,1 0-1,-1-1 0,1 1 1,-1 0-1,0 0 1,1 0-1,-1 0 0,1 0 1,-1 0-1,0-1 1,1 1-1,-1 0 0,1 0 1,-1 0-1,0 0 1,1 1-1,-1-1 1,1 0-1,-1 0 0,0 0 1,1 0-1,-1 0 1,1 0-1,-1 1 0,0-1 1,1 0-1,-1 0 1,0 0-1,1 1 1,-1-1-1,0 0 0,1 1 1,-1-1-1,4 18 44,-9 20 23,5-38-68,-4 13 13,2-6 8,0 0-1,1 0 1,-1 1-1,1 9 1,1-16-20,0 0 1,-1-1 0,1 1 0,1 0-1,-1 0 1,0 0 0,0 0 0,0-1-1,0 1 1,0 0 0,1 0 0,-1 0-1,0-1 1,1 1 0,-1 0 0,1-1-1,-1 1 1,0 0 0,1 0 0,0-1-1,-1 1 1,1-1 0,-1 1 0,1-1-1,0 1 1,-1-1 0,1 1 0,0-1-1,0 1 1,-1-1 0,1 0 0,0 0-1,0 1 1,0-1 0,-1 0 0,1 0-1,0 0 1,0 0 0,0 0 0,0 0-1,-1 0 1,1 0 0,0 0 0,0 0-1,1-1 1,32-5 66,-1-3-1,0 0 1,0-2-1,-1-2 1,54-28 0,9-13 117,-127 88-74,-11-1-92,22-17-12,1 0 0,0 1 0,-24 28 1,43-44-8,0 0 0,0 0 0,0 0 0,0 0 0,0 1 0,0-1 0,1 0 0,-1 0 1,0 1-1,1-1 0,-1 1 0,1-1 0,-1 0 0,1 1 0,0-1 0,-1 1 0,1-1 1,0 1-1,0 1 0,1-2 0,-1 0 0,1-1 0,-1 1 0,1-1 0,-1 1 0,1 0 0,0-1 0,-1 1 1,1-1-1,0 0 0,-1 1 0,1-1 0,0 1 0,-1-1 0,1 0 0,0 0 0,0 1 0,0-1 0,-1 0 0,1 0 1,0 0-1,0 0 0,0 0 0,0 0 0,7 0 0,-1-1 1,0 1-1,0-2 0,0 1 1,0-1-1,7-2 0,0-2 13,0-1 0,-1 0 0,0-1 0,-1 0 0,0-1 0,0-1 0,-1 1 0,0-2 0,0 0 0,-1 0 0,-1-1 0,0 0 0,-1 0 0,10-19 0,-6 15 40,-10 15-43,-1-1-1,1 0 1,-1 1-1,1-1 1,-1 0-1,0 0 1,0 0-1,0 0 0,1-3 1,-11 23 50,5-13-58,1 1 1,0 0-1,0 1 1,-4 12-1,6-14-5,0 1-1,0-1 1,1 1 0,0-1-1,0 1 1,0-1 0,1 1-1,0 0 1,0-1 0,0 1 0,0-1-1,1 0 1,0 0 0,0 1-1,6 7 1,-6-10 0,1 1 1,-1-1-1,1 0 1,0-1-1,0 1 1,0-1-1,0 1 0,1-1 1,-1 0-1,1 0 1,-1 0-1,1 0 1,0-1-1,0 0 0,0 0 1,-1 0-1,1 0 1,0 0-1,0-1 1,0 0-1,0 1 0,7-2 1,-5 0 1,1 0 1,-1-1-1,1 1 0,-1-2 1,0 1-1,1 0 0,-1-1 0,0 0 1,-1-1-1,9-5 0,3-4 11,30-30-1,-30 24 1,0-1 1,-1-1-1,-1-1 1,-1 0-1,20-41 1,42-129 40,-51 122-12,46-138 72,-65 187-105,-11 27-22,-14 36-22,12-14 19,0 0 1,2 1 0,2 0 0,0 0 0,2 35 0,17 151-89,-6-114 44,-8-80-228,1 36 555,-7-20-4188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28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13264,'0'0'1488,"76"-46"-1568,-63 44-8,-5 2 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28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6 169 9440,'0'0'568,"-6"-58"-288,30 26-8,15-1 0,15 9 0,17 10-152,-33 6 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38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290 117 3312,'0'0'3578,"6"-10"-3284,32-52 368,-37 60-504,0 0-1,0 0 0,0 0 0,0-1 0,0 1 0,-1 0 1,1-1-1,-1 1 0,1 0 0,-1-1 0,0 1 0,0 0 1,0-1-1,0 1 0,-1-4 0,1 6-103,-1 0 1,1-1-1,0 1 1,0 0-1,-1-1 1,1 1-1,-1 0 1,1-1-1,0 1 0,-1 0 1,1 0-1,0 0 1,-1 0-1,1-1 1,-1 1-1,1 0 0,-1 0 1,1 0-1,0 0 1,-1 0-1,1 0 1,-1 0-1,1 0 0,-1 0 1,1 0-1,-1 0 1,1 0-1,0 0 1,-1 1-1,1-1 1,-1 0-1,1 0 0,0 0 1,-1 1-1,1-1 1,0 0-1,-1 0 1,1 1-1,0-1 0,-1 1 1,-14 12 508,-10 26 471,-34 75 1,44-81-637,-2-1 0,-1 0 0,-1-1 0,-25 30 0,41-58-324,0 0-1,0 0 0,0 0 0,-1 0 0,1-1 0,-1 1 0,0-1 0,0 0 0,0 0 0,-5 2 0,7-4-41,1 1 0,-1-1 1,1 0-1,-1 1 0,1-1 0,-1 0 0,1 0 1,-1 0-1,1 0 0,-1 0 0,1 0 1,-1-1-1,1 1 0,-1-1 0,1 1 1,-1-1-1,1 1 0,-1-1 0,1 0 0,0 1 1,-1-1-1,1 0 0,0 0 0,0 0 1,-1 0-1,1 0 0,0 0 0,0-1 0,0 1 1,0 0-1,-1-3 0,-2-3 49,1 0-1,0-1 1,0 1-1,0-1 1,1 0-1,0 0 1,1 0 0,0 0-1,0 0 1,0 0-1,1 0 1,0 0-1,1 0 1,3-15-1,-3 18-51,0 0 1,1 0-1,0 1 0,0-1 0,0 0 0,1 1 0,-1-1 0,1 1 0,0 0 0,1 0 1,-1 0-1,1 0 0,-1 1 0,1-1 0,0 1 0,0 0 0,1 0 0,-1 1 0,1-1 0,-1 1 1,1 0-1,0 0 0,0 0 0,7-1 0,3 1-11,1 1 1,-1 0-1,1 2 1,-1 0-1,1 0 1,-1 1-1,20 6 1,15 1 38,5-2 41,1-2-1,79-3 0,-86-5 64,70-13-1,-94 10-16,1-1 1,-2 0-1,1-2 1,35-19-1,-55 26-77,0-1 0,0 0 0,0 0 1,-1 0-1,1-1 0,-1 0 0,0 0 0,0 0 0,0 0 0,3-5 1,-6 2 218,-5 9-3428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38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7 11760,'0'0'4987,"-10"-2"-4636,-33-3 2,41 5-332,1 1-1,-1-1 1,1 1-1,0-1 0,0 1 1,-1 0-1,1 0 1,0-1-1,0 1 0,0 0 1,0 0-1,0 0 0,0 0 1,0 0-1,0 0 1,0 1-1,0-1 0,0 0 1,1 0-1,-1 1 0,1-1 1,-1 0-1,1 1 1,-1-1-1,1 0 0,0 1 1,0-1-1,-1 2 1,0 3 53,-2 6 61,0 1 0,1-1 1,1 1-1,0 0 0,1 0 0,2 24 1,19 77 483,-13-77-416,37 124 564,-7-30-115,-10-55 86,-28-76-727,0 1 0,0-1 0,0 0 0,0 0 0,0 1 0,0-1-1,0 0 1,0 1 0,0-1 0,0 0 0,0 0 0,0 1 0,0-1 0,0 0-1,0 1 1,0-1 0,0 0 0,0 0 0,-1 1 0,1-1 0,0 0 0,0 0-1,0 1 1,0-1 0,-1 0 0,1 0 0,0 0 0,0 1 0,0-1 0,-1 0 0,1 0-1,0 0 1,0 0 0,-1 0 0,1 1 0,0-1 0,0 0 0,-1 0 0,1 0-1,0 0 1,-1 0 0,1 0 0,0 0 0,0 0 0,-1 0 0,1 0 0,0 0-1,-1 0 1,-14-2 230,-84-31 207,79 25-387,-1 0 1,0 1-1,0 1 1,0 2-1,-1 0 1,-31-2-1,-2 2 118,76-1-650,-11 2-2553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38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12256,'0'0'1949,"14"-6"-1514,22-8-1,1 2 1,1 1 0,-1 2 0,78-9 0,60 16 1664,-164 3-2182,0 1 1,22 6-1,-27-6-1341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5:35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6128,'0'0'9605,"14"2"-9192,-4-1-322,2 1 26,1 0-1,0-2 1,0 1 0,0-2-1,17-2 1,80-18 808,34-4 130,-113 19-732,-22 4-155,0 1 0,0-1 0,0 1 0,0 1-1,10 0 1,-18 0-149,0 0-1,0 0 0,-1 1 0,1-1 0,0 0 0,0 0 1,0 1-1,-1-1 0,1 0 0,0 1 0,0-1 0,-1 0 1,1 1-1,0-1 0,-1 1 0,1 0 0,0-1 0,-1 1 1,1-1-1,-1 1 0,1 0 0,-1 0 0,1-1 0,-1 1 1,0 0-1,1 0 0,-1-1 0,0 1 0,0 0 1,1 0-1,-1 0 0,0-1 0,0 1 0,0 0 0,0 0 1,0 0-1,0 0 0,0-1 0,0 1 0,-1 0 0,1 0 1,0 0-1,0 0 0,-1 1 0,-1 4 40,-1 0-1,1 0 1,-1-1-1,-5 8 1,-7 8 6,0-1 1,-29 28-1,13-15-28,-83 80 36,91-92-60,-95 86 225,72-51 159,46-56-396,0 0 0,0 0 0,0 0 0,0 0 0,-1 0 0,1 0 0,0 0 0,0 1 0,0-1 0,0 0 0,0 0 0,0 0 0,-1 0 0,1 0 0,0 0 0,0 1 0,0-1 0,0 0 0,0 0 0,0 0 0,0 0 0,0 0 0,0 1 0,0-1 0,0 0 0,0 0 0,0 0 0,0 0 0,0 1 0,0-1 0,0 0 0,0 0 0,0 0 0,0 0 0,0 1 0,0-1 0,0 0 0,0 0 0,0 0 0,0 0 0,0 0 0,0 1 0,0-1 0,1 0 0,-1 0 0,0 0 0,0 0 0,0 0 0,0 0 0,0 1 0,0-1 0,1 0 0,-1 0 0,0 0 0,0 0 0,0 0 0,0 0 0,0 0 0,1 0 0,-1 0 0,0 0 0,18 1-12,21-6-33,5-4 23,-8 2 28,-1 1 0,54-2 0,-76 8-13,0-2-1,1 0 1,-1 0-1,22-8 1,-24 7-57,-5 2-105,-2-1-69,-4-4-2846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4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1022 8840,'0'0'2514,"7"-10"-1950,363-502 2022,-330 462-2386,76-104 411,-99 129-458,-1-1 0,-1-1 1,-2-1-1,13-34 0,-22 51-40,-1-1 0,3-21 0,-5 30-71,-1-1 0,0 1 0,1-1 0,-2 1 0,1-1 1,0 0-1,-1 1 0,1-1 0,-1 1 0,0-1 0,0 1 0,0 0 0,-4-6 0,5 8-27,-1 0 0,0 0 0,1 1 0,-1-1 1,0 0-1,0 1 0,0-1 0,0 0 0,1 1 0,-1-1 0,0 1 0,0 0 1,0-1-1,0 1 0,0 0 0,0-1 0,0 1 0,0 0 0,-1 0 1,1 0-1,0 0 0,0 0 0,0 0 0,0 0 0,0 0 0,0 1 1,0-1-1,0 0 0,0 0 0,0 1 0,0-1 0,0 1 0,-1 0 1,-4 2 32,-1 1 0,1 0 0,-10 8 0,12-9-26,-18 17 36,0 1 1,1 1-1,1 1 1,2 0-1,0 2 0,1 0 1,2 1-1,-24 53 0,31-59 3,2 0-1,0 1 0,1 0 0,1 0 0,1 0 0,1 1 0,1-1 0,1 1 1,4 35-1,-1-42 19,1 0 0,0 0 0,1 0 0,1-1 0,0 1 0,1-2 1,1 1-1,15 21 0,-21-32-52,0 0 0,0-1 0,1 1 0,-1-1 0,1 1 0,-1-1 0,1 0 0,0 0 1,0 0-1,0-1 0,0 1 0,0 0 0,0-1 0,1 0 0,-1 0 0,0 0 0,1 0 0,3 0 0,-2-1 8,0-1-1,0 1 0,-1-1 0,1 0 0,-1 0 0,1-1 0,-1 1 1,1-1-1,-1 0 0,0 0 0,0 0 0,7-6 0,17-11 157,-1-1-1,-1-1 0,-1-2 0,38-42 0,-54 54-68,1-1 0,-1 0-1,-1 0 1,0-1 0,8-19 0,-11 24-32,-4 7-64,0 0 0,-1 0 0,1 0 0,0-1 0,-1 1 0,1 0 0,-1 0 0,1 0 0,-1 0-1,0 0 1,1-1 0,-1 1 0,0 0 0,0 0 0,0-2 0,-13 28 122,3 0-129,0 0 0,2 1-1,0 0 1,2 0 0,1 1 0,1 0 0,1 0-1,2 50 1,1-73-11,1 0 0,-1-1 0,1 1 0,0 0-1,0 0 1,0-1 0,1 1 0,-1-1 0,1 1 0,0-1-1,0 1 1,3 3 0,-4-6-2,0 0 0,0 0-1,0 0 1,0 0 0,0 0-1,0 0 1,0 0 0,1-1 0,-1 1-1,0 0 1,0-1 0,1 1-1,-1-1 1,0 1 0,1-1 0,-1 0-1,1 1 1,-1-1 0,0 0-1,1 0 1,-1 0 0,1 0 0,-1 0-1,0-1 1,1 1 0,-1 0-1,1-1 1,-1 1 0,0-1 0,1 1-1,-1-1 1,0 1 0,0-1-1,0 0 1,1 0 0,0-1 0,14-10 49,-1-1 0,-1-1 0,25-30 0,32-53 128,-68 92-172,70-108 468,-69 106-339,-6 11-75,-7 13-62,-3 18-15,2-8 18,-10 46-1,19-64 5,-1 1 0,1-1 0,1 1 0,0 0-1,0-1 1,1 1 0,0 0 0,4 16 0,-4-24-5,-1-1-1,0 1 1,1-1 0,-1 0-1,1 1 1,0-1 0,-1 1 0,1-1-1,0 0 1,0 0 0,0 1-1,0-1 1,0 0 0,0 0 0,0 0-1,0 0 1,0 0 0,1 0-1,0 1 1,0-2 1,-1 0 0,0 0-1,1 1 1,-1-1 0,0 0 0,1 0 0,-1 0-1,0 0 1,1-1 0,-1 1 0,0 0-1,0 0 1,1-1 0,-1 1 0,0-1 0,0 1-1,2-2 1,4-2 16,-1-1 0,1 1 0,-1-2 0,0 1 0,8-11 1,25-31 59,-25 29-26,1 0 0,0 0-1,24-19 1,-7 4 64,-25 26-72,-1 0 0,15-12 0,-13 14 42,-10 10-7,-3 12-52,2-3-16,-2 9 30,2-1 0,-2 34 0,5-51-37,0 1 1,0 0 0,1-1-1,0 1 1,0 0-1,0-1 1,0 1 0,1-1-1,0 0 1,0 1 0,1-1-1,0 0 1,-1 0 0,1 0-1,5 5 1,-6-8-5,1 0 1,0 0 0,-1-1-1,1 1 1,0-1-1,0 1 1,0-1 0,0 0-1,0 0 1,0 0-1,1 0 1,-1-1 0,0 1-1,0-1 1,1 0-1,-1 0 1,0 0 0,0 0-1,1 0 1,-1-1-1,4-1 1,6-1 12,0 0 0,-1-1 0,23-11 0,33-21 145,101-73-1,-104 65-84,-20 10-13,-64 44-64,0 1 0,1 1 0,0 0 0,1 1 0,1 1 0,-26 28 0,34-32 0,0-1 0,1 1 0,0 0 0,1 1 0,-7 16 0,12-24 0,-1 0 0,1 0 0,1 0 0,-1 0 0,0 0 0,1 1 0,-1-1 0,1 0 0,0 0 0,0 1 0,1 3 0,0-5 0,-1 0 0,1-1 0,0 1 0,-1 0 0,1-1 0,0 1 0,0-1 0,0 1 0,0-1 0,0 1 0,1-1 0,-1 0 0,0 1 0,1-1 0,-1 0 0,1 0 0,-1 0 0,1 0 0,0 0 0,-1-1 0,3 2 0,-1-1 0,0-1 0,0 1 0,-1-1 0,1 1 0,0-1 0,0 0 0,-1 0 0,1-1 0,0 1 0,0 0 0,0-1 0,-1 0 0,1 0 0,0 0 0,-1 0 0,1 0 0,-1 0 0,1 0 0,-1-1 0,4-3 0,3-2 0,0 0 0,0-1 0,13-16 0,-1-4 15,0-1 0,-2-1-1,-1-1 1,-1 0 0,-2-1 0,20-62 0,-8 0 52,18-117 1,-39 181-57,-2 14-5,-1 0-1,0 0 1,-2-1 0,0-31 0,-1 48-6,0-1 0,0 1 0,1-1 0,-1 1 1,-1-1-1,1 1 0,0-1 0,0 1 0,0-1 0,0 1 0,0-1 1,0 1-1,-1 0 0,1-1 0,0 1 0,0-1 0,0 1 0,-1-1 1,1 1-1,0 0 0,-1-1 0,1 1 0,0 0 0,-1-1 1,1 1-1,-1 0 0,1 0 0,-1-1 0,-10 8-13,-8 23-26,12-13 18,0 1 1,1 0-1,1 0 0,1 1 1,0-1-1,-2 36 1,5-6-42,6 73 1,1-72 5,3-1 0,1 0 0,3 0 0,36 87 0,-47-130 5,0-1 0,0 1 0,0-1 0,1 0-1,-1 0 1,1 0 0,0 0 0,1 0 0,-1-1 0,7 6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41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14368,'0'0'2071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45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519 289 5120,'0'0'3865,"10"-12"-3420,31-43-2,-40 51-366,1 1 0,0-1 0,0 1 0,-1-1 0,0 0 0,0 0 0,0 1 0,0-1 0,-1 0 0,0 0 0,1 0 0,-1 0 0,0 0 0,-1 0 0,1 0 0,-1 0 0,0 0 0,0 0 0,0 1 0,0-1 0,-1 0-1,0 1 1,1-1 0,-1 1 0,-1-1 0,1 1 0,0 0 0,-1 0 0,-4-4 0,2 1 29,-1 1 0,-1 0-1,1 0 1,-1 0-1,0 1 1,0 0 0,0 0-1,0 1 1,-9-3-1,0 0 88,1 2 0,-1 0-1,-26-4 1,26 8-80,1 0-1,-1 1 1,1 0 0,-1 1-1,1 1 1,0 0 0,0 1-1,0 1 1,0 0 0,1 1-1,0 1 1,0 0 0,1 1 0,-14 10-1,18-11-25,-1 1-1,1 0 0,1 0 1,-1 1-1,1 0 0,1 0 1,0 1-1,-8 15 0,11-18-22,0 1 0,1-1 0,0 1 0,1 0 0,0 0 1,0 0-1,1 0 0,0 1 0,0-1 0,1 0 0,0 0 0,2 17 0,-1-20-21,0 0-1,1 0 1,-1 1 0,1-1 0,0 0-1,0-1 1,1 1 0,-1 0 0,1-1-1,0 1 1,1-1 0,-1 0 0,8 7-1,-4-5 12,0-1 0,0 0 0,0 0 0,1-1-1,-1 0 1,1-1 0,16 6 0,-1-3 45,-1-2-1,1 0 1,0-1 0,0-2-1,37-1 1,-46-1-42,0 0 1,-1-1-1,16-4 0,-23 4-13,0 1-1,0-2 0,-1 1 1,0 0-1,1-1 0,-1 0 1,0 0-1,0-1 0,7-6 1,-11 9-33,-1 1 0,1 0 0,-1-1 0,1 1 0,-1-1 0,1 1 0,-1 0 0,1-1 0,-1 1 0,0-1 0,1 1 0,-1-1 0,0 0 1,1 1-1,-1-1 0,0 1 0,0-1 0,0 1 0,0-1 0,1 0 0,-1 1 0,0-1 0,0 1 0,0-1 0,0 0 0,0 1 0,-1-1 0,1 0 0,0 1 0,0-1 0,0 1 0,0-1 1,-1 1-1,1-1 0,0 0 0,0 1 0,-1-1 0,1 1 0,0-1 0,-1 1 0,1-1 0,-1 1 0,1 0 0,-1-1 0,1 1 0,-1 0 0,1-1 0,-1 1 0,1 0 0,-1-1 1,1 1-1,-1 0 0,0 0 0,1 0 0,-1-1 0,1 1 0,-2 0 0,-2-1 29,0 0 0,-1 0-1,1 0 1,-1 0 0,1 1 0,-9 0 0,-7 3 18,1 1-1,0 0 1,0 2 0,1 0 0,0 1 0,-20 10 0,-4 6 83,-54 37-1,78-47-108,1 1 0,1 0 0,0 1 0,1 0 0,-18 25 0,30-36-17,0 0-1,1 0 1,0 0 0,0 1-1,0-1 1,0 1-1,1-1 1,0 1 0,0 0-1,0-1 1,0 1-1,1 0 1,0 0-1,0 0 1,0-1 0,1 1-1,-1 0 1,1 0-1,0-1 1,0 1-1,1 0 1,0-1 0,-1 1-1,2-1 1,2 5-1,-3-4-3,1-1-1,1 1 1,-1-1-1,1 0 0,-1 0 1,1 0-1,0-1 1,1 1-1,-1-1 1,1 0-1,-1 0 0,1-1 1,0 1-1,0-1 1,0 0-1,0 0 0,0-1 1,1 1-1,-1-1 1,0 0-1,1-1 1,7 1-1,6-3 1,0 0 0,-1-1 0,1-1 0,-1 0 0,20-9 0,89-40 42,-85 34-28,-6 3-5,155-74 126,-154 70-43,0-2 1,65-51-1,-91 60-55,6-4 64,-17 17-72,-12 4 43,-62 53-20,-74 75 0,131-115-45,1 1 0,-17 25 0,28-36-8,0 1 0,0-1-1,1 1 1,0 0 0,1 1-1,0-1 1,0 1 0,1-1-1,-2 12 1,4-19-9,0 0 0,0 0 0,0-1 0,0 1 0,0 0 0,0 0 0,0 0 0,0 0 0,0 0 0,0-1 0,0 1 1,0 0-1,1 0 0,-1 0 0,0 0 0,1-1 0,-1 1 0,0 0 0,1 0 0,-1-1 0,1 1 0,-1 0 0,1-1 0,0 1 0,-1 0 0,1-1 0,0 1 0,-1-1 0,1 1 0,0-1 0,-1 1 0,1-1 0,0 0 0,0 1 1,0-1-1,0 0 0,-1 0 0,1 0 0,0 1 0,0-1 0,0 0 0,0 0 0,0 0 0,-1 0 0,1-1 0,0 1 0,0 0 0,0 0 0,0 0 0,1-1 0,4-1 0,0 1 0,0-1 0,-1-1-1,1 1 1,0-1 0,4-3 0,111-86 57,-78 56-38,-16 12 12,-2-1 0,0-1-1,20-30 1,-10 12 31,-72 109 13,-245 371-103,261-402 27,-119 164-12,65-96 108,75-102-96,0 0 1,0 0 0,0 0-1,1 0 1,-1 0-1,0 0 1,0 0-1,0 0 1,0 0-1,0 0 1,0 0-1,0 0 1,1 0 0,-1 1-1,0-1 1,0 0-1,0 0 1,0 0-1,0 0 1,0 0-1,0 0 1,0 0-1,1 0 1,-1 0 0,0 0-1,0 1 1,0-1-1,0 0 1,0 0-1,0 0 1,0 0-1,0 0 1,0 0-1,0 1 1,0-1 0,0 0-1,0 0 1,0 0-1,0 0 1,0 0-1,0 0 1,0 1-1,0-1 1,0 0-1,0 0 1,0 0 0,0 0-1,0 0 1,0 0-1,0 0 1,0 1-1,0-1 1,-1 0-1,1 0 1,0 0-1,0 0 1,0 0 0,0 0-1,0 0 1,0 0-1,0 0 1,0 0-1,0 1 1,-1-1-1,1 0 1,0 0-1,0 0 1,15-6 38,20-13 29,26-23 85,95-88 0,42-65 43,59-53 59,-168 163-160,-59 54-67,-8 13 42,-19 16-30,-13 13-22,-9 7-26,2 1 0,0 1 0,1 0 0,1 1 0,1 1 0,-14 29 0,27-48 5,-1 1 1,0 0 0,1 0-1,0 0 1,0 0-1,0 1 1,0-1-1,1 0 1,-1 0 0,1 9-1,1-13 3,-1 1 0,0 0 0,0 0 1,1 0-1,-1 0 0,0 0 0,1 0 0,-1 0 0,1-1 0,-1 1 0,1 0 0,-1 0 1,1-1-1,-1 1 0,1 0 0,0-1 0,0 1 0,-1 0 0,1-1 0,1 1 0,0 0 3,0-1 0,-1 1-1,1-1 1,0 0-1,0 1 1,0-1-1,0 0 1,0 0-1,-1 0 1,1-1-1,0 1 1,0 0-1,0-1 1,2 0-1,11-5 19,-1-1 0,0-1-1,0 0 1,-1-1 0,0 0-1,13-12 1,3-2 20,169-141 292,-175 147-334,-23 17 0,1 0 0,-1-1 0,0 1 0,0 0 0,1 0 0,-1 0 0,0 0 0,0 0 0,1 0 0,-1 0 0,0 0 0,0 0 0,1 0 0,-1 0 0,0 0 0,1 0 0,-1 0 0,0 0 0,0 0 0,1 0 0,-1 0 0,0 0 0,0 0 0,1 0 0,-1 0 0,0 1 0,0-1 0,1 0 0,-1 0 0,0 0 0,-1 15-31,-12 20-5,5-15 35,1 0-1,0 1 1,-3 23-1,9-39 7,0 0-1,1-1 0,0 1 0,-1 0 1,2-1-1,-1 1 0,0 0 0,1-1 1,0 1-1,0-1 0,0 1 0,1-1 1,0 1-1,-1-1 0,2 0 1,-1 0-1,0 0 0,1 0 0,5 7 1,-5-9 1,0 0 0,0 0 0,0 0 1,1 0-1,-1 0 0,0-1 0,1 1 1,-1-1-1,1 0 0,-1 0 0,1-1 0,0 1 1,-1-1-1,1 0 0,0 0 0,-1 0 1,1 0-1,-1 0 0,1-1 0,0 0 1,-1 1-1,1-2 0,6-1 0,9-5 20,0 0-1,-1-1 0,18-12 0,-23 13-13,73-37 87,23-14-16,-106 57-80,31-20 123,65-31 0,-94 50-69,-7 2 0,-11 6-13,-39 21-20,-73 49 1,108-64-20,2 1 0,0 1 0,0 1 0,1 0-1,1 0 1,0 2 0,1-1 0,-14 25 0,25-39-3,0 1-1,0-1 0,0 1 1,1 0-1,-1-1 1,0 1-1,1 0 0,0 0 1,-1-1-1,1 1 0,0 0 1,-1 0-1,1 0 1,0-1-1,1 3 0,-1-3 1,0-1 0,1 1-1,-1 0 1,0-1-1,1 1 1,-1-1-1,1 1 1,-1 0 0,0-1-1,1 1 1,0-1-1,-1 0 1,1 1 0,-1-1-1,1 1 1,-1-1-1,1 0 1,0 1-1,-1-1 1,1 0 0,0 0-1,-1 0 1,1 1-1,0-1 1,1 0 0,2 0 2,1 0 0,-1-1 1,1 1-1,-1-1 1,1 0-1,-1 0 0,0 0 1,1-1-1,-1 1 0,4-3 1,10-6 30,-2 0 0,1 0 0,-1-2 0,-1 0 0,0-1 0,0 0 0,-2-2 0,18-22 1,9 2 159,-43 41-202,1 1 1,0 0-1,0 0 0,1 0 1,-2 13-1,3-16 1,-1 0 0,1-1 0,0 1 0,0-1 1,1 1-1,-1 0 0,1-1 0,-1 1 0,1-1 0,0 1 0,1-1 0,-1 0 0,3 6 1,-2-7 2,0-1 0,1 1 1,-1 0-1,0-1 0,1 1 1,-1-1-1,1 0 0,-1 0 1,1 0-1,-1 0 0,1 0 1,0-1-1,0 1 0,-1-1 1,1 0-1,0 0 0,0 0 1,0 0-1,-1 0 0,1 0 1,0-1-1,0 0 0,3-1 1,6-1-2,0 0 0,0-2 1,21-10-1,-5 0 16,-2-2 0,1-1 0,-2-1 0,-1 0 0,0-2 0,-2-1 0,28-34 0,-25 23 2,-1-2 0,-2 0 0,-2-1 0,-1-1 0,16-44 1,-5 2 4,60-163 48,-85 230-63,-4 11-2,0-1-1,0 0 1,0 1-1,-1-1 1,1 0-1,-1 0 1,1 0-1,-1 1 1,1-1-1,-1-2 1,-3 2-35,-3 8 10,-6 10-9,-9 19-15,2 0-1,-29 73 1,-11 84-105,50-157 102,1 0 1,2 1 0,1 0 0,2 0-1,3 65 1,0-100 49,0 1-1,1-1 0,-1 0 1,0 1-1,0-1 1,1 1-1,-1-1 0,1 0 1,-1 0-1,1 1 0,-1-1 1,1 0-1,0 0 1,0 0-1,0 1 0,-1-1 1,1 0-1,0 0 0,0 0 1,0-1-1,1 1 1,1 1-1,-2-1 2,1-1-1,0 1 1,0-1 0,0 0-1,0 1 1,0-1 0,0 0-1,0 0 1,0 0-1,0-1 1,0 1 0,0 0-1,0-1 1,2 0 0,8-4 11,0 0 1,0-1-1,21-15 1,-24 15 2,18-11 42,-1-1 0,26-25 1,-51 42-55,0 0 0,0 0 0,-1 1 0,1-1 0,0 0 0,0 0 1,0 1-1,0-1 0,0 1 0,0-1 0,0 1 0,0-1 0,0 1 0,0-1 0,0 1 0,0 0 0,0 0 1,0 0-1,0-1 0,0 1 0,0 0 0,2 1 0,-2-1-1,-1 1 0,1 0 0,-1 0-1,1-1 1,-1 1 0,1 0 0,-1 0 0,1 0 0,-1 0 0,0 0 0,1-1-1,-1 1 1,0 0 0,0 0 0,0 0 0,0 0 0,0 0 0,0 0-1,0 0 1,0 0 0,0 0 0,0 0 0,0 0 0,-1 0 0,0 1 0,-6 28-13,-5 34-31,12-60 36,-1 0-1,1 0 1,0 1 0,0-1-1,1 0 1,-1 0-1,1 0 1,0 0 0,0 0-1,0 0 1,1 0-1,2 5 1,-2-7 4,-1 0 0,1-1-1,-1 1 1,1-1 0,0 1 0,0-1 0,0 0 0,-1 1-1,1-1 1,0 0 0,1-1 0,-1 1 0,0 0 0,0-1-1,0 1 1,0-1 0,0 1 0,1-1 0,-1 0 0,0 0-1,0 0 1,1 0 0,-1 0 0,0-1 0,4 0-1,8-2 10,0-1 0,25-10-1,-30 10 1,14-7 18,0 0 0,-1-2 0,-1-1 0,28-22 0,33-21 59,-79 55-80,-4 3 2,-7 7 1,0 7-13,4-10-4,0 1-1,1 0 1,0 0 0,0 1 0,1-1-1,-1 1 1,1-1 0,0 1 0,1 0 0,0-1-1,0 1 1,0 12 0,1-18 11,0-1-1,0 1 1,1 0 0,-1-1-1,0 1 1,0 0 0,0-1-1,1 1 1,-1 0 0,0-1-1,1 1 1,-1-1 0,0 1-1,1-1 1,-1 1 0,1-1-1,-1 1 1,1-1 0,-1 1-1,1-1 1,-1 1 0,1-1-1,-1 0 1,1 1 0,0-1-1,1 1 1,-1-1 1,1 0 1,0 1 0,0-1 0,0 0-1,0 0 1,0 0 0,-1 0-1,1-1 1,0 1 0,2-1-1,1 0 6,-1-1 1,1 0-1,-1 1 0,1-2 0,-1 1 0,0 0 0,6-5 1,-5 3 1,0-1 0,-1 0 1,0 0-1,0 0 1,0 0-1,0 0 0,-1-1 1,1 0-1,-2 0 1,1 0-1,-1 0 0,1 0 1,-2 0-1,1 0 1,-1-1-1,0 1 0,1-13 1,-3 17-5,0 0 1,1-1-1,-1 2 1,0-1-1,0 0 0,0 0 1,0 0-1,0 0 1,-1 0-1,1 1 0,-1-1 1,1 1-1,-1-1 1,1 1-1,-1-1 1,0 1-1,1 0 0,-1 0 1,0 0-1,0 0 1,0 0-1,0 0 0,0 1 1,0-1-1,0 1 1,-5-1-1,2 0-3,0 0 0,0 0-1,0 1 1,-1-1 0,1 1 0,0 1-1,0-1 1,0 1 0,0-1-1,-7 3 1,3 1-28,11-6 15,16-4 19,32-6-22,99-21 50,-128 30-30,1 1 1,-1 0-1,0 2 0,1 0 1,21 4-1,-41-4-6,0 0 0,-1 0 1,1 1-1,-1-1 0,1 0 0,0 1 0,-1-1 1,1 1-1,-1-1 0,1 1 0,-1 0 0,1-1 1,-1 1-1,1 0 0,-1 0 0,0 0 1,1 0-1,-1 0 0,0 1 0,0-1 0,0 0 1,0 1-1,0-1 0,0 0 0,0 1 0,-1-1 1,1 1-1,0-1 0,-1 1 0,1 0 1,-1-1-1,0 1 0,1-1 0,-1 1 0,0 0 1,0-1-1,0 1 0,0 0 0,-1 2 0,-1 6 2,-1-1 0,0 0-1,-1 1 1,0-1 0,-8 13 0,2-2 19,5-10-12,-6 14 75,10-24-82,1 0 0,0 0 0,0 1 0,0-1 0,0 0 0,0 0 0,0 1 0,0-1-1,0 0 1,0 0 0,1 1 0,-1-1 0,0 0 0,0 0 0,0 1 0,0-1-1,0 0 1,0 0 0,0 1 0,1-1 0,-1 0 0,0 0 0,0 0 0,0 1 0,0-1-1,1 0 1,-1 0 0,0 0 0,0 0 0,1 1 0,14-2 57,-2-4-37,-1 0 0,1-1 0,-1 0 0,16-11 0,4-2 25,106-57 258,-137 75-303,-1 1 0,1 0 0,-1-1 0,1 1 0,-1 0 0,1-1 0,-1 1 0,1 0 0,0 0 0,-1 0 0,1-1 0,0 1 0,-1 0 0,1 0 0,-1 0 0,1 0 0,0 0 0,-1 0 0,1 0 0,0 1 0,-1-1 0,1 0 0,-1 0 0,1 0 0,0 1 0,-1-1 0,1 0 0,-1 1 0,1-1 0,-1 0-1,1 1 1,-1-1 0,1 1 0,-1-1 0,1 0 0,-1 1 0,0 0 0,1-1 0,-1 1 0,0-1 0,1 1 0,-1-1 0,0 1 0,0-1 0,1 1 0,-1 0 0,0-1 0,0 1 0,0 0 0,0-1 0,0 1 0,0 1 0,0 5 7,1 0-1,-2 0 1,-1 12-1,2-12-3,-1 1-4,0 0 0,1 0 0,1 0 0,-1 0 0,1 0-1,1 0 1,0 0 0,0 0 0,0 0 0,1-1 0,0 1 0,0-1 0,1 0 0,0 0-1,0 0 1,1 0 0,7 7 0,-10-12-1,0 0 0,0-1 0,0 1 0,1-1 0,-1 0 0,1 1 0,-1-1 0,1 0 0,-1-1 0,1 1 0,0 0 0,-1-1 0,1 1 0,0-1 0,0 0 0,-1 0 0,1 0 0,0 0 0,-1-1 0,1 1 0,0-1 0,0 1 0,-1-1 0,1 0 0,-1 0 0,1 0 0,3-3 0,5-1 1,-1-1 0,1 0-1,-1-1 1,17-15 0,-1-5 38,-1-1 1,-1-1-1,30-49 0,6-7 80,-47 64-85,-11 17-26,0 1 0,0-1-1,0 1 1,0 0 0,0-1 0,0 1 0,1 0 0,0 0 0,0 1 0,0-1-1,0 0 1,4-1 0,-7 3-7,0 1 0,0 0 0,0 0 0,1 0 0,-1 0 1,0 1-1,0-1 0,1 0 0,-1 0 0,0 0 0,0 0 0,1 0 0,-1 0 0,0 0 0,0 0 0,1 0 0,-1 0 0,0 1 0,0-1 0,0 0 0,0 0 0,1 0 1,-1 0-1,0 1 0,0-1 0,0 0 0,0 0 0,0 1 0,1-1 0,-1 0 0,0 0 0,0 0 0,0 1 0,0-1 0,0 0 0,0 0 0,0 1 0,0-1 0,0 0 1,0 0-1,0 1 0,0-1 0,0 14 7,0-12-3,-9 74-16,-3-1 0,-34 114-1,44-179 11,0-4 18,1-1 0,-1 1 0,0-1 0,0 1 0,0-1 0,-1 1 0,0-1 0,-5 8 0,7-13-11,1 0-1,0 1 0,-1-1 0,1 0 0,0 0 0,-1 1 0,1-1 0,-1 0 0,1 0 0,0 0 0,-1 1 0,1-1 0,0 0 0,-1 0 0,1 0 0,-1 0 0,1 0 0,-1 0 0,1 0 0,0 0 0,-1 0 0,1 0 0,-1 0 0,1 0 0,0 0 0,-1-1 0,1 1 0,-1 0 0,1 0 0,-1 0 0,-11-13 110,-7-19 33,19 30-137,-22-60 208,3 9 107,16 43-180,8 14-50,6 4-83,8 4-17,0-1 0,1-1 0,0 0 0,1-2 0,0 0 0,0-1 1,1-2-1,0 0 0,0-1 0,0-1 0,40 0 0,-27-6-15,-33 3-299,0 0-1,0-1 1,0 1 0,0-1-1,0 0 1,0 1-1,-1-1 1,1 0 0,0 0-1,0 0 1,-1 0 0,1-1-1,0 1 1,1-2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4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14272,'0'0'1368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46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1 359 10752,'0'0'0,"117"-20"40,12-6 16,74-16 264,47-15 0,36-7 192,-52 9 0,-71 19-48,-36 8 16,-28 6-280,-14 14 16,-13 10 40,-15-2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53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4720,'0'0'6884,"2"10"-6664,-1-6-218,14 45 332,-13-44-276,1-1 0,-1 0 0,0 1 0,1-1 0,0 0 0,0 0 0,0-1 0,1 1 0,-1 0 0,8 5 0,13 5 97,0-1 0,1 0 0,0-2 0,33 10 1,112 24 283,-96-27-291,32 4 66,117 8 0,-122-18-122,497 47 245,-67-9-139,-6 35 130,48 90 437,-313-86-347,193 68 442,-185-80-97,-208-62-478,-35-12 48,-19-8-22,-13-5-109,-8-1-2526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54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2670 0 5520,'0'0'2225,"-11"16"-1969,10-15-251,-15 24 137,-2-2 0,0 0-1,-2-1 1,-28 24-1,-33 17 508,-3-2-1,-169 90 0,-203 64 653,366-176-1065,-918 459 2120,904-440-2049,-210 102 963,291-151-1081,1 1 1,-1 1 0,2 1-1,-25 17 1,33-15-39,13-13-136,0-1 0,0 0 0,0 0 1,0 1-1,0-1 0,0 0 0,0 0 0,0 1 0,0-1 0,0 0 1,0 0-1,0 0 0,1 1 0,-1-1 0,0 0 0,0 0 1,0 0-1,0 1 0,0-1 0,0 0 0,1 0 0,-1 0 0,0 1 1,0-1-1,0 0 0,1 0 0,-1 0 0,0 0 0,0 0 0,0 0 1,1 1-1,-1-1 0,0 0 0,0 0 0,1 0 0,-1 0 1,3 0-249,-1 1 0,1-1 0,-1 0 0,1 0 0,-1 0 0,1 0 1,-1 0-1,3-1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57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579 645 5824,'0'0'6498,"-13"-2"-6026,-9 0-283,-1 1 0,0 1 0,1 1 0,-1 1 0,-31 7 0,29-2-22,0 2 1,1 0 0,0 2 0,0 0 0,1 1 0,-30 23 0,22-12 184,1 1 1,1 2-1,-44 49 1,69-69-243,0-1 1,0 1-1,0 0 0,0 0 1,1 0-1,0 0 1,1 0-1,-1 1 0,1-1 1,-2 9-1,4-12-58,0-1 0,-1 1 1,1-1-1,0 1 0,0-1 0,0 1 0,1-1 1,-1 1-1,1-1 0,-1 1 0,1-1 0,0 0 0,0 1 1,0-1-1,0 0 0,0 1 0,1-1 0,-1 0 1,1 0-1,-1 0 0,1 0 0,0 0 0,0-1 0,-1 1 1,1-1-1,0 1 0,1-1 0,-1 1 0,0-1 1,4 1-1,2 1 39,1 0 1,-1 0 0,1-2 0,0 1-1,0-1 1,-1 0 0,1-1-1,0 1 1,0-2 0,0 0 0,0 0-1,14-4 1,5-2 137,-1-2 0,43-19 1,-47 16-137,0-1 1,-1-1 0,0 0-1,-1-2 1,-1 0-1,-1-2 1,0 0 0,-1-1-1,-1-1 1,-1-1-1,0 0 1,12-25 0,2-8 97,-3-2 1,-2-2 0,33-113 0,-13-12 227,-39 151-289,-2-1-1,-1 1 0,-3-57 1,0 84-103,0 3-9,0-1 1,0 1 0,0-1 0,0 1 0,-1-1 0,1 1 0,-1 0 0,0-1 0,1 1 0,-1 0 0,0-1 0,-1 1 0,-1-3 0,3 5-14,-1 0 1,0 0-1,0 1 0,0-1 1,0 0-1,1 0 0,-1 1 1,0-1-1,0 1 0,1-1 0,-1 1 1,0-1-1,1 1 0,-1-1 1,0 1-1,1-1 0,-1 1 1,1 0-1,-1-1 0,1 1 1,-1 0-1,1 0 0,0-1 1,-1 1-1,1 0 0,-1 1 1,0 0 10,-20 36 54,1 1 0,2 1 0,-20 66 1,19-37-7,-15 100 0,26-113-7,0 90-1,8-116-21,2 0 0,1 1 0,1-1 0,14 46 0,-17-70-23,1 0 0,0-1 0,1 0 0,-1 1 0,1-1 1,0 0-1,0 0 0,1 0 0,-1-1 0,1 1 0,0-1 0,1 0 0,-1 0 0,1 0 0,8 5 0,-7-6 7,0-1 1,0 1-1,0-1 0,0 0 0,0-1 0,1 1 1,-1-1-1,1 0 0,-1-1 0,1 0 1,-1 0-1,1 0 0,-1-1 0,8-1 1,2-3 22,-1 0 0,1-1 1,-1 0-1,-1-1 1,1-1-1,-1 0 1,24-20-1,-7 7 44,33-30 101,-48 37-88,0 1 0,1 0 0,28-16 0,-45 29-93,0 0 0,-1 0 0,1 0 0,0 0 0,0 0 1,0 0-1,0 0 0,0 0 0,-1 0 0,1 0 0,0-1 1,0 1-1,0 0 0,0 0 0,0 0 0,-1 0 1,1 0-1,0 0 0,0 0 0,0-1 0,0 1 0,0 0 1,0 0-1,0 0 0,0 0 0,0 0 0,0-1 1,0 1-1,-1 0 0,1 0 0,0 0 0,0 0 0,0-1 1,0 1-1,0 0 0,0 0 0,0 0 0,0 0 1,0-1-1,1 1 0,-10 8 43,-4 6 18,0-1 0,-23 32 1,32-38-60,-4 3 27,2 0 1,-1 1-1,2 0 0,-1 0 1,-5 20-1,10-29-27,0 1 1,1-1-1,-1 1 0,1-1 0,0 1 1,0 0-1,0-1 0,0 1 1,0-1-1,1 1 0,-1-1 1,1 1-1,0-1 0,0 1 0,-1-1 1,2 1-1,-1-1 0,0 0 1,0 0-1,1 0 0,-1 1 1,1-1-1,0 0 0,-1-1 0,1 1 1,0 0-1,0-1 0,0 1 1,0-1-1,1 1 0,-1-1 1,0 0-1,5 2 0,-2-1 4,-1-1 1,1 1-1,0-1 0,-1 0 0,1 0 0,0 0 1,0-1-1,0 0 0,0 0 0,-1 0 0,1-1 0,0 1 1,0-1-1,0 0 0,-1 0 0,1-1 0,0 1 1,-1-1-1,0 0 0,1-1 0,-1 1 0,0-1 1,0 1-1,0-1 0,0-1 0,-1 1 0,1 0 1,-1-1-1,5-7 0,-4 7 8,-1-1 1,0 1 0,-1-1-1,1 0 1,-1 0-1,0 0 1,0 0-1,0 0 1,-1-1-1,0 1 1,0 0-1,0-1 1,0 1-1,-1-1 1,0 1-1,0 0 1,-1-1-1,0 1 1,1-1-1,-2 1 1,1 0-1,-1 0 1,0 0 0,0-1-1,0 2 1,-6-10-1,4 8 10,0 1 1,-1-1-1,0 1 0,0 1 0,0-1 0,0 1 1,-1 0-1,0 0 0,0 0 0,0 1 1,0 0-1,0 0 0,-1 0 0,1 1 0,-1 0 1,0 0-1,-10 0 0,2-3 83,12 1-37,9 0-28,206-51 92,-185 49-135,1 1-1,-1 2 0,35-1 0,-46 4 8,-1 1 0,1 1 0,-1 0 0,0 0 0,0 2 0,0 0-1,20 8 1,-32-10 4,1 0 0,-1-1-1,0 1 1,1 1 0,-1-1-1,0 1 1,0-1 0,0 1-1,-1 0 1,1 0-1,-1 0 1,1 0 0,-1 0-1,0 1 1,0-1 0,-1 1-1,1-1 1,-1 1 0,0 0-1,2 6 1,-2-2 35,0 0 0,-1 1 0,1-1 0,-2 0 0,1 0 0,-1 1 0,-1-1 0,1 0 0,-4 8 0,-1 4 294,-1 0-1,-19 37 0,26-57-335,0 0-1,0 0 0,0 0 1,-1 0-1,1 1 0,0-1 1,0 0-1,0 0 0,0 0 1,0 0-1,0 1 1,-1-1-1,1 0 0,0 0 1,0 0-1,0 1 0,0-1 1,0 0-1,0 0 0,0 0 1,0 1-1,0-1 0,0 0 1,0 0-1,0 1 0,0-1 1,0 0-1,0 0 0,0 0 1,0 1-1,0-1 0,0 0 1,0 0-1,1 0 0,-1 1 1,0-1-1,0 0 0,0 0 1,0 0-1,0 0 1,0 1-1,1-1 0,-1 0 1,0 0-1,0 0 0,1 0 1,12-2 193,16-11 17,16-16-106,-34 21-86,0 0 0,0 1 0,1 0 0,0 1 0,0 1 0,0-1 0,24-5 0,-34 11-27,-1 0 0,1 0 0,-1 0 0,1 0 0,-1 1 0,1-1 0,-1 1 0,1-1 0,-1 1 0,1-1 0,-1 1 0,1 0 0,-1-1 0,0 1 0,0 0 0,1 0 0,-1 0 0,0 0 0,0 0 0,0 1 0,0-1 0,0 0 0,0 0 0,0 1 0,-1-1 0,1 0 0,0 1 0,-1-1 0,1 1 0,0 2 0,2 4 0,-1 1 0,0-1 0,0 1 0,0 9 0,0 58 0,-3-58 0,1 0 0,1 0 0,0 0 0,2-1 0,6 28 0,-9-44 22,0-1 0,0 1-1,1 0 1,-1-1 0,0 1 0,0 0 0,1-1 0,-1 1-1,0-1 1,1 1 0,-1-1 0,0 1 0,1-1-1,-1 1 1,1-1 0,-1 1 0,1-1 0,-1 0 0,1 1-1,-1-1 1,1 0 0,0 1 0,-1-1 0,1 0-1,-1 0 1,1 1 0,0-1 0,-1 0 0,2 0 0,10-3-5158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57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13672,'0'0'3953,"3"12"-3472,15 82 820,-18-92-1263,0 0 0,0-1 0,1 1 0,-1-1 0,1 0 0,-1 1-1,1-1 1,0 1 0,0-1 0,0 0 0,-1 1 0,1-1 0,0 0-1,0 0 1,1 0 0,-1 0 0,0 0 0,0 0 0,0 0 0,1 0-1,-1 0 1,1-1 0,-1 1 0,0-1 0,1 1 0,-1-1 0,1 1-1,2-1 1,13 2-2578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58.6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1161 9040,'0'0'2513,"14"-10"-1776,13-11-262,0-2 0,35-38 1,-4-2 237,44-49 813,119-171 0,-157 181-494,-5-2 0,-5-3 0,51-140 0,-100 222-165,-5 25-858,0 0 0,0-1 0,0 1-1,0 0 1,1 0 0,-1 0 0,0 0 0,0 0 0,0 0 0,0 0 0,-1 0 0,1 0-1,0 0 1,0 0 0,0 0 0,0-1 0,0 1 0,0 0 0,0 0 0,0 0 0,0 0 0,0 0-1,0 0 1,0 0 0,0 0 0,0 0 0,0 0 0,0 0 0,0 0 0,0 0 0,0 0-1,0 0 1,0 0 0,0 0 0,-1 0 0,1 0 0,0 0 0,0-1 0,0 1 0,0 0 0,0 0-1,0 0 1,0 0 0,0 0 0,0 0 0,0 0 0,0 0 0,0 0 0,-1 0 0,1 1 0,0-1-1,0 0 1,0 0 0,0 0 0,0 0 0,0 0 0,0 0 0,0 0 0,0 0 0,0 0-1,0 0 1,0 0 0,0 0 0,0 0 0,0 0 0,0 0 0,-1 0 0,1 0 0,0 0 0,-8 14 333,-27 63 67,3 1 0,4 1 1,3 2-1,3 1 0,-11 89 1,20 28 234,11-137-296,-2-1 0,-3 0 0,-16 68-1,22-122-289,-2 7 68,1-12-259,-1-7-266,0-4-3328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5:36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8840,'0'0'4945,"11"-2"-4514,43-6 26,35-4 571,132-37 0,-99 5-2860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3:58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 15272,'0'0'2735,"65"-28"-2215,-9 9-128,23 1 0,12 0 16,-1 6-8,1 6 40,-17 2 16,-5 4-88,-5 0 8,-3-2-88,-15-4 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00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317 79 3408,'0'0'6956,"-13"5"-6334,4-1-505,-3 0 43,0 1 0,1 0 0,-1 1 0,1 0 0,0 1 1,-16 12-1,4 5 368,0 1 1,2 1 0,0 1 0,2 1-1,1 0 1,-24 54 0,36-69-129,0 1-1,1 0 1,-6 25 0,10-35-274,0 1 1,0-1-1,1 1 1,-1 0-1,1-1 1,0 1-1,0 0 1,1-1-1,0 1 1,-1-1-1,1 1 1,1-1-1,-1 1 1,1-1-1,0 1 1,2 3-1,-3-6-78,1-1 1,-1 0-1,0 0 0,1 0 0,-1 1 0,1-1 1,0-1-1,-1 1 0,1 0 0,0 0 1,-1-1-1,1 1 0,0-1 0,0 1 1,0-1-1,0 0 0,-1 1 0,1-1 0,0 0 1,0-1-1,0 1 0,0 0 0,0 0 1,-1-1-1,1 1 0,0-1 0,0 1 1,2-2-1,7-3 123,0 1 0,0-2 0,11-7 0,-20 12-153,32-21 380,-1-2-1,57-53 0,46-69 429,-50 26 343,-91 130-862,1 0 0,-5 21 0,3-11-204,-7 18 63,2 0-1,-9 65 1,18-90-126,2 1 1,-1 0-1,1 0 0,1 0 0,1 0 0,0-1 1,1 1-1,0-1 0,1 1 0,0-1 1,9 17-1,-12-26-18,1-1 0,0 1 0,0-1 0,0 1 0,1-1 0,-1 0 0,1 0-1,0 0 1,0 0 0,0-1 0,0 1 0,0-1 0,0 1 0,1-1 0,-1 0 0,1-1 0,4 3 0,-4-3 4,-1-1-1,1 1 1,0-1-1,0 0 1,0 0-1,0 0 1,0-1-1,0 1 1,0-1-1,-1 0 1,1 0-1,0 0 1,-1-1-1,1 1 1,0-1-1,-1 0 1,6-4-1,6-4 51,-1-1 0,0-1 0,0 0-1,17-22 1,42-61 233,-32 35-19,-2-2-1,49-108 0,-70 120-116,-14 36-74,1 1 0,0 0 0,12-20-1,-17 32-85,0 1 0,0-1-1,0 1 1,1-1-1,-1 1 1,0-1-1,0 1 1,1-1 0,-1 1-1,0 0 1,1-1-1,-1 1 1,0 0-1,1-1 1,-1 1-1,1 0 1,-1-1 0,0 1-1,1 0 1,-1 0-1,1 0 1,-1-1-1,1 1 1,-1 0 0,1 0-1,-1 0 1,1 0-1,-1 0 1,1 0-1,-1 0 1,1 0-1,0 0 1,0 1-2,0-1-1,0 1 1,0 0-1,-1 0 1,1 0-1,0 0 1,-1 0-1,1 0 1,0 0-1,-1 0 1,1 0-1,-1 0 1,1 2 0,10 44 31,-11-43-17,3 21 12,-1 0 0,-1-1 0,-5 51 0,-22 74 121,1-70 73,25-78-222,-1 1 0,1 0 0,-1-1 0,0 1 0,1-1 0,-1 1 0,0-1-1,0 1 1,0-1 0,0 1 0,0-1 0,0 0 0,0 0 0,-1 0 0,1 0 0,0 0 0,-1 0 0,1 0 0,-1 0-1,1 0 1,-3 1 0,1-2 10,0 1-1,0-1 0,1 0 1,-1 0-1,0 0 0,1 0 1,-1 0-1,0-1 0,0 1 0,1-1 1,-1 0-1,-3-1 0,-1-1 44,-1 0-1,1-1 0,-1 0 0,1-1 0,1 0 1,-1 0-1,-10-11 0,12 11-15,4 3-15,0 1 1,0-1 0,-1 1-1,1-1 1,0 1 0,-1 0-1,1 0 1,-1 0-1,1-1 1,-1 1 0,-3-1-1,5 27 59,6-1-156,12 36 1,-4-16 13,-13-42 48,-1 1 1,1-1-1,0 0 1,0 1-1,0-1 0,0 0 1,1 0-1,-1 0 0,0 0 1,1 0-1,-1 0 1,1 0-1,0 0 0,0-1 1,0 1-1,0-1 0,0 1 1,0-1-1,0 0 0,3 2 1,-1-2 4,1 0 1,-1 0-1,1-1 0,-1 1 1,1-1-1,-1 0 0,1 0 1,-1 0-1,1-1 0,6-1 1,16-4 57,0-1 0,50-22 0,49-31 159,-100 47-173,-8 3-44,-1 0 1,0-1-1,-1-1 1,-1-1-1,0 0 1,0-1-1,-2-1 1,13-16-1,-25 30-1,1 0 0,-1 0 0,0 0 0,0-1 0,0 1 0,0 0 0,0-1 0,-1 1 0,1-1 0,0 1 0,-1-1 0,1 0 0,-1 1 0,0-1 0,1 1 0,-1-1 0,0 0 0,0 1 0,0-1 0,0 0 0,0 1 0,0-1 0,-1 0 0,1 1 0,0-1 0,-1 0 0,1 1 0,-1-1 0,0 1 0,0-1 0,1 1 0,-1-1 0,-2-1 0,0 1 0,1-1 0,-2 0 0,1 1 0,0-1 0,-1 1 0,1 0 0,-1 0 0,1 1 0,-1-1 0,0 1 0,0 0 0,-7-2 0,5 2 0,0 0 0,-1 0 0,1 0 0,0 1 0,0 0 0,-9 1 0,13 0 0,1-1 0,-1 0 0,1 1 0,-1-1 0,1 1 0,0 0 0,-1-1 0,1 1 0,0 0 0,0 0 0,0-1 0,-1 1 0,1 0 0,0 0 0,0 1 0,0-1 0,0 0 0,1 0 0,-1 0 0,0 1 0,0-1 0,1 0 0,-1 1 0,1-1 0,-1 0 0,1 1 0,0-1 0,-1 1 0,1-1 0,0 1 0,0-1 0,0 0 0,0 1 0,0-1 0,1 2 0,-1 2 0,2-1 0,-1 0 0,0 0 0,1 0 0,0 0 0,-1 0 0,2 0 0,-1 0 0,0 0 0,1-1 0,0 1 0,6 5 0,43 38 0,-33-33 0,1 0 0,1-2 0,0 0 0,0-2 0,1 0 0,1-1 0,38 9 0,-29-10 0,1-2 0,-1-2 0,1 0 0,0-2 0,36-3 0,-53-1 252,0 0 0,0-1 0,19-5 0,-27 6-882,-1-1 0,1 0 0,-1 0 1,1-1-1,-1 0 0,0 0 0,11-9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14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386 290 6224,'0'0'7670,"-10"-3"-7343,4 2-321,-5-3 185,-1 0 1,1 2-1,-1-1 1,0 1 0,0 1-1,1 0 1,-20 2 0,21 0-71,-1 2 0,1-1 1,0 1-1,0 1 0,0-1 1,0 2-1,1-1 0,0 2 1,-10 5-1,4 1 21,0 1 0,1 0-1,0 1 1,-12 17 0,15-19-71,2-1 42,0 1 0,-9 13 0,15-20-73,1 0 0,0 0 1,0 0-1,0 0 0,0 0 0,1 0 1,0 1-1,0-1 0,-1 8 0,2-7 0,-1-1-1,1 1 0,1 0 1,-1-1-1,1 1 1,-1-1-1,2 1 1,-1-1-1,0 0 0,1 1 1,0-1-1,1 0 1,-1 0-1,1 0 1,0-1-1,0 1 0,0 0 1,1-1-1,-1 0 1,1 0-1,0 0 1,0 0-1,1-1 1,-1 0-1,7 4 0,-8-6-15,0 1 0,0-1 0,0 0 0,0 0 0,0 0-1,0-1 1,0 1 0,0-1 0,0 0 0,1 0 0,-1 0-1,0 0 1,0 0 0,0-1 0,0 1 0,0-1 0,1 0-1,-1 0 1,-1 0 0,1 0 0,0-1 0,0 1 0,0-1-1,-1 0 1,1 0 0,3-2 0,3-4 50,0 0 0,-1 0 0,0-1 0,0 0 0,10-16 0,-10 13 19,0 0 0,-1 0 0,-1-1 0,0 0 0,-1 0 0,0-1 0,-1 1 0,-1-1 0,0 0 0,-1 0 0,1-20 0,-2 25-32,-1 0 3,0 1 0,0 0 0,0 0-1,-1-1 1,0 1 0,-1 0 0,1 0-1,-2 0 1,-3-10 0,6 18-51,-1-1 1,1 0-1,0 1 0,-1-1 0,1 0 1,0 1-1,-1-1 0,1 1 0,-1-1 1,1 1-1,-1-1 0,1 1 0,-1-1 1,0 1-1,1-1 0,-1 1 0,0 0 1,1 0-1,-1-1 0,0 1 0,1 0 1,-1 0-1,0-1 0,1 1 0,-1 0 1,0 0-1,0 0 0,1 0 0,-1 0 1,0 0-1,0 0 0,1 1 0,-1-1 1,0 0-1,1 0 0,-1 0 0,0 1 1,1-1-1,-1 0 0,0 1 0,1-1 1,-1 1-1,1-1 0,-1 1 0,1-1 1,-1 1-1,1-1 0,-1 1 1,1-1-1,-1 2 0,-2 1 12,1 1-1,-1-1 1,1 1 0,0 0-1,1 0 1,-1 0 0,-1 5-1,0 6 7,1 1 1,1-1-1,1 0 0,0 1 0,0-1 0,2 1 1,0-1-1,1 0 0,0 0 0,1 0 0,1 0 1,0-1-1,1 0 0,1 0 0,0 0 0,1-1 1,0 0-1,1 0 0,20 22 0,-27-34-20,-1 0 0,1 1-1,-1-1 1,1 0 0,0 0-1,-1 0 1,1 0 0,0 0-1,0 0 1,0 0 0,0-1-1,0 1 1,0-1 0,0 1-1,0-1 1,0 0 0,0 0-1,0 0 1,0 0 0,0 0-1,0 0 1,0 0-1,0-1 1,0 1 0,0-1-1,0 1 1,0-1 0,0 0-1,-1 0 1,3-1 0,4-4 37,0 0 1,-1 0 0,1-1-1,-2 0 1,9-9 0,1-2-6,28-37 133,-37 44-109,1 0 1,1 0 0,0 1-1,0 0 1,1 0 0,0 1-1,19-12 1,-28 20-54,-1 0-1,1 1 1,0-1-1,0 0 1,0 1 0,0-1-1,0 1 1,1-1 0,-1 1-1,0 0 1,0-1-1,0 1 1,0 0 0,0 0-1,0 0 1,1 0 0,-1 0-1,0 0 1,0 0 0,0 0-1,0 1 1,0-1-1,1 0 1,-1 1 0,0-1-1,0 1 1,1 0 0,0 1 4,0 1 1,0 0 0,0-1 0,0 1-1,-1 0 1,0 0 0,1 0 0,-1 0-1,1 5 1,0 1 50,0 1 0,0 0 0,-1 0 0,0 0 0,-1 15 0,0-20-3,13-21 222,56-86 72,-67 99-346,0 0 0,0 1 0,0-1 0,0 1 0,0-1 0,0 1 0,1 0 0,-1 0 0,1 0 1,0 0-1,-1 0 0,1 1 0,4-2 0,-6 3-9,0-1 0,0 1 1,-1 0-1,1 0 1,0 0-1,0 0 1,0 0-1,0 0 0,0 0 1,0 0-1,-1 1 1,1-1-1,0 0 1,0 0-1,0 1 0,0-1 1,-1 0-1,1 1 1,1 0-1,-1 0 0,1 1-1,-1-1 0,0 0 1,0 1-1,1-1 0,-1 1 0,0 0 1,-1-1-1,1 1 0,0 0 1,0 0-1,0 2 0,29 127 111,-29-129-110,-1 1 1,1-1-1,0 1 0,0-1 0,0 0 0,1 1 0,-1-1 1,1 0-1,-1 0 0,1 0 0,-1 0 0,1 0 0,0 0 1,0 0-1,0-1 0,4 3 0,-3-2 4,0-1-1,0 0 0,0-1 1,0 1-1,0 0 0,0-1 1,0 0-1,0 0 0,1 0 1,-1 0-1,0 0 0,0 0 1,0-1-1,4-1 0,11-3 34,0-1-1,0 0 0,31-18 1,50-35 101,-93 55-132,27-20 94,54-49-1,-69 56-49,-13 13-18,-4 4-32,-1 0 0,0 0-1,1 0 1,-1 0 0,0 0 0,0 0-1,1 0 1,-1 0 0,0-1 0,0 1 0,1 0-1,-1 0 1,0 0 0,0 0 0,1-1-1,-1 1 1,0 0 0,0 0 0,0-1-1,0 1 1,1 0 0,-1 0 0,0-1 0,0 1-1,0 0 1,0 0 0,0-1 0,0 1-1,0 0 1,0-1 0,1 1 0,-1 0 0,0 0-1,0-1 1,0 1 0,0 0 0,-1-1-1,1 1 1,0 0 0,0 0 0,0-1 0,0 1-1,0-1 1,-36 31 131,5-5-119,5-5-19,0 2 0,1 1 0,2 0 0,-25 32 0,46-51 0,-1-1 0,1 1 0,0-1 0,1 1 0,-1 0 0,0 0 0,1 0 1,0 0-1,0 0 0,0 0 0,1 0 0,-1 0 0,1 0 0,0 0 0,0 1 0,1-1 0,-1 0 0,1 0 1,1 6-1,-1-7 4,0 0 0,1-1 0,-1 1 0,1 0 0,-1-1 0,1 0 0,0 1 0,0-1 0,0 0 0,0 0 0,0 0 0,0 0 0,1-1 0,-1 1 0,1 0 0,-1-1 0,1 0 0,-1 1 0,1-1 0,0 0 0,0-1 0,0 1 0,-1 0 0,1-1 0,0 0 0,0 1 0,5-1 0,-1-1 4,0 0-1,0 0 1,-1-1 0,1 0-1,0 0 1,-1 0-1,1-1 1,-1 0-1,0 0 1,0 0-1,0-1 1,-1 0-1,1 0 1,-1-1-1,8-7 1,-1 0 6,-1-1 0,-1 0 0,0-1 0,0 0 1,8-19-1,6-15 46,-3 0 0,21-70-1,-33 84-23,-1-1 0,-1 1-1,-3-1 1,2-53-1,-6 81-20,0-1 0,0 0 1,-1 1-1,0-1 0,-1 0 0,1 1 0,-1-1 1,-5-9-1,7 17-12,0-1 1,0 1-1,0-1 1,-1 1-1,1 0 0,0-1 1,0 1-1,-1-1 1,1 1-1,0 0 1,-1-1-1,1 1 1,0 0-1,-1-1 0,1 1 1,0 0-1,-1 0 1,1-1-1,-1 1 1,1 0-1,-1 0 1,1 0-1,-1 0 0,1 0 1,-1-1-1,1 1 1,0 0-1,-1 0 1,1 0-1,-1 0 1,1 0-1,-1 0 0,1 1 1,-1-1-1,1 0 1,-1 0-1,1 0 1,-1 0-1,1 1 1,0-1-1,-1 0 0,1 0 1,-1 1-1,1-1 1,0 0-1,-1 0 1,1 1-1,-1 0 1,-16 20 19,16-20-19,-8 13-3,2 0 0,-1 1-1,2 0 1,0 0 0,1 1-1,0-1 1,2 1 0,0 0-1,0 0 1,1 0 0,1 1-1,3 31 1,1-13-8,1-1 1,2 0-1,2 0 0,1 0 1,15 37-1,-18-54 6,1 1 0,1-1-1,1 0 1,15 21 0,-21-34 4,1 1 0,0-1 1,0 1-1,0-1 0,0-1 1,1 1-1,0 0 0,-1-1 1,1 0-1,0 0 1,1-1-1,-1 1 0,1-1 1,-1 0-1,1-1 0,-1 1 1,1-1-1,10 1 0,-8-2 9,0-1 0,0 1 0,0-1 0,0-1 0,0 1 0,0-1 0,0-1 0,0 0 0,-1 0 0,14-7 0,-8 1-1061,1 1-1,-1-2 1,21-19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16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0 292 6928,'0'0'8756,"7"13"-8239,15 36 195,-2 2 0,-2 0 0,18 87 0,-34-130-552,-1 1 0,1-1 0,1 0 0,-1 0 0,1 0 0,1 0 0,0-1 0,0 1 0,7 8 0,-11-15-131,0-1 0,0 0 1,0 0-1,0 1 1,1-1-1,-1 0 0,0 0 1,0 1-1,0-1 1,0 0-1,1 0 0,-1 0 1,0 0-1,0 1 0,0-1 1,1 0-1,-1 0 1,0 0-1,0 0 0,1 0 1,-1 0-1,0 0 0,0 0 1,1 1-1,-1-1 1,0 0-1,0 0 0,1 0 1,-1 0-1,0 0 1,0 0-1,1-1 0,-1 1 1,0 0-1,0 0 0,1 0 1,-1 0-1,0 0 1,0 0-1,1 0 0,-1 0 1,0-1-1,0 1 1,1 0-1,8-18 513,-2-13-378,-1 1 1,-1-1 0,-2 0-1,0-33 1,3-28 93,14-160 387,-19 234-568,1 1 0,1-1-1,0 1 1,1 0 0,7-17-1,-11 34-63,0-1 0,1 0-1,-1 0 1,0 0 0,1 0-1,-1 0 1,1 1 0,-1-1-1,1 0 1,0 0 0,-1 1-1,1-1 1,0 0 0,-1 1-1,1-1 1,0 1 0,0-1-1,-1 1 1,2-1 0,-1 1-6,0 0 1,-1 0-1,1 0 1,-1 0-1,1 0 1,0 0 0,-1 0-1,1 1 1,-1-1-1,1 0 1,0 0-1,-1 1 1,1-1 0,-1 0-1,1 1 1,-1-1-1,1 1 1,-1-1-1,0 0 1,1 1 0,0 0-1,3 5 18,-1 0-1,1 0 0,-1 0 1,3 8-1,-5-12-24,19 52 86,17 76 1,-7-22 18,31 122 208,-25-86 12,-17-85 143,-17-53-284,-5-8 103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17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74 9536,'0'0'5293,"12"11"-4746,-1 1-385,-5-5-80,0-1 0,1 0 0,-1 0 1,1-1-1,0 0 0,0 0 0,1-1 0,-1 1 1,1-2-1,9 4 0,0-1 266,1 0-1,30 4 0,-40-9-131,1 0-1,0-1 1,-1 0-1,1 0 0,0-1 1,-1 0-1,17-5 0,-23 5-157,0 1 0,0-1-1,-1-1 1,1 1 0,0 0-1,-1 0 1,1 0 0,-1-1-1,1 1 1,-1-1 0,0 1-1,0-1 1,1 0-1,-1 0 1,0 1 0,-1-1-1,1 0 1,0 0 0,0 0-1,-1 0 1,1 0 0,-1 0-1,0 0 1,1 0 0,-1 0-1,0 0 1,0 0 0,-1-2-1,1-4 46,0 0 0,-1 0-1,-1 1 1,1-1 0,-5-14-1,4 19-58,1-1 0,-1 0-1,0 1 1,0-1 0,0 1-1,0 0 1,-1 0-1,0 0 1,1 0 0,-1 0-1,0 0 1,0 1 0,0-1-1,-1 1 1,1 0 0,-1 0-1,1 0 1,-1 1-1,1-1 1,-1 1 0,0 0-1,0 0 1,0 0 0,0 0-1,-7 0 1,3 1 3,1 0 1,-1 1-1,0 0 1,0 0-1,1 0 1,-1 1-1,1 1 1,-1-1-1,1 1 1,0 0-1,0 1 1,-10 6-1,13-8-33,0 1 0,0 0-1,-1 0 1,2 1 0,-1-1-1,0 1 1,1 0 0,0 0-1,-1 0 1,2 0 0,-1 1 0,0-1-1,1 1 1,0 0 0,0 0-1,0 0 1,1 0 0,0 0-1,0 0 1,0 0 0,0 0-1,1 0 1,0 0 0,0 0-1,0 1 1,1-1 0,0 0-1,0 0 1,0 0 0,0 0 0,1 0-1,0 0 1,4 8 0,0-3 19,-1 0 0,2-1 0,-1 0 0,1 0 0,0-1 0,1 0 0,0 0 0,0-1 0,1 0 0,0 0 0,13 7 0,12 4 195,67 27 0,-87-39-178,11 4 87,0-2 0,0 0 0,1-1 0,31 3-1,-43-8-38,-1-1-1,1-1 0,0-1 0,0 1 0,-1-2 1,1 0-1,-1-1 0,1 0 0,-1-1 0,13-6 1,-20 7-281,-1 0 0,1-1 0,-1 0 0,0 0 1,-1 0-1,1-1 0,-1 0 0,1 0 0,5-9 1,-7 10-1249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17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9144,'0'0'8239,"17"4"-7721,17 4-320,225 49 1925,-229-53-1697,-1 0-1,1-2 1,0-2-1,0 0 1,0-2-1,50-10 1,-69 8-236,-10 0 527,-14-4-4110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17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11760,'0'0'1369,"19"-1"-866,234-25 843,-208 25-986,1 1-1,0 3 1,45 8-1,38 3 686,-119-14-944,10 1 366,0 1 0,0 0-1,27 8 1,-40-7-93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18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11856,'0'0'1825,"0"17"-1020,24 481 3620,-10-368-2154,-12-126-1658,3-9-177,9-29-165,-1 0-1,-2 0 0,11-60 1,-4 17 23,-7 30-145,2-8 176,2 1 0,42-100 0,-53 148-272,-1-1 0,1 1 1,0 0-1,10-10 0,-14 14-42,1 1 0,0 0 0,1 0 0,-1 0 0,0 0 0,0 0 0,0 0 0,1 0 0,-1 0 0,0 1 1,1-1-1,-1 0 0,0 1 0,1-1 0,-1 1 0,1 0 0,-1-1 0,1 1 0,-1 0 0,1 0 0,-1 0 0,1 0 0,0 0 1,-1 0-1,1 0 0,-1 1 0,1-1 0,1 1 0,6 5 19,1 0-1,-1 1 1,-1 0 0,1 0-1,-1 0 1,0 1 0,-1 1-1,0-1 1,0 1 0,8 15 0,-1 1 26,-1 0 0,-2 1 1,10 27-1,8 38 352,24 130 0,-5-3 778,-43-207-761,-1-13-10,2-23-177,-4-29-614,-2 36-2967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19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0 9440,'0'0'4488,"-10"10"-3642,-6 5-553,-44 44 865,54-52-972,0 1 0,0-1 0,1 1-1,0 0 1,0 1 0,1-1 0,-5 12-1,7-11-30,-1-1-1,2 0 0,-1 1 0,1-1 1,0 1-1,1-1 0,0 1 0,0-1 1,1 1-1,0-1 0,0 1 0,1-1 1,0 0-1,5 11 0,-3-10 7,1 0 0,0 0 0,1 0 0,0-1 0,0 0 0,1-1 0,0 1 0,0-1 0,1-1 0,0 1 0,16 9 0,-16-10-16,1-1 0,1 0 0,-1-1 0,1 0 0,0 0 0,0-1 1,0-1-1,0 1 0,19 1 0,-23-4-103,0 0 1,0 0 0,1-1-1,-1 0 1,0 0-1,0 0 1,0-1-1,0 0 1,-1 0 0,1 0-1,0-1 1,-1 0-1,0 0 1,1 0-1,-1-1 1,-1 1-1,1-1 1,5-6 0,8-11-3050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19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65 14568,'0'0'1951,"-60"-16"-1583,60 14 16,2-2-288,16-2 0,18-6-104,10-12 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5:37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1 320 7328,'0'0'8705,"4"-13"-8195,58-227 1881,-45 184-1312,-17 55-1067,0 1 0,0 0 1,-1 0-1,1-1 0,0 1 0,0 0 1,0-1-1,0 1 0,0 0 1,0-1-1,0 1 0,0 0 0,1-1 1,-1 1-1,0 0 0,0 0 1,0-1-1,0 1 0,0 0 0,0-1 1,0 1-1,1 0 0,-1 0 1,0-1-1,0 1 0,0 0 0,1 0 1,-1 0-1,0-1 0,0 1 1,1 0-1,-1 0 0,0 0 0,1 0 1,-1-1-1,0 1 0,0 0 1,1 0-1,-1 0 0,0 0 0,1 0 1,-1 0-1,0 0 0,1 0 1,-1 0-1,0 0 0,1 0 0,-1 0 1,0 0-1,0 0 0,1 0 1,-1 0-1,0 1 0,1-1 0,-1 0 1,0 0-1,0 0 0,1 0 1,-1 0-1,0 1 0,0-1 1,1 0-1,-1 0 0,0 1 0,0-1 1,0 0-1,1 1 0,13 19 242,25 82 131,-33-81-319,1-1 0,1 0 1,0 0-1,1-1 1,2-1-1,0 1 1,21 27-1,32 14 187,-37-37-3153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19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8240,'0'0'9711,"14"3"-9095,210 21 1920,-189-20-2161,33 0 366,-63-4-671,0 0-1,1-1 1,-1 1 0,0-1 0,0-1-1,1 1 1,-1-1 0,0 1 0,8-5 0,-4-2 200,-8 7-321,-1 1 0,0 0 0,0 0 0,0 0 0,0 0 0,0 0 0,0 0 0,1 0 0,-1 0 0,0 0 1,0 0-1,0 0 0,0 0 0,0 0 0,0 0 0,0 0 0,1-1 0,-1 1 0,0 0 0,0 0 0,0 0 0,0 0 0,0 0 0,0 0 1,0 0-1,0-1 0,0 1 0,0 0 0,0 0 0,0 0 0,0 0 0,0 0 0,0 0 0,0-1 0,0 1 0,0 0 0,0 0 0,0 0 1,0 0-1,0 0 0,0 0 0,0-1 0,0 1 0,0 0 0,0 0 0,0 0 0,0 0 0,0 0 0,0 0 0,0-1 0,-1 1 0,1 0 1,0 0-1,0 0 0,0 0 0,0 0 0,0 0 0,0 0 0,0 0 0,0 0 0,-1 0 0,1 0 0,0 0 0,0 0 0,0 0 0,0-1 1,0 1-1,-1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20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13056,'0'0'1608,"87"-22"-832,-27 14 0,11 2-17,-3 2-7,-7 4-32,-1 0-8,1-3-200,-11 6 0,-8 3-192,-8 0 0,-3 0-248,-7-6 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20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10952,'0'0'2842,"2"10"-1924,17 120 1491,4 182 0,-21-266-1542,2 0-1,14 68 1,-18-114-834,0 1 1,0-1-1,1 1 0,-1-1 1,0 1-1,0-1 0,0 1 1,0-1-1,0 1 0,1-1 1,-1 1-1,0-1 0,0 1 1,1-1-1,-1 1 0,0-1 1,1 0-1,-1 1 1,0-1-1,1 0 0,-1 1 1,1-1-1,-1 0 0,0 1 1,1-1-1,-1 0 0,2 1 1,-2-2-12,1 1 1,0 0 0,-1 0 0,1-1 0,-1 1 0,1-1-1,0 1 1,-1 0 0,1-1 0,-1 1 0,1-1-1,-1 0 1,1 1 0,-1-1 0,1 1 0,-1-1 0,1 0-1,15-37 311,39-143 250,8-26-62,-45 158-328,2 1 0,30-53 0,-45 92-141,-1 0-1,1 1 1,1 0-1,0 0 1,0 1 0,0-1-1,1 1 1,0 1 0,0-1-1,10-5 1,-16 12-40,0-1 0,0 1 1,0 0-1,0-1 0,0 1 0,0 0 1,1 0-1,-1 0 0,0 0 0,0 0 1,0 0-1,0 1 0,0-1 1,0 0-1,0 0 0,1 1 0,-1-1 1,0 1-1,0-1 0,0 1 0,0-1 1,-1 1-1,1 0 0,0-1 0,2 3 1,20 22 121,-23-25-131,15 20 87,-2 1 0,0 0 1,-1 1-1,-1 0 0,13 40 1,-8-10 222,14 84 0,-22-73 64,1 96 1,-4-36 97,-2-102-59,-3-20-548,1 0 0,-1-1 0,0 1-1,0-1 1,0 1 0,1-1 0,-1 1 0,0-1 0,1 1-1,-1-1 1,0 1 0,1-1 0,-1 1 0,1-1 0,-1 0-1,1 1 1,-1-1 0,1 0 0,-1 1 0,1-1 0,-1 0-1,1 0 1,-1 1 0,1-1 0,-1 0 0,1 0 0,0 0-1,0 0 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27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1260 6016,'0'0'10366,"12"1"-10047,29 4-56,-5 0 166,1-2-1,0-1 1,51-4-1,-82 1-365,0 0-1,-1-1 1,1 1 0,-1-1-1,1 0 1,-1-1 0,0 1-1,0-1 1,0 0-1,0 0 1,6-6 0,-9 7-13,1-1 1,-1 1 0,0-1-1,0 0 1,0 0-1,0 0 1,0 0 0,-1 0-1,1-1 1,-1 1-1,0 0 1,0-1 0,0 1-1,-1-1 1,1 1 0,-1-1-1,0 1 1,1-1-1,-2-5 1,1 3 2,-1 1 0,0-1 0,0 1 1,0-1-1,-1 1 0,0-1 0,0 1 0,0 0 0,0 0 0,-1 0 1,0 0-1,0 0 0,0 0 0,-1 1 0,0 0 0,0 0 0,-5-5 1,2 4-4,0 1 0,0 0 0,-1 0 0,1 0 0,-1 1 0,0 0 0,0 1 0,0 0 0,0 0 0,0 1 0,-9-1 0,12 1-20,-1 1 1,1 0-1,-1 0 0,1 1 0,-1 0 0,1 0 0,0 0 1,-1 0-1,1 1 0,0 0 0,0 0 0,-7 5 0,-2 1 75,1 2 1,-22 19-1,20-17-49,9-7-16,0 1 0,0 0 0,0 0 0,1 1 0,0-1 1,0 1-1,1 0 0,0 1 0,0-1 0,0 1 0,1 0 0,0-1 0,1 1 0,0 1 0,0-1 0,1 0 0,-1 11 0,2-9 9,0 0 1,1 0-1,1 0 0,-1 0 1,1 0-1,1-1 1,0 1-1,0-1 0,1 0 1,1 0-1,-1 0 1,1 0-1,12 15 0,-7-12 9,1 0 0,1-1 0,-1 0 0,2-1 0,-1 0 1,1-1-1,1-1 0,0 0 0,0-1 0,0 0 0,1-1 0,0-1 0,0 0 0,1-1 0,-1-1 0,1 0 0,27 1 0,-16-3 20,1-2 0,0 0-1,-1-2 1,1-1 0,-1-1 0,0-1 0,-1-2-1,1 0 1,33-17 0,-33 12 9,-1-3 1,0 0 0,-1-1-1,-1-1 1,38-38-1,-35 28 25,-1-2-1,-1-1 1,39-64 0,-47 65-50,-3 0 1,0-1-1,10-36 1,19-101 82,-33 104-133,-2 1 0,-3-2 1,-3 1-1,-2 0 1,-12-82-1,0 69-10,11 69-5,-1 1-1,-1 0 1,1 0-1,-1 0 1,-1 0 0,1 0-1,-9-12 1,11 18-1,0 0 1,0-1-1,1 1 1,-1 0-1,0 0 1,0 0-1,0 0 1,0 0-1,-1 0 1,1 0-1,0 0 1,0 1-1,0-1 1,-1 0-1,1 1 1,0-1-1,-1 1 1,1-1-1,-1 1 1,1-1-1,0 1 1,-1 0-1,1 0 1,-1 0-1,1 0 1,-1 0-1,1 0 1,-1 0-1,1 1 1,-1-1-1,1 0 1,0 1-1,-1-1 1,1 1-1,0-1 1,-1 1-1,1 0 1,0 0-1,-2 1 1,-3 3-15,0 1 1,1 0 0,0 1-1,0-1 1,-8 15 0,-7 12-3,1 1 0,2 1 0,1 1 0,2 0 1,2 1-1,1 0 0,2 1 0,-7 56 0,10-27 60,2 0 0,3 0-1,3 0 1,16 98 0,-12-138 18,1 0 0,1-1 1,22 49-1,-27-70-39,0 0-1,0 0 1,0 0-1,1-1 0,-1 1 1,1-1-1,0 0 1,1 0-1,-1 0 1,1 0-1,-1-1 1,1 0-1,0 0 1,0 0-1,1-1 1,-1 0-1,1 1 1,5 0-1,-3-1 4,-1-1 0,0 0-1,1-1 1,-1 1 0,0-2 0,1 1 0,-1-1-1,0 0 1,0 0 0,1-1 0,-1 0 0,0 0-1,12-6 1,-2 0 50,1-1 0,-1 0 0,-1-2-1,0 0 1,0 0 0,-1-2 0,15-16 0,13-9 123,-5 6 316,-36 29-479,-1 1-1,1-1 0,-1 1 1,0-1-1,0 0 0,0 0 1,0 1-1,0-1 0,0-5 1,-1 8 53,-6 14-12,-4 27-5,5-22-37,0 1 1,2 0-1,-3 38 0,6-51-22,1 0 1,-1-1-1,1 1 0,0-1 0,1 1 0,0-1 0,0 0 0,0 0 0,1 0 1,0 0-1,0 0 0,0 0 0,1-1 0,-1 1 0,2-1 0,6 7 0,-8-10-1,0 0-1,0 0 0,0 0 0,1 0 1,-1-1-1,1 1 0,0-1 0,-1 0 0,1 0 1,0-1-1,0 1 0,-1-1 0,1 1 1,0-1-1,0-1 0,0 1 0,0 0 1,-1-1-1,1 0 0,7-2 0,-2 1 3,1-1-1,-1-1 0,1 0 1,-1 0-1,0 0 0,16-12 1,-8 1 17,30-34 1,-6 7 51,1-6 1,-32 35-33,0 0 0,22-19-1,-28 29-35,-1 1 0,1-1-1,-1 1 1,1 0 0,0 0-1,0 0 1,0 0 0,0 1-1,6-2 1,-8 4-8,-1 1 1,0 0-1,1-1 0,-1 1 0,0 0 1,0 0-1,0 0 0,-1 0 1,1 0-1,0 2 0,2 8 15,-1-1-1,0 1 1,-1-1-1,-1 1 1,0-1 0,0 1-1,-4 17 1,-20 79 162,26-93-116,-2-15-60,0 1 0,0-1 0,0 0-1,0 0 1,0 1 0,0-1-1,0 0 1,0 0 0,0 0-1,1 1 1,-1-1 0,0 0-1,0 0 1,0 0 0,0 0-1,1 1 1,-1-1 0,0 0-1,0 0 1,0 0 0,1 0-1,-1 0 1,0 0 0,0 1-1,0-1 1,1 0 0,-1 0 0,0 0-1,0 0 1,1 0 0,-1 0-1,0 0 1,0 0 0,1 0-1,-1 0 1,0 0 0,0 0-1,0 0 1,1 0 0,-1-1-1,0 1 1,0 0 0,1 0-1,-1 0 1,0 0 0,0 0-1,0 0 1,0 0 0,1-1-1,-1 1 1,0 0 0,0 0-1,0 0 1,0-1 0,1 1 0,-1 0-1,0 0 1,0 0 0,0-1-1,0 1 1,0 0 0,0 0-1,0 0 1,0-1 0,0 1-1,0 0 1,29-39 109,1 3 0,2 0 0,43-37 0,-74 71-99,1 1-1,-1-1 1,1 1-1,-1 0 1,1 0-1,0 0 1,0 0-1,-1 0 1,1 0-1,0 0 1,0 0-1,0 1 1,0-1-1,0 1 1,0-1-1,0 1 1,0 0 0,0 0-1,0 0 1,0 0-1,0 0 1,0 0-1,0 1 1,0-1-1,3 1 1,-3 0-6,-1 0 1,1 0-1,-1 1 1,1-1-1,-1 0 1,0 0-1,1 1 1,-1-1 0,0 1-1,0-1 1,0 1-1,0-1 1,0 1-1,0 0 1,-1 0-1,1-1 1,0 1-1,-1 0 1,0 0-1,1 0 1,-1-1-1,0 1 1,0 0 0,0 0-1,0 0 1,0 0-1,-1 2 1,-1 10 26,-1 1 1,-10 26-1,9-27-14,0-1-1,0 1 1,-1 15 0,5-18-21,6-13 0,6-4 0,-6 4 0,-1 0 0,1 0 0,-1-1 0,1 1 0,-1-1 0,7-6 0,-5 4 0,-6 5 0,0 0 0,0 0 0,-1 1 0,1-1 0,0 0 0,0 0 0,-1 0 0,1 1 0,0-1 0,-1 0 0,1 0 0,0 1 0,-1-1 0,1 1 0,-1-1 0,1 1 0,-1-1 0,1 1 0,-1-1 0,1 1 0,-1-1 0,1 1 0,-1 0 0,1 1 0,5 3 0,-5-2 0,1-1 0,-1 0 0,1 0 0,-1 1 0,0-1 0,1 0 0,-1 1 0,-1 0 0,1-1 0,0 1 0,-1-1 0,1 5 0,1-7 0,-1 0 0,1-1 0,-1 1 0,0-1 0,1 1 0,-1-1 0,0 0 0,0 0 0,1 1 0,-1-1 0,0 0 0,0 0 0,0 0 0,0 0 0,0 0 0,0 0 0,1-2 0,0-7 0,1 1 0,0-1 0,1 1 0,4-9 0,-3 9 0,-1-1 0,0 1 0,4-20 0,-7 24 0,0 0 0,0 0 0,1 0 0,-1 0 0,1 1 0,0-1 0,1 0 0,-1 1 0,4-5 0,-4 4 0,7-11 0,-9 16 0,0-1 0,0 1 0,0 0 0,1-1 0,-1 1 0,0 0 0,0-1 0,1 1 0,-1 0 0,0-1 0,0 1 0,1 0 0,-1-1 0,0 1 0,1 0 0,-1 0 0,1 0 0,-1-1 0,0 1 0,1 0 0,-1 0 0,1 0 0,-1 0 0,0 0 0,1 0 0,-1 0 0,1 0 0,-1 0 0,1 0 0,-1 0 0,9 23 0,-2-3 0,-1 1 0,5 35 0,-8-33 0,2 0 0,9 27 0,-13-48 0,-1-1 0,0 0 0,1 0 0,-1 0 0,1 0 0,-1 0 0,1 0 0,0 0 0,-1 0 0,1 0 0,0-1 0,0 1 0,0 0 0,-1 0 0,1 0 0,0-1 0,0 1 0,0-1 0,0 1 0,0-1 0,0 1 0,1-1 0,-1 1 0,0-1 0,0 0 0,0 0 0,0 1 0,0-1 0,0 0 0,1 0 0,-1 0 0,0 0 0,0-1 0,0 1 0,0 0 0,1 0 0,0-1 0,5-2 0,0 0 0,0 0 0,-1-1 0,12-7 0,0-1 0,-11 8 0,-1-1 0,1-1 0,-2 1 0,1-1 0,0 0 0,-1 0 0,0 0 0,-1-1 0,1 0 0,-1 0 0,4-10 0,14-21 0,-3 13 0,-12 17 0,-1-1 0,1 0 0,-2 0 0,1-1 0,-1 0 0,7-20 0,-6 14 0,-5 14 0,0 0 0,0 0 0,0 0 0,0 0 0,-1 0 0,1 0 0,-1 0 0,1-4 0,-11 77 0,8-45 0,1 0 0,4 47 0,-2-64 0,1-1 0,0 1 0,0 0 0,0 0 0,1-1 0,1 1 0,-1-1 0,1 0 0,1 0 0,0 0 0,11 13 0,-15-19 0,2-1 0,-1 1 0,0 0 0,0-1 0,0 0 0,1 1 0,-1-1 0,0 0 0,1 0 0,-1-1 0,1 1 0,0 0 0,-1-1 0,1 1 0,0-1 0,-1 0 0,1 0 0,-1 0 0,1 0 0,0-1 0,-1 1 0,1-1 0,-1 1 0,1-1 0,3-1 0,3-2 0,0 0 0,-1 0 0,1 0 0,-1-1 0,14-11 0,-5 1 0,-1-1 0,0-1 0,18-25 0,-19 22 0,2 1 0,27-26 0,-44 44 0,1 0 0,0 0 0,0 0 0,0 1 0,-1-1 0,1 0 0,0 1 0,0-1 0,0 1 0,0-1 0,0 1 0,0-1 0,0 1 0,0 0 0,0-1 0,0 1 0,1 0 0,-1 0 0,2 0 0,-2 0 0,-1 1 0,1 0 0,0 0 0,0 0 0,0 0 0,-1 1 0,1-1 0,0 0 0,-1 0 0,1 0 0,-1 0 0,0 1 0,1-1 0,-1 0 0,0 0 0,1 1 0,-1-1 0,0 3 0,2 23 0,0 0 0,-3 35 0,2 37 0,-1-98 0,0-1 0,0 1 0,0 0 0,0-1 0,0 1 0,0 0 0,0-1 0,0 1 0,0 0 0,1-1 0,-1 1 0,0-1 0,0 1 0,1 0 0,-1-1 0,1 1 0,-1-1 0,0 1 0,1-1 0,-1 1 0,1 0 0,0-1 0,-1 0 0,1 0 0,-1 0 0,1 0 0,-1 0 0,1 0 0,-1 0 0,1 0 0,-1 0 0,1-1 0,-1 1 0,1 0 0,-1 0 0,1 0 0,-1 0 0,0-1 0,1 1 0,-1 0 0,1-1 0,-1 1 0,1-1 0,22-27 0,23-52 0,-32 54 0,0 0 0,2 1 0,0 1 0,30-32 0,-43 53 0,1-1 0,0 1 0,-1 0 0,1 1 0,1-1 0,4-2 0,-8 4 0,-1 1 0,1 0 0,0-1 0,0 1 0,-1 0 0,1-1 0,0 1 0,0 0 0,0 0 0,-1 0 0,1 0 0,0 0 0,0 0 0,0 0 0,0 0 0,-1 0 0,1 0 0,0 1 0,0-1 0,0 0 0,-1 0 0,1 1 0,0-1 0,0 1 0,-1-1 0,1 1 0,0-1 0,-1 1 0,1-1 0,0 1 0,-1-1 0,1 1 0,-1 0 0,1-1 0,-1 1 0,1 0 0,-1-1 0,0 1 0,1 0 0,-1 0 0,0 0 0,1-1 0,-1 2 0,5 22 0,0-1 0,-2 1 0,0 0 0,-2 36 0,-1-59 0,0 1 0,0-1 0,0 0 0,0 1 0,0-1 0,1 0 0,-1 1 0,0-1 0,1 0 0,-1 1 0,0-1 0,1 0 0,0 0 0,-1 1 0,1-1 0,0 0 0,0 0 0,-1 0 0,1 0 0,0 0 0,0 0 0,0 0 0,1 1 0,0-2 0,0 1 0,0 0 0,0-1 0,0 1 0,0-1 0,0 0 0,0 1 0,0-1 0,0 0 0,0 0 0,0-1 0,-1 1 0,1 0 0,2-1 0,7-2 0,0 0 0,-1-1 0,0-1 0,13-7 0,433-255 0,-448 262 0,19-15 0,-26 18 0,-5 3 0,-6 4 0,-18 19 0,-81 73 0,92-79 0,1 0 0,0 1 0,2 1 0,-13 22 0,14-21 0,-11 29 0,21-42 0,1-1 0,0 1 0,0 0 0,0 0 0,1 0 0,0 0 0,0 14 0,1-20 0,0 0 0,0 0 0,0-1 0,0 1 0,0 0 0,1 0 0,-1 0 0,0-1 0,1 1 0,0 0 0,-1-1 0,1 1 0,0 0 0,0-1 0,0 1 0,0-1 0,0 1 0,0-1 0,0 0 0,1 1 0,-1-1 0,0 0 0,1 0 0,-1 0 0,1 0 0,-1 0 0,1 0 0,0 0 0,-1-1 0,1 1 0,0 0 0,0-1 0,-1 0 0,1 1 0,0-1 0,0 0 0,-1 0 0,1 0 0,0 0 0,3 0 0,2-1 0,-1-1 0,1 1 0,0-1 0,0 0 0,-1-1 0,1 1 0,-1-1 0,0-1 0,7-4 0,0-1 0,-1-1 0,-1-1 0,1 1 0,-2-2 0,0 1 0,0-2 0,8-13 0,2-8 0,25-56 0,-35 71 0,-8 17 0,-1-1 0,1 0 0,-1 1 0,1-1 0,-1 0 0,0 0 0,0 0 0,0 0 0,0 0 0,-1 0 0,1-4 0,-2 26 0,1 1 0,1-1 0,1 0 0,0 1 0,2-1 0,0 0 0,8 21 0,-11-38 0,1 0 0,-1 1 0,0-1 0,1 0 0,-1-1 0,1 1 0,0 0 0,-1 0 0,1-1 0,0 1 0,0-1 0,0 1 0,1-1 0,-1 0 0,0 0 0,0 0 0,0 0 0,1 0 0,-1-1 0,1 1 0,-1-1 0,4 1 0,-2-1 0,0 1 0,0-1 0,0 0 0,0-1 0,0 1 0,-1-1 0,1 0 0,0 0 0,0 0 0,0 0 0,-1-1 0,1 1 0,6-5 0,11-12 0,-1 0 0,0-2 0,-1 0 0,-2-1 0,0-1 0,17-29 0,7-10 0,-3-1 0,45-100 0,4-66 0,75-304 0,-157 510 0,0-1 0,-1 0 0,0-43 0,-7 50 0,3 16 0,0 0 0,-1 0 0,1 0 0,0 0 0,0 0 0,-1 0 0,1 0 0,0 0 0,0 0 0,-1 0 0,1 0 0,0 0 0,0 0 0,-1 0 0,1 0 0,0 0 0,0 0 0,-1 0 0,1 0 0,0 0 0,0 0 0,-1 0 0,1 0 0,0 1 0,0-1 0,-1 0 0,1 0 0,0 0 0,0 0 0,0 1 0,-1-1 0,1 0 0,0 1 0,-20 28 0,-3 17 0,2 1 0,3 1 0,1 1 0,-18 91 0,-10 213 0,37-269 0,5 0 0,14 163 0,-7-218 0,1 0 0,17 50 0,-19-69 0,1-1 0,0 1 0,1-1 0,0 0 0,0 0 0,1 0 0,0-1 0,1 0 0,0 0 0,0-1 0,11 10 0,-13-14 0,0-1 0,0 1 0,0-1 0,0 0 0,1 0 0,-1-1 0,1 1 0,-1-1 0,1 0 0,-1-1 0,1 1 0,0-1 0,-1 0 0,1-1 0,0 1 0,-1-1 0,1 0 0,-1-1 0,9-2 0,0-1 0,0-1 0,0 0 0,-1-1 0,0 0 0,-1-1 0,17-13 0,9-7 0,-20 15 0,0 0 0,20-22 0,-33 31 0,-1-1 0,0 0 0,0 1 0,-1-2 0,0 1 0,0 0 0,0-1 0,0 1 0,-1-1 0,0 0 0,0 0 0,0 0 0,0-7 0,-2 11 0,1 0 0,-1 0 0,0 0 0,0-1 0,0 1 0,0 0 0,-1 0 0,1 0 0,0 0 0,-1-1 0,0 1 0,1 0 0,-1 0 0,0 0 0,0 0 0,0 0 0,0 1 0,-1-1 0,1 0 0,0 0 0,-1 1 0,1-1 0,-3-1 0,2 2 0,0 0 0,-1 0 0,1 0 0,0 0 0,0 0 0,-1 1 0,1-1 0,0 1 0,-1 0 0,1 0 0,0 0 0,-1 0 0,1 0 0,0 0 0,-1 1 0,1-1 0,0 1 0,-1-1 0,1 1 0,0 0 0,0 0 0,-3 1 0,-4 3 0,1 0 0,-1 1 0,1-1 0,0 2 0,0-1 0,1 1 0,0 0 0,0 1 0,1-1 0,0 1 0,0 1 0,1-1 0,-8 16 0,9-16 0,1 0 0,0 1 0,0-1 0,1 1 0,0 0 0,1 0 0,0 0 0,0-1 0,1 1 0,0 0 0,0 0 0,1 0 0,0 0 0,1 0 0,5 16 0,-4-16 0,1 0 0,0 0 0,0 0 0,1-1 0,0 0 0,1 0 0,0 0 0,0-1 0,1 1 0,13 10 0,-15-14 0,1 0 0,0 0 0,0-1 0,0 0 0,0 0 0,0-1 0,1 1 0,-1-1 0,1-1 0,0 1 0,-1-1 0,1 0 0,0-1 0,0 0 0,0 0 0,11-2 0,1-1 0,-1-1 0,1 0 0,-1-2 0,-1 0 0,1-1 0,-1-1 0,0 0 0,-1-2 0,0 1 0,0-2 0,20-18 0,-14 8 0,0-1 0,-1-2 0,-1 0 0,-2-1 0,0-1 0,15-31 0,27-35 0,-158 248 0,22-33 0,72-116 0,-1 0 0,-1-1 0,1 0 0,-1 0 0,-7 6 0,10-9 0,-1-1 0,1 1 0,-1-1 0,1 0 0,-1 0 0,0 0 0,0-1 0,0 1 0,0-1 0,0 0 0,-6 1 0,-1-1 0,0 1 0,0 0 0,-14 5 0,38-4 0,0-1 0,1-1 0,19-1 0,61-8 0,10-2 0,102-21 0,-203 30 0,1 0 0,-1 0 0,0 0 0,0 0 0,0 0 0,0 0 0,-1-1 0,1 0 0,0 1 0,-1-1 0,1 0 0,-1 0 0,1 0 0,2-4 0,-4 5 0,-1-1 0,1 1 0,0-1 0,-1 0 0,1 1 0,-1-1 0,1 0 0,-1 1 0,0-1 0,1 0 0,-1 0 0,0 1 0,0-1 0,-1 0 0,1 0 0,0 1 0,0-1 0,-1 0 0,1 1 0,-1-1 0,0 0 0,1 1 0,-1-1 0,0 1 0,0-1 0,0 1 0,0-1 0,0 1 0,-2-2 0,-23-24-4087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27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 13168,'0'0'4135,"88"5"-3559,-17-10-48,9 3 0,5-2-128,0-2 0,-25 0-160,-11 0 16,-13 0-192,-18 4 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27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1 196 13464,'0'0'1040,"36"-83"-648,12 43 16,21 3-392,9 1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29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269 115 7232,'0'0'6158,"-13"-5"-5520,-39-14 44,49 19-587,-1-1-1,1 1 0,-1 0 1,0 0-1,1 1 0,-1-1 1,0 1-1,1-1 0,-1 1 1,1 0-1,-1 1 0,1-1 1,0 1-1,0-1 0,-1 1 1,1 0-1,0 0 0,0 0 1,1 1-1,-1-1 0,-3 5 1,1-3 41,-8 8 259,0 0 0,1 2 0,1-1 0,0 1 0,1 1 0,0 0 0,1 1 0,-10 23 0,16-31-224,1 0 0,-1 0 1,1 0-1,1 0 1,-1 0-1,1 0 0,1 0 1,0 1-1,0 8 1,1-11-71,0-1 1,0 0 0,1 0 0,-1 1 0,1-1-1,0 0 1,1 0 0,-1-1 0,1 1 0,0 0-1,0-1 1,0 0 0,1 0 0,0 0-1,4 4 1,0-1 17,1-1-1,-1 0 1,1-1-1,0 0 1,0 0-1,1-1 0,-1 0 1,1-1-1,0 0 1,0 0-1,0-1 1,1-1-1,-1 0 1,0 0-1,12-1 1,-16 0-68,0 0 0,0-1 0,0 0 0,0 0 1,0-1-1,0 1 0,-1-1 0,1-1 0,-1 1 1,1-1-1,-1 0 0,0 0 0,0 0 1,0-1-1,0 0 0,-1 0 0,1 0 0,-1 0 1,0-1-1,-1 0 0,1 1 0,-1-1 0,0-1 1,0 1-1,0 0 0,-1-1 0,3-9 1,-2 7 5,-1 0 0,-1 0 0,1 0 1,-1 0-1,-1-1 0,0 1 0,0 0 1,0-1-1,-1 1 0,0 0 1,-1 0-1,0 0 0,-3-8 0,3 9-7,-1 1-1,0 0 1,-1 0-1,1 0 0,-1 0 1,-1 1-1,1 0 0,0 0 1,-1 0-1,0 0 1,-1 1-1,1-1 0,-1 1 1,1 1-1,-1-1 0,-10-3 1,9 4 12,0 0 1,0 1-1,-1 0 0,1 0 1,-1 1-1,1 0 0,-1 1 1,0-1-1,1 1 0,-1 1 1,1 0-1,-1 0 1,1 0-1,-1 1 0,1 0 1,0 0-1,-9 5 0,15-7-55,1 0-1,0 0 1,-1 0-1,1 0 0,-1 1 1,1-1-1,0 0 0,-1 0 1,1 0-1,0 1 0,-1-1 1,1 0-1,0 1 1,0-1-1,-1 0 0,1 1 1,0-1-1,0 0 0,0 1 1,-1-1-1,1 0 0,0 1 1,0-1-1,0 1 0,0-1 1,0 0-1,0 1 1,0-1-1,0 1 0,0-1 1,0 0-1,0 1 0,0-1 1,0 1-1,1 0-2,-1-1 1,1 1-1,0-1 0,-1 1 0,1-1 0,0 1 0,0-1 1,-1 0-1,1 1 0,0-1 0,0 0 0,0 0 1,-1 1-1,1-1 0,0 0 0,0 0 0,0 0 1,-1 0-1,1 0 0,2-1 0,5 0 5,0 0 0,0-1 0,0-1 0,8-2 0,7-3 10,138-48 96,-104 34-13,2 2-1,0 2 1,83-13-1,-138 31-80,-1-1 0,1 1-1,0 0 1,-1 0 0,1 0-1,0 0 1,0 1 0,-1 0-1,8 1 1,-10-1-9,1 0-1,-1 0 1,1 0 0,-1 0 0,0 0-1,0 0 1,1 1 0,-1-1 0,0 0-1,0 1 1,0-1 0,0 1-1,0-1 1,0 1 0,-1-1 0,1 1-1,-1 0 1,1-1 0,-1 1 0,1 0-1,-1-1 1,0 1 0,0 0 0,0 1-1,1 9 23,-2 0-1,1 0 1,-2 0 0,0 0-1,0 0 1,-1 0-1,0-1 1,-1 1-1,-9 18 1,2-9 88,0 0 1,-2-1-1,0-1 1,-17 19-1,80-97 4,2 2 0,3 2-1,68-52 1,-110 98-126,1 0 0,28-14 0,-36 21 0,0-1 0,1 1 0,-1 0 0,1 0 0,-1 0 0,1 1 0,-1 0 0,1 1 0,8 0 0,-13 0 0,0 0 0,0 1 0,0 0 0,0-1 0,0 1 0,0 0 0,0 0 0,0 0 0,0 0 0,0 1 0,-1-1 0,1 0 0,0 1 0,-1-1 0,1 1 0,-1-1 0,0 1 0,2 2 0,-1 0 0,1 0 0,-1 0 0,0 1 0,0-1 0,-1 1 0,3 8 0,0 18 0,-1 0 0,-2 0 0,-4 53 0,1-49 0,1 0 0,7 57 0,-6-89 0,0 0 0,1-1 0,0 1 0,0-1 0,0 1 0,0-1 0,0 1 0,0-1 0,0 0 0,1 1 0,-1-1 0,1 0 0,0 0 0,0 0 0,-1 0 0,1-1 0,3 3 0,-2-2 0,1 0 0,0 0 0,0 0 0,0 0 0,0-1 0,0 0 0,0 0 0,0 0 0,8 1 0,-1-2 0,0 1 0,0-2 0,0 0 0,-1 0 0,1-1 0,0 0 0,17-6 0,-3-2 0,-1-1 0,0 0 0,0-2 0,42-31 0,-56 37 0,-1-1 0,0 0 0,0-1 0,-1 0 0,0 0 0,0-1 0,-1 0 0,-1 0 0,1-1 0,-2 0 0,1 0 0,-2 0 0,5-14 0,-8 19 0,0 0 0,0 1 0,-1-1 0,1 0 0,-1 0 0,-2-8 0,2 12 0,0 1 0,0 0 0,0 0 0,0 0 0,0 0 0,0 0 0,-1 0 0,1 0 0,0 0 0,-1 0 0,1 0 0,-1 0 0,0 0 0,1 0 0,-1 0 0,1 0 0,-1 1 0,0-1 0,0 0 0,0 0 0,1 1 0,-1-1 0,0 1 0,0-1 0,0 0 0,0 1 0,0 0 0,0-1 0,0 1 0,0 0 0,0-1 0,0 1 0,0 0 0,0 0 0,0 0 0,-1 0 0,1 0 0,0 0 0,0 0 0,0 0 0,0 0 0,-2 1 0,-13 4 0,0 1 0,1 0 0,-1 1 0,1 1 0,1 0 0,0 1 0,0 0 0,0 1 0,-19 20 0,27-24 0,-1 1 0,1 0 0,0 0 0,1 1 0,0 0 0,0 0 0,1 0 0,-1 0 0,2 1 0,-1 0 0,2-1 0,-1 1 0,1 0 0,0 1 0,1-1 0,0 0 0,0 0 0,2 19 0,0-20 0,1 0 0,1 0 0,-1 0 0,1-1 0,0 1 0,1-1 0,0 1 0,0-1 0,0 0 0,1-1 0,0 1 0,1-1 0,-1 0 0,1 0 0,0-1 0,1 0 0,9 7 0,2 0 0,2-1 0,-1-1 0,1 0 0,1-1 0,26 6 0,-27-9 0,0-2 0,1 0 0,-1-1 0,1-1 0,0-1 0,0-1 0,0-1 0,0-1 0,-1-1 0,1 0 0,-1-2 0,0 0 0,0-1 0,21-10 0,187-93 871,-92 36-5747,-136 73 4856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30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224 449 7832,'0'0'5354,"-12"11"-4691,3-3-572,-71 69 1029,65-61-747,0 0 0,2 1 0,-20 31-1,25-33-7,1 0-1,-9 27 0,14-38-216,1 1 0,0 0 0,0 0 1,0 0-1,0-1 0,1 1 0,0 0 1,0 0-1,0 0 0,1 0 1,0 0-1,0 0 0,2 7 0,-2-10-70,1 1 1,-1-1-1,1 0 0,0 0 0,0 0 0,-1 0 0,1 0 0,1 0 0,-1 0 0,0-1 0,0 1 0,1-1 0,-1 1 0,1-1 0,-1 0 0,1 0 0,-1 0 0,1 0 0,0-1 0,-1 1 1,1-1-1,0 1 0,0-1 0,-1 0 0,1 0 0,3-1 0,4 1 72,-1-1 0,1-1 0,0 0 0,-1 0 0,18-6 0,-16 3-4,0-1 0,0 1-1,0-2 1,-1 1 0,0-2-1,0 1 1,-1-1 0,0-1-1,13-15 1,-17 18-70,0 0 0,-1 0-1,0-1 1,0 1 0,0-1 0,-1 0 0,0 0-1,-1-1 1,1 1 0,-1-1 0,-1 1 0,0-1-1,0 1 1,0-1 0,-1 0 0,0-11 0,-1 15-47,1 1 0,-1-1 1,0 1-1,0-1 1,0 1-1,0-1 1,-1 1-1,0 0 0,1-1 1,-1 1-1,0 0 1,0 0-1,-1 0 0,1 1 1,-1-1-1,1 0 1,-5-2-1,2 2 10,0 0 0,0 0 0,0 1 0,-1 0 1,1 0-1,0 0 0,-1 1 0,1-1 0,-1 1 0,-7 0 0,-2 1 26,1 0 0,0 1 1,0 0-1,-1 1 0,1 1 0,0 0 1,1 1-1,-16 6 0,20-6 6,0 1 0,1 0 0,-1 0 0,1 1 0,-13 11-1,20-17-64,1 1 0,-1-1 0,1 1 0,-1 0 0,1-1 0,0 1 0,-1-1 0,1 1 0,0 0 0,0-1 0,-1 1 0,1 0 0,0-1-1,0 1 1,0 0 0,0-1 0,0 1 0,0 0 0,0-1 0,0 1 0,0 0 0,0 0 0,0-1 0,0 1 0,1 0 0,-1-1-1,0 1 1,1-1 0,-1 1 0,0 0 0,1-1 0,-1 1 0,0-1 0,1 1 0,-1-1 0,1 1 0,-1-1 0,1 1 0,-1-1-1,1 1 1,0-1 0,-1 0 0,1 1 0,-1-1 0,1 0 0,1 1 0,2 1 15,0 0 0,0 0 0,1 0 0,-1-1 0,9 3-1,0-3 7,1 1-1,-1-2 1,0 0-1,1-1 1,-1 0-1,0-1 1,0 0-1,0-1 1,0-1-1,0 0 1,-1-1-1,0 0 1,1-1-1,14-10 1,-9 5 26,-1-1 1,-1-1-1,0 0 1,-1-2-1,0 0 1,-1 0-1,-1-1 1,19-30-1,8-16 84,-21 34-44,-1 0-1,-1-1 0,-2-1 1,16-43-1,-25 55-29,1-7 89,1 1 0,2 1 1,22-44-1,-26 62 371,-3 13-319,-2 22-143,-1-23-4,-11 139 260,-34 174-1,37-268-266,-37 188 116,28-169-60,-38 100-1,5-40 37,17-37-26,-4-3 1,-56 98-1,92-186-106,-21 28 76,22-30-81,-1-1 0,1 1 1,-1 0-1,1-1 0,-1 1 1,1 0-1,-1-1 0,0 1 1,1-1-1,-1 1 0,0-1 1,1 1-1,-1-1 0,0 0 1,0 1-1,1-1 0,-1 0 1,0 0-1,0 0 0,0 1 1,1-1-1,-1 0 0,0 0 1,0 0-1,0 0 0,1 0 1,-1 0-1,0-1 0,0 1 1,0 0-1,1 0 0,-1 0 1,0-1-1,0 1 0,1-1 1,-2 0-1,0 0-1,1-1-1,1 1 1,-1-1 0,0 0-1,0 1 1,0-1 0,1 0 0,-1 0-1,1 1 1,0-1 0,-1 0-1,1 0 1,0 0 0,0 0-1,0 1 1,0-1 0,0 0-1,1-3 1,0-6-2,0-29-2,2 0 0,1 0 0,2 1 0,2 0 0,16-47 0,-17 66 0,2-1 0,0 1 0,1 0 0,1 1 0,0 0 0,2 1 0,0 0 0,1 1 0,1 0 0,1 1 0,22-17 0,-7 11 0,1 2 0,53-24 0,-58 31 0,22-8-53,0 3 0,1 1-1,87-15 1,-45 11-161,62-22-979,-103 28-2751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32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1249 8936,'0'0'-19,"11"-3"543,13-6-204,-1-1 1,-1-1-1,0-1 1,0-1-1,-1 0 0,-1-2 1,22-20-1,-10 5 202,-1 0-1,-2-2 1,40-56-1,-25 26 137,-10 17 81,32-61 1,-58 90-519,0-1 0,0 0 0,-2-1 0,0 1 0,-1-1 0,-1-1 0,3-29 0,-7 45-153,1 1 0,-1 0 0,0-1 0,0 1 0,0 0 0,-1-1 0,1 1 0,0 0 0,-1-1-1,0 1 1,1 0 0,-3-4 0,3 5-51,-1 1 0,1 0 1,0 0-1,0 0 0,0-1 0,-1 1 0,1 0 0,0 0 0,-1 0 0,1 0 0,0 0 1,0-1-1,-1 1 0,1 0 0,0 0 0,-1 0 0,1 0 0,0 0 0,-1 0 0,1 0 1,0 0-1,0 0 0,-1 0 0,1 0 0,0 0 0,-1 1 0,1-1 0,0 0 0,-1 0 1,1 0-1,0 0 0,-1 1 0,-14 14 275,-13 27-54,1 1-1,2 1 0,2 1 0,2 2 0,-23 74 0,39-99-126,0-1-1,1 1 1,2 1-1,0-1 1,1 0-1,2 0 1,0 1-1,1-1 1,7 28-1,-8-46-79,0 1 0,0-1 0,1 0 0,0 0 0,-1-1 0,2 1 0,-1 0 0,0 0 0,1-1 0,-1 0 0,1 1 0,0-1 0,0 0 0,1 0 0,-1-1 0,0 1 0,1-1 0,0 1 0,-1-1 0,1 0 0,0-1 0,0 1 0,0-1 0,0 0 0,1 0 1,-1 0-1,0 0 0,0-1 0,1 1 0,-1-1 0,0 0 0,1 0 0,-1-1 0,0 0 0,0 1 0,1-1 0,-1-1 0,5-1 0,9-4 53,0-1 0,-1 0-1,1-2 1,-2 0 0,1-1 0,16-14 0,86-85 268,-112 103-333,66-67 208,-4-3-1,-3-4 1,-3-2-1,-4-2 0,66-132 1,-10-29 324,-111 237-507,-1 1 1,0-1 0,-1 0 0,0 0 0,0 0-1,-1-1 1,0 1 0,0 0 0,-1-1 0,-1 1 0,0 0-1,-2-13 1,3 22-35,0-1-1,0 0 0,-1 0 1,1 0-1,0 1 1,-1-1-1,1 0 0,0 0 1,-1 1-1,1-1 1,-1 0-1,1 1 0,-1-1 1,0 0-1,1 1 1,-1-1-1,1 1 0,-1-1 1,0 1-1,0 0 1,1-1-1,-1 1 1,0-1-1,0 1 0,1 0 1,-1 0-1,0 0 1,0-1-1,0 1 0,1 0 1,-1 0-1,0 0 1,0 0-1,0 0 0,0 0 1,1 0-1,-1 1 1,0-1-1,0 0 0,0 0 1,1 1-1,-1-1 1,0 0-1,0 1 0,-1 0 1,-4 2 18,0 0 0,0 1-1,0 0 1,-6 4 0,-5 8 21,0-1 0,0 2 0,2 0 0,0 1 0,1 1 0,-13 23 0,-3 11 92,-26 65-1,28-55-46,-114 297 408,106-244-296,-38 130 345,63-184-371,10-47-52,-2 0 0,0 0-1,-6 17 1,6-21 171,6-11-3,11-20 73,-8 10-385,126-166 337,-108 147-231,1 2 1,2 1 0,58-45 0,-82 69-79,0 0-1,0 0 1,0 0 0,0 1-1,0-1 1,1 1 0,-1 0 0,0 0-1,1 0 1,-1 0 0,1 0-1,-1 1 1,1 0 0,-1 0-1,6 0 1,-7 0-10,1 1 0,-1 0 0,0-1 0,0 1 0,0 0-1,1 0 1,-1 0 0,0 1 0,0-1 0,-1 0 0,1 1 0,0 0 0,0-1 0,-1 1-1,1 0 1,-1 0 0,1-1 0,-1 1 0,0 0 0,0 1 0,0-1 0,2 3 0,15 54 5,-15-45-5,1 0-1,0-1 1,10 19-1,-8-20-2,-1-2-6,0 0 0,0 0 0,1-1 0,13 16 1,-16-22 3,0 0 1,0-1 0,0 1 0,1-1 0,-1 0 0,1 0 0,-1 0 0,1 0 0,0-1 0,-1 1-1,1-1 1,0 0 0,0 0 0,0-1 0,0 1 0,0-1 0,5 0 0,-2 0-1,-1-1 1,1 0 0,-1-1-1,1 1 1,-1-1 0,0 0-1,0-1 1,0 0 0,0 0-1,0 0 1,0 0-1,-1-1 1,0 0 0,0 0-1,5-6 1,0 0 15,0 0-1,-1-1 1,-1 0 0,0 0-1,0-1 1,6-14-1,-9 16 3,-1 0 0,-1 0 0,0 0 0,0 0 0,-1 0 0,-1-1-1,1 1 1,-2-1 0,1 1 0,-1-1 0,-1 1 0,0-1 0,-5-18-1,6 28-9,0-1 0,-1 1-1,1 0 1,-1-1-1,1 1 1,-1 0 0,1 0-1,-1-1 1,0 1 0,0 0-1,0 0 1,0 0-1,1 0 1,-1 0 0,-1 0-1,1 0 1,0 0 0,0 1-1,0-1 1,0 0-1,-1 1 1,1-1 0,0 0-1,-2 1 1,1 0-2,0 0 1,0 0-1,0 0 0,0 0 1,0 1-1,0-1 0,0 1 1,0-1-1,0 1 0,0 0 1,0 0-1,1 0 0,-1 0 1,-2 1-1,-6 6 2,1 0 0,0 0 1,0 1-1,-8 10 0,8-7-2,0 0-1,1 0 0,0 1 1,1 0-1,1 0 0,0 1 1,0 0-1,2 0 0,0 1 0,0-1 1,1 1-1,1 0 0,1 0 1,0 16-1,1-17-1,1 0-1,0-1 1,1 1-1,1 0 1,0 0 0,1-1-1,0 0 1,1 1-1,1-2 1,0 1-1,0-1 1,2 0 0,-1 0-1,2-1 1,11 14-1,-14-18 6,1 0-1,-1-1 0,1 0 1,0 0-1,0 0 0,1-1 1,0 0-1,0-1 0,0 0 1,0 0-1,1-1 0,-1 0 1,1 0-1,0-1 0,0 0 1,0 0-1,11-1 0,-10 0 5,-1-1-1,1-1 0,-1 1 0,0-2 0,0 1 1,1-1-1,-1-1 0,0 0 0,12-5 1,-17 6-71,0-1 1,0 1 0,0-1 0,0 0-1,0 0 1,-1-1 0,1 1-1,-1-1 1,0 0 0,0 1 0,0-1-1,-1-1 1,1 1 0,-1 0 0,0-1-1,0 1 1,-1-1 0,1 1 0,-1-1-1,1-5 1,-1-14-4362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32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1 127 15976,'0'0'455,"103"-6"-7,-11 0 0,37-4-96,23 0 0,13-2-72,-8 6 8,-18 6-56,-10-2 8,-6-8-32,8-5 0,10-13-104,-20 6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5:39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7432,'0'0'6804,"15"-4"-6410,49-9 156,1 3 1,91-1-1,-89 10-81,-1 3 0,0 3 1,70 14-1,-116-14-380,114 26 438,-115-25-454,-1 1-1,0 0 1,0 1-1,-1 1 0,17 11 1,-29-16-49,0 0 1,0 1-1,-1-1 1,0 1-1,0 0 1,0 0-1,0 1 1,-1-1-1,0 1 1,0-1-1,-1 1 1,1 0-1,-1 0 1,0 0-1,-1 0 1,0 1-1,0-1 1,1 12-1,-2 9 47,0-1-1,-2 0 0,-6 31 0,7-48-55,-23 113 287,-46 140 0,7-36-19,59-208-262,-90 422 315,75-321-116,6 1 0,5 1 0,5 0 0,18 169 0,-12-257-138,3 21 152,-3-10 118,-3-36-287,0 0 0,0-1 1,3 15-1,-1 9 174,-2-27-199,0 0 1,0-1-1,0 1 1,0 0-1,1 0 1,0-1-1,1 7 1,-1-8-11,-1 0 1,1 0 0,-1 1-1,0-1 1,1 0-1,-1 1 1,-1-1-1,1 0 1,0 0-1,0 1 1,-1-1 0,1 0-1,-1 0 1,0 1-1,0-1 1,1 0-1,-2 0 1,0 2-1,-3 8 145,5-12-168,0 1 0,0-1 1,0 0-1,0 0 0,0 1 1,-1-1-1,1 0 0,0 1 1,0-1-1,0 0 0,0 0 1,0 1-1,1-1 0,-1 0 1,0 1-1,0-1 1,0 0-1,0 0 0,0 1 1,0-1-1,0 0 0,0 0 1,1 1-1,-1-1 0,0 0 1,0 0-1,0 1 0,1-1 1,-1 0-4,0 0 1,1 1-1,-1-1 1,0 0-1,0 0 1,0 0-1,0 1 1,0-1 0,0 0-1,1 0 1,-1 1-1,0-1 1,0 0-1,0 0 1,0 1-1,0-1 1,0 0-1,0 0 1,0 1-1,0-1 1,0 0-1,0 0 1,0 1-1,0-1 1,0 0 0,0 0-1,-1 1 1,1-1-1,0 0 1,0 0-1,0 1 1,0-1-1,0 0 1,-1 0-1,1 0 1,0 1-1,0-1 1,0 0-1,0 0 1,-1 0 0,1 0-1,0 0 1,0 1-1,-1-1 1,1 0-1,0 0 1,-1 0-1,-6 9 230,7-8-224,-1-1 1,1 1 0,-1 0 0,1-1-1,-1 1 1,1-1 0,-1 1 0,1-1-1,-1 1 1,0-1 0,1 1-1,-1-1 1,0 0 0,1 1 0,-1-1-1,0 0 1,1 1 0,-1-1 0,0 0-1,0 0 1,1 0 0,-1 0 0,0 0-1,0 0 1,0 0 0,1 0-1,-1 0 1,0 0 0,0 0 0,1 0-1,-1 0 1,0-1 0,1 1 0,-1 0-1,0-1 1,0 1 0,0-1 0,-4-1 17,0 0 0,0-1 1,1 1-1,-1-1 1,1 0-1,0 0 1,0-1-1,-6-5 1,-28-37 119,17 19-74,11 15-50,1-1-1,0-1 0,1 0 1,1 0-1,0 0 1,-7-25-1,11 27 5,2 1-1,-1-1 1,1 1-1,1-17 1,0 26-24,11 25 2,57 213 125,-44-151-66,-8-21-22,-7-27 19,18 47 0,-22-63-12,-4-17-29,-1 0-1,1 0 1,0 0 0,1 0-1,-1 0 1,0-1 0,1 1-1,0 0 1,0-1 0,4 6-1,-5-9-14,-1 0 0,1 0-1,-1-1 1,0 1 0,1 0-1,-1 0 1,1 0 0,-1-1 0,0 1-1,1 0 1,-1-1 0,0 1-1,1 0 1,-1-1 0,0 1-1,1-1 1,-1 1 0,0 0 0,0-1-1,1 1 1,-1-1 0,0 1-1,0-1 1,0 1 0,0-1 0,0 1-1,0 0 1,0-1 0,6-18 49,-5 18-42,8-37 104,4-46 0,9-35 71,-11 80-115,-2 2 45,2-1 1,1 1-1,29-57 1,-37 89-92,9-20 6,-12 25-32,-1-1 0,0 1 0,0 0 0,0-1 0,0 1 0,0 0 0,1-1 0,-1 1 0,0 0 0,0-1 0,0 1 1,0 0-1,0-1 0,0 1 0,0 0 0,0-1 0,0 1 0,-1 0 0,1-1 0,0 1 0,0 0 0,0-1 0,0 1 0,0 0 0,-1-1 0,1 1 0,0 0 0,0-1 0,0 1 1,-1 0-1,1 0 0,0-1 0,-1 1 0,1 0 0,0 0 0,0 0 0,-1-1 0,1 1 0,0 0 0,-1 0 0,1 0 0,0 0 0,-1 0 0,1 0 0,0-1 0,-1 1 1,1 0-1,-1 0 0,1 0 0,0 0 0,-1 0 0,1 1 0,0-1 0,-1 0 0,1 0 0,0 0 0,-1 0 0,1 0 0,0 0 0,-1 1 0,1-1 0,-1 0 0,-51 12-34,-62 23 0,48-10-4268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4:37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1074 8432,'0'0'4561,"-9"17"-3776,2-4-641,-63 137 1500,60-127-1267,1 0 1,2 1 0,0 1 0,1-1 0,-2 29 0,8-44-198,0 1-1,0 0 1,1 0 0,1-1 0,-1 1 0,1 0 0,5 10 0,-6-15-49,1 0 0,1 0 1,-1 0-1,1 0 0,0 0 1,0-1-1,0 1 0,1-1 1,-1 0-1,1 0 1,0 0-1,0-1 0,0 1 1,8 3-1,-9-5-58,1-1 1,0 1-1,-1-1 0,1 0 0,0 0 1,0-1-1,0 1 0,0-1 1,0 0-1,-1 0 0,1 0 0,0-1 1,6 0-1,4-2 85,0-1 0,16-7 0,-28 11-147,17-8 111,0-1 1,-1-1 0,1-1 0,-2-1-1,0 0 1,0-1 0,20-20 0,95-116 695,-106 117-613,7-12 99,-31 40-226,1 0 1,-1 0 0,0 0 0,-1 0-1,1 0 1,-1 0 0,0 0-1,0-1 1,0 1 0,0-6-1,-12 16 450,-8 13-416,0 1 0,1 0 0,1 2-1,2 0 1,0 1 0,-24 48 0,33-56-56,0 0 0,0 0 0,2 0 0,0 1 0,1 0 0,-3 26 0,6-35-31,0-1 1,0 1-1,0-1 1,1 1-1,0-1 1,0 0-1,1 0 1,0 1 0,0-1-1,0 0 1,1 0-1,-1-1 1,2 1-1,-1 0 1,1-1-1,-1 0 1,1 0-1,1 0 1,6 6-1,-8-9-6,0 0 0,1 0-1,-1 0 1,1 0-1,-1 0 1,1-1-1,0 1 1,0-1-1,0 0 1,0-1-1,0 1 1,0-1-1,0 1 1,0-1 0,0 0-1,0-1 1,0 1-1,6-2 1,3-1 36,1-1 1,-1 0 0,0-1-1,14-7 1,11-7 81,-1-2 1,-1-2-1,-1-1 0,35-32 1,-13 4 160,68-80 1,-109 116-208,0 0 0,1 0 0,30-20 0,-45 35-84,3-4 33,12-9 101,-16 14-137,-1 0 0,0 0-1,1 0 1,-1 0 0,0-1 0,1 1-1,-1 0 1,0 0 0,1 0 0,-1 0-1,0 0 1,1 0 0,-1 0 0,0 0-1,1 0 1,-1 0 0,1 0 0,-1 0-1,0 0 1,1 0 0,-1 0 0,0 1-1,1-1 1,-1 0 0,0 0 0,1 0-1,-1 0 1,0 1 0,0-1 0,1 0-1,-1 0 1,0 1 0,1-1 0,-1 0-1,0 0 1,0 1 0,0-1 0,1 0 0,-1 1-1,0-1 1,0 0 0,0 1 0,0-1-1,0 0 1,0 1 0,0-1 0,0 0-1,1 1 1,0 6 14,-1-1-1,1 0 1,-1 0-1,0 0 1,0 1-1,0-1 1,-1 0-1,-2 7 1,-15 50 61,16-57-68,-20 57 66,-23 79 190,44-134-140,3-8-16,10-12 43,-4 2-115,45-46 125,65-65 128,-95 100-198,0 1 0,2 1 1,39-23-1,-61 41-87,-1 0 0,1-1 0,-1 1-1,1 0 1,-1 0 0,1 0 0,0 1 0,0-1-1,-1 1 1,1-1 0,4 1 0,-6 0-6,0 0 0,0 1 0,1-1 0,-1 1 1,0-1-1,0 1 0,0-1 0,0 1 0,1 0 0,-1-1 0,0 1 0,0 0 0,0 0 1,-1 0-1,1 0 0,0 0 0,0 0 0,0 0 0,-1 0 0,1 0 0,0 0 0,-1 0 1,1 1-1,-1-1 0,0 0 0,1 2 0,5 20-1,-1 1 0,-1 0 0,2 36 0,-4-27 0,8 37 0,-6-53-10,0 1-1,1-1 1,0-1 0,2 1-1,14 27 1,-19-40 7,1 1 1,0-1-1,1 0 0,-1 0 0,1 0 1,0 0-1,0-1 0,0 1 0,0-1 1,1 0-1,-1 0 0,1-1 0,-1 1 1,1-1-1,0 0 0,0 0 0,0-1 1,1 0-1,-1 0 0,0 0 0,0 0 1,1-1-1,6 0 0,4-1-1,-1-1 1,0-1-1,1 0 0,-1-1 1,-1-1-1,1 0 1,24-13-1,-19 8-5,-1-1 1,0-2-1,0 0 1,28-26-1,-31 22 2,0 0 0,0-2 0,-2 0 0,12-21 0,41-87-13,-23 30-66,55-182 0,-1-104-292,-64 238 146,36-192-691,-68 321 764,-1 0 0,0 0 0,-3-24 0,-22 94-468,-48 202 360,18 12 163,35-168 69,-36 240-70,26-150 55,-20 192-14,46-365 70,1 3 102,2-18 7,2-11 51,4-19-107,44-168 188,-36 150-203,3 0 0,26-52 0,-22 58-17,2 1 0,28-38-1,-36 58-20,0 1 1,1 1-1,1 0 0,1 1 0,31-23 1,-44 36-7,1-1 0,-1 2 0,0-1 1,1 1-1,0 0 0,0 0 0,0 0 0,0 1 1,0 0-1,0 0 0,0 0 0,0 1 0,0 0 0,0 0 1,0 1-1,0-1 0,8 3 0,-10-2-2,1 1-1,-1-1 0,0 1 1,0 0-1,0 0 0,0 1 1,-1-1-1,1 1 0,0 0 1,-1-1-1,0 2 1,0-1-1,0 0 0,0 1 1,0-1-1,-1 1 0,1 0 1,-1 0-1,0 0 0,0 0 1,-1 0-1,1 0 0,-1 0 1,1 8-1,0 0 0,-1 0 1,0 0-1,-1 1 0,0-1 0,-1 0 0,0 0 1,-1 0-1,0 0 0,-1 0 0,-1 0 1,0 0-1,-7 14 0,5-12 0,-2-1 0,0 0 1,0 0-1,-1-1 0,-1 0 0,0 0 0,-1-1 1,0-1-1,-19 15 0,22-20 17,0 0 0,0 0-1,0-1 1,-1-1 0,1 1 0,-1-1 0,0-1-1,0 1 1,0-1 0,0-1 0,-17 1-1,19-2 0,0 0 0,0-1 0,0 1 0,0-1 0,0-1-1,0 1 1,1-1 0,-1-1 0,0 1 0,1-1 0,0 0-1,0-1 1,0 1 0,0-1 0,-8-7 0,8 5 3,-11-8 147,13 16-85,4 11-53,5 15-22,1-1 0,1 0 0,2 0 0,0 0 0,19 35 0,-23-53-12,0 1-1,1-1 1,0 0 0,1-1 0,0 0 0,0 0 0,0 0 0,1-1 0,1 0 0,-1 0-1,1-1 1,0 0 0,0-1 0,1 0 0,0 0 0,0-1 0,14 4 0,-17-7 9,1 0 1,-1 0 0,1-1-1,-1 0 1,1 0 0,-1-1-1,1 0 1,-1 0 0,1 0-1,-1-1 1,0-1 0,0 1-1,0-1 1,0 0-1,0-1 1,-1 0 0,0 0-1,11-8 1,8-9 24,-2 0-1,0-2 1,21-27-1,-37 42-17,41-54 81,55-92-1,23-29 115,-117 171-167,1 1 0,0 1 0,0 0 0,1 1 0,16-11 0,-26 19-33,-1 1 0,0 0 0,1-1 0,-1 1 0,0 0 0,1-1 1,-1 1-1,0 0 0,1 0 0,-1 0 0,1-1 0,-1 1 0,0 0 0,1 0 1,-1 0-1,1 0 0,-1 0 0,1 0 0,-1 0 0,1 0 0,-1 0 0,1 0 0,-1 0 1,0 0-1,1 0 0,-1 0 0,1 0 0,-1 0 0,1 0 0,-1 1 0,1-1 1,-1 0-1,0 0 0,1 1 0,-1-1 0,0 0 0,1 0 0,-1 1 0,0-1 0,1 0 1,-1 1-1,0-1 0,0 1 0,1-1 0,-1 0 0,0 1 0,0-1 0,0 1 1,1-1-1,-1 1 0,0-1 0,0 0 0,0 1 0,3 31 32,-3-25-29,-1 30 1,-1 1-1,-2 0 1,-9 40 0,-39 111 8,40-152 29,2 1-1,-10 65 0,20-90 6,6-12 21,12-19 15,52-78 30,-43 57-66,1 1-1,2 1 1,50-47-1,-80 84-47,1-1 0,-1 0 0,1 1 0,-1-1 0,1 0 0,0 1 0,0-1-1,-1 1 1,1-1 0,0 1 0,0 0 0,-1-1 0,1 1 0,0 0 0,0-1-1,0 1 1,0 0 0,0 0 0,0 0 0,-1 0 0,1 0 0,0 0 0,0 0-1,0 0 1,0 0 0,0 0 0,0 0 0,1 1 0,-1 0-2,0 0 0,0 0 0,0 1 0,0-1 0,0 0 0,0 1 0,-1-1 0,1 0 0,0 1 1,-1-1-1,1 1 0,-1-1 0,1 1 0,-1-1 0,0 2 0,2 11-17,-1-1 1,-1 27-1,0-34 20,-4 58-37,2-40 12,1 0 0,0 0 0,2 0 0,5 30 0,-6-52 21,1 0-1,-1 0 1,1-1 0,0 1 0,0 0-1,-1-1 1,1 1 0,0 0-1,1-1 1,-1 1 0,0-1 0,0 0-1,1 1 1,-1-1 0,0 0-1,1 0 1,-1 0 0,1 0 0,0 0-1,-1 0 1,1 0 0,0-1-1,0 1 1,-1 0 0,1-1 0,0 0-1,0 1 1,0-1 0,0 0-1,-1 0 1,1 0 0,0 0-1,3-1 1,4 0-3,1 0 0,-1-1-1,1 0 1,-1-1 0,13-5 0,11-6 8,0-2 0,-1-1 0,-1-2 0,0-1 0,-2-1 0,0-2 0,-1-1 0,36-41 0,44-60-274,-128 147 250,2 1 0,0 1 0,2 0-1,0 1 1,2 1 0,1 0 0,1 1 0,-13 40-1,24-63 32,0 0-1,0 0 0,1 0 0,-1 0 0,1 0 0,0 0 1,0 0-1,0 1 0,0-1 0,1 0 0,0 0 0,2 7 0,-3-9 0,1-1-1,-1 0 1,1 0-1,0 1 0,-1-1 1,1 0-1,0 0 0,0 0 1,0 0-1,0 0 0,0 0 1,0 0-1,0 0 0,0 0 1,0 0-1,1 0 0,-1-1 1,0 1-1,0 0 0,1-1 1,-1 0-1,0 1 0,1-1 1,-1 0-1,1 1 1,-1-1-1,0 0 0,1 0 1,-1 0-1,1 0 0,-1 0 1,1-1-1,-1 1 0,0 0 1,1-1-1,-1 1 0,0-1 1,1 1-1,1-2 0,2-1 9,0 0 0,0 0-1,0 0 1,0-1-1,-1 0 1,0 0 0,0 0-1,0 0 1,0-1 0,-1 1-1,1-1 1,-1 0-1,0 0 1,-1 0 0,1-1-1,2-9 1,0-1 9,0 0 0,-2 0 1,0 0-1,2-31 0,-4 35-11,-1-1-1,-1 0 0,1 1 0,-2-1 1,0 0-1,0 1 0,-2 0 0,1 0 0,-1 0 1,-1 0-1,0 0 0,-12-18 0,13 25-22,0 1-1,-1 0 1,0 0-1,0 0 1,0 1-1,0 0 1,0 0-1,-1 0 1,1 0-1,-1 1 1,0 0-1,-8-2 0,7 2-28,7 2 34,-1 0 0,1 0 1,0 0-1,0 0 0,0 0 1,0 0-1,-1 0 1,1 0-1,0 0 0,0 0 1,0 0-1,-1 0 0,1 0 1,0 0-1,0 0 0,0 0 1,0 0-1,-1 0 0,1-1 1,0 1-1,0 0 0,0 0 1,0 0-1,-1 0 0,1 0 1,0 0-1,0-1 1,0 1-1,0 0 0,0 0 1,0 0-1,0 0 0,0 0 1,-1-1-1,1 1 0,0 0 1,0 0-1,0 0 0,0-1 1,0 1-1,0 0 0,0 0 1,0 0-1,0-1 1,11-2-79,31 0 41,-29 2 22,222-23-62,-199 17 50,40-14 1,-36 10-14,-39 10 43,-1 1 0,0 0 0,1 0 0,-1 0-1,1 0 1,-1 0 0,1 0 0,-1 0 0,1 0 0,-1 0 0,0 0 0,1 0 0,-1 0 0,1 1 0,-1-1 0,1 0 0,-1 0 0,0 0 0,1 0 0,-1 1 0,0-1 0,1 0 0,-1 0-1,0 1 1,1-1 0,-1 0 0,0 1 0,1-1 0,-1 0 0,0 1 0,0-1 0,1 1 0,-1-1 0,0 0 0,0 1 0,0-1 0,0 1 0,0-1 0,1 0 0,-1 1 0,0-1 0,0 1-1,0 24-23,-1-21 17,-1 26-10,-2 1 0,-2-1 0,-1 0 0,-14 41-1,20-68 22,0-1 0,0 1-1,0 0 1,1-1-1,-1 1 1,1 0-1,0-1 1,0 1 0,0 0-1,0-1 1,0 1-1,1 0 1,-1-1-1,1 1 1,1 4 0,-1-6-2,-1 0 1,1 0 0,0 0 0,-1-1-1,1 1 1,0 0 0,0 0-1,0 0 1,0-1 0,0 1 0,0-1-1,0 1 1,0 0 0,0-1-1,0 0 1,0 1 0,0-1 0,0 0-1,0 1 1,0-1 0,1 0-1,-1 0 1,0 0 0,0 0 0,0 0-1,0 0 1,1 0 0,-1-1 0,0 1-1,0 0 1,0-1 0,0 1-1,0 0 1,0-1 0,0 0 0,0 1-1,2-2 1,8-3 10,-1 0-1,1-1 0,-1-1 1,0 0-1,0 0 1,-1 0-1,0-2 1,-1 1-1,14-17 1,-8 7 17,12-18 125,46-47 0,-71 88-137,-1 1 0,0-1 0,0 1 0,-1-1 0,0 8 0,-1 1-8,2-12-8,-4 86-21,4-76 10,1 0-1,0 1 1,1-1-1,0 0 1,5 15-1,-5-23 12,-1 0-1,1-1 0,0 1 1,-1 0-1,2 0 0,-1-1 1,0 1-1,1-1 0,0 0 1,-1 1-1,1-1 0,1-1 1,-1 1-1,0 0 0,1-1 1,-1 0-1,1 0 0,0 0 1,0 0-1,-1 0 0,1-1 1,0 1-1,1-1 0,6 1 1,-4-2 8,0 0-1,-1 0 1,1 0 0,-1-1 0,1 0 0,0 0 0,-1-1 0,0 0 0,1 0 0,-1 0 0,0-1-1,0 0 1,0 0 0,0-1 0,6-4 0,5-6 18,0 0 0,-2-1-1,1 0 1,-2-1 0,0-1 0,-1-1 0,0 0-1,-2 0 1,0-1 0,10-26 0,-17 36-24,-1 3 7,0 0 0,-1 0 0,0-1 0,0 1 0,0 0 0,-1-1 0,0 1-1,0-1 1,0 0 0,-1 1 0,0-1 0,-1-7 0,-3-8 28,-12-33 0,15 54-39,1 0 1,0 0 0,0 0-1,0 0 1,0 1 0,0-1-1,0 0 1,0 0 0,0 0-1,0 0 1,0 0-1,1 0 1,-1 1 0,0-1-1,1 0 1,-1 0 0,0 0-1,1 0 1,-1 1 0,1-1-1,-1 0 1,1 1 0,0-1-1,-1 0 1,1 1 0,0-1-1,-1 0 1,1 1 0,0-1-1,-1 1 1,1 0-1,0-1 1,1 0 0,31-9-50,-23 9 41,1 0 0,0 1-1,-1 0 1,1 0 0,0 1-1,-1 1 1,1 0 0,-1 0-1,1 1 1,-1 0 0,0 1-1,0 0 1,0 0-1,12 9 1,0 1-25,0 1 0,-1 0 0,-1 2 0,34 35 0,-48-46 25,0 1 1,-1-1 0,0 1 0,-1 1 0,1-1-1,-1 1 1,0 0 0,-1 0 0,0 0 0,0 0-1,-1 0 1,0 1 0,-1-1 0,0 1 0,0-1-1,0 15 1,-3-11-3,1 0 0,-1 0 0,-1 0 0,0 0 0,-1 0 0,0-1 0,-1 0 1,0 1-1,-1-2 0,-13 21 0,3-4 1,13-21 76,11-19 47,163-242 138,-170 253-252,3-4 11,1 0 1,0 0-1,11-9 1,-16 15-12,0-1 0,1 1-1,-1-1 1,1 1 0,0-1 0,-1 1-1,1-1 1,-1 1 0,1-1 0,0 1-1,-1 0 1,1-1 0,0 1 0,-1 0 0,1 0-1,0 0 1,-1-1 0,1 1 0,0 0-1,-1 0 1,1 0 0,0 0 0,0 0-1,-1 0 1,1 0 0,0 1 0,0-1-1,-1 0 1,1 0 0,0 1 0,-1-1 0,1 0-1,0 0 1,-1 1 0,1-1 0,-1 1-1,1-1 1,-1 1 0,1-1 0,-1 1-1,1-1 1,-1 1 0,1-1 0,-1 1-1,1 0 1,-1-1 0,0 1 0,1 0 0,-1-1-1,0 1 1,0 0 0,0-1 0,1 2-1,6 26-55,-2 1-1,5 56 0,-9-61 12,1-1 0,1 1-1,1-1 1,2 0 0,14 42 0,-18-62 41,-1 1 1,1 0-1,0-1 0,0 0 1,1 1-1,-1-1 1,0 0-1,1 0 0,0-1 1,0 1-1,0 0 1,0-1-1,0 0 0,0 0 1,1 0-1,-1 0 1,1 0-1,5 1 0,-4-2 8,-1 0 0,1 0-1,-1-1 1,1 0 0,0 0-1,-1 0 1,1-1-1,0 0 1,-1 0 0,1 0-1,-1 0 1,1 0 0,-1-1-1,0 0 1,5-3-1,9-5 16,-1-1 0,-1 0-1,0-2 1,-1 0-1,0 0 1,-1-1 0,19-24-1,-4-2 61,47-81 1,-47 74-25,-20 36-1,-1-1 0,-1-1 0,0 1 0,9-26 1,-12 30 160,-2 13 9,-3 15-100,-21 94-110,11-50-13,-2-1 0,-3-1 0,-29 71 0,39-118 0,-5 9 0,-16 30 0,23-48 0,0 0 0,0 0 0,0 0 0,-1-1 0,0 0 0,0 0 0,0 0 0,-1-1 0,-10 8 0,13-11 0,1 1 0,-1-1 0,1 0 0,-1 0 0,0 0 0,0-1 0,1 1 0,-1 0 0,0-1 0,0 0 0,0 0 0,0 0 0,1 0 0,-1 0 0,0 0 0,0-1 0,0 1 0,1-1 0,-1 0 0,0 0 0,0 0 0,1 0 0,-1-1 0,1 1 0,-1-1 0,1 1 0,0-1 0,0 0 0,0 0 0,0 0 0,0 0 0,0 0 0,-2-3 0,-4-7 0,0 1 0,1-1 0,1 0 0,0-1 0,-6-16 0,9 20 0,-1-1 0,1 0 0,1 1 0,0-1 0,0 0 0,1 0 0,0-20 0,2 29 0,-1 0 0,0 0 0,0 0 0,1 0 0,-1 0 0,1 0 0,-1 0 0,1 1 0,-1-1 0,1 0 0,-1 0 0,1 0 0,0 1 0,0-1 0,-1 0 0,1 1 0,0-1 0,0 1 0,0-1 0,-1 1 0,1-1 0,0 1 0,0 0 0,0-1 0,0 1 0,0 0 0,0 0 0,0 0 0,0 0 0,0 0 0,1 0 0,2-1 0,1 1 0,-1 1 0,1-1 0,-1 1 0,0-1 0,6 3 0,49 18-10,112 58 1,-28-11-26,-111-55 17,0-2-1,54 13 1,-70-21-375,0 1 542,1-1 0,21 2 0,-35-5-309,1 0-1,-1 0 0,1 0 1,-1-1-1,1 0 1,6-1-1,-9 1-30,0 1 0,0-1 1,0 1-1,0-1 0,0 1 0,0-1 1,0 0-1,0 1 0,0-1 0,0 0 0,0 0 1,0 0-1,-1 0 0,1 0 0,0 0 1,-1 0-1,1 0 0,-1 0 0,1-2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3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3112,'0'0'6770,"0"-9"-6284,0-27-135,0 20 4639,1 65-3996,16 94 0,1 2-17,10 47 308,-26-175-1102,0 0-1,0 20 0,1 12 486,-4 2 1228,2-61-1672,1-3-543,1-1 0,0 1 0,7-17 0,-6 19-1708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31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52 5920,'0'0'8537,"-11"-8"-8056,-38-24-17,46 30-393,0 0 0,0 1 0,-1 0 0,1 0 0,0 0 0,-1 0 0,1 0 0,0 1 0,-1-1 0,1 1 0,-1 0 0,1 0 0,-1 0 0,1 0 0,-1 1 0,1 0 0,-1 0 0,-3 1 0,-9 1 337,2-1-120,8-1-109,0-1-1,1 1 0,-1 0 1,0 0-1,0 1 0,1 0 1,-1 0-1,1 0 0,-1 1 0,-7 5 1,-13 9 483,20-14-525,0 1-1,0-1 0,1 1 0,-1 1 0,1-1 1,-5 6-1,-2 4 123,0 1 0,1 1 0,0-1 0,2 2 0,-1-1 0,-12 37 0,13-25-48,4-14-90,1 1 0,0-1-1,1 1 1,-2 21 0,5-17-34,0 0-1,1 0 1,1 0 0,1 0 0,9 31 0,-8-37-42,1-1 0,0 0 0,1 0-1,0-1 1,1 1 0,0-1 0,1-1-1,0 1 1,11 9 0,-14-15-22,1-1 0,0 1-1,0-1 1,0-1 0,0 1 0,0-1 0,1 0-1,0 0 1,-1-1 0,1 0 0,0 0 0,0-1 0,0 0-1,0 0 1,1 0 0,-1-1 0,0 0 0,0-1-1,0 0 1,10-2 0,-6 1 9,0-1-1,0 0 1,0-1-1,0 0 1,-1 0-1,0-1 1,0-1-1,0 0 1,0 0-1,-1-1 1,16-15-1,-20 17-1,-1 0 0,-1-1 0,1 1 0,-1-1 0,0 1 1,0-1-1,-1 0 0,1 0 0,-1 0 0,-1 0 0,1-1 0,0-9 0,-2 13-11,0 0 0,0-1 0,-1 1 0,1 0 0,-1 0 0,0 0 0,0-1 0,0 1 0,0 0 0,-1 0 0,1 0 0,-1 0 0,0 1 0,0-1 0,0 0 0,0 1 0,0-1 0,0 1 0,-1 0 0,1 0 0,-1 0 0,0 0 0,1 0 0,-1 0 0,0 1 0,0 0 0,0-1 0,0 1 0,-1 0 0,1 0 0,-4 0 0,0 1 9,-1 0 0,0 1 0,0 0 0,0 0 0,0 1 0,1 0 0,-1 0 0,1 1 0,-1 0 0,-11 7 0,5-2 2,0 1 0,1 1 0,1 0 0,-16 16 1,24-21-13,-1 1 1,1 0 0,1 0 0,-1 1 0,1-1 0,0 1 0,0 0 0,1 0 0,0 0 0,0 0 0,0 0-1,1 0 1,-1 12 0,1-12-11,1-7-11,0 1 0,0 0 0,-1 0 0,1 0 0,0 0 0,0 0 0,0 0 0,0 0 1,0 0-1,0 0 0,0 0 0,1 0 0,-1 0 0,0-1 0,0 1 0,1 0 1,-1 0-1,0 0 0,1 0 0,-1 0 0,1-1 0,-1 1 0,1 0 0,0 0 0,-1-1 1,1 1-1,0 0 0,-1-1 0,2 1 0,0 0 34,0-1 1,0 1-1,-1-1 0,1 0 0,0 0 1,0 0-1,0 0 0,0 0 0,-1 0 1,1-1-1,0 1 0,0 0 1,2-2-1,5-1-977,-1-1 0,0 0-1,15-9 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38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4 581 4312,'0'0'15230,"0"10"-15007,-1 16-103,-1 8 309,3 51 0,0-74-336,0-1-1,1 0 1,0 1-1,1-1 0,0 0 1,1 0-1,0 0 1,0-1-1,6 10 0,-9-18-73,0 0 0,0 0 0,0-1 0,0 1 0,1 0 0,-1-1 0,0 1 0,0-1 0,1 1 0,-1-1 0,0 1 0,1-1 0,-1 0 0,0 0 0,1 0 0,-1 1 0,0-1 0,1-1 0,-1 1 0,3 0 0,-1-1 23,1 1 0,-1-1 0,0 0-1,1 0 1,-1 0 0,0 0 0,6-4 0,3-3 37,-1-1 1,1-1-1,-1 0 1,-1 0-1,0-1 1,-1 0-1,0-1 1,0 0-1,8-17 1,-3 1 129,-1-1 0,-1 0 0,11-41 1,-22 69-194,1-7 102,0 1 0,0 0 1,-1-1-1,1-8 1,-11 52 46,7-10-158,0 1 0,2-1 0,0 0 0,7 38 0,-5-56 0,0 1 1,0-1 0,1 0 0,0 0-1,1 0 1,-1 0 0,1-1-1,1 1 1,7 9 0,-11-17-4,0 1 0,-1 0 0,1-1 0,0 1 0,0-1 0,0 0 0,0 1 0,0-1 0,0 0 0,0 1 0,0-1 0,1 0 0,-1 0 0,0 0 0,0 0 0,0 0 0,0 0 0,0 0 0,0 0 0,0 0 0,0-1 0,0 1 0,0 0 0,0-1 0,0 1 0,0-1 0,0 1 0,0-1 0,0 1 0,0-1 0,1-1 0,26-24 136,-6-3-8,28-47 0,5-8 99,-46 66-153,-8 16-62,-1 0 0,1 1 1,-1-1-1,1 0 0,0 0 0,0 1 0,-1-1 0,1 1 0,0-1 0,1 1 0,-1-1 0,0 1 0,0-1 0,1 1 0,-1 0 0,0 0 0,1 0 0,2-2 1,-3 3-12,-1 1 0,1-1 0,0 1 1,-1-1-1,1 1 0,-1-1 0,1 1 1,-1-1-1,1 1 0,-1-1 0,0 1 1,1 0-1,-1-1 0,0 1 0,1 0 1,-1-1-1,0 1 0,0 0 1,1-1-1,-1 1 0,0 0 0,0-1 1,0 2-1,3 22 4,-3-20 1,4 84 35,-2-27-35,-7 5 55,5-66-61,0 1 0,0-1 0,0 1 0,0-1 0,0 0 0,0 1 1,0-1-1,0 1 0,0-1 0,0 1 0,0-1 0,0 0 0,0 1 0,1-1 0,-1 1 0,0-1 0,0 0 1,0 1-1,1-1 0,-1 0 0,0 1 0,0-1 0,1 0 0,-1 1 0,8-5 70,6-17-10,-3-1-24,50-81 96,-53 91-99,0 0-1,1 1 0,1 0 1,0 1-1,0 0 0,17-11 1,-27 20-32,1 0 1,0 1 0,0-1-1,0 0 1,0 1 0,0-1 0,-1 1-1,1 0 1,0-1 0,0 1 0,0 0-1,0 0 1,0-1 0,0 1 0,0 0-1,0 0 1,0 0 0,1 0 0,-1 0-1,0 0 1,0 1 0,0-1 0,0 0-1,0 0 1,0 1 0,-1-1 0,1 1-1,0-1 1,0 1 0,0-1 0,0 1-1,0-1 1,0 1 0,-1 0-1,1-1 1,0 1 0,-1 0 0,1 0-1,0 0 1,-1 0 0,1-1 0,-1 1-1,1 0 1,-1 0 0,0 0 0,1 1-1,3 8 12,-1 0-1,0 0 0,3 21 0,-2-9 13,1-5-16,1 0-1,0-1 0,1 1 1,17 26-1,-23-41-4,1-1 1,-1 1 0,0 0-1,1-1 1,0 1 0,-1 0-1,1-1 1,0 0 0,0 0-1,0 1 1,0-1-1,-1 0 1,2 0 0,-1-1-1,0 1 1,0 0 0,0-1-1,0 1 1,0-1-1,1 0 1,-1 1 0,0-1-1,0 0 1,3-1 0,-1 1 22,1-1 0,-1 0 1,0 0-1,0-1 0,0 1 1,0-1-1,0 1 0,0-1 1,-1-1-1,1 1 0,6-6 1,1-1 7,3-3 14,0-1-1,20-24 1,-8 6 29,-12 14 50,21-32 1,-27 38-49,-7 9-65,1 0-1,0 0 1,-1 0 0,1 0-1,-1-1 1,0 1 0,0 0-1,0-1 1,1-2-1,3 5 5,-4-15-15,1-13 8,10-55 0,-2 18 7,4-158 88,-10 132-58,-8 24 56,5 62-69,0 8-42,1 17-19,-26 577-321,23-417 230,2-91-2,-2-81 102,0-7 11,1-1 0,0 1 0,0-1 0,0 1 0,-1-1 0,1 1-1,0-1 1,0 1 0,0-1 0,0 1 0,0-1 0,0 1 0,0-1 0,0 1 0,0-1-1,1 1 1,-1-1 0,0 1 0,0 0 0,0-1 0,0 0 0,1 1 0,-1-1 0,1 1-1,1-33 146,40-210 239,-38 233-360,0 0-1,0 0 1,1 1 0,0-1-1,1 1 1,0 0 0,0 1-1,0-1 1,16-12 0,-20 18-20,0 0 1,1 0-1,0 0 0,0 0 1,-1 0-1,1 0 1,0 1-1,0-1 0,1 1 1,-1 0-1,0 0 1,0 0-1,1 1 0,-1-1 1,0 1-1,1-1 1,-1 1-1,0 0 0,1 0 1,-1 1-1,1-1 1,-1 1-1,0 0 0,0 0 1,1 0-1,-1 0 1,0 0-1,0 1 0,0-1 1,0 1-1,0 0 1,-1 0-1,1 0 0,-1 0 1,1 0-1,-1 1 1,1-1-1,-1 1 0,0 0 1,0 0-1,-1-1 1,1 1-1,0 0 0,-1 0 1,0 1-1,0-1 1,0 0-1,1 4 0,-2-4-8,0-1 0,0 1-1,0 0 1,0-1-1,0 1 1,0-1-1,-1 1 1,1-1-1,-1 1 1,0-1-1,0 1 1,0-1-1,0 1 1,0-1-1,-1 0 1,1 0 0,-1 0-1,1 0 1,-1 0-1,0 0 1,0 0-1,1 0 1,-1-1-1,-3 3 1,-3 2-7,-1-1 1,1 1 0,-1-1-1,-16 6 1,9-5 8,13-5 11,-1 0-1,1 0 1,-1 0 0,1 1 0,0-1-1,-1 1 1,1 0 0,-3 3 0,5-4-7,1-1 1,-1 1 0,1-1 0,0 1-1,-1-1 1,1 1 0,0 0-1,-1-1 1,1 1 0,0-1 0,0 1-1,0 0 1,0-1 0,0 1-1,-1 0 1,1-1 0,0 1 0,0 0-1,1 1 1,-1-1-1,1 1-1,0 0 0,-1 0 1,1 0-1,0-1 1,0 1-1,0-1 1,0 1-1,3 2 0,0 1-6,0 0-1,0-1 0,1 0 0,-1 0 1,1 0-1,0-1 0,0 0 1,0 0-1,1 0 0,-1 0 0,1-1 1,0 0-1,-1 0 0,1 0 0,7 0 1,-7-1 7,-1-1 0,0 0 1,0-1-1,0 1 0,0-1 1,1 0-1,-1 0 0,0 0 1,-1-1-1,1 0 0,0 0 1,0 0-1,-1-1 0,1 1 0,-1-1 1,0 0-1,0 0 0,4-4 1,3-4 10,-1-1 0,11-15 0,8-10 26,-17 24 4,0-1-1,-2-1 0,14-22 1,-24 36-39,1 0 0,-1 1 0,0-1 0,0 0 0,1 0 0,-1 1 0,1-1 0,-1 0 1,0 1-1,1-1 0,-1 0 0,1 1 0,0-1 0,-1 0 0,1 1 0,-1-1 0,1 1 0,0 0 1,-1-1-1,1 1 0,0-1 0,0 1 0,-1 0 0,1 0 0,0-1 0,0 1 0,0 0 0,-1 0 0,1 0 1,2 0-1,-2 1-2,0 0 1,0-1 0,0 1 0,0 1 0,0-1 0,0 0 0,0 0 0,0 0 0,0 0-1,0 1 1,-1-1 0,1 0 0,0 1 0,-1-1 0,1 2 0,3 10-1,0 0 1,2 21-1,-1 17 3,-2 66-1,-3-98-3,5 16 0,22-72 57,0-13 1,-13 22-10,33-48 0,-43 70-26,2-1 1,-1 1-1,1 0 1,-1 0-1,2 1 1,-1 0 0,0 0-1,1 0 1,0 1-1,0 0 1,1 0 0,7-3-1,-14 7-14,0 0 0,-1 0 0,1 0 0,0 0-1,0 0 1,0 0 0,-1 0 0,1 0 0,0 0 0,0 0-1,0 0 1,0 0 0,-1 1 0,1-1 0,0 0 0,0 1 0,-1-1-1,1 0 1,0 1 0,0-1 0,-1 1 0,1-1 0,-1 1 0,1 0-1,0-1 1,-1 1 0,1-1 0,0 2 0,10 20 20,-10-20-20,3 10 7,0 1 0,-1 0 0,3 22 0,-5-22 5,1 0 0,1 0 0,0-1 0,7 19 0,-9-30-18,-1 0-1,1 0 1,-1 0-1,1 0 1,0 0-1,-1-1 1,1 1-1,0 0 1,-1 0 0,1 0-1,0 0 1,0-1-1,0 1 1,0 0-1,0-1 1,0 1-1,0-1 1,0 1-1,0-1 1,0 0 0,0 1-1,2-1 1,-1 1 0,0-1 1,1-1 0,-1 1 0,0 0 0,1 0 0,-1-1 0,0 1-1,0-1 1,0 0 0,4-1 0,3-3 11,0 0 0,-1-1 0,15-11 0,116-111 160,-111 97-79,-52 70-200,8-4 83,-19 55 1,34-86 26,0 0-1,0 0 1,1 0 0,-1 0-1,1 0 1,0 0-1,0 0 1,0 0 0,1 4-1,-1-7-1,1 1-1,-1-1 1,0 1-1,1-1 1,-1 1-1,0-1 1,1 0-1,0 1 1,-1-1 0,1 0-1,0 0 1,-1 1-1,1-1 1,0 0-1,0 0 1,0 0-1,0 0 1,0 0-1,0 0 1,1 0-1,-1 0 1,0-1 0,0 1-1,1 0 1,-1-1-1,2 1 1,-1-1-3,0-1 1,0 0-1,0 0 1,0 0-1,-1 0 1,1 0-1,0 0 1,-1 0-1,1-1 1,-1 1-1,0 0 1,1-1-1,-1 1 1,0-1-1,0 0 0,0 1 1,2-3-1,1-3 1,1 1-1,-1-1 0,0 1 0,0-1 0,-1 0 0,0 0 0,0 0 0,-1-1 0,1 1 0,-2-1 0,1 1 0,-1-1 0,0 1 0,-1-1 0,0 0 0,0 0 0,0 1 0,-1-1 0,0 0 0,-3-8 0,2 13 8,0 0 0,1 0 0,-1 0 0,-1 1 0,1-1 1,0 1-1,-1-1 0,1 1 0,-1 0 0,0 0 0,-4-3 0,5 4-2,0-1 1,0 1-1,0 0 0,0 0 1,-1 0-1,1 0 0,0 0 0,0 1 1,-1-1-1,1 1 0,-1 0 1,1-1-1,0 1 0,-1 0 0,1 0 1,-5 1-1,10 3 4,1-1-1,0 0 1,0 0 0,0 0-1,0 0 1,0-1 0,8 4-1,-1-2-13,-1-1 0,1-1 0,0 0 0,-1 0 0,1-1 0,0-1 0,16-1 0,-9 0-18,-1-1 0,0-1 0,34-9 0,-51 11 21,1 1-1,-1 0 1,1-1-1,0 1 1,-1 0-1,1 0 1,0 0-1,-1-1 1,1 1-1,0 0 1,-1 0-1,1 0 1,-1 0-1,1 0 1,0 0-1,-1 0 0,1 0 1,0 0-1,-1 0 1,1 1-1,0-1 1,-1 0-1,1 0 1,-1 1-1,1-1 1,0 1-1,1 17-22,-2-15 31,-1 6-8,-1 23-6,1-1 0,4 37-1,-3-62 4,1-2-11,-1-1 0,0 1-1,1 0 1,0-1 0,0 1-1,0-1 1,2 4-1,14-18-41,3-10 99,-1 0-1,0-2 1,27-44 0,-28 44 93,-7 16-28,-11 7-104,1 0-1,-1 0 1,0 0-1,0 0 1,1 0-1,-1 0 0,0 0 1,0 0-1,1 0 1,-1 0-1,0 1 1,0-1-1,1 0 0,-1 0 1,0 0-1,0 0 1,0 1-1,1-1 1,-1 0-1,0 0 0,0 1 1,0-1-1,0 0 1,0 0-1,1 0 1,-1 1-1,0-1 0,0 0 1,0 1-1,0-1 1,0 0-1,0 0 1,0 1-1,0-1 0,0 0 1,0 0-1,0 1 1,0-1-1,3 18-19,2 0-1,12 34 0,-9-31 4,-5-12 1,0 0-1,1 0 0,0-1 0,1 0 0,0 0 1,10 13-1,-14-20 11,1 1 1,-1-1 0,0 1 0,1-1-1,-1 1 1,1-1 0,0 0-1,-1 1 1,1-1 0,0 0 0,0 0-1,0-1 1,0 1 0,0 0-1,0 0 1,0-1 0,0 0 0,0 1-1,0-1 1,0 0 0,0 0-1,0 0 1,0 0 0,1 0-1,-1 0 1,0-1 0,0 1 0,0-1-1,0 0 1,0 1 0,0-1-1,-1 0 1,1 0 0,0 0 0,0 0-1,2-2 1,1-2 4,1 1 0,-1-1 0,1 0 1,-1-1-1,-1 1 0,1-1 0,-1 0 0,0 0 0,0 0 0,-1-1 0,0 1 0,0-1 1,3-10-1,-4 5 4,0 0 1,0 0-1,-1 0 1,-1 0-1,0 0 0,0 0 1,-4-17-1,3 16 14,0 8 5,1 1 0,-1-1 0,0 1 0,0 0 0,0-1 1,0 1-1,-1 0 0,0 0 0,0 0 0,-3-6 0,4 10-21,1-1 0,-1 0-1,1 1 1,-1-1 0,1 0-1,-1 0 1,1 0 0,0 1-1,-1-1 1,1 0 0,0 0-1,0 0 1,0 0 0,0 0-1,0 0 1,0 1 0,0-1-1,0 0 1,0 0 0,0 0-1,0 0 1,0 0 0,0 0-1,1 0 1,-1 1 0,0-1-1,1 0 1,-1 0 0,1 0-1,1-2-6,1 1 1,-1 0-1,1 0 0,-1 0 0,1 1 0,-1-1 0,6-2 0,-3 2-1,-1 1 1,1-1-1,0 1 1,-1 0-1,1 1 0,0-1 1,-1 1-1,1 0 0,0 0 1,0 0-1,-1 0 0,1 1 1,0 0-1,-1 0 1,1 0-1,-1 1 0,9 3 1,-3 0-12,0 0 1,0 1-1,0 0 1,-1 1-1,0 0 1,11 11-1,-15-13 6,0 1-1,0 0 1,0 0-1,-1 1 1,0-1-1,0 1 1,-1 0-1,0 0 1,0 0-1,-1 0 1,0 0-1,0 1 1,1 10-1,-2-4-8,0-1-1,-1 0 1,-1 1-1,0-1 1,-1 0-1,-7 25 1,5-25 30,4-13-11,0 0 1,0 0-1,0 0 1,0 0-1,0 0 1,0 0-1,0-1 0,0 1 1,0 0-1,0 0 1,-1 0-1,1 0 1,0 0-1,0 0 1,0 0-1,0 0 0,0 0 1,0 0-1,0 0 1,0 0-1,0 0 1,0 0-1,0 0 1,0 0-1,0 0 1,0 0-1,0 0 0,0 0 1,0 0-1,0 0 1,0 0-1,0 0 1,0 0-1,0 0 1,0 0-1,0 0 0,-1 0 1,1 0-1,0 0 1,0 0-1,0 0 1,0 0-1,0 0 1,0 0-1,0 1 1,6-24 63,30-66 35,-34 85-92,0 0 1,0 1 0,0 0-1,1-1 1,-1 1 0,1 0-1,0 0 1,0 0 0,0 0-1,0 1 1,5-4 0,-7 6-8,-1 0 1,1 0-1,0 0 1,-1 0-1,1 0 1,0 0 0,0 0-1,-1 0 1,1 1-1,0-1 1,-1 0-1,1 0 1,0 0-1,-1 1 1,1-1 0,-1 0-1,1 1 1,0-1-1,-1 1 1,1-1-1,-1 1 1,1-1-1,-1 1 1,1-1-1,-1 1 1,1 0 0,11 15 34,-6-6-30,-1 0 0,-1 0 0,0 0 0,-1 1 0,0-1 0,3 16 0,2 9-85,-8-33 70,1 0-1,-1 0 1,1 0 0,0-1-1,-1 1 1,1 0-1,0 0 1,0-1 0,0 1-1,0-1 1,1 1-1,-1-1 1,0 1 0,3 1-1,-3-2 5,0-1 0,0 1 0,1-1 0,-1 1-1,0-1 1,0 0 0,0 1 0,0-1 0,1 0 0,-1 0-1,0 0 1,0 0 0,1 0 0,-1 0 0,0 0 0,0-1-1,2 1 1,2-2 14,0-1 0,0 1 0,0-1 0,-1 0 0,1 0 0,-1 0 0,0 0 0,0-1 0,6-6 0,-1 0 24,5-5 23,-1 1 0,17-27 0,-10 11-8,-3-2 0,0 0 0,-2-1-1,15-47 1,-30 79-48,0 0 1,0 0-1,0 0 1,0 0-1,1 0 1,-1 0-1,0 0 0,1 0 1,-1 0-1,0 0 1,1 0-1,-1 0 1,1 0-1,-1 1 0,1-1 1,0 0-1,-1 0 1,1 1-1,0-1 1,0 0-1,-1 1 0,1-1 1,0 0-1,0 1 1,0 0-1,0-1 1,1 0-1,-1 2 1,0 0 0,0-1 0,0 1 0,0 0 0,0 0-1,0 0 1,0 0 0,0 0 0,-1 0 0,1 0 0,0 0 0,-1 0 0,1 1 0,-1-1 0,1 0 0,-1 0-1,1 0 1,-1 1 0,0-1 0,0 0 0,1 3 0,17 71 55,-5-28 53,7 62-1,-18-97-68,-1 0-1,0 0 0,-1-1 0,0 1 0,-1 0 0,0 0 1,-4 16-1,4-27-37,1-1 0,0 1 0,-1 0 0,1-1 1,0 1-1,-1-1 0,1 1 0,-1-1 0,1 0 1,-1 1-1,1-1 0,-1 1 0,1-1 0,-1 0 1,1 1-1,-1-1 0,1 0 0,-1 0 0,0 0 1,1 1-1,-1-1 0,1 0 0,-1 0 1,0 0-1,1 0 0,-1 0 0,0 0 0,1 0 1,-1 0-1,0 0 0,1 0 0,-1 0 0,1-1 1,-1 1-1,0 0 0,1 0 0,-1-1 0,1 1 1,-1 0-1,1-1 0,-1 1 0,1 0 0,-1-1 1,1 1-1,-1-2 0,-31-25 123,22 18-106,-2-2-19,0 0 0,2-1 0,-19-24 0,24 33 0,5 2 0,-1 1 0,0 0 0,1 0 0,-1 0 0,0-1 0,1 1 0,-1-1 0,0 1 0,1 0 0,-1-1 0,1 1 0,-1-1 0,1 1 0,-1-1 0,1 1 0,-1-1 0,1 1 0,0-1 0,-1 0 0,1 1 0,0-1 0,-1 0 0,1 1 0,0-1 0,0 0 0,0 1 0,-1-1 0,1 0 0,0 0 0,0 1 0,0-1 0,0 0 0,1 0 0,-1 0 0,0 1 0,0 0 0,1 0 0,-1 0 0,0 0 0,1 0 0,-1-1 0,0 1 0,1 0 0,-1 0 0,0 0 0,1 0 0,-1 0 0,0 0 0,1 0 0,-1 0 0,0 0 0,1 0 0,-1 0 0,0 0 0,1 1 0,-1-1 0,0 0 0,1 0 0,-1 0 0,0 0 0,0 0 0,1 1 0,-1-1 0,0 0 0,1 0 0,-1 1 0,0-1 0,0 0 0,1 1 0,11 9 0,-11-9 0,15 11 0,0-2 0,1 0 0,0-1 0,1 0 0,-1-2 0,26 8 0,-13-5 0,76 23 0,-94-30 0,1-1 0,0 0 0,0-1 0,-1 0 0,1-1 0,18-3 0,-29 3 42,0 0 0,0-1 0,0 1 0,0-1 0,0 0 0,0 0 0,-1 1 0,1-1 0,0 0 0,0-1 0,-1 1 0,1 0 0,-1 0 0,1-1 0,-1 1 0,0-1 1,1 1-1,-1-1 0,1-2 0,-1 3-175,-1 0 0,1 0 1,-1 1-1,0-1 0,0 0 1,1 0-1,-1 0 0,0 0 1,0 0-1,0 0 0,0 0 0,0 0 1,0 1-1,0-1 0,0 0 1,-1 0-1,1 0 0,0 0 1,0 0-1,-1 0 0,1 1 1,0-1-1,-1 0 0,1 0 1,-1 1-1,1-1 0,-1 0 1,0 0-1,1 1 0,-1-1 1,0 1-1,1-1 0,-1 0 1,0 1-1,0 0 0,1-1 0,-1 1 1,0-1-1,-1 1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41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0 5520,'0'0'6945,"-8"11"-6505,-3 5-292,-51 66 943,42-59-640,0 1 1,2 0-1,0 2 1,2 0-1,1 1 1,-15 38-1,24-50-317,1 0-1,1 0 1,0 0-1,1 0 1,1 1-1,0 0 1,1-1-1,1 1 0,0 0 1,1 0-1,1-1 1,1 1-1,0-1 1,6 19-1,-3-17 52,0 0 0,1-1 0,14 22 0,-17-30-69,1-1 0,1-1 0,-1 1 0,1-1 0,0 0 0,1 0 0,-1 0 0,1-1 0,9 5 0,8 7 99,-18-13 70,-1 0 1,0-1-1,1 1 0,0-1 0,12 5 0,-17-8-370,1 1-1,0-1 0,-1 0 1,1 0-1,-1 1 0,1-1 1,-1-1-1,1 1 0,-1 0 1,1 0-1,-1 0 0,1-1 1,-1 1-1,1-1 0,-1 1 0,1-1 1,-1 0-1,1 0 0,-1 1 1,0-1-1,0 0 0,1 0 1,-1 0-1,0 0 0,0-1 1,0 1-1,0 0 0,0 0 1,1-3-1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42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8240,'0'0'4784,"6"13"-4243,7 20-80,-1 0 1,-2 1-1,-1 1 0,8 58 1,-11-32 684,-3-52-744,-1-4 1,-5-5 44,7-18 113,17-89 66,-16 72-402,2 1 1,20-63 0,-20 83-87,0 1 0,13-20-1,-3 5 98,-14 23-191,0 1 0,0 0 0,1 1 1,0-1-1,-1 1 0,1-1 0,0 1 0,8-4 0,-11 7-39,0 0-1,0 0 0,0 0 1,0 0-1,0 0 0,0 1 0,0-1 1,0 0-1,0 0 0,0 1 1,0-1-1,0 1 0,0-1 0,-1 1 1,1-1-1,0 1 0,0 0 1,0-1-1,-1 1 0,1 0 0,0 0 1,17 18 60,-12-8-23,0 0 0,0 0 0,-1 1 0,7 20 0,2 7 44,42 123 345,-47-129-324,4 26 159,-11-44-3,1 0 0,9 27 1,-11-35 115,0-5-57,1-8-273,1-6-3007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4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6128,'0'0'7414,"12"3"-7060,40 10 4,-48-12-279,0 0 0,0-1 0,0 0-1,0 0 1,0 0 0,0 0 0,0-1 0,0 1-1,0-1 1,0 0 0,0 0 0,0-1 0,-1 1-1,1-1 1,0 0 0,-1 0 0,5-3 0,-7 5-56,0-1 22,0-1 0,1 1 1,-1 0-1,0 0 0,0-1 1,1 1-1,-1-1 1,0 1-1,0-1 0,-1 0 1,1 1-1,0-1 0,-1 0 1,1 0-1,0 1 1,-1-1-1,0 0 0,0 0 1,1 0-1,-1 1 1,0-1-1,0 0 0,-1 0 1,1 0-1,0 0 0,-1 1 1,1-1-1,-1 0 1,1 0-1,-1 1 0,0-1 1,0 0-1,1 1 0,-1-1 1,-1 1-1,1-1 1,0 1-1,0-1 0,0 1 1,-1 0-1,1 0 0,-1 0 1,1 0-1,-1 0 1,1 0-1,-1 0 0,0 0 1,1 0-1,-1 1 1,0-1-1,0 1 0,1-1 1,-1 1-1,-4 0 0,2 0 3,-1 0-1,1 0 0,-1 1 1,1 0-1,0 0 0,-1 0 0,1 1 1,0-1-1,0 1 0,0 0 0,0 0 1,0 1-1,0-1 0,1 1 0,-1 0 1,1 0-1,-1 0 0,1 0 1,0 1-1,1-1 0,-1 1 0,0-1 1,1 1-1,0 0 0,0 0 0,0 0 1,1 1-1,-1-1 0,1 0 0,-1 7 1,2-8-13,0-1 1,0 0 0,1 1 0,0-1-1,-1 0 1,1 0 0,0 0-1,0 1 1,0-1 0,0 0-1,0 0 1,1 0 0,-1 0 0,1-1-1,-1 1 1,1 0 0,0 0-1,-1-1 1,4 2 0,36 25 414,-40-27-438,9 3 126,1 0 1,-1 0 0,1-1-1,0 0 1,0-1-1,23 2 1,-10-1 143,-8-2 98,0 0 0,29-3 0,-2 0-3392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43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8840,'0'0'3361,"4"10"-2702,-1 0-490,1 0 0,-1-1 1,-1 1-1,0 0 0,-1 1 1,1-1-1,-2 0 0,0 0 1,0 0-1,0 1 0,-2-1 1,1 0-1,-6 18 0,3-17 57,0-1-1,-1 1 1,-1-1-1,1 0 0,-2 0 1,1-1-1,-1 1 1,-1-2-1,0 1 1,0-1-1,-13 11 0,18-18-91,-1 1 0,1 0 0,-1-1 0,1 1 0,-1-1 0,1 0 1,-1 0-1,-6 0 0,9 0-124,0-1 0,0 0 0,0 0 1,-1 0-1,1 0 0,0 0 0,0 0 1,0-1-1,0 1 0,-1 0 0,1-1 1,0 1-1,0 0 0,0-1 1,0 1-1,0-1 0,0 0 0,0 1 1,0-1-1,0 0 0,0 0 0,1 1 1,-1-1-1,0 0 0,0 0 0,1 0 1,-1 0-1,0 0 0,1 0 1,-1 0-1,1-1 0,-3-15-2454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44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5720,'0'0'5464,"5"12"-4878,7 18-68,-1 1-1,-2 1 1,-1 0 0,4 36-1,-9-31 60,-3-24-138,1 0 0,0 0 0,1 0 0,0 0 0,8 22 0,-8-28 568,0-4 306,0-13-1068,10-92 340,-5 55-420,-2 6 48,16-56 0,-18 85-169,1 1 0,0-1 0,1 1 0,1 0 0,-1 1 1,2 0-1,-1-1 0,1 2 0,13-14 0,-20 23-42,0-1 0,1 1 0,-1 0 0,0-1 0,1 1 0,-1 0 0,1-1 0,-1 1 0,1 0 0,-1 0-1,1-1 1,-1 1 0,1 0 0,-1 0 0,1 0 0,-1 0 0,1 0 0,-1 0 0,1 0 0,0 0 0,-1 0 0,1 0 0,-1 0 0,1 0-1,-1 0 1,1 0 0,-1 0 0,1 0 0,-1 1 0,1-1 0,-1 0 0,1 0 0,-1 1 0,1-1 0,-1 0 0,0 1 0,1-1-1,-1 1 1,1-1 0,-1 0 0,0 1 0,0-1 0,1 2 0,13 24 86,-12-23-77,8 27 116,0-1 0,-3 2-1,0-1 1,4 57-1,-3-25 179,-6-45-93,-2 36 1,1 2 238,-3 0 434,2-54-689,5-15-2432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45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10752,'0'0'4300,"-8"12"-3847,0 0-339,-5 5 114,2 0 0,-11 22-1,19-34-111,1 1-1,-1 0 0,1 0 0,0 0 0,1 0 0,-1 0 1,1 0-1,0 1 0,1-1 0,-1 0 0,1 0 0,2 13 0,0-12 30,0 1 0,0-1 0,1 1 0,0-1-1,0 0 1,1 0 0,-1 0 0,2 0-1,-1-1 1,1 0 0,0 0 0,0 0-1,7 6 1,-8-10-82,0 1 0,0 0 0,0-1 0,0 1 0,0-1 0,0 0-1,1-1 1,-1 1 0,1-1 0,-1 0 0,1 0 0,0 0 0,-1-1 0,1 1-1,0-1 1,-1-1 0,1 1 0,0 0 0,-1-1 0,1 0 0,0 0 0,-1 0-1,5-3 1,-4 2-122,-1 0-1,1 0 1,-1-1-1,8-6 1,-3 1-2460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23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575 305 7232,'0'0'9020,"-12"0"-8855,-33 0-9,-132 1 781,161 2-852,0-1-1,0 2 1,0 0-1,0 1 1,-23 11-1,8-2 159,-48 32-1,68-38-193,1 0-1,0 1 1,0 0 0,1 1-1,-13 16 1,17-21-28,1 1 0,0 1 1,0-1-1,0 1 1,1-1-1,0 1 0,0 0 1,1 0-1,0 1 0,0-1 1,-1 10-1,2 0 16,1 0-1,1 0 1,1 0-1,0 0 1,1 0-1,5 18 1,-5-27-16,0 0 1,1 0 0,0 0-1,0 0 1,0-1 0,1 0-1,0 0 1,0 0 0,1 0-1,0-1 1,0 0-1,1 0 1,13 9 0,-6-6 8,12 8 76,33 17 0,-49-30-76,0 0-1,0 0 1,0-1-1,0 0 1,1-1-1,-1 0 1,15 1-1,-15-3-19,1 0 0,-1 0-1,0-1 1,0 0-1,0-1 1,1 0 0,-1 0-1,-1-1 1,1-1-1,0 1 1,-1-2 0,0 1-1,0-1 1,13-10-1,91-78 36,-50 37 14,-51 44-45,0 0 0,-1 0 0,11-17 0,-20 27-14,-1 0 14,5-5 43,-7 6-28,-5 2-9,3 1-5,0 1-1,0-1 0,1 1 1,-1-1-1,1 1 0,0 0 0,-1 0 1,2 0-1,-1 0 0,0 1 1,-1 2-1,1-3-7,-1 4 5,-1 0 1,1 0-1,1 0 0,-1 0 1,1 0-1,0 0 1,1 1-1,-1-1 0,1 12 1,1-15-8,0 0 0,1-1 0,0 1 0,-1 0 0,1-1 1,0 1-1,1-1 0,-1 1 0,1-1 0,-1 0 0,1 0 1,0 1-1,0-1 0,1 0 0,-1-1 0,0 1 0,1 0 1,0-1-1,0 1 0,0-1 0,4 3 0,-1-1 0,1-1 0,-1 0-1,1 0 1,0 0-1,-1-1 1,1 0 0,0 0-1,10 0 1,-14-1-2,0-1 1,-1 0-1,1 0 1,0 0 0,0 0-1,0 0 1,-1 0-1,1-1 1,0 0-1,0 1 1,-1-1-1,1 0 1,-1 0-1,1 0 1,-1-1-1,1 1 1,-1-1-1,0 1 1,1-1-1,-1 0 1,0 0-1,0 0 1,0 0-1,2-4 1,-1 1 4,0-1 1,0 0 0,0 0 0,-1 0-1,0 0 1,-1-1 0,1 1-1,-1 0 1,0-1 0,-1 1 0,0-8-1,0 10 3,0-1-1,-1 1 0,0 0 0,1-1 0,-2 1 0,1 0 1,0 0-1,-1 0 0,0 0 0,0 0 0,0 0 1,0 1-1,-1-1 0,1 0 0,-1 1 0,0 0 0,-5-4 1,1 0 38,-2 1 0,1 0 0,-1 1-1,0 0 1,0 0 0,-13-4 0,14 6 0,1 1-1,-1 0 0,-14-2 1,20 4-31,0 0 1,0-1-1,0 1 1,0-1-1,0 1 1,0-1-1,0 0 0,0 0 1,-2-1-1,3-4 92,12 2-72,27-4-14,118-18-124,-146 25 108,5-1 3,0 0 0,1 2-1,-1 0 1,26 3 0,-37-2-5,0 0 1,1 0 0,-1 0 0,0 1 0,0 0 0,0 0 0,0 0 0,-1 0-1,1 0 1,0 1 0,-1-1 0,0 1 0,1 0 0,-1 0 0,0 1 0,-1-1 0,1 1-1,-1-1 1,1 1 0,-1 0 0,2 4 0,0 5 33,0 0 0,0 0 0,-2 0 0,1 0 1,-2 0-1,0 0 0,0 1 0,-2-1 0,1 0 0,-2 1 0,-3 15 0,5 26 410,19-68-242,-6 0-161,0-2 0,0 0 1,10-17-1,-12 17 3,0-1 0,2 1 0,16-15 0,3 9 23,-32 21-72,1 0-1,-1 0 0,0-1 0,1 1 1,-1 0-1,0 0 0,1-1 0,-1 1 1,0 0-1,1 0 0,-1 0 0,1 0 1,-1 0-1,0-1 0,1 1 1,-1 0-1,1 0 0,-1 0 0,0 0 1,1 0-1,-1 0 0,1 0 0,-1 1 1,0-1-1,1 0 0,-1 0 0,1 0 1,-1 0-1,0 0 0,1 1 1,0-1-1,8 14 9,2 24 5,-10-32-14,2 6 1,11 41 5,-13-50-4,1 0-1,-1 0 0,0 0 0,1-1 1,-1 1-1,1 0 0,0-1 0,0 1 0,0-1 1,0 0-1,1 0 0,-1 0 0,0 0 0,5 3 1,-5-4 1,0 0 0,0 0 0,0 0 0,0-1 0,0 1 0,1 0 0,-1-1 0,0 1 0,0-1 0,1 0 0,-1 0 0,0 0 0,1 0 1,-1 0-1,0 0 0,1-1 0,-1 1 0,0-1 0,4-1 0,4-1 4,0 0 0,0 0-1,0-1 1,-1 0 0,1-1 0,-1 0 0,0-1-1,-1 0 1,1 0 0,-1-1 0,0 0 0,-1 0 0,0-1-1,0 0 1,0 0 0,-1 0 0,5-11 0,74-125 391,-71 122-323,-4 12-68,-8 46-71,0 18-2,-4-37 49,0 16-8,-2 0 0,-2-1 0,-10 38 0,15-69 31,0 1 0,1-1 0,-1 1-1,0-1 1,0 0 0,0 1 0,0-1 0,0 0 0,0 0 0,0 0 0,0 0 0,0 1-1,0-2 1,-1 1 0,1 0 0,-1 0 0,1 0 0,0-1 0,-1 1 0,1 0-1,-1-1 1,1 0 0,-1 1 0,0-1 0,1 0 0,-1 0 0,1 0 0,-1 0 0,0 0-1,1 0 1,-1 0 0,-1-1 0,-6 0 47,0-1-1,0-1 1,0 0-1,-10-4 1,15 6-23,5 1-29,-1-1 1,0 1 0,0 0 0,0 0 0,0 0 0,0 0 0,0 0 0,0 0 0,0 0-1,0 0 1,1 0 0,-1 0 0,0 0 0,0 0 0,0 0 0,0 0 0,0 0-1,0 0 1,0 0 0,0-1 0,0 1 0,0 0 0,0 0 0,0 0 0,0 0 0,0 0-1,0 0 1,0 0 0,0 0 0,0 0 0,0-1 0,0 1 0,0 0 0,0 0-1,0 0 1,0 0 0,0 0 0,0 0 0,0 0 0,0 0 0,0-1 0,0 1 0,0 0-1,0 0 1,0 0 0,0 0 0,0 0 0,0 0 0,0 0 0,0 0 0,0 0-1,-1 0 1,1 0 0,19-3 0,29 0-75,-43 3 75,-2 0-7,24-1-22,0 0 0,-1-2-1,0-1 1,34-9-1,-49 8 39,0 1 0,-1-2-1,1 1 1,-1-2 0,0 1-1,-1-1 1,0-1-1,15-14 1,-5 2 97,-2-1 0,25-39 0,-30 42-14,-8 13-41,0 0-1,0 0 1,-1-1-1,0 1 1,0-1-1,2-8 1,-22 78 60,14-44-119,0 0 0,2 0 0,0 23 0,2-38 6,-1 0 0,1 1 0,0-1 1,0 0-1,0 1 0,1-1 0,0 0 1,0 0-1,0 0 0,1 0 0,-1-1 1,1 1-1,0-1 0,0 1 0,1-1 1,7 7-1,-10-10 9,1 0 0,0 0 0,-1-1 0,1 1 0,0 0 0,-1-1 0,1 1 0,0-1 0,0 1 0,0-1 0,0 0 0,-1 0 0,1 0 0,0 0 0,0 0-1,0 0 1,0 0 0,-1-1 0,1 1 0,0-1 0,0 1 0,-1-1 0,1 0 0,0 0 0,-1 1 0,1-1 0,0 0 0,-1-1 0,2 0 0,4-3 17,-1-1 0,0 1 0,0-1-1,0 0 1,5-8 0,0-2 9,1 1-1,1 1 1,1 0 0,0 0-1,0 2 1,1-1 0,1 2-1,0 0 1,26-12 0,-37 20-39,0 1 1,0 0 0,1 0 0,-1 0 0,0 1 0,1 0 0,-1 0 0,1 1 0,0-1-1,-1 1 1,1 0 0,0 0 0,-1 1 0,11 2 0,-4 0 69,-19-2 35,-18 2-15,13 1-68,0 0 1,0 1-1,1 1 0,0 0 1,0 0-1,-18 15 0,25-18-29,0 1 0,-1 0 0,1 0 0,1 0-1,-1 0 1,1 0 0,-1 1 0,1 0 0,1-1 0,-1 1-1,1 0 1,0 0 0,0 1 0,0-1 0,0 0 0,1 1 0,0-1-1,0 7 1,1-9 3,1-1 0,-1 1 0,1 0 1,0-1-1,0 1 0,0 0 0,0-1 0,0 1 0,1-1 0,-1 0 0,1 1 0,-1-1 0,1 0 1,0 0-1,0 0 0,0 0 0,0 0 0,0-1 0,1 1 0,-1-1 0,0 1 0,1-1 0,-1 0 0,5 2 1,-3-1 4,-1-1 1,1 0-1,0 1 1,0-1-1,0-1 1,0 1 0,0 0-1,0-1 1,0 0-1,0 0 1,-1 0 0,1-1-1,0 1 1,0-1-1,0 0 1,6-2 0,1-3 2,0-1 1,0-1-1,-1 0 1,0 0 0,-1-1-1,0 0 1,0-1 0,-1 0-1,12-18 1,-3 1 18,-2-1-1,22-53 1,-17 23-15,-3-1-1,-2 0 1,-3-1-1,6-81 1,-14 56-49,-4 74 19,-1 1 0,0-1-1,-1 0 1,0 0 0,-5-16 0,6 26 22,1-1 0,0 1 0,0 0 0,-1 0 0,1 0 0,0 0 0,-1 0 0,0 0 0,1 0 0,-1 0 0,1 0 0,-1 0 0,0 0 0,0 0 0,1 1 0,-1-1 0,0 0 0,0 0 0,0 1 0,0-1 0,0 1 0,0-1 0,0 1 0,0-1 0,0 1 0,0 0 0,0-1 0,0 1 0,-1 0 0,1 0 0,0 0 0,0 0-1,0 0 1,0 0 0,0 0 0,0 0 0,-1 0 0,1 0 0,0 1 0,0-1 0,0 0 0,0 1 0,0-1 0,0 1 0,0-1 0,0 1 0,0 0 0,0-1 0,-1 2 0,-4 4-20,0-1 0,0 1 1,0 0-1,0 1 0,-6 9 0,2 0-13,1 1 0,0 0 0,1 0 0,1 0 0,-7 25 0,-16 94-115,27-122 136,-2 22-27,2 0 1,1 1 0,1-1 0,2 1-1,9 53 1,-5-69 66,1 0 0,0-1 0,2 0 0,16 33 0,-20-47-10,-1 0-1,1-1 1,1 1 0,-1-1-1,1 1 1,0-1-1,0-1 1,1 1-1,-1-1 1,1 0 0,0 0-1,10 4 1,-4-2 29,1-1 1,-1 0-1,1-1 1,0-1-1,25 4 1,-32-7-23,0 0 0,1 0 0,-1-1 0,0 0 1,1 0-1,-1 0 0,0-1 0,0 0 1,0 0-1,0 0 0,0-1 0,0 0 1,-1 0-1,1-1 0,-1 1 0,0-1 0,6-6 1,-6 6 2,-1-1 0,0 1 0,0-1 0,0 1 0,-1-1 0,0 0 0,0 0 0,0-1 1,0 1-1,-1-1 0,0 1 0,0-1 0,0 0 0,-1 0 0,0 0 0,0 0 0,0 0 0,-1-9 1,0 13-12,0 0 0,0 0 0,-1 0 0,1 0 0,-1 1 1,1-1-1,-1 0 0,0 0 0,1 1 0,-1-1 0,0 0 1,0 1-1,0-1 0,0 1 0,-1-1 0,1 1 0,0 0 1,-1-1-1,1 1 0,-1 0 0,-2-2 0,3 3-10,0 0 1,0-1-1,0 1 0,-1 0 0,1 0 0,0 0 0,0 0 1,0 0-1,0 0 0,0 0 0,-1 0 0,1 1 0,0-1 1,0 0-1,0 1 0,0-1 0,0 1 0,0-1 1,0 1-1,0-1 0,0 1 0,0 0 0,0 0 0,0-1 1,1 1-1,-1 0 0,0 0 0,0 0 0,1 0 0,-1 0 1,0 0-1,1 0 0,-1 0 0,1 0 0,-1 2 1,-2 4-14,-1 1 0,2 0 0,-1-1 0,1 1 1,0 0-1,1 0 0,-1 1 0,2-1 1,-1 16-1,2-18 1,-1-1 0,1 0-1,0 1 1,1-1 0,-1 0 0,1 0 0,0 0 0,0 0 0,0 0-1,1 0 1,0 0 0,0-1 0,0 1 0,0-1 0,9 8 0,-11-11 8,1 0 0,0 0 0,-1-1 1,1 1-1,0 0 0,0-1 1,0 1-1,0-1 0,0 0 1,0 0-1,-1 0 0,1 0 0,0 0 1,0 0-1,0 0 0,0 0 1,0-1-1,0 1 0,0-1 1,-1 1-1,1-1 0,0 0 0,2-1 1,8-4 0,0-1 0,13-9 1,-17 11 0,119-85 106,-126 88-105,0 1 1,0 0 0,1 0 0,-1 0 0,1 1 0,-1-1 0,0 0 0,1 0 0,0 1-1,-1-1 1,1 1 0,-1-1 0,1 1 0,0 0 0,-1 0 0,1-1 0,0 1 0,-1 0 0,1 1-1,0-1 1,-1 0 0,1 0 0,-1 1 0,1-1 0,0 1 0,-1-1 0,1 1 0,-1 0 0,1-1-1,-1 1 1,0 0 0,1 0 0,-1 0 0,0 0 0,2 3 0,4 4 16,0 0-1,-1 0 1,0 1 0,8 18-1,5 5 38,-12-23-85,1 1 0,-1-1-1,2-1 1,-1 1 0,2-2 0,-1 1 0,1-1 0,0 0 0,0-1 0,0 0-1,1-1 1,21 7 0,-24-9-3593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45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12360,'0'0'2288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46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7736,'0'0'4974,"4"13"-4271,-2-7-649,6 15 435,7 34 1,-13-47-284,-1 0 1,0 0 0,0 0 0,-1 1 0,0-1 0,-1 0 0,0 0-1,0 0 1,-3 11 0,1-8 161,0-1 0,-1 0 0,0 0 1,-1 0-1,-9 13 0,13-21-313,-1 0 0,1 0 0,0-1 1,-1 1-1,0-1 0,1 1 0,-1-1 1,0 0-1,0 0 0,1 1 0,-1-1 0,0 0 1,0-1-1,0 1 0,0 0 0,0-1 0,-1 1 1,1-1-1,0 1 0,0-1 0,0 0 1,0 0-1,-1 0 0,1 0 0,0 0 0,0-1 1,0 1-1,0-1 0,0 1 0,0-1 1,0 0-1,0 0 0,0 0 0,-4-2 0,-2-4-2637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47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5720,'0'0'10254,"9"-11"-9741,4-5-320,-3 4 72,0 0-1,18-16 1,-27 27-186,1 0-1,-1 0 1,0-1 0,1 1-1,-1 0 1,1 0 0,0 1-1,-1-1 1,1 0 0,0 0-1,-1 1 1,1-1-1,0 1 1,0-1 0,-1 1-1,1 0 1,0 0 0,0 0-1,0 0 1,0 0 0,2 0-1,-2 1 10,1 0-1,0 0 1,-1 1-1,1-1 0,-1 0 1,0 1-1,1 0 1,-1-1-1,0 1 1,0 0-1,0 0 1,3 4-1,1 3 53,0 0 0,0 0 0,-1 1 1,0 0-1,-1 0 0,4 12 0,5 28 364,8 63 0,-15-82-275,-6-26-187,1-1 0,0 1 0,1-1 0,-1 1-1,1-1 1,0 0 0,0 1 0,0-1 0,1 0-1,0 0 1,-1-1 0,1 1 0,0-1 0,1 1-1,3 3 1,-5-6-22,0 0 0,0 0 0,1 0-1,-1 0 1,0 0 0,0 0 0,1 0 0,-1-1-1,0 1 1,1-1 0,-1 1 0,1-1 0,-1 0-1,0 0 1,1 0 0,-1-1 0,1 1 0,-1 0-1,0-1 1,1 0 0,-1 1 0,0-1 0,1 0-1,-1 0 1,0 0 0,0 0 0,0-1 0,0 1 0,0-1-1,0 1 1,1-3 0,10-7 25,-1-1-1,0-1 1,-1 0 0,-1-1 0,0 0 0,-1 0-1,-1-1 1,13-29 0,-13 24 16,-2 0 1,0 0-1,-1 0 1,-1-1-1,-1 0 1,1-39-1,-4 57-42,0 1-1,0-1 0,-1 0 1,1 0-1,-1 1 0,0-1 1,0 0-1,-2-4 0,-2-5 177,5 11-177,0 1 1,-1-1-1,1 1 0,0-1 0,0 0 0,0 1 0,-1-1 0,1 1 1,0-1-1,0 1 0,0-1 0,0 0 0,0 1 0,0-1 0,0 1 1,0-1-1,0 0 0,0 1 0,1-1 0,-1 1 0,0-1 0,0 1 0,0-1 1,1 0-1,0 0-2,0 1-1,1 0 1,-1 0 0,0 0 0,0 0-1,0 0 1,0 0 0,0 0 0,0 0-1,0 1 1,1-1 0,-1 0 0,0 1-1,0-1 1,0 1 0,1 0 0,21 9 105,0 1 1,-1 0-1,0 2 1,32 24 0,-48-28 4,-6-8-124,0-1 1,0 0 0,0 1 0,0-1 0,0 0 0,0 0 0,0 1 0,0-1 0,1 0-1,-1 1 1,0-1 0,0 0 0,0 0 0,0 1 0,1-1 0,-1 0 0,0 0-1,0 1 1,0-1 0,1 0 0,-1 0 0,0 0 0,0 0 0,1 1 0,-1-1 0,0 0-1,0 0 1,1 0 0,-1 0 0,0 0 0,1 0 0,-1 0 0,0 0 0,1 0 0,-1 0-1,0 0 1,0 0 0,1 0 0,-1 0 0,0 0 0,1 0 0,-1 0 0,0 0-1,0 0 1,1 0 0,-1 0 0,0 0 0,1-1 0,-1 1 0,0 0 0,0 0 0,1 0-1,-1-1 1,0 1 0,0 0 0,0 0 0,1-1 0,-1 1-90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48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9944,'0'0'3889,"12"2"-3390,0 1-362,18 3 325,42 5 1,-64-10-280,0 0-1,0-1 1,-1 0 0,1-1 0,0 1 0,-1-1-1,1-1 1,-1 0 0,1 0 0,-1 0 0,1-1-1,8-4 1,-15 6-145,0 0 0,0 1 0,-1-1 0,1 0 0,0 1 0,0-1 0,-1 0 0,1 0 0,0 0 0,-1 0 0,1 0 0,-1 0 0,1 0 0,-1 0 0,0 0 0,1 0 0,-1 0 0,0 0 0,0 0 0,0 0-1,0 0 1,1 0 0,-2 0 0,1 0 0,0 0 0,0 0 0,0 0 0,0 0 0,-1 0 0,1 0 0,0 0 0,-1 0 0,1 0 0,-1 0 0,1 0 0,-2-1 0,1 0 4,0 0-1,-1 0 1,1 0 0,-1 0-1,0 0 1,1 1 0,-1-1 0,0 1-1,0-1 1,0 1 0,0 0-1,0 0 1,-1 0 0,1 0-1,-4-1 1,-5 1 26,0 0 0,0 1-1,1 0 1,-1 1 0,0 1 0,1-1-1,-1 2 1,1-1 0,-1 2 0,1-1 0,-17 9-1,25-11-39,0 1-1,0-1 1,0 0-1,0 1 0,0-1 1,0 1-1,0 0 1,0 0-1,1 0 1,-1-1-1,1 1 0,-1 1 1,1-1-1,0 0 1,0 0-1,0 0 1,0 1-1,0-1 0,0 1 1,1-1-1,-1 0 1,1 1-1,-1-1 1,1 1-1,0-1 0,0 1 1,0-1-1,1 1 1,-1-1-1,0 1 1,1-1-1,0 1 0,0-1 1,1 3-1,0 0 25,0 0 0,1 0 0,0-1 0,0 1 0,0-1 0,1 1 0,0-1 0,0 0 0,0 0 0,0-1 0,0 1 0,1-1 0,-1 0 0,9 4 0,-2-3 41,0 0-1,1 0 0,0-1 1,0 0-1,0-1 1,0-1-1,0 0 0,0 0 1,0-1-1,0-1 1,1 0-1,-1-1 0,0 0 1,-1-1-1,1 0 1,18-8-1,-7 4 22,-18 5-748,0 0 0,1 1-1,-1-2 1,8-3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49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8136,'0'0'10617,"11"1"-10280,34 4-5,-42-5-247,0 0-1,-1 1 0,1 0 1,-1-1-1,1 1 1,-1 0-1,0 0 1,4 2-1,8 1 856,-13-4-905,0 0-1,0 0 1,0 1 0,0-1-1,0 0 1,0 1-1,-1-1 1,1 1 0,0-1-1,0 1 1,0-1 0,-1 1-1,1-1 1,1 2 0,10 6 114,5-5-25,0 0 0,1-2 0,33-1 0,-26 0-50,82 4 24,47-1 531,-134-4-1168,-1-1 0,-1 0 0,1-1 0,0-2 0,29-9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4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8032,'0'0'1217,"0"11"-474,-1 24 169,-6 39 1,5-57-479,-2 0 0,1 0 1,-2-1-1,0 1 0,-9 17 0,13-33-408,-4 9 554,0-1 0,0 0 0,-13 15 0,17-23-478,0 1-1,0-1 1,-1 1 0,1-1-1,-1 0 1,1 1 0,-1-1-1,1 0 1,-1 0 0,0 0-1,1 0 1,-1-1 0,0 1-1,0 0 1,0-1-1,0 1 1,0-1 0,0 0-1,1 1 1,-1-1 0,0 0-1,0 0 1,0 0 0,0-1-1,0 1 1,0 0-1,-3-2 1,-5-7 275,3-5-524,1 0-1,1-1 0,0 1 1,1-1-1,-4-25 0,6 29-1108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7136,'0'0'5736,"10"-14"-5138,36-44 29,-40 52-462,1-1 0,-1 1 0,1 0 0,0 0 0,1 1 0,-1 0 0,1 0 0,0 1 1,0 0-1,1 1 0,9-4 0,11-5 460,-21 9-402,30-11 796,-37 13-976,0 1 1,0 0 0,-1 0 0,1-1 0,0 1 0,0 0-1,0 0 1,0 0 0,0 0 0,0 0 0,0 0-1,0 0 1,0 1 0,0-1 0,0 0 0,0 1-1,0-1 1,0 0 0,-1 1 0,1-1 0,0 1-1,0-1 1,0 1 0,-1-1 0,1 1 0,0 0-1,-1 0 1,1-1 0,0 1 0,-1 0 0,1 0-1,-1-1 1,1 3 0,2 8 114,0 0 1,-1 1-1,-1-1 0,0 0 0,0 1 1,-1 0-1,-1-1 0,0 1 0,0-1 1,-6 20-1,0 17 138,-2 4-14,5-27 85,-3 45 0,7-67-323,0-1 1,0 1-1,0-1 0,0 0 0,1 1 0,-1-1 0,1 1 0,-1-1 0,1 0 1,0 0-1,0 1 0,0-1 0,0 0 0,0 0 0,1 0 0,-1 0 0,1 0 1,-1 0-1,1 0 0,-1-1 0,1 1 0,0-1 0,0 1 0,3 1 0,-3-2-13,1-1 0,-1 1-1,1 0 1,-1-1-1,1 1 1,-1-1 0,1 0-1,0 0 1,-1 0-1,1 0 1,0-1 0,-1 1-1,1-1 1,-1 1-1,1-1 1,-1 0-1,1 0 1,-1 0 0,0 0-1,1 0 1,-1-1-1,2-1 1,9-6 28,-2-1 0,1-1 1,-1 1-1,-1-2 0,0 1 0,-1-2 0,0 1 1,-1-1-1,9-19 0,-3 4 57,-2-1 1,-1-1-1,12-48 0,-15 23 79,-7 39-99,2 1-1,4-20 1,-6 33-79,-1 1 1,1-1 0,0 1 0,0-1 0,0 1 0,0 0 0,0-1 0,0 1 0,1 0-1,-1 0 1,0 0 0,0 0 0,1 0 0,-1 0 0,1 0 0,-1 0 0,1 1 0,0-1 0,-1 0-1,1 1 1,-1 0 0,1-1 0,0 1 0,-1 0 0,1 0 0,0 0 0,0 0 0,-1 0-1,3 0 1,8 1 48,-1 0-1,0 1 0,14 4 0,-19-4-38,26 6 211,0-1 0,1-2 1,54 2-1,-87-7-246,0 0 0,0 0 0,0 0 0,0 0 0,1 0 0,-1 0-1,0 0 1,0 0 0,0 0 0,0 0 0,0 0 0,0 0 0,0 0 0,0 0 0,0 0 0,1 0 0,-1 0 0,0 0 0,0 0 0,0 0 0,0 0 0,0 0 0,0 0 0,0 0 0,0 0 0,0 0 0,0 0 0,0 1-1,1-1 1,-1 0 0,0 0 0,0 0 0,0 0 0,0 0 0,0 0 0,0 0 0,0 0 0,0 0 0,0 0 0,0 0 0,0 0 0,0 1 0,0-1 0,0 0 0,0 0 0,0 0 0,0 0 0,0 0 0,0 0-1,0 0 1,0 0 0,0 0 0,0 1 0,0-1 0,0 0 0,0 0 0,0 0 0,0 0 0,0 0 0,0 0 0,0 0 0,0 0 0,0 0 0,0 0 0,0 0 0,0 0 0,-1 1 0,1-1 0,0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1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11856,'0'0'5279,"5"10"-4796,-1-1-366,0 0 7,-1 0 1,1 0 0,-1 0 0,-1 0 0,0 0 0,1 15 0,-1 23 454,-1-21-193,1 1 0,4 26 0,-4-46-245,-1 0 0,1-1 0,0 1 0,1-1 0,-1 1-1,1-1 1,1 0 0,-1 0 0,1 0 0,0 0 0,0 0 0,9 7 0,-11-11-108,0-1-1,1 1 1,-1-1 0,1 0-1,-1 0 1,1 0 0,-1 0-1,1-1 1,0 1 0,-1-1-1,1 1 1,0-1 0,-1 0-1,1 0 1,0 0 0,-1 0-1,1-1 1,0 1 0,-1-1-1,1 0 1,0 0 0,-1 0-1,1 0 1,-1 0 0,0 0-1,5-3 1,0-1-47,1 1-1,-2-1 1,1 0-1,0-1 1,-1 0 0,0 0-1,7-10 1,7-16-2965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1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13560,'0'0'2520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1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9744,'0'0'2848,"60"19"-2040,-9-7 120,21 0 0,7 0 8,11-2 7,3-8-127,12-4 0,10-14-200,-6-12 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24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13056,'0'0'2168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2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8032,'0'0'8096,"5"13"-7437,-1-5-532,0 0-13,-1 0 0,0 0 0,0 1 1,0-1-1,-1 1 0,-1-1 0,1 1 0,-1 0 0,-1 13 0,-1-4 152,-2-1-1,0-1 1,-1 1-1,0 0 1,-1-1-1,-1 0 1,-1 0-1,0-1 0,-1 1 1,-14 18-1,19-30-106,-1 0 0,0 1-1,0-2 1,-1 1-1,1 0 1,-8 4 0,11-8-135,0 1 0,0 0 1,0-1-1,0 1 0,0-1 0,0 1 1,0-1-1,0 0 0,0 1 0,0-1 1,0 0-1,0 0 0,0 1 0,0-1 1,0 0-1,-1 0 0,1 0 1,0 0-1,0-1 0,0 1 0,0 0 1,0 0-1,0-1 0,0 1 0,0 0 1,0-1-1,0 1 0,0-1 0,0 0 1,0 1-1,0-1 0,1 0 1,-1 1-1,0-1 0,0 0 0,1 0 1,-1 0-1,0 1 0,1-1 0,-2-2 1,-12-39-579,12 33-1631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3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5016,'0'0'6337,"-1"12"-5829,-8 96 1265,7 160-1,4-227-1301,18 214 3141,-17-248-3223,-3-7-361,0 0-1,1 1 1,-1-1-1,0 0 1,0 0-1,0 1 1,0-1-1,0 0 1,0 1-1,0-1 1,0 0-1,1 0 1,-1 1-1,0-1 1,0 0-1,0 1 1,0-1 0,-1 0-1,1 1 1,0-1-1,0 0 1,0 0-1,0 1 1,0-1-1,0 0 1,0 1-1,0-1 1,-1 0-1,1 0 1,0 1-1,1 4 348,-1-5-373,0 0 0,0 0 0,1 0 0,-1-1 0,0 1 0,0 0 0,0 0 0,1 0 0,-1 0 0,0 0 0,0 0 0,0-1 0,0 1 1,1 0-1,-1 0 0,0 0 0,0 0 0,0-1 0,0 1 0,0 0 0,0 0 0,1 0 0,-1-1 0,0 1 0,0 0 0,0 0 0,0 0 0,0-1 0,0 1 0,0 0 0,0 0 0,0-1 0,0 1 0,0 0 0,-2-30-2828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3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10848,'0'0'472,"9"-14"-352,-2 1-47,-2 3 11,1 1 0,0-1 0,1 1 1,0 0-1,0 1 0,1 0 0,0 0 0,16-12 0,-8 11 76,0 1-1,0 1 1,1 1-1,0 0 1,1 1-1,-1 1 1,1 1-1,-1 0 1,1 1-1,0 1 1,0 1 0,0 1-1,28 4 1,-34-3-62,-1 1 0,0 0 1,0 0-1,-1 2 0,1-1 1,-1 1-1,0 1 0,10 6 1,-13-8-10,-1 1 0,0 0 0,0 0 0,-1 1 0,1 0 0,-1 0 1,0 0-1,-1 0 0,1 1 0,-1 0 0,-1 0 0,6 12 0,-8-15-22,0 0 0,0 0-1,-1 0 1,1 0-1,-1 0 1,0 0-1,0 0 1,0 0-1,0 0 1,-1 0-1,0 0 1,1 0-1,-3 5 1,0-2 30,0 0 1,0-1 0,-1 1 0,0-1-1,0 0 1,-9 10 0,-2 0 143,-2-1 0,1-1-1,-35 22 1,41-29-114,-1 0 0,0-1 0,0-1 1,0 0-1,-1-1 0,0 0 0,0 0 0,0-1 0,0-1 0,0 0 1,-1-1-1,1 0 0,-1-1 0,1 0 0,0-1 0,-24-4 0,23-1-71,9 3-2576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4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9848,'0'0'3469,"16"0"-3064,2 1-275,8 0 208,44-4 1,-55 2-82,-1 0-1,1-2 1,-1 1 0,0-2-1,0 0 1,0-1-1,22-10 1,-34 14-169,0 0 0,-1 0 0,1 0 0,-1 0 0,1 0 0,-1 0 0,1 0 0,-1-1 0,1 1 0,0-3 0,-1 4-73,-1-1-1,0 0 1,0 1 0,0-1-1,0 0 1,0 1-1,-1-1 1,1 0-1,0 1 1,0-1-1,0 1 1,-1-1 0,1 0-1,0 1 1,0-1-1,-1 1 1,1-1-1,0 1 1,-1-1-1,1 1 1,-1-1 0,1 1-1,-1-1 1,1 1-1,-1 0 1,1-1-1,-1 1 1,1 0-1,-1-1 1,0 1 0,1 0-1,-1 0 1,1-1-1,-1 1 1,0 0-1,0 0 1,-5-2 34,0 0 0,0 0 0,0 1 1,0 0-1,-1 0 0,1 0 0,0 1 0,-1 0 0,1 0 1,0 1-1,-13 2 0,0 1 55,1 1-1,-28 11 1,40-13-68,0-1-1,0 1 0,0 0 1,0 1-1,0-1 1,1 1-1,0 0 1,0 1-1,0-1 1,-6 7-1,9-8-12,1 0 0,-1 0 0,0 0 0,1 0 0,-1 0 0,1 1 0,0-1 0,0 0 0,0 1 0,1-1 0,-1 0 0,1 1 0,0-1 0,0 1 0,0-1 0,0 1 0,1-1 0,-1 0 0,1 1 0,0-1 0,1 4 0,0-1 17,0-1 0,1 1 0,0-1 0,0 1 0,0-1 0,0 0 0,1 0 0,0 0-1,0 0 1,0-1 0,1 0 0,6 5 0,-3-3 29,0-1-1,0 0 1,1-1-1,0 0 0,0 0 1,0-1-1,13 3 1,-6-3 48,0-1 1,0 0-1,0-1 1,0-1-1,0 0 1,0-1-1,0-1 0,-1 0 1,24-7-1,-20 2 16,0-1 0,32-17 1,-22 7-2855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5416,'0'0'6744,"11"8"-6308,-3-1-339,-2-1-15,1-1-1,0 0 1,0 0-1,0-1 0,0 0 1,1 0-1,0 0 1,0-1-1,16 4 1,31 1 837,106 3 0,-101-9 434,91 13 1,-147-14-1419,20 4 1010,-12 1-3195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7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9848,'0'0'1962,"-1"15"-1227,-18 134 1281,14-120-1234,-1 0 0,-2-1 0,-18 49 0,24-74-700,-13 23 839,15-26-867,-1 1 0,0 0 0,1 0 0,-1 0 1,0-1-1,0 1 0,0 0 0,0-1 0,0 1 0,0 0 0,0-1 0,0 1 0,0-1 0,0 0 0,0 1 0,0-1 1,0 0-1,-1 0 0,1 0 0,0 0 0,0 0 0,0 0 0,-1 0 0,1 0-99,0-1 1,1 1-1,-1-1 0,0 1 1,1-1-1,-1 1 0,1-1 1,-1 0-1,1 1 0,-1-1 1,1 0-1,-1 1 0,1-1 1,0 0-1,-1 0 0,1 1 1,0-1-1,0 0 0,-1 0 1,1 0-1,0 1 0,0-1 1,0 0-1,0 0 0,0-1 1,0 1-1000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7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11656,'0'0'1153,"-2"11"-476,-3 29 38,1 0 0,4 75 1,9 1 956,34 168 1,-14-185 589,-27-96-2274,-4-9-750,1 3-1681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1 303 10752,'0'0'272,"1"-18"-3,0 1-196,1-7 39,0-1 1,1 1-1,7-25 1,-7 41-38,0 0 0,0 0 1,1 0-1,0 0 0,0 0 0,1 1 1,-1 0-1,2 0 0,-1 0 1,1 1-1,0-1 0,0 1 1,1 1-1,0-1 0,0 1 1,0 1-1,1-1 0,0 1 1,-1 0-1,1 1 0,1 0 0,-1 0 1,0 1-1,1 0 0,-1 0 1,1 1-1,-1 0 0,15 1 1,-14 2 31,1 0 1,-1 1 0,1 0 0,-1 1 0,0 0 0,0 0 0,0 1-1,-1 0 1,0 0 0,8 8 0,-1-3 82,-8-5-63,1 0 1,-1 0-1,-1 0 1,1 1-1,-1 1 1,0-1-1,0 1 1,-1 0-1,0 0 1,0 0-1,0 1 1,-1 0-1,0 0 1,-1 0 0,0 0-1,0 1 1,-1-1-1,0 1 1,0-1-1,-1 1 1,0 0-1,-1 0 1,0-1-1,0 1 1,-2 10-1,0-9 46,0 0 0,-1 1 0,-1-1 0,0 0 0,0-1-1,0 1 1,-1-1 0,-1 0 0,0 0 0,0 0-1,0-1 1,-1 0 0,-1 0 0,1-1 0,-1 0 0,-1 0-1,1 0 1,-1-2 0,0 1 0,-14 6 0,19-10-49,0-1 1,0 0 0,0 0-1,0 0 1,0-1 0,0 1-1,0-1 1,-6 0 0,8 0-204,1 0 0,0 0 1,0 0-1,0 0 1,0 0-1,0 0 1,0 0-1,0-1 1,0 1-1,0 0 1,0 0-1,0-1 1,0 1-1,0-1 1,0 1-1,0-1 1,0 0-1,1 1 1,-1-1-1,0 0 1,0 1-1,0-1 0,1 0 1,-1 0-1,1 0 1,-1 0-1,0 1 1,1-1-1,-1 0 1,1 0-1,0 0 1,-1 0-1,1-2 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8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7632,'0'0'6746,"-3"14"-6187,-3 7-252,0-1 0,-1 0 0,-12 24 0,12-31 30,1 1 0,1 0 1,0 0-1,0 1 0,-2 17 1,6-27-159,1 1 0,-1 0 0,1 0 1,0-1-1,0 1 0,1 0 1,0 0-1,0-1 0,0 1 1,0 0-1,1-1 0,0 1 0,0-1 1,1 0-1,0 0 0,3 6 1,-4-8-77,0 0-1,1-1 1,-1 1 0,1 0 0,-1-1 0,1 1-1,0-1 1,0 0 0,0 0 0,4 2 0,-5-3-75,0-1 1,0 1-1,0-1 1,0 0-1,0 1 1,0-1 0,0 0-1,0 0 1,0 0-1,0 0 1,0-1-1,0 1 1,0 0-1,0-1 1,0 1 0,0-1-1,-1 0 1,1 0-1,0 0 1,3-2-1,12-11-2792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8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14168,'0'0'1880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9:57:28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161 674 5224,'0'0'8480,"-10"2"-8062,7-1-380,-5 1 85,1 0 1,-1 1 0,1-1 0,0 1 0,0 1 0,0-1-1,0 1 1,-12 10 0,13-9 121,1 1 0,0 0 0,0 0-1,-8 13 1,2-3 180,9-13-344,-1 0 0,1 0 0,-1 1 0,1-1 0,0 0 0,1 1 0,-1-1 0,1 1 0,-1 0 0,1 0 0,0 0 0,0-1 0,0 7 0,0 7 181,1-14-207,0-1 0,0 1 0,0-1 0,0 1 0,0-1 0,0 1 0,0-1 0,1 1 0,-1-1 0,1 1 0,0-1 0,0 1 0,0-1 0,0 0 1,0 0-1,1 1 0,-1-1 0,2 2 0,11 16 180,-12-15-150,1-1 0,0 0 0,0 1 0,1-1 0,-1 0-1,1-1 1,0 1 0,0-1 0,5 5 0,34 9 416,-16-7-133,-24-8-322,0-1 0,1-1 1,-1 1-1,0 0 0,0-1 0,1 0 0,-1 1 0,0-1 1,1-1-1,-1 1 0,0 0 0,1-1 0,-1 0 0,0 1 1,1-1-1,-1-1 0,0 1 0,0 0 0,0-1 0,0 0 1,4-3-1,0 0 34,0 0-1,0-1 1,-1 0 0,0 0 0,0-1 0,9-13 0,-11 14-47,0-1 0,0 1 0,-1 0 1,0-1-1,0 0 0,0 0 1,-1 0-1,0 0 0,-1 0 0,1 0 1,-1 0-1,-1-1 0,1 1 1,-1 0-1,-1-1 0,1 1 0,-1 0 1,0-1-1,-1 1 0,0 0 1,0 0-1,0 0 0,-1 0 0,0 1 1,-6-11-1,7 13-6,-1 0-1,1 0 1,-1 1 0,0-1 0,1 0-1,-1 1 1,-1 0 0,1-1 0,-1 1-1,1 1 1,-1-1 0,0 0-1,0 1 1,0 0 0,0 0 0,0 0-1,-1 0 1,1 1 0,0 0 0,-8-2-1,-5 0 75,15 1-52,12 2-61,90-9-72,3 0 58,-91 9 20,-1 0 0,1 1 0,-1 0 0,1 1 0,-1 1 0,20 6 0,-26-7 7,0 0 0,-1 1 1,1-1-1,-1 1 0,1 0 1,-1 1-1,0-1 1,0 1-1,-1-1 0,1 1 1,-1 0-1,1 1 0,-1-1 1,-1 0-1,1 1 0,-1 0 1,1-1-1,-1 1 1,-1 0-1,3 8 0,0 6 63,-1 0-1,-1 0 1,-1 0 0,0 22-1,-1-40-59,0-1-1,0 0 1,0 0-1,0 0 1,0 1-1,0-1 1,0 0-1,0 0 1,1 0-1,-1 0 1,0 0-1,0 1 1,0-1-1,0 0 1,0 0-1,1 0 1,-1 0-1,0 0 1,0 0-1,0 0 1,1 0-1,-1 0 1,0 1-1,0-1 1,0 0-1,1 0 0,-1 0 1,0 0-1,0 0 1,0 0-1,1 0 1,-1 0-1,0-1 1,0 1-1,0 0 1,1 0-1,-1 0 1,0 0-1,0 0 1,0 0-1,0 0 1,1 0-1,-1 0 1,0-1-1,0 1 1,0 0-1,0 0 1,0 0-1,1 0 1,-1-1-1,14-7 92,-11 5-64,68-49 253,-56 39-210,0 1-1,0 1 0,1 0 1,1 1-1,26-11 0,-36 18-44,-4 2 5,1-1-1,0 1 1,1-1-1,-1 1 1,0 0 0,0 1-1,6-1 1,-8 1-25,-1 0 0,0 0 0,0 1 1,0-1-1,0 1 0,0-1 0,0 1 0,0-1 1,1 1-1,-1 0 0,-1-1 0,1 1 0,0 0 1,0 0-1,0 0 0,0-1 0,-1 1 0,1 0 1,0 0-1,-1 0 0,1 0 0,0 1 0,-1-1 1,0 0-1,1 0 0,-1 0 0,0 0 0,1 0 1,-1 1-1,0-1 0,0 2 0,7 64 175,-7-49-126,2 0-1,0-1 1,1 1 0,8 23-1,-11-39-52,1 0-1,0 0 1,-1 0-1,1 0 1,0 0-1,0-1 1,1 1-1,-1 0 1,0-1-1,0 1 1,1 0-1,-1-1 1,1 0-1,0 1 1,-1-1-1,1 0 1,0 0-1,0 0 1,-1 0 0,1 0-1,0 0 1,0-1-1,0 1 1,0-1-1,0 1 1,0-1-1,0 0 1,1 0-1,-1 0 1,0 0-1,0 0 1,0 0-1,0 0 1,0-1-1,0 1 1,0-1-1,2 0 1,3-2 3,0 0 1,0 0 0,0 0-1,-1-1 1,1 0-1,-1-1 1,0 1-1,0-1 1,5-6 0,16-19 9,-1-2 0,-2-1 0,-2 0 0,0-2 1,-3-1-1,0 0 0,-3-2 0,19-60 0,-14 22 32,-3-1 0,-4-1 0,6-116 0,-19 177-38,-1 1-1,-1-1 1,0 1-1,-6-25 1,7 41-13,0 0 0,0 0 0,0 0 0,0 0 1,0 0-1,0 0 0,0 0 0,0-1 0,0 1 0,0 0 0,0 0 1,0 0-1,0 0 0,0 0 0,0 0 0,0 0 0,0 0 1,0 0-1,-1-1 0,1 1 0,0 0 0,0 0 0,0 0 0,0 0 1,0 0-1,0 0 0,0 0 0,0 0 0,0 0 0,0 0 0,0 0 1,0 0-1,0 0 0,-1 0 0,1 0 0,0-1 0,0 1 0,0 0 1,0 0-1,0 0 0,0 0 0,0 0 0,0 0 0,-1 0 1,1 0-1,0 0 0,0 0 0,0 0 0,0 0 0,0 0 0,0 1 1,0-1-1,0 0 0,0 0 0,-1 0 0,1 0 0,0 0 0,0 0 1,0 0-1,0 0 0,0 0 0,0 0 0,0 0 0,0 0 0,0 0 1,0 0-1,0 0 0,0 1 0,-7 10-56,-5 27-34,8-27 67,-11 43-39,2 1-1,3 0 1,-4 61-1,5-38 9,2-9 11,2 1 0,3 0 0,8 72 0,-4-103 5,-2-28 31,0 0 0,1 0 0,0 0 0,1 0 0,0 0 0,1-1 0,0 1 0,0-1 0,1 0 0,8 14 0,-11-22 11,0-1-1,0 0 1,0 0 0,1 0-1,-1 0 1,0 0 0,1 0-1,-1 0 1,1 0-1,-1-1 1,1 1 0,0-1-1,-1 1 1,1-1 0,-1 0-1,1 1 1,0-1-1,0 0 1,-1 0 0,1 0-1,0 0 1,-1 0-1,1-1 1,0 1 0,-1 0-1,1-1 1,-1 1 0,1-1-1,0 0 1,-1 1-1,2-2 1,8-3 8,-1-1 1,0 0-1,11-8 1,-18 12-7,17-13 34,8-5 169,54-30 1,-81 49-206,-1 1 0,0 0 1,0 0-1,1 0 0,-1 0 0,0 0 1,0 0-1,1 0 0,-1 0 0,0 0 1,0 0-1,1 0 0,-1 0 0,0 0 1,0 0-1,1 0 0,-1 0 1,0 0-1,0 0 0,1 0 0,-1 0 1,0 1-1,0-1 0,1 0 0,-1 0 1,0 0-1,0 0 0,0 0 0,1 1 1,-1-1-1,0 0 0,0 0 0,1 1 1,4 12 46,-1 17-24,-4-29-23,2 38 40,-1-19 3,0 1-1,2-1 0,5 23 1,-8-42-40,0 0 0,0-1 0,1 1 0,-1 0 0,0 0 0,0-1 0,1 1 0,-1 0 0,0 0 0,1-1 0,-1 1 0,1 0 0,-1-1 0,1 1 0,-1-1 0,1 1 0,0-1 0,-1 1 0,1-1 0,0 1 0,-1-1 0,1 1 0,0-1 0,0 0 0,1 1 0,-1-1 6,1 0 0,-1 0 0,0 0 0,1-1-1,-1 1 1,1 0 0,-1-1 0,0 1 0,1-1 0,-1 1 0,0-1-1,0 1 1,2-2 0,4-3 47,-2 1-1,1-1 1,-1 0 0,8-10-1,-4 4 62,-1 1 0,1 0 0,1 0 0,0 1 0,0 0-1,21-13 1,-31 21-117,0 1 0,1 0 1,-1 0-1,0 0 0,1 0 0,-1 0 0,0 0 0,1 0 0,-1 0 1,0 0-1,1 0 0,-1 0 0,1 0 0,-1 0 0,0 0 0,1 0 1,-1 0-1,0 1 0,0-1 0,1 0 0,-1 0 0,0 0 0,1 0 1,-1 1-1,0-1 0,0 0 0,1 0 0,-1 1 0,0-1 1,0 0-1,1 0 0,-1 1 0,0-1 0,0 0 0,0 1 0,0-1 1,0 0-1,1 1 0,-1-1 0,0 0 0,0 1 0,0-1 0,0 0 1,0 1-1,0-1 0,0 0 0,0 1 0,0 0 0,0 18 28,-7 37-40,-3-1-1,-2 0 1,-3-1-1,-25 61 0,18-52 5,14-37 5,-1 0 0,-1-1 0,-1-1-1,-1 0 1,-27 39 0,37-60 4,0-1 0,0 0 1,0 1-1,0-1 0,0 0 1,-1 0-1,1-1 0,-1 1 1,0 0-1,1-1 0,-1 0 1,0 0-1,0 1 0,0-2 1,0 1-1,0 0 0,-4 0 1,4-1 1,1 0 1,0 0-1,0 0 1,0-1-1,0 1 1,-1-1 0,1 0-1,0 1 1,0-1-1,0 0 1,0 0-1,0 0 1,0 0-1,1-1 1,-1 1-1,0 0 1,1-1-1,-1 0 1,0 1-1,1-1 1,0 0 0,-1 1-1,1-1 1,-1-2-1,0 1 1,0 0 0,0 0 0,1 0 0,-1-1 0,1 1 0,-1 0 0,1-1-1,0 1 1,1 0 0,-1-1 0,0 1 0,1-1 0,0 1 0,0-1 0,0 0 0,0 1 0,1-1 0,-1 1 0,1 0-1,0-1 1,0 1 0,0-1 0,1 1 0,-1 0 0,1 0 0,-1 0 0,1 0 0,0 0 0,0 0 0,1 0-1,3-3 1,2-2 3,1 0 0,0 1-1,0 0 1,0 1-1,1 0 1,0 0-1,0 1 1,17-6-1,10-1 89,46-8 1,-46 12-116,38-14 1,-49 8-585,-19 9-2809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5:59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5120,'0'0'7576,"16"2"-6984,58 4 360,81-2 1,-47-5-179,-41 1 52,110-14-1,-3-18 158,-111 16-3044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18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4816,'0'0'10054,"-2"12"-9582,1-4-411,-1 7 293,0 1 0,1-1 0,1 1 0,2 21 0,13 29 725,-9-43-639,-1 0-1,3 36 0,-8-51-309,0 1 0,-1 0 0,1 0 0,-2 0 0,1 0 0,-1 0 0,-1-1 0,1 1 1,-2-1-1,-4 11 0,2-7 27,-1-2 0,0 1 0,0-1 1,-1 0-1,0 0 0,-14 12 0,19-20-118,1 1 0,-1-1-1,0 0 1,0 0 0,1 0-1,-1 0 1,-1 0 0,1-1-1,0 1 1,0-1 0,-1 0-1,1 0 1,0 0 0,-1 0 0,1-1-1,-1 0 1,1 1 0,-1-1-1,0 0 1,1-1 0,-1 1-1,1-1 1,0 1 0,-1-1 0,1 0-1,-1 0 1,1-1 0,-4-1-1,0-4-2912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1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7432,'0'0'7348,"-1"11"-6752,-12 74 621,6-37-13,-2 75 0,3-19 206,1-55-570,-4 74 1158,8-111-1633,3 14 783,0-11-3,-1-7-2,13-5-834,23-5-120,0-2 0,-1-2 0,52-14-1,-52 11 26,0 1-1,0 2 0,54-2 0,-66 11-72,-21-2-109,0-1-1,0 1 0,1-1 1,-1 1-1,1-1 0,-1 0 1,5-1-1,-8 1-37,0 0 0,0 0 0,0 0 0,0 0 0,1 0-1,-1 0 1,0 0 0,0 0 0,0 0 0,1 0 0,-1 0 0,0 0 0,0 0 0,0 0-1,0 0 1,1 0 0,-1 0 0,0 0 0,0 0 0,0 0 0,0-1 0,1 1-1,-1 0 1,0 0 0,0 0 0,0 0 0,0 0 0,0-1 0,0 1 0,0 0 0,1 0-1,-1 0 1,0 0 0,0-1 0,0 1 0,0 0 0,0 0 0,0 0 0,0-1 0,0 1-1,0 0 1,0 0 0,0 0 0,0 0 0,0-1 0,0 1 0,0 0 0,0 0 0,0 0-1,0-1 1,-1 1 0,1 0 0,0 0 0,0 0 0,0 0 0,0-1 0,0 1 0,0 0-1,0 0 1,-1 0 0,1 0 0,0 0 0,0 0 0,0-1 0,-5-2-313,1-1 0,-1 1 0,0 0 0,0 0 0,0 1 0,-7-3 0,2 0-2887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20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12160,'0'0'3066,"11"-6"-2628,-4 2-363,3-2 174,0 0 0,1 1-1,0 0 1,0 1 0,22-6-1,80 0 1877,-37 5-747,85-20 3359,-150 25-4250,-2 0-148,-9 0-421,0 0 0,0 0 0,1 0 0,-1 0 0,0-1 0,0 1 0,0 0 0,0 0 0,0 0 0,0 0 0,0 0 0,0 0 0,0-1 0,0 1 0,0 0 1,0 0-1,0 0 0,0 0 0,0 0 0,0-1 0,0 1 0,0 0 0,0 0 0,0 0 0,0 0 0,0 0 0,0-1 0,0 1 0,0 0 0,0 0 1,0 0-1,0 0 0,0 0 0,0-1 0,0 1 0,0 0 0,0 0 0,0 0 0,-1 0 0,1 0 0,0 0 0,0 0 0,0 0 0,0 0 0,0-1 1,0 1-1,-1 0 0,1 0 0,0 0 0,0 0 0,0 0 0,-1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20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11760,'0'0'6217,"15"5"-5608,-3-1-465,-1-1 5,0 1 0,0-2 1,0 1-1,0-1 0,1-1 0,-1 0 0,19-1 0,132-22 2821,-109 14-1390,-26 8-62,-16 6-1809,-8 3-2715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21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9648,'0'0'7793,"12"8"-7121,41 25-4,-47-30-559,0-1 0,1 0 1,-1 0-1,1 0 0,-1-1 1,1 0-1,-1 0 0,1-1 1,0 1-1,-1-1 0,1-1 1,0 1-1,9-3 0,8 0 197,233-6 2963,-203 3-2559,-36 4-39,1 0-1,0 1 0,24 3 1,-33 0-283,-9-2-357,-1 1 0,1-1 0,-1 0-1,1 0 1,0 1 0,-1-1 0,1 0 0,-1 0 0,1 0-1,0 0 1,-1 0 0,1 0 0,-1 0 0,1 0 0,0 0-1,-1 0 1,1-1 0,-1 1 0,1 0 0,-1 0-1,1 0 1,0-1 0,0 1-47,-1 0 0,1 0-1,0 0 1,-1 1 0,1-1 0,-1 0-1,0 0 1,1 0 0,-1 1 0,1-1-1,-1 0 1,1 1 0,-1-1 0,0 0-1,1 1 1,-1-1 0,1 1 0,-1-1-1,1 1 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21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7232,'0'0'8465,"9"10"-7801,-3-2-519,-2-4-60,0 0-1,-1 1 1,1 0-1,-1 0 1,0 0 0,0 0-1,0 0 1,-1 0 0,0 1-1,0-1 1,0 1 0,-1 0-1,0 0 1,1 6-1,-3 0 157,1 0 0,-2 0 0,0 0 0,0 0 0,-1 0 0,-1-1 0,0 0 0,0 1 0,-1-1 0,-1-1 0,0 1 0,0-1 0,-1 0 0,-8 9 0,11-13 52,-2 0 1,1 0-1,0-1 1,-1 0-1,0 0 1,-13 8-1,17-12-240,0 0 0,0 0 0,0 0 0,0 0 0,0 0 0,0 0 0,0 0 0,0-1 0,0 1 0,-1-1 0,1 0 0,0 0 0,0 0-1,0 0 1,-1 0 0,1 0 0,0 0 0,0-1 0,0 1 0,0-1 0,-1 1 0,1-1 0,0 0 0,0 0 0,0 0 0,1 0 0,-1 0 0,0 0 0,-3-3 0,4 2-60,0 1 1,0-1-1,0 0 1,1 1 0,-1-1-1,0 0 1,0 0-1,1 1 1,-1-1 0,1 0-1,0 0 1,-1 0-1,1 0 1,0 0 0,0 0-1,0 1 1,1-3-1,6-33-1479,-5 30-504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23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8136,'0'0'6342,"4"15"-5530,11 45 363,8 68-1,-9-38 13,-8-53-112,4 74-1,-9-98-705,-1-1 0,2 1 0,0-1 0,5 19-1,-6-20 46,-1-10-336,0 0 1,0 0-1,0 0 1,0 0 0,0 0-1,0-1 1,1 1-1,-1 0 1,0 0-1,0 0 1,1 0 0,-1 0-1,1 0 1,-1 0-1,1 0 1,0 1 0,-5-10 170,0 0-1,1-1 1,0 1 0,-2-10 0,2 9-151,-9-33 71,2 0 0,-6-46 0,13 62-104,1 0 0,2 1 0,0-1 0,8-48 0,-5 63-14,0 1-1,1 0 1,0 0-1,1 0 1,0 0-1,1 1 1,0 0-1,0 0 1,16-16 0,-13 17 7,1 1 0,0-1 0,1 1 0,0 1 0,0 0 0,0 1 0,0 0 0,19-5 0,-21 7-9,0 1-1,0 1 1,0 0 0,0 0-1,1 1 1,-1 0-1,0 1 1,0-1 0,0 2-1,0-1 1,0 2-1,0-1 1,-1 1 0,1 0-1,-1 1 1,1 0-1,-1 0 1,0 1 0,9 7-1,-15-10-28,0 0 1,1 0-1,-1 0 0,0 1 0,0-1 0,-1 1 1,1 0-1,0-1 0,-1 1 0,0 0 1,1 0-1,-1 0 0,0 0 0,-1 0 0,1 0 1,0 0-1,-1 0 0,0 0 0,0 1 1,0-1-1,0 0 0,0 0 0,-1 0 0,1 0 1,-1 0-1,0 0 0,0 0 0,-1 4 0,-2 3 30,-1 0 0,0-1 0,0 0-1,-1 0 1,0 0 0,0 0-1,-9 7 1,-1 1 29,-8 9 157,-33 29 0,47-48-166,9-7-51,0 0 0,1 1 1,-1-1-1,0 1 0,0-1 0,1 1 0,-1-1 0,0 1 0,0 0 0,1-1 0,-1 1 0,1 0 0,-1-1 0,1 1 0,-1 0 0,1 0 0,-1 0 0,1 0 0,0-1 0,-1 1 1,1 0-1,0 0 0,-1 2 0,16 4 181,30 14-129,-1 2 1,76 53 0,-108-68-57,-8-6-11,0 1 0,0 0 0,0 0 0,0 0-1,-1 1 1,0-1 0,0 1 0,0 0 0,0 0-1,0 0 1,-1 0 0,0 0 0,0 1 0,0-1 0,0 1-1,2 8 1,-4-8 1,0-1-1,0 0 0,0 0 1,0 0-1,0 0 1,-1 0-1,0 0 0,0 0 1,0 0-1,-1 0 1,1 0-1,-1 0 0,0 0 1,0-1-1,0 1 1,0-1-1,-1 1 0,0-1 1,1 0-1,-7 5 1,2-2 6,-1 0 1,0 0 0,-1-1 0,1 0 0,-1 0-1,0-1 1,0 0 0,-1-1 0,-14 4 0,-4-1 58,1-1 0,-37 1 0,45-6-66,1-1 0,-1 0 0,1-2 0,0 0 0,0-1 0,0-1 0,0 0 1,0-1-1,1-1 0,0-1 0,1-1 0,-16-10 0,30 17-39,0 1 0,1 0 0,-1 0 1,1-1-1,0 1 0,-1-1 0,1 1 0,0-1 0,0 1 0,0-1 1,0 0-1,0 0 0,0 1 0,1-1 0,-1 0 0,1 0 1,-1 0-1,1-2 0,1-33-1742,0 23-1286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23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6520,'0'0'11889,"20"9"-11108,-13-6-695,7 4 52,-1-1 1,1-1-1,0 0 1,0-1-1,0-1 1,1 0-1,0-1 1,-1 0-1,17-1 1,210-1 2369,-163-1-1639,-50 0-292,44 3 1,-52-4-55,-6 1-3909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23:46:24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7432,'0'0'6226,"6"12"-5396,8 13-348,2 0 1,0-2-1,27 31 1,72 67 1143,-70-76-886,-1 2 0,56 78 1,-78-89-374,0 0 1,-3 2-1,0 0 1,-3 2-1,19 69 1,-28-81-148,-2-1-1,-1 1 1,-1 0-1,-1 0 1,-1 0 0,-2 0-1,-1 0 1,-1-1-1,-12 49 1,8-56-95,0-1-1,-1 1 1,-1-1 0,0-1 0,-2 0 0,0-1-1,-1 0 1,-1 0 0,0-1 0,-1-1-1,-1 0 1,-1-1 0,0-1 0,0 0 0,-1-1-1,-25 12 1,35-20-84,-1-1-1,0 0 0,0-1 1,-1 0-1,1 0 1,-15 1-1,20-3-43,-1 0-1,1 0 1,0 0 0,-1 0-1,1-1 1,0 1 0,0-1 0,-6-2-1,7 2-6,1 0 0,0 1 0,0-1 1,0 0-1,0 0 0,0 1 0,0-1 0,0 0 0,0 0 0,0 0 0,0 0 0,0 0 0,1-1 0,-1 1 0,0 0 0,1 0 0,-1 0 1,1-1-1,0 1 0,-1 0 0,1-3 0,-1-14-3485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D2EC6-21D4-4C44-A3FC-DC1D9A60A8C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5C16D-5C20-4214-A7CA-19D322080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2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5C16D-5C20-4214-A7CA-19D322080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1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E93D-088D-15D3-E355-738ABF318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F615B-EC8A-0C1B-196D-1CB660CAC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7F93C-D0FC-C821-EE31-C3A47383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17C1-7A3B-4563-A9AF-C6A8E7E4F6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4D5B-C5CB-F2AD-2735-8A3FC9BA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F52BF-6D55-3368-70D6-0BD00D96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FDCD-4AF0-4B3F-A4D4-B02CBAC1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9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ADD7-B74F-F996-1655-9E8D1CD4B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50172-7BDE-C40F-EA49-69EAF182F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2746-62DF-B1B2-F431-B1B1F9D5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17C1-7A3B-4563-A9AF-C6A8E7E4F6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4EA95-8C15-1AF5-EF3D-5927B7BD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7A3EF-ED04-411A-EA47-B8DC359F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FDCD-4AF0-4B3F-A4D4-B02CBAC1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F3D90-26BA-EE28-1609-4A6B48438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C51C9-E92E-5685-1876-4D45A4A45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43C20-4B78-6D83-60C8-274C80C1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17C1-7A3B-4563-A9AF-C6A8E7E4F6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5DAA5-7E3C-CF50-0202-73683380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6455A-4395-CF3A-54C4-2944EF93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FDCD-4AF0-4B3F-A4D4-B02CBAC1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8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96A6-F614-4DAA-5578-BDAEF4E83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983BF-1F52-A219-A1C4-FB3F43EE1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97B9C-3DEA-3765-A100-BBC0CFAE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17C1-7A3B-4563-A9AF-C6A8E7E4F6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36889-AFD0-CA29-DEF8-8BBEF99E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DDED0-AE25-D942-27D6-70F926F3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FDCD-4AF0-4B3F-A4D4-B02CBAC1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5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68FC-0386-A102-2A30-28E717A4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A8419-FDEB-ABAA-8D67-BA3146B7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79FE9-F8ED-D325-6541-580091BA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17C1-7A3B-4563-A9AF-C6A8E7E4F6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BF3F2-04F5-98F5-E8A0-F66771C7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3DB67-9743-4010-3816-D84CB263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FDCD-4AF0-4B3F-A4D4-B02CBAC1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AA78-5EF1-22E5-2AAC-C6AA881E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8D62E-7161-0691-150D-4DD09D34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3C2DC-EA87-FAAE-A91B-3E35B74F6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F37E3-6E2F-DE3F-3462-36404832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17C1-7A3B-4563-A9AF-C6A8E7E4F6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75E84-5727-BE7A-76E9-A0C98F1D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3B2D5-6CEF-868E-2DDF-FA4F7CA3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FDCD-4AF0-4B3F-A4D4-B02CBAC1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7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2424-B5DE-49AF-E957-4FFFACFF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87398-EC2B-93C8-7E67-5F9CC0A5A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C70D3-4624-281D-C204-FA23F925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3A7F5-7E80-46C0-77D6-56F02DB11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914AD-B46A-57C7-D44C-9AA5B0BEC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78A2A-D0E9-3A0C-F0E9-8ABCDEFE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17C1-7A3B-4563-A9AF-C6A8E7E4F6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EC0DF-2053-3A1E-0971-22A09F7A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75E99-6438-9113-02A6-7443C433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FDCD-4AF0-4B3F-A4D4-B02CBAC1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3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7407-F36C-B281-A30A-A5340395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94326F-B3F5-887D-1E16-665E3383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17C1-7A3B-4563-A9AF-C6A8E7E4F6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4827F-601E-FA4C-5F95-CDBF160F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29C50-87F0-4C68-359D-612EF93F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FDCD-4AF0-4B3F-A4D4-B02CBAC1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7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94A25-7320-8E36-F85E-A4C86853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17C1-7A3B-4563-A9AF-C6A8E7E4F6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56450-F349-597B-5450-295A07FC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9BFE8-294D-9662-9482-88AB1F21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FDCD-4AF0-4B3F-A4D4-B02CBAC1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29DA-1150-FF0F-C33F-3975570E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2B4F-123E-DDA2-70A2-E4D92A7A8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F9C5E-C7D8-EA66-2599-CC61E0E44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4C48-9B95-EF70-ABE9-B8E07A7D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17C1-7A3B-4563-A9AF-C6A8E7E4F6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197EB-3019-21D9-B4DF-508DC61A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00923-3F94-2E20-E57F-C0AB4E19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FDCD-4AF0-4B3F-A4D4-B02CBAC1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EE6FD-B528-6842-A25A-6D81803A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CBF4D4-38BA-5698-16F2-0B98D5CC8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BA0ED-5F72-F4AE-AAFF-93FC1EF5D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66223-5D4B-9010-8F13-8DB0BF91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17C1-7A3B-4563-A9AF-C6A8E7E4F6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E9D14-5F30-FD63-0340-0FA90355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260E7-015B-63BF-D980-C42EBAF3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FDCD-4AF0-4B3F-A4D4-B02CBAC1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60847-79A3-1BC4-8F97-AAB347E3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7C45D-2C6D-E5F1-1854-5BB3CB20D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53BCF-A70E-F46E-0323-AC8662822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A17C1-7A3B-4563-A9AF-C6A8E7E4F6AA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E650-82F2-4BD0-4E27-CEF660A59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3D5E5-11D0-EF0E-685A-68ABE20B5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D0FDCD-4AF0-4B3F-A4D4-B02CBAC10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4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99" Type="http://schemas.openxmlformats.org/officeDocument/2006/relationships/customXml" Target="../ink/ink150.xml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customXml" Target="../ink/ink80.xml"/><Relationship Id="rId324" Type="http://schemas.openxmlformats.org/officeDocument/2006/relationships/image" Target="../media/image161.png"/><Relationship Id="rId366" Type="http://schemas.openxmlformats.org/officeDocument/2006/relationships/image" Target="../media/image182.png"/><Relationship Id="rId170" Type="http://schemas.openxmlformats.org/officeDocument/2006/relationships/image" Target="../media/image84.png"/><Relationship Id="rId226" Type="http://schemas.openxmlformats.org/officeDocument/2006/relationships/image" Target="../media/image112.png"/><Relationship Id="rId268" Type="http://schemas.openxmlformats.org/officeDocument/2006/relationships/image" Target="../media/image133.png"/><Relationship Id="rId32" Type="http://schemas.openxmlformats.org/officeDocument/2006/relationships/customXml" Target="../ink/ink16.xml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335" Type="http://schemas.openxmlformats.org/officeDocument/2006/relationships/customXml" Target="../ink/ink168.xml"/><Relationship Id="rId377" Type="http://schemas.openxmlformats.org/officeDocument/2006/relationships/customXml" Target="../ink/ink189.xml"/><Relationship Id="rId5" Type="http://schemas.openxmlformats.org/officeDocument/2006/relationships/image" Target="../media/image2.png"/><Relationship Id="rId181" Type="http://schemas.openxmlformats.org/officeDocument/2006/relationships/customXml" Target="../ink/ink91.xml"/><Relationship Id="rId237" Type="http://schemas.openxmlformats.org/officeDocument/2006/relationships/customXml" Target="../ink/ink119.xml"/><Relationship Id="rId402" Type="http://schemas.openxmlformats.org/officeDocument/2006/relationships/image" Target="../media/image200.png"/><Relationship Id="rId279" Type="http://schemas.openxmlformats.org/officeDocument/2006/relationships/customXml" Target="../ink/ink140.xml"/><Relationship Id="rId43" Type="http://schemas.openxmlformats.org/officeDocument/2006/relationships/image" Target="../media/image21.png"/><Relationship Id="rId139" Type="http://schemas.openxmlformats.org/officeDocument/2006/relationships/customXml" Target="../ink/ink70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346" Type="http://schemas.openxmlformats.org/officeDocument/2006/relationships/image" Target="../media/image172.png"/><Relationship Id="rId388" Type="http://schemas.openxmlformats.org/officeDocument/2006/relationships/image" Target="../media/image193.png"/><Relationship Id="rId85" Type="http://schemas.openxmlformats.org/officeDocument/2006/relationships/customXml" Target="../ink/ink43.xml"/><Relationship Id="rId150" Type="http://schemas.openxmlformats.org/officeDocument/2006/relationships/image" Target="../media/image74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413" Type="http://schemas.openxmlformats.org/officeDocument/2006/relationships/customXml" Target="../ink/ink207.xml"/><Relationship Id="rId248" Type="http://schemas.openxmlformats.org/officeDocument/2006/relationships/image" Target="../media/image123.png"/><Relationship Id="rId12" Type="http://schemas.openxmlformats.org/officeDocument/2006/relationships/customXml" Target="../ink/ink6.xml"/><Relationship Id="rId108" Type="http://schemas.openxmlformats.org/officeDocument/2006/relationships/image" Target="../media/image53.png"/><Relationship Id="rId315" Type="http://schemas.openxmlformats.org/officeDocument/2006/relationships/customXml" Target="../ink/ink158.xml"/><Relationship Id="rId357" Type="http://schemas.openxmlformats.org/officeDocument/2006/relationships/customXml" Target="../ink/ink179.xml"/><Relationship Id="rId54" Type="http://schemas.openxmlformats.org/officeDocument/2006/relationships/customXml" Target="../ink/ink27.xml"/><Relationship Id="rId96" Type="http://schemas.openxmlformats.org/officeDocument/2006/relationships/image" Target="../media/image47.png"/><Relationship Id="rId161" Type="http://schemas.openxmlformats.org/officeDocument/2006/relationships/customXml" Target="../ink/ink81.xml"/><Relationship Id="rId217" Type="http://schemas.openxmlformats.org/officeDocument/2006/relationships/customXml" Target="../ink/ink109.xml"/><Relationship Id="rId399" Type="http://schemas.openxmlformats.org/officeDocument/2006/relationships/customXml" Target="../ink/ink200.xml"/><Relationship Id="rId259" Type="http://schemas.openxmlformats.org/officeDocument/2006/relationships/customXml" Target="../ink/ink130.xml"/><Relationship Id="rId424" Type="http://schemas.openxmlformats.org/officeDocument/2006/relationships/image" Target="../media/image211.png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270" Type="http://schemas.openxmlformats.org/officeDocument/2006/relationships/image" Target="../media/image134.png"/><Relationship Id="rId326" Type="http://schemas.openxmlformats.org/officeDocument/2006/relationships/image" Target="../media/image162.png"/><Relationship Id="rId65" Type="http://schemas.openxmlformats.org/officeDocument/2006/relationships/image" Target="../media/image32.png"/><Relationship Id="rId130" Type="http://schemas.openxmlformats.org/officeDocument/2006/relationships/image" Target="../media/image64.png"/><Relationship Id="rId368" Type="http://schemas.openxmlformats.org/officeDocument/2006/relationships/image" Target="../media/image183.png"/><Relationship Id="rId172" Type="http://schemas.openxmlformats.org/officeDocument/2006/relationships/image" Target="../media/image85.png"/><Relationship Id="rId228" Type="http://schemas.openxmlformats.org/officeDocument/2006/relationships/image" Target="../media/image113.png"/><Relationship Id="rId281" Type="http://schemas.openxmlformats.org/officeDocument/2006/relationships/customXml" Target="../ink/ink141.xml"/><Relationship Id="rId337" Type="http://schemas.openxmlformats.org/officeDocument/2006/relationships/customXml" Target="../ink/ink169.xml"/><Relationship Id="rId34" Type="http://schemas.openxmlformats.org/officeDocument/2006/relationships/customXml" Target="../ink/ink17.xml"/><Relationship Id="rId76" Type="http://schemas.openxmlformats.org/officeDocument/2006/relationships/image" Target="../media/image37.png"/><Relationship Id="rId141" Type="http://schemas.openxmlformats.org/officeDocument/2006/relationships/customXml" Target="../ink/ink71.xml"/><Relationship Id="rId379" Type="http://schemas.openxmlformats.org/officeDocument/2006/relationships/customXml" Target="../ink/ink190.xml"/><Relationship Id="rId7" Type="http://schemas.openxmlformats.org/officeDocument/2006/relationships/image" Target="../media/image3.png"/><Relationship Id="rId183" Type="http://schemas.openxmlformats.org/officeDocument/2006/relationships/customXml" Target="../ink/ink92.xml"/><Relationship Id="rId239" Type="http://schemas.openxmlformats.org/officeDocument/2006/relationships/customXml" Target="../ink/ink120.xml"/><Relationship Id="rId390" Type="http://schemas.openxmlformats.org/officeDocument/2006/relationships/image" Target="../media/image194.png"/><Relationship Id="rId404" Type="http://schemas.openxmlformats.org/officeDocument/2006/relationships/image" Target="../media/image201.png"/><Relationship Id="rId250" Type="http://schemas.openxmlformats.org/officeDocument/2006/relationships/image" Target="../media/image124.png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45" Type="http://schemas.openxmlformats.org/officeDocument/2006/relationships/image" Target="../media/image22.png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348" Type="http://schemas.openxmlformats.org/officeDocument/2006/relationships/image" Target="../media/image173.png"/><Relationship Id="rId152" Type="http://schemas.openxmlformats.org/officeDocument/2006/relationships/image" Target="../media/image75.png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415" Type="http://schemas.openxmlformats.org/officeDocument/2006/relationships/customXml" Target="../ink/ink208.xml"/><Relationship Id="rId261" Type="http://schemas.openxmlformats.org/officeDocument/2006/relationships/customXml" Target="../ink/ink131.xml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customXml" Target="../ink/ink159.xml"/><Relationship Id="rId359" Type="http://schemas.openxmlformats.org/officeDocument/2006/relationships/customXml" Target="../ink/ink180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63" Type="http://schemas.openxmlformats.org/officeDocument/2006/relationships/customXml" Target="../ink/ink82.xml"/><Relationship Id="rId219" Type="http://schemas.openxmlformats.org/officeDocument/2006/relationships/customXml" Target="../ink/ink110.xml"/><Relationship Id="rId370" Type="http://schemas.openxmlformats.org/officeDocument/2006/relationships/image" Target="../media/image184.png"/><Relationship Id="rId426" Type="http://schemas.openxmlformats.org/officeDocument/2006/relationships/image" Target="../media/image212.png"/><Relationship Id="rId230" Type="http://schemas.openxmlformats.org/officeDocument/2006/relationships/image" Target="../media/image114.png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image" Target="../media/image135.png"/><Relationship Id="rId328" Type="http://schemas.openxmlformats.org/officeDocument/2006/relationships/image" Target="../media/image163.png"/><Relationship Id="rId132" Type="http://schemas.openxmlformats.org/officeDocument/2006/relationships/image" Target="../media/image65.png"/><Relationship Id="rId174" Type="http://schemas.openxmlformats.org/officeDocument/2006/relationships/image" Target="../media/image86.png"/><Relationship Id="rId381" Type="http://schemas.openxmlformats.org/officeDocument/2006/relationships/customXml" Target="../ink/ink191.xml"/><Relationship Id="rId241" Type="http://schemas.openxmlformats.org/officeDocument/2006/relationships/customXml" Target="../ink/ink121.xml"/><Relationship Id="rId36" Type="http://schemas.openxmlformats.org/officeDocument/2006/relationships/customXml" Target="../ink/ink18.xml"/><Relationship Id="rId283" Type="http://schemas.openxmlformats.org/officeDocument/2006/relationships/customXml" Target="../ink/ink142.xml"/><Relationship Id="rId339" Type="http://schemas.openxmlformats.org/officeDocument/2006/relationships/customXml" Target="../ink/ink170.xml"/><Relationship Id="rId78" Type="http://schemas.openxmlformats.org/officeDocument/2006/relationships/image" Target="../media/image38.png"/><Relationship Id="rId101" Type="http://schemas.openxmlformats.org/officeDocument/2006/relationships/customXml" Target="../ink/ink51.xml"/><Relationship Id="rId143" Type="http://schemas.openxmlformats.org/officeDocument/2006/relationships/customXml" Target="../ink/ink72.xml"/><Relationship Id="rId185" Type="http://schemas.openxmlformats.org/officeDocument/2006/relationships/customXml" Target="../ink/ink93.xml"/><Relationship Id="rId350" Type="http://schemas.openxmlformats.org/officeDocument/2006/relationships/image" Target="../media/image174.png"/><Relationship Id="rId406" Type="http://schemas.openxmlformats.org/officeDocument/2006/relationships/image" Target="../media/image202.png"/><Relationship Id="rId9" Type="http://schemas.openxmlformats.org/officeDocument/2006/relationships/image" Target="../media/image4.png"/><Relationship Id="rId210" Type="http://schemas.openxmlformats.org/officeDocument/2006/relationships/image" Target="../media/image104.png"/><Relationship Id="rId392" Type="http://schemas.openxmlformats.org/officeDocument/2006/relationships/image" Target="../media/image195.png"/><Relationship Id="rId252" Type="http://schemas.openxmlformats.org/officeDocument/2006/relationships/image" Target="../media/image125.png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image" Target="../media/image23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54" Type="http://schemas.openxmlformats.org/officeDocument/2006/relationships/image" Target="../media/image76.png"/><Relationship Id="rId361" Type="http://schemas.openxmlformats.org/officeDocument/2006/relationships/customXml" Target="../ink/ink181.xml"/><Relationship Id="rId196" Type="http://schemas.openxmlformats.org/officeDocument/2006/relationships/image" Target="../media/image97.png"/><Relationship Id="rId417" Type="http://schemas.openxmlformats.org/officeDocument/2006/relationships/customXml" Target="../ink/ink209.xml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63" Type="http://schemas.openxmlformats.org/officeDocument/2006/relationships/customXml" Target="../ink/ink132.xml"/><Relationship Id="rId319" Type="http://schemas.openxmlformats.org/officeDocument/2006/relationships/customXml" Target="../ink/ink160.xml"/><Relationship Id="rId58" Type="http://schemas.openxmlformats.org/officeDocument/2006/relationships/customXml" Target="../ink/ink29.xml"/><Relationship Id="rId123" Type="http://schemas.openxmlformats.org/officeDocument/2006/relationships/customXml" Target="../ink/ink62.xml"/><Relationship Id="rId330" Type="http://schemas.openxmlformats.org/officeDocument/2006/relationships/image" Target="../media/image164.png"/><Relationship Id="rId165" Type="http://schemas.openxmlformats.org/officeDocument/2006/relationships/customXml" Target="../ink/ink83.xml"/><Relationship Id="rId372" Type="http://schemas.openxmlformats.org/officeDocument/2006/relationships/image" Target="../media/image185.png"/><Relationship Id="rId428" Type="http://schemas.openxmlformats.org/officeDocument/2006/relationships/image" Target="../media/image213.png"/><Relationship Id="rId232" Type="http://schemas.openxmlformats.org/officeDocument/2006/relationships/image" Target="../media/image115.png"/><Relationship Id="rId274" Type="http://schemas.openxmlformats.org/officeDocument/2006/relationships/image" Target="../media/image136.png"/><Relationship Id="rId27" Type="http://schemas.openxmlformats.org/officeDocument/2006/relationships/image" Target="../media/image13.png"/><Relationship Id="rId69" Type="http://schemas.openxmlformats.org/officeDocument/2006/relationships/customXml" Target="../ink/ink35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76" Type="http://schemas.openxmlformats.org/officeDocument/2006/relationships/image" Target="../media/image87.png"/><Relationship Id="rId341" Type="http://schemas.openxmlformats.org/officeDocument/2006/relationships/customXml" Target="../ink/ink171.xml"/><Relationship Id="rId383" Type="http://schemas.openxmlformats.org/officeDocument/2006/relationships/customXml" Target="../ink/ink192.xml"/><Relationship Id="rId201" Type="http://schemas.openxmlformats.org/officeDocument/2006/relationships/customXml" Target="../ink/ink101.xml"/><Relationship Id="rId243" Type="http://schemas.openxmlformats.org/officeDocument/2006/relationships/customXml" Target="../ink/ink122.xml"/><Relationship Id="rId285" Type="http://schemas.openxmlformats.org/officeDocument/2006/relationships/customXml" Target="../ink/ink143.xml"/><Relationship Id="rId38" Type="http://schemas.openxmlformats.org/officeDocument/2006/relationships/customXml" Target="../ink/ink19.xml"/><Relationship Id="rId103" Type="http://schemas.openxmlformats.org/officeDocument/2006/relationships/customXml" Target="../ink/ink52.xml"/><Relationship Id="rId310" Type="http://schemas.openxmlformats.org/officeDocument/2006/relationships/image" Target="../media/image154.png"/><Relationship Id="rId70" Type="http://schemas.openxmlformats.org/officeDocument/2006/relationships/image" Target="../media/image34.png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66" Type="http://schemas.openxmlformats.org/officeDocument/2006/relationships/image" Target="../media/image82.png"/><Relationship Id="rId187" Type="http://schemas.openxmlformats.org/officeDocument/2006/relationships/customXml" Target="../ink/ink94.xml"/><Relationship Id="rId331" Type="http://schemas.openxmlformats.org/officeDocument/2006/relationships/customXml" Target="../ink/ink166.xml"/><Relationship Id="rId352" Type="http://schemas.openxmlformats.org/officeDocument/2006/relationships/image" Target="../media/image175.png"/><Relationship Id="rId373" Type="http://schemas.openxmlformats.org/officeDocument/2006/relationships/customXml" Target="../ink/ink187.xml"/><Relationship Id="rId394" Type="http://schemas.openxmlformats.org/officeDocument/2006/relationships/image" Target="../media/image196.png"/><Relationship Id="rId408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5.png"/><Relationship Id="rId233" Type="http://schemas.openxmlformats.org/officeDocument/2006/relationships/customXml" Target="../ink/ink117.xml"/><Relationship Id="rId254" Type="http://schemas.openxmlformats.org/officeDocument/2006/relationships/image" Target="../media/image126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275" Type="http://schemas.openxmlformats.org/officeDocument/2006/relationships/customXml" Target="../ink/ink138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customXml" Target="../ink/ink30.xml"/><Relationship Id="rId81" Type="http://schemas.openxmlformats.org/officeDocument/2006/relationships/customXml" Target="../ink/ink41.xml"/><Relationship Id="rId135" Type="http://schemas.openxmlformats.org/officeDocument/2006/relationships/customXml" Target="../ink/ink68.xml"/><Relationship Id="rId156" Type="http://schemas.openxmlformats.org/officeDocument/2006/relationships/image" Target="../media/image77.png"/><Relationship Id="rId177" Type="http://schemas.openxmlformats.org/officeDocument/2006/relationships/customXml" Target="../ink/ink89.xml"/><Relationship Id="rId198" Type="http://schemas.openxmlformats.org/officeDocument/2006/relationships/image" Target="../media/image98.png"/><Relationship Id="rId321" Type="http://schemas.openxmlformats.org/officeDocument/2006/relationships/customXml" Target="../ink/ink161.xml"/><Relationship Id="rId342" Type="http://schemas.openxmlformats.org/officeDocument/2006/relationships/image" Target="../media/image170.png"/><Relationship Id="rId363" Type="http://schemas.openxmlformats.org/officeDocument/2006/relationships/customXml" Target="../ink/ink182.xml"/><Relationship Id="rId384" Type="http://schemas.openxmlformats.org/officeDocument/2006/relationships/image" Target="../media/image191.png"/><Relationship Id="rId419" Type="http://schemas.openxmlformats.org/officeDocument/2006/relationships/customXml" Target="../ink/ink210.xml"/><Relationship Id="rId202" Type="http://schemas.openxmlformats.org/officeDocument/2006/relationships/image" Target="../media/image100.png"/><Relationship Id="rId223" Type="http://schemas.openxmlformats.org/officeDocument/2006/relationships/customXml" Target="../ink/ink112.xml"/><Relationship Id="rId244" Type="http://schemas.openxmlformats.org/officeDocument/2006/relationships/image" Target="../media/image121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customXml" Target="../ink/ink133.xml"/><Relationship Id="rId286" Type="http://schemas.openxmlformats.org/officeDocument/2006/relationships/image" Target="../media/image142.png"/><Relationship Id="rId50" Type="http://schemas.openxmlformats.org/officeDocument/2006/relationships/customXml" Target="../ink/ink25.xml"/><Relationship Id="rId104" Type="http://schemas.openxmlformats.org/officeDocument/2006/relationships/image" Target="../media/image51.png"/><Relationship Id="rId125" Type="http://schemas.openxmlformats.org/officeDocument/2006/relationships/customXml" Target="../ink/ink63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188" Type="http://schemas.openxmlformats.org/officeDocument/2006/relationships/image" Target="../media/image93.png"/><Relationship Id="rId311" Type="http://schemas.openxmlformats.org/officeDocument/2006/relationships/customXml" Target="../ink/ink156.xml"/><Relationship Id="rId332" Type="http://schemas.openxmlformats.org/officeDocument/2006/relationships/image" Target="../media/image165.png"/><Relationship Id="rId353" Type="http://schemas.openxmlformats.org/officeDocument/2006/relationships/customXml" Target="../ink/ink177.xml"/><Relationship Id="rId374" Type="http://schemas.openxmlformats.org/officeDocument/2006/relationships/image" Target="../media/image186.png"/><Relationship Id="rId395" Type="http://schemas.openxmlformats.org/officeDocument/2006/relationships/customXml" Target="../ink/ink198.xml"/><Relationship Id="rId409" Type="http://schemas.openxmlformats.org/officeDocument/2006/relationships/customXml" Target="../ink/ink205.xml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213" Type="http://schemas.openxmlformats.org/officeDocument/2006/relationships/customXml" Target="../ink/ink107.xml"/><Relationship Id="rId234" Type="http://schemas.openxmlformats.org/officeDocument/2006/relationships/image" Target="../media/image116.png"/><Relationship Id="rId420" Type="http://schemas.openxmlformats.org/officeDocument/2006/relationships/image" Target="../media/image20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customXml" Target="../ink/ink128.xml"/><Relationship Id="rId276" Type="http://schemas.openxmlformats.org/officeDocument/2006/relationships/image" Target="../media/image137.png"/><Relationship Id="rId297" Type="http://schemas.openxmlformats.org/officeDocument/2006/relationships/customXml" Target="../ink/ink149.xml"/><Relationship Id="rId40" Type="http://schemas.openxmlformats.org/officeDocument/2006/relationships/customXml" Target="../ink/ink20.xml"/><Relationship Id="rId115" Type="http://schemas.openxmlformats.org/officeDocument/2006/relationships/customXml" Target="../ink/ink58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178" Type="http://schemas.openxmlformats.org/officeDocument/2006/relationships/image" Target="../media/image88.png"/><Relationship Id="rId301" Type="http://schemas.openxmlformats.org/officeDocument/2006/relationships/customXml" Target="../ink/ink151.xml"/><Relationship Id="rId322" Type="http://schemas.openxmlformats.org/officeDocument/2006/relationships/image" Target="../media/image160.png"/><Relationship Id="rId343" Type="http://schemas.openxmlformats.org/officeDocument/2006/relationships/customXml" Target="../ink/ink172.xml"/><Relationship Id="rId364" Type="http://schemas.openxmlformats.org/officeDocument/2006/relationships/image" Target="../media/image181.png"/><Relationship Id="rId61" Type="http://schemas.openxmlformats.org/officeDocument/2006/relationships/image" Target="../media/image30.png"/><Relationship Id="rId82" Type="http://schemas.openxmlformats.org/officeDocument/2006/relationships/image" Target="../media/image40.png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385" Type="http://schemas.openxmlformats.org/officeDocument/2006/relationships/customXml" Target="../ink/ink193.xml"/><Relationship Id="rId19" Type="http://schemas.openxmlformats.org/officeDocument/2006/relationships/image" Target="../media/image9.png"/><Relationship Id="rId224" Type="http://schemas.openxmlformats.org/officeDocument/2006/relationships/image" Target="../media/image111.png"/><Relationship Id="rId245" Type="http://schemas.openxmlformats.org/officeDocument/2006/relationships/customXml" Target="../ink/ink123.xml"/><Relationship Id="rId266" Type="http://schemas.openxmlformats.org/officeDocument/2006/relationships/image" Target="../media/image132.png"/><Relationship Id="rId287" Type="http://schemas.openxmlformats.org/officeDocument/2006/relationships/customXml" Target="../ink/ink144.xml"/><Relationship Id="rId410" Type="http://schemas.openxmlformats.org/officeDocument/2006/relationships/image" Target="../media/image204.png"/><Relationship Id="rId30" Type="http://schemas.openxmlformats.org/officeDocument/2006/relationships/customXml" Target="../ink/ink15.xml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Relationship Id="rId312" Type="http://schemas.openxmlformats.org/officeDocument/2006/relationships/image" Target="../media/image155.png"/><Relationship Id="rId333" Type="http://schemas.openxmlformats.org/officeDocument/2006/relationships/customXml" Target="../ink/ink167.xml"/><Relationship Id="rId354" Type="http://schemas.openxmlformats.org/officeDocument/2006/relationships/image" Target="../media/image176.png"/><Relationship Id="rId51" Type="http://schemas.openxmlformats.org/officeDocument/2006/relationships/image" Target="../media/image25.png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189" Type="http://schemas.openxmlformats.org/officeDocument/2006/relationships/customXml" Target="../ink/ink95.xml"/><Relationship Id="rId375" Type="http://schemas.openxmlformats.org/officeDocument/2006/relationships/customXml" Target="../ink/ink188.xml"/><Relationship Id="rId396" Type="http://schemas.openxmlformats.org/officeDocument/2006/relationships/image" Target="../media/image197.png"/><Relationship Id="rId3" Type="http://schemas.openxmlformats.org/officeDocument/2006/relationships/image" Target="../media/image1.png"/><Relationship Id="rId214" Type="http://schemas.openxmlformats.org/officeDocument/2006/relationships/image" Target="../media/image106.png"/><Relationship Id="rId235" Type="http://schemas.openxmlformats.org/officeDocument/2006/relationships/customXml" Target="../ink/ink118.xml"/><Relationship Id="rId256" Type="http://schemas.openxmlformats.org/officeDocument/2006/relationships/image" Target="../media/image127.png"/><Relationship Id="rId277" Type="http://schemas.openxmlformats.org/officeDocument/2006/relationships/customXml" Target="../ink/ink139.xml"/><Relationship Id="rId298" Type="http://schemas.openxmlformats.org/officeDocument/2006/relationships/image" Target="../media/image148.png"/><Relationship Id="rId400" Type="http://schemas.openxmlformats.org/officeDocument/2006/relationships/image" Target="../media/image199.png"/><Relationship Id="rId421" Type="http://schemas.openxmlformats.org/officeDocument/2006/relationships/customXml" Target="../ink/ink211.xml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302" Type="http://schemas.openxmlformats.org/officeDocument/2006/relationships/image" Target="../media/image150.png"/><Relationship Id="rId323" Type="http://schemas.openxmlformats.org/officeDocument/2006/relationships/customXml" Target="../ink/ink162.xml"/><Relationship Id="rId344" Type="http://schemas.openxmlformats.org/officeDocument/2006/relationships/image" Target="../media/image171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179" Type="http://schemas.openxmlformats.org/officeDocument/2006/relationships/customXml" Target="../ink/ink90.xml"/><Relationship Id="rId365" Type="http://schemas.openxmlformats.org/officeDocument/2006/relationships/customXml" Target="../ink/ink183.xml"/><Relationship Id="rId386" Type="http://schemas.openxmlformats.org/officeDocument/2006/relationships/image" Target="../media/image192.png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5" Type="http://schemas.openxmlformats.org/officeDocument/2006/relationships/customXml" Target="../ink/ink113.xml"/><Relationship Id="rId246" Type="http://schemas.openxmlformats.org/officeDocument/2006/relationships/image" Target="../media/image122.png"/><Relationship Id="rId267" Type="http://schemas.openxmlformats.org/officeDocument/2006/relationships/customXml" Target="../ink/ink134.xml"/><Relationship Id="rId288" Type="http://schemas.openxmlformats.org/officeDocument/2006/relationships/image" Target="../media/image143.png"/><Relationship Id="rId411" Type="http://schemas.openxmlformats.org/officeDocument/2006/relationships/customXml" Target="../ink/ink206.xml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313" Type="http://schemas.openxmlformats.org/officeDocument/2006/relationships/customXml" Target="../ink/ink157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customXml" Target="../ink/ink37.xml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169" Type="http://schemas.openxmlformats.org/officeDocument/2006/relationships/customXml" Target="../ink/ink85.xml"/><Relationship Id="rId334" Type="http://schemas.openxmlformats.org/officeDocument/2006/relationships/image" Target="../media/image166.png"/><Relationship Id="rId355" Type="http://schemas.openxmlformats.org/officeDocument/2006/relationships/customXml" Target="../ink/ink178.xml"/><Relationship Id="rId376" Type="http://schemas.openxmlformats.org/officeDocument/2006/relationships/image" Target="../media/image187.png"/><Relationship Id="rId397" Type="http://schemas.openxmlformats.org/officeDocument/2006/relationships/customXml" Target="../ink/ink199.xml"/><Relationship Id="rId4" Type="http://schemas.openxmlformats.org/officeDocument/2006/relationships/customXml" Target="../ink/ink2.xml"/><Relationship Id="rId180" Type="http://schemas.openxmlformats.org/officeDocument/2006/relationships/image" Target="../media/image89.png"/><Relationship Id="rId215" Type="http://schemas.openxmlformats.org/officeDocument/2006/relationships/customXml" Target="../ink/ink108.xml"/><Relationship Id="rId236" Type="http://schemas.openxmlformats.org/officeDocument/2006/relationships/image" Target="../media/image117.png"/><Relationship Id="rId257" Type="http://schemas.openxmlformats.org/officeDocument/2006/relationships/customXml" Target="../ink/ink129.xml"/><Relationship Id="rId278" Type="http://schemas.openxmlformats.org/officeDocument/2006/relationships/image" Target="../media/image138.png"/><Relationship Id="rId401" Type="http://schemas.openxmlformats.org/officeDocument/2006/relationships/customXml" Target="../ink/ink201.xml"/><Relationship Id="rId422" Type="http://schemas.openxmlformats.org/officeDocument/2006/relationships/image" Target="../media/image210.png"/><Relationship Id="rId303" Type="http://schemas.openxmlformats.org/officeDocument/2006/relationships/customXml" Target="../ink/ink152.xml"/><Relationship Id="rId42" Type="http://schemas.openxmlformats.org/officeDocument/2006/relationships/customXml" Target="../ink/ink21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345" Type="http://schemas.openxmlformats.org/officeDocument/2006/relationships/customXml" Target="../ink/ink173.xml"/><Relationship Id="rId387" Type="http://schemas.openxmlformats.org/officeDocument/2006/relationships/customXml" Target="../ink/ink194.xml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47" Type="http://schemas.openxmlformats.org/officeDocument/2006/relationships/customXml" Target="../ink/ink124.xml"/><Relationship Id="rId412" Type="http://schemas.openxmlformats.org/officeDocument/2006/relationships/image" Target="../media/image205.png"/><Relationship Id="rId107" Type="http://schemas.openxmlformats.org/officeDocument/2006/relationships/customXml" Target="../ink/ink54.xml"/><Relationship Id="rId289" Type="http://schemas.openxmlformats.org/officeDocument/2006/relationships/customXml" Target="../ink/ink145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customXml" Target="../ink/ink75.xml"/><Relationship Id="rId314" Type="http://schemas.openxmlformats.org/officeDocument/2006/relationships/image" Target="../media/image156.png"/><Relationship Id="rId356" Type="http://schemas.openxmlformats.org/officeDocument/2006/relationships/image" Target="../media/image177.png"/><Relationship Id="rId398" Type="http://schemas.openxmlformats.org/officeDocument/2006/relationships/image" Target="../media/image198.png"/><Relationship Id="rId95" Type="http://schemas.openxmlformats.org/officeDocument/2006/relationships/customXml" Target="../ink/ink48.xml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Relationship Id="rId423" Type="http://schemas.openxmlformats.org/officeDocument/2006/relationships/customXml" Target="../ink/ink212.xml"/><Relationship Id="rId258" Type="http://schemas.openxmlformats.org/officeDocument/2006/relationships/image" Target="../media/image128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image" Target="../media/image58.png"/><Relationship Id="rId325" Type="http://schemas.openxmlformats.org/officeDocument/2006/relationships/customXml" Target="../ink/ink163.xml"/><Relationship Id="rId367" Type="http://schemas.openxmlformats.org/officeDocument/2006/relationships/customXml" Target="../ink/ink184.xml"/><Relationship Id="rId171" Type="http://schemas.openxmlformats.org/officeDocument/2006/relationships/customXml" Target="../ink/ink86.xml"/><Relationship Id="rId227" Type="http://schemas.openxmlformats.org/officeDocument/2006/relationships/customXml" Target="../ink/ink114.xml"/><Relationship Id="rId269" Type="http://schemas.openxmlformats.org/officeDocument/2006/relationships/customXml" Target="../ink/ink135.xml"/><Relationship Id="rId33" Type="http://schemas.openxmlformats.org/officeDocument/2006/relationships/image" Target="../media/image16.png"/><Relationship Id="rId129" Type="http://schemas.openxmlformats.org/officeDocument/2006/relationships/customXml" Target="../ink/ink65.xml"/><Relationship Id="rId280" Type="http://schemas.openxmlformats.org/officeDocument/2006/relationships/image" Target="../media/image139.png"/><Relationship Id="rId336" Type="http://schemas.openxmlformats.org/officeDocument/2006/relationships/image" Target="../media/image167.png"/><Relationship Id="rId75" Type="http://schemas.openxmlformats.org/officeDocument/2006/relationships/customXml" Target="../ink/ink38.xml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378" Type="http://schemas.openxmlformats.org/officeDocument/2006/relationships/image" Target="../media/image188.png"/><Relationship Id="rId403" Type="http://schemas.openxmlformats.org/officeDocument/2006/relationships/customXml" Target="../ink/ink202.xml"/><Relationship Id="rId6" Type="http://schemas.openxmlformats.org/officeDocument/2006/relationships/customXml" Target="../ink/ink3.xml"/><Relationship Id="rId238" Type="http://schemas.openxmlformats.org/officeDocument/2006/relationships/image" Target="../media/image118.png"/><Relationship Id="rId291" Type="http://schemas.openxmlformats.org/officeDocument/2006/relationships/customXml" Target="../ink/ink146.xml"/><Relationship Id="rId305" Type="http://schemas.openxmlformats.org/officeDocument/2006/relationships/customXml" Target="../ink/ink153.xml"/><Relationship Id="rId347" Type="http://schemas.openxmlformats.org/officeDocument/2006/relationships/customXml" Target="../ink/ink174.xml"/><Relationship Id="rId44" Type="http://schemas.openxmlformats.org/officeDocument/2006/relationships/customXml" Target="../ink/ink22.xml"/><Relationship Id="rId86" Type="http://schemas.openxmlformats.org/officeDocument/2006/relationships/image" Target="../media/image42.png"/><Relationship Id="rId151" Type="http://schemas.openxmlformats.org/officeDocument/2006/relationships/customXml" Target="../ink/ink76.xml"/><Relationship Id="rId389" Type="http://schemas.openxmlformats.org/officeDocument/2006/relationships/customXml" Target="../ink/ink195.xml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49" Type="http://schemas.openxmlformats.org/officeDocument/2006/relationships/customXml" Target="../ink/ink125.xml"/><Relationship Id="rId414" Type="http://schemas.openxmlformats.org/officeDocument/2006/relationships/image" Target="../media/image206.png"/><Relationship Id="rId13" Type="http://schemas.openxmlformats.org/officeDocument/2006/relationships/image" Target="../media/image6.png"/><Relationship Id="rId109" Type="http://schemas.openxmlformats.org/officeDocument/2006/relationships/customXml" Target="../ink/ink55.xml"/><Relationship Id="rId260" Type="http://schemas.openxmlformats.org/officeDocument/2006/relationships/image" Target="../media/image129.png"/><Relationship Id="rId316" Type="http://schemas.openxmlformats.org/officeDocument/2006/relationships/image" Target="../media/image157.png"/><Relationship Id="rId55" Type="http://schemas.openxmlformats.org/officeDocument/2006/relationships/image" Target="../media/image27.png"/><Relationship Id="rId97" Type="http://schemas.openxmlformats.org/officeDocument/2006/relationships/customXml" Target="../ink/ink49.xml"/><Relationship Id="rId120" Type="http://schemas.openxmlformats.org/officeDocument/2006/relationships/image" Target="../media/image59.png"/><Relationship Id="rId358" Type="http://schemas.openxmlformats.org/officeDocument/2006/relationships/image" Target="../media/image178.png"/><Relationship Id="rId162" Type="http://schemas.openxmlformats.org/officeDocument/2006/relationships/image" Target="../media/image80.png"/><Relationship Id="rId218" Type="http://schemas.openxmlformats.org/officeDocument/2006/relationships/image" Target="../media/image108.png"/><Relationship Id="rId425" Type="http://schemas.openxmlformats.org/officeDocument/2006/relationships/customXml" Target="../ink/ink213.xml"/><Relationship Id="rId271" Type="http://schemas.openxmlformats.org/officeDocument/2006/relationships/customXml" Target="../ink/ink136.xml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customXml" Target="../ink/ink66.xml"/><Relationship Id="rId327" Type="http://schemas.openxmlformats.org/officeDocument/2006/relationships/customXml" Target="../ink/ink164.xml"/><Relationship Id="rId369" Type="http://schemas.openxmlformats.org/officeDocument/2006/relationships/customXml" Target="../ink/ink185.xml"/><Relationship Id="rId173" Type="http://schemas.openxmlformats.org/officeDocument/2006/relationships/customXml" Target="../ink/ink87.xml"/><Relationship Id="rId229" Type="http://schemas.openxmlformats.org/officeDocument/2006/relationships/customXml" Target="../ink/ink115.xml"/><Relationship Id="rId380" Type="http://schemas.openxmlformats.org/officeDocument/2006/relationships/image" Target="../media/image189.png"/><Relationship Id="rId240" Type="http://schemas.openxmlformats.org/officeDocument/2006/relationships/image" Target="../media/image119.png"/><Relationship Id="rId35" Type="http://schemas.openxmlformats.org/officeDocument/2006/relationships/image" Target="../media/image17.png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282" Type="http://schemas.openxmlformats.org/officeDocument/2006/relationships/image" Target="../media/image140.png"/><Relationship Id="rId338" Type="http://schemas.openxmlformats.org/officeDocument/2006/relationships/image" Target="../media/image168.png"/><Relationship Id="rId8" Type="http://schemas.openxmlformats.org/officeDocument/2006/relationships/customXml" Target="../ink/ink4.xml"/><Relationship Id="rId142" Type="http://schemas.openxmlformats.org/officeDocument/2006/relationships/image" Target="../media/image70.png"/><Relationship Id="rId184" Type="http://schemas.openxmlformats.org/officeDocument/2006/relationships/image" Target="../media/image91.png"/><Relationship Id="rId391" Type="http://schemas.openxmlformats.org/officeDocument/2006/relationships/customXml" Target="../ink/ink196.xml"/><Relationship Id="rId405" Type="http://schemas.openxmlformats.org/officeDocument/2006/relationships/customXml" Target="../ink/ink203.xml"/><Relationship Id="rId251" Type="http://schemas.openxmlformats.org/officeDocument/2006/relationships/customXml" Target="../ink/ink126.xml"/><Relationship Id="rId46" Type="http://schemas.openxmlformats.org/officeDocument/2006/relationships/customXml" Target="../ink/ink23.xml"/><Relationship Id="rId293" Type="http://schemas.openxmlformats.org/officeDocument/2006/relationships/customXml" Target="../ink/ink147.xml"/><Relationship Id="rId307" Type="http://schemas.openxmlformats.org/officeDocument/2006/relationships/customXml" Target="../ink/ink154.xml"/><Relationship Id="rId349" Type="http://schemas.openxmlformats.org/officeDocument/2006/relationships/customXml" Target="../ink/ink175.xml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53" Type="http://schemas.openxmlformats.org/officeDocument/2006/relationships/customXml" Target="../ink/ink77.xml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360" Type="http://schemas.openxmlformats.org/officeDocument/2006/relationships/image" Target="../media/image179.png"/><Relationship Id="rId416" Type="http://schemas.openxmlformats.org/officeDocument/2006/relationships/image" Target="../media/image207.png"/><Relationship Id="rId220" Type="http://schemas.openxmlformats.org/officeDocument/2006/relationships/image" Target="../media/image109.png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image" Target="../media/image130.png"/><Relationship Id="rId318" Type="http://schemas.openxmlformats.org/officeDocument/2006/relationships/image" Target="../media/image158.png"/><Relationship Id="rId99" Type="http://schemas.openxmlformats.org/officeDocument/2006/relationships/customXml" Target="../ink/ink50.xml"/><Relationship Id="rId122" Type="http://schemas.openxmlformats.org/officeDocument/2006/relationships/image" Target="../media/image60.png"/><Relationship Id="rId164" Type="http://schemas.openxmlformats.org/officeDocument/2006/relationships/image" Target="../media/image81.png"/><Relationship Id="rId371" Type="http://schemas.openxmlformats.org/officeDocument/2006/relationships/customXml" Target="../ink/ink186.xml"/><Relationship Id="rId427" Type="http://schemas.openxmlformats.org/officeDocument/2006/relationships/customXml" Target="../ink/ink214.xml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273" Type="http://schemas.openxmlformats.org/officeDocument/2006/relationships/customXml" Target="../ink/ink137.xml"/><Relationship Id="rId329" Type="http://schemas.openxmlformats.org/officeDocument/2006/relationships/customXml" Target="../ink/ink165.xml"/><Relationship Id="rId68" Type="http://schemas.openxmlformats.org/officeDocument/2006/relationships/customXml" Target="../ink/ink34.xml"/><Relationship Id="rId133" Type="http://schemas.openxmlformats.org/officeDocument/2006/relationships/customXml" Target="../ink/ink67.xml"/><Relationship Id="rId175" Type="http://schemas.openxmlformats.org/officeDocument/2006/relationships/customXml" Target="../ink/ink88.xml"/><Relationship Id="rId340" Type="http://schemas.openxmlformats.org/officeDocument/2006/relationships/image" Target="../media/image169.png"/><Relationship Id="rId200" Type="http://schemas.openxmlformats.org/officeDocument/2006/relationships/image" Target="../media/image99.png"/><Relationship Id="rId382" Type="http://schemas.openxmlformats.org/officeDocument/2006/relationships/image" Target="../media/image190.png"/><Relationship Id="rId242" Type="http://schemas.openxmlformats.org/officeDocument/2006/relationships/image" Target="../media/image120.png"/><Relationship Id="rId284" Type="http://schemas.openxmlformats.org/officeDocument/2006/relationships/image" Target="../media/image141.png"/><Relationship Id="rId37" Type="http://schemas.openxmlformats.org/officeDocument/2006/relationships/image" Target="../media/image18.png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86" Type="http://schemas.openxmlformats.org/officeDocument/2006/relationships/image" Target="../media/image92.png"/><Relationship Id="rId351" Type="http://schemas.openxmlformats.org/officeDocument/2006/relationships/customXml" Target="../ink/ink176.xml"/><Relationship Id="rId393" Type="http://schemas.openxmlformats.org/officeDocument/2006/relationships/customXml" Target="../ink/ink197.xml"/><Relationship Id="rId407" Type="http://schemas.openxmlformats.org/officeDocument/2006/relationships/customXml" Target="../ink/ink204.xml"/><Relationship Id="rId211" Type="http://schemas.openxmlformats.org/officeDocument/2006/relationships/customXml" Target="../ink/ink106.xml"/><Relationship Id="rId253" Type="http://schemas.openxmlformats.org/officeDocument/2006/relationships/customXml" Target="../ink/ink127.xml"/><Relationship Id="rId295" Type="http://schemas.openxmlformats.org/officeDocument/2006/relationships/customXml" Target="../ink/ink148.xml"/><Relationship Id="rId309" Type="http://schemas.openxmlformats.org/officeDocument/2006/relationships/customXml" Target="../ink/ink155.xml"/><Relationship Id="rId48" Type="http://schemas.openxmlformats.org/officeDocument/2006/relationships/customXml" Target="../ink/ink24.xml"/><Relationship Id="rId113" Type="http://schemas.openxmlformats.org/officeDocument/2006/relationships/customXml" Target="../ink/ink57.xml"/><Relationship Id="rId320" Type="http://schemas.openxmlformats.org/officeDocument/2006/relationships/image" Target="../media/image159.png"/><Relationship Id="rId155" Type="http://schemas.openxmlformats.org/officeDocument/2006/relationships/customXml" Target="../ink/ink78.xml"/><Relationship Id="rId197" Type="http://schemas.openxmlformats.org/officeDocument/2006/relationships/customXml" Target="../ink/ink99.xml"/><Relationship Id="rId362" Type="http://schemas.openxmlformats.org/officeDocument/2006/relationships/image" Target="../media/image180.png"/><Relationship Id="rId418" Type="http://schemas.openxmlformats.org/officeDocument/2006/relationships/image" Target="../media/image208.png"/><Relationship Id="rId222" Type="http://schemas.openxmlformats.org/officeDocument/2006/relationships/image" Target="../media/image110.png"/><Relationship Id="rId264" Type="http://schemas.openxmlformats.org/officeDocument/2006/relationships/image" Target="../media/image131.png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2.xml"/><Relationship Id="rId299" Type="http://schemas.openxmlformats.org/officeDocument/2006/relationships/customXml" Target="../ink/ink363.xml"/><Relationship Id="rId21" Type="http://schemas.openxmlformats.org/officeDocument/2006/relationships/customXml" Target="../ink/ink224.xml"/><Relationship Id="rId63" Type="http://schemas.openxmlformats.org/officeDocument/2006/relationships/customXml" Target="../ink/ink245.xml"/><Relationship Id="rId159" Type="http://schemas.openxmlformats.org/officeDocument/2006/relationships/customXml" Target="../ink/ink293.xml"/><Relationship Id="rId324" Type="http://schemas.openxmlformats.org/officeDocument/2006/relationships/image" Target="../media/image372.png"/><Relationship Id="rId366" Type="http://schemas.openxmlformats.org/officeDocument/2006/relationships/image" Target="../media/image393.png"/><Relationship Id="rId170" Type="http://schemas.openxmlformats.org/officeDocument/2006/relationships/image" Target="../media/image296.png"/><Relationship Id="rId226" Type="http://schemas.openxmlformats.org/officeDocument/2006/relationships/image" Target="../media/image324.png"/><Relationship Id="rId268" Type="http://schemas.openxmlformats.org/officeDocument/2006/relationships/image" Target="../media/image344.png"/><Relationship Id="rId32" Type="http://schemas.openxmlformats.org/officeDocument/2006/relationships/image" Target="../media/image228.png"/><Relationship Id="rId74" Type="http://schemas.openxmlformats.org/officeDocument/2006/relationships/image" Target="../media/image249.png"/><Relationship Id="rId128" Type="http://schemas.openxmlformats.org/officeDocument/2006/relationships/image" Target="../media/image276.png"/><Relationship Id="rId335" Type="http://schemas.openxmlformats.org/officeDocument/2006/relationships/customXml" Target="../ink/ink381.xml"/><Relationship Id="rId377" Type="http://schemas.openxmlformats.org/officeDocument/2006/relationships/customXml" Target="../ink/ink402.xml"/><Relationship Id="rId5" Type="http://schemas.openxmlformats.org/officeDocument/2006/relationships/customXml" Target="../ink/ink216.xml"/><Relationship Id="rId181" Type="http://schemas.openxmlformats.org/officeDocument/2006/relationships/customXml" Target="../ink/ink304.xml"/><Relationship Id="rId237" Type="http://schemas.openxmlformats.org/officeDocument/2006/relationships/customXml" Target="../ink/ink332.xml"/><Relationship Id="rId402" Type="http://schemas.openxmlformats.org/officeDocument/2006/relationships/image" Target="../media/image411.png"/><Relationship Id="rId279" Type="http://schemas.openxmlformats.org/officeDocument/2006/relationships/customXml" Target="../ink/ink353.xml"/><Relationship Id="rId43" Type="http://schemas.openxmlformats.org/officeDocument/2006/relationships/customXml" Target="../ink/ink235.xml"/><Relationship Id="rId139" Type="http://schemas.openxmlformats.org/officeDocument/2006/relationships/customXml" Target="../ink/ink283.xml"/><Relationship Id="rId290" Type="http://schemas.openxmlformats.org/officeDocument/2006/relationships/image" Target="../media/image355.png"/><Relationship Id="rId304" Type="http://schemas.openxmlformats.org/officeDocument/2006/relationships/image" Target="../media/image362.png"/><Relationship Id="rId346" Type="http://schemas.openxmlformats.org/officeDocument/2006/relationships/image" Target="../media/image383.png"/><Relationship Id="rId388" Type="http://schemas.openxmlformats.org/officeDocument/2006/relationships/image" Target="../media/image404.png"/><Relationship Id="rId85" Type="http://schemas.openxmlformats.org/officeDocument/2006/relationships/customXml" Target="../ink/ink256.xml"/><Relationship Id="rId150" Type="http://schemas.openxmlformats.org/officeDocument/2006/relationships/image" Target="../media/image287.png"/><Relationship Id="rId192" Type="http://schemas.openxmlformats.org/officeDocument/2006/relationships/image" Target="../media/image307.png"/><Relationship Id="rId206" Type="http://schemas.openxmlformats.org/officeDocument/2006/relationships/image" Target="../media/image314.png"/><Relationship Id="rId413" Type="http://schemas.openxmlformats.org/officeDocument/2006/relationships/customXml" Target="../ink/ink420.xml"/><Relationship Id="rId248" Type="http://schemas.openxmlformats.org/officeDocument/2006/relationships/image" Target="../media/image21.png"/><Relationship Id="rId12" Type="http://schemas.openxmlformats.org/officeDocument/2006/relationships/image" Target="../media/image218.png"/><Relationship Id="rId108" Type="http://schemas.openxmlformats.org/officeDocument/2006/relationships/image" Target="../media/image266.png"/><Relationship Id="rId315" Type="http://schemas.openxmlformats.org/officeDocument/2006/relationships/customXml" Target="../ink/ink371.xml"/><Relationship Id="rId357" Type="http://schemas.openxmlformats.org/officeDocument/2006/relationships/customXml" Target="../ink/ink392.xml"/><Relationship Id="rId54" Type="http://schemas.openxmlformats.org/officeDocument/2006/relationships/image" Target="../media/image239.png"/><Relationship Id="rId96" Type="http://schemas.openxmlformats.org/officeDocument/2006/relationships/image" Target="../media/image260.png"/><Relationship Id="rId161" Type="http://schemas.openxmlformats.org/officeDocument/2006/relationships/customXml" Target="../ink/ink294.xml"/><Relationship Id="rId217" Type="http://schemas.openxmlformats.org/officeDocument/2006/relationships/customXml" Target="../ink/ink322.xml"/><Relationship Id="rId399" Type="http://schemas.openxmlformats.org/officeDocument/2006/relationships/customXml" Target="../ink/ink413.xml"/><Relationship Id="rId259" Type="http://schemas.openxmlformats.org/officeDocument/2006/relationships/customXml" Target="../ink/ink343.xml"/><Relationship Id="rId424" Type="http://schemas.openxmlformats.org/officeDocument/2006/relationships/image" Target="../media/image422.png"/><Relationship Id="rId23" Type="http://schemas.openxmlformats.org/officeDocument/2006/relationships/customXml" Target="../ink/ink225.xml"/><Relationship Id="rId119" Type="http://schemas.openxmlformats.org/officeDocument/2006/relationships/customXml" Target="../ink/ink273.xml"/><Relationship Id="rId270" Type="http://schemas.openxmlformats.org/officeDocument/2006/relationships/image" Target="../media/image345.png"/><Relationship Id="rId326" Type="http://schemas.openxmlformats.org/officeDocument/2006/relationships/image" Target="../media/image373.png"/><Relationship Id="rId65" Type="http://schemas.openxmlformats.org/officeDocument/2006/relationships/customXml" Target="../ink/ink246.xml"/><Relationship Id="rId130" Type="http://schemas.openxmlformats.org/officeDocument/2006/relationships/image" Target="../media/image277.png"/><Relationship Id="rId368" Type="http://schemas.openxmlformats.org/officeDocument/2006/relationships/image" Target="../media/image394.png"/><Relationship Id="rId172" Type="http://schemas.openxmlformats.org/officeDocument/2006/relationships/image" Target="../media/image297.png"/><Relationship Id="rId228" Type="http://schemas.openxmlformats.org/officeDocument/2006/relationships/image" Target="../media/image325.png"/><Relationship Id="rId281" Type="http://schemas.openxmlformats.org/officeDocument/2006/relationships/customXml" Target="../ink/ink354.xml"/><Relationship Id="rId337" Type="http://schemas.openxmlformats.org/officeDocument/2006/relationships/customXml" Target="../ink/ink382.xml"/><Relationship Id="rId34" Type="http://schemas.openxmlformats.org/officeDocument/2006/relationships/image" Target="../media/image229.png"/><Relationship Id="rId76" Type="http://schemas.openxmlformats.org/officeDocument/2006/relationships/image" Target="../media/image250.png"/><Relationship Id="rId141" Type="http://schemas.openxmlformats.org/officeDocument/2006/relationships/customXml" Target="../ink/ink284.xml"/><Relationship Id="rId379" Type="http://schemas.openxmlformats.org/officeDocument/2006/relationships/customXml" Target="../ink/ink403.xml"/><Relationship Id="rId7" Type="http://schemas.openxmlformats.org/officeDocument/2006/relationships/customXml" Target="../ink/ink217.xml"/><Relationship Id="rId183" Type="http://schemas.openxmlformats.org/officeDocument/2006/relationships/customXml" Target="../ink/ink305.xml"/><Relationship Id="rId239" Type="http://schemas.openxmlformats.org/officeDocument/2006/relationships/customXml" Target="../ink/ink333.xml"/><Relationship Id="rId390" Type="http://schemas.openxmlformats.org/officeDocument/2006/relationships/image" Target="../media/image405.png"/><Relationship Id="rId404" Type="http://schemas.openxmlformats.org/officeDocument/2006/relationships/image" Target="../media/image412.png"/><Relationship Id="rId250" Type="http://schemas.openxmlformats.org/officeDocument/2006/relationships/image" Target="../media/image335.png"/><Relationship Id="rId292" Type="http://schemas.openxmlformats.org/officeDocument/2006/relationships/image" Target="../media/image356.png"/><Relationship Id="rId306" Type="http://schemas.openxmlformats.org/officeDocument/2006/relationships/image" Target="../media/image363.png"/><Relationship Id="rId45" Type="http://schemas.openxmlformats.org/officeDocument/2006/relationships/customXml" Target="../ink/ink236.xml"/><Relationship Id="rId87" Type="http://schemas.openxmlformats.org/officeDocument/2006/relationships/customXml" Target="../ink/ink257.xml"/><Relationship Id="rId110" Type="http://schemas.openxmlformats.org/officeDocument/2006/relationships/image" Target="../media/image267.png"/><Relationship Id="rId348" Type="http://schemas.openxmlformats.org/officeDocument/2006/relationships/image" Target="../media/image384.png"/><Relationship Id="rId152" Type="http://schemas.openxmlformats.org/officeDocument/2006/relationships/image" Target="../media/image288.png"/><Relationship Id="rId194" Type="http://schemas.openxmlformats.org/officeDocument/2006/relationships/image" Target="../media/image308.png"/><Relationship Id="rId208" Type="http://schemas.openxmlformats.org/officeDocument/2006/relationships/image" Target="../media/image315.png"/><Relationship Id="rId415" Type="http://schemas.openxmlformats.org/officeDocument/2006/relationships/customXml" Target="../ink/ink421.xml"/><Relationship Id="rId261" Type="http://schemas.openxmlformats.org/officeDocument/2006/relationships/customXml" Target="../ink/ink344.xml"/><Relationship Id="rId14" Type="http://schemas.openxmlformats.org/officeDocument/2006/relationships/image" Target="../media/image219.png"/><Relationship Id="rId56" Type="http://schemas.openxmlformats.org/officeDocument/2006/relationships/image" Target="../media/image240.png"/><Relationship Id="rId317" Type="http://schemas.openxmlformats.org/officeDocument/2006/relationships/customXml" Target="../ink/ink372.xml"/><Relationship Id="rId359" Type="http://schemas.openxmlformats.org/officeDocument/2006/relationships/customXml" Target="../ink/ink393.xml"/><Relationship Id="rId98" Type="http://schemas.openxmlformats.org/officeDocument/2006/relationships/image" Target="../media/image261.png"/><Relationship Id="rId121" Type="http://schemas.openxmlformats.org/officeDocument/2006/relationships/customXml" Target="../ink/ink274.xml"/><Relationship Id="rId163" Type="http://schemas.openxmlformats.org/officeDocument/2006/relationships/customXml" Target="../ink/ink295.xml"/><Relationship Id="rId219" Type="http://schemas.openxmlformats.org/officeDocument/2006/relationships/customXml" Target="../ink/ink323.xml"/><Relationship Id="rId370" Type="http://schemas.openxmlformats.org/officeDocument/2006/relationships/image" Target="../media/image395.png"/><Relationship Id="rId230" Type="http://schemas.openxmlformats.org/officeDocument/2006/relationships/image" Target="../media/image326.png"/><Relationship Id="rId25" Type="http://schemas.openxmlformats.org/officeDocument/2006/relationships/customXml" Target="../ink/ink226.xml"/><Relationship Id="rId67" Type="http://schemas.openxmlformats.org/officeDocument/2006/relationships/customXml" Target="../ink/ink247.xml"/><Relationship Id="rId272" Type="http://schemas.openxmlformats.org/officeDocument/2006/relationships/image" Target="../media/image346.png"/><Relationship Id="rId328" Type="http://schemas.openxmlformats.org/officeDocument/2006/relationships/image" Target="../media/image374.png"/><Relationship Id="rId132" Type="http://schemas.openxmlformats.org/officeDocument/2006/relationships/image" Target="../media/image278.png"/><Relationship Id="rId174" Type="http://schemas.openxmlformats.org/officeDocument/2006/relationships/image" Target="../media/image298.png"/><Relationship Id="rId381" Type="http://schemas.openxmlformats.org/officeDocument/2006/relationships/customXml" Target="../ink/ink404.xml"/><Relationship Id="rId241" Type="http://schemas.openxmlformats.org/officeDocument/2006/relationships/customXml" Target="../ink/ink334.xml"/><Relationship Id="rId36" Type="http://schemas.openxmlformats.org/officeDocument/2006/relationships/image" Target="../media/image230.png"/><Relationship Id="rId283" Type="http://schemas.openxmlformats.org/officeDocument/2006/relationships/customXml" Target="../ink/ink355.xml"/><Relationship Id="rId339" Type="http://schemas.openxmlformats.org/officeDocument/2006/relationships/customXml" Target="../ink/ink383.xml"/><Relationship Id="rId78" Type="http://schemas.openxmlformats.org/officeDocument/2006/relationships/image" Target="../media/image251.png"/><Relationship Id="rId101" Type="http://schemas.openxmlformats.org/officeDocument/2006/relationships/customXml" Target="../ink/ink264.xml"/><Relationship Id="rId143" Type="http://schemas.openxmlformats.org/officeDocument/2006/relationships/customXml" Target="../ink/ink285.xml"/><Relationship Id="rId185" Type="http://schemas.openxmlformats.org/officeDocument/2006/relationships/customXml" Target="../ink/ink306.xml"/><Relationship Id="rId350" Type="http://schemas.openxmlformats.org/officeDocument/2006/relationships/image" Target="../media/image385.png"/><Relationship Id="rId406" Type="http://schemas.openxmlformats.org/officeDocument/2006/relationships/image" Target="../media/image413.png"/><Relationship Id="rId9" Type="http://schemas.openxmlformats.org/officeDocument/2006/relationships/customXml" Target="../ink/ink218.xml"/><Relationship Id="rId210" Type="http://schemas.openxmlformats.org/officeDocument/2006/relationships/image" Target="../media/image316.png"/><Relationship Id="rId392" Type="http://schemas.openxmlformats.org/officeDocument/2006/relationships/image" Target="../media/image406.png"/><Relationship Id="rId252" Type="http://schemas.openxmlformats.org/officeDocument/2006/relationships/image" Target="../media/image336.png"/><Relationship Id="rId294" Type="http://schemas.openxmlformats.org/officeDocument/2006/relationships/image" Target="../media/image357.png"/><Relationship Id="rId308" Type="http://schemas.openxmlformats.org/officeDocument/2006/relationships/image" Target="../media/image364.png"/><Relationship Id="rId47" Type="http://schemas.openxmlformats.org/officeDocument/2006/relationships/customXml" Target="../ink/ink237.xml"/><Relationship Id="rId89" Type="http://schemas.openxmlformats.org/officeDocument/2006/relationships/customXml" Target="../ink/ink258.xml"/><Relationship Id="rId112" Type="http://schemas.openxmlformats.org/officeDocument/2006/relationships/image" Target="../media/image268.png"/><Relationship Id="rId154" Type="http://schemas.openxmlformats.org/officeDocument/2006/relationships/image" Target="../media/image289.png"/><Relationship Id="rId361" Type="http://schemas.openxmlformats.org/officeDocument/2006/relationships/customXml" Target="../ink/ink394.xml"/><Relationship Id="rId196" Type="http://schemas.openxmlformats.org/officeDocument/2006/relationships/image" Target="../media/image309.png"/><Relationship Id="rId417" Type="http://schemas.openxmlformats.org/officeDocument/2006/relationships/customXml" Target="../ink/ink422.xml"/><Relationship Id="rId16" Type="http://schemas.openxmlformats.org/officeDocument/2006/relationships/image" Target="../media/image220.png"/><Relationship Id="rId221" Type="http://schemas.openxmlformats.org/officeDocument/2006/relationships/customXml" Target="../ink/ink324.xml"/><Relationship Id="rId263" Type="http://schemas.openxmlformats.org/officeDocument/2006/relationships/customXml" Target="../ink/ink345.xml"/><Relationship Id="rId319" Type="http://schemas.openxmlformats.org/officeDocument/2006/relationships/customXml" Target="../ink/ink373.xml"/><Relationship Id="rId58" Type="http://schemas.openxmlformats.org/officeDocument/2006/relationships/image" Target="../media/image241.png"/><Relationship Id="rId123" Type="http://schemas.openxmlformats.org/officeDocument/2006/relationships/customXml" Target="../ink/ink275.xml"/><Relationship Id="rId330" Type="http://schemas.openxmlformats.org/officeDocument/2006/relationships/image" Target="../media/image375.png"/><Relationship Id="rId165" Type="http://schemas.openxmlformats.org/officeDocument/2006/relationships/customXml" Target="../ink/ink296.xml"/><Relationship Id="rId372" Type="http://schemas.openxmlformats.org/officeDocument/2006/relationships/image" Target="../media/image396.png"/><Relationship Id="rId232" Type="http://schemas.openxmlformats.org/officeDocument/2006/relationships/image" Target="../media/image327.png"/><Relationship Id="rId274" Type="http://schemas.openxmlformats.org/officeDocument/2006/relationships/image" Target="../media/image347.png"/><Relationship Id="rId27" Type="http://schemas.openxmlformats.org/officeDocument/2006/relationships/customXml" Target="../ink/ink227.xml"/><Relationship Id="rId69" Type="http://schemas.openxmlformats.org/officeDocument/2006/relationships/customXml" Target="../ink/ink248.xml"/><Relationship Id="rId134" Type="http://schemas.openxmlformats.org/officeDocument/2006/relationships/image" Target="../media/image279.png"/><Relationship Id="rId80" Type="http://schemas.openxmlformats.org/officeDocument/2006/relationships/image" Target="../media/image252.png"/><Relationship Id="rId176" Type="http://schemas.openxmlformats.org/officeDocument/2006/relationships/image" Target="../media/image299.png"/><Relationship Id="rId341" Type="http://schemas.openxmlformats.org/officeDocument/2006/relationships/customXml" Target="../ink/ink384.xml"/><Relationship Id="rId383" Type="http://schemas.openxmlformats.org/officeDocument/2006/relationships/customXml" Target="../ink/ink405.xml"/><Relationship Id="rId201" Type="http://schemas.openxmlformats.org/officeDocument/2006/relationships/customXml" Target="../ink/ink314.xml"/><Relationship Id="rId243" Type="http://schemas.openxmlformats.org/officeDocument/2006/relationships/customXml" Target="../ink/ink335.xml"/><Relationship Id="rId285" Type="http://schemas.openxmlformats.org/officeDocument/2006/relationships/customXml" Target="../ink/ink356.xml"/><Relationship Id="rId17" Type="http://schemas.openxmlformats.org/officeDocument/2006/relationships/customXml" Target="../ink/ink222.xml"/><Relationship Id="rId38" Type="http://schemas.openxmlformats.org/officeDocument/2006/relationships/image" Target="../media/image231.png"/><Relationship Id="rId59" Type="http://schemas.openxmlformats.org/officeDocument/2006/relationships/customXml" Target="../ink/ink243.xml"/><Relationship Id="rId103" Type="http://schemas.openxmlformats.org/officeDocument/2006/relationships/customXml" Target="../ink/ink265.xml"/><Relationship Id="rId124" Type="http://schemas.openxmlformats.org/officeDocument/2006/relationships/image" Target="../media/image274.png"/><Relationship Id="rId310" Type="http://schemas.openxmlformats.org/officeDocument/2006/relationships/image" Target="../media/image365.png"/><Relationship Id="rId70" Type="http://schemas.openxmlformats.org/officeDocument/2006/relationships/image" Target="../media/image247.png"/><Relationship Id="rId91" Type="http://schemas.openxmlformats.org/officeDocument/2006/relationships/customXml" Target="../ink/ink259.xml"/><Relationship Id="rId145" Type="http://schemas.openxmlformats.org/officeDocument/2006/relationships/customXml" Target="../ink/ink286.xml"/><Relationship Id="rId166" Type="http://schemas.openxmlformats.org/officeDocument/2006/relationships/image" Target="../media/image294.png"/><Relationship Id="rId187" Type="http://schemas.openxmlformats.org/officeDocument/2006/relationships/customXml" Target="../ink/ink307.xml"/><Relationship Id="rId331" Type="http://schemas.openxmlformats.org/officeDocument/2006/relationships/customXml" Target="../ink/ink379.xml"/><Relationship Id="rId352" Type="http://schemas.openxmlformats.org/officeDocument/2006/relationships/image" Target="../media/image386.png"/><Relationship Id="rId373" Type="http://schemas.openxmlformats.org/officeDocument/2006/relationships/customXml" Target="../ink/ink400.xml"/><Relationship Id="rId394" Type="http://schemas.openxmlformats.org/officeDocument/2006/relationships/image" Target="../media/image407.png"/><Relationship Id="rId408" Type="http://schemas.openxmlformats.org/officeDocument/2006/relationships/image" Target="../media/image41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17.png"/><Relationship Id="rId233" Type="http://schemas.openxmlformats.org/officeDocument/2006/relationships/customXml" Target="../ink/ink330.xml"/><Relationship Id="rId254" Type="http://schemas.openxmlformats.org/officeDocument/2006/relationships/image" Target="../media/image337.png"/><Relationship Id="rId28" Type="http://schemas.openxmlformats.org/officeDocument/2006/relationships/image" Target="../media/image226.png"/><Relationship Id="rId49" Type="http://schemas.openxmlformats.org/officeDocument/2006/relationships/customXml" Target="../ink/ink238.xml"/><Relationship Id="rId114" Type="http://schemas.openxmlformats.org/officeDocument/2006/relationships/image" Target="../media/image269.png"/><Relationship Id="rId275" Type="http://schemas.openxmlformats.org/officeDocument/2006/relationships/customXml" Target="../ink/ink351.xml"/><Relationship Id="rId296" Type="http://schemas.openxmlformats.org/officeDocument/2006/relationships/image" Target="../media/image358.png"/><Relationship Id="rId300" Type="http://schemas.openxmlformats.org/officeDocument/2006/relationships/image" Target="../media/image360.png"/><Relationship Id="rId60" Type="http://schemas.openxmlformats.org/officeDocument/2006/relationships/image" Target="../media/image242.png"/><Relationship Id="rId81" Type="http://schemas.openxmlformats.org/officeDocument/2006/relationships/customXml" Target="../ink/ink254.xml"/><Relationship Id="rId135" Type="http://schemas.openxmlformats.org/officeDocument/2006/relationships/customXml" Target="../ink/ink281.xml"/><Relationship Id="rId156" Type="http://schemas.openxmlformats.org/officeDocument/2006/relationships/image" Target="../media/image290.png"/><Relationship Id="rId177" Type="http://schemas.openxmlformats.org/officeDocument/2006/relationships/customXml" Target="../ink/ink302.xml"/><Relationship Id="rId198" Type="http://schemas.openxmlformats.org/officeDocument/2006/relationships/image" Target="../media/image310.png"/><Relationship Id="rId321" Type="http://schemas.openxmlformats.org/officeDocument/2006/relationships/customXml" Target="../ink/ink374.xml"/><Relationship Id="rId342" Type="http://schemas.openxmlformats.org/officeDocument/2006/relationships/image" Target="../media/image381.png"/><Relationship Id="rId363" Type="http://schemas.openxmlformats.org/officeDocument/2006/relationships/customXml" Target="../ink/ink395.xml"/><Relationship Id="rId384" Type="http://schemas.openxmlformats.org/officeDocument/2006/relationships/image" Target="../media/image402.png"/><Relationship Id="rId419" Type="http://schemas.openxmlformats.org/officeDocument/2006/relationships/customXml" Target="../ink/ink423.xml"/><Relationship Id="rId202" Type="http://schemas.openxmlformats.org/officeDocument/2006/relationships/image" Target="../media/image312.png"/><Relationship Id="rId223" Type="http://schemas.openxmlformats.org/officeDocument/2006/relationships/customXml" Target="../ink/ink325.xml"/><Relationship Id="rId244" Type="http://schemas.openxmlformats.org/officeDocument/2006/relationships/image" Target="../media/image333.png"/><Relationship Id="rId18" Type="http://schemas.openxmlformats.org/officeDocument/2006/relationships/image" Target="../media/image221.png"/><Relationship Id="rId39" Type="http://schemas.openxmlformats.org/officeDocument/2006/relationships/customXml" Target="../ink/ink233.xml"/><Relationship Id="rId265" Type="http://schemas.openxmlformats.org/officeDocument/2006/relationships/customXml" Target="../ink/ink346.xml"/><Relationship Id="rId286" Type="http://schemas.openxmlformats.org/officeDocument/2006/relationships/image" Target="../media/image353.png"/><Relationship Id="rId50" Type="http://schemas.openxmlformats.org/officeDocument/2006/relationships/image" Target="../media/image237.png"/><Relationship Id="rId104" Type="http://schemas.openxmlformats.org/officeDocument/2006/relationships/image" Target="../media/image264.png"/><Relationship Id="rId125" Type="http://schemas.openxmlformats.org/officeDocument/2006/relationships/customXml" Target="../ink/ink276.xml"/><Relationship Id="rId146" Type="http://schemas.openxmlformats.org/officeDocument/2006/relationships/image" Target="../media/image285.png"/><Relationship Id="rId167" Type="http://schemas.openxmlformats.org/officeDocument/2006/relationships/customXml" Target="../ink/ink297.xml"/><Relationship Id="rId188" Type="http://schemas.openxmlformats.org/officeDocument/2006/relationships/image" Target="../media/image305.png"/><Relationship Id="rId311" Type="http://schemas.openxmlformats.org/officeDocument/2006/relationships/customXml" Target="../ink/ink369.xml"/><Relationship Id="rId332" Type="http://schemas.openxmlformats.org/officeDocument/2006/relationships/image" Target="../media/image376.png"/><Relationship Id="rId353" Type="http://schemas.openxmlformats.org/officeDocument/2006/relationships/customXml" Target="../ink/ink390.xml"/><Relationship Id="rId374" Type="http://schemas.openxmlformats.org/officeDocument/2006/relationships/image" Target="../media/image397.png"/><Relationship Id="rId395" Type="http://schemas.openxmlformats.org/officeDocument/2006/relationships/customXml" Target="../ink/ink411.xml"/><Relationship Id="rId409" Type="http://schemas.openxmlformats.org/officeDocument/2006/relationships/customXml" Target="../ink/ink418.xml"/><Relationship Id="rId71" Type="http://schemas.openxmlformats.org/officeDocument/2006/relationships/customXml" Target="../ink/ink249.xml"/><Relationship Id="rId92" Type="http://schemas.openxmlformats.org/officeDocument/2006/relationships/image" Target="../media/image258.png"/><Relationship Id="rId213" Type="http://schemas.openxmlformats.org/officeDocument/2006/relationships/customXml" Target="../ink/ink320.xml"/><Relationship Id="rId234" Type="http://schemas.openxmlformats.org/officeDocument/2006/relationships/image" Target="../media/image328.png"/><Relationship Id="rId420" Type="http://schemas.openxmlformats.org/officeDocument/2006/relationships/image" Target="../media/image420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228.xml"/><Relationship Id="rId255" Type="http://schemas.openxmlformats.org/officeDocument/2006/relationships/customXml" Target="../ink/ink341.xml"/><Relationship Id="rId276" Type="http://schemas.openxmlformats.org/officeDocument/2006/relationships/image" Target="../media/image348.png"/><Relationship Id="rId297" Type="http://schemas.openxmlformats.org/officeDocument/2006/relationships/customXml" Target="../ink/ink362.xml"/><Relationship Id="rId40" Type="http://schemas.openxmlformats.org/officeDocument/2006/relationships/image" Target="../media/image232.png"/><Relationship Id="rId115" Type="http://schemas.openxmlformats.org/officeDocument/2006/relationships/customXml" Target="../ink/ink271.xml"/><Relationship Id="rId136" Type="http://schemas.openxmlformats.org/officeDocument/2006/relationships/image" Target="../media/image280.png"/><Relationship Id="rId157" Type="http://schemas.openxmlformats.org/officeDocument/2006/relationships/customXml" Target="../ink/ink292.xml"/><Relationship Id="rId178" Type="http://schemas.openxmlformats.org/officeDocument/2006/relationships/image" Target="../media/image300.png"/><Relationship Id="rId301" Type="http://schemas.openxmlformats.org/officeDocument/2006/relationships/customXml" Target="../ink/ink364.xml"/><Relationship Id="rId322" Type="http://schemas.openxmlformats.org/officeDocument/2006/relationships/image" Target="../media/image371.png"/><Relationship Id="rId343" Type="http://schemas.openxmlformats.org/officeDocument/2006/relationships/customXml" Target="../ink/ink385.xml"/><Relationship Id="rId364" Type="http://schemas.openxmlformats.org/officeDocument/2006/relationships/image" Target="../media/image392.png"/><Relationship Id="rId61" Type="http://schemas.openxmlformats.org/officeDocument/2006/relationships/customXml" Target="../ink/ink244.xml"/><Relationship Id="rId82" Type="http://schemas.openxmlformats.org/officeDocument/2006/relationships/image" Target="../media/image253.png"/><Relationship Id="rId199" Type="http://schemas.openxmlformats.org/officeDocument/2006/relationships/customXml" Target="../ink/ink313.xml"/><Relationship Id="rId203" Type="http://schemas.openxmlformats.org/officeDocument/2006/relationships/customXml" Target="../ink/ink315.xml"/><Relationship Id="rId385" Type="http://schemas.openxmlformats.org/officeDocument/2006/relationships/customXml" Target="../ink/ink406.xml"/><Relationship Id="rId19" Type="http://schemas.openxmlformats.org/officeDocument/2006/relationships/customXml" Target="../ink/ink223.xml"/><Relationship Id="rId224" Type="http://schemas.openxmlformats.org/officeDocument/2006/relationships/image" Target="../media/image323.png"/><Relationship Id="rId245" Type="http://schemas.openxmlformats.org/officeDocument/2006/relationships/customXml" Target="../ink/ink336.xml"/><Relationship Id="rId266" Type="http://schemas.openxmlformats.org/officeDocument/2006/relationships/image" Target="../media/image343.png"/><Relationship Id="rId287" Type="http://schemas.openxmlformats.org/officeDocument/2006/relationships/customXml" Target="../ink/ink357.xml"/><Relationship Id="rId410" Type="http://schemas.openxmlformats.org/officeDocument/2006/relationships/image" Target="../media/image415.png"/><Relationship Id="rId30" Type="http://schemas.openxmlformats.org/officeDocument/2006/relationships/image" Target="../media/image227.png"/><Relationship Id="rId105" Type="http://schemas.openxmlformats.org/officeDocument/2006/relationships/customXml" Target="../ink/ink266.xml"/><Relationship Id="rId126" Type="http://schemas.openxmlformats.org/officeDocument/2006/relationships/image" Target="../media/image275.png"/><Relationship Id="rId147" Type="http://schemas.openxmlformats.org/officeDocument/2006/relationships/customXml" Target="../ink/ink287.xml"/><Relationship Id="rId168" Type="http://schemas.openxmlformats.org/officeDocument/2006/relationships/image" Target="../media/image295.png"/><Relationship Id="rId312" Type="http://schemas.openxmlformats.org/officeDocument/2006/relationships/image" Target="../media/image366.png"/><Relationship Id="rId333" Type="http://schemas.openxmlformats.org/officeDocument/2006/relationships/customXml" Target="../ink/ink380.xml"/><Relationship Id="rId354" Type="http://schemas.openxmlformats.org/officeDocument/2006/relationships/image" Target="../media/image387.png"/><Relationship Id="rId51" Type="http://schemas.openxmlformats.org/officeDocument/2006/relationships/customXml" Target="../ink/ink239.xml"/><Relationship Id="rId72" Type="http://schemas.openxmlformats.org/officeDocument/2006/relationships/image" Target="../media/image248.png"/><Relationship Id="rId93" Type="http://schemas.openxmlformats.org/officeDocument/2006/relationships/customXml" Target="../ink/ink260.xml"/><Relationship Id="rId189" Type="http://schemas.openxmlformats.org/officeDocument/2006/relationships/customXml" Target="../ink/ink308.xml"/><Relationship Id="rId375" Type="http://schemas.openxmlformats.org/officeDocument/2006/relationships/customXml" Target="../ink/ink401.xml"/><Relationship Id="rId396" Type="http://schemas.openxmlformats.org/officeDocument/2006/relationships/image" Target="../media/image408.png"/><Relationship Id="rId3" Type="http://schemas.openxmlformats.org/officeDocument/2006/relationships/customXml" Target="../ink/ink215.xml"/><Relationship Id="rId214" Type="http://schemas.openxmlformats.org/officeDocument/2006/relationships/image" Target="../media/image318.png"/><Relationship Id="rId235" Type="http://schemas.openxmlformats.org/officeDocument/2006/relationships/customXml" Target="../ink/ink331.xml"/><Relationship Id="rId256" Type="http://schemas.openxmlformats.org/officeDocument/2006/relationships/image" Target="../media/image338.png"/><Relationship Id="rId277" Type="http://schemas.openxmlformats.org/officeDocument/2006/relationships/customXml" Target="../ink/ink352.xml"/><Relationship Id="rId298" Type="http://schemas.openxmlformats.org/officeDocument/2006/relationships/image" Target="../media/image359.png"/><Relationship Id="rId400" Type="http://schemas.openxmlformats.org/officeDocument/2006/relationships/image" Target="../media/image410.png"/><Relationship Id="rId421" Type="http://schemas.openxmlformats.org/officeDocument/2006/relationships/customXml" Target="../ink/ink424.xml"/><Relationship Id="rId116" Type="http://schemas.openxmlformats.org/officeDocument/2006/relationships/image" Target="../media/image270.png"/><Relationship Id="rId137" Type="http://schemas.openxmlformats.org/officeDocument/2006/relationships/customXml" Target="../ink/ink282.xml"/><Relationship Id="rId158" Type="http://schemas.openxmlformats.org/officeDocument/2006/relationships/image" Target="../media/image291.png"/><Relationship Id="rId302" Type="http://schemas.openxmlformats.org/officeDocument/2006/relationships/image" Target="../media/image361.png"/><Relationship Id="rId323" Type="http://schemas.openxmlformats.org/officeDocument/2006/relationships/customXml" Target="../ink/ink375.xml"/><Relationship Id="rId344" Type="http://schemas.openxmlformats.org/officeDocument/2006/relationships/image" Target="../media/image382.png"/><Relationship Id="rId20" Type="http://schemas.openxmlformats.org/officeDocument/2006/relationships/image" Target="../media/image222.png"/><Relationship Id="rId41" Type="http://schemas.openxmlformats.org/officeDocument/2006/relationships/customXml" Target="../ink/ink234.xml"/><Relationship Id="rId62" Type="http://schemas.openxmlformats.org/officeDocument/2006/relationships/image" Target="../media/image243.png"/><Relationship Id="rId83" Type="http://schemas.openxmlformats.org/officeDocument/2006/relationships/customXml" Target="../ink/ink255.xml"/><Relationship Id="rId179" Type="http://schemas.openxmlformats.org/officeDocument/2006/relationships/customXml" Target="../ink/ink303.xml"/><Relationship Id="rId365" Type="http://schemas.openxmlformats.org/officeDocument/2006/relationships/customXml" Target="../ink/ink396.xml"/><Relationship Id="rId386" Type="http://schemas.openxmlformats.org/officeDocument/2006/relationships/image" Target="../media/image403.png"/><Relationship Id="rId190" Type="http://schemas.openxmlformats.org/officeDocument/2006/relationships/image" Target="../media/image306.png"/><Relationship Id="rId204" Type="http://schemas.openxmlformats.org/officeDocument/2006/relationships/image" Target="../media/image313.png"/><Relationship Id="rId225" Type="http://schemas.openxmlformats.org/officeDocument/2006/relationships/customXml" Target="../ink/ink326.xml"/><Relationship Id="rId246" Type="http://schemas.openxmlformats.org/officeDocument/2006/relationships/image" Target="../media/image334.png"/><Relationship Id="rId267" Type="http://schemas.openxmlformats.org/officeDocument/2006/relationships/customXml" Target="../ink/ink347.xml"/><Relationship Id="rId288" Type="http://schemas.openxmlformats.org/officeDocument/2006/relationships/image" Target="../media/image354.png"/><Relationship Id="rId411" Type="http://schemas.openxmlformats.org/officeDocument/2006/relationships/customXml" Target="../ink/ink419.xml"/><Relationship Id="rId106" Type="http://schemas.openxmlformats.org/officeDocument/2006/relationships/image" Target="../media/image265.png"/><Relationship Id="rId127" Type="http://schemas.openxmlformats.org/officeDocument/2006/relationships/customXml" Target="../ink/ink277.xml"/><Relationship Id="rId313" Type="http://schemas.openxmlformats.org/officeDocument/2006/relationships/customXml" Target="../ink/ink370.xml"/><Relationship Id="rId10" Type="http://schemas.openxmlformats.org/officeDocument/2006/relationships/image" Target="../media/image217.png"/><Relationship Id="rId31" Type="http://schemas.openxmlformats.org/officeDocument/2006/relationships/customXml" Target="../ink/ink229.xml"/><Relationship Id="rId52" Type="http://schemas.openxmlformats.org/officeDocument/2006/relationships/image" Target="../media/image238.png"/><Relationship Id="rId73" Type="http://schemas.openxmlformats.org/officeDocument/2006/relationships/customXml" Target="../ink/ink250.xml"/><Relationship Id="rId94" Type="http://schemas.openxmlformats.org/officeDocument/2006/relationships/image" Target="../media/image259.png"/><Relationship Id="rId148" Type="http://schemas.openxmlformats.org/officeDocument/2006/relationships/image" Target="../media/image286.png"/><Relationship Id="rId169" Type="http://schemas.openxmlformats.org/officeDocument/2006/relationships/customXml" Target="../ink/ink298.xml"/><Relationship Id="rId334" Type="http://schemas.openxmlformats.org/officeDocument/2006/relationships/image" Target="../media/image377.png"/><Relationship Id="rId355" Type="http://schemas.openxmlformats.org/officeDocument/2006/relationships/customXml" Target="../ink/ink391.xml"/><Relationship Id="rId376" Type="http://schemas.openxmlformats.org/officeDocument/2006/relationships/image" Target="../media/image398.png"/><Relationship Id="rId397" Type="http://schemas.openxmlformats.org/officeDocument/2006/relationships/customXml" Target="../ink/ink412.xml"/><Relationship Id="rId4" Type="http://schemas.openxmlformats.org/officeDocument/2006/relationships/image" Target="../media/image214.png"/><Relationship Id="rId180" Type="http://schemas.openxmlformats.org/officeDocument/2006/relationships/image" Target="../media/image301.png"/><Relationship Id="rId215" Type="http://schemas.openxmlformats.org/officeDocument/2006/relationships/customXml" Target="../ink/ink321.xml"/><Relationship Id="rId236" Type="http://schemas.openxmlformats.org/officeDocument/2006/relationships/image" Target="../media/image329.png"/><Relationship Id="rId257" Type="http://schemas.openxmlformats.org/officeDocument/2006/relationships/customXml" Target="../ink/ink342.xml"/><Relationship Id="rId278" Type="http://schemas.openxmlformats.org/officeDocument/2006/relationships/image" Target="../media/image349.png"/><Relationship Id="rId401" Type="http://schemas.openxmlformats.org/officeDocument/2006/relationships/customXml" Target="../ink/ink414.xml"/><Relationship Id="rId422" Type="http://schemas.openxmlformats.org/officeDocument/2006/relationships/image" Target="../media/image421.png"/><Relationship Id="rId303" Type="http://schemas.openxmlformats.org/officeDocument/2006/relationships/customXml" Target="../ink/ink365.xml"/><Relationship Id="rId42" Type="http://schemas.openxmlformats.org/officeDocument/2006/relationships/image" Target="../media/image233.png"/><Relationship Id="rId84" Type="http://schemas.openxmlformats.org/officeDocument/2006/relationships/image" Target="../media/image254.png"/><Relationship Id="rId138" Type="http://schemas.openxmlformats.org/officeDocument/2006/relationships/image" Target="../media/image281.png"/><Relationship Id="rId345" Type="http://schemas.openxmlformats.org/officeDocument/2006/relationships/customXml" Target="../ink/ink386.xml"/><Relationship Id="rId387" Type="http://schemas.openxmlformats.org/officeDocument/2006/relationships/customXml" Target="../ink/ink407.xml"/><Relationship Id="rId191" Type="http://schemas.openxmlformats.org/officeDocument/2006/relationships/customXml" Target="../ink/ink309.xml"/><Relationship Id="rId205" Type="http://schemas.openxmlformats.org/officeDocument/2006/relationships/customXml" Target="../ink/ink316.xml"/><Relationship Id="rId247" Type="http://schemas.openxmlformats.org/officeDocument/2006/relationships/customXml" Target="../ink/ink337.xml"/><Relationship Id="rId412" Type="http://schemas.openxmlformats.org/officeDocument/2006/relationships/image" Target="../media/image416.png"/><Relationship Id="rId107" Type="http://schemas.openxmlformats.org/officeDocument/2006/relationships/customXml" Target="../ink/ink267.xml"/><Relationship Id="rId289" Type="http://schemas.openxmlformats.org/officeDocument/2006/relationships/customXml" Target="../ink/ink358.xml"/><Relationship Id="rId11" Type="http://schemas.openxmlformats.org/officeDocument/2006/relationships/customXml" Target="../ink/ink219.xml"/><Relationship Id="rId53" Type="http://schemas.openxmlformats.org/officeDocument/2006/relationships/customXml" Target="../ink/ink240.xml"/><Relationship Id="rId149" Type="http://schemas.openxmlformats.org/officeDocument/2006/relationships/customXml" Target="../ink/ink288.xml"/><Relationship Id="rId314" Type="http://schemas.openxmlformats.org/officeDocument/2006/relationships/image" Target="../media/image367.png"/><Relationship Id="rId356" Type="http://schemas.openxmlformats.org/officeDocument/2006/relationships/image" Target="../media/image388.png"/><Relationship Id="rId398" Type="http://schemas.openxmlformats.org/officeDocument/2006/relationships/image" Target="../media/image409.png"/><Relationship Id="rId95" Type="http://schemas.openxmlformats.org/officeDocument/2006/relationships/customXml" Target="../ink/ink261.xml"/><Relationship Id="rId160" Type="http://schemas.openxmlformats.org/officeDocument/2006/relationships/image" Target="../media/image292.png"/><Relationship Id="rId216" Type="http://schemas.openxmlformats.org/officeDocument/2006/relationships/image" Target="../media/image319.png"/><Relationship Id="rId423" Type="http://schemas.openxmlformats.org/officeDocument/2006/relationships/customXml" Target="../ink/ink425.xml"/><Relationship Id="rId258" Type="http://schemas.openxmlformats.org/officeDocument/2006/relationships/image" Target="../media/image339.png"/><Relationship Id="rId22" Type="http://schemas.openxmlformats.org/officeDocument/2006/relationships/image" Target="../media/image223.png"/><Relationship Id="rId64" Type="http://schemas.openxmlformats.org/officeDocument/2006/relationships/image" Target="../media/image244.png"/><Relationship Id="rId118" Type="http://schemas.openxmlformats.org/officeDocument/2006/relationships/image" Target="../media/image271.png"/><Relationship Id="rId325" Type="http://schemas.openxmlformats.org/officeDocument/2006/relationships/customXml" Target="../ink/ink376.xml"/><Relationship Id="rId367" Type="http://schemas.openxmlformats.org/officeDocument/2006/relationships/customXml" Target="../ink/ink397.xml"/><Relationship Id="rId171" Type="http://schemas.openxmlformats.org/officeDocument/2006/relationships/customXml" Target="../ink/ink299.xml"/><Relationship Id="rId227" Type="http://schemas.openxmlformats.org/officeDocument/2006/relationships/customXml" Target="../ink/ink327.xml"/><Relationship Id="rId269" Type="http://schemas.openxmlformats.org/officeDocument/2006/relationships/customXml" Target="../ink/ink348.xml"/><Relationship Id="rId33" Type="http://schemas.openxmlformats.org/officeDocument/2006/relationships/customXml" Target="../ink/ink230.xml"/><Relationship Id="rId129" Type="http://schemas.openxmlformats.org/officeDocument/2006/relationships/customXml" Target="../ink/ink278.xml"/><Relationship Id="rId280" Type="http://schemas.openxmlformats.org/officeDocument/2006/relationships/image" Target="../media/image350.png"/><Relationship Id="rId336" Type="http://schemas.openxmlformats.org/officeDocument/2006/relationships/image" Target="../media/image378.png"/><Relationship Id="rId75" Type="http://schemas.openxmlformats.org/officeDocument/2006/relationships/customXml" Target="../ink/ink251.xml"/><Relationship Id="rId140" Type="http://schemas.openxmlformats.org/officeDocument/2006/relationships/image" Target="../media/image282.png"/><Relationship Id="rId182" Type="http://schemas.openxmlformats.org/officeDocument/2006/relationships/image" Target="../media/image302.png"/><Relationship Id="rId378" Type="http://schemas.openxmlformats.org/officeDocument/2006/relationships/image" Target="../media/image399.png"/><Relationship Id="rId403" Type="http://schemas.openxmlformats.org/officeDocument/2006/relationships/customXml" Target="../ink/ink415.xml"/><Relationship Id="rId6" Type="http://schemas.openxmlformats.org/officeDocument/2006/relationships/image" Target="../media/image215.png"/><Relationship Id="rId238" Type="http://schemas.openxmlformats.org/officeDocument/2006/relationships/image" Target="../media/image330.png"/><Relationship Id="rId291" Type="http://schemas.openxmlformats.org/officeDocument/2006/relationships/customXml" Target="../ink/ink359.xml"/><Relationship Id="rId305" Type="http://schemas.openxmlformats.org/officeDocument/2006/relationships/customXml" Target="../ink/ink366.xml"/><Relationship Id="rId347" Type="http://schemas.openxmlformats.org/officeDocument/2006/relationships/customXml" Target="../ink/ink387.xml"/><Relationship Id="rId44" Type="http://schemas.openxmlformats.org/officeDocument/2006/relationships/image" Target="../media/image234.png"/><Relationship Id="rId86" Type="http://schemas.openxmlformats.org/officeDocument/2006/relationships/image" Target="../media/image255.png"/><Relationship Id="rId151" Type="http://schemas.openxmlformats.org/officeDocument/2006/relationships/customXml" Target="../ink/ink289.xml"/><Relationship Id="rId389" Type="http://schemas.openxmlformats.org/officeDocument/2006/relationships/customXml" Target="../ink/ink408.xml"/><Relationship Id="rId193" Type="http://schemas.openxmlformats.org/officeDocument/2006/relationships/customXml" Target="../ink/ink310.xml"/><Relationship Id="rId207" Type="http://schemas.openxmlformats.org/officeDocument/2006/relationships/customXml" Target="../ink/ink317.xml"/><Relationship Id="rId249" Type="http://schemas.openxmlformats.org/officeDocument/2006/relationships/customXml" Target="../ink/ink338.xml"/><Relationship Id="rId414" Type="http://schemas.openxmlformats.org/officeDocument/2006/relationships/image" Target="../media/image417.png"/><Relationship Id="rId13" Type="http://schemas.openxmlformats.org/officeDocument/2006/relationships/customXml" Target="../ink/ink220.xml"/><Relationship Id="rId109" Type="http://schemas.openxmlformats.org/officeDocument/2006/relationships/customXml" Target="../ink/ink268.xml"/><Relationship Id="rId260" Type="http://schemas.openxmlformats.org/officeDocument/2006/relationships/image" Target="../media/image340.png"/><Relationship Id="rId316" Type="http://schemas.openxmlformats.org/officeDocument/2006/relationships/image" Target="../media/image368.png"/><Relationship Id="rId55" Type="http://schemas.openxmlformats.org/officeDocument/2006/relationships/customXml" Target="../ink/ink241.xml"/><Relationship Id="rId97" Type="http://schemas.openxmlformats.org/officeDocument/2006/relationships/customXml" Target="../ink/ink262.xml"/><Relationship Id="rId120" Type="http://schemas.openxmlformats.org/officeDocument/2006/relationships/image" Target="../media/image272.png"/><Relationship Id="rId358" Type="http://schemas.openxmlformats.org/officeDocument/2006/relationships/image" Target="../media/image389.png"/><Relationship Id="rId162" Type="http://schemas.openxmlformats.org/officeDocument/2006/relationships/image" Target="../media/image293.png"/><Relationship Id="rId218" Type="http://schemas.openxmlformats.org/officeDocument/2006/relationships/image" Target="../media/image320.png"/><Relationship Id="rId271" Type="http://schemas.openxmlformats.org/officeDocument/2006/relationships/customXml" Target="../ink/ink349.xml"/><Relationship Id="rId24" Type="http://schemas.openxmlformats.org/officeDocument/2006/relationships/image" Target="../media/image224.png"/><Relationship Id="rId66" Type="http://schemas.openxmlformats.org/officeDocument/2006/relationships/image" Target="../media/image245.png"/><Relationship Id="rId131" Type="http://schemas.openxmlformats.org/officeDocument/2006/relationships/customXml" Target="../ink/ink279.xml"/><Relationship Id="rId327" Type="http://schemas.openxmlformats.org/officeDocument/2006/relationships/customXml" Target="../ink/ink377.xml"/><Relationship Id="rId369" Type="http://schemas.openxmlformats.org/officeDocument/2006/relationships/customXml" Target="../ink/ink398.xml"/><Relationship Id="rId173" Type="http://schemas.openxmlformats.org/officeDocument/2006/relationships/customXml" Target="../ink/ink300.xml"/><Relationship Id="rId229" Type="http://schemas.openxmlformats.org/officeDocument/2006/relationships/customXml" Target="../ink/ink328.xml"/><Relationship Id="rId380" Type="http://schemas.openxmlformats.org/officeDocument/2006/relationships/image" Target="../media/image400.png"/><Relationship Id="rId240" Type="http://schemas.openxmlformats.org/officeDocument/2006/relationships/image" Target="../media/image331.png"/><Relationship Id="rId35" Type="http://schemas.openxmlformats.org/officeDocument/2006/relationships/customXml" Target="../ink/ink231.xml"/><Relationship Id="rId77" Type="http://schemas.openxmlformats.org/officeDocument/2006/relationships/customXml" Target="../ink/ink252.xml"/><Relationship Id="rId100" Type="http://schemas.openxmlformats.org/officeDocument/2006/relationships/image" Target="../media/image262.png"/><Relationship Id="rId282" Type="http://schemas.openxmlformats.org/officeDocument/2006/relationships/image" Target="../media/image351.png"/><Relationship Id="rId338" Type="http://schemas.openxmlformats.org/officeDocument/2006/relationships/image" Target="../media/image379.png"/><Relationship Id="rId8" Type="http://schemas.openxmlformats.org/officeDocument/2006/relationships/image" Target="../media/image216.png"/><Relationship Id="rId142" Type="http://schemas.openxmlformats.org/officeDocument/2006/relationships/image" Target="../media/image283.png"/><Relationship Id="rId184" Type="http://schemas.openxmlformats.org/officeDocument/2006/relationships/image" Target="../media/image303.png"/><Relationship Id="rId391" Type="http://schemas.openxmlformats.org/officeDocument/2006/relationships/customXml" Target="../ink/ink409.xml"/><Relationship Id="rId405" Type="http://schemas.openxmlformats.org/officeDocument/2006/relationships/customXml" Target="../ink/ink416.xml"/><Relationship Id="rId251" Type="http://schemas.openxmlformats.org/officeDocument/2006/relationships/customXml" Target="../ink/ink339.xml"/><Relationship Id="rId46" Type="http://schemas.openxmlformats.org/officeDocument/2006/relationships/image" Target="../media/image235.png"/><Relationship Id="rId293" Type="http://schemas.openxmlformats.org/officeDocument/2006/relationships/customXml" Target="../ink/ink360.xml"/><Relationship Id="rId307" Type="http://schemas.openxmlformats.org/officeDocument/2006/relationships/customXml" Target="../ink/ink367.xml"/><Relationship Id="rId349" Type="http://schemas.openxmlformats.org/officeDocument/2006/relationships/customXml" Target="../ink/ink388.xml"/><Relationship Id="rId88" Type="http://schemas.openxmlformats.org/officeDocument/2006/relationships/image" Target="../media/image256.png"/><Relationship Id="rId111" Type="http://schemas.openxmlformats.org/officeDocument/2006/relationships/customXml" Target="../ink/ink269.xml"/><Relationship Id="rId153" Type="http://schemas.openxmlformats.org/officeDocument/2006/relationships/customXml" Target="../ink/ink290.xml"/><Relationship Id="rId195" Type="http://schemas.openxmlformats.org/officeDocument/2006/relationships/customXml" Target="../ink/ink311.xml"/><Relationship Id="rId209" Type="http://schemas.openxmlformats.org/officeDocument/2006/relationships/customXml" Target="../ink/ink318.xml"/><Relationship Id="rId360" Type="http://schemas.openxmlformats.org/officeDocument/2006/relationships/image" Target="../media/image390.png"/><Relationship Id="rId416" Type="http://schemas.openxmlformats.org/officeDocument/2006/relationships/image" Target="../media/image418.png"/><Relationship Id="rId220" Type="http://schemas.openxmlformats.org/officeDocument/2006/relationships/image" Target="../media/image321.png"/><Relationship Id="rId15" Type="http://schemas.openxmlformats.org/officeDocument/2006/relationships/customXml" Target="../ink/ink221.xml"/><Relationship Id="rId57" Type="http://schemas.openxmlformats.org/officeDocument/2006/relationships/customXml" Target="../ink/ink242.xml"/><Relationship Id="rId262" Type="http://schemas.openxmlformats.org/officeDocument/2006/relationships/image" Target="../media/image341.png"/><Relationship Id="rId318" Type="http://schemas.openxmlformats.org/officeDocument/2006/relationships/image" Target="../media/image369.png"/><Relationship Id="rId99" Type="http://schemas.openxmlformats.org/officeDocument/2006/relationships/customXml" Target="../ink/ink263.xml"/><Relationship Id="rId122" Type="http://schemas.openxmlformats.org/officeDocument/2006/relationships/image" Target="../media/image273.png"/><Relationship Id="rId164" Type="http://schemas.openxmlformats.org/officeDocument/2006/relationships/image" Target="../media/image206.png"/><Relationship Id="rId371" Type="http://schemas.openxmlformats.org/officeDocument/2006/relationships/customXml" Target="../ink/ink399.xml"/><Relationship Id="rId26" Type="http://schemas.openxmlformats.org/officeDocument/2006/relationships/image" Target="../media/image225.png"/><Relationship Id="rId231" Type="http://schemas.openxmlformats.org/officeDocument/2006/relationships/customXml" Target="../ink/ink329.xml"/><Relationship Id="rId273" Type="http://schemas.openxmlformats.org/officeDocument/2006/relationships/customXml" Target="../ink/ink350.xml"/><Relationship Id="rId329" Type="http://schemas.openxmlformats.org/officeDocument/2006/relationships/customXml" Target="../ink/ink378.xml"/><Relationship Id="rId68" Type="http://schemas.openxmlformats.org/officeDocument/2006/relationships/image" Target="../media/image246.png"/><Relationship Id="rId133" Type="http://schemas.openxmlformats.org/officeDocument/2006/relationships/customXml" Target="../ink/ink280.xml"/><Relationship Id="rId175" Type="http://schemas.openxmlformats.org/officeDocument/2006/relationships/customXml" Target="../ink/ink301.xml"/><Relationship Id="rId340" Type="http://schemas.openxmlformats.org/officeDocument/2006/relationships/image" Target="../media/image380.png"/><Relationship Id="rId200" Type="http://schemas.openxmlformats.org/officeDocument/2006/relationships/image" Target="../media/image311.png"/><Relationship Id="rId382" Type="http://schemas.openxmlformats.org/officeDocument/2006/relationships/image" Target="../media/image401.png"/><Relationship Id="rId242" Type="http://schemas.openxmlformats.org/officeDocument/2006/relationships/image" Target="../media/image332.png"/><Relationship Id="rId284" Type="http://schemas.openxmlformats.org/officeDocument/2006/relationships/image" Target="../media/image352.png"/><Relationship Id="rId37" Type="http://schemas.openxmlformats.org/officeDocument/2006/relationships/customXml" Target="../ink/ink232.xml"/><Relationship Id="rId79" Type="http://schemas.openxmlformats.org/officeDocument/2006/relationships/customXml" Target="../ink/ink253.xml"/><Relationship Id="rId102" Type="http://schemas.openxmlformats.org/officeDocument/2006/relationships/image" Target="../media/image263.png"/><Relationship Id="rId144" Type="http://schemas.openxmlformats.org/officeDocument/2006/relationships/image" Target="../media/image284.png"/><Relationship Id="rId90" Type="http://schemas.openxmlformats.org/officeDocument/2006/relationships/image" Target="../media/image257.png"/><Relationship Id="rId186" Type="http://schemas.openxmlformats.org/officeDocument/2006/relationships/image" Target="../media/image304.png"/><Relationship Id="rId351" Type="http://schemas.openxmlformats.org/officeDocument/2006/relationships/customXml" Target="../ink/ink389.xml"/><Relationship Id="rId393" Type="http://schemas.openxmlformats.org/officeDocument/2006/relationships/customXml" Target="../ink/ink410.xml"/><Relationship Id="rId407" Type="http://schemas.openxmlformats.org/officeDocument/2006/relationships/customXml" Target="../ink/ink417.xml"/><Relationship Id="rId211" Type="http://schemas.openxmlformats.org/officeDocument/2006/relationships/customXml" Target="../ink/ink319.xml"/><Relationship Id="rId253" Type="http://schemas.openxmlformats.org/officeDocument/2006/relationships/customXml" Target="../ink/ink340.xml"/><Relationship Id="rId295" Type="http://schemas.openxmlformats.org/officeDocument/2006/relationships/customXml" Target="../ink/ink361.xml"/><Relationship Id="rId309" Type="http://schemas.openxmlformats.org/officeDocument/2006/relationships/customXml" Target="../ink/ink368.xml"/><Relationship Id="rId48" Type="http://schemas.openxmlformats.org/officeDocument/2006/relationships/image" Target="../media/image236.png"/><Relationship Id="rId113" Type="http://schemas.openxmlformats.org/officeDocument/2006/relationships/customXml" Target="../ink/ink270.xml"/><Relationship Id="rId320" Type="http://schemas.openxmlformats.org/officeDocument/2006/relationships/image" Target="../media/image370.png"/><Relationship Id="rId155" Type="http://schemas.openxmlformats.org/officeDocument/2006/relationships/customXml" Target="../ink/ink291.xml"/><Relationship Id="rId197" Type="http://schemas.openxmlformats.org/officeDocument/2006/relationships/customXml" Target="../ink/ink312.xml"/><Relationship Id="rId362" Type="http://schemas.openxmlformats.org/officeDocument/2006/relationships/image" Target="../media/image391.png"/><Relationship Id="rId418" Type="http://schemas.openxmlformats.org/officeDocument/2006/relationships/image" Target="../media/image419.png"/><Relationship Id="rId222" Type="http://schemas.openxmlformats.org/officeDocument/2006/relationships/image" Target="../media/image322.png"/><Relationship Id="rId264" Type="http://schemas.openxmlformats.org/officeDocument/2006/relationships/image" Target="../media/image34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0.png"/><Relationship Id="rId21" Type="http://schemas.openxmlformats.org/officeDocument/2006/relationships/image" Target="../media/image432.png"/><Relationship Id="rId63" Type="http://schemas.openxmlformats.org/officeDocument/2006/relationships/image" Target="../media/image453.png"/><Relationship Id="rId159" Type="http://schemas.openxmlformats.org/officeDocument/2006/relationships/image" Target="../media/image501.png"/><Relationship Id="rId170" Type="http://schemas.openxmlformats.org/officeDocument/2006/relationships/customXml" Target="../ink/ink510.xml"/><Relationship Id="rId191" Type="http://schemas.openxmlformats.org/officeDocument/2006/relationships/customXml" Target="../ink/ink521.xml"/><Relationship Id="rId205" Type="http://schemas.openxmlformats.org/officeDocument/2006/relationships/customXml" Target="../ink/ink528.xml"/><Relationship Id="rId226" Type="http://schemas.openxmlformats.org/officeDocument/2006/relationships/image" Target="../media/image534.png"/><Relationship Id="rId247" Type="http://schemas.openxmlformats.org/officeDocument/2006/relationships/customXml" Target="../ink/ink549.xml"/><Relationship Id="rId107" Type="http://schemas.openxmlformats.org/officeDocument/2006/relationships/image" Target="../media/image475.png"/><Relationship Id="rId11" Type="http://schemas.openxmlformats.org/officeDocument/2006/relationships/image" Target="../media/image427.png"/><Relationship Id="rId32" Type="http://schemas.openxmlformats.org/officeDocument/2006/relationships/customXml" Target="../ink/ink441.xml"/><Relationship Id="rId53" Type="http://schemas.openxmlformats.org/officeDocument/2006/relationships/image" Target="../media/image448.png"/><Relationship Id="rId74" Type="http://schemas.openxmlformats.org/officeDocument/2006/relationships/customXml" Target="../ink/ink462.xml"/><Relationship Id="rId128" Type="http://schemas.openxmlformats.org/officeDocument/2006/relationships/customXml" Target="../ink/ink489.xml"/><Relationship Id="rId149" Type="http://schemas.openxmlformats.org/officeDocument/2006/relationships/image" Target="../media/image496.png"/><Relationship Id="rId5" Type="http://schemas.openxmlformats.org/officeDocument/2006/relationships/image" Target="../media/image424.png"/><Relationship Id="rId95" Type="http://schemas.openxmlformats.org/officeDocument/2006/relationships/image" Target="../media/image469.png"/><Relationship Id="rId160" Type="http://schemas.openxmlformats.org/officeDocument/2006/relationships/customXml" Target="../ink/ink505.xml"/><Relationship Id="rId181" Type="http://schemas.openxmlformats.org/officeDocument/2006/relationships/customXml" Target="../ink/ink516.xml"/><Relationship Id="rId216" Type="http://schemas.openxmlformats.org/officeDocument/2006/relationships/image" Target="../media/image529.png"/><Relationship Id="rId237" Type="http://schemas.openxmlformats.org/officeDocument/2006/relationships/customXml" Target="../ink/ink544.xml"/><Relationship Id="rId258" Type="http://schemas.openxmlformats.org/officeDocument/2006/relationships/image" Target="../media/image550.png"/><Relationship Id="rId22" Type="http://schemas.openxmlformats.org/officeDocument/2006/relationships/customXml" Target="../ink/ink436.xml"/><Relationship Id="rId43" Type="http://schemas.openxmlformats.org/officeDocument/2006/relationships/image" Target="../media/image443.png"/><Relationship Id="rId64" Type="http://schemas.openxmlformats.org/officeDocument/2006/relationships/customXml" Target="../ink/ink457.xml"/><Relationship Id="rId118" Type="http://schemas.openxmlformats.org/officeDocument/2006/relationships/customXml" Target="../ink/ink484.xml"/><Relationship Id="rId139" Type="http://schemas.openxmlformats.org/officeDocument/2006/relationships/image" Target="../media/image491.png"/><Relationship Id="rId85" Type="http://schemas.openxmlformats.org/officeDocument/2006/relationships/image" Target="../media/image464.png"/><Relationship Id="rId150" Type="http://schemas.openxmlformats.org/officeDocument/2006/relationships/customXml" Target="../ink/ink500.xml"/><Relationship Id="rId171" Type="http://schemas.openxmlformats.org/officeDocument/2006/relationships/customXml" Target="../ink/ink511.xml"/><Relationship Id="rId192" Type="http://schemas.openxmlformats.org/officeDocument/2006/relationships/image" Target="../media/image517.png"/><Relationship Id="rId206" Type="http://schemas.openxmlformats.org/officeDocument/2006/relationships/image" Target="../media/image524.png"/><Relationship Id="rId227" Type="http://schemas.openxmlformats.org/officeDocument/2006/relationships/customXml" Target="../ink/ink539.xml"/><Relationship Id="rId248" Type="http://schemas.openxmlformats.org/officeDocument/2006/relationships/image" Target="../media/image545.png"/><Relationship Id="rId12" Type="http://schemas.openxmlformats.org/officeDocument/2006/relationships/customXml" Target="../ink/ink431.xml"/><Relationship Id="rId33" Type="http://schemas.openxmlformats.org/officeDocument/2006/relationships/image" Target="../media/image438.png"/><Relationship Id="rId108" Type="http://schemas.openxmlformats.org/officeDocument/2006/relationships/customXml" Target="../ink/ink479.xml"/><Relationship Id="rId129" Type="http://schemas.openxmlformats.org/officeDocument/2006/relationships/image" Target="../media/image486.png"/><Relationship Id="rId54" Type="http://schemas.openxmlformats.org/officeDocument/2006/relationships/customXml" Target="../ink/ink452.xml"/><Relationship Id="rId75" Type="http://schemas.openxmlformats.org/officeDocument/2006/relationships/image" Target="../media/image459.png"/><Relationship Id="rId96" Type="http://schemas.openxmlformats.org/officeDocument/2006/relationships/customXml" Target="../ink/ink473.xml"/><Relationship Id="rId140" Type="http://schemas.openxmlformats.org/officeDocument/2006/relationships/customXml" Target="../ink/ink495.xml"/><Relationship Id="rId161" Type="http://schemas.openxmlformats.org/officeDocument/2006/relationships/image" Target="../media/image502.png"/><Relationship Id="rId182" Type="http://schemas.openxmlformats.org/officeDocument/2006/relationships/image" Target="../media/image512.png"/><Relationship Id="rId217" Type="http://schemas.openxmlformats.org/officeDocument/2006/relationships/customXml" Target="../ink/ink534.xml"/><Relationship Id="rId6" Type="http://schemas.openxmlformats.org/officeDocument/2006/relationships/customXml" Target="../ink/ink428.xml"/><Relationship Id="rId238" Type="http://schemas.openxmlformats.org/officeDocument/2006/relationships/image" Target="../media/image540.png"/><Relationship Id="rId259" Type="http://schemas.openxmlformats.org/officeDocument/2006/relationships/customXml" Target="../ink/ink555.xml"/><Relationship Id="rId23" Type="http://schemas.openxmlformats.org/officeDocument/2006/relationships/image" Target="../media/image433.png"/><Relationship Id="rId119" Type="http://schemas.openxmlformats.org/officeDocument/2006/relationships/image" Target="../media/image481.png"/><Relationship Id="rId44" Type="http://schemas.openxmlformats.org/officeDocument/2006/relationships/customXml" Target="../ink/ink447.xml"/><Relationship Id="rId65" Type="http://schemas.openxmlformats.org/officeDocument/2006/relationships/image" Target="../media/image454.png"/><Relationship Id="rId86" Type="http://schemas.openxmlformats.org/officeDocument/2006/relationships/customXml" Target="../ink/ink468.xml"/><Relationship Id="rId130" Type="http://schemas.openxmlformats.org/officeDocument/2006/relationships/customXml" Target="../ink/ink490.xml"/><Relationship Id="rId151" Type="http://schemas.openxmlformats.org/officeDocument/2006/relationships/image" Target="../media/image497.png"/><Relationship Id="rId172" Type="http://schemas.openxmlformats.org/officeDocument/2006/relationships/image" Target="../media/image507.png"/><Relationship Id="rId193" Type="http://schemas.openxmlformats.org/officeDocument/2006/relationships/customXml" Target="../ink/ink522.xml"/><Relationship Id="rId207" Type="http://schemas.openxmlformats.org/officeDocument/2006/relationships/customXml" Target="../ink/ink529.xml"/><Relationship Id="rId228" Type="http://schemas.openxmlformats.org/officeDocument/2006/relationships/image" Target="../media/image535.png"/><Relationship Id="rId249" Type="http://schemas.openxmlformats.org/officeDocument/2006/relationships/customXml" Target="../ink/ink550.xml"/><Relationship Id="rId13" Type="http://schemas.openxmlformats.org/officeDocument/2006/relationships/image" Target="../media/image428.png"/><Relationship Id="rId109" Type="http://schemas.openxmlformats.org/officeDocument/2006/relationships/image" Target="../media/image476.png"/><Relationship Id="rId260" Type="http://schemas.openxmlformats.org/officeDocument/2006/relationships/image" Target="../media/image551.png"/><Relationship Id="rId34" Type="http://schemas.openxmlformats.org/officeDocument/2006/relationships/customXml" Target="../ink/ink442.xml"/><Relationship Id="rId55" Type="http://schemas.openxmlformats.org/officeDocument/2006/relationships/image" Target="../media/image449.png"/><Relationship Id="rId76" Type="http://schemas.openxmlformats.org/officeDocument/2006/relationships/customXml" Target="../ink/ink463.xml"/><Relationship Id="rId97" Type="http://schemas.openxmlformats.org/officeDocument/2006/relationships/image" Target="../media/image470.png"/><Relationship Id="rId120" Type="http://schemas.openxmlformats.org/officeDocument/2006/relationships/customXml" Target="../ink/ink485.xml"/><Relationship Id="rId141" Type="http://schemas.openxmlformats.org/officeDocument/2006/relationships/image" Target="../media/image492.png"/><Relationship Id="rId7" Type="http://schemas.openxmlformats.org/officeDocument/2006/relationships/image" Target="../media/image425.png"/><Relationship Id="rId162" Type="http://schemas.openxmlformats.org/officeDocument/2006/relationships/customXml" Target="../ink/ink506.xml"/><Relationship Id="rId183" Type="http://schemas.openxmlformats.org/officeDocument/2006/relationships/customXml" Target="../ink/ink517.xml"/><Relationship Id="rId218" Type="http://schemas.openxmlformats.org/officeDocument/2006/relationships/image" Target="../media/image530.png"/><Relationship Id="rId239" Type="http://schemas.openxmlformats.org/officeDocument/2006/relationships/customXml" Target="../ink/ink545.xml"/><Relationship Id="rId250" Type="http://schemas.openxmlformats.org/officeDocument/2006/relationships/image" Target="../media/image546.png"/><Relationship Id="rId24" Type="http://schemas.openxmlformats.org/officeDocument/2006/relationships/customXml" Target="../ink/ink437.xml"/><Relationship Id="rId45" Type="http://schemas.openxmlformats.org/officeDocument/2006/relationships/image" Target="../media/image444.png"/><Relationship Id="rId66" Type="http://schemas.openxmlformats.org/officeDocument/2006/relationships/customXml" Target="../ink/ink458.xml"/><Relationship Id="rId87" Type="http://schemas.openxmlformats.org/officeDocument/2006/relationships/image" Target="../media/image465.png"/><Relationship Id="rId110" Type="http://schemas.openxmlformats.org/officeDocument/2006/relationships/customXml" Target="../ink/ink480.xml"/><Relationship Id="rId131" Type="http://schemas.openxmlformats.org/officeDocument/2006/relationships/image" Target="../media/image487.png"/><Relationship Id="rId152" Type="http://schemas.openxmlformats.org/officeDocument/2006/relationships/customXml" Target="../ink/ink501.xml"/><Relationship Id="rId173" Type="http://schemas.openxmlformats.org/officeDocument/2006/relationships/customXml" Target="../ink/ink512.xml"/><Relationship Id="rId194" Type="http://schemas.openxmlformats.org/officeDocument/2006/relationships/image" Target="../media/image518.png"/><Relationship Id="rId208" Type="http://schemas.openxmlformats.org/officeDocument/2006/relationships/image" Target="../media/image525.png"/><Relationship Id="rId229" Type="http://schemas.openxmlformats.org/officeDocument/2006/relationships/customXml" Target="../ink/ink540.xml"/><Relationship Id="rId240" Type="http://schemas.openxmlformats.org/officeDocument/2006/relationships/image" Target="../media/image541.png"/><Relationship Id="rId261" Type="http://schemas.openxmlformats.org/officeDocument/2006/relationships/customXml" Target="../ink/ink556.xml"/><Relationship Id="rId14" Type="http://schemas.openxmlformats.org/officeDocument/2006/relationships/customXml" Target="../ink/ink432.xml"/><Relationship Id="rId35" Type="http://schemas.openxmlformats.org/officeDocument/2006/relationships/image" Target="../media/image439.png"/><Relationship Id="rId56" Type="http://schemas.openxmlformats.org/officeDocument/2006/relationships/customXml" Target="../ink/ink453.xml"/><Relationship Id="rId77" Type="http://schemas.openxmlformats.org/officeDocument/2006/relationships/image" Target="../media/image460.png"/><Relationship Id="rId100" Type="http://schemas.openxmlformats.org/officeDocument/2006/relationships/customXml" Target="../ink/ink475.xml"/><Relationship Id="rId8" Type="http://schemas.openxmlformats.org/officeDocument/2006/relationships/customXml" Target="../ink/ink429.xml"/><Relationship Id="rId98" Type="http://schemas.openxmlformats.org/officeDocument/2006/relationships/customXml" Target="../ink/ink474.xml"/><Relationship Id="rId121" Type="http://schemas.openxmlformats.org/officeDocument/2006/relationships/image" Target="../media/image482.png"/><Relationship Id="rId142" Type="http://schemas.openxmlformats.org/officeDocument/2006/relationships/customXml" Target="../ink/ink496.xml"/><Relationship Id="rId163" Type="http://schemas.openxmlformats.org/officeDocument/2006/relationships/image" Target="../media/image503.png"/><Relationship Id="rId184" Type="http://schemas.openxmlformats.org/officeDocument/2006/relationships/image" Target="../media/image513.png"/><Relationship Id="rId219" Type="http://schemas.openxmlformats.org/officeDocument/2006/relationships/customXml" Target="../ink/ink535.xml"/><Relationship Id="rId230" Type="http://schemas.openxmlformats.org/officeDocument/2006/relationships/image" Target="../media/image536.png"/><Relationship Id="rId251" Type="http://schemas.openxmlformats.org/officeDocument/2006/relationships/customXml" Target="../ink/ink551.xml"/><Relationship Id="rId25" Type="http://schemas.openxmlformats.org/officeDocument/2006/relationships/image" Target="../media/image434.png"/><Relationship Id="rId46" Type="http://schemas.openxmlformats.org/officeDocument/2006/relationships/customXml" Target="../ink/ink448.xml"/><Relationship Id="rId67" Type="http://schemas.openxmlformats.org/officeDocument/2006/relationships/image" Target="../media/image455.png"/><Relationship Id="rId88" Type="http://schemas.openxmlformats.org/officeDocument/2006/relationships/customXml" Target="../ink/ink469.xml"/><Relationship Id="rId111" Type="http://schemas.openxmlformats.org/officeDocument/2006/relationships/image" Target="../media/image477.png"/><Relationship Id="rId132" Type="http://schemas.openxmlformats.org/officeDocument/2006/relationships/customXml" Target="../ink/ink491.xml"/><Relationship Id="rId153" Type="http://schemas.openxmlformats.org/officeDocument/2006/relationships/image" Target="../media/image498.png"/><Relationship Id="rId174" Type="http://schemas.openxmlformats.org/officeDocument/2006/relationships/image" Target="../media/image508.png"/><Relationship Id="rId195" Type="http://schemas.openxmlformats.org/officeDocument/2006/relationships/customXml" Target="../ink/ink523.xml"/><Relationship Id="rId209" Type="http://schemas.openxmlformats.org/officeDocument/2006/relationships/customXml" Target="../ink/ink530.xml"/><Relationship Id="rId220" Type="http://schemas.openxmlformats.org/officeDocument/2006/relationships/image" Target="../media/image531.png"/><Relationship Id="rId241" Type="http://schemas.openxmlformats.org/officeDocument/2006/relationships/customXml" Target="../ink/ink546.xml"/><Relationship Id="rId15" Type="http://schemas.openxmlformats.org/officeDocument/2006/relationships/image" Target="../media/image429.png"/><Relationship Id="rId36" Type="http://schemas.openxmlformats.org/officeDocument/2006/relationships/customXml" Target="../ink/ink443.xml"/><Relationship Id="rId57" Type="http://schemas.openxmlformats.org/officeDocument/2006/relationships/image" Target="../media/image450.png"/><Relationship Id="rId262" Type="http://schemas.openxmlformats.org/officeDocument/2006/relationships/image" Target="../media/image552.png"/><Relationship Id="rId78" Type="http://schemas.openxmlformats.org/officeDocument/2006/relationships/customXml" Target="../ink/ink464.xml"/><Relationship Id="rId99" Type="http://schemas.openxmlformats.org/officeDocument/2006/relationships/image" Target="../media/image471.png"/><Relationship Id="rId101" Type="http://schemas.openxmlformats.org/officeDocument/2006/relationships/image" Target="../media/image472.png"/><Relationship Id="rId122" Type="http://schemas.openxmlformats.org/officeDocument/2006/relationships/customXml" Target="../ink/ink486.xml"/><Relationship Id="rId143" Type="http://schemas.openxmlformats.org/officeDocument/2006/relationships/image" Target="../media/image493.png"/><Relationship Id="rId164" Type="http://schemas.openxmlformats.org/officeDocument/2006/relationships/customXml" Target="../ink/ink507.xml"/><Relationship Id="rId185" Type="http://schemas.openxmlformats.org/officeDocument/2006/relationships/customXml" Target="../ink/ink518.xml"/><Relationship Id="rId9" Type="http://schemas.openxmlformats.org/officeDocument/2006/relationships/image" Target="../media/image426.png"/><Relationship Id="rId210" Type="http://schemas.openxmlformats.org/officeDocument/2006/relationships/image" Target="../media/image526.png"/><Relationship Id="rId26" Type="http://schemas.openxmlformats.org/officeDocument/2006/relationships/customXml" Target="../ink/ink438.xml"/><Relationship Id="rId231" Type="http://schemas.openxmlformats.org/officeDocument/2006/relationships/customXml" Target="../ink/ink541.xml"/><Relationship Id="rId252" Type="http://schemas.openxmlformats.org/officeDocument/2006/relationships/image" Target="../media/image547.png"/><Relationship Id="rId47" Type="http://schemas.openxmlformats.org/officeDocument/2006/relationships/image" Target="../media/image445.png"/><Relationship Id="rId68" Type="http://schemas.openxmlformats.org/officeDocument/2006/relationships/customXml" Target="../ink/ink459.xml"/><Relationship Id="rId89" Type="http://schemas.openxmlformats.org/officeDocument/2006/relationships/image" Target="../media/image466.png"/><Relationship Id="rId112" Type="http://schemas.openxmlformats.org/officeDocument/2006/relationships/customXml" Target="../ink/ink481.xml"/><Relationship Id="rId133" Type="http://schemas.openxmlformats.org/officeDocument/2006/relationships/image" Target="../media/image488.png"/><Relationship Id="rId154" Type="http://schemas.openxmlformats.org/officeDocument/2006/relationships/customXml" Target="../ink/ink502.xml"/><Relationship Id="rId175" Type="http://schemas.openxmlformats.org/officeDocument/2006/relationships/customXml" Target="../ink/ink513.xml"/><Relationship Id="rId196" Type="http://schemas.openxmlformats.org/officeDocument/2006/relationships/image" Target="../media/image519.png"/><Relationship Id="rId200" Type="http://schemas.openxmlformats.org/officeDocument/2006/relationships/image" Target="../media/image521.png"/><Relationship Id="rId16" Type="http://schemas.openxmlformats.org/officeDocument/2006/relationships/customXml" Target="../ink/ink433.xml"/><Relationship Id="rId221" Type="http://schemas.openxmlformats.org/officeDocument/2006/relationships/customXml" Target="../ink/ink536.xml"/><Relationship Id="rId242" Type="http://schemas.openxmlformats.org/officeDocument/2006/relationships/image" Target="../media/image542.png"/><Relationship Id="rId263" Type="http://schemas.openxmlformats.org/officeDocument/2006/relationships/customXml" Target="../ink/ink557.xml"/><Relationship Id="rId37" Type="http://schemas.openxmlformats.org/officeDocument/2006/relationships/image" Target="../media/image440.png"/><Relationship Id="rId58" Type="http://schemas.openxmlformats.org/officeDocument/2006/relationships/customXml" Target="../ink/ink454.xml"/><Relationship Id="rId79" Type="http://schemas.openxmlformats.org/officeDocument/2006/relationships/image" Target="../media/image461.png"/><Relationship Id="rId102" Type="http://schemas.openxmlformats.org/officeDocument/2006/relationships/customXml" Target="../ink/ink476.xml"/><Relationship Id="rId123" Type="http://schemas.openxmlformats.org/officeDocument/2006/relationships/image" Target="../media/image483.png"/><Relationship Id="rId144" Type="http://schemas.openxmlformats.org/officeDocument/2006/relationships/customXml" Target="../ink/ink497.xml"/><Relationship Id="rId90" Type="http://schemas.openxmlformats.org/officeDocument/2006/relationships/customXml" Target="../ink/ink470.xml"/><Relationship Id="rId165" Type="http://schemas.openxmlformats.org/officeDocument/2006/relationships/image" Target="../media/image504.png"/><Relationship Id="rId186" Type="http://schemas.openxmlformats.org/officeDocument/2006/relationships/image" Target="../media/image514.png"/><Relationship Id="rId211" Type="http://schemas.openxmlformats.org/officeDocument/2006/relationships/customXml" Target="../ink/ink531.xml"/><Relationship Id="rId232" Type="http://schemas.openxmlformats.org/officeDocument/2006/relationships/image" Target="../media/image537.png"/><Relationship Id="rId253" Type="http://schemas.openxmlformats.org/officeDocument/2006/relationships/customXml" Target="../ink/ink552.xml"/><Relationship Id="rId27" Type="http://schemas.openxmlformats.org/officeDocument/2006/relationships/image" Target="../media/image435.png"/><Relationship Id="rId48" Type="http://schemas.openxmlformats.org/officeDocument/2006/relationships/customXml" Target="../ink/ink449.xml"/><Relationship Id="rId69" Type="http://schemas.openxmlformats.org/officeDocument/2006/relationships/image" Target="../media/image456.png"/><Relationship Id="rId113" Type="http://schemas.openxmlformats.org/officeDocument/2006/relationships/image" Target="../media/image478.png"/><Relationship Id="rId134" Type="http://schemas.openxmlformats.org/officeDocument/2006/relationships/customXml" Target="../ink/ink492.xml"/><Relationship Id="rId80" Type="http://schemas.openxmlformats.org/officeDocument/2006/relationships/customXml" Target="../ink/ink465.xml"/><Relationship Id="rId155" Type="http://schemas.openxmlformats.org/officeDocument/2006/relationships/image" Target="../media/image499.png"/><Relationship Id="rId176" Type="http://schemas.openxmlformats.org/officeDocument/2006/relationships/image" Target="../media/image509.png"/><Relationship Id="rId197" Type="http://schemas.openxmlformats.org/officeDocument/2006/relationships/customXml" Target="../ink/ink524.xml"/><Relationship Id="rId201" Type="http://schemas.openxmlformats.org/officeDocument/2006/relationships/customXml" Target="../ink/ink526.xml"/><Relationship Id="rId222" Type="http://schemas.openxmlformats.org/officeDocument/2006/relationships/image" Target="../media/image532.png"/><Relationship Id="rId243" Type="http://schemas.openxmlformats.org/officeDocument/2006/relationships/customXml" Target="../ink/ink547.xml"/><Relationship Id="rId264" Type="http://schemas.openxmlformats.org/officeDocument/2006/relationships/image" Target="../media/image553.png"/><Relationship Id="rId17" Type="http://schemas.openxmlformats.org/officeDocument/2006/relationships/image" Target="../media/image430.png"/><Relationship Id="rId38" Type="http://schemas.openxmlformats.org/officeDocument/2006/relationships/customXml" Target="../ink/ink444.xml"/><Relationship Id="rId59" Type="http://schemas.openxmlformats.org/officeDocument/2006/relationships/image" Target="../media/image451.png"/><Relationship Id="rId103" Type="http://schemas.openxmlformats.org/officeDocument/2006/relationships/image" Target="../media/image473.png"/><Relationship Id="rId124" Type="http://schemas.openxmlformats.org/officeDocument/2006/relationships/customXml" Target="../ink/ink487.xml"/><Relationship Id="rId70" Type="http://schemas.openxmlformats.org/officeDocument/2006/relationships/customXml" Target="../ink/ink460.xml"/><Relationship Id="rId91" Type="http://schemas.openxmlformats.org/officeDocument/2006/relationships/image" Target="../media/image467.png"/><Relationship Id="rId145" Type="http://schemas.openxmlformats.org/officeDocument/2006/relationships/image" Target="../media/image494.png"/><Relationship Id="rId166" Type="http://schemas.openxmlformats.org/officeDocument/2006/relationships/customXml" Target="../ink/ink508.xml"/><Relationship Id="rId187" Type="http://schemas.openxmlformats.org/officeDocument/2006/relationships/customXml" Target="../ink/ink51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27.png"/><Relationship Id="rId233" Type="http://schemas.openxmlformats.org/officeDocument/2006/relationships/customXml" Target="../ink/ink542.xml"/><Relationship Id="rId254" Type="http://schemas.openxmlformats.org/officeDocument/2006/relationships/image" Target="../media/image548.png"/><Relationship Id="rId28" Type="http://schemas.openxmlformats.org/officeDocument/2006/relationships/customXml" Target="../ink/ink439.xml"/><Relationship Id="rId49" Type="http://schemas.openxmlformats.org/officeDocument/2006/relationships/image" Target="../media/image446.png"/><Relationship Id="rId114" Type="http://schemas.openxmlformats.org/officeDocument/2006/relationships/customXml" Target="../ink/ink482.xml"/><Relationship Id="rId60" Type="http://schemas.openxmlformats.org/officeDocument/2006/relationships/customXml" Target="../ink/ink455.xml"/><Relationship Id="rId81" Type="http://schemas.openxmlformats.org/officeDocument/2006/relationships/image" Target="../media/image462.png"/><Relationship Id="rId135" Type="http://schemas.openxmlformats.org/officeDocument/2006/relationships/image" Target="../media/image489.png"/><Relationship Id="rId156" Type="http://schemas.openxmlformats.org/officeDocument/2006/relationships/customXml" Target="../ink/ink503.xml"/><Relationship Id="rId177" Type="http://schemas.openxmlformats.org/officeDocument/2006/relationships/customXml" Target="../ink/ink514.xml"/><Relationship Id="rId198" Type="http://schemas.openxmlformats.org/officeDocument/2006/relationships/image" Target="../media/image520.png"/><Relationship Id="rId202" Type="http://schemas.openxmlformats.org/officeDocument/2006/relationships/image" Target="../media/image522.png"/><Relationship Id="rId223" Type="http://schemas.openxmlformats.org/officeDocument/2006/relationships/customXml" Target="../ink/ink537.xml"/><Relationship Id="rId244" Type="http://schemas.openxmlformats.org/officeDocument/2006/relationships/image" Target="../media/image543.png"/><Relationship Id="rId18" Type="http://schemas.openxmlformats.org/officeDocument/2006/relationships/customXml" Target="../ink/ink434.xml"/><Relationship Id="rId39" Type="http://schemas.openxmlformats.org/officeDocument/2006/relationships/image" Target="../media/image441.png"/><Relationship Id="rId50" Type="http://schemas.openxmlformats.org/officeDocument/2006/relationships/customXml" Target="../ink/ink450.xml"/><Relationship Id="rId104" Type="http://schemas.openxmlformats.org/officeDocument/2006/relationships/customXml" Target="../ink/ink477.xml"/><Relationship Id="rId125" Type="http://schemas.openxmlformats.org/officeDocument/2006/relationships/image" Target="../media/image484.png"/><Relationship Id="rId146" Type="http://schemas.openxmlformats.org/officeDocument/2006/relationships/customXml" Target="../ink/ink498.xml"/><Relationship Id="rId167" Type="http://schemas.openxmlformats.org/officeDocument/2006/relationships/image" Target="../media/image505.png"/><Relationship Id="rId188" Type="http://schemas.openxmlformats.org/officeDocument/2006/relationships/image" Target="../media/image515.png"/><Relationship Id="rId71" Type="http://schemas.openxmlformats.org/officeDocument/2006/relationships/image" Target="../media/image457.png"/><Relationship Id="rId92" Type="http://schemas.openxmlformats.org/officeDocument/2006/relationships/customXml" Target="../ink/ink471.xml"/><Relationship Id="rId213" Type="http://schemas.openxmlformats.org/officeDocument/2006/relationships/customXml" Target="../ink/ink532.xml"/><Relationship Id="rId234" Type="http://schemas.openxmlformats.org/officeDocument/2006/relationships/image" Target="../media/image538.png"/><Relationship Id="rId2" Type="http://schemas.openxmlformats.org/officeDocument/2006/relationships/customXml" Target="../ink/ink426.xml"/><Relationship Id="rId29" Type="http://schemas.openxmlformats.org/officeDocument/2006/relationships/image" Target="../media/image436.png"/><Relationship Id="rId255" Type="http://schemas.openxmlformats.org/officeDocument/2006/relationships/customXml" Target="../ink/ink553.xml"/><Relationship Id="rId40" Type="http://schemas.openxmlformats.org/officeDocument/2006/relationships/customXml" Target="../ink/ink445.xml"/><Relationship Id="rId115" Type="http://schemas.openxmlformats.org/officeDocument/2006/relationships/image" Target="../media/image479.png"/><Relationship Id="rId136" Type="http://schemas.openxmlformats.org/officeDocument/2006/relationships/customXml" Target="../ink/ink493.xml"/><Relationship Id="rId157" Type="http://schemas.openxmlformats.org/officeDocument/2006/relationships/image" Target="../media/image500.png"/><Relationship Id="rId178" Type="http://schemas.openxmlformats.org/officeDocument/2006/relationships/image" Target="../media/image510.png"/><Relationship Id="rId61" Type="http://schemas.openxmlformats.org/officeDocument/2006/relationships/image" Target="../media/image452.png"/><Relationship Id="rId82" Type="http://schemas.openxmlformats.org/officeDocument/2006/relationships/customXml" Target="../ink/ink466.xml"/><Relationship Id="rId199" Type="http://schemas.openxmlformats.org/officeDocument/2006/relationships/customXml" Target="../ink/ink525.xml"/><Relationship Id="rId203" Type="http://schemas.openxmlformats.org/officeDocument/2006/relationships/customXml" Target="../ink/ink527.xml"/><Relationship Id="rId19" Type="http://schemas.openxmlformats.org/officeDocument/2006/relationships/image" Target="../media/image431.png"/><Relationship Id="rId224" Type="http://schemas.openxmlformats.org/officeDocument/2006/relationships/image" Target="../media/image533.png"/><Relationship Id="rId245" Type="http://schemas.openxmlformats.org/officeDocument/2006/relationships/customXml" Target="../ink/ink548.xml"/><Relationship Id="rId30" Type="http://schemas.openxmlformats.org/officeDocument/2006/relationships/customXml" Target="../ink/ink440.xml"/><Relationship Id="rId105" Type="http://schemas.openxmlformats.org/officeDocument/2006/relationships/image" Target="../media/image474.png"/><Relationship Id="rId126" Type="http://schemas.openxmlformats.org/officeDocument/2006/relationships/customXml" Target="../ink/ink488.xml"/><Relationship Id="rId147" Type="http://schemas.openxmlformats.org/officeDocument/2006/relationships/image" Target="../media/image495.png"/><Relationship Id="rId168" Type="http://schemas.openxmlformats.org/officeDocument/2006/relationships/customXml" Target="../ink/ink509.xml"/><Relationship Id="rId51" Type="http://schemas.openxmlformats.org/officeDocument/2006/relationships/image" Target="../media/image447.png"/><Relationship Id="rId72" Type="http://schemas.openxmlformats.org/officeDocument/2006/relationships/customXml" Target="../ink/ink461.xml"/><Relationship Id="rId93" Type="http://schemas.openxmlformats.org/officeDocument/2006/relationships/image" Target="../media/image468.png"/><Relationship Id="rId189" Type="http://schemas.openxmlformats.org/officeDocument/2006/relationships/customXml" Target="../ink/ink520.xml"/><Relationship Id="rId3" Type="http://schemas.openxmlformats.org/officeDocument/2006/relationships/image" Target="../media/image423.png"/><Relationship Id="rId214" Type="http://schemas.openxmlformats.org/officeDocument/2006/relationships/image" Target="../media/image528.png"/><Relationship Id="rId235" Type="http://schemas.openxmlformats.org/officeDocument/2006/relationships/customXml" Target="../ink/ink543.xml"/><Relationship Id="rId256" Type="http://schemas.openxmlformats.org/officeDocument/2006/relationships/image" Target="../media/image549.png"/><Relationship Id="rId116" Type="http://schemas.openxmlformats.org/officeDocument/2006/relationships/customXml" Target="../ink/ink483.xml"/><Relationship Id="rId137" Type="http://schemas.openxmlformats.org/officeDocument/2006/relationships/image" Target="../media/image490.png"/><Relationship Id="rId158" Type="http://schemas.openxmlformats.org/officeDocument/2006/relationships/customXml" Target="../ink/ink504.xml"/><Relationship Id="rId20" Type="http://schemas.openxmlformats.org/officeDocument/2006/relationships/customXml" Target="../ink/ink435.xml"/><Relationship Id="rId41" Type="http://schemas.openxmlformats.org/officeDocument/2006/relationships/image" Target="../media/image442.png"/><Relationship Id="rId62" Type="http://schemas.openxmlformats.org/officeDocument/2006/relationships/customXml" Target="../ink/ink456.xml"/><Relationship Id="rId83" Type="http://schemas.openxmlformats.org/officeDocument/2006/relationships/image" Target="../media/image463.png"/><Relationship Id="rId179" Type="http://schemas.openxmlformats.org/officeDocument/2006/relationships/customXml" Target="../ink/ink515.xml"/><Relationship Id="rId190" Type="http://schemas.openxmlformats.org/officeDocument/2006/relationships/image" Target="../media/image516.png"/><Relationship Id="rId204" Type="http://schemas.openxmlformats.org/officeDocument/2006/relationships/image" Target="../media/image523.png"/><Relationship Id="rId225" Type="http://schemas.openxmlformats.org/officeDocument/2006/relationships/customXml" Target="../ink/ink538.xml"/><Relationship Id="rId246" Type="http://schemas.openxmlformats.org/officeDocument/2006/relationships/image" Target="../media/image544.png"/><Relationship Id="rId106" Type="http://schemas.openxmlformats.org/officeDocument/2006/relationships/customXml" Target="../ink/ink478.xml"/><Relationship Id="rId127" Type="http://schemas.openxmlformats.org/officeDocument/2006/relationships/image" Target="../media/image485.png"/><Relationship Id="rId10" Type="http://schemas.openxmlformats.org/officeDocument/2006/relationships/customXml" Target="../ink/ink430.xml"/><Relationship Id="rId31" Type="http://schemas.openxmlformats.org/officeDocument/2006/relationships/image" Target="../media/image437.png"/><Relationship Id="rId52" Type="http://schemas.openxmlformats.org/officeDocument/2006/relationships/customXml" Target="../ink/ink451.xml"/><Relationship Id="rId73" Type="http://schemas.openxmlformats.org/officeDocument/2006/relationships/image" Target="../media/image458.png"/><Relationship Id="rId94" Type="http://schemas.openxmlformats.org/officeDocument/2006/relationships/customXml" Target="../ink/ink472.xml"/><Relationship Id="rId148" Type="http://schemas.openxmlformats.org/officeDocument/2006/relationships/customXml" Target="../ink/ink499.xml"/><Relationship Id="rId169" Type="http://schemas.openxmlformats.org/officeDocument/2006/relationships/image" Target="../media/image506.png"/><Relationship Id="rId4" Type="http://schemas.openxmlformats.org/officeDocument/2006/relationships/customXml" Target="../ink/ink427.xml"/><Relationship Id="rId180" Type="http://schemas.openxmlformats.org/officeDocument/2006/relationships/image" Target="../media/image511.png"/><Relationship Id="rId215" Type="http://schemas.openxmlformats.org/officeDocument/2006/relationships/customXml" Target="../ink/ink533.xml"/><Relationship Id="rId236" Type="http://schemas.openxmlformats.org/officeDocument/2006/relationships/image" Target="../media/image539.png"/><Relationship Id="rId257" Type="http://schemas.openxmlformats.org/officeDocument/2006/relationships/customXml" Target="../ink/ink554.xml"/><Relationship Id="rId42" Type="http://schemas.openxmlformats.org/officeDocument/2006/relationships/customXml" Target="../ink/ink446.xml"/><Relationship Id="rId84" Type="http://schemas.openxmlformats.org/officeDocument/2006/relationships/customXml" Target="../ink/ink467.xml"/><Relationship Id="rId138" Type="http://schemas.openxmlformats.org/officeDocument/2006/relationships/customXml" Target="../ink/ink49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0.png"/><Relationship Id="rId21" Type="http://schemas.openxmlformats.org/officeDocument/2006/relationships/customXml" Target="../ink/ink567.xml"/><Relationship Id="rId42" Type="http://schemas.openxmlformats.org/officeDocument/2006/relationships/image" Target="../media/image573.png"/><Relationship Id="rId63" Type="http://schemas.openxmlformats.org/officeDocument/2006/relationships/customXml" Target="../ink/ink588.xml"/><Relationship Id="rId84" Type="http://schemas.openxmlformats.org/officeDocument/2006/relationships/image" Target="../media/image594.png"/><Relationship Id="rId138" Type="http://schemas.openxmlformats.org/officeDocument/2006/relationships/customXml" Target="../ink/ink626.xml"/><Relationship Id="rId159" Type="http://schemas.openxmlformats.org/officeDocument/2006/relationships/image" Target="../media/image631.png"/><Relationship Id="rId107" Type="http://schemas.openxmlformats.org/officeDocument/2006/relationships/image" Target="../media/image605.png"/><Relationship Id="rId11" Type="http://schemas.openxmlformats.org/officeDocument/2006/relationships/customXml" Target="../ink/ink562.xml"/><Relationship Id="rId32" Type="http://schemas.openxmlformats.org/officeDocument/2006/relationships/image" Target="../media/image568.png"/><Relationship Id="rId53" Type="http://schemas.openxmlformats.org/officeDocument/2006/relationships/customXml" Target="../ink/ink583.xml"/><Relationship Id="rId74" Type="http://schemas.openxmlformats.org/officeDocument/2006/relationships/image" Target="../media/image589.png"/><Relationship Id="rId128" Type="http://schemas.openxmlformats.org/officeDocument/2006/relationships/customXml" Target="../ink/ink621.xml"/><Relationship Id="rId149" Type="http://schemas.openxmlformats.org/officeDocument/2006/relationships/image" Target="../media/image626.png"/><Relationship Id="rId5" Type="http://schemas.openxmlformats.org/officeDocument/2006/relationships/customXml" Target="../ink/ink559.xml"/><Relationship Id="rId95" Type="http://schemas.openxmlformats.org/officeDocument/2006/relationships/customXml" Target="../ink/ink604.xml"/><Relationship Id="rId160" Type="http://schemas.openxmlformats.org/officeDocument/2006/relationships/customXml" Target="../ink/ink637.xml"/><Relationship Id="rId22" Type="http://schemas.openxmlformats.org/officeDocument/2006/relationships/image" Target="../media/image563.png"/><Relationship Id="rId43" Type="http://schemas.openxmlformats.org/officeDocument/2006/relationships/customXml" Target="../ink/ink578.xml"/><Relationship Id="rId64" Type="http://schemas.openxmlformats.org/officeDocument/2006/relationships/image" Target="../media/image584.png"/><Relationship Id="rId118" Type="http://schemas.openxmlformats.org/officeDocument/2006/relationships/customXml" Target="../ink/ink616.xml"/><Relationship Id="rId139" Type="http://schemas.openxmlformats.org/officeDocument/2006/relationships/image" Target="../media/image621.png"/><Relationship Id="rId85" Type="http://schemas.openxmlformats.org/officeDocument/2006/relationships/customXml" Target="../ink/ink599.xml"/><Relationship Id="rId150" Type="http://schemas.openxmlformats.org/officeDocument/2006/relationships/customXml" Target="../ink/ink632.xml"/><Relationship Id="rId12" Type="http://schemas.openxmlformats.org/officeDocument/2006/relationships/image" Target="../media/image558.png"/><Relationship Id="rId17" Type="http://schemas.openxmlformats.org/officeDocument/2006/relationships/customXml" Target="../ink/ink565.xml"/><Relationship Id="rId33" Type="http://schemas.openxmlformats.org/officeDocument/2006/relationships/customXml" Target="../ink/ink573.xml"/><Relationship Id="rId38" Type="http://schemas.openxmlformats.org/officeDocument/2006/relationships/image" Target="../media/image571.png"/><Relationship Id="rId59" Type="http://schemas.openxmlformats.org/officeDocument/2006/relationships/customXml" Target="../ink/ink586.xml"/><Relationship Id="rId103" Type="http://schemas.openxmlformats.org/officeDocument/2006/relationships/image" Target="../media/image603.png"/><Relationship Id="rId108" Type="http://schemas.openxmlformats.org/officeDocument/2006/relationships/customXml" Target="../ink/ink611.xml"/><Relationship Id="rId124" Type="http://schemas.openxmlformats.org/officeDocument/2006/relationships/customXml" Target="../ink/ink619.xml"/><Relationship Id="rId129" Type="http://schemas.openxmlformats.org/officeDocument/2006/relationships/image" Target="../media/image616.png"/><Relationship Id="rId54" Type="http://schemas.openxmlformats.org/officeDocument/2006/relationships/image" Target="../media/image579.png"/><Relationship Id="rId70" Type="http://schemas.openxmlformats.org/officeDocument/2006/relationships/image" Target="../media/image587.png"/><Relationship Id="rId75" Type="http://schemas.openxmlformats.org/officeDocument/2006/relationships/customXml" Target="../ink/ink594.xml"/><Relationship Id="rId91" Type="http://schemas.openxmlformats.org/officeDocument/2006/relationships/customXml" Target="../ink/ink602.xml"/><Relationship Id="rId96" Type="http://schemas.openxmlformats.org/officeDocument/2006/relationships/image" Target="../media/image600.png"/><Relationship Id="rId140" Type="http://schemas.openxmlformats.org/officeDocument/2006/relationships/customXml" Target="../ink/ink627.xml"/><Relationship Id="rId145" Type="http://schemas.openxmlformats.org/officeDocument/2006/relationships/image" Target="../media/image624.png"/><Relationship Id="rId161" Type="http://schemas.openxmlformats.org/officeDocument/2006/relationships/image" Target="../media/image632.png"/><Relationship Id="rId166" Type="http://schemas.openxmlformats.org/officeDocument/2006/relationships/customXml" Target="../ink/ink6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5.png"/><Relationship Id="rId23" Type="http://schemas.openxmlformats.org/officeDocument/2006/relationships/customXml" Target="../ink/ink568.xml"/><Relationship Id="rId28" Type="http://schemas.openxmlformats.org/officeDocument/2006/relationships/image" Target="../media/image566.png"/><Relationship Id="rId49" Type="http://schemas.openxmlformats.org/officeDocument/2006/relationships/customXml" Target="../ink/ink581.xml"/><Relationship Id="rId114" Type="http://schemas.openxmlformats.org/officeDocument/2006/relationships/customXml" Target="../ink/ink614.xml"/><Relationship Id="rId119" Type="http://schemas.openxmlformats.org/officeDocument/2006/relationships/image" Target="../media/image611.png"/><Relationship Id="rId44" Type="http://schemas.openxmlformats.org/officeDocument/2006/relationships/image" Target="../media/image574.png"/><Relationship Id="rId60" Type="http://schemas.openxmlformats.org/officeDocument/2006/relationships/image" Target="../media/image582.png"/><Relationship Id="rId65" Type="http://schemas.openxmlformats.org/officeDocument/2006/relationships/customXml" Target="../ink/ink589.xml"/><Relationship Id="rId81" Type="http://schemas.openxmlformats.org/officeDocument/2006/relationships/customXml" Target="../ink/ink597.xml"/><Relationship Id="rId86" Type="http://schemas.openxmlformats.org/officeDocument/2006/relationships/image" Target="../media/image595.png"/><Relationship Id="rId130" Type="http://schemas.openxmlformats.org/officeDocument/2006/relationships/customXml" Target="../ink/ink622.xml"/><Relationship Id="rId135" Type="http://schemas.openxmlformats.org/officeDocument/2006/relationships/image" Target="../media/image619.png"/><Relationship Id="rId151" Type="http://schemas.openxmlformats.org/officeDocument/2006/relationships/image" Target="../media/image627.png"/><Relationship Id="rId156" Type="http://schemas.openxmlformats.org/officeDocument/2006/relationships/customXml" Target="../ink/ink635.xml"/><Relationship Id="rId13" Type="http://schemas.openxmlformats.org/officeDocument/2006/relationships/customXml" Target="../ink/ink563.xml"/><Relationship Id="rId18" Type="http://schemas.openxmlformats.org/officeDocument/2006/relationships/image" Target="../media/image561.png"/><Relationship Id="rId39" Type="http://schemas.openxmlformats.org/officeDocument/2006/relationships/customXml" Target="../ink/ink576.xml"/><Relationship Id="rId109" Type="http://schemas.openxmlformats.org/officeDocument/2006/relationships/image" Target="../media/image606.png"/><Relationship Id="rId34" Type="http://schemas.openxmlformats.org/officeDocument/2006/relationships/image" Target="../media/image569.png"/><Relationship Id="rId50" Type="http://schemas.openxmlformats.org/officeDocument/2006/relationships/image" Target="../media/image577.png"/><Relationship Id="rId55" Type="http://schemas.openxmlformats.org/officeDocument/2006/relationships/customXml" Target="../ink/ink584.xml"/><Relationship Id="rId76" Type="http://schemas.openxmlformats.org/officeDocument/2006/relationships/image" Target="../media/image590.png"/><Relationship Id="rId97" Type="http://schemas.openxmlformats.org/officeDocument/2006/relationships/customXml" Target="../ink/ink605.xml"/><Relationship Id="rId104" Type="http://schemas.openxmlformats.org/officeDocument/2006/relationships/customXml" Target="../ink/ink609.xml"/><Relationship Id="rId120" Type="http://schemas.openxmlformats.org/officeDocument/2006/relationships/customXml" Target="../ink/ink617.xml"/><Relationship Id="rId125" Type="http://schemas.openxmlformats.org/officeDocument/2006/relationships/image" Target="../media/image614.png"/><Relationship Id="rId141" Type="http://schemas.openxmlformats.org/officeDocument/2006/relationships/image" Target="../media/image622.png"/><Relationship Id="rId146" Type="http://schemas.openxmlformats.org/officeDocument/2006/relationships/customXml" Target="../ink/ink630.xml"/><Relationship Id="rId167" Type="http://schemas.openxmlformats.org/officeDocument/2006/relationships/image" Target="../media/image635.png"/><Relationship Id="rId7" Type="http://schemas.openxmlformats.org/officeDocument/2006/relationships/customXml" Target="../ink/ink560.xml"/><Relationship Id="rId71" Type="http://schemas.openxmlformats.org/officeDocument/2006/relationships/customXml" Target="../ink/ink592.xml"/><Relationship Id="rId92" Type="http://schemas.openxmlformats.org/officeDocument/2006/relationships/image" Target="../media/image598.png"/><Relationship Id="rId162" Type="http://schemas.openxmlformats.org/officeDocument/2006/relationships/customXml" Target="../ink/ink638.xml"/><Relationship Id="rId2" Type="http://schemas.openxmlformats.org/officeDocument/2006/relationships/image" Target="../media/image1.emf"/><Relationship Id="rId29" Type="http://schemas.openxmlformats.org/officeDocument/2006/relationships/customXml" Target="../ink/ink571.xml"/><Relationship Id="rId24" Type="http://schemas.openxmlformats.org/officeDocument/2006/relationships/image" Target="../media/image564.png"/><Relationship Id="rId40" Type="http://schemas.openxmlformats.org/officeDocument/2006/relationships/image" Target="../media/image572.png"/><Relationship Id="rId45" Type="http://schemas.openxmlformats.org/officeDocument/2006/relationships/customXml" Target="../ink/ink579.xml"/><Relationship Id="rId66" Type="http://schemas.openxmlformats.org/officeDocument/2006/relationships/image" Target="../media/image585.png"/><Relationship Id="rId87" Type="http://schemas.openxmlformats.org/officeDocument/2006/relationships/customXml" Target="../ink/ink600.xml"/><Relationship Id="rId110" Type="http://schemas.openxmlformats.org/officeDocument/2006/relationships/customXml" Target="../ink/ink612.xml"/><Relationship Id="rId115" Type="http://schemas.openxmlformats.org/officeDocument/2006/relationships/image" Target="../media/image609.png"/><Relationship Id="rId131" Type="http://schemas.openxmlformats.org/officeDocument/2006/relationships/image" Target="../media/image617.png"/><Relationship Id="rId136" Type="http://schemas.openxmlformats.org/officeDocument/2006/relationships/customXml" Target="../ink/ink625.xml"/><Relationship Id="rId157" Type="http://schemas.openxmlformats.org/officeDocument/2006/relationships/image" Target="../media/image630.png"/><Relationship Id="rId61" Type="http://schemas.openxmlformats.org/officeDocument/2006/relationships/customXml" Target="../ink/ink587.xml"/><Relationship Id="rId82" Type="http://schemas.openxmlformats.org/officeDocument/2006/relationships/image" Target="../media/image593.png"/><Relationship Id="rId152" Type="http://schemas.openxmlformats.org/officeDocument/2006/relationships/customXml" Target="../ink/ink633.xml"/><Relationship Id="rId19" Type="http://schemas.openxmlformats.org/officeDocument/2006/relationships/customXml" Target="../ink/ink566.xml"/><Relationship Id="rId14" Type="http://schemas.openxmlformats.org/officeDocument/2006/relationships/image" Target="../media/image559.png"/><Relationship Id="rId30" Type="http://schemas.openxmlformats.org/officeDocument/2006/relationships/image" Target="../media/image567.png"/><Relationship Id="rId35" Type="http://schemas.openxmlformats.org/officeDocument/2006/relationships/customXml" Target="../ink/ink574.xml"/><Relationship Id="rId56" Type="http://schemas.openxmlformats.org/officeDocument/2006/relationships/image" Target="../media/image580.png"/><Relationship Id="rId77" Type="http://schemas.openxmlformats.org/officeDocument/2006/relationships/customXml" Target="../ink/ink595.xml"/><Relationship Id="rId100" Type="http://schemas.openxmlformats.org/officeDocument/2006/relationships/customXml" Target="../ink/ink607.xml"/><Relationship Id="rId105" Type="http://schemas.openxmlformats.org/officeDocument/2006/relationships/image" Target="../media/image604.png"/><Relationship Id="rId126" Type="http://schemas.openxmlformats.org/officeDocument/2006/relationships/customXml" Target="../ink/ink620.xml"/><Relationship Id="rId147" Type="http://schemas.openxmlformats.org/officeDocument/2006/relationships/image" Target="../media/image625.png"/><Relationship Id="rId8" Type="http://schemas.openxmlformats.org/officeDocument/2006/relationships/image" Target="../media/image556.png"/><Relationship Id="rId51" Type="http://schemas.openxmlformats.org/officeDocument/2006/relationships/customXml" Target="../ink/ink582.xml"/><Relationship Id="rId72" Type="http://schemas.openxmlformats.org/officeDocument/2006/relationships/image" Target="../media/image588.png"/><Relationship Id="rId93" Type="http://schemas.openxmlformats.org/officeDocument/2006/relationships/customXml" Target="../ink/ink603.xml"/><Relationship Id="rId98" Type="http://schemas.openxmlformats.org/officeDocument/2006/relationships/customXml" Target="../ink/ink606.xml"/><Relationship Id="rId121" Type="http://schemas.openxmlformats.org/officeDocument/2006/relationships/image" Target="../media/image612.png"/><Relationship Id="rId142" Type="http://schemas.openxmlformats.org/officeDocument/2006/relationships/customXml" Target="../ink/ink628.xml"/><Relationship Id="rId163" Type="http://schemas.openxmlformats.org/officeDocument/2006/relationships/image" Target="../media/image633.png"/><Relationship Id="rId3" Type="http://schemas.openxmlformats.org/officeDocument/2006/relationships/customXml" Target="../ink/ink558.xml"/><Relationship Id="rId25" Type="http://schemas.openxmlformats.org/officeDocument/2006/relationships/customXml" Target="../ink/ink569.xml"/><Relationship Id="rId46" Type="http://schemas.openxmlformats.org/officeDocument/2006/relationships/image" Target="../media/image575.png"/><Relationship Id="rId67" Type="http://schemas.openxmlformats.org/officeDocument/2006/relationships/customXml" Target="../ink/ink590.xml"/><Relationship Id="rId116" Type="http://schemas.openxmlformats.org/officeDocument/2006/relationships/customXml" Target="../ink/ink615.xml"/><Relationship Id="rId137" Type="http://schemas.openxmlformats.org/officeDocument/2006/relationships/image" Target="../media/image620.png"/><Relationship Id="rId158" Type="http://schemas.openxmlformats.org/officeDocument/2006/relationships/customXml" Target="../ink/ink636.xml"/><Relationship Id="rId20" Type="http://schemas.openxmlformats.org/officeDocument/2006/relationships/image" Target="../media/image562.png"/><Relationship Id="rId41" Type="http://schemas.openxmlformats.org/officeDocument/2006/relationships/customXml" Target="../ink/ink577.xml"/><Relationship Id="rId62" Type="http://schemas.openxmlformats.org/officeDocument/2006/relationships/image" Target="../media/image583.png"/><Relationship Id="rId83" Type="http://schemas.openxmlformats.org/officeDocument/2006/relationships/customXml" Target="../ink/ink598.xml"/><Relationship Id="rId88" Type="http://schemas.openxmlformats.org/officeDocument/2006/relationships/image" Target="../media/image596.png"/><Relationship Id="rId111" Type="http://schemas.openxmlformats.org/officeDocument/2006/relationships/image" Target="../media/image607.png"/><Relationship Id="rId132" Type="http://schemas.openxmlformats.org/officeDocument/2006/relationships/customXml" Target="../ink/ink623.xml"/><Relationship Id="rId153" Type="http://schemas.openxmlformats.org/officeDocument/2006/relationships/image" Target="../media/image628.png"/><Relationship Id="rId15" Type="http://schemas.openxmlformats.org/officeDocument/2006/relationships/customXml" Target="../ink/ink564.xml"/><Relationship Id="rId36" Type="http://schemas.openxmlformats.org/officeDocument/2006/relationships/image" Target="../media/image570.png"/><Relationship Id="rId57" Type="http://schemas.openxmlformats.org/officeDocument/2006/relationships/customXml" Target="../ink/ink585.xml"/><Relationship Id="rId106" Type="http://schemas.openxmlformats.org/officeDocument/2006/relationships/customXml" Target="../ink/ink610.xml"/><Relationship Id="rId127" Type="http://schemas.openxmlformats.org/officeDocument/2006/relationships/image" Target="../media/image615.png"/><Relationship Id="rId10" Type="http://schemas.openxmlformats.org/officeDocument/2006/relationships/image" Target="../media/image557.png"/><Relationship Id="rId31" Type="http://schemas.openxmlformats.org/officeDocument/2006/relationships/customXml" Target="../ink/ink572.xml"/><Relationship Id="rId52" Type="http://schemas.openxmlformats.org/officeDocument/2006/relationships/image" Target="../media/image578.png"/><Relationship Id="rId73" Type="http://schemas.openxmlformats.org/officeDocument/2006/relationships/customXml" Target="../ink/ink593.xml"/><Relationship Id="rId78" Type="http://schemas.openxmlformats.org/officeDocument/2006/relationships/image" Target="../media/image591.png"/><Relationship Id="rId94" Type="http://schemas.openxmlformats.org/officeDocument/2006/relationships/image" Target="../media/image599.png"/><Relationship Id="rId99" Type="http://schemas.openxmlformats.org/officeDocument/2006/relationships/image" Target="../media/image601.png"/><Relationship Id="rId101" Type="http://schemas.openxmlformats.org/officeDocument/2006/relationships/image" Target="../media/image602.png"/><Relationship Id="rId122" Type="http://schemas.openxmlformats.org/officeDocument/2006/relationships/customXml" Target="../ink/ink618.xml"/><Relationship Id="rId143" Type="http://schemas.openxmlformats.org/officeDocument/2006/relationships/image" Target="../media/image623.png"/><Relationship Id="rId148" Type="http://schemas.openxmlformats.org/officeDocument/2006/relationships/customXml" Target="../ink/ink631.xml"/><Relationship Id="rId164" Type="http://schemas.openxmlformats.org/officeDocument/2006/relationships/customXml" Target="../ink/ink639.xml"/><Relationship Id="rId4" Type="http://schemas.openxmlformats.org/officeDocument/2006/relationships/image" Target="../media/image554.png"/><Relationship Id="rId9" Type="http://schemas.openxmlformats.org/officeDocument/2006/relationships/customXml" Target="../ink/ink561.xml"/><Relationship Id="rId26" Type="http://schemas.openxmlformats.org/officeDocument/2006/relationships/image" Target="../media/image565.png"/><Relationship Id="rId47" Type="http://schemas.openxmlformats.org/officeDocument/2006/relationships/customXml" Target="../ink/ink580.xml"/><Relationship Id="rId68" Type="http://schemas.openxmlformats.org/officeDocument/2006/relationships/image" Target="../media/image586.png"/><Relationship Id="rId89" Type="http://schemas.openxmlformats.org/officeDocument/2006/relationships/customXml" Target="../ink/ink601.xml"/><Relationship Id="rId112" Type="http://schemas.openxmlformats.org/officeDocument/2006/relationships/customXml" Target="../ink/ink613.xml"/><Relationship Id="rId133" Type="http://schemas.openxmlformats.org/officeDocument/2006/relationships/image" Target="../media/image618.png"/><Relationship Id="rId154" Type="http://schemas.openxmlformats.org/officeDocument/2006/relationships/customXml" Target="../ink/ink634.xml"/><Relationship Id="rId16" Type="http://schemas.openxmlformats.org/officeDocument/2006/relationships/image" Target="../media/image560.png"/><Relationship Id="rId37" Type="http://schemas.openxmlformats.org/officeDocument/2006/relationships/customXml" Target="../ink/ink575.xml"/><Relationship Id="rId58" Type="http://schemas.openxmlformats.org/officeDocument/2006/relationships/image" Target="../media/image581.png"/><Relationship Id="rId79" Type="http://schemas.openxmlformats.org/officeDocument/2006/relationships/customXml" Target="../ink/ink596.xml"/><Relationship Id="rId102" Type="http://schemas.openxmlformats.org/officeDocument/2006/relationships/customXml" Target="../ink/ink608.xml"/><Relationship Id="rId123" Type="http://schemas.openxmlformats.org/officeDocument/2006/relationships/image" Target="../media/image613.png"/><Relationship Id="rId144" Type="http://schemas.openxmlformats.org/officeDocument/2006/relationships/customXml" Target="../ink/ink629.xml"/><Relationship Id="rId90" Type="http://schemas.openxmlformats.org/officeDocument/2006/relationships/image" Target="../media/image597.png"/><Relationship Id="rId165" Type="http://schemas.openxmlformats.org/officeDocument/2006/relationships/image" Target="../media/image634.png"/><Relationship Id="rId27" Type="http://schemas.openxmlformats.org/officeDocument/2006/relationships/customXml" Target="../ink/ink570.xml"/><Relationship Id="rId48" Type="http://schemas.openxmlformats.org/officeDocument/2006/relationships/image" Target="../media/image576.png"/><Relationship Id="rId69" Type="http://schemas.openxmlformats.org/officeDocument/2006/relationships/customXml" Target="../ink/ink591.xml"/><Relationship Id="rId113" Type="http://schemas.openxmlformats.org/officeDocument/2006/relationships/image" Target="../media/image608.png"/><Relationship Id="rId134" Type="http://schemas.openxmlformats.org/officeDocument/2006/relationships/customXml" Target="../ink/ink624.xml"/><Relationship Id="rId80" Type="http://schemas.openxmlformats.org/officeDocument/2006/relationships/image" Target="../media/image592.png"/><Relationship Id="rId155" Type="http://schemas.openxmlformats.org/officeDocument/2006/relationships/image" Target="../media/image629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0.xml"/><Relationship Id="rId299" Type="http://schemas.openxmlformats.org/officeDocument/2006/relationships/customXml" Target="../ink/ink792.xml"/><Relationship Id="rId21" Type="http://schemas.openxmlformats.org/officeDocument/2006/relationships/image" Target="../media/image645.png"/><Relationship Id="rId63" Type="http://schemas.openxmlformats.org/officeDocument/2006/relationships/customXml" Target="../ink/ink672.xml"/><Relationship Id="rId159" Type="http://schemas.openxmlformats.org/officeDocument/2006/relationships/image" Target="../media/image711.png"/><Relationship Id="rId324" Type="http://schemas.openxmlformats.org/officeDocument/2006/relationships/image" Target="../media/image793.png"/><Relationship Id="rId170" Type="http://schemas.openxmlformats.org/officeDocument/2006/relationships/customXml" Target="../ink/ink727.xml"/><Relationship Id="rId226" Type="http://schemas.openxmlformats.org/officeDocument/2006/relationships/image" Target="../media/image744.png"/><Relationship Id="rId268" Type="http://schemas.openxmlformats.org/officeDocument/2006/relationships/image" Target="../media/image765.png"/><Relationship Id="rId32" Type="http://schemas.openxmlformats.org/officeDocument/2006/relationships/image" Target="../media/image650.png"/><Relationship Id="rId74" Type="http://schemas.openxmlformats.org/officeDocument/2006/relationships/image" Target="../media/image670.png"/><Relationship Id="rId128" Type="http://schemas.openxmlformats.org/officeDocument/2006/relationships/image" Target="../media/image697.png"/><Relationship Id="rId335" Type="http://schemas.openxmlformats.org/officeDocument/2006/relationships/customXml" Target="../ink/ink810.xml"/><Relationship Id="rId5" Type="http://schemas.openxmlformats.org/officeDocument/2006/relationships/image" Target="../media/image637.png"/><Relationship Id="rId181" Type="http://schemas.openxmlformats.org/officeDocument/2006/relationships/image" Target="../media/image722.png"/><Relationship Id="rId237" Type="http://schemas.openxmlformats.org/officeDocument/2006/relationships/customXml" Target="../ink/ink761.xml"/><Relationship Id="rId279" Type="http://schemas.openxmlformats.org/officeDocument/2006/relationships/customXml" Target="../ink/ink782.xml"/><Relationship Id="rId43" Type="http://schemas.openxmlformats.org/officeDocument/2006/relationships/customXml" Target="../ink/ink662.xml"/><Relationship Id="rId139" Type="http://schemas.openxmlformats.org/officeDocument/2006/relationships/customXml" Target="../ink/ink711.xml"/><Relationship Id="rId290" Type="http://schemas.openxmlformats.org/officeDocument/2006/relationships/image" Target="../media/image776.png"/><Relationship Id="rId304" Type="http://schemas.openxmlformats.org/officeDocument/2006/relationships/image" Target="../media/image783.png"/><Relationship Id="rId85" Type="http://schemas.openxmlformats.org/officeDocument/2006/relationships/customXml" Target="../ink/ink684.xml"/><Relationship Id="rId150" Type="http://schemas.openxmlformats.org/officeDocument/2006/relationships/image" Target="../media/image707.png"/><Relationship Id="rId192" Type="http://schemas.openxmlformats.org/officeDocument/2006/relationships/customXml" Target="../ink/ink738.xml"/><Relationship Id="rId206" Type="http://schemas.openxmlformats.org/officeDocument/2006/relationships/image" Target="../media/image734.png"/><Relationship Id="rId248" Type="http://schemas.openxmlformats.org/officeDocument/2006/relationships/image" Target="../media/image755.png"/><Relationship Id="rId12" Type="http://schemas.openxmlformats.org/officeDocument/2006/relationships/customXml" Target="../ink/ink646.xml"/><Relationship Id="rId108" Type="http://schemas.openxmlformats.org/officeDocument/2006/relationships/image" Target="../media/image687.png"/><Relationship Id="rId315" Type="http://schemas.openxmlformats.org/officeDocument/2006/relationships/customXml" Target="../ink/ink800.xml"/><Relationship Id="rId54" Type="http://schemas.openxmlformats.org/officeDocument/2006/relationships/image" Target="../media/image661.png"/><Relationship Id="rId96" Type="http://schemas.openxmlformats.org/officeDocument/2006/relationships/image" Target="../media/image681.png"/><Relationship Id="rId161" Type="http://schemas.openxmlformats.org/officeDocument/2006/relationships/image" Target="../media/image712.png"/><Relationship Id="rId217" Type="http://schemas.openxmlformats.org/officeDocument/2006/relationships/customXml" Target="../ink/ink751.xml"/><Relationship Id="rId259" Type="http://schemas.openxmlformats.org/officeDocument/2006/relationships/customXml" Target="../ink/ink772.xml"/><Relationship Id="rId23" Type="http://schemas.openxmlformats.org/officeDocument/2006/relationships/image" Target="../media/image646.png"/><Relationship Id="rId119" Type="http://schemas.openxmlformats.org/officeDocument/2006/relationships/customXml" Target="../ink/ink701.xml"/><Relationship Id="rId270" Type="http://schemas.openxmlformats.org/officeDocument/2006/relationships/image" Target="../media/image766.png"/><Relationship Id="rId326" Type="http://schemas.openxmlformats.org/officeDocument/2006/relationships/image" Target="../media/image794.png"/><Relationship Id="rId65" Type="http://schemas.openxmlformats.org/officeDocument/2006/relationships/image" Target="../media/image666.png"/><Relationship Id="rId130" Type="http://schemas.openxmlformats.org/officeDocument/2006/relationships/image" Target="../media/image698.png"/><Relationship Id="rId172" Type="http://schemas.openxmlformats.org/officeDocument/2006/relationships/customXml" Target="../ink/ink728.xml"/><Relationship Id="rId228" Type="http://schemas.openxmlformats.org/officeDocument/2006/relationships/image" Target="../media/image745.png"/><Relationship Id="rId281" Type="http://schemas.openxmlformats.org/officeDocument/2006/relationships/customXml" Target="../ink/ink783.xml"/><Relationship Id="rId337" Type="http://schemas.openxmlformats.org/officeDocument/2006/relationships/customXml" Target="../ink/ink811.xml"/><Relationship Id="rId34" Type="http://schemas.openxmlformats.org/officeDocument/2006/relationships/image" Target="../media/image651.png"/><Relationship Id="rId76" Type="http://schemas.openxmlformats.org/officeDocument/2006/relationships/image" Target="../media/image671.png"/><Relationship Id="rId141" Type="http://schemas.openxmlformats.org/officeDocument/2006/relationships/customXml" Target="../ink/ink712.xml"/><Relationship Id="rId7" Type="http://schemas.openxmlformats.org/officeDocument/2006/relationships/image" Target="../media/image638.png"/><Relationship Id="rId183" Type="http://schemas.openxmlformats.org/officeDocument/2006/relationships/image" Target="../media/image723.png"/><Relationship Id="rId239" Type="http://schemas.openxmlformats.org/officeDocument/2006/relationships/customXml" Target="../ink/ink762.xml"/><Relationship Id="rId250" Type="http://schemas.openxmlformats.org/officeDocument/2006/relationships/image" Target="../media/image756.png"/><Relationship Id="rId292" Type="http://schemas.openxmlformats.org/officeDocument/2006/relationships/image" Target="../media/image777.png"/><Relationship Id="rId306" Type="http://schemas.openxmlformats.org/officeDocument/2006/relationships/image" Target="../media/image784.png"/><Relationship Id="rId45" Type="http://schemas.openxmlformats.org/officeDocument/2006/relationships/customXml" Target="../ink/ink663.xml"/><Relationship Id="rId87" Type="http://schemas.openxmlformats.org/officeDocument/2006/relationships/customXml" Target="../ink/ink685.xml"/><Relationship Id="rId110" Type="http://schemas.openxmlformats.org/officeDocument/2006/relationships/image" Target="../media/image688.png"/><Relationship Id="rId152" Type="http://schemas.openxmlformats.org/officeDocument/2006/relationships/customXml" Target="../ink/ink718.xml"/><Relationship Id="rId173" Type="http://schemas.openxmlformats.org/officeDocument/2006/relationships/image" Target="../media/image718.png"/><Relationship Id="rId194" Type="http://schemas.openxmlformats.org/officeDocument/2006/relationships/customXml" Target="../ink/ink739.xml"/><Relationship Id="rId208" Type="http://schemas.openxmlformats.org/officeDocument/2006/relationships/image" Target="../media/image735.png"/><Relationship Id="rId229" Type="http://schemas.openxmlformats.org/officeDocument/2006/relationships/customXml" Target="../ink/ink757.xml"/><Relationship Id="rId240" Type="http://schemas.openxmlformats.org/officeDocument/2006/relationships/image" Target="../media/image751.png"/><Relationship Id="rId261" Type="http://schemas.openxmlformats.org/officeDocument/2006/relationships/customXml" Target="../ink/ink773.xml"/><Relationship Id="rId14" Type="http://schemas.openxmlformats.org/officeDocument/2006/relationships/customXml" Target="../ink/ink647.xml"/><Relationship Id="rId35" Type="http://schemas.openxmlformats.org/officeDocument/2006/relationships/customXml" Target="../ink/ink658.xml"/><Relationship Id="rId56" Type="http://schemas.openxmlformats.org/officeDocument/2006/relationships/image" Target="../media/image662.png"/><Relationship Id="rId77" Type="http://schemas.openxmlformats.org/officeDocument/2006/relationships/customXml" Target="../ink/ink680.xml"/><Relationship Id="rId100" Type="http://schemas.openxmlformats.org/officeDocument/2006/relationships/image" Target="../media/image683.png"/><Relationship Id="rId282" Type="http://schemas.openxmlformats.org/officeDocument/2006/relationships/image" Target="../media/image772.png"/><Relationship Id="rId317" Type="http://schemas.openxmlformats.org/officeDocument/2006/relationships/customXml" Target="../ink/ink801.xml"/><Relationship Id="rId338" Type="http://schemas.openxmlformats.org/officeDocument/2006/relationships/image" Target="../media/image800.png"/><Relationship Id="rId8" Type="http://schemas.openxmlformats.org/officeDocument/2006/relationships/customXml" Target="../ink/ink644.xml"/><Relationship Id="rId98" Type="http://schemas.openxmlformats.org/officeDocument/2006/relationships/image" Target="../media/image682.png"/><Relationship Id="rId121" Type="http://schemas.openxmlformats.org/officeDocument/2006/relationships/customXml" Target="../ink/ink702.xml"/><Relationship Id="rId142" Type="http://schemas.openxmlformats.org/officeDocument/2006/relationships/image" Target="../media/image703.png"/><Relationship Id="rId163" Type="http://schemas.openxmlformats.org/officeDocument/2006/relationships/image" Target="../media/image713.png"/><Relationship Id="rId184" Type="http://schemas.openxmlformats.org/officeDocument/2006/relationships/customXml" Target="../ink/ink734.xml"/><Relationship Id="rId219" Type="http://schemas.openxmlformats.org/officeDocument/2006/relationships/customXml" Target="../ink/ink752.xml"/><Relationship Id="rId230" Type="http://schemas.openxmlformats.org/officeDocument/2006/relationships/image" Target="../media/image746.png"/><Relationship Id="rId251" Type="http://schemas.openxmlformats.org/officeDocument/2006/relationships/customXml" Target="../ink/ink768.xml"/><Relationship Id="rId25" Type="http://schemas.openxmlformats.org/officeDocument/2006/relationships/image" Target="../media/image647.png"/><Relationship Id="rId46" Type="http://schemas.openxmlformats.org/officeDocument/2006/relationships/image" Target="../media/image657.png"/><Relationship Id="rId67" Type="http://schemas.openxmlformats.org/officeDocument/2006/relationships/image" Target="../media/image667.png"/><Relationship Id="rId272" Type="http://schemas.openxmlformats.org/officeDocument/2006/relationships/image" Target="../media/image767.png"/><Relationship Id="rId293" Type="http://schemas.openxmlformats.org/officeDocument/2006/relationships/customXml" Target="../ink/ink789.xml"/><Relationship Id="rId307" Type="http://schemas.openxmlformats.org/officeDocument/2006/relationships/customXml" Target="../ink/ink796.xml"/><Relationship Id="rId328" Type="http://schemas.openxmlformats.org/officeDocument/2006/relationships/image" Target="../media/image795.png"/><Relationship Id="rId88" Type="http://schemas.openxmlformats.org/officeDocument/2006/relationships/image" Target="../media/image677.png"/><Relationship Id="rId111" Type="http://schemas.openxmlformats.org/officeDocument/2006/relationships/customXml" Target="../ink/ink697.xml"/><Relationship Id="rId132" Type="http://schemas.openxmlformats.org/officeDocument/2006/relationships/image" Target="../media/image699.png"/><Relationship Id="rId153" Type="http://schemas.openxmlformats.org/officeDocument/2006/relationships/image" Target="../media/image708.png"/><Relationship Id="rId174" Type="http://schemas.openxmlformats.org/officeDocument/2006/relationships/customXml" Target="../ink/ink729.xml"/><Relationship Id="rId195" Type="http://schemas.openxmlformats.org/officeDocument/2006/relationships/customXml" Target="../ink/ink740.xml"/><Relationship Id="rId209" Type="http://schemas.openxmlformats.org/officeDocument/2006/relationships/customXml" Target="../ink/ink747.xml"/><Relationship Id="rId220" Type="http://schemas.openxmlformats.org/officeDocument/2006/relationships/image" Target="../media/image741.png"/><Relationship Id="rId241" Type="http://schemas.openxmlformats.org/officeDocument/2006/relationships/customXml" Target="../ink/ink763.xml"/><Relationship Id="rId15" Type="http://schemas.openxmlformats.org/officeDocument/2006/relationships/image" Target="../media/image642.png"/><Relationship Id="rId36" Type="http://schemas.openxmlformats.org/officeDocument/2006/relationships/image" Target="../media/image652.png"/><Relationship Id="rId57" Type="http://schemas.openxmlformats.org/officeDocument/2006/relationships/customXml" Target="../ink/ink669.xml"/><Relationship Id="rId262" Type="http://schemas.openxmlformats.org/officeDocument/2006/relationships/image" Target="../media/image762.png"/><Relationship Id="rId283" Type="http://schemas.openxmlformats.org/officeDocument/2006/relationships/customXml" Target="../ink/ink784.xml"/><Relationship Id="rId318" Type="http://schemas.openxmlformats.org/officeDocument/2006/relationships/image" Target="../media/image790.png"/><Relationship Id="rId339" Type="http://schemas.openxmlformats.org/officeDocument/2006/relationships/customXml" Target="../ink/ink812.xml"/><Relationship Id="rId78" Type="http://schemas.openxmlformats.org/officeDocument/2006/relationships/image" Target="../media/image672.png"/><Relationship Id="rId99" Type="http://schemas.openxmlformats.org/officeDocument/2006/relationships/customXml" Target="../ink/ink691.xml"/><Relationship Id="rId101" Type="http://schemas.openxmlformats.org/officeDocument/2006/relationships/customXml" Target="../ink/ink692.xml"/><Relationship Id="rId122" Type="http://schemas.openxmlformats.org/officeDocument/2006/relationships/image" Target="../media/image694.png"/><Relationship Id="rId143" Type="http://schemas.openxmlformats.org/officeDocument/2006/relationships/customXml" Target="../ink/ink713.xml"/><Relationship Id="rId164" Type="http://schemas.openxmlformats.org/officeDocument/2006/relationships/customXml" Target="../ink/ink724.xml"/><Relationship Id="rId185" Type="http://schemas.openxmlformats.org/officeDocument/2006/relationships/image" Target="../media/image724.png"/><Relationship Id="rId9" Type="http://schemas.openxmlformats.org/officeDocument/2006/relationships/image" Target="../media/image639.png"/><Relationship Id="rId210" Type="http://schemas.openxmlformats.org/officeDocument/2006/relationships/image" Target="../media/image736.png"/><Relationship Id="rId26" Type="http://schemas.openxmlformats.org/officeDocument/2006/relationships/customXml" Target="../ink/ink653.xml"/><Relationship Id="rId231" Type="http://schemas.openxmlformats.org/officeDocument/2006/relationships/customXml" Target="../ink/ink758.xml"/><Relationship Id="rId252" Type="http://schemas.openxmlformats.org/officeDocument/2006/relationships/image" Target="../media/image757.png"/><Relationship Id="rId273" Type="http://schemas.openxmlformats.org/officeDocument/2006/relationships/customXml" Target="../ink/ink779.xml"/><Relationship Id="rId294" Type="http://schemas.openxmlformats.org/officeDocument/2006/relationships/image" Target="../media/image778.png"/><Relationship Id="rId308" Type="http://schemas.openxmlformats.org/officeDocument/2006/relationships/image" Target="../media/image785.png"/><Relationship Id="rId329" Type="http://schemas.openxmlformats.org/officeDocument/2006/relationships/customXml" Target="../ink/ink807.xml"/><Relationship Id="rId47" Type="http://schemas.openxmlformats.org/officeDocument/2006/relationships/customXml" Target="../ink/ink664.xml"/><Relationship Id="rId68" Type="http://schemas.openxmlformats.org/officeDocument/2006/relationships/customXml" Target="../ink/ink675.xml"/><Relationship Id="rId89" Type="http://schemas.openxmlformats.org/officeDocument/2006/relationships/customXml" Target="../ink/ink686.xml"/><Relationship Id="rId112" Type="http://schemas.openxmlformats.org/officeDocument/2006/relationships/image" Target="../media/image689.png"/><Relationship Id="rId133" Type="http://schemas.openxmlformats.org/officeDocument/2006/relationships/customXml" Target="../ink/ink708.xml"/><Relationship Id="rId154" Type="http://schemas.openxmlformats.org/officeDocument/2006/relationships/customXml" Target="../ink/ink719.xml"/><Relationship Id="rId175" Type="http://schemas.openxmlformats.org/officeDocument/2006/relationships/image" Target="../media/image719.png"/><Relationship Id="rId340" Type="http://schemas.openxmlformats.org/officeDocument/2006/relationships/image" Target="../media/image801.png"/><Relationship Id="rId196" Type="http://schemas.openxmlformats.org/officeDocument/2006/relationships/image" Target="../media/image729.png"/><Relationship Id="rId200" Type="http://schemas.openxmlformats.org/officeDocument/2006/relationships/image" Target="../media/image731.png"/><Relationship Id="rId16" Type="http://schemas.openxmlformats.org/officeDocument/2006/relationships/customXml" Target="../ink/ink648.xml"/><Relationship Id="rId221" Type="http://schemas.openxmlformats.org/officeDocument/2006/relationships/customXml" Target="../ink/ink753.xml"/><Relationship Id="rId242" Type="http://schemas.openxmlformats.org/officeDocument/2006/relationships/image" Target="../media/image752.png"/><Relationship Id="rId263" Type="http://schemas.openxmlformats.org/officeDocument/2006/relationships/customXml" Target="../ink/ink774.xml"/><Relationship Id="rId284" Type="http://schemas.openxmlformats.org/officeDocument/2006/relationships/image" Target="../media/image773.png"/><Relationship Id="rId319" Type="http://schemas.openxmlformats.org/officeDocument/2006/relationships/customXml" Target="../ink/ink802.xml"/><Relationship Id="rId37" Type="http://schemas.openxmlformats.org/officeDocument/2006/relationships/customXml" Target="../ink/ink659.xml"/><Relationship Id="rId58" Type="http://schemas.openxmlformats.org/officeDocument/2006/relationships/image" Target="../media/image663.png"/><Relationship Id="rId79" Type="http://schemas.openxmlformats.org/officeDocument/2006/relationships/customXml" Target="../ink/ink681.xml"/><Relationship Id="rId102" Type="http://schemas.openxmlformats.org/officeDocument/2006/relationships/image" Target="../media/image684.png"/><Relationship Id="rId123" Type="http://schemas.openxmlformats.org/officeDocument/2006/relationships/customXml" Target="../ink/ink703.xml"/><Relationship Id="rId144" Type="http://schemas.openxmlformats.org/officeDocument/2006/relationships/image" Target="../media/image704.png"/><Relationship Id="rId330" Type="http://schemas.openxmlformats.org/officeDocument/2006/relationships/image" Target="../media/image796.png"/><Relationship Id="rId90" Type="http://schemas.openxmlformats.org/officeDocument/2006/relationships/image" Target="../media/image678.png"/><Relationship Id="rId165" Type="http://schemas.openxmlformats.org/officeDocument/2006/relationships/image" Target="../media/image714.png"/><Relationship Id="rId186" Type="http://schemas.openxmlformats.org/officeDocument/2006/relationships/customXml" Target="../ink/ink735.xml"/><Relationship Id="rId211" Type="http://schemas.openxmlformats.org/officeDocument/2006/relationships/customXml" Target="../ink/ink748.xml"/><Relationship Id="rId232" Type="http://schemas.openxmlformats.org/officeDocument/2006/relationships/image" Target="../media/image747.png"/><Relationship Id="rId253" Type="http://schemas.openxmlformats.org/officeDocument/2006/relationships/customXml" Target="../ink/ink769.xml"/><Relationship Id="rId274" Type="http://schemas.openxmlformats.org/officeDocument/2006/relationships/image" Target="../media/image768.png"/><Relationship Id="rId295" Type="http://schemas.openxmlformats.org/officeDocument/2006/relationships/customXml" Target="../ink/ink790.xml"/><Relationship Id="rId309" Type="http://schemas.openxmlformats.org/officeDocument/2006/relationships/customXml" Target="../ink/ink797.xml"/><Relationship Id="rId27" Type="http://schemas.openxmlformats.org/officeDocument/2006/relationships/image" Target="../media/image648.png"/><Relationship Id="rId48" Type="http://schemas.openxmlformats.org/officeDocument/2006/relationships/image" Target="../media/image658.png"/><Relationship Id="rId69" Type="http://schemas.openxmlformats.org/officeDocument/2006/relationships/image" Target="../media/image668.png"/><Relationship Id="rId113" Type="http://schemas.openxmlformats.org/officeDocument/2006/relationships/customXml" Target="../ink/ink698.xml"/><Relationship Id="rId134" Type="http://schemas.openxmlformats.org/officeDocument/2006/relationships/image" Target="../media/image700.png"/><Relationship Id="rId320" Type="http://schemas.openxmlformats.org/officeDocument/2006/relationships/image" Target="../media/image791.png"/><Relationship Id="rId80" Type="http://schemas.openxmlformats.org/officeDocument/2006/relationships/image" Target="../media/image673.png"/><Relationship Id="rId155" Type="http://schemas.openxmlformats.org/officeDocument/2006/relationships/image" Target="../media/image709.png"/><Relationship Id="rId176" Type="http://schemas.openxmlformats.org/officeDocument/2006/relationships/customXml" Target="../ink/ink730.xml"/><Relationship Id="rId197" Type="http://schemas.openxmlformats.org/officeDocument/2006/relationships/customXml" Target="../ink/ink741.xml"/><Relationship Id="rId201" Type="http://schemas.openxmlformats.org/officeDocument/2006/relationships/customXml" Target="../ink/ink743.xml"/><Relationship Id="rId222" Type="http://schemas.openxmlformats.org/officeDocument/2006/relationships/image" Target="../media/image742.png"/><Relationship Id="rId243" Type="http://schemas.openxmlformats.org/officeDocument/2006/relationships/customXml" Target="../ink/ink764.xml"/><Relationship Id="rId264" Type="http://schemas.openxmlformats.org/officeDocument/2006/relationships/image" Target="../media/image763.png"/><Relationship Id="rId285" Type="http://schemas.openxmlformats.org/officeDocument/2006/relationships/customXml" Target="../ink/ink785.xml"/><Relationship Id="rId17" Type="http://schemas.openxmlformats.org/officeDocument/2006/relationships/image" Target="../media/image643.png"/><Relationship Id="rId38" Type="http://schemas.openxmlformats.org/officeDocument/2006/relationships/image" Target="../media/image653.png"/><Relationship Id="rId59" Type="http://schemas.openxmlformats.org/officeDocument/2006/relationships/customXml" Target="../ink/ink670.xml"/><Relationship Id="rId103" Type="http://schemas.openxmlformats.org/officeDocument/2006/relationships/customXml" Target="../ink/ink693.xml"/><Relationship Id="rId124" Type="http://schemas.openxmlformats.org/officeDocument/2006/relationships/image" Target="../media/image695.png"/><Relationship Id="rId310" Type="http://schemas.openxmlformats.org/officeDocument/2006/relationships/image" Target="../media/image786.png"/><Relationship Id="rId70" Type="http://schemas.openxmlformats.org/officeDocument/2006/relationships/customXml" Target="../ink/ink676.xml"/><Relationship Id="rId91" Type="http://schemas.openxmlformats.org/officeDocument/2006/relationships/customXml" Target="../ink/ink687.xml"/><Relationship Id="rId145" Type="http://schemas.openxmlformats.org/officeDocument/2006/relationships/customXml" Target="../ink/ink714.xml"/><Relationship Id="rId166" Type="http://schemas.openxmlformats.org/officeDocument/2006/relationships/customXml" Target="../ink/ink725.xml"/><Relationship Id="rId187" Type="http://schemas.openxmlformats.org/officeDocument/2006/relationships/image" Target="../media/image725.png"/><Relationship Id="rId331" Type="http://schemas.openxmlformats.org/officeDocument/2006/relationships/customXml" Target="../ink/ink80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37.png"/><Relationship Id="rId233" Type="http://schemas.openxmlformats.org/officeDocument/2006/relationships/customXml" Target="../ink/ink759.xml"/><Relationship Id="rId254" Type="http://schemas.openxmlformats.org/officeDocument/2006/relationships/image" Target="../media/image758.png"/><Relationship Id="rId28" Type="http://schemas.openxmlformats.org/officeDocument/2006/relationships/customXml" Target="../ink/ink654.xml"/><Relationship Id="rId49" Type="http://schemas.openxmlformats.org/officeDocument/2006/relationships/customXml" Target="../ink/ink665.xml"/><Relationship Id="rId114" Type="http://schemas.openxmlformats.org/officeDocument/2006/relationships/image" Target="../media/image690.png"/><Relationship Id="rId275" Type="http://schemas.openxmlformats.org/officeDocument/2006/relationships/customXml" Target="../ink/ink780.xml"/><Relationship Id="rId296" Type="http://schemas.openxmlformats.org/officeDocument/2006/relationships/image" Target="../media/image779.png"/><Relationship Id="rId300" Type="http://schemas.openxmlformats.org/officeDocument/2006/relationships/image" Target="../media/image781.png"/><Relationship Id="rId60" Type="http://schemas.openxmlformats.org/officeDocument/2006/relationships/image" Target="../media/image664.png"/><Relationship Id="rId81" Type="http://schemas.openxmlformats.org/officeDocument/2006/relationships/customXml" Target="../ink/ink682.xml"/><Relationship Id="rId135" Type="http://schemas.openxmlformats.org/officeDocument/2006/relationships/customXml" Target="../ink/ink709.xml"/><Relationship Id="rId156" Type="http://schemas.openxmlformats.org/officeDocument/2006/relationships/customXml" Target="../ink/ink720.xml"/><Relationship Id="rId177" Type="http://schemas.openxmlformats.org/officeDocument/2006/relationships/image" Target="../media/image720.png"/><Relationship Id="rId198" Type="http://schemas.openxmlformats.org/officeDocument/2006/relationships/image" Target="../media/image730.png"/><Relationship Id="rId321" Type="http://schemas.openxmlformats.org/officeDocument/2006/relationships/customXml" Target="../ink/ink803.xml"/><Relationship Id="rId202" Type="http://schemas.openxmlformats.org/officeDocument/2006/relationships/image" Target="../media/image732.png"/><Relationship Id="rId223" Type="http://schemas.openxmlformats.org/officeDocument/2006/relationships/customXml" Target="../ink/ink754.xml"/><Relationship Id="rId244" Type="http://schemas.openxmlformats.org/officeDocument/2006/relationships/image" Target="../media/image753.png"/><Relationship Id="rId18" Type="http://schemas.openxmlformats.org/officeDocument/2006/relationships/customXml" Target="../ink/ink649.xml"/><Relationship Id="rId39" Type="http://schemas.openxmlformats.org/officeDocument/2006/relationships/customXml" Target="../ink/ink660.xml"/><Relationship Id="rId265" Type="http://schemas.openxmlformats.org/officeDocument/2006/relationships/customXml" Target="../ink/ink775.xml"/><Relationship Id="rId286" Type="http://schemas.openxmlformats.org/officeDocument/2006/relationships/image" Target="../media/image774.png"/><Relationship Id="rId50" Type="http://schemas.openxmlformats.org/officeDocument/2006/relationships/image" Target="../media/image659.png"/><Relationship Id="rId104" Type="http://schemas.openxmlformats.org/officeDocument/2006/relationships/image" Target="../media/image685.png"/><Relationship Id="rId125" Type="http://schemas.openxmlformats.org/officeDocument/2006/relationships/customXml" Target="../ink/ink704.xml"/><Relationship Id="rId146" Type="http://schemas.openxmlformats.org/officeDocument/2006/relationships/image" Target="../media/image705.png"/><Relationship Id="rId167" Type="http://schemas.openxmlformats.org/officeDocument/2006/relationships/image" Target="../media/image715.png"/><Relationship Id="rId188" Type="http://schemas.openxmlformats.org/officeDocument/2006/relationships/customXml" Target="../ink/ink736.xml"/><Relationship Id="rId311" Type="http://schemas.openxmlformats.org/officeDocument/2006/relationships/customXml" Target="../ink/ink798.xml"/><Relationship Id="rId332" Type="http://schemas.openxmlformats.org/officeDocument/2006/relationships/image" Target="../media/image797.png"/><Relationship Id="rId71" Type="http://schemas.openxmlformats.org/officeDocument/2006/relationships/customXml" Target="../ink/ink677.xml"/><Relationship Id="rId92" Type="http://schemas.openxmlformats.org/officeDocument/2006/relationships/image" Target="../media/image679.png"/><Relationship Id="rId213" Type="http://schemas.openxmlformats.org/officeDocument/2006/relationships/customXml" Target="../ink/ink749.xml"/><Relationship Id="rId234" Type="http://schemas.openxmlformats.org/officeDocument/2006/relationships/image" Target="../media/image748.png"/><Relationship Id="rId2" Type="http://schemas.openxmlformats.org/officeDocument/2006/relationships/customXml" Target="../ink/ink641.xml"/><Relationship Id="rId29" Type="http://schemas.openxmlformats.org/officeDocument/2006/relationships/customXml" Target="../ink/ink655.xml"/><Relationship Id="rId255" Type="http://schemas.openxmlformats.org/officeDocument/2006/relationships/customXml" Target="../ink/ink770.xml"/><Relationship Id="rId276" Type="http://schemas.openxmlformats.org/officeDocument/2006/relationships/image" Target="../media/image769.png"/><Relationship Id="rId297" Type="http://schemas.openxmlformats.org/officeDocument/2006/relationships/customXml" Target="../ink/ink791.xml"/><Relationship Id="rId40" Type="http://schemas.openxmlformats.org/officeDocument/2006/relationships/image" Target="../media/image654.png"/><Relationship Id="rId115" Type="http://schemas.openxmlformats.org/officeDocument/2006/relationships/customXml" Target="../ink/ink699.xml"/><Relationship Id="rId136" Type="http://schemas.openxmlformats.org/officeDocument/2006/relationships/image" Target="../media/image701.png"/><Relationship Id="rId157" Type="http://schemas.openxmlformats.org/officeDocument/2006/relationships/image" Target="../media/image710.png"/><Relationship Id="rId178" Type="http://schemas.openxmlformats.org/officeDocument/2006/relationships/customXml" Target="../ink/ink731.xml"/><Relationship Id="rId301" Type="http://schemas.openxmlformats.org/officeDocument/2006/relationships/customXml" Target="../ink/ink793.xml"/><Relationship Id="rId322" Type="http://schemas.openxmlformats.org/officeDocument/2006/relationships/image" Target="../media/image792.png"/><Relationship Id="rId61" Type="http://schemas.openxmlformats.org/officeDocument/2006/relationships/customXml" Target="../ink/ink671.xml"/><Relationship Id="rId82" Type="http://schemas.openxmlformats.org/officeDocument/2006/relationships/image" Target="../media/image674.png"/><Relationship Id="rId199" Type="http://schemas.openxmlformats.org/officeDocument/2006/relationships/customXml" Target="../ink/ink742.xml"/><Relationship Id="rId203" Type="http://schemas.openxmlformats.org/officeDocument/2006/relationships/customXml" Target="../ink/ink744.xml"/><Relationship Id="rId19" Type="http://schemas.openxmlformats.org/officeDocument/2006/relationships/image" Target="../media/image644.png"/><Relationship Id="rId224" Type="http://schemas.openxmlformats.org/officeDocument/2006/relationships/image" Target="../media/image743.png"/><Relationship Id="rId245" Type="http://schemas.openxmlformats.org/officeDocument/2006/relationships/customXml" Target="../ink/ink765.xml"/><Relationship Id="rId266" Type="http://schemas.openxmlformats.org/officeDocument/2006/relationships/image" Target="../media/image764.png"/><Relationship Id="rId287" Type="http://schemas.openxmlformats.org/officeDocument/2006/relationships/customXml" Target="../ink/ink786.xml"/><Relationship Id="rId30" Type="http://schemas.openxmlformats.org/officeDocument/2006/relationships/image" Target="../media/image649.png"/><Relationship Id="rId105" Type="http://schemas.openxmlformats.org/officeDocument/2006/relationships/customXml" Target="../ink/ink694.xml"/><Relationship Id="rId126" Type="http://schemas.openxmlformats.org/officeDocument/2006/relationships/image" Target="../media/image696.png"/><Relationship Id="rId147" Type="http://schemas.openxmlformats.org/officeDocument/2006/relationships/customXml" Target="../ink/ink715.xml"/><Relationship Id="rId168" Type="http://schemas.openxmlformats.org/officeDocument/2006/relationships/customXml" Target="../ink/ink726.xml"/><Relationship Id="rId312" Type="http://schemas.openxmlformats.org/officeDocument/2006/relationships/image" Target="../media/image787.png"/><Relationship Id="rId333" Type="http://schemas.openxmlformats.org/officeDocument/2006/relationships/customXml" Target="../ink/ink809.xml"/><Relationship Id="rId51" Type="http://schemas.openxmlformats.org/officeDocument/2006/relationships/customXml" Target="../ink/ink666.xml"/><Relationship Id="rId72" Type="http://schemas.openxmlformats.org/officeDocument/2006/relationships/image" Target="../media/image669.png"/><Relationship Id="rId93" Type="http://schemas.openxmlformats.org/officeDocument/2006/relationships/customXml" Target="../ink/ink688.xml"/><Relationship Id="rId189" Type="http://schemas.openxmlformats.org/officeDocument/2006/relationships/image" Target="../media/image726.png"/><Relationship Id="rId3" Type="http://schemas.openxmlformats.org/officeDocument/2006/relationships/image" Target="../media/image636.png"/><Relationship Id="rId214" Type="http://schemas.openxmlformats.org/officeDocument/2006/relationships/image" Target="../media/image738.png"/><Relationship Id="rId235" Type="http://schemas.openxmlformats.org/officeDocument/2006/relationships/customXml" Target="../ink/ink760.xml"/><Relationship Id="rId256" Type="http://schemas.openxmlformats.org/officeDocument/2006/relationships/image" Target="../media/image759.png"/><Relationship Id="rId277" Type="http://schemas.openxmlformats.org/officeDocument/2006/relationships/customXml" Target="../ink/ink781.xml"/><Relationship Id="rId298" Type="http://schemas.openxmlformats.org/officeDocument/2006/relationships/image" Target="../media/image780.png"/><Relationship Id="rId116" Type="http://schemas.openxmlformats.org/officeDocument/2006/relationships/image" Target="../media/image691.png"/><Relationship Id="rId137" Type="http://schemas.openxmlformats.org/officeDocument/2006/relationships/customXml" Target="../ink/ink710.xml"/><Relationship Id="rId158" Type="http://schemas.openxmlformats.org/officeDocument/2006/relationships/customXml" Target="../ink/ink721.xml"/><Relationship Id="rId302" Type="http://schemas.openxmlformats.org/officeDocument/2006/relationships/image" Target="../media/image782.png"/><Relationship Id="rId323" Type="http://schemas.openxmlformats.org/officeDocument/2006/relationships/customXml" Target="../ink/ink804.xml"/><Relationship Id="rId20" Type="http://schemas.openxmlformats.org/officeDocument/2006/relationships/customXml" Target="../ink/ink650.xml"/><Relationship Id="rId41" Type="http://schemas.openxmlformats.org/officeDocument/2006/relationships/customXml" Target="../ink/ink661.xml"/><Relationship Id="rId62" Type="http://schemas.openxmlformats.org/officeDocument/2006/relationships/image" Target="../media/image665.png"/><Relationship Id="rId83" Type="http://schemas.openxmlformats.org/officeDocument/2006/relationships/customXml" Target="../ink/ink683.xml"/><Relationship Id="rId179" Type="http://schemas.openxmlformats.org/officeDocument/2006/relationships/image" Target="../media/image721.png"/><Relationship Id="rId190" Type="http://schemas.openxmlformats.org/officeDocument/2006/relationships/customXml" Target="../ink/ink737.xml"/><Relationship Id="rId204" Type="http://schemas.openxmlformats.org/officeDocument/2006/relationships/image" Target="../media/image733.png"/><Relationship Id="rId225" Type="http://schemas.openxmlformats.org/officeDocument/2006/relationships/customXml" Target="../ink/ink755.xml"/><Relationship Id="rId246" Type="http://schemas.openxmlformats.org/officeDocument/2006/relationships/image" Target="../media/image754.png"/><Relationship Id="rId267" Type="http://schemas.openxmlformats.org/officeDocument/2006/relationships/customXml" Target="../ink/ink776.xml"/><Relationship Id="rId288" Type="http://schemas.openxmlformats.org/officeDocument/2006/relationships/image" Target="../media/image775.png"/><Relationship Id="rId106" Type="http://schemas.openxmlformats.org/officeDocument/2006/relationships/image" Target="../media/image686.png"/><Relationship Id="rId127" Type="http://schemas.openxmlformats.org/officeDocument/2006/relationships/customXml" Target="../ink/ink705.xml"/><Relationship Id="rId313" Type="http://schemas.openxmlformats.org/officeDocument/2006/relationships/customXml" Target="../ink/ink799.xml"/><Relationship Id="rId10" Type="http://schemas.openxmlformats.org/officeDocument/2006/relationships/customXml" Target="../ink/ink645.xml"/><Relationship Id="rId31" Type="http://schemas.openxmlformats.org/officeDocument/2006/relationships/customXml" Target="../ink/ink656.xml"/><Relationship Id="rId52" Type="http://schemas.openxmlformats.org/officeDocument/2006/relationships/image" Target="../media/image660.png"/><Relationship Id="rId73" Type="http://schemas.openxmlformats.org/officeDocument/2006/relationships/customXml" Target="../ink/ink678.xml"/><Relationship Id="rId94" Type="http://schemas.openxmlformats.org/officeDocument/2006/relationships/image" Target="../media/image680.png"/><Relationship Id="rId148" Type="http://schemas.openxmlformats.org/officeDocument/2006/relationships/image" Target="../media/image706.png"/><Relationship Id="rId169" Type="http://schemas.openxmlformats.org/officeDocument/2006/relationships/image" Target="../media/image716.png"/><Relationship Id="rId334" Type="http://schemas.openxmlformats.org/officeDocument/2006/relationships/image" Target="../media/image798.png"/><Relationship Id="rId4" Type="http://schemas.openxmlformats.org/officeDocument/2006/relationships/customXml" Target="../ink/ink642.xml"/><Relationship Id="rId180" Type="http://schemas.openxmlformats.org/officeDocument/2006/relationships/customXml" Target="../ink/ink732.xml"/><Relationship Id="rId215" Type="http://schemas.openxmlformats.org/officeDocument/2006/relationships/customXml" Target="../ink/ink750.xml"/><Relationship Id="rId236" Type="http://schemas.openxmlformats.org/officeDocument/2006/relationships/image" Target="../media/image749.png"/><Relationship Id="rId257" Type="http://schemas.openxmlformats.org/officeDocument/2006/relationships/customXml" Target="../ink/ink771.xml"/><Relationship Id="rId278" Type="http://schemas.openxmlformats.org/officeDocument/2006/relationships/image" Target="../media/image770.png"/><Relationship Id="rId303" Type="http://schemas.openxmlformats.org/officeDocument/2006/relationships/customXml" Target="../ink/ink794.xml"/><Relationship Id="rId42" Type="http://schemas.openxmlformats.org/officeDocument/2006/relationships/image" Target="../media/image655.png"/><Relationship Id="rId84" Type="http://schemas.openxmlformats.org/officeDocument/2006/relationships/image" Target="../media/image675.png"/><Relationship Id="rId138" Type="http://schemas.openxmlformats.org/officeDocument/2006/relationships/image" Target="../media/image561.png"/><Relationship Id="rId191" Type="http://schemas.openxmlformats.org/officeDocument/2006/relationships/image" Target="../media/image727.png"/><Relationship Id="rId205" Type="http://schemas.openxmlformats.org/officeDocument/2006/relationships/customXml" Target="../ink/ink745.xml"/><Relationship Id="rId247" Type="http://schemas.openxmlformats.org/officeDocument/2006/relationships/customXml" Target="../ink/ink766.xml"/><Relationship Id="rId107" Type="http://schemas.openxmlformats.org/officeDocument/2006/relationships/customXml" Target="../ink/ink695.xml"/><Relationship Id="rId289" Type="http://schemas.openxmlformats.org/officeDocument/2006/relationships/customXml" Target="../ink/ink787.xml"/><Relationship Id="rId11" Type="http://schemas.openxmlformats.org/officeDocument/2006/relationships/image" Target="../media/image640.png"/><Relationship Id="rId53" Type="http://schemas.openxmlformats.org/officeDocument/2006/relationships/customXml" Target="../ink/ink667.xml"/><Relationship Id="rId149" Type="http://schemas.openxmlformats.org/officeDocument/2006/relationships/customXml" Target="../ink/ink716.xml"/><Relationship Id="rId314" Type="http://schemas.openxmlformats.org/officeDocument/2006/relationships/image" Target="../media/image788.png"/><Relationship Id="rId95" Type="http://schemas.openxmlformats.org/officeDocument/2006/relationships/customXml" Target="../ink/ink689.xml"/><Relationship Id="rId160" Type="http://schemas.openxmlformats.org/officeDocument/2006/relationships/customXml" Target="../ink/ink722.xml"/><Relationship Id="rId216" Type="http://schemas.openxmlformats.org/officeDocument/2006/relationships/image" Target="../media/image739.png"/><Relationship Id="rId258" Type="http://schemas.openxmlformats.org/officeDocument/2006/relationships/image" Target="../media/image760.png"/><Relationship Id="rId22" Type="http://schemas.openxmlformats.org/officeDocument/2006/relationships/customXml" Target="../ink/ink651.xml"/><Relationship Id="rId64" Type="http://schemas.openxmlformats.org/officeDocument/2006/relationships/customXml" Target="../ink/ink673.xml"/><Relationship Id="rId118" Type="http://schemas.openxmlformats.org/officeDocument/2006/relationships/image" Target="../media/image692.png"/><Relationship Id="rId325" Type="http://schemas.openxmlformats.org/officeDocument/2006/relationships/customXml" Target="../ink/ink805.xml"/><Relationship Id="rId171" Type="http://schemas.openxmlformats.org/officeDocument/2006/relationships/image" Target="../media/image717.png"/><Relationship Id="rId227" Type="http://schemas.openxmlformats.org/officeDocument/2006/relationships/customXml" Target="../ink/ink756.xml"/><Relationship Id="rId269" Type="http://schemas.openxmlformats.org/officeDocument/2006/relationships/customXml" Target="../ink/ink777.xml"/><Relationship Id="rId33" Type="http://schemas.openxmlformats.org/officeDocument/2006/relationships/customXml" Target="../ink/ink657.xml"/><Relationship Id="rId129" Type="http://schemas.openxmlformats.org/officeDocument/2006/relationships/customXml" Target="../ink/ink706.xml"/><Relationship Id="rId280" Type="http://schemas.openxmlformats.org/officeDocument/2006/relationships/image" Target="../media/image771.png"/><Relationship Id="rId336" Type="http://schemas.openxmlformats.org/officeDocument/2006/relationships/image" Target="../media/image799.png"/><Relationship Id="rId75" Type="http://schemas.openxmlformats.org/officeDocument/2006/relationships/customXml" Target="../ink/ink679.xml"/><Relationship Id="rId140" Type="http://schemas.openxmlformats.org/officeDocument/2006/relationships/image" Target="../media/image702.png"/><Relationship Id="rId182" Type="http://schemas.openxmlformats.org/officeDocument/2006/relationships/customXml" Target="../ink/ink733.xml"/><Relationship Id="rId6" Type="http://schemas.openxmlformats.org/officeDocument/2006/relationships/customXml" Target="../ink/ink643.xml"/><Relationship Id="rId238" Type="http://schemas.openxmlformats.org/officeDocument/2006/relationships/image" Target="../media/image750.png"/><Relationship Id="rId291" Type="http://schemas.openxmlformats.org/officeDocument/2006/relationships/customXml" Target="../ink/ink788.xml"/><Relationship Id="rId305" Type="http://schemas.openxmlformats.org/officeDocument/2006/relationships/customXml" Target="../ink/ink795.xml"/><Relationship Id="rId44" Type="http://schemas.openxmlformats.org/officeDocument/2006/relationships/image" Target="../media/image656.png"/><Relationship Id="rId86" Type="http://schemas.openxmlformats.org/officeDocument/2006/relationships/image" Target="../media/image676.png"/><Relationship Id="rId151" Type="http://schemas.openxmlformats.org/officeDocument/2006/relationships/customXml" Target="../ink/ink717.xml"/><Relationship Id="rId193" Type="http://schemas.openxmlformats.org/officeDocument/2006/relationships/image" Target="../media/image728.png"/><Relationship Id="rId207" Type="http://schemas.openxmlformats.org/officeDocument/2006/relationships/customXml" Target="../ink/ink746.xml"/><Relationship Id="rId249" Type="http://schemas.openxmlformats.org/officeDocument/2006/relationships/customXml" Target="../ink/ink767.xml"/><Relationship Id="rId13" Type="http://schemas.openxmlformats.org/officeDocument/2006/relationships/image" Target="../media/image641.png"/><Relationship Id="rId109" Type="http://schemas.openxmlformats.org/officeDocument/2006/relationships/customXml" Target="../ink/ink696.xml"/><Relationship Id="rId260" Type="http://schemas.openxmlformats.org/officeDocument/2006/relationships/image" Target="../media/image761.png"/><Relationship Id="rId316" Type="http://schemas.openxmlformats.org/officeDocument/2006/relationships/image" Target="../media/image789.png"/><Relationship Id="rId55" Type="http://schemas.openxmlformats.org/officeDocument/2006/relationships/customXml" Target="../ink/ink668.xml"/><Relationship Id="rId97" Type="http://schemas.openxmlformats.org/officeDocument/2006/relationships/customXml" Target="../ink/ink690.xml"/><Relationship Id="rId120" Type="http://schemas.openxmlformats.org/officeDocument/2006/relationships/image" Target="../media/image693.png"/><Relationship Id="rId162" Type="http://schemas.openxmlformats.org/officeDocument/2006/relationships/customXml" Target="../ink/ink723.xml"/><Relationship Id="rId218" Type="http://schemas.openxmlformats.org/officeDocument/2006/relationships/image" Target="../media/image740.png"/><Relationship Id="rId271" Type="http://schemas.openxmlformats.org/officeDocument/2006/relationships/customXml" Target="../ink/ink778.xml"/><Relationship Id="rId24" Type="http://schemas.openxmlformats.org/officeDocument/2006/relationships/customXml" Target="../ink/ink652.xml"/><Relationship Id="rId66" Type="http://schemas.openxmlformats.org/officeDocument/2006/relationships/customXml" Target="../ink/ink674.xml"/><Relationship Id="rId131" Type="http://schemas.openxmlformats.org/officeDocument/2006/relationships/customXml" Target="../ink/ink707.xml"/><Relationship Id="rId327" Type="http://schemas.openxmlformats.org/officeDocument/2006/relationships/customXml" Target="../ink/ink80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8.png"/><Relationship Id="rId21" Type="http://schemas.openxmlformats.org/officeDocument/2006/relationships/image" Target="../media/image811.png"/><Relationship Id="rId42" Type="http://schemas.openxmlformats.org/officeDocument/2006/relationships/customXml" Target="../ink/ink833.xml"/><Relationship Id="rId63" Type="http://schemas.openxmlformats.org/officeDocument/2006/relationships/image" Target="../media/image831.png"/><Relationship Id="rId84" Type="http://schemas.openxmlformats.org/officeDocument/2006/relationships/customXml" Target="../ink/ink854.xml"/><Relationship Id="rId138" Type="http://schemas.openxmlformats.org/officeDocument/2006/relationships/customXml" Target="../ink/ink881.xml"/><Relationship Id="rId159" Type="http://schemas.openxmlformats.org/officeDocument/2006/relationships/image" Target="../media/image879.png"/><Relationship Id="rId170" Type="http://schemas.openxmlformats.org/officeDocument/2006/relationships/customXml" Target="../ink/ink897.xml"/><Relationship Id="rId191" Type="http://schemas.openxmlformats.org/officeDocument/2006/relationships/image" Target="../media/image895.png"/><Relationship Id="rId205" Type="http://schemas.openxmlformats.org/officeDocument/2006/relationships/image" Target="../media/image902.png"/><Relationship Id="rId107" Type="http://schemas.openxmlformats.org/officeDocument/2006/relationships/image" Target="../media/image853.png"/><Relationship Id="rId11" Type="http://schemas.openxmlformats.org/officeDocument/2006/relationships/image" Target="../media/image806.png"/><Relationship Id="rId32" Type="http://schemas.openxmlformats.org/officeDocument/2006/relationships/customXml" Target="../ink/ink828.xml"/><Relationship Id="rId53" Type="http://schemas.openxmlformats.org/officeDocument/2006/relationships/image" Target="../media/image826.png"/><Relationship Id="rId74" Type="http://schemas.openxmlformats.org/officeDocument/2006/relationships/customXml" Target="../ink/ink849.xml"/><Relationship Id="rId128" Type="http://schemas.openxmlformats.org/officeDocument/2006/relationships/customXml" Target="../ink/ink876.xml"/><Relationship Id="rId149" Type="http://schemas.openxmlformats.org/officeDocument/2006/relationships/image" Target="../media/image874.png"/><Relationship Id="rId5" Type="http://schemas.openxmlformats.org/officeDocument/2006/relationships/image" Target="../media/image803.png"/><Relationship Id="rId95" Type="http://schemas.openxmlformats.org/officeDocument/2006/relationships/image" Target="../media/image847.png"/><Relationship Id="rId160" Type="http://schemas.openxmlformats.org/officeDocument/2006/relationships/customXml" Target="../ink/ink892.xml"/><Relationship Id="rId181" Type="http://schemas.openxmlformats.org/officeDocument/2006/relationships/image" Target="../media/image890.png"/><Relationship Id="rId216" Type="http://schemas.openxmlformats.org/officeDocument/2006/relationships/customXml" Target="../ink/ink920.xml"/><Relationship Id="rId22" Type="http://schemas.openxmlformats.org/officeDocument/2006/relationships/customXml" Target="../ink/ink823.xml"/><Relationship Id="rId43" Type="http://schemas.openxmlformats.org/officeDocument/2006/relationships/image" Target="../media/image637.png"/><Relationship Id="rId64" Type="http://schemas.openxmlformats.org/officeDocument/2006/relationships/customXml" Target="../ink/ink844.xml"/><Relationship Id="rId118" Type="http://schemas.openxmlformats.org/officeDocument/2006/relationships/customXml" Target="../ink/ink871.xml"/><Relationship Id="rId139" Type="http://schemas.openxmlformats.org/officeDocument/2006/relationships/image" Target="../media/image869.png"/><Relationship Id="rId85" Type="http://schemas.openxmlformats.org/officeDocument/2006/relationships/image" Target="../media/image842.png"/><Relationship Id="rId150" Type="http://schemas.openxmlformats.org/officeDocument/2006/relationships/customXml" Target="../ink/ink887.xml"/><Relationship Id="rId171" Type="http://schemas.openxmlformats.org/officeDocument/2006/relationships/image" Target="../media/image885.png"/><Relationship Id="rId192" Type="http://schemas.openxmlformats.org/officeDocument/2006/relationships/customXml" Target="../ink/ink908.xml"/><Relationship Id="rId206" Type="http://schemas.openxmlformats.org/officeDocument/2006/relationships/customXml" Target="../ink/ink915.xml"/><Relationship Id="rId12" Type="http://schemas.openxmlformats.org/officeDocument/2006/relationships/customXml" Target="../ink/ink818.xml"/><Relationship Id="rId33" Type="http://schemas.openxmlformats.org/officeDocument/2006/relationships/image" Target="../media/image817.png"/><Relationship Id="rId108" Type="http://schemas.openxmlformats.org/officeDocument/2006/relationships/customXml" Target="../ink/ink866.xml"/><Relationship Id="rId129" Type="http://schemas.openxmlformats.org/officeDocument/2006/relationships/image" Target="../media/image864.png"/><Relationship Id="rId54" Type="http://schemas.openxmlformats.org/officeDocument/2006/relationships/customXml" Target="../ink/ink839.xml"/><Relationship Id="rId75" Type="http://schemas.openxmlformats.org/officeDocument/2006/relationships/image" Target="../media/image837.png"/><Relationship Id="rId96" Type="http://schemas.openxmlformats.org/officeDocument/2006/relationships/customXml" Target="../ink/ink860.xml"/><Relationship Id="rId140" Type="http://schemas.openxmlformats.org/officeDocument/2006/relationships/customXml" Target="../ink/ink882.xml"/><Relationship Id="rId161" Type="http://schemas.openxmlformats.org/officeDocument/2006/relationships/image" Target="../media/image880.png"/><Relationship Id="rId182" Type="http://schemas.openxmlformats.org/officeDocument/2006/relationships/customXml" Target="../ink/ink903.xml"/><Relationship Id="rId217" Type="http://schemas.openxmlformats.org/officeDocument/2006/relationships/image" Target="../media/image908.png"/><Relationship Id="rId6" Type="http://schemas.openxmlformats.org/officeDocument/2006/relationships/customXml" Target="../ink/ink815.xml"/><Relationship Id="rId23" Type="http://schemas.openxmlformats.org/officeDocument/2006/relationships/image" Target="../media/image812.png"/><Relationship Id="rId119" Type="http://schemas.openxmlformats.org/officeDocument/2006/relationships/image" Target="../media/image859.png"/><Relationship Id="rId44" Type="http://schemas.openxmlformats.org/officeDocument/2006/relationships/customXml" Target="../ink/ink834.xml"/><Relationship Id="rId65" Type="http://schemas.openxmlformats.org/officeDocument/2006/relationships/image" Target="../media/image832.png"/><Relationship Id="rId86" Type="http://schemas.openxmlformats.org/officeDocument/2006/relationships/customXml" Target="../ink/ink855.xml"/><Relationship Id="rId130" Type="http://schemas.openxmlformats.org/officeDocument/2006/relationships/customXml" Target="../ink/ink877.xml"/><Relationship Id="rId151" Type="http://schemas.openxmlformats.org/officeDocument/2006/relationships/image" Target="../media/image875.png"/><Relationship Id="rId172" Type="http://schemas.openxmlformats.org/officeDocument/2006/relationships/customXml" Target="../ink/ink898.xml"/><Relationship Id="rId193" Type="http://schemas.openxmlformats.org/officeDocument/2006/relationships/image" Target="../media/image896.png"/><Relationship Id="rId207" Type="http://schemas.openxmlformats.org/officeDocument/2006/relationships/image" Target="../media/image903.png"/><Relationship Id="rId13" Type="http://schemas.openxmlformats.org/officeDocument/2006/relationships/image" Target="../media/image807.png"/><Relationship Id="rId109" Type="http://schemas.openxmlformats.org/officeDocument/2006/relationships/image" Target="../media/image854.png"/><Relationship Id="rId34" Type="http://schemas.openxmlformats.org/officeDocument/2006/relationships/customXml" Target="../ink/ink829.xml"/><Relationship Id="rId55" Type="http://schemas.openxmlformats.org/officeDocument/2006/relationships/image" Target="../media/image827.png"/><Relationship Id="rId76" Type="http://schemas.openxmlformats.org/officeDocument/2006/relationships/customXml" Target="../ink/ink850.xml"/><Relationship Id="rId97" Type="http://schemas.openxmlformats.org/officeDocument/2006/relationships/image" Target="../media/image848.png"/><Relationship Id="rId120" Type="http://schemas.openxmlformats.org/officeDocument/2006/relationships/customXml" Target="../ink/ink872.xml"/><Relationship Id="rId141" Type="http://schemas.openxmlformats.org/officeDocument/2006/relationships/image" Target="../media/image870.png"/><Relationship Id="rId7" Type="http://schemas.openxmlformats.org/officeDocument/2006/relationships/image" Target="../media/image804.png"/><Relationship Id="rId162" Type="http://schemas.openxmlformats.org/officeDocument/2006/relationships/customXml" Target="../ink/ink893.xml"/><Relationship Id="rId183" Type="http://schemas.openxmlformats.org/officeDocument/2006/relationships/image" Target="../media/image891.png"/><Relationship Id="rId218" Type="http://schemas.openxmlformats.org/officeDocument/2006/relationships/customXml" Target="../ink/ink921.xml"/><Relationship Id="rId24" Type="http://schemas.openxmlformats.org/officeDocument/2006/relationships/customXml" Target="../ink/ink824.xml"/><Relationship Id="rId45" Type="http://schemas.openxmlformats.org/officeDocument/2006/relationships/image" Target="../media/image822.png"/><Relationship Id="rId66" Type="http://schemas.openxmlformats.org/officeDocument/2006/relationships/customXml" Target="../ink/ink845.xml"/><Relationship Id="rId87" Type="http://schemas.openxmlformats.org/officeDocument/2006/relationships/image" Target="../media/image843.png"/><Relationship Id="rId110" Type="http://schemas.openxmlformats.org/officeDocument/2006/relationships/customXml" Target="../ink/ink867.xml"/><Relationship Id="rId131" Type="http://schemas.openxmlformats.org/officeDocument/2006/relationships/image" Target="../media/image865.png"/><Relationship Id="rId152" Type="http://schemas.openxmlformats.org/officeDocument/2006/relationships/customXml" Target="../ink/ink888.xml"/><Relationship Id="rId173" Type="http://schemas.openxmlformats.org/officeDocument/2006/relationships/image" Target="../media/image886.png"/><Relationship Id="rId194" Type="http://schemas.openxmlformats.org/officeDocument/2006/relationships/customXml" Target="../ink/ink909.xml"/><Relationship Id="rId208" Type="http://schemas.openxmlformats.org/officeDocument/2006/relationships/customXml" Target="../ink/ink916.xml"/><Relationship Id="rId14" Type="http://schemas.openxmlformats.org/officeDocument/2006/relationships/customXml" Target="../ink/ink819.xml"/><Relationship Id="rId35" Type="http://schemas.openxmlformats.org/officeDocument/2006/relationships/image" Target="../media/image818.png"/><Relationship Id="rId56" Type="http://schemas.openxmlformats.org/officeDocument/2006/relationships/customXml" Target="../ink/ink840.xml"/><Relationship Id="rId77" Type="http://schemas.openxmlformats.org/officeDocument/2006/relationships/image" Target="../media/image838.png"/><Relationship Id="rId100" Type="http://schemas.openxmlformats.org/officeDocument/2006/relationships/customXml" Target="../ink/ink862.xml"/><Relationship Id="rId8" Type="http://schemas.openxmlformats.org/officeDocument/2006/relationships/customXml" Target="../ink/ink816.xml"/><Relationship Id="rId51" Type="http://schemas.openxmlformats.org/officeDocument/2006/relationships/image" Target="../media/image825.png"/><Relationship Id="rId72" Type="http://schemas.openxmlformats.org/officeDocument/2006/relationships/customXml" Target="../ink/ink848.xml"/><Relationship Id="rId93" Type="http://schemas.openxmlformats.org/officeDocument/2006/relationships/image" Target="../media/image846.png"/><Relationship Id="rId98" Type="http://schemas.openxmlformats.org/officeDocument/2006/relationships/customXml" Target="../ink/ink861.xml"/><Relationship Id="rId121" Type="http://schemas.openxmlformats.org/officeDocument/2006/relationships/image" Target="../media/image860.png"/><Relationship Id="rId142" Type="http://schemas.openxmlformats.org/officeDocument/2006/relationships/customXml" Target="../ink/ink883.xml"/><Relationship Id="rId163" Type="http://schemas.openxmlformats.org/officeDocument/2006/relationships/image" Target="../media/image881.png"/><Relationship Id="rId184" Type="http://schemas.openxmlformats.org/officeDocument/2006/relationships/customXml" Target="../ink/ink904.xml"/><Relationship Id="rId189" Type="http://schemas.openxmlformats.org/officeDocument/2006/relationships/image" Target="../media/image894.png"/><Relationship Id="rId219" Type="http://schemas.openxmlformats.org/officeDocument/2006/relationships/image" Target="../media/image909.png"/><Relationship Id="rId3" Type="http://schemas.openxmlformats.org/officeDocument/2006/relationships/image" Target="../media/image802.png"/><Relationship Id="rId214" Type="http://schemas.openxmlformats.org/officeDocument/2006/relationships/customXml" Target="../ink/ink919.xml"/><Relationship Id="rId25" Type="http://schemas.openxmlformats.org/officeDocument/2006/relationships/image" Target="../media/image813.png"/><Relationship Id="rId46" Type="http://schemas.openxmlformats.org/officeDocument/2006/relationships/customXml" Target="../ink/ink835.xml"/><Relationship Id="rId67" Type="http://schemas.openxmlformats.org/officeDocument/2006/relationships/image" Target="../media/image833.png"/><Relationship Id="rId116" Type="http://schemas.openxmlformats.org/officeDocument/2006/relationships/customXml" Target="../ink/ink870.xml"/><Relationship Id="rId137" Type="http://schemas.openxmlformats.org/officeDocument/2006/relationships/image" Target="../media/image868.png"/><Relationship Id="rId158" Type="http://schemas.openxmlformats.org/officeDocument/2006/relationships/customXml" Target="../ink/ink891.xml"/><Relationship Id="rId20" Type="http://schemas.openxmlformats.org/officeDocument/2006/relationships/customXml" Target="../ink/ink822.xml"/><Relationship Id="rId41" Type="http://schemas.openxmlformats.org/officeDocument/2006/relationships/image" Target="../media/image821.png"/><Relationship Id="rId62" Type="http://schemas.openxmlformats.org/officeDocument/2006/relationships/customXml" Target="../ink/ink843.xml"/><Relationship Id="rId83" Type="http://schemas.openxmlformats.org/officeDocument/2006/relationships/image" Target="../media/image841.png"/><Relationship Id="rId88" Type="http://schemas.openxmlformats.org/officeDocument/2006/relationships/customXml" Target="../ink/ink856.xml"/><Relationship Id="rId111" Type="http://schemas.openxmlformats.org/officeDocument/2006/relationships/image" Target="../media/image855.png"/><Relationship Id="rId132" Type="http://schemas.openxmlformats.org/officeDocument/2006/relationships/customXml" Target="../ink/ink878.xml"/><Relationship Id="rId153" Type="http://schemas.openxmlformats.org/officeDocument/2006/relationships/image" Target="../media/image876.png"/><Relationship Id="rId174" Type="http://schemas.openxmlformats.org/officeDocument/2006/relationships/customXml" Target="../ink/ink899.xml"/><Relationship Id="rId179" Type="http://schemas.openxmlformats.org/officeDocument/2006/relationships/image" Target="../media/image889.png"/><Relationship Id="rId195" Type="http://schemas.openxmlformats.org/officeDocument/2006/relationships/image" Target="../media/image897.png"/><Relationship Id="rId209" Type="http://schemas.openxmlformats.org/officeDocument/2006/relationships/image" Target="../media/image904.png"/><Relationship Id="rId190" Type="http://schemas.openxmlformats.org/officeDocument/2006/relationships/customXml" Target="../ink/ink907.xml"/><Relationship Id="rId204" Type="http://schemas.openxmlformats.org/officeDocument/2006/relationships/customXml" Target="../ink/ink914.xml"/><Relationship Id="rId220" Type="http://schemas.openxmlformats.org/officeDocument/2006/relationships/customXml" Target="../ink/ink922.xml"/><Relationship Id="rId15" Type="http://schemas.openxmlformats.org/officeDocument/2006/relationships/image" Target="../media/image808.png"/><Relationship Id="rId36" Type="http://schemas.openxmlformats.org/officeDocument/2006/relationships/customXml" Target="../ink/ink830.xml"/><Relationship Id="rId57" Type="http://schemas.openxmlformats.org/officeDocument/2006/relationships/image" Target="../media/image828.png"/><Relationship Id="rId106" Type="http://schemas.openxmlformats.org/officeDocument/2006/relationships/customXml" Target="../ink/ink865.xml"/><Relationship Id="rId127" Type="http://schemas.openxmlformats.org/officeDocument/2006/relationships/image" Target="../media/image863.png"/><Relationship Id="rId10" Type="http://schemas.openxmlformats.org/officeDocument/2006/relationships/customXml" Target="../ink/ink817.xml"/><Relationship Id="rId31" Type="http://schemas.openxmlformats.org/officeDocument/2006/relationships/image" Target="../media/image816.png"/><Relationship Id="rId52" Type="http://schemas.openxmlformats.org/officeDocument/2006/relationships/customXml" Target="../ink/ink838.xml"/><Relationship Id="rId73" Type="http://schemas.openxmlformats.org/officeDocument/2006/relationships/image" Target="../media/image836.png"/><Relationship Id="rId78" Type="http://schemas.openxmlformats.org/officeDocument/2006/relationships/customXml" Target="../ink/ink851.xml"/><Relationship Id="rId94" Type="http://schemas.openxmlformats.org/officeDocument/2006/relationships/customXml" Target="../ink/ink859.xml"/><Relationship Id="rId99" Type="http://schemas.openxmlformats.org/officeDocument/2006/relationships/image" Target="../media/image849.png"/><Relationship Id="rId101" Type="http://schemas.openxmlformats.org/officeDocument/2006/relationships/image" Target="../media/image850.png"/><Relationship Id="rId122" Type="http://schemas.openxmlformats.org/officeDocument/2006/relationships/customXml" Target="../ink/ink873.xml"/><Relationship Id="rId143" Type="http://schemas.openxmlformats.org/officeDocument/2006/relationships/image" Target="../media/image871.png"/><Relationship Id="rId148" Type="http://schemas.openxmlformats.org/officeDocument/2006/relationships/customXml" Target="../ink/ink886.xml"/><Relationship Id="rId164" Type="http://schemas.openxmlformats.org/officeDocument/2006/relationships/customXml" Target="../ink/ink894.xml"/><Relationship Id="rId169" Type="http://schemas.openxmlformats.org/officeDocument/2006/relationships/image" Target="../media/image884.png"/><Relationship Id="rId185" Type="http://schemas.openxmlformats.org/officeDocument/2006/relationships/image" Target="../media/image892.png"/><Relationship Id="rId4" Type="http://schemas.openxmlformats.org/officeDocument/2006/relationships/customXml" Target="../ink/ink814.xml"/><Relationship Id="rId9" Type="http://schemas.openxmlformats.org/officeDocument/2006/relationships/image" Target="../media/image805.png"/><Relationship Id="rId180" Type="http://schemas.openxmlformats.org/officeDocument/2006/relationships/customXml" Target="../ink/ink902.xml"/><Relationship Id="rId210" Type="http://schemas.openxmlformats.org/officeDocument/2006/relationships/customXml" Target="../ink/ink917.xml"/><Relationship Id="rId215" Type="http://schemas.openxmlformats.org/officeDocument/2006/relationships/image" Target="../media/image907.png"/><Relationship Id="rId26" Type="http://schemas.openxmlformats.org/officeDocument/2006/relationships/customXml" Target="../ink/ink825.xml"/><Relationship Id="rId47" Type="http://schemas.openxmlformats.org/officeDocument/2006/relationships/image" Target="../media/image823.png"/><Relationship Id="rId68" Type="http://schemas.openxmlformats.org/officeDocument/2006/relationships/customXml" Target="../ink/ink846.xml"/><Relationship Id="rId89" Type="http://schemas.openxmlformats.org/officeDocument/2006/relationships/image" Target="../media/image844.png"/><Relationship Id="rId112" Type="http://schemas.openxmlformats.org/officeDocument/2006/relationships/customXml" Target="../ink/ink868.xml"/><Relationship Id="rId133" Type="http://schemas.openxmlformats.org/officeDocument/2006/relationships/image" Target="../media/image866.png"/><Relationship Id="rId154" Type="http://schemas.openxmlformats.org/officeDocument/2006/relationships/customXml" Target="../ink/ink889.xml"/><Relationship Id="rId175" Type="http://schemas.openxmlformats.org/officeDocument/2006/relationships/image" Target="../media/image887.png"/><Relationship Id="rId196" Type="http://schemas.openxmlformats.org/officeDocument/2006/relationships/customXml" Target="../ink/ink910.xml"/><Relationship Id="rId200" Type="http://schemas.openxmlformats.org/officeDocument/2006/relationships/customXml" Target="../ink/ink912.xml"/><Relationship Id="rId16" Type="http://schemas.openxmlformats.org/officeDocument/2006/relationships/customXml" Target="../ink/ink820.xml"/><Relationship Id="rId221" Type="http://schemas.openxmlformats.org/officeDocument/2006/relationships/image" Target="../media/image910.png"/><Relationship Id="rId37" Type="http://schemas.openxmlformats.org/officeDocument/2006/relationships/image" Target="../media/image819.png"/><Relationship Id="rId58" Type="http://schemas.openxmlformats.org/officeDocument/2006/relationships/customXml" Target="../ink/ink841.xml"/><Relationship Id="rId79" Type="http://schemas.openxmlformats.org/officeDocument/2006/relationships/image" Target="../media/image839.png"/><Relationship Id="rId102" Type="http://schemas.openxmlformats.org/officeDocument/2006/relationships/customXml" Target="../ink/ink863.xml"/><Relationship Id="rId123" Type="http://schemas.openxmlformats.org/officeDocument/2006/relationships/image" Target="../media/image861.png"/><Relationship Id="rId144" Type="http://schemas.openxmlformats.org/officeDocument/2006/relationships/customXml" Target="../ink/ink884.xml"/><Relationship Id="rId90" Type="http://schemas.openxmlformats.org/officeDocument/2006/relationships/customXml" Target="../ink/ink857.xml"/><Relationship Id="rId165" Type="http://schemas.openxmlformats.org/officeDocument/2006/relationships/image" Target="../media/image882.png"/><Relationship Id="rId186" Type="http://schemas.openxmlformats.org/officeDocument/2006/relationships/customXml" Target="../ink/ink905.xml"/><Relationship Id="rId211" Type="http://schemas.openxmlformats.org/officeDocument/2006/relationships/image" Target="../media/image905.png"/><Relationship Id="rId27" Type="http://schemas.openxmlformats.org/officeDocument/2006/relationships/image" Target="../media/image814.png"/><Relationship Id="rId48" Type="http://schemas.openxmlformats.org/officeDocument/2006/relationships/customXml" Target="../ink/ink836.xml"/><Relationship Id="rId69" Type="http://schemas.openxmlformats.org/officeDocument/2006/relationships/image" Target="../media/image834.png"/><Relationship Id="rId113" Type="http://schemas.openxmlformats.org/officeDocument/2006/relationships/image" Target="../media/image856.png"/><Relationship Id="rId134" Type="http://schemas.openxmlformats.org/officeDocument/2006/relationships/customXml" Target="../ink/ink879.xml"/><Relationship Id="rId80" Type="http://schemas.openxmlformats.org/officeDocument/2006/relationships/customXml" Target="../ink/ink852.xml"/><Relationship Id="rId155" Type="http://schemas.openxmlformats.org/officeDocument/2006/relationships/image" Target="../media/image877.png"/><Relationship Id="rId176" Type="http://schemas.openxmlformats.org/officeDocument/2006/relationships/customXml" Target="../ink/ink900.xml"/><Relationship Id="rId197" Type="http://schemas.openxmlformats.org/officeDocument/2006/relationships/image" Target="../media/image898.png"/><Relationship Id="rId201" Type="http://schemas.openxmlformats.org/officeDocument/2006/relationships/image" Target="../media/image900.png"/><Relationship Id="rId17" Type="http://schemas.openxmlformats.org/officeDocument/2006/relationships/image" Target="../media/image809.png"/><Relationship Id="rId38" Type="http://schemas.openxmlformats.org/officeDocument/2006/relationships/customXml" Target="../ink/ink831.xml"/><Relationship Id="rId59" Type="http://schemas.openxmlformats.org/officeDocument/2006/relationships/image" Target="../media/image829.png"/><Relationship Id="rId103" Type="http://schemas.openxmlformats.org/officeDocument/2006/relationships/image" Target="../media/image851.png"/><Relationship Id="rId124" Type="http://schemas.openxmlformats.org/officeDocument/2006/relationships/customXml" Target="../ink/ink874.xml"/><Relationship Id="rId70" Type="http://schemas.openxmlformats.org/officeDocument/2006/relationships/customXml" Target="../ink/ink847.xml"/><Relationship Id="rId91" Type="http://schemas.openxmlformats.org/officeDocument/2006/relationships/image" Target="../media/image845.png"/><Relationship Id="rId145" Type="http://schemas.openxmlformats.org/officeDocument/2006/relationships/image" Target="../media/image872.png"/><Relationship Id="rId166" Type="http://schemas.openxmlformats.org/officeDocument/2006/relationships/customXml" Target="../ink/ink895.xml"/><Relationship Id="rId187" Type="http://schemas.openxmlformats.org/officeDocument/2006/relationships/image" Target="../media/image8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18.xml"/><Relationship Id="rId28" Type="http://schemas.openxmlformats.org/officeDocument/2006/relationships/customXml" Target="../ink/ink826.xml"/><Relationship Id="rId49" Type="http://schemas.openxmlformats.org/officeDocument/2006/relationships/image" Target="../media/image824.png"/><Relationship Id="rId114" Type="http://schemas.openxmlformats.org/officeDocument/2006/relationships/customXml" Target="../ink/ink869.xml"/><Relationship Id="rId60" Type="http://schemas.openxmlformats.org/officeDocument/2006/relationships/customXml" Target="../ink/ink842.xml"/><Relationship Id="rId81" Type="http://schemas.openxmlformats.org/officeDocument/2006/relationships/image" Target="../media/image840.png"/><Relationship Id="rId135" Type="http://schemas.openxmlformats.org/officeDocument/2006/relationships/image" Target="../media/image867.png"/><Relationship Id="rId156" Type="http://schemas.openxmlformats.org/officeDocument/2006/relationships/customXml" Target="../ink/ink890.xml"/><Relationship Id="rId177" Type="http://schemas.openxmlformats.org/officeDocument/2006/relationships/image" Target="../media/image888.png"/><Relationship Id="rId198" Type="http://schemas.openxmlformats.org/officeDocument/2006/relationships/customXml" Target="../ink/ink911.xml"/><Relationship Id="rId202" Type="http://schemas.openxmlformats.org/officeDocument/2006/relationships/customXml" Target="../ink/ink913.xml"/><Relationship Id="rId18" Type="http://schemas.openxmlformats.org/officeDocument/2006/relationships/customXml" Target="../ink/ink821.xml"/><Relationship Id="rId39" Type="http://schemas.openxmlformats.org/officeDocument/2006/relationships/image" Target="../media/image820.png"/><Relationship Id="rId50" Type="http://schemas.openxmlformats.org/officeDocument/2006/relationships/customXml" Target="../ink/ink837.xml"/><Relationship Id="rId104" Type="http://schemas.openxmlformats.org/officeDocument/2006/relationships/customXml" Target="../ink/ink864.xml"/><Relationship Id="rId125" Type="http://schemas.openxmlformats.org/officeDocument/2006/relationships/image" Target="../media/image862.png"/><Relationship Id="rId146" Type="http://schemas.openxmlformats.org/officeDocument/2006/relationships/customXml" Target="../ink/ink885.xml"/><Relationship Id="rId167" Type="http://schemas.openxmlformats.org/officeDocument/2006/relationships/image" Target="../media/image883.png"/><Relationship Id="rId188" Type="http://schemas.openxmlformats.org/officeDocument/2006/relationships/customXml" Target="../ink/ink906.xml"/><Relationship Id="rId71" Type="http://schemas.openxmlformats.org/officeDocument/2006/relationships/image" Target="../media/image835.png"/><Relationship Id="rId92" Type="http://schemas.openxmlformats.org/officeDocument/2006/relationships/customXml" Target="../ink/ink858.xml"/><Relationship Id="rId213" Type="http://schemas.openxmlformats.org/officeDocument/2006/relationships/image" Target="../media/image906.png"/><Relationship Id="rId2" Type="http://schemas.openxmlformats.org/officeDocument/2006/relationships/customXml" Target="../ink/ink813.xml"/><Relationship Id="rId29" Type="http://schemas.openxmlformats.org/officeDocument/2006/relationships/image" Target="../media/image815.png"/><Relationship Id="rId40" Type="http://schemas.openxmlformats.org/officeDocument/2006/relationships/customXml" Target="../ink/ink832.xml"/><Relationship Id="rId115" Type="http://schemas.openxmlformats.org/officeDocument/2006/relationships/image" Target="../media/image857.png"/><Relationship Id="rId136" Type="http://schemas.openxmlformats.org/officeDocument/2006/relationships/customXml" Target="../ink/ink880.xml"/><Relationship Id="rId157" Type="http://schemas.openxmlformats.org/officeDocument/2006/relationships/image" Target="../media/image878.png"/><Relationship Id="rId178" Type="http://schemas.openxmlformats.org/officeDocument/2006/relationships/customXml" Target="../ink/ink901.xml"/><Relationship Id="rId61" Type="http://schemas.openxmlformats.org/officeDocument/2006/relationships/image" Target="../media/image830.png"/><Relationship Id="rId82" Type="http://schemas.openxmlformats.org/officeDocument/2006/relationships/customXml" Target="../ink/ink853.xml"/><Relationship Id="rId199" Type="http://schemas.openxmlformats.org/officeDocument/2006/relationships/image" Target="../media/image899.png"/><Relationship Id="rId203" Type="http://schemas.openxmlformats.org/officeDocument/2006/relationships/image" Target="../media/image901.png"/><Relationship Id="rId19" Type="http://schemas.openxmlformats.org/officeDocument/2006/relationships/image" Target="../media/image810.png"/><Relationship Id="rId30" Type="http://schemas.openxmlformats.org/officeDocument/2006/relationships/customXml" Target="../ink/ink827.xml"/><Relationship Id="rId105" Type="http://schemas.openxmlformats.org/officeDocument/2006/relationships/image" Target="../media/image852.png"/><Relationship Id="rId126" Type="http://schemas.openxmlformats.org/officeDocument/2006/relationships/customXml" Target="../ink/ink875.xml"/><Relationship Id="rId147" Type="http://schemas.openxmlformats.org/officeDocument/2006/relationships/image" Target="../media/image873.png"/><Relationship Id="rId168" Type="http://schemas.openxmlformats.org/officeDocument/2006/relationships/customXml" Target="../ink/ink89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6.png"/><Relationship Id="rId21" Type="http://schemas.openxmlformats.org/officeDocument/2006/relationships/customXml" Target="../ink/ink932.xml"/><Relationship Id="rId42" Type="http://schemas.openxmlformats.org/officeDocument/2006/relationships/customXml" Target="../ink/ink943.xml"/><Relationship Id="rId63" Type="http://schemas.openxmlformats.org/officeDocument/2006/relationships/image" Target="../media/image940.png"/><Relationship Id="rId84" Type="http://schemas.openxmlformats.org/officeDocument/2006/relationships/customXml" Target="../ink/ink964.xml"/><Relationship Id="rId138" Type="http://schemas.openxmlformats.org/officeDocument/2006/relationships/image" Target="../media/image976.png"/><Relationship Id="rId159" Type="http://schemas.openxmlformats.org/officeDocument/2006/relationships/customXml" Target="../ink/ink1003.xml"/><Relationship Id="rId170" Type="http://schemas.openxmlformats.org/officeDocument/2006/relationships/image" Target="../media/image992.png"/><Relationship Id="rId191" Type="http://schemas.openxmlformats.org/officeDocument/2006/relationships/customXml" Target="../ink/ink1019.xml"/><Relationship Id="rId205" Type="http://schemas.openxmlformats.org/officeDocument/2006/relationships/customXml" Target="../ink/ink1026.xml"/><Relationship Id="rId226" Type="http://schemas.openxmlformats.org/officeDocument/2006/relationships/customXml" Target="../ink/ink1037.xml"/><Relationship Id="rId107" Type="http://schemas.openxmlformats.org/officeDocument/2006/relationships/customXml" Target="../ink/ink976.xml"/><Relationship Id="rId11" Type="http://schemas.openxmlformats.org/officeDocument/2006/relationships/customXml" Target="../ink/ink927.xml"/><Relationship Id="rId32" Type="http://schemas.openxmlformats.org/officeDocument/2006/relationships/customXml" Target="../ink/ink938.xml"/><Relationship Id="rId53" Type="http://schemas.openxmlformats.org/officeDocument/2006/relationships/image" Target="../media/image935.png"/><Relationship Id="rId74" Type="http://schemas.openxmlformats.org/officeDocument/2006/relationships/customXml" Target="../ink/ink959.xml"/><Relationship Id="rId128" Type="http://schemas.openxmlformats.org/officeDocument/2006/relationships/customXml" Target="../ink/ink987.xml"/><Relationship Id="rId149" Type="http://schemas.openxmlformats.org/officeDocument/2006/relationships/customXml" Target="../ink/ink998.xml"/><Relationship Id="rId5" Type="http://schemas.openxmlformats.org/officeDocument/2006/relationships/customXml" Target="../ink/ink924.xml"/><Relationship Id="rId95" Type="http://schemas.openxmlformats.org/officeDocument/2006/relationships/image" Target="../media/image956.png"/><Relationship Id="rId160" Type="http://schemas.openxmlformats.org/officeDocument/2006/relationships/image" Target="../media/image987.png"/><Relationship Id="rId181" Type="http://schemas.openxmlformats.org/officeDocument/2006/relationships/customXml" Target="../ink/ink1014.xml"/><Relationship Id="rId216" Type="http://schemas.openxmlformats.org/officeDocument/2006/relationships/image" Target="../media/image1014.png"/><Relationship Id="rId22" Type="http://schemas.openxmlformats.org/officeDocument/2006/relationships/image" Target="../media/image920.png"/><Relationship Id="rId43" Type="http://schemas.openxmlformats.org/officeDocument/2006/relationships/image" Target="../media/image930.png"/><Relationship Id="rId64" Type="http://schemas.openxmlformats.org/officeDocument/2006/relationships/customXml" Target="../ink/ink954.xml"/><Relationship Id="rId118" Type="http://schemas.openxmlformats.org/officeDocument/2006/relationships/customXml" Target="../ink/ink982.xml"/><Relationship Id="rId139" Type="http://schemas.openxmlformats.org/officeDocument/2006/relationships/customXml" Target="../ink/ink993.xml"/><Relationship Id="rId85" Type="http://schemas.openxmlformats.org/officeDocument/2006/relationships/image" Target="../media/image951.png"/><Relationship Id="rId150" Type="http://schemas.openxmlformats.org/officeDocument/2006/relationships/image" Target="../media/image982.png"/><Relationship Id="rId171" Type="http://schemas.openxmlformats.org/officeDocument/2006/relationships/customXml" Target="../ink/ink1009.xml"/><Relationship Id="rId192" Type="http://schemas.openxmlformats.org/officeDocument/2006/relationships/image" Target="../media/image1003.png"/><Relationship Id="rId206" Type="http://schemas.openxmlformats.org/officeDocument/2006/relationships/image" Target="../media/image1009.png"/><Relationship Id="rId227" Type="http://schemas.openxmlformats.org/officeDocument/2006/relationships/customXml" Target="../ink/ink1038.xml"/><Relationship Id="rId12" Type="http://schemas.openxmlformats.org/officeDocument/2006/relationships/image" Target="../media/image916.png"/><Relationship Id="rId33" Type="http://schemas.openxmlformats.org/officeDocument/2006/relationships/image" Target="../media/image925.png"/><Relationship Id="rId108" Type="http://schemas.openxmlformats.org/officeDocument/2006/relationships/image" Target="../media/image962.png"/><Relationship Id="rId129" Type="http://schemas.openxmlformats.org/officeDocument/2006/relationships/image" Target="../media/image972.png"/><Relationship Id="rId54" Type="http://schemas.openxmlformats.org/officeDocument/2006/relationships/customXml" Target="../ink/ink949.xml"/><Relationship Id="rId75" Type="http://schemas.openxmlformats.org/officeDocument/2006/relationships/image" Target="../media/image946.png"/><Relationship Id="rId96" Type="http://schemas.openxmlformats.org/officeDocument/2006/relationships/customXml" Target="../ink/ink970.xml"/><Relationship Id="rId140" Type="http://schemas.openxmlformats.org/officeDocument/2006/relationships/image" Target="../media/image977.png"/><Relationship Id="rId161" Type="http://schemas.openxmlformats.org/officeDocument/2006/relationships/customXml" Target="../ink/ink1004.xml"/><Relationship Id="rId182" Type="http://schemas.openxmlformats.org/officeDocument/2006/relationships/image" Target="../media/image998.png"/><Relationship Id="rId217" Type="http://schemas.openxmlformats.org/officeDocument/2006/relationships/customXml" Target="../ink/ink1032.xml"/><Relationship Id="rId6" Type="http://schemas.openxmlformats.org/officeDocument/2006/relationships/image" Target="../media/image913.png"/><Relationship Id="rId23" Type="http://schemas.openxmlformats.org/officeDocument/2006/relationships/customXml" Target="../ink/ink933.xml"/><Relationship Id="rId119" Type="http://schemas.openxmlformats.org/officeDocument/2006/relationships/image" Target="../media/image967.png"/><Relationship Id="rId44" Type="http://schemas.openxmlformats.org/officeDocument/2006/relationships/customXml" Target="../ink/ink944.xml"/><Relationship Id="rId65" Type="http://schemas.openxmlformats.org/officeDocument/2006/relationships/image" Target="../media/image941.png"/><Relationship Id="rId86" Type="http://schemas.openxmlformats.org/officeDocument/2006/relationships/customXml" Target="../ink/ink965.xml"/><Relationship Id="rId130" Type="http://schemas.openxmlformats.org/officeDocument/2006/relationships/customXml" Target="../ink/ink988.xml"/><Relationship Id="rId151" Type="http://schemas.openxmlformats.org/officeDocument/2006/relationships/customXml" Target="../ink/ink999.xml"/><Relationship Id="rId172" Type="http://schemas.openxmlformats.org/officeDocument/2006/relationships/image" Target="../media/image993.png"/><Relationship Id="rId193" Type="http://schemas.openxmlformats.org/officeDocument/2006/relationships/customXml" Target="../ink/ink1020.xml"/><Relationship Id="rId207" Type="http://schemas.openxmlformats.org/officeDocument/2006/relationships/customXml" Target="../ink/ink1027.xml"/><Relationship Id="rId228" Type="http://schemas.openxmlformats.org/officeDocument/2006/relationships/image" Target="../media/image1019.png"/><Relationship Id="rId13" Type="http://schemas.openxmlformats.org/officeDocument/2006/relationships/customXml" Target="../ink/ink928.xml"/><Relationship Id="rId109" Type="http://schemas.openxmlformats.org/officeDocument/2006/relationships/customXml" Target="../ink/ink977.xml"/><Relationship Id="rId34" Type="http://schemas.openxmlformats.org/officeDocument/2006/relationships/customXml" Target="../ink/ink939.xml"/><Relationship Id="rId55" Type="http://schemas.openxmlformats.org/officeDocument/2006/relationships/image" Target="../media/image936.png"/><Relationship Id="rId76" Type="http://schemas.openxmlformats.org/officeDocument/2006/relationships/customXml" Target="../ink/ink960.xml"/><Relationship Id="rId97" Type="http://schemas.openxmlformats.org/officeDocument/2006/relationships/customXml" Target="../ink/ink971.xml"/><Relationship Id="rId120" Type="http://schemas.openxmlformats.org/officeDocument/2006/relationships/customXml" Target="../ink/ink983.xml"/><Relationship Id="rId141" Type="http://schemas.openxmlformats.org/officeDocument/2006/relationships/customXml" Target="../ink/ink994.xml"/><Relationship Id="rId7" Type="http://schemas.openxmlformats.org/officeDocument/2006/relationships/customXml" Target="../ink/ink925.xml"/><Relationship Id="rId162" Type="http://schemas.openxmlformats.org/officeDocument/2006/relationships/image" Target="../media/image988.png"/><Relationship Id="rId183" Type="http://schemas.openxmlformats.org/officeDocument/2006/relationships/customXml" Target="../ink/ink1015.xml"/><Relationship Id="rId218" Type="http://schemas.openxmlformats.org/officeDocument/2006/relationships/image" Target="../media/image1015.png"/><Relationship Id="rId24" Type="http://schemas.openxmlformats.org/officeDocument/2006/relationships/customXml" Target="../ink/ink934.xml"/><Relationship Id="rId45" Type="http://schemas.openxmlformats.org/officeDocument/2006/relationships/image" Target="../media/image931.png"/><Relationship Id="rId66" Type="http://schemas.openxmlformats.org/officeDocument/2006/relationships/customXml" Target="../ink/ink955.xml"/><Relationship Id="rId87" Type="http://schemas.openxmlformats.org/officeDocument/2006/relationships/image" Target="../media/image952.png"/><Relationship Id="rId110" Type="http://schemas.openxmlformats.org/officeDocument/2006/relationships/image" Target="../media/image963.png"/><Relationship Id="rId131" Type="http://schemas.openxmlformats.org/officeDocument/2006/relationships/image" Target="../media/image973.png"/><Relationship Id="rId152" Type="http://schemas.openxmlformats.org/officeDocument/2006/relationships/image" Target="../media/image983.png"/><Relationship Id="rId173" Type="http://schemas.openxmlformats.org/officeDocument/2006/relationships/customXml" Target="../ink/ink1010.xml"/><Relationship Id="rId194" Type="http://schemas.openxmlformats.org/officeDocument/2006/relationships/image" Target="../media/image1004.png"/><Relationship Id="rId208" Type="http://schemas.openxmlformats.org/officeDocument/2006/relationships/image" Target="../media/image1010.png"/><Relationship Id="rId229" Type="http://schemas.openxmlformats.org/officeDocument/2006/relationships/customXml" Target="../ink/ink1039.xml"/><Relationship Id="rId14" Type="http://schemas.openxmlformats.org/officeDocument/2006/relationships/image" Target="../media/image917.png"/><Relationship Id="rId35" Type="http://schemas.openxmlformats.org/officeDocument/2006/relationships/image" Target="../media/image926.png"/><Relationship Id="rId56" Type="http://schemas.openxmlformats.org/officeDocument/2006/relationships/customXml" Target="../ink/ink950.xml"/><Relationship Id="rId77" Type="http://schemas.openxmlformats.org/officeDocument/2006/relationships/image" Target="../media/image947.png"/><Relationship Id="rId100" Type="http://schemas.openxmlformats.org/officeDocument/2006/relationships/image" Target="../media/image958.png"/><Relationship Id="rId8" Type="http://schemas.openxmlformats.org/officeDocument/2006/relationships/image" Target="../media/image914.png"/><Relationship Id="rId98" Type="http://schemas.openxmlformats.org/officeDocument/2006/relationships/image" Target="../media/image957.png"/><Relationship Id="rId121" Type="http://schemas.openxmlformats.org/officeDocument/2006/relationships/image" Target="../media/image968.png"/><Relationship Id="rId142" Type="http://schemas.openxmlformats.org/officeDocument/2006/relationships/image" Target="../media/image978.png"/><Relationship Id="rId163" Type="http://schemas.openxmlformats.org/officeDocument/2006/relationships/customXml" Target="../ink/ink1005.xml"/><Relationship Id="rId184" Type="http://schemas.openxmlformats.org/officeDocument/2006/relationships/image" Target="../media/image999.png"/><Relationship Id="rId219" Type="http://schemas.openxmlformats.org/officeDocument/2006/relationships/customXml" Target="../ink/ink1033.xml"/><Relationship Id="rId230" Type="http://schemas.openxmlformats.org/officeDocument/2006/relationships/image" Target="../media/image1020.png"/><Relationship Id="rId25" Type="http://schemas.openxmlformats.org/officeDocument/2006/relationships/image" Target="../media/image921.png"/><Relationship Id="rId46" Type="http://schemas.openxmlformats.org/officeDocument/2006/relationships/customXml" Target="../ink/ink945.xml"/><Relationship Id="rId67" Type="http://schemas.openxmlformats.org/officeDocument/2006/relationships/image" Target="../media/image942.png"/><Relationship Id="rId116" Type="http://schemas.openxmlformats.org/officeDocument/2006/relationships/customXml" Target="../ink/ink981.xml"/><Relationship Id="rId137" Type="http://schemas.openxmlformats.org/officeDocument/2006/relationships/customXml" Target="../ink/ink992.xml"/><Relationship Id="rId158" Type="http://schemas.openxmlformats.org/officeDocument/2006/relationships/image" Target="../media/image986.png"/><Relationship Id="rId20" Type="http://schemas.openxmlformats.org/officeDocument/2006/relationships/image" Target="../media/image661.png"/><Relationship Id="rId41" Type="http://schemas.openxmlformats.org/officeDocument/2006/relationships/image" Target="../media/image929.png"/><Relationship Id="rId62" Type="http://schemas.openxmlformats.org/officeDocument/2006/relationships/customXml" Target="../ink/ink953.xml"/><Relationship Id="rId83" Type="http://schemas.openxmlformats.org/officeDocument/2006/relationships/image" Target="../media/image950.png"/><Relationship Id="rId88" Type="http://schemas.openxmlformats.org/officeDocument/2006/relationships/customXml" Target="../ink/ink966.xml"/><Relationship Id="rId111" Type="http://schemas.openxmlformats.org/officeDocument/2006/relationships/customXml" Target="../ink/ink978.xml"/><Relationship Id="rId132" Type="http://schemas.openxmlformats.org/officeDocument/2006/relationships/customXml" Target="../ink/ink989.xml"/><Relationship Id="rId153" Type="http://schemas.openxmlformats.org/officeDocument/2006/relationships/customXml" Target="../ink/ink1000.xml"/><Relationship Id="rId174" Type="http://schemas.openxmlformats.org/officeDocument/2006/relationships/image" Target="../media/image994.png"/><Relationship Id="rId179" Type="http://schemas.openxmlformats.org/officeDocument/2006/relationships/customXml" Target="../ink/ink1013.xml"/><Relationship Id="rId195" Type="http://schemas.openxmlformats.org/officeDocument/2006/relationships/customXml" Target="../ink/ink1021.xml"/><Relationship Id="rId209" Type="http://schemas.openxmlformats.org/officeDocument/2006/relationships/customXml" Target="../ink/ink1028.xml"/><Relationship Id="rId190" Type="http://schemas.openxmlformats.org/officeDocument/2006/relationships/image" Target="../media/image1002.png"/><Relationship Id="rId204" Type="http://schemas.openxmlformats.org/officeDocument/2006/relationships/image" Target="../media/image748.png"/><Relationship Id="rId220" Type="http://schemas.openxmlformats.org/officeDocument/2006/relationships/image" Target="../media/image1016.png"/><Relationship Id="rId225" Type="http://schemas.openxmlformats.org/officeDocument/2006/relationships/image" Target="../media/image1018.png"/><Relationship Id="rId15" Type="http://schemas.openxmlformats.org/officeDocument/2006/relationships/customXml" Target="../ink/ink929.xml"/><Relationship Id="rId36" Type="http://schemas.openxmlformats.org/officeDocument/2006/relationships/customXml" Target="../ink/ink940.xml"/><Relationship Id="rId57" Type="http://schemas.openxmlformats.org/officeDocument/2006/relationships/image" Target="../media/image937.png"/><Relationship Id="rId106" Type="http://schemas.openxmlformats.org/officeDocument/2006/relationships/image" Target="../media/image961.png"/><Relationship Id="rId127" Type="http://schemas.openxmlformats.org/officeDocument/2006/relationships/image" Target="../media/image971.png"/><Relationship Id="rId10" Type="http://schemas.openxmlformats.org/officeDocument/2006/relationships/image" Target="../media/image915.png"/><Relationship Id="rId31" Type="http://schemas.openxmlformats.org/officeDocument/2006/relationships/image" Target="../media/image924.png"/><Relationship Id="rId52" Type="http://schemas.openxmlformats.org/officeDocument/2006/relationships/customXml" Target="../ink/ink948.xml"/><Relationship Id="rId73" Type="http://schemas.openxmlformats.org/officeDocument/2006/relationships/image" Target="../media/image945.png"/><Relationship Id="rId78" Type="http://schemas.openxmlformats.org/officeDocument/2006/relationships/customXml" Target="../ink/ink961.xml"/><Relationship Id="rId94" Type="http://schemas.openxmlformats.org/officeDocument/2006/relationships/customXml" Target="../ink/ink969.xml"/><Relationship Id="rId99" Type="http://schemas.openxmlformats.org/officeDocument/2006/relationships/customXml" Target="../ink/ink972.xml"/><Relationship Id="rId101" Type="http://schemas.openxmlformats.org/officeDocument/2006/relationships/customXml" Target="../ink/ink973.xml"/><Relationship Id="rId122" Type="http://schemas.openxmlformats.org/officeDocument/2006/relationships/customXml" Target="../ink/ink984.xml"/><Relationship Id="rId143" Type="http://schemas.openxmlformats.org/officeDocument/2006/relationships/customXml" Target="../ink/ink995.xml"/><Relationship Id="rId148" Type="http://schemas.openxmlformats.org/officeDocument/2006/relationships/image" Target="../media/image981.png"/><Relationship Id="rId164" Type="http://schemas.openxmlformats.org/officeDocument/2006/relationships/image" Target="../media/image989.png"/><Relationship Id="rId169" Type="http://schemas.openxmlformats.org/officeDocument/2006/relationships/customXml" Target="../ink/ink1008.xml"/><Relationship Id="rId185" Type="http://schemas.openxmlformats.org/officeDocument/2006/relationships/customXml" Target="../ink/ink1016.xml"/><Relationship Id="rId4" Type="http://schemas.openxmlformats.org/officeDocument/2006/relationships/image" Target="../media/image912.png"/><Relationship Id="rId9" Type="http://schemas.openxmlformats.org/officeDocument/2006/relationships/customXml" Target="../ink/ink926.xml"/><Relationship Id="rId180" Type="http://schemas.openxmlformats.org/officeDocument/2006/relationships/image" Target="../media/image997.png"/><Relationship Id="rId210" Type="http://schemas.openxmlformats.org/officeDocument/2006/relationships/image" Target="../media/image1011.png"/><Relationship Id="rId215" Type="http://schemas.openxmlformats.org/officeDocument/2006/relationships/customXml" Target="../ink/ink1031.xml"/><Relationship Id="rId26" Type="http://schemas.openxmlformats.org/officeDocument/2006/relationships/customXml" Target="../ink/ink935.xml"/><Relationship Id="rId47" Type="http://schemas.openxmlformats.org/officeDocument/2006/relationships/image" Target="../media/image932.png"/><Relationship Id="rId68" Type="http://schemas.openxmlformats.org/officeDocument/2006/relationships/customXml" Target="../ink/ink956.xml"/><Relationship Id="rId89" Type="http://schemas.openxmlformats.org/officeDocument/2006/relationships/image" Target="../media/image953.png"/><Relationship Id="rId112" Type="http://schemas.openxmlformats.org/officeDocument/2006/relationships/customXml" Target="../ink/ink979.xml"/><Relationship Id="rId133" Type="http://schemas.openxmlformats.org/officeDocument/2006/relationships/customXml" Target="../ink/ink990.xml"/><Relationship Id="rId154" Type="http://schemas.openxmlformats.org/officeDocument/2006/relationships/image" Target="../media/image984.png"/><Relationship Id="rId175" Type="http://schemas.openxmlformats.org/officeDocument/2006/relationships/customXml" Target="../ink/ink1011.xml"/><Relationship Id="rId196" Type="http://schemas.openxmlformats.org/officeDocument/2006/relationships/image" Target="../media/image1005.png"/><Relationship Id="rId200" Type="http://schemas.openxmlformats.org/officeDocument/2006/relationships/image" Target="../media/image1007.png"/><Relationship Id="rId16" Type="http://schemas.openxmlformats.org/officeDocument/2006/relationships/image" Target="../media/image918.png"/><Relationship Id="rId221" Type="http://schemas.openxmlformats.org/officeDocument/2006/relationships/customXml" Target="../ink/ink1034.xml"/><Relationship Id="rId37" Type="http://schemas.openxmlformats.org/officeDocument/2006/relationships/image" Target="../media/image927.png"/><Relationship Id="rId58" Type="http://schemas.openxmlformats.org/officeDocument/2006/relationships/customXml" Target="../ink/ink951.xml"/><Relationship Id="rId79" Type="http://schemas.openxmlformats.org/officeDocument/2006/relationships/image" Target="../media/image948.png"/><Relationship Id="rId102" Type="http://schemas.openxmlformats.org/officeDocument/2006/relationships/image" Target="../media/image959.png"/><Relationship Id="rId123" Type="http://schemas.openxmlformats.org/officeDocument/2006/relationships/image" Target="../media/image969.png"/><Relationship Id="rId144" Type="http://schemas.openxmlformats.org/officeDocument/2006/relationships/image" Target="../media/image979.png"/><Relationship Id="rId90" Type="http://schemas.openxmlformats.org/officeDocument/2006/relationships/customXml" Target="../ink/ink967.xml"/><Relationship Id="rId165" Type="http://schemas.openxmlformats.org/officeDocument/2006/relationships/customXml" Target="../ink/ink1006.xml"/><Relationship Id="rId186" Type="http://schemas.openxmlformats.org/officeDocument/2006/relationships/image" Target="../media/image1000.png"/><Relationship Id="rId211" Type="http://schemas.openxmlformats.org/officeDocument/2006/relationships/customXml" Target="../ink/ink1029.xml"/><Relationship Id="rId27" Type="http://schemas.openxmlformats.org/officeDocument/2006/relationships/image" Target="../media/image922.png"/><Relationship Id="rId48" Type="http://schemas.openxmlformats.org/officeDocument/2006/relationships/customXml" Target="../ink/ink946.xml"/><Relationship Id="rId69" Type="http://schemas.openxmlformats.org/officeDocument/2006/relationships/image" Target="../media/image943.png"/><Relationship Id="rId113" Type="http://schemas.openxmlformats.org/officeDocument/2006/relationships/image" Target="../media/image964.png"/><Relationship Id="rId134" Type="http://schemas.openxmlformats.org/officeDocument/2006/relationships/image" Target="../media/image974.png"/><Relationship Id="rId80" Type="http://schemas.openxmlformats.org/officeDocument/2006/relationships/customXml" Target="../ink/ink962.xml"/><Relationship Id="rId155" Type="http://schemas.openxmlformats.org/officeDocument/2006/relationships/customXml" Target="../ink/ink1001.xml"/><Relationship Id="rId176" Type="http://schemas.openxmlformats.org/officeDocument/2006/relationships/image" Target="../media/image995.png"/><Relationship Id="rId197" Type="http://schemas.openxmlformats.org/officeDocument/2006/relationships/customXml" Target="../ink/ink1022.xml"/><Relationship Id="rId201" Type="http://schemas.openxmlformats.org/officeDocument/2006/relationships/customXml" Target="../ink/ink1024.xml"/><Relationship Id="rId222" Type="http://schemas.openxmlformats.org/officeDocument/2006/relationships/customXml" Target="../ink/ink1035.xml"/><Relationship Id="rId17" Type="http://schemas.openxmlformats.org/officeDocument/2006/relationships/customXml" Target="../ink/ink930.xml"/><Relationship Id="rId38" Type="http://schemas.openxmlformats.org/officeDocument/2006/relationships/customXml" Target="../ink/ink941.xml"/><Relationship Id="rId59" Type="http://schemas.openxmlformats.org/officeDocument/2006/relationships/image" Target="../media/image938.png"/><Relationship Id="rId103" Type="http://schemas.openxmlformats.org/officeDocument/2006/relationships/customXml" Target="../ink/ink974.xml"/><Relationship Id="rId124" Type="http://schemas.openxmlformats.org/officeDocument/2006/relationships/customXml" Target="../ink/ink985.xml"/><Relationship Id="rId70" Type="http://schemas.openxmlformats.org/officeDocument/2006/relationships/customXml" Target="../ink/ink957.xml"/><Relationship Id="rId91" Type="http://schemas.openxmlformats.org/officeDocument/2006/relationships/image" Target="../media/image954.png"/><Relationship Id="rId145" Type="http://schemas.openxmlformats.org/officeDocument/2006/relationships/customXml" Target="../ink/ink996.xml"/><Relationship Id="rId166" Type="http://schemas.openxmlformats.org/officeDocument/2006/relationships/image" Target="../media/image990.png"/><Relationship Id="rId187" Type="http://schemas.openxmlformats.org/officeDocument/2006/relationships/customXml" Target="../ink/ink101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12.png"/><Relationship Id="rId28" Type="http://schemas.openxmlformats.org/officeDocument/2006/relationships/customXml" Target="../ink/ink936.xml"/><Relationship Id="rId49" Type="http://schemas.openxmlformats.org/officeDocument/2006/relationships/image" Target="../media/image933.png"/><Relationship Id="rId114" Type="http://schemas.openxmlformats.org/officeDocument/2006/relationships/customXml" Target="../ink/ink980.xml"/><Relationship Id="rId60" Type="http://schemas.openxmlformats.org/officeDocument/2006/relationships/customXml" Target="../ink/ink952.xml"/><Relationship Id="rId81" Type="http://schemas.openxmlformats.org/officeDocument/2006/relationships/image" Target="../media/image949.png"/><Relationship Id="rId135" Type="http://schemas.openxmlformats.org/officeDocument/2006/relationships/customXml" Target="../ink/ink991.xml"/><Relationship Id="rId156" Type="http://schemas.openxmlformats.org/officeDocument/2006/relationships/image" Target="../media/image985.png"/><Relationship Id="rId177" Type="http://schemas.openxmlformats.org/officeDocument/2006/relationships/customXml" Target="../ink/ink1012.xml"/><Relationship Id="rId198" Type="http://schemas.openxmlformats.org/officeDocument/2006/relationships/image" Target="../media/image1006.png"/><Relationship Id="rId202" Type="http://schemas.openxmlformats.org/officeDocument/2006/relationships/image" Target="../media/image1008.png"/><Relationship Id="rId223" Type="http://schemas.openxmlformats.org/officeDocument/2006/relationships/image" Target="../media/image1017.png"/><Relationship Id="rId18" Type="http://schemas.openxmlformats.org/officeDocument/2006/relationships/image" Target="../media/image919.png"/><Relationship Id="rId39" Type="http://schemas.openxmlformats.org/officeDocument/2006/relationships/image" Target="../media/image928.png"/><Relationship Id="rId50" Type="http://schemas.openxmlformats.org/officeDocument/2006/relationships/customXml" Target="../ink/ink947.xml"/><Relationship Id="rId104" Type="http://schemas.openxmlformats.org/officeDocument/2006/relationships/image" Target="../media/image960.png"/><Relationship Id="rId125" Type="http://schemas.openxmlformats.org/officeDocument/2006/relationships/image" Target="../media/image970.png"/><Relationship Id="rId146" Type="http://schemas.openxmlformats.org/officeDocument/2006/relationships/image" Target="../media/image980.png"/><Relationship Id="rId167" Type="http://schemas.openxmlformats.org/officeDocument/2006/relationships/customXml" Target="../ink/ink1007.xml"/><Relationship Id="rId188" Type="http://schemas.openxmlformats.org/officeDocument/2006/relationships/image" Target="../media/image1001.png"/><Relationship Id="rId71" Type="http://schemas.openxmlformats.org/officeDocument/2006/relationships/image" Target="../media/image944.png"/><Relationship Id="rId92" Type="http://schemas.openxmlformats.org/officeDocument/2006/relationships/customXml" Target="../ink/ink968.xml"/><Relationship Id="rId213" Type="http://schemas.openxmlformats.org/officeDocument/2006/relationships/customXml" Target="../ink/ink1030.xml"/><Relationship Id="rId2" Type="http://schemas.openxmlformats.org/officeDocument/2006/relationships/image" Target="../media/image911.emf"/><Relationship Id="rId29" Type="http://schemas.openxmlformats.org/officeDocument/2006/relationships/image" Target="../media/image923.png"/><Relationship Id="rId40" Type="http://schemas.openxmlformats.org/officeDocument/2006/relationships/customXml" Target="../ink/ink942.xml"/><Relationship Id="rId115" Type="http://schemas.openxmlformats.org/officeDocument/2006/relationships/image" Target="../media/image965.png"/><Relationship Id="rId136" Type="http://schemas.openxmlformats.org/officeDocument/2006/relationships/image" Target="../media/image975.png"/><Relationship Id="rId157" Type="http://schemas.openxmlformats.org/officeDocument/2006/relationships/customXml" Target="../ink/ink1002.xml"/><Relationship Id="rId178" Type="http://schemas.openxmlformats.org/officeDocument/2006/relationships/image" Target="../media/image996.png"/><Relationship Id="rId61" Type="http://schemas.openxmlformats.org/officeDocument/2006/relationships/image" Target="../media/image939.png"/><Relationship Id="rId82" Type="http://schemas.openxmlformats.org/officeDocument/2006/relationships/customXml" Target="../ink/ink963.xml"/><Relationship Id="rId199" Type="http://schemas.openxmlformats.org/officeDocument/2006/relationships/customXml" Target="../ink/ink1023.xml"/><Relationship Id="rId203" Type="http://schemas.openxmlformats.org/officeDocument/2006/relationships/customXml" Target="../ink/ink1025.xml"/><Relationship Id="rId19" Type="http://schemas.openxmlformats.org/officeDocument/2006/relationships/customXml" Target="../ink/ink931.xml"/><Relationship Id="rId224" Type="http://schemas.openxmlformats.org/officeDocument/2006/relationships/customXml" Target="../ink/ink1036.xml"/><Relationship Id="rId30" Type="http://schemas.openxmlformats.org/officeDocument/2006/relationships/customXml" Target="../ink/ink937.xml"/><Relationship Id="rId105" Type="http://schemas.openxmlformats.org/officeDocument/2006/relationships/customXml" Target="../ink/ink975.xml"/><Relationship Id="rId126" Type="http://schemas.openxmlformats.org/officeDocument/2006/relationships/customXml" Target="../ink/ink986.xml"/><Relationship Id="rId147" Type="http://schemas.openxmlformats.org/officeDocument/2006/relationships/customXml" Target="../ink/ink997.xml"/><Relationship Id="rId168" Type="http://schemas.openxmlformats.org/officeDocument/2006/relationships/image" Target="../media/image991.png"/><Relationship Id="rId51" Type="http://schemas.openxmlformats.org/officeDocument/2006/relationships/image" Target="../media/image934.png"/><Relationship Id="rId72" Type="http://schemas.openxmlformats.org/officeDocument/2006/relationships/customXml" Target="../ink/ink958.xml"/><Relationship Id="rId93" Type="http://schemas.openxmlformats.org/officeDocument/2006/relationships/image" Target="../media/image955.png"/><Relationship Id="rId189" Type="http://schemas.openxmlformats.org/officeDocument/2006/relationships/customXml" Target="../ink/ink1018.xml"/><Relationship Id="rId3" Type="http://schemas.openxmlformats.org/officeDocument/2006/relationships/customXml" Target="../ink/ink923.xml"/><Relationship Id="rId214" Type="http://schemas.openxmlformats.org/officeDocument/2006/relationships/image" Target="../media/image10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B0597-A839-DD59-73C8-F0E34AD5A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71447-AC8D-723E-ED83-2CAA01C31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 3.5,6</a:t>
            </a:r>
          </a:p>
        </p:txBody>
      </p:sp>
    </p:spTree>
    <p:extLst>
      <p:ext uri="{BB962C8B-B14F-4D97-AF65-F5344CB8AC3E}">
        <p14:creationId xmlns:p14="http://schemas.microsoft.com/office/powerpoint/2010/main" val="210335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1DC595-C571-3F49-3C17-844F05E667C3}"/>
                  </a:ext>
                </a:extLst>
              </p14:cNvPr>
              <p14:cNvContentPartPr/>
              <p14:nvPr/>
            </p14:nvContentPartPr>
            <p14:xfrm>
              <a:off x="346436" y="176205"/>
              <a:ext cx="225720" cy="25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1DC595-C571-3F49-3C17-844F05E667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436" y="167565"/>
                <a:ext cx="2433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8D7245-C855-4576-573D-858F0227B851}"/>
                  </a:ext>
                </a:extLst>
              </p14:cNvPr>
              <p14:cNvContentPartPr/>
              <p14:nvPr/>
            </p14:nvContentPartPr>
            <p14:xfrm>
              <a:off x="686636" y="405525"/>
              <a:ext cx="38880" cy="2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8D7245-C855-4576-573D-858F0227B8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636" y="396885"/>
                <a:ext cx="56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37ADEA-6F65-12A6-2071-BF5CEC7826F5}"/>
                  </a:ext>
                </a:extLst>
              </p14:cNvPr>
              <p14:cNvContentPartPr/>
              <p14:nvPr/>
            </p14:nvContentPartPr>
            <p14:xfrm>
              <a:off x="875276" y="158925"/>
              <a:ext cx="170640" cy="26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37ADEA-6F65-12A6-2071-BF5CEC7826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6636" y="149925"/>
                <a:ext cx="1882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929F71-02F2-BF6C-1527-891A4DB6F946}"/>
                  </a:ext>
                </a:extLst>
              </p14:cNvPr>
              <p14:cNvContentPartPr/>
              <p14:nvPr/>
            </p14:nvContentPartPr>
            <p14:xfrm>
              <a:off x="1380716" y="134085"/>
              <a:ext cx="309240" cy="92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929F71-02F2-BF6C-1527-891A4DB6F9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71716" y="125445"/>
                <a:ext cx="3268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B224B7-1660-4942-A4D1-A8C22E32712B}"/>
                  </a:ext>
                </a:extLst>
              </p14:cNvPr>
              <p14:cNvContentPartPr/>
              <p14:nvPr/>
            </p14:nvContentPartPr>
            <p14:xfrm>
              <a:off x="1487636" y="230925"/>
              <a:ext cx="131040" cy="239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B224B7-1660-4942-A4D1-A8C22E3271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8996" y="221925"/>
                <a:ext cx="1486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A94299-3576-1800-0681-A0DD71CE7A23}"/>
                  </a:ext>
                </a:extLst>
              </p14:cNvPr>
              <p14:cNvContentPartPr/>
              <p14:nvPr/>
            </p14:nvContentPartPr>
            <p14:xfrm>
              <a:off x="1508516" y="351525"/>
              <a:ext cx="176040" cy="2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A94299-3576-1800-0681-A0DD71CE7A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9876" y="342885"/>
                <a:ext cx="1936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9B7DE89-14BD-2C49-279D-29189E808334}"/>
                  </a:ext>
                </a:extLst>
              </p14:cNvPr>
              <p14:cNvContentPartPr/>
              <p14:nvPr/>
            </p14:nvContentPartPr>
            <p14:xfrm>
              <a:off x="1754036" y="119325"/>
              <a:ext cx="838800" cy="402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9B7DE89-14BD-2C49-279D-29189E8083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45036" y="110685"/>
                <a:ext cx="8564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EB2DFCF-9370-DA68-0D7A-809D9A25AB06}"/>
                  </a:ext>
                </a:extLst>
              </p14:cNvPr>
              <p14:cNvContentPartPr/>
              <p14:nvPr/>
            </p14:nvContentPartPr>
            <p14:xfrm>
              <a:off x="2208716" y="233085"/>
              <a:ext cx="35280" cy="4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EB2DFCF-9370-DA68-0D7A-809D9A25AB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00076" y="224085"/>
                <a:ext cx="5292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B49C97D-4581-ED3B-5384-C6B21EF48D5E}"/>
              </a:ext>
            </a:extLst>
          </p:cNvPr>
          <p:cNvGrpSpPr/>
          <p:nvPr/>
        </p:nvGrpSpPr>
        <p:grpSpPr>
          <a:xfrm>
            <a:off x="2785436" y="112845"/>
            <a:ext cx="4066920" cy="541080"/>
            <a:chOff x="2785436" y="112845"/>
            <a:chExt cx="406692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E27DCB-8C39-6E3B-C1E1-7F6AC1E98970}"/>
                    </a:ext>
                  </a:extLst>
                </p14:cNvPr>
                <p14:cNvContentPartPr/>
                <p14:nvPr/>
              </p14:nvContentPartPr>
              <p14:xfrm>
                <a:off x="2785436" y="162165"/>
                <a:ext cx="887760" cy="444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E27DCB-8C39-6E3B-C1E1-7F6AC1E989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76796" y="153525"/>
                  <a:ext cx="9054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2A4D76-0A5B-0A79-E281-AE12508E246B}"/>
                    </a:ext>
                  </a:extLst>
                </p14:cNvPr>
                <p14:cNvContentPartPr/>
                <p14:nvPr/>
              </p14:nvContentPartPr>
              <p14:xfrm>
                <a:off x="3374036" y="310125"/>
                <a:ext cx="234720" cy="8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2A4D76-0A5B-0A79-E281-AE12508E24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5036" y="301125"/>
                  <a:ext cx="252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D39E0D-CAEB-7BFC-9813-37CF393D9C66}"/>
                    </a:ext>
                  </a:extLst>
                </p14:cNvPr>
                <p14:cNvContentPartPr/>
                <p14:nvPr/>
              </p14:nvContentPartPr>
              <p14:xfrm>
                <a:off x="3190436" y="25108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D39E0D-CAEB-7BFC-9813-37CF393D9C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81436" y="242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BB30C05-F707-F968-7495-530CB83917E9}"/>
                    </a:ext>
                  </a:extLst>
                </p14:cNvPr>
                <p14:cNvContentPartPr/>
                <p14:nvPr/>
              </p14:nvContentPartPr>
              <p14:xfrm>
                <a:off x="4007996" y="115365"/>
                <a:ext cx="1558800" cy="538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BB30C05-F707-F968-7495-530CB83917E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99356" y="106725"/>
                  <a:ext cx="15764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BB9952-9512-B0EF-6A5A-2F72D29640EA}"/>
                    </a:ext>
                  </a:extLst>
                </p14:cNvPr>
                <p14:cNvContentPartPr/>
                <p14:nvPr/>
              </p14:nvContentPartPr>
              <p14:xfrm>
                <a:off x="5817356" y="112845"/>
                <a:ext cx="490320" cy="388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BB9952-9512-B0EF-6A5A-2F72D29640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08716" y="103845"/>
                  <a:ext cx="5079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319AAE-C40F-C20E-1710-E860A8DC79AC}"/>
                    </a:ext>
                  </a:extLst>
                </p14:cNvPr>
                <p14:cNvContentPartPr/>
                <p14:nvPr/>
              </p14:nvContentPartPr>
              <p14:xfrm>
                <a:off x="5815196" y="208245"/>
                <a:ext cx="502560" cy="50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319AAE-C40F-C20E-1710-E860A8DC79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06556" y="199605"/>
                  <a:ext cx="520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73CC95-652F-33D2-59F9-88D8B027E03D}"/>
                    </a:ext>
                  </a:extLst>
                </p14:cNvPr>
                <p14:cNvContentPartPr/>
                <p14:nvPr/>
              </p14:nvContentPartPr>
              <p14:xfrm>
                <a:off x="6589196" y="191685"/>
                <a:ext cx="263160" cy="315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73CC95-652F-33D2-59F9-88D8B027E0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80196" y="183045"/>
                  <a:ext cx="2808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0C7C04-329B-E5ED-E31F-0AD18D76F50E}"/>
                    </a:ext>
                  </a:extLst>
                </p14:cNvPr>
                <p14:cNvContentPartPr/>
                <p14:nvPr/>
              </p14:nvContentPartPr>
              <p14:xfrm>
                <a:off x="6525476" y="148485"/>
                <a:ext cx="324000" cy="3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0C7C04-329B-E5ED-E31F-0AD18D76F5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16836" y="139845"/>
                  <a:ext cx="3416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135951-8E7A-C85F-DCE4-F5C799E25101}"/>
              </a:ext>
            </a:extLst>
          </p:cNvPr>
          <p:cNvGrpSpPr/>
          <p:nvPr/>
        </p:nvGrpSpPr>
        <p:grpSpPr>
          <a:xfrm>
            <a:off x="535076" y="901965"/>
            <a:ext cx="1122120" cy="403200"/>
            <a:chOff x="535076" y="901965"/>
            <a:chExt cx="112212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F409700-15C6-8DE2-113D-D378A606C1B9}"/>
                    </a:ext>
                  </a:extLst>
                </p14:cNvPr>
                <p14:cNvContentPartPr/>
                <p14:nvPr/>
              </p14:nvContentPartPr>
              <p14:xfrm>
                <a:off x="535076" y="901965"/>
                <a:ext cx="328680" cy="142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F409700-15C6-8DE2-113D-D378A606C1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6436" y="892965"/>
                  <a:ext cx="346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72D009-B690-73E7-34E5-28BA959DDD24}"/>
                    </a:ext>
                  </a:extLst>
                </p14:cNvPr>
                <p14:cNvContentPartPr/>
                <p14:nvPr/>
              </p14:nvContentPartPr>
              <p14:xfrm>
                <a:off x="662156" y="1007805"/>
                <a:ext cx="138240" cy="260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72D009-B690-73E7-34E5-28BA959DDD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3156" y="998805"/>
                  <a:ext cx="155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A1F6DC9-6145-120C-E9F2-1D142594E38E}"/>
                    </a:ext>
                  </a:extLst>
                </p14:cNvPr>
                <p14:cNvContentPartPr/>
                <p14:nvPr/>
              </p14:nvContentPartPr>
              <p14:xfrm>
                <a:off x="660716" y="1119765"/>
                <a:ext cx="197640" cy="53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A1F6DC9-6145-120C-E9F2-1D142594E3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1716" y="1111125"/>
                  <a:ext cx="215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9BC69F-2C0C-EE32-0654-11CFCED07E8C}"/>
                    </a:ext>
                  </a:extLst>
                </p14:cNvPr>
                <p14:cNvContentPartPr/>
                <p14:nvPr/>
              </p14:nvContentPartPr>
              <p14:xfrm>
                <a:off x="923156" y="933645"/>
                <a:ext cx="734040" cy="37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9BC69F-2C0C-EE32-0654-11CFCED07E8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4516" y="924645"/>
                  <a:ext cx="751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06AF86-8486-3F3C-13CB-38FA24BC3D7A}"/>
                    </a:ext>
                  </a:extLst>
                </p14:cNvPr>
                <p14:cNvContentPartPr/>
                <p14:nvPr/>
              </p14:nvContentPartPr>
              <p14:xfrm>
                <a:off x="1372436" y="100852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06AF86-8486-3F3C-13CB-38FA24BC3D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63436" y="999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70655DC-D408-634C-2909-6DBE3EE3E5D3}"/>
              </a:ext>
            </a:extLst>
          </p:cNvPr>
          <p:cNvGrpSpPr/>
          <p:nvPr/>
        </p:nvGrpSpPr>
        <p:grpSpPr>
          <a:xfrm>
            <a:off x="1930076" y="821685"/>
            <a:ext cx="1754640" cy="649800"/>
            <a:chOff x="1930076" y="821685"/>
            <a:chExt cx="175464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0737AE-B8BD-AD6B-8A65-B568D9129371}"/>
                    </a:ext>
                  </a:extLst>
                </p14:cNvPr>
                <p14:cNvContentPartPr/>
                <p14:nvPr/>
              </p14:nvContentPartPr>
              <p14:xfrm>
                <a:off x="1930076" y="821685"/>
                <a:ext cx="1315800" cy="64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0737AE-B8BD-AD6B-8A65-B568D91293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1436" y="813045"/>
                  <a:ext cx="133344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DB9B5D0-3162-A077-E10E-73BE3F3347A8}"/>
                    </a:ext>
                  </a:extLst>
                </p14:cNvPr>
                <p14:cNvContentPartPr/>
                <p14:nvPr/>
              </p14:nvContentPartPr>
              <p14:xfrm>
                <a:off x="2993156" y="1082325"/>
                <a:ext cx="35280" cy="11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DB9B5D0-3162-A077-E10E-73BE3F3347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84156" y="1073685"/>
                  <a:ext cx="52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18D77D9-C149-8A58-747B-80E8D5A28B77}"/>
                    </a:ext>
                  </a:extLst>
                </p14:cNvPr>
                <p14:cNvContentPartPr/>
                <p14:nvPr/>
              </p14:nvContentPartPr>
              <p14:xfrm>
                <a:off x="2594636" y="937965"/>
                <a:ext cx="478440" cy="44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18D77D9-C149-8A58-747B-80E8D5A28B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85996" y="929325"/>
                  <a:ext cx="496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57D066-3968-D4D3-2609-EB549458E8D2}"/>
                    </a:ext>
                  </a:extLst>
                </p14:cNvPr>
                <p14:cNvContentPartPr/>
                <p14:nvPr/>
              </p14:nvContentPartPr>
              <p14:xfrm>
                <a:off x="3372236" y="957405"/>
                <a:ext cx="312480" cy="511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57D066-3968-D4D3-2609-EB549458E8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63236" y="948405"/>
                  <a:ext cx="33012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B9036CB-0D67-D2E5-4601-0F252CA03C2F}"/>
              </a:ext>
            </a:extLst>
          </p:cNvPr>
          <p:cNvGrpSpPr/>
          <p:nvPr/>
        </p:nvGrpSpPr>
        <p:grpSpPr>
          <a:xfrm>
            <a:off x="3856436" y="735285"/>
            <a:ext cx="3435480" cy="690120"/>
            <a:chOff x="3856436" y="735285"/>
            <a:chExt cx="3435480" cy="69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DAC1207-F11E-7CF3-3EB1-DF6B4877A7A8}"/>
                    </a:ext>
                  </a:extLst>
                </p14:cNvPr>
                <p14:cNvContentPartPr/>
                <p14:nvPr/>
              </p14:nvContentPartPr>
              <p14:xfrm>
                <a:off x="3856436" y="735285"/>
                <a:ext cx="1185120" cy="561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DAC1207-F11E-7CF3-3EB1-DF6B4877A7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47436" y="726645"/>
                  <a:ext cx="12027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9B250CE-3C21-1FD6-0C63-10AF43FD5364}"/>
                    </a:ext>
                  </a:extLst>
                </p14:cNvPr>
                <p14:cNvContentPartPr/>
                <p14:nvPr/>
              </p14:nvContentPartPr>
              <p14:xfrm>
                <a:off x="4746716" y="998445"/>
                <a:ext cx="61200" cy="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9B250CE-3C21-1FD6-0C63-10AF43FD53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37716" y="989445"/>
                  <a:ext cx="78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A73A60F-CCE7-E958-3F87-704A9E29C709}"/>
                    </a:ext>
                  </a:extLst>
                </p14:cNvPr>
                <p14:cNvContentPartPr/>
                <p14:nvPr/>
              </p14:nvContentPartPr>
              <p14:xfrm>
                <a:off x="4435316" y="923565"/>
                <a:ext cx="418320" cy="33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A73A60F-CCE7-E958-3F87-704A9E29C7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26676" y="914925"/>
                  <a:ext cx="435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417B4F-977B-5534-0280-4DF1A02CA2E5}"/>
                    </a:ext>
                  </a:extLst>
                </p14:cNvPr>
                <p14:cNvContentPartPr/>
                <p14:nvPr/>
              </p14:nvContentPartPr>
              <p14:xfrm>
                <a:off x="5059916" y="1260885"/>
                <a:ext cx="161280" cy="164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417B4F-977B-5534-0280-4DF1A02CA2E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51276" y="1252245"/>
                  <a:ext cx="178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5C3BF61-B159-AE98-C993-96F5157244A0}"/>
                    </a:ext>
                  </a:extLst>
                </p14:cNvPr>
                <p14:cNvContentPartPr/>
                <p14:nvPr/>
              </p14:nvContentPartPr>
              <p14:xfrm>
                <a:off x="5519996" y="1011045"/>
                <a:ext cx="213120" cy="217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5C3BF61-B159-AE98-C993-96F5157244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10996" y="1002045"/>
                  <a:ext cx="230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30A3652-ED75-A1A5-917C-006E7835F2EF}"/>
                    </a:ext>
                  </a:extLst>
                </p14:cNvPr>
                <p14:cNvContentPartPr/>
                <p14:nvPr/>
              </p14:nvContentPartPr>
              <p14:xfrm>
                <a:off x="5456276" y="1141005"/>
                <a:ext cx="316440" cy="29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30A3652-ED75-A1A5-917C-006E7835F2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47276" y="1132365"/>
                  <a:ext cx="334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519E26-8B96-3881-3A48-A94339331EAF}"/>
                    </a:ext>
                  </a:extLst>
                </p14:cNvPr>
                <p14:cNvContentPartPr/>
                <p14:nvPr/>
              </p14:nvContentPartPr>
              <p14:xfrm>
                <a:off x="5887196" y="1132365"/>
                <a:ext cx="132840" cy="27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519E26-8B96-3881-3A48-A94339331E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78196" y="1123725"/>
                  <a:ext cx="150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C848B6-0B78-0388-0F73-9BFA406E2D73}"/>
                    </a:ext>
                  </a:extLst>
                </p14:cNvPr>
                <p14:cNvContentPartPr/>
                <p14:nvPr/>
              </p14:nvContentPartPr>
              <p14:xfrm>
                <a:off x="6228476" y="1030485"/>
                <a:ext cx="914400" cy="38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C848B6-0B78-0388-0F73-9BFA406E2D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19476" y="1021485"/>
                  <a:ext cx="9320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8749F55-FDC7-4133-6E7A-02C037E14EEB}"/>
                    </a:ext>
                  </a:extLst>
                </p14:cNvPr>
                <p14:cNvContentPartPr/>
                <p14:nvPr/>
              </p14:nvContentPartPr>
              <p14:xfrm>
                <a:off x="7291556" y="1205085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8749F55-FDC7-4133-6E7A-02C037E14E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82916" y="1196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ADBF20-914E-D1FC-D4FE-4CD322FF1F4E}"/>
                  </a:ext>
                </a:extLst>
              </p14:cNvPr>
              <p14:cNvContentPartPr/>
              <p14:nvPr/>
            </p14:nvContentPartPr>
            <p14:xfrm>
              <a:off x="1109636" y="1945965"/>
              <a:ext cx="259920" cy="175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ADBF20-914E-D1FC-D4FE-4CD322FF1F4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00996" y="1937325"/>
                <a:ext cx="2775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3681B8B-D91E-FA4F-3D13-5CCAF03258A4}"/>
                  </a:ext>
                </a:extLst>
              </p14:cNvPr>
              <p14:cNvContentPartPr/>
              <p14:nvPr/>
            </p14:nvContentPartPr>
            <p14:xfrm>
              <a:off x="1476476" y="1975485"/>
              <a:ext cx="137520" cy="144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3681B8B-D91E-FA4F-3D13-5CCAF03258A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467476" y="1966845"/>
                <a:ext cx="1551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6D2162E-625D-E0ED-BF4F-AAF36B217E7B}"/>
                  </a:ext>
                </a:extLst>
              </p14:cNvPr>
              <p14:cNvContentPartPr/>
              <p14:nvPr/>
            </p14:nvContentPartPr>
            <p14:xfrm>
              <a:off x="1725596" y="1719525"/>
              <a:ext cx="235800" cy="69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6D2162E-625D-E0ED-BF4F-AAF36B217E7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16956" y="1710525"/>
                <a:ext cx="25344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7146493-B46B-F7C9-66ED-0F8C92248DE9}"/>
                  </a:ext>
                </a:extLst>
              </p14:cNvPr>
              <p14:cNvContentPartPr/>
              <p14:nvPr/>
            </p14:nvContentPartPr>
            <p14:xfrm>
              <a:off x="2015756" y="1771365"/>
              <a:ext cx="190800" cy="205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7146493-B46B-F7C9-66ED-0F8C92248DE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006756" y="1762365"/>
                <a:ext cx="2084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F613102-EC7A-053D-6A31-6281E6A361B3}"/>
                  </a:ext>
                </a:extLst>
              </p14:cNvPr>
              <p14:cNvContentPartPr/>
              <p14:nvPr/>
            </p14:nvContentPartPr>
            <p14:xfrm>
              <a:off x="2295116" y="1772085"/>
              <a:ext cx="319320" cy="198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F613102-EC7A-053D-6A31-6281E6A361B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286476" y="1763085"/>
                <a:ext cx="336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C414CBC-FA1E-6908-5FAA-BFAFA294D902}"/>
                  </a:ext>
                </a:extLst>
              </p14:cNvPr>
              <p14:cNvContentPartPr/>
              <p14:nvPr/>
            </p14:nvContentPartPr>
            <p14:xfrm>
              <a:off x="2535236" y="1953165"/>
              <a:ext cx="155880" cy="131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C414CBC-FA1E-6908-5FAA-BFAFA294D90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526596" y="1944525"/>
                <a:ext cx="1735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FCD6491-44E4-6932-7E07-55D590B69CE6}"/>
                  </a:ext>
                </a:extLst>
              </p14:cNvPr>
              <p14:cNvContentPartPr/>
              <p14:nvPr/>
            </p14:nvContentPartPr>
            <p14:xfrm>
              <a:off x="2497436" y="2048205"/>
              <a:ext cx="178920" cy="9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FCD6491-44E4-6932-7E07-55D590B69CE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488796" y="2039565"/>
                <a:ext cx="1965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AB4146A-2B1D-BEB3-3F55-ABDD1581F215}"/>
                  </a:ext>
                </a:extLst>
              </p14:cNvPr>
              <p14:cNvContentPartPr/>
              <p14:nvPr/>
            </p14:nvContentPartPr>
            <p14:xfrm>
              <a:off x="1997036" y="2161605"/>
              <a:ext cx="712440" cy="45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AB4146A-2B1D-BEB3-3F55-ABDD1581F21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88036" y="2152605"/>
                <a:ext cx="730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5332CBD-697E-F8C5-F057-ADC88CD30126}"/>
                  </a:ext>
                </a:extLst>
              </p14:cNvPr>
              <p14:cNvContentPartPr/>
              <p14:nvPr/>
            </p14:nvContentPartPr>
            <p14:xfrm>
              <a:off x="2094956" y="2304525"/>
              <a:ext cx="152280" cy="245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5332CBD-697E-F8C5-F057-ADC88CD3012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086316" y="2295885"/>
                <a:ext cx="1699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B470B90-EBA3-8943-1FCB-B510E65B0547}"/>
                  </a:ext>
                </a:extLst>
              </p14:cNvPr>
              <p14:cNvContentPartPr/>
              <p14:nvPr/>
            </p14:nvContentPartPr>
            <p14:xfrm>
              <a:off x="2388356" y="2327565"/>
              <a:ext cx="123120" cy="217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B470B90-EBA3-8943-1FCB-B510E65B054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379356" y="2318565"/>
                <a:ext cx="140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C01459F-0C8B-C4B6-AAAA-77E37B4D57E8}"/>
                  </a:ext>
                </a:extLst>
              </p14:cNvPr>
              <p14:cNvContentPartPr/>
              <p14:nvPr/>
            </p14:nvContentPartPr>
            <p14:xfrm>
              <a:off x="2286476" y="2408205"/>
              <a:ext cx="266400" cy="46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C01459F-0C8B-C4B6-AAAA-77E37B4D57E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277476" y="2399205"/>
                <a:ext cx="28404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130EA97C-4B44-F4B7-37D2-42E81FC80F1F}"/>
              </a:ext>
            </a:extLst>
          </p:cNvPr>
          <p:cNvGrpSpPr/>
          <p:nvPr/>
        </p:nvGrpSpPr>
        <p:grpSpPr>
          <a:xfrm>
            <a:off x="3061916" y="1774245"/>
            <a:ext cx="2972520" cy="860760"/>
            <a:chOff x="3061916" y="1774245"/>
            <a:chExt cx="2972520" cy="86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ED947E-7962-1AC1-ED52-4C1DB26A9B72}"/>
                    </a:ext>
                  </a:extLst>
                </p14:cNvPr>
                <p14:cNvContentPartPr/>
                <p14:nvPr/>
              </p14:nvContentPartPr>
              <p14:xfrm>
                <a:off x="3186836" y="2024085"/>
                <a:ext cx="27720" cy="152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ED947E-7962-1AC1-ED52-4C1DB26A9B7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77836" y="2015445"/>
                  <a:ext cx="45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34E38E1-4F3D-FC21-F06F-76251E02B1DF}"/>
                    </a:ext>
                  </a:extLst>
                </p14:cNvPr>
                <p14:cNvContentPartPr/>
                <p14:nvPr/>
              </p14:nvContentPartPr>
              <p14:xfrm>
                <a:off x="3061916" y="2087085"/>
                <a:ext cx="311760" cy="23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34E38E1-4F3D-FC21-F06F-76251E02B1D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53276" y="2078085"/>
                  <a:ext cx="329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D5E58BE-0AEF-7C0A-2955-A64721F118F8}"/>
                    </a:ext>
                  </a:extLst>
                </p14:cNvPr>
                <p14:cNvContentPartPr/>
                <p14:nvPr/>
              </p14:nvContentPartPr>
              <p14:xfrm>
                <a:off x="3598676" y="1786845"/>
                <a:ext cx="151920" cy="514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D5E58BE-0AEF-7C0A-2955-A64721F118F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89676" y="1778205"/>
                  <a:ext cx="16956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29B12FF-AE7F-FD86-C826-80548678D80B}"/>
                    </a:ext>
                  </a:extLst>
                </p14:cNvPr>
                <p14:cNvContentPartPr/>
                <p14:nvPr/>
              </p14:nvContentPartPr>
              <p14:xfrm>
                <a:off x="3797036" y="1955325"/>
                <a:ext cx="317520" cy="182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29B12FF-AE7F-FD86-C826-80548678D80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788036" y="1946325"/>
                  <a:ext cx="335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CF8CFA3-CDD4-3CA2-84DE-E29DB3B74B70}"/>
                    </a:ext>
                  </a:extLst>
                </p14:cNvPr>
                <p14:cNvContentPartPr/>
                <p14:nvPr/>
              </p14:nvContentPartPr>
              <p14:xfrm>
                <a:off x="3846356" y="1828965"/>
                <a:ext cx="270720" cy="20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CF8CFA3-CDD4-3CA2-84DE-E29DB3B74B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37356" y="1819965"/>
                  <a:ext cx="288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2A1F0EE-0AC2-F1AD-678C-22B9DCB82E86}"/>
                    </a:ext>
                  </a:extLst>
                </p14:cNvPr>
                <p14:cNvContentPartPr/>
                <p14:nvPr/>
              </p14:nvContentPartPr>
              <p14:xfrm>
                <a:off x="4257476" y="2039925"/>
                <a:ext cx="40320" cy="30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2A1F0EE-0AC2-F1AD-678C-22B9DCB82E8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48836" y="2031285"/>
                  <a:ext cx="57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07B7FB9-797E-F3FC-C0DA-00B29FC06EED}"/>
                    </a:ext>
                  </a:extLst>
                </p14:cNvPr>
                <p14:cNvContentPartPr/>
                <p14:nvPr/>
              </p14:nvContentPartPr>
              <p14:xfrm>
                <a:off x="4373756" y="1927245"/>
                <a:ext cx="229320" cy="255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07B7FB9-797E-F3FC-C0DA-00B29FC06EE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65116" y="1918605"/>
                  <a:ext cx="246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C6AF802-88E7-5F9B-FFE2-CB6250A8FFBA}"/>
                    </a:ext>
                  </a:extLst>
                </p14:cNvPr>
                <p14:cNvContentPartPr/>
                <p14:nvPr/>
              </p14:nvContentPartPr>
              <p14:xfrm>
                <a:off x="4369436" y="1830045"/>
                <a:ext cx="208080" cy="16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C6AF802-88E7-5F9B-FFE2-CB6250A8FF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60436" y="1821045"/>
                  <a:ext cx="225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4FA9942-7AEF-C800-7579-75ABDD96F28D}"/>
                    </a:ext>
                  </a:extLst>
                </p14:cNvPr>
                <p14:cNvContentPartPr/>
                <p14:nvPr/>
              </p14:nvContentPartPr>
              <p14:xfrm>
                <a:off x="4636916" y="1774605"/>
                <a:ext cx="172080" cy="486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4FA9942-7AEF-C800-7579-75ABDD96F28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28276" y="1765605"/>
                  <a:ext cx="1897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3A4ADF-9844-4508-9E9A-7B42163E0A83}"/>
                    </a:ext>
                  </a:extLst>
                </p14:cNvPr>
                <p14:cNvContentPartPr/>
                <p14:nvPr/>
              </p14:nvContentPartPr>
              <p14:xfrm>
                <a:off x="4897556" y="1886565"/>
                <a:ext cx="342000" cy="22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3A4ADF-9844-4508-9E9A-7B42163E0A8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88556" y="1877925"/>
                  <a:ext cx="359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CBD5141-F265-06E8-1CBC-756BFA124FCA}"/>
                    </a:ext>
                  </a:extLst>
                </p14:cNvPr>
                <p14:cNvContentPartPr/>
                <p14:nvPr/>
              </p14:nvContentPartPr>
              <p14:xfrm>
                <a:off x="5105276" y="2142885"/>
                <a:ext cx="177840" cy="187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CBD5141-F265-06E8-1CBC-756BFA124FC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96276" y="2133885"/>
                  <a:ext cx="195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42A5304-D74B-3448-409D-0D37EFCC4F4F}"/>
                    </a:ext>
                  </a:extLst>
                </p14:cNvPr>
                <p14:cNvContentPartPr/>
                <p14:nvPr/>
              </p14:nvContentPartPr>
              <p14:xfrm>
                <a:off x="5087636" y="2268525"/>
                <a:ext cx="190440" cy="14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42A5304-D74B-3448-409D-0D37EFCC4F4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078636" y="2259885"/>
                  <a:ext cx="208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A49E93-DA49-B590-506A-FB3425355882}"/>
                    </a:ext>
                  </a:extLst>
                </p14:cNvPr>
                <p14:cNvContentPartPr/>
                <p14:nvPr/>
              </p14:nvContentPartPr>
              <p14:xfrm>
                <a:off x="5311196" y="1774245"/>
                <a:ext cx="165600" cy="86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A49E93-DA49-B590-506A-FB342535588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02196" y="1765245"/>
                  <a:ext cx="183240" cy="87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3066197-7756-D7F1-7767-8F3941CFF746}"/>
                    </a:ext>
                  </a:extLst>
                </p14:cNvPr>
                <p14:cNvContentPartPr/>
                <p14:nvPr/>
              </p14:nvContentPartPr>
              <p14:xfrm>
                <a:off x="5757956" y="2088885"/>
                <a:ext cx="263160" cy="28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3066197-7756-D7F1-7767-8F3941CFF74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48956" y="2080245"/>
                  <a:ext cx="280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2F062F3-A3E0-B378-06C4-7ECB99162E40}"/>
                    </a:ext>
                  </a:extLst>
                </p14:cNvPr>
                <p14:cNvContentPartPr/>
                <p14:nvPr/>
              </p14:nvContentPartPr>
              <p14:xfrm>
                <a:off x="5792516" y="2210205"/>
                <a:ext cx="241920" cy="37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2F062F3-A3E0-B378-06C4-7ECB99162E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83876" y="2201565"/>
                  <a:ext cx="25956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D407EF8-8C03-6556-BBA0-378C560F45A4}"/>
              </a:ext>
            </a:extLst>
          </p:cNvPr>
          <p:cNvGrpSpPr/>
          <p:nvPr/>
        </p:nvGrpSpPr>
        <p:grpSpPr>
          <a:xfrm>
            <a:off x="9724264" y="1828605"/>
            <a:ext cx="941400" cy="666000"/>
            <a:chOff x="7589276" y="1771365"/>
            <a:chExt cx="94140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441C94-7C9A-EA23-91C2-13968F839AD3}"/>
                    </a:ext>
                  </a:extLst>
                </p14:cNvPr>
                <p14:cNvContentPartPr/>
                <p14:nvPr/>
              </p14:nvContentPartPr>
              <p14:xfrm>
                <a:off x="7589276" y="2072685"/>
                <a:ext cx="193320" cy="11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441C94-7C9A-EA23-91C2-13968F839AD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80276" y="2064045"/>
                  <a:ext cx="210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E7A5A3-1A72-70FF-8B04-844DACA63E2A}"/>
                    </a:ext>
                  </a:extLst>
                </p14:cNvPr>
                <p14:cNvContentPartPr/>
                <p14:nvPr/>
              </p14:nvContentPartPr>
              <p14:xfrm>
                <a:off x="8043236" y="1771365"/>
                <a:ext cx="148320" cy="236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E7A5A3-1A72-70FF-8B04-844DACA63E2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34596" y="1762725"/>
                  <a:ext cx="165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F6476C-775C-DBAE-02D8-39F141AE2441}"/>
                    </a:ext>
                  </a:extLst>
                </p14:cNvPr>
                <p14:cNvContentPartPr/>
                <p14:nvPr/>
              </p14:nvContentPartPr>
              <p14:xfrm>
                <a:off x="8268956" y="1841925"/>
                <a:ext cx="155160" cy="281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F6476C-775C-DBAE-02D8-39F141AE244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59956" y="1833285"/>
                  <a:ext cx="1728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F283E7B-786C-461B-33D7-FBB0D378466B}"/>
                    </a:ext>
                  </a:extLst>
                </p14:cNvPr>
                <p14:cNvContentPartPr/>
                <p14:nvPr/>
              </p14:nvContentPartPr>
              <p14:xfrm>
                <a:off x="8054036" y="2111205"/>
                <a:ext cx="476640" cy="45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F283E7B-786C-461B-33D7-FBB0D378466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45396" y="2102205"/>
                  <a:ext cx="494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EADC73B-370F-5AAF-D971-CF1FC6386AEB}"/>
                    </a:ext>
                  </a:extLst>
                </p14:cNvPr>
                <p14:cNvContentPartPr/>
                <p14:nvPr/>
              </p14:nvContentPartPr>
              <p14:xfrm>
                <a:off x="8032436" y="2155485"/>
                <a:ext cx="176040" cy="271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EADC73B-370F-5AAF-D971-CF1FC6386AE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23796" y="2146485"/>
                  <a:ext cx="193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6B3E216-CF11-0341-5AAA-73F87102D447}"/>
                    </a:ext>
                  </a:extLst>
                </p14:cNvPr>
                <p14:cNvContentPartPr/>
                <p14:nvPr/>
              </p14:nvContentPartPr>
              <p14:xfrm>
                <a:off x="8253116" y="2257005"/>
                <a:ext cx="191520" cy="180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6B3E216-CF11-0341-5AAA-73F87102D44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44116" y="2248365"/>
                  <a:ext cx="209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3201944-CF90-7BE4-AD87-49A1FB264AA4}"/>
                    </a:ext>
                  </a:extLst>
                </p14:cNvPr>
                <p14:cNvContentPartPr/>
                <p14:nvPr/>
              </p14:nvContentPartPr>
              <p14:xfrm>
                <a:off x="8261756" y="2364285"/>
                <a:ext cx="197640" cy="18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3201944-CF90-7BE4-AD87-49A1FB264A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52756" y="2355285"/>
                  <a:ext cx="2152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18D4B52-EE13-51C7-784F-4BD75B625EE2}"/>
                  </a:ext>
                </a:extLst>
              </p14:cNvPr>
              <p14:cNvContentPartPr/>
              <p14:nvPr/>
            </p14:nvContentPartPr>
            <p14:xfrm>
              <a:off x="6357716" y="2058285"/>
              <a:ext cx="114480" cy="366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18D4B52-EE13-51C7-784F-4BD75B625EE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349076" y="2049285"/>
                <a:ext cx="1321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256092D-FCE2-B4FA-E511-36CEA0BAE499}"/>
                  </a:ext>
                </a:extLst>
              </p14:cNvPr>
              <p14:cNvContentPartPr/>
              <p14:nvPr/>
            </p14:nvContentPartPr>
            <p14:xfrm>
              <a:off x="6636356" y="2058645"/>
              <a:ext cx="117360" cy="129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256092D-FCE2-B4FA-E511-36CEA0BAE49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627356" y="2049645"/>
                <a:ext cx="1350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1D94F70-7F27-DC83-7FD1-DCFD62A9E8D8}"/>
                  </a:ext>
                </a:extLst>
              </p14:cNvPr>
              <p14:cNvContentPartPr/>
              <p14:nvPr/>
            </p14:nvContentPartPr>
            <p14:xfrm>
              <a:off x="6932636" y="1911045"/>
              <a:ext cx="172800" cy="344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1D94F70-7F27-DC83-7FD1-DCFD62A9E8D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923636" y="1902045"/>
                <a:ext cx="1904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FA3CBA0-1686-C157-FFA5-0D417F58BDD2}"/>
                  </a:ext>
                </a:extLst>
              </p14:cNvPr>
              <p14:cNvContentPartPr/>
              <p14:nvPr/>
            </p14:nvContentPartPr>
            <p14:xfrm>
              <a:off x="6932636" y="2075205"/>
              <a:ext cx="134280" cy="234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FA3CBA0-1686-C157-FFA5-0D417F58BDD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23636" y="2066205"/>
                <a:ext cx="1519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F688E9E-3725-3991-9404-A50BE2143D18}"/>
                  </a:ext>
                </a:extLst>
              </p14:cNvPr>
              <p14:cNvContentPartPr/>
              <p14:nvPr/>
            </p14:nvContentPartPr>
            <p14:xfrm>
              <a:off x="6901316" y="1913565"/>
              <a:ext cx="217080" cy="33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F688E9E-3725-3991-9404-A50BE2143D1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892676" y="1904565"/>
                <a:ext cx="234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CC66BF4-393A-3515-D6EA-876F0463E3EE}"/>
                  </a:ext>
                </a:extLst>
              </p14:cNvPr>
              <p14:cNvContentPartPr/>
              <p14:nvPr/>
            </p14:nvContentPartPr>
            <p14:xfrm>
              <a:off x="7153316" y="2217045"/>
              <a:ext cx="177840" cy="1605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CC66BF4-393A-3515-D6EA-876F0463E3E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144316" y="2208405"/>
                <a:ext cx="1954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8956B11-2990-F185-8647-043692113BB1}"/>
                  </a:ext>
                </a:extLst>
              </p14:cNvPr>
              <p14:cNvContentPartPr/>
              <p14:nvPr/>
            </p14:nvContentPartPr>
            <p14:xfrm>
              <a:off x="7142876" y="2312445"/>
              <a:ext cx="184680" cy="10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8956B11-2990-F185-8647-043692113BB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134236" y="2303805"/>
                <a:ext cx="202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EDB2B5B-0E25-03AA-FEA8-6D3EFBB18E45}"/>
                  </a:ext>
                </a:extLst>
              </p14:cNvPr>
              <p14:cNvContentPartPr/>
              <p14:nvPr/>
            </p14:nvContentPartPr>
            <p14:xfrm>
              <a:off x="6793316" y="1759845"/>
              <a:ext cx="206640" cy="806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EDB2B5B-0E25-03AA-FEA8-6D3EFBB18E4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784316" y="1751205"/>
                <a:ext cx="224280" cy="82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2DB0329-DAEE-0243-1C73-5B3C1F143E57}"/>
              </a:ext>
            </a:extLst>
          </p:cNvPr>
          <p:cNvGrpSpPr/>
          <p:nvPr/>
        </p:nvGrpSpPr>
        <p:grpSpPr>
          <a:xfrm>
            <a:off x="7580276" y="1692525"/>
            <a:ext cx="1764720" cy="945000"/>
            <a:chOff x="7580276" y="1692525"/>
            <a:chExt cx="1764720" cy="9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B613C54-F970-5843-F8A8-AD42309B45CD}"/>
                    </a:ext>
                  </a:extLst>
                </p14:cNvPr>
                <p14:cNvContentPartPr/>
                <p14:nvPr/>
              </p14:nvContentPartPr>
              <p14:xfrm>
                <a:off x="7631756" y="2007885"/>
                <a:ext cx="21960" cy="235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B613C54-F970-5843-F8A8-AD42309B45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23116" y="1998885"/>
                  <a:ext cx="39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B3AEDFE-28AE-B9EC-7238-C3CC71F1B421}"/>
                    </a:ext>
                  </a:extLst>
                </p14:cNvPr>
                <p14:cNvContentPartPr/>
                <p14:nvPr/>
              </p14:nvContentPartPr>
              <p14:xfrm>
                <a:off x="7580276" y="2092125"/>
                <a:ext cx="186840" cy="84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B3AEDFE-28AE-B9EC-7238-C3CC71F1B42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71636" y="2083485"/>
                  <a:ext cx="204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785D374-A560-9DD4-AAC7-F2F345208CE0}"/>
                    </a:ext>
                  </a:extLst>
                </p14:cNvPr>
                <p14:cNvContentPartPr/>
                <p14:nvPr/>
              </p14:nvContentPartPr>
              <p14:xfrm>
                <a:off x="7938116" y="1982685"/>
                <a:ext cx="260640" cy="207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785D374-A560-9DD4-AAC7-F2F345208CE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29116" y="1973685"/>
                  <a:ext cx="278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254E5EE-3BBA-97C5-932D-8247DD8B0AA9}"/>
                    </a:ext>
                  </a:extLst>
                </p14:cNvPr>
                <p14:cNvContentPartPr/>
                <p14:nvPr/>
              </p14:nvContentPartPr>
              <p14:xfrm>
                <a:off x="8272556" y="2010405"/>
                <a:ext cx="191880" cy="191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254E5EE-3BBA-97C5-932D-8247DD8B0AA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63556" y="2001405"/>
                  <a:ext cx="209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DCF3837-CCDA-A16B-CFA2-0356A06602FE}"/>
                    </a:ext>
                  </a:extLst>
                </p14:cNvPr>
                <p14:cNvContentPartPr/>
                <p14:nvPr/>
              </p14:nvContentPartPr>
              <p14:xfrm>
                <a:off x="8281916" y="2048205"/>
                <a:ext cx="147240" cy="146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DCF3837-CCDA-A16B-CFA2-0356A06602F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73276" y="2039205"/>
                  <a:ext cx="164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4A16F2D-1D85-3C95-086E-2BDE2D52BDF2}"/>
                    </a:ext>
                  </a:extLst>
                </p14:cNvPr>
                <p14:cNvContentPartPr/>
                <p14:nvPr/>
              </p14:nvContentPartPr>
              <p14:xfrm>
                <a:off x="8577836" y="1931205"/>
                <a:ext cx="164160" cy="274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4A16F2D-1D85-3C95-086E-2BDE2D52BDF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69196" y="1922565"/>
                  <a:ext cx="181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4545A1F-6383-127B-2F85-4A29982148B0}"/>
                    </a:ext>
                  </a:extLst>
                </p14:cNvPr>
                <p14:cNvContentPartPr/>
                <p14:nvPr/>
              </p14:nvContentPartPr>
              <p14:xfrm>
                <a:off x="8518076" y="1853805"/>
                <a:ext cx="166680" cy="4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4545A1F-6383-127B-2F85-4A29982148B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509436" y="1844805"/>
                  <a:ext cx="184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418AF64-1348-354E-78F9-FE23BE7F4B8A}"/>
                    </a:ext>
                  </a:extLst>
                </p14:cNvPr>
                <p14:cNvContentPartPr/>
                <p14:nvPr/>
              </p14:nvContentPartPr>
              <p14:xfrm>
                <a:off x="8003276" y="1846245"/>
                <a:ext cx="189360" cy="21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418AF64-1348-354E-78F9-FE23BE7F4B8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94636" y="1837605"/>
                  <a:ext cx="207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26A9EB8-DA5C-8F02-644C-486E4E8790DA}"/>
                    </a:ext>
                  </a:extLst>
                </p14:cNvPr>
                <p14:cNvContentPartPr/>
                <p14:nvPr/>
              </p14:nvContentPartPr>
              <p14:xfrm>
                <a:off x="7820396" y="1796205"/>
                <a:ext cx="220320" cy="630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26A9EB8-DA5C-8F02-644C-486E4E8790D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11756" y="1787565"/>
                  <a:ext cx="23796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9227603-31D4-0470-D416-880150101BF5}"/>
                    </a:ext>
                  </a:extLst>
                </p14:cNvPr>
                <p14:cNvContentPartPr/>
                <p14:nvPr/>
              </p14:nvContentPartPr>
              <p14:xfrm>
                <a:off x="8739836" y="1749765"/>
                <a:ext cx="128520" cy="700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9227603-31D4-0470-D416-880150101BF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31196" y="1741125"/>
                  <a:ext cx="14616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8175B76-790D-ECE6-C41E-87929A1598C7}"/>
                    </a:ext>
                  </a:extLst>
                </p14:cNvPr>
                <p14:cNvContentPartPr/>
                <p14:nvPr/>
              </p14:nvContentPartPr>
              <p14:xfrm>
                <a:off x="8915516" y="2276805"/>
                <a:ext cx="168840" cy="169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8175B76-790D-ECE6-C41E-87929A1598C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06516" y="2267805"/>
                  <a:ext cx="186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F91BC9F-C7C4-824C-A273-B3063F424C0A}"/>
                    </a:ext>
                  </a:extLst>
                </p14:cNvPr>
                <p14:cNvContentPartPr/>
                <p14:nvPr/>
              </p14:nvContentPartPr>
              <p14:xfrm>
                <a:off x="8941436" y="2347725"/>
                <a:ext cx="183240" cy="20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F91BC9F-C7C4-824C-A273-B3063F424C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32796" y="2338725"/>
                  <a:ext cx="200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DDCDA14-559A-609C-1A8F-982D37F84A64}"/>
                    </a:ext>
                  </a:extLst>
                </p14:cNvPr>
                <p14:cNvContentPartPr/>
                <p14:nvPr/>
              </p14:nvContentPartPr>
              <p14:xfrm>
                <a:off x="9018476" y="1692525"/>
                <a:ext cx="326520" cy="945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DDCDA14-559A-609C-1A8F-982D37F84A6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009836" y="1683885"/>
                  <a:ext cx="344160" cy="9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C889861-83CC-3892-1B54-B713401EF0B1}"/>
                  </a:ext>
                </a:extLst>
              </p14:cNvPr>
              <p14:cNvContentPartPr/>
              <p14:nvPr/>
            </p14:nvContentPartPr>
            <p14:xfrm>
              <a:off x="7568036" y="1646445"/>
              <a:ext cx="1630800" cy="858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C889861-83CC-3892-1B54-B713401EF0B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559036" y="1637445"/>
                <a:ext cx="1648440" cy="8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34A3538-AFB2-CF28-165E-BF54919CE583}"/>
                  </a:ext>
                </a:extLst>
              </p14:cNvPr>
              <p14:cNvContentPartPr/>
              <p14:nvPr/>
            </p14:nvContentPartPr>
            <p14:xfrm>
              <a:off x="8091476" y="1493805"/>
              <a:ext cx="139320" cy="104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34A3538-AFB2-CF28-165E-BF54919CE58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082836" y="1485165"/>
                <a:ext cx="15696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E1BF962-8E6C-8A0B-1F60-DF67E30AFDFC}"/>
              </a:ext>
            </a:extLst>
          </p:cNvPr>
          <p:cNvGrpSpPr/>
          <p:nvPr/>
        </p:nvGrpSpPr>
        <p:grpSpPr>
          <a:xfrm>
            <a:off x="7105796" y="86565"/>
            <a:ext cx="1046160" cy="1275120"/>
            <a:chOff x="7105796" y="86565"/>
            <a:chExt cx="1046160" cy="12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0C0186C-C0AE-1F6D-6352-C6636C2618EB}"/>
                    </a:ext>
                  </a:extLst>
                </p14:cNvPr>
                <p14:cNvContentPartPr/>
                <p14:nvPr/>
              </p14:nvContentPartPr>
              <p14:xfrm>
                <a:off x="7105796" y="110325"/>
                <a:ext cx="6840" cy="420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0C0186C-C0AE-1F6D-6352-C6636C2618E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97156" y="101685"/>
                  <a:ext cx="244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2998968-9F55-FD1E-8DCC-559CEADEF581}"/>
                    </a:ext>
                  </a:extLst>
                </p14:cNvPr>
                <p14:cNvContentPartPr/>
                <p14:nvPr/>
              </p14:nvContentPartPr>
              <p14:xfrm>
                <a:off x="7215596" y="99525"/>
                <a:ext cx="24480" cy="421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2998968-9F55-FD1E-8DCC-559CEADEF58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06596" y="90525"/>
                  <a:ext cx="421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1AB16CC-9D9D-EADD-238E-D70109BE23DD}"/>
                    </a:ext>
                  </a:extLst>
                </p14:cNvPr>
                <p14:cNvContentPartPr/>
                <p14:nvPr/>
              </p14:nvContentPartPr>
              <p14:xfrm>
                <a:off x="7405676" y="271245"/>
                <a:ext cx="175320" cy="17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1AB16CC-9D9D-EADD-238E-D70109BE23D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96676" y="262605"/>
                  <a:ext cx="192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07C935F-817D-92E0-F1C6-2A3482DBD000}"/>
                    </a:ext>
                  </a:extLst>
                </p14:cNvPr>
                <p14:cNvContentPartPr/>
                <p14:nvPr/>
              </p14:nvContentPartPr>
              <p14:xfrm>
                <a:off x="7430156" y="325245"/>
                <a:ext cx="179640" cy="41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07C935F-817D-92E0-F1C6-2A3482DBD00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21516" y="316245"/>
                  <a:ext cx="197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B70AB21-042F-8A03-D13D-E9406882BA71}"/>
                    </a:ext>
                  </a:extLst>
                </p14:cNvPr>
                <p14:cNvContentPartPr/>
                <p14:nvPr/>
              </p14:nvContentPartPr>
              <p14:xfrm>
                <a:off x="7438796" y="86565"/>
                <a:ext cx="120240" cy="141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B70AB21-042F-8A03-D13D-E9406882BA7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30156" y="77925"/>
                  <a:ext cx="137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BE46819-FF44-21B8-E09A-3608F64DAE23}"/>
                    </a:ext>
                  </a:extLst>
                </p14:cNvPr>
                <p14:cNvContentPartPr/>
                <p14:nvPr/>
              </p14:nvContentPartPr>
              <p14:xfrm>
                <a:off x="7801676" y="336405"/>
                <a:ext cx="350280" cy="1025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BE46819-FF44-21B8-E09A-3608F64DAE2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793036" y="327765"/>
                  <a:ext cx="367920" cy="10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64FDA7E-9667-9616-8FFA-1177EE9C513D}"/>
              </a:ext>
            </a:extLst>
          </p:cNvPr>
          <p:cNvGrpSpPr/>
          <p:nvPr/>
        </p:nvGrpSpPr>
        <p:grpSpPr>
          <a:xfrm>
            <a:off x="644516" y="2996085"/>
            <a:ext cx="1152000" cy="332640"/>
            <a:chOff x="644516" y="2996085"/>
            <a:chExt cx="115200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AC56E97-FBD2-45FA-CEB4-FFBB0CE8DB4C}"/>
                    </a:ext>
                  </a:extLst>
                </p14:cNvPr>
                <p14:cNvContentPartPr/>
                <p14:nvPr/>
              </p14:nvContentPartPr>
              <p14:xfrm>
                <a:off x="644516" y="2996085"/>
                <a:ext cx="1152000" cy="332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AC56E97-FBD2-45FA-CEB4-FFBB0CE8DB4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5516" y="2987445"/>
                  <a:ext cx="11696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0F91B01-AF4B-9F1D-0BC4-1B3C759EB62E}"/>
                    </a:ext>
                  </a:extLst>
                </p14:cNvPr>
                <p14:cNvContentPartPr/>
                <p14:nvPr/>
              </p14:nvContentPartPr>
              <p14:xfrm>
                <a:off x="1295396" y="3028125"/>
                <a:ext cx="36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0F91B01-AF4B-9F1D-0BC4-1B3C759EB62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86396" y="3019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8578254-0E2E-2429-BB59-AB5490EDAD28}"/>
              </a:ext>
            </a:extLst>
          </p:cNvPr>
          <p:cNvGrpSpPr/>
          <p:nvPr/>
        </p:nvGrpSpPr>
        <p:grpSpPr>
          <a:xfrm>
            <a:off x="2043476" y="2972325"/>
            <a:ext cx="1649520" cy="561240"/>
            <a:chOff x="2043476" y="2972325"/>
            <a:chExt cx="164952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09DC18E-3872-0322-2118-303885046B14}"/>
                    </a:ext>
                  </a:extLst>
                </p14:cNvPr>
                <p14:cNvContentPartPr/>
                <p14:nvPr/>
              </p14:nvContentPartPr>
              <p14:xfrm>
                <a:off x="2043476" y="2972325"/>
                <a:ext cx="629640" cy="56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09DC18E-3872-0322-2118-303885046B1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034836" y="2963325"/>
                  <a:ext cx="6472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8BDFD92-A75A-DE70-918B-0350A04D4753}"/>
                    </a:ext>
                  </a:extLst>
                </p14:cNvPr>
                <p14:cNvContentPartPr/>
                <p14:nvPr/>
              </p14:nvContentPartPr>
              <p14:xfrm>
                <a:off x="2958596" y="3201645"/>
                <a:ext cx="734400" cy="138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8BDFD92-A75A-DE70-918B-0350A04D475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949596" y="3192645"/>
                  <a:ext cx="75204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1B35457-4757-D426-DB9D-2A09E074952D}"/>
                  </a:ext>
                </a:extLst>
              </p14:cNvPr>
              <p14:cNvContentPartPr/>
              <p14:nvPr/>
            </p14:nvContentPartPr>
            <p14:xfrm>
              <a:off x="640269" y="3631305"/>
              <a:ext cx="880920" cy="3668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1B35457-4757-D426-DB9D-2A09E074952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31629" y="3622305"/>
                <a:ext cx="898560" cy="38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1633B25-DB57-A3F2-2E84-04B02EE79AF8}"/>
              </a:ext>
            </a:extLst>
          </p:cNvPr>
          <p:cNvGrpSpPr/>
          <p:nvPr/>
        </p:nvGrpSpPr>
        <p:grpSpPr>
          <a:xfrm>
            <a:off x="542996" y="3631305"/>
            <a:ext cx="2520433" cy="954211"/>
            <a:chOff x="542996" y="3631305"/>
            <a:chExt cx="2520433" cy="9542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A551310-30B2-767D-F60C-9C53DAD820F7}"/>
                    </a:ext>
                  </a:extLst>
                </p14:cNvPr>
                <p14:cNvContentPartPr/>
                <p14:nvPr/>
              </p14:nvContentPartPr>
              <p14:xfrm>
                <a:off x="1848789" y="3776385"/>
                <a:ext cx="360360" cy="209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A551310-30B2-767D-F60C-9C53DAD820F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40149" y="3767745"/>
                  <a:ext cx="378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AEB4D76-0C3C-0D43-81C1-FB44A705761D}"/>
                    </a:ext>
                  </a:extLst>
                </p14:cNvPr>
                <p14:cNvContentPartPr/>
                <p14:nvPr/>
              </p14:nvContentPartPr>
              <p14:xfrm>
                <a:off x="2194389" y="4004265"/>
                <a:ext cx="127080" cy="155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AEB4D76-0C3C-0D43-81C1-FB44A705761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85389" y="3995265"/>
                  <a:ext cx="144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3FC9F88-C2EE-2551-1438-E97D2F863616}"/>
                    </a:ext>
                  </a:extLst>
                </p14:cNvPr>
                <p14:cNvContentPartPr/>
                <p14:nvPr/>
              </p14:nvContentPartPr>
              <p14:xfrm>
                <a:off x="2164509" y="4076985"/>
                <a:ext cx="216000" cy="36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3FC9F88-C2EE-2551-1438-E97D2F86361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55869" y="4067985"/>
                  <a:ext cx="233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1128CFA-28EE-6776-1085-AD9FCBB2DE43}"/>
                    </a:ext>
                  </a:extLst>
                </p14:cNvPr>
                <p14:cNvContentPartPr/>
                <p14:nvPr/>
              </p14:nvContentPartPr>
              <p14:xfrm>
                <a:off x="2625309" y="3769545"/>
                <a:ext cx="359280" cy="161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1128CFA-28EE-6776-1085-AD9FCBB2DE4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616309" y="3760905"/>
                  <a:ext cx="376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5A22352-832A-C368-AC76-97F849E09C6D}"/>
                    </a:ext>
                  </a:extLst>
                </p14:cNvPr>
                <p14:cNvContentPartPr/>
                <p14:nvPr/>
              </p14:nvContentPartPr>
              <p14:xfrm>
                <a:off x="2719629" y="3631305"/>
                <a:ext cx="29520" cy="39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5A22352-832A-C368-AC76-97F849E09C6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10629" y="3622665"/>
                  <a:ext cx="47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27A38D6-6429-98DC-61E1-58075DFDA105}"/>
                    </a:ext>
                  </a:extLst>
                </p14:cNvPr>
                <p14:cNvContentPartPr/>
                <p14:nvPr/>
              </p14:nvContentPartPr>
              <p14:xfrm>
                <a:off x="3001869" y="3974385"/>
                <a:ext cx="61560" cy="11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27A38D6-6429-98DC-61E1-58075DFDA10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93229" y="3965745"/>
                  <a:ext cx="79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374D696-4D51-3F5B-BAFF-B0D57195D145}"/>
                    </a:ext>
                  </a:extLst>
                </p14:cNvPr>
                <p14:cNvContentPartPr/>
                <p14:nvPr/>
              </p14:nvContentPartPr>
              <p14:xfrm>
                <a:off x="542996" y="4436476"/>
                <a:ext cx="345960" cy="149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374D696-4D51-3F5B-BAFF-B0D57195D14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3996" y="4427476"/>
                  <a:ext cx="36360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4C0A4B2-268E-B0F7-AE0A-057BD87D2BB4}"/>
              </a:ext>
            </a:extLst>
          </p:cNvPr>
          <p:cNvGrpSpPr/>
          <p:nvPr/>
        </p:nvGrpSpPr>
        <p:grpSpPr>
          <a:xfrm>
            <a:off x="1067516" y="4307956"/>
            <a:ext cx="1836000" cy="523440"/>
            <a:chOff x="1067516" y="4307956"/>
            <a:chExt cx="183600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FF3F42F-4AFF-369A-E35D-2B87C27A0D91}"/>
                    </a:ext>
                  </a:extLst>
                </p14:cNvPr>
                <p14:cNvContentPartPr/>
                <p14:nvPr/>
              </p14:nvContentPartPr>
              <p14:xfrm>
                <a:off x="1067516" y="4307956"/>
                <a:ext cx="1058400" cy="442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F3F42F-4AFF-369A-E35D-2B87C27A0D9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8876" y="4299316"/>
                  <a:ext cx="10760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00825B3-A8EA-BDFD-524A-CC83E5018CAF}"/>
                    </a:ext>
                  </a:extLst>
                </p14:cNvPr>
                <p14:cNvContentPartPr/>
                <p14:nvPr/>
              </p14:nvContentPartPr>
              <p14:xfrm>
                <a:off x="2418596" y="4482196"/>
                <a:ext cx="290880" cy="168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00825B3-A8EA-BDFD-524A-CC83E5018CA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409596" y="4473556"/>
                  <a:ext cx="308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85CAD84-C9D2-FEB1-7038-67BEA5B04900}"/>
                    </a:ext>
                  </a:extLst>
                </p14:cNvPr>
                <p14:cNvContentPartPr/>
                <p14:nvPr/>
              </p14:nvContentPartPr>
              <p14:xfrm>
                <a:off x="2565836" y="4396516"/>
                <a:ext cx="28800" cy="6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85CAD84-C9D2-FEB1-7038-67BEA5B0490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556836" y="4387516"/>
                  <a:ext cx="46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DF6DE46-3202-F98F-149D-A25B38E38977}"/>
                    </a:ext>
                  </a:extLst>
                </p14:cNvPr>
                <p14:cNvContentPartPr/>
                <p14:nvPr/>
              </p14:nvContentPartPr>
              <p14:xfrm>
                <a:off x="2748716" y="4680916"/>
                <a:ext cx="154800" cy="150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DF6DE46-3202-F98F-149D-A25B38E3897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739716" y="4671916"/>
                  <a:ext cx="1724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54F4A35-7545-DEA8-A76D-3F2014AB1769}"/>
              </a:ext>
            </a:extLst>
          </p:cNvPr>
          <p:cNvGrpSpPr/>
          <p:nvPr/>
        </p:nvGrpSpPr>
        <p:grpSpPr>
          <a:xfrm>
            <a:off x="572156" y="4793025"/>
            <a:ext cx="1471320" cy="615240"/>
            <a:chOff x="572156" y="4793025"/>
            <a:chExt cx="147132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B10AAF-6E3C-237F-EB9E-1D20AD366C80}"/>
                    </a:ext>
                  </a:extLst>
                </p14:cNvPr>
                <p14:cNvContentPartPr/>
                <p14:nvPr/>
              </p14:nvContentPartPr>
              <p14:xfrm>
                <a:off x="572156" y="4793025"/>
                <a:ext cx="1471320" cy="615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B10AAF-6E3C-237F-EB9E-1D20AD366C8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3516" y="4784385"/>
                  <a:ext cx="148896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78478AA-8FB3-15C6-8340-3F76CFB1D7DC}"/>
                    </a:ext>
                  </a:extLst>
                </p14:cNvPr>
                <p14:cNvContentPartPr/>
                <p14:nvPr/>
              </p14:nvContentPartPr>
              <p14:xfrm>
                <a:off x="1133036" y="4964025"/>
                <a:ext cx="472680" cy="16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78478AA-8FB3-15C6-8340-3F76CFB1D7D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24396" y="4955025"/>
                  <a:ext cx="4903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B4D148A-AECF-6E24-BDDB-D0683993AAB8}"/>
              </a:ext>
            </a:extLst>
          </p:cNvPr>
          <p:cNvGrpSpPr/>
          <p:nvPr/>
        </p:nvGrpSpPr>
        <p:grpSpPr>
          <a:xfrm>
            <a:off x="2260916" y="4939905"/>
            <a:ext cx="1082520" cy="428040"/>
            <a:chOff x="2260916" y="4939905"/>
            <a:chExt cx="108252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99A2D2D-6A77-A80C-A605-ED08B1AFB3C1}"/>
                    </a:ext>
                  </a:extLst>
                </p14:cNvPr>
                <p14:cNvContentPartPr/>
                <p14:nvPr/>
              </p14:nvContentPartPr>
              <p14:xfrm>
                <a:off x="2260916" y="5061225"/>
                <a:ext cx="240120" cy="159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99A2D2D-6A77-A80C-A605-ED08B1AFB3C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51916" y="5052225"/>
                  <a:ext cx="257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AE6B8CA-FBEA-6ADA-F6F3-8B78D064DF54}"/>
                    </a:ext>
                  </a:extLst>
                </p14:cNvPr>
                <p14:cNvContentPartPr/>
                <p14:nvPr/>
              </p14:nvContentPartPr>
              <p14:xfrm>
                <a:off x="2492756" y="4939905"/>
                <a:ext cx="850680" cy="428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AE6B8CA-FBEA-6ADA-F6F3-8B78D064DF5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83756" y="4930905"/>
                  <a:ext cx="868320" cy="44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E76B0B1-8FC0-C8DB-A651-0F5700C37146}"/>
                  </a:ext>
                </a:extLst>
              </p14:cNvPr>
              <p14:cNvContentPartPr/>
              <p14:nvPr/>
            </p14:nvContentPartPr>
            <p14:xfrm>
              <a:off x="3080636" y="1651125"/>
              <a:ext cx="2328120" cy="13838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E76B0B1-8FC0-C8DB-A651-0F5700C3714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071636" y="1642485"/>
                <a:ext cx="2345760" cy="140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B991EA0-8FC3-F1D2-CCFF-7DCFACF0B336}"/>
              </a:ext>
            </a:extLst>
          </p:cNvPr>
          <p:cNvGrpSpPr/>
          <p:nvPr/>
        </p:nvGrpSpPr>
        <p:grpSpPr>
          <a:xfrm>
            <a:off x="9988731" y="3119607"/>
            <a:ext cx="1563000" cy="695118"/>
            <a:chOff x="591606" y="359805"/>
            <a:chExt cx="2217960" cy="9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D6305C0-5CE5-449B-AF3C-35ADDD1182C5}"/>
                    </a:ext>
                  </a:extLst>
                </p14:cNvPr>
                <p14:cNvContentPartPr/>
                <p14:nvPr/>
              </p14:nvContentPartPr>
              <p14:xfrm>
                <a:off x="611406" y="414165"/>
                <a:ext cx="209880" cy="321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D6305C0-5CE5-449B-AF3C-35ADDD1182C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8640" y="401382"/>
                  <a:ext cx="234902" cy="346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062D39C-B3F3-8B2D-FF42-9F8C0392CAA6}"/>
                    </a:ext>
                  </a:extLst>
                </p14:cNvPr>
                <p14:cNvContentPartPr/>
                <p14:nvPr/>
              </p14:nvContentPartPr>
              <p14:xfrm>
                <a:off x="591606" y="363405"/>
                <a:ext cx="212040" cy="59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062D39C-B3F3-8B2D-FF42-9F8C0392CAA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8863" y="350681"/>
                  <a:ext cx="237016" cy="83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E3438B4-5F66-5194-5EC1-D5127D155EFB}"/>
                    </a:ext>
                  </a:extLst>
                </p14:cNvPr>
                <p14:cNvContentPartPr/>
                <p14:nvPr/>
              </p14:nvContentPartPr>
              <p14:xfrm>
                <a:off x="858006" y="540165"/>
                <a:ext cx="141840" cy="285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E3438B4-5F66-5194-5EC1-D5127D155EF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45251" y="527404"/>
                  <a:ext cx="166841" cy="310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B14CD6E-09D1-6AC5-2992-71B126AC8E07}"/>
                    </a:ext>
                  </a:extLst>
                </p14:cNvPr>
                <p14:cNvContentPartPr/>
                <p14:nvPr/>
              </p14:nvContentPartPr>
              <p14:xfrm>
                <a:off x="593046" y="818445"/>
                <a:ext cx="519120" cy="63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B14CD6E-09D1-6AC5-2992-71B126AC8E0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0285" y="805701"/>
                  <a:ext cx="544132" cy="88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18BCBD0-C9EB-DD2B-73DA-5260B17FA0DF}"/>
                    </a:ext>
                  </a:extLst>
                </p14:cNvPr>
                <p14:cNvContentPartPr/>
                <p14:nvPr/>
              </p14:nvContentPartPr>
              <p14:xfrm>
                <a:off x="697086" y="1088805"/>
                <a:ext cx="132480" cy="257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18BCBD0-C9EB-DD2B-73DA-5260B17FA0D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4348" y="1076062"/>
                  <a:ext cx="157447" cy="282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F0E2153-F8EA-0054-5355-8F5738F62021}"/>
                    </a:ext>
                  </a:extLst>
                </p14:cNvPr>
                <p14:cNvContentPartPr/>
                <p14:nvPr/>
              </p14:nvContentPartPr>
              <p14:xfrm>
                <a:off x="1364886" y="746445"/>
                <a:ext cx="225360" cy="41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F0E2153-F8EA-0054-5355-8F5738F6202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352110" y="733778"/>
                  <a:ext cx="250400" cy="65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0F6FA77-18AE-B9BA-231A-12E404A0C615}"/>
                    </a:ext>
                  </a:extLst>
                </p14:cNvPr>
                <p14:cNvContentPartPr/>
                <p14:nvPr/>
              </p14:nvContentPartPr>
              <p14:xfrm>
                <a:off x="1419246" y="877845"/>
                <a:ext cx="183240" cy="11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0F6FA77-18AE-B9BA-231A-12E404A0C61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406486" y="864754"/>
                  <a:ext cx="208250" cy="37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3B9F266-9FFB-794C-F8C1-FDE0F4E7A35A}"/>
                    </a:ext>
                  </a:extLst>
                </p14:cNvPr>
                <p14:cNvContentPartPr/>
                <p14:nvPr/>
              </p14:nvContentPartPr>
              <p14:xfrm>
                <a:off x="1880046" y="588045"/>
                <a:ext cx="183240" cy="277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3B9F266-9FFB-794C-F8C1-FDE0F4E7A35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867250" y="575259"/>
                  <a:ext cx="208320" cy="302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A8883C8-1759-EC18-F797-2C21EAF637B5}"/>
                    </a:ext>
                  </a:extLst>
                </p14:cNvPr>
                <p14:cNvContentPartPr/>
                <p14:nvPr/>
              </p14:nvContentPartPr>
              <p14:xfrm>
                <a:off x="2299446" y="424245"/>
                <a:ext cx="259200" cy="269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A8883C8-1759-EC18-F797-2C21EAF637B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286690" y="411495"/>
                  <a:ext cx="284202" cy="294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D9737F5-8A02-10ED-DA2E-521CE1AD315E}"/>
                    </a:ext>
                  </a:extLst>
                </p14:cNvPr>
                <p14:cNvContentPartPr/>
                <p14:nvPr/>
              </p14:nvContentPartPr>
              <p14:xfrm>
                <a:off x="2302326" y="359805"/>
                <a:ext cx="199080" cy="36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D9737F5-8A02-10ED-DA2E-521CE1AD315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289532" y="347129"/>
                  <a:ext cx="224157" cy="60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F25F58B-016C-19BC-96DF-4784130BFD37}"/>
                    </a:ext>
                  </a:extLst>
                </p14:cNvPr>
                <p14:cNvContentPartPr/>
                <p14:nvPr/>
              </p14:nvContentPartPr>
              <p14:xfrm>
                <a:off x="2579886" y="564645"/>
                <a:ext cx="136080" cy="163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F25F58B-016C-19BC-96DF-4784130BFD3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567144" y="551904"/>
                  <a:ext cx="161053" cy="188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17E2433-6228-B973-13C5-C45E3361B69C}"/>
                    </a:ext>
                  </a:extLst>
                </p14:cNvPr>
                <p14:cNvContentPartPr/>
                <p14:nvPr/>
              </p14:nvContentPartPr>
              <p14:xfrm>
                <a:off x="2225286" y="858045"/>
                <a:ext cx="584280" cy="55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17E2433-6228-B973-13C5-C45E3361B69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212518" y="845363"/>
                  <a:ext cx="609306" cy="80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45A16B0-F784-31D0-84BB-D32C295A317D}"/>
                    </a:ext>
                  </a:extLst>
                </p14:cNvPr>
                <p14:cNvContentPartPr/>
                <p14:nvPr/>
              </p14:nvContentPartPr>
              <p14:xfrm>
                <a:off x="2346606" y="1065405"/>
                <a:ext cx="179280" cy="233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45A16B0-F784-31D0-84BB-D32C295A317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33873" y="1052671"/>
                  <a:ext cx="204237" cy="25823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3A6065CA-B61A-9D92-F2DF-DF7E8212AC89}"/>
                  </a:ext>
                </a:extLst>
              </p14:cNvPr>
              <p14:cNvContentPartPr/>
              <p14:nvPr/>
            </p14:nvContentPartPr>
            <p14:xfrm>
              <a:off x="10013876" y="4018845"/>
              <a:ext cx="111240" cy="162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3A6065CA-B61A-9D92-F2DF-DF7E8212AC89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0004876" y="4010205"/>
                <a:ext cx="128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B77D71DE-FEA1-7FA7-9519-5A06B1F8963B}"/>
                  </a:ext>
                </a:extLst>
              </p14:cNvPr>
              <p14:cNvContentPartPr/>
              <p14:nvPr/>
            </p14:nvContentPartPr>
            <p14:xfrm>
              <a:off x="10159676" y="4096605"/>
              <a:ext cx="96840" cy="2257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B77D71DE-FEA1-7FA7-9519-5A06B1F8963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0150676" y="4087605"/>
                <a:ext cx="1144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E9FE3DE-4EC5-EED6-53FA-4BAD3C8E6BD6}"/>
                  </a:ext>
                </a:extLst>
              </p14:cNvPr>
              <p14:cNvContentPartPr/>
              <p14:nvPr/>
            </p14:nvContentPartPr>
            <p14:xfrm>
              <a:off x="9944036" y="4323405"/>
              <a:ext cx="396000" cy="774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E9FE3DE-4EC5-EED6-53FA-4BAD3C8E6BD6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935396" y="4314765"/>
                <a:ext cx="4136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054335F-661B-4B8D-B4C7-92827BED001D}"/>
                  </a:ext>
                </a:extLst>
              </p14:cNvPr>
              <p14:cNvContentPartPr/>
              <p14:nvPr/>
            </p14:nvContentPartPr>
            <p14:xfrm>
              <a:off x="9855116" y="4476045"/>
              <a:ext cx="167040" cy="1922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054335F-661B-4B8D-B4C7-92827BED001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846476" y="4467405"/>
                <a:ext cx="1846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C795C77-9DCC-C6CA-3E16-A103F23BA77D}"/>
                  </a:ext>
                </a:extLst>
              </p14:cNvPr>
              <p14:cNvContentPartPr/>
              <p14:nvPr/>
            </p14:nvContentPartPr>
            <p14:xfrm>
              <a:off x="10093436" y="4511325"/>
              <a:ext cx="189720" cy="1537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C795C77-9DCC-C6CA-3E16-A103F23BA77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084796" y="4502325"/>
                <a:ext cx="207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E291D22F-03AA-5905-DABB-05E1F1BC7E9C}"/>
                  </a:ext>
                </a:extLst>
              </p14:cNvPr>
              <p14:cNvContentPartPr/>
              <p14:nvPr/>
            </p14:nvContentPartPr>
            <p14:xfrm>
              <a:off x="10086956" y="4604925"/>
              <a:ext cx="185400" cy="30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E291D22F-03AA-5905-DABB-05E1F1BC7E9C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078316" y="4595925"/>
                <a:ext cx="2030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0342650-5A59-9A81-6945-81E9E2E9F040}"/>
              </a:ext>
            </a:extLst>
          </p:cNvPr>
          <p:cNvGrpSpPr/>
          <p:nvPr/>
        </p:nvGrpSpPr>
        <p:grpSpPr>
          <a:xfrm>
            <a:off x="10514996" y="4081845"/>
            <a:ext cx="1112400" cy="510120"/>
            <a:chOff x="10514996" y="4081845"/>
            <a:chExt cx="111240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929EDD3-7BEB-3D58-D80B-B17787C03C32}"/>
                    </a:ext>
                  </a:extLst>
                </p14:cNvPr>
                <p14:cNvContentPartPr/>
                <p14:nvPr/>
              </p14:nvContentPartPr>
              <p14:xfrm>
                <a:off x="10517156" y="4305045"/>
                <a:ext cx="142560" cy="15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929EDD3-7BEB-3D58-D80B-B17787C03C3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508516" y="4296045"/>
                  <a:ext cx="160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721AD2B-B29F-33F0-E9A8-ABA22AFEA48F}"/>
                    </a:ext>
                  </a:extLst>
                </p14:cNvPr>
                <p14:cNvContentPartPr/>
                <p14:nvPr/>
              </p14:nvContentPartPr>
              <p14:xfrm>
                <a:off x="10514996" y="4398285"/>
                <a:ext cx="168120" cy="9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721AD2B-B29F-33F0-E9A8-ABA22AFEA48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506356" y="4389645"/>
                  <a:ext cx="185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5124913-EF5B-C172-09B9-AFA745EC1C9E}"/>
                    </a:ext>
                  </a:extLst>
                </p14:cNvPr>
                <p14:cNvContentPartPr/>
                <p14:nvPr/>
              </p14:nvContentPartPr>
              <p14:xfrm>
                <a:off x="10854476" y="4090845"/>
                <a:ext cx="128160" cy="182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5124913-EF5B-C172-09B9-AFA745EC1C9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845836" y="4081845"/>
                  <a:ext cx="145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B58D84B-6245-157D-FCEF-004D215FC535}"/>
                    </a:ext>
                  </a:extLst>
                </p14:cNvPr>
                <p14:cNvContentPartPr/>
                <p14:nvPr/>
              </p14:nvContentPartPr>
              <p14:xfrm>
                <a:off x="11047436" y="4143765"/>
                <a:ext cx="91440" cy="205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B58D84B-6245-157D-FCEF-004D215FC53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038796" y="4135125"/>
                  <a:ext cx="109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BB43CA0-B241-8574-9910-D112C8876030}"/>
                    </a:ext>
                  </a:extLst>
                </p14:cNvPr>
                <p14:cNvContentPartPr/>
                <p14:nvPr/>
              </p14:nvContentPartPr>
              <p14:xfrm>
                <a:off x="10948076" y="4401165"/>
                <a:ext cx="212040" cy="18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BB43CA0-B241-8574-9910-D112C887603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939436" y="4392525"/>
                  <a:ext cx="229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207EF3C-8B69-AA88-9B90-6370BE36A059}"/>
                    </a:ext>
                  </a:extLst>
                </p14:cNvPr>
                <p14:cNvContentPartPr/>
                <p14:nvPr/>
              </p14:nvContentPartPr>
              <p14:xfrm>
                <a:off x="10961396" y="4480005"/>
                <a:ext cx="125640" cy="111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207EF3C-8B69-AA88-9B90-6370BE36A05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52396" y="4471005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DD3A9BB-EB7B-0409-9D79-EE290656DFCB}"/>
                    </a:ext>
                  </a:extLst>
                </p14:cNvPr>
                <p14:cNvContentPartPr/>
                <p14:nvPr/>
              </p14:nvContentPartPr>
              <p14:xfrm>
                <a:off x="11300156" y="4081845"/>
                <a:ext cx="177840" cy="240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DD3A9BB-EB7B-0409-9D79-EE290656DFC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91156" y="4072845"/>
                  <a:ext cx="195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4F2A296-B24C-F2E7-7B04-84116AF5E2C3}"/>
                    </a:ext>
                  </a:extLst>
                </p14:cNvPr>
                <p14:cNvContentPartPr/>
                <p14:nvPr/>
              </p14:nvContentPartPr>
              <p14:xfrm>
                <a:off x="11511116" y="4158525"/>
                <a:ext cx="95040" cy="174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4F2A296-B24C-F2E7-7B04-84116AF5E2C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502476" y="4149885"/>
                  <a:ext cx="112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03C50D2-6D79-D986-47EF-1F91A7BD90C3}"/>
                    </a:ext>
                  </a:extLst>
                </p14:cNvPr>
                <p14:cNvContentPartPr/>
                <p14:nvPr/>
              </p14:nvContentPartPr>
              <p14:xfrm>
                <a:off x="11290796" y="4362285"/>
                <a:ext cx="336600" cy="57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03C50D2-6D79-D986-47EF-1F91A7BD90C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281796" y="4353285"/>
                  <a:ext cx="3542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DD631FA-2A77-88B2-813C-1A2031316A9B}"/>
              </a:ext>
            </a:extLst>
          </p:cNvPr>
          <p:cNvGrpSpPr/>
          <p:nvPr/>
        </p:nvGrpSpPr>
        <p:grpSpPr>
          <a:xfrm>
            <a:off x="11368196" y="4502325"/>
            <a:ext cx="386640" cy="142920"/>
            <a:chOff x="11368196" y="4502325"/>
            <a:chExt cx="38664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4AAD452-BD37-F479-E922-30BDB342415D}"/>
                    </a:ext>
                  </a:extLst>
                </p14:cNvPr>
                <p14:cNvContentPartPr/>
                <p14:nvPr/>
              </p14:nvContentPartPr>
              <p14:xfrm>
                <a:off x="11368196" y="4502325"/>
                <a:ext cx="123120" cy="142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4AAD452-BD37-F479-E922-30BDB342415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359556" y="4493325"/>
                  <a:ext cx="140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BE80EFB-17E4-D62C-E29E-F3FF42FC6A1D}"/>
                    </a:ext>
                  </a:extLst>
                </p14:cNvPr>
                <p14:cNvContentPartPr/>
                <p14:nvPr/>
              </p14:nvContentPartPr>
              <p14:xfrm>
                <a:off x="11556836" y="4512765"/>
                <a:ext cx="165600" cy="130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BE80EFB-17E4-D62C-E29E-F3FF42FC6A1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548196" y="4503765"/>
                  <a:ext cx="183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6AA15F1-7143-5BD5-46B0-4C412B37648A}"/>
                    </a:ext>
                  </a:extLst>
                </p14:cNvPr>
                <p14:cNvContentPartPr/>
                <p14:nvPr/>
              </p14:nvContentPartPr>
              <p14:xfrm>
                <a:off x="11553236" y="4561725"/>
                <a:ext cx="201600" cy="32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6AA15F1-7143-5BD5-46B0-4C412B37648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544596" y="4553085"/>
                  <a:ext cx="2192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0874F3F-2FAE-DF05-29D1-E12F1F3F802A}"/>
              </a:ext>
            </a:extLst>
          </p:cNvPr>
          <p:cNvGrpSpPr/>
          <p:nvPr/>
        </p:nvGrpSpPr>
        <p:grpSpPr>
          <a:xfrm>
            <a:off x="10549196" y="4896885"/>
            <a:ext cx="1338120" cy="491760"/>
            <a:chOff x="10549196" y="4896885"/>
            <a:chExt cx="133812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4199D23-3107-5E1A-D87C-4920DABD88B2}"/>
                    </a:ext>
                  </a:extLst>
                </p14:cNvPr>
                <p14:cNvContentPartPr/>
                <p14:nvPr/>
              </p14:nvContentPartPr>
              <p14:xfrm>
                <a:off x="10549196" y="5021085"/>
                <a:ext cx="204120" cy="31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4199D23-3107-5E1A-D87C-4920DABD88B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40196" y="5012085"/>
                  <a:ext cx="221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A860D5C-97AE-3A47-CEDC-21305DB026A9}"/>
                    </a:ext>
                  </a:extLst>
                </p14:cNvPr>
                <p14:cNvContentPartPr/>
                <p14:nvPr/>
              </p14:nvContentPartPr>
              <p14:xfrm>
                <a:off x="10572956" y="5097765"/>
                <a:ext cx="180360" cy="19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A860D5C-97AE-3A47-CEDC-21305DB026A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64316" y="5088765"/>
                  <a:ext cx="198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BF7354E-E71A-34CE-777D-458063F580AE}"/>
                    </a:ext>
                  </a:extLst>
                </p14:cNvPr>
                <p14:cNvContentPartPr/>
                <p14:nvPr/>
              </p14:nvContentPartPr>
              <p14:xfrm>
                <a:off x="10884356" y="4942605"/>
                <a:ext cx="164160" cy="214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BF7354E-E71A-34CE-777D-458063F580A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875356" y="4933605"/>
                  <a:ext cx="181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ED50961-4FB6-DD2A-F471-35B54FBCBE61}"/>
                    </a:ext>
                  </a:extLst>
                </p14:cNvPr>
                <p14:cNvContentPartPr/>
                <p14:nvPr/>
              </p14:nvContentPartPr>
              <p14:xfrm>
                <a:off x="11097836" y="4949085"/>
                <a:ext cx="23400" cy="207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ED50961-4FB6-DD2A-F471-35B54FBCBE6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089196" y="4940085"/>
                  <a:ext cx="41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9BECF09-57B1-A159-7E55-28C746809B3A}"/>
                    </a:ext>
                  </a:extLst>
                </p14:cNvPr>
                <p14:cNvContentPartPr/>
                <p14:nvPr/>
              </p14:nvContentPartPr>
              <p14:xfrm>
                <a:off x="11099276" y="4964925"/>
                <a:ext cx="124920" cy="200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9BECF09-57B1-A159-7E55-28C746809B3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090636" y="4956285"/>
                  <a:ext cx="142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F314787-D379-15DA-C2B1-6AA7374DC91F}"/>
                    </a:ext>
                  </a:extLst>
                </p14:cNvPr>
                <p14:cNvContentPartPr/>
                <p14:nvPr/>
              </p14:nvContentPartPr>
              <p14:xfrm>
                <a:off x="11312396" y="4969965"/>
                <a:ext cx="3600" cy="159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F314787-D379-15DA-C2B1-6AA7374DC91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303756" y="4961325"/>
                  <a:ext cx="21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1AF1D5E-3896-104E-8721-D72E825C7882}"/>
                    </a:ext>
                  </a:extLst>
                </p14:cNvPr>
                <p14:cNvContentPartPr/>
                <p14:nvPr/>
              </p14:nvContentPartPr>
              <p14:xfrm>
                <a:off x="11210876" y="4940805"/>
                <a:ext cx="195840" cy="25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1AF1D5E-3896-104E-8721-D72E825C788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01876" y="4931805"/>
                  <a:ext cx="213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4F52836-C727-D509-0256-0DDFF01B3081}"/>
                    </a:ext>
                  </a:extLst>
                </p14:cNvPr>
                <p14:cNvContentPartPr/>
                <p14:nvPr/>
              </p14:nvContentPartPr>
              <p14:xfrm>
                <a:off x="11458556" y="4896885"/>
                <a:ext cx="133920" cy="186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4F52836-C727-D509-0256-0DDFF01B308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449556" y="4887885"/>
                  <a:ext cx="151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A4D4FC3-BF2D-6881-F882-7F5C97AEFF7C}"/>
                    </a:ext>
                  </a:extLst>
                </p14:cNvPr>
                <p14:cNvContentPartPr/>
                <p14:nvPr/>
              </p14:nvContentPartPr>
              <p14:xfrm>
                <a:off x="11630276" y="4923165"/>
                <a:ext cx="114120" cy="133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A4D4FC3-BF2D-6881-F882-7F5C97AEFF7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621276" y="4914525"/>
                  <a:ext cx="131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01F1A79-EC2C-CF66-86D9-77BA4CF7C259}"/>
                    </a:ext>
                  </a:extLst>
                </p14:cNvPr>
                <p14:cNvContentPartPr/>
                <p14:nvPr/>
              </p14:nvContentPartPr>
              <p14:xfrm>
                <a:off x="11427596" y="5089125"/>
                <a:ext cx="459720" cy="82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01F1A79-EC2C-CF66-86D9-77BA4CF7C25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418956" y="5080485"/>
                  <a:ext cx="477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133F077-27AE-9264-E078-E250B1247199}"/>
                    </a:ext>
                  </a:extLst>
                </p14:cNvPr>
                <p14:cNvContentPartPr/>
                <p14:nvPr/>
              </p14:nvContentPartPr>
              <p14:xfrm>
                <a:off x="11396636" y="5196765"/>
                <a:ext cx="151920" cy="191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133F077-27AE-9264-E078-E250B124719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87636" y="5187765"/>
                  <a:ext cx="169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C81A8D0-BD39-2B23-958F-C380451126A6}"/>
                    </a:ext>
                  </a:extLst>
                </p14:cNvPr>
                <p14:cNvContentPartPr/>
                <p14:nvPr/>
              </p14:nvContentPartPr>
              <p14:xfrm>
                <a:off x="11604356" y="5243565"/>
                <a:ext cx="164160" cy="130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C81A8D0-BD39-2B23-958F-C380451126A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595716" y="5234925"/>
                  <a:ext cx="181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71789AC-8C5C-1F7C-2CCE-A71EBA2F61AF}"/>
                    </a:ext>
                  </a:extLst>
                </p14:cNvPr>
                <p14:cNvContentPartPr/>
                <p14:nvPr/>
              </p14:nvContentPartPr>
              <p14:xfrm>
                <a:off x="11561156" y="5287125"/>
                <a:ext cx="228960" cy="35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71789AC-8C5C-1F7C-2CCE-A71EBA2F61A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552516" y="5278125"/>
                  <a:ext cx="2466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333840C-09D7-8FA7-4AFB-64CBB6097108}"/>
              </a:ext>
            </a:extLst>
          </p:cNvPr>
          <p:cNvGrpSpPr/>
          <p:nvPr/>
        </p:nvGrpSpPr>
        <p:grpSpPr>
          <a:xfrm>
            <a:off x="4453676" y="4933605"/>
            <a:ext cx="738720" cy="364680"/>
            <a:chOff x="4453676" y="4933605"/>
            <a:chExt cx="73872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D33B840-1654-D474-21AE-9D066E8D646D}"/>
                    </a:ext>
                  </a:extLst>
                </p14:cNvPr>
                <p14:cNvContentPartPr/>
                <p14:nvPr/>
              </p14:nvContentPartPr>
              <p14:xfrm>
                <a:off x="4453676" y="4933605"/>
                <a:ext cx="170280" cy="265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D33B840-1654-D474-21AE-9D066E8D646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444676" y="4924965"/>
                  <a:ext cx="187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1F733D1-6271-1E78-BDFE-D50C027694FC}"/>
                    </a:ext>
                  </a:extLst>
                </p14:cNvPr>
                <p14:cNvContentPartPr/>
                <p14:nvPr/>
              </p14:nvContentPartPr>
              <p14:xfrm>
                <a:off x="4700276" y="4963845"/>
                <a:ext cx="275760" cy="197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1F733D1-6271-1E78-BDFE-D50C027694F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91636" y="4955205"/>
                  <a:ext cx="293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8E113D1-0933-E205-CF74-DC85564AA772}"/>
                    </a:ext>
                  </a:extLst>
                </p14:cNvPr>
                <p14:cNvContentPartPr/>
                <p14:nvPr/>
              </p14:nvContentPartPr>
              <p14:xfrm>
                <a:off x="4959476" y="5166885"/>
                <a:ext cx="154080" cy="131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8E113D1-0933-E205-CF74-DC85564AA77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950476" y="5158245"/>
                  <a:ext cx="171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70BF809-DB1B-EC91-0BA4-F0219F99D2C2}"/>
                    </a:ext>
                  </a:extLst>
                </p14:cNvPr>
                <p14:cNvContentPartPr/>
                <p14:nvPr/>
              </p14:nvContentPartPr>
              <p14:xfrm>
                <a:off x="4922396" y="5228085"/>
                <a:ext cx="270000" cy="43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70BF809-DB1B-EC91-0BA4-F0219F99D2C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913396" y="5219445"/>
                  <a:ext cx="28764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CEE8FE7F-FAA3-55F7-6CD2-0428457F80AA}"/>
                  </a:ext>
                </a:extLst>
              </p14:cNvPr>
              <p14:cNvContentPartPr/>
              <p14:nvPr/>
            </p14:nvContentPartPr>
            <p14:xfrm>
              <a:off x="4457996" y="5423925"/>
              <a:ext cx="618480" cy="468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CEE8FE7F-FAA3-55F7-6CD2-0428457F80AA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449356" y="5414925"/>
                <a:ext cx="63612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8663ADB-0545-7AF9-83B0-F3A0F7B4D698}"/>
              </a:ext>
            </a:extLst>
          </p:cNvPr>
          <p:cNvGrpSpPr/>
          <p:nvPr/>
        </p:nvGrpSpPr>
        <p:grpSpPr>
          <a:xfrm>
            <a:off x="4517396" y="5574045"/>
            <a:ext cx="477360" cy="265680"/>
            <a:chOff x="4517396" y="5574045"/>
            <a:chExt cx="47736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41206FA-E346-0A9D-5E57-9DA8147B577E}"/>
                    </a:ext>
                  </a:extLst>
                </p14:cNvPr>
                <p14:cNvContentPartPr/>
                <p14:nvPr/>
              </p14:nvContentPartPr>
              <p14:xfrm>
                <a:off x="4517396" y="5585205"/>
                <a:ext cx="174240" cy="254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41206FA-E346-0A9D-5E57-9DA8147B577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08396" y="5576565"/>
                  <a:ext cx="191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B964E9B-DE5D-A66A-0C8B-AD110F950CED}"/>
                    </a:ext>
                  </a:extLst>
                </p14:cNvPr>
                <p14:cNvContentPartPr/>
                <p14:nvPr/>
              </p14:nvContentPartPr>
              <p14:xfrm>
                <a:off x="4821596" y="5574045"/>
                <a:ext cx="173160" cy="254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B964E9B-DE5D-A66A-0C8B-AD110F950CE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812596" y="5565405"/>
                  <a:ext cx="190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B47A881-C1ED-D5D6-D4A7-E3B9041E992F}"/>
                    </a:ext>
                  </a:extLst>
                </p14:cNvPr>
                <p14:cNvContentPartPr/>
                <p14:nvPr/>
              </p14:nvContentPartPr>
              <p14:xfrm>
                <a:off x="4745996" y="5687805"/>
                <a:ext cx="236520" cy="21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B47A881-C1ED-D5D6-D4A7-E3B9041E992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737356" y="5679165"/>
                  <a:ext cx="2541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EFF78EA-472B-FAC2-551B-3609D2FC1CCB}"/>
              </a:ext>
            </a:extLst>
          </p:cNvPr>
          <p:cNvGrpSpPr/>
          <p:nvPr/>
        </p:nvGrpSpPr>
        <p:grpSpPr>
          <a:xfrm>
            <a:off x="5532236" y="5029005"/>
            <a:ext cx="1118880" cy="649080"/>
            <a:chOff x="5532236" y="5029005"/>
            <a:chExt cx="111888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1E19FA0-F017-AE67-C87D-355FE558B2CC}"/>
                    </a:ext>
                  </a:extLst>
                </p14:cNvPr>
                <p14:cNvContentPartPr/>
                <p14:nvPr/>
              </p14:nvContentPartPr>
              <p14:xfrm>
                <a:off x="6041636" y="5538765"/>
                <a:ext cx="228960" cy="139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1E19FA0-F017-AE67-C87D-355FE558B2C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032996" y="5529765"/>
                  <a:ext cx="246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2281380-3311-409E-7C9D-20C11E27869A}"/>
                    </a:ext>
                  </a:extLst>
                </p14:cNvPr>
                <p14:cNvContentPartPr/>
                <p14:nvPr/>
              </p14:nvContentPartPr>
              <p14:xfrm>
                <a:off x="5532236" y="5234565"/>
                <a:ext cx="225720" cy="27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2281380-3311-409E-7C9D-20C11E27869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523236" y="5225565"/>
                  <a:ext cx="243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BB49DD4-1791-195C-CE34-E63BA41A914F}"/>
                    </a:ext>
                  </a:extLst>
                </p14:cNvPr>
                <p14:cNvContentPartPr/>
                <p14:nvPr/>
              </p14:nvContentPartPr>
              <p14:xfrm>
                <a:off x="6076556" y="5029005"/>
                <a:ext cx="157320" cy="239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BB49DD4-1791-195C-CE34-E63BA41A914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067916" y="5020365"/>
                  <a:ext cx="174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7C0C0CA-E7C1-1C74-EE8D-B712AA251A4C}"/>
                    </a:ext>
                  </a:extLst>
                </p14:cNvPr>
                <p14:cNvContentPartPr/>
                <p14:nvPr/>
              </p14:nvContentPartPr>
              <p14:xfrm>
                <a:off x="5541956" y="5373165"/>
                <a:ext cx="219240" cy="2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7C0C0CA-E7C1-1C74-EE8D-B712AA251A4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532956" y="5364165"/>
                  <a:ext cx="236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17BA685-60A3-9B74-7B1C-048455163A6E}"/>
                    </a:ext>
                  </a:extLst>
                </p14:cNvPr>
                <p14:cNvContentPartPr/>
                <p14:nvPr/>
              </p14:nvContentPartPr>
              <p14:xfrm>
                <a:off x="5969996" y="5395845"/>
                <a:ext cx="367200" cy="17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17BA685-60A3-9B74-7B1C-048455163A6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960996" y="5387205"/>
                  <a:ext cx="384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62CA719-5966-2112-E71D-2D95982940A7}"/>
                    </a:ext>
                  </a:extLst>
                </p14:cNvPr>
                <p14:cNvContentPartPr/>
                <p14:nvPr/>
              </p14:nvContentPartPr>
              <p14:xfrm>
                <a:off x="6480116" y="5146725"/>
                <a:ext cx="151920" cy="276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62CA719-5966-2112-E71D-2D95982940A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471116" y="5138085"/>
                  <a:ext cx="169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95DD5BD-C723-1273-8DB9-FEE0C44F0236}"/>
                    </a:ext>
                  </a:extLst>
                </p14:cNvPr>
                <p14:cNvContentPartPr/>
                <p14:nvPr/>
              </p14:nvContentPartPr>
              <p14:xfrm>
                <a:off x="6481556" y="5270205"/>
                <a:ext cx="169560" cy="18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95DD5BD-C723-1273-8DB9-FEE0C44F023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472556" y="5261565"/>
                  <a:ext cx="187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ADEF3F9-DEA6-86FF-B8D9-082A5F09DAAE}"/>
                    </a:ext>
                  </a:extLst>
                </p14:cNvPr>
                <p14:cNvContentPartPr/>
                <p14:nvPr/>
              </p14:nvContentPartPr>
              <p14:xfrm>
                <a:off x="6455996" y="5146005"/>
                <a:ext cx="194400" cy="29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ADEF3F9-DEA6-86FF-B8D9-082A5F09DAA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447356" y="5137365"/>
                  <a:ext cx="2120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03EB97A-7DBC-8AE5-6515-4B5DF5B3CE90}"/>
              </a:ext>
            </a:extLst>
          </p:cNvPr>
          <p:cNvGrpSpPr/>
          <p:nvPr/>
        </p:nvGrpSpPr>
        <p:grpSpPr>
          <a:xfrm>
            <a:off x="6743996" y="5430405"/>
            <a:ext cx="179640" cy="156240"/>
            <a:chOff x="6743996" y="5430405"/>
            <a:chExt cx="17964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144DF72-0D7D-4CAE-2752-D5EC54B64B1D}"/>
                    </a:ext>
                  </a:extLst>
                </p14:cNvPr>
                <p14:cNvContentPartPr/>
                <p14:nvPr/>
              </p14:nvContentPartPr>
              <p14:xfrm>
                <a:off x="6745076" y="5430405"/>
                <a:ext cx="167400" cy="156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144DF72-0D7D-4CAE-2752-D5EC54B64B1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736076" y="5421765"/>
                  <a:ext cx="185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1BEFD3D-6964-720A-9AA6-136311C20874}"/>
                    </a:ext>
                  </a:extLst>
                </p14:cNvPr>
                <p14:cNvContentPartPr/>
                <p14:nvPr/>
              </p14:nvContentPartPr>
              <p14:xfrm>
                <a:off x="6743996" y="5523285"/>
                <a:ext cx="179640" cy="23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1BEFD3D-6964-720A-9AA6-136311C2087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735356" y="5514285"/>
                  <a:ext cx="1972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75EA8BC1-29D3-E803-DB48-D080D18C0FDF}"/>
                  </a:ext>
                </a:extLst>
              </p14:cNvPr>
              <p14:cNvContentPartPr/>
              <p14:nvPr/>
            </p14:nvContentPartPr>
            <p14:xfrm>
              <a:off x="7204796" y="5368845"/>
              <a:ext cx="245520" cy="338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75EA8BC1-29D3-E803-DB48-D080D18C0FDF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195796" y="5359845"/>
                <a:ext cx="2631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C44F1BD-7260-1A89-49F4-EA6B70611621}"/>
              </a:ext>
            </a:extLst>
          </p:cNvPr>
          <p:cNvGrpSpPr/>
          <p:nvPr/>
        </p:nvGrpSpPr>
        <p:grpSpPr>
          <a:xfrm>
            <a:off x="7832996" y="5104245"/>
            <a:ext cx="836640" cy="351720"/>
            <a:chOff x="7832996" y="5104245"/>
            <a:chExt cx="83664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B736514-3FC1-0C7B-C7ED-9415213CE5E7}"/>
                    </a:ext>
                  </a:extLst>
                </p14:cNvPr>
                <p14:cNvContentPartPr/>
                <p14:nvPr/>
              </p14:nvContentPartPr>
              <p14:xfrm>
                <a:off x="7886636" y="5135205"/>
                <a:ext cx="173520" cy="225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B736514-3FC1-0C7B-C7ED-9415213CE5E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877636" y="5126205"/>
                  <a:ext cx="191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5A69BC3-8E9D-31A1-208B-E6BD0F9E068E}"/>
                    </a:ext>
                  </a:extLst>
                </p14:cNvPr>
                <p14:cNvContentPartPr/>
                <p14:nvPr/>
              </p14:nvContentPartPr>
              <p14:xfrm>
                <a:off x="8158076" y="5106045"/>
                <a:ext cx="158760" cy="247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5A69BC3-8E9D-31A1-208B-E6BD0F9E068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49436" y="5097405"/>
                  <a:ext cx="176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7974C77-EFF6-FCE0-38A3-DF27D91F772D}"/>
                    </a:ext>
                  </a:extLst>
                </p14:cNvPr>
                <p14:cNvContentPartPr/>
                <p14:nvPr/>
              </p14:nvContentPartPr>
              <p14:xfrm>
                <a:off x="8436716" y="5148885"/>
                <a:ext cx="17640" cy="175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7974C77-EFF6-FCE0-38A3-DF27D91F772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427716" y="5140245"/>
                  <a:ext cx="35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8828D53-4E55-BF7D-B64D-CB1E4D4B76BA}"/>
                    </a:ext>
                  </a:extLst>
                </p14:cNvPr>
                <p14:cNvContentPartPr/>
                <p14:nvPr/>
              </p14:nvContentPartPr>
              <p14:xfrm>
                <a:off x="8293796" y="5104245"/>
                <a:ext cx="278640" cy="28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8828D53-4E55-BF7D-B64D-CB1E4D4B76B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284796" y="5095245"/>
                  <a:ext cx="296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20F9A88-4B9D-B398-57A7-1A6D4660F1CE}"/>
                    </a:ext>
                  </a:extLst>
                </p14:cNvPr>
                <p14:cNvContentPartPr/>
                <p14:nvPr/>
              </p14:nvContentPartPr>
              <p14:xfrm>
                <a:off x="7832996" y="5367045"/>
                <a:ext cx="836640" cy="88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20F9A88-4B9D-B398-57A7-1A6D4660F1C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824356" y="5358405"/>
                  <a:ext cx="8542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86ABFCFF-2633-5F87-BE63-0289F45F997D}"/>
              </a:ext>
            </a:extLst>
          </p:cNvPr>
          <p:cNvGrpSpPr/>
          <p:nvPr/>
        </p:nvGrpSpPr>
        <p:grpSpPr>
          <a:xfrm>
            <a:off x="7952156" y="5536245"/>
            <a:ext cx="531720" cy="177840"/>
            <a:chOff x="7952156" y="5536245"/>
            <a:chExt cx="53172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FDCCC71-71AC-AD72-27EF-EAB2F2B56751}"/>
                    </a:ext>
                  </a:extLst>
                </p14:cNvPr>
                <p14:cNvContentPartPr/>
                <p14:nvPr/>
              </p14:nvContentPartPr>
              <p14:xfrm>
                <a:off x="7952156" y="5554245"/>
                <a:ext cx="208080" cy="159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FDCCC71-71AC-AD72-27EF-EAB2F2B5675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943156" y="5545245"/>
                  <a:ext cx="225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81B022D-557D-CC66-B17A-AED6EE1E41E7}"/>
                    </a:ext>
                  </a:extLst>
                </p14:cNvPr>
                <p14:cNvContentPartPr/>
                <p14:nvPr/>
              </p14:nvContentPartPr>
              <p14:xfrm>
                <a:off x="8299556" y="5536245"/>
                <a:ext cx="184320" cy="176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81B022D-557D-CC66-B17A-AED6EE1E41E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290916" y="5527605"/>
                  <a:ext cx="2019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A9A9630B-551A-239D-01D8-F8330C295FD2}"/>
              </a:ext>
            </a:extLst>
          </p:cNvPr>
          <p:cNvGrpSpPr/>
          <p:nvPr/>
        </p:nvGrpSpPr>
        <p:grpSpPr>
          <a:xfrm>
            <a:off x="8813276" y="5077965"/>
            <a:ext cx="617760" cy="668520"/>
            <a:chOff x="8813276" y="5077965"/>
            <a:chExt cx="617760" cy="66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93BC018-81D7-237A-D5A1-4CC54600C058}"/>
                    </a:ext>
                  </a:extLst>
                </p14:cNvPr>
                <p14:cNvContentPartPr/>
                <p14:nvPr/>
              </p14:nvContentPartPr>
              <p14:xfrm>
                <a:off x="8813276" y="5077965"/>
                <a:ext cx="160200" cy="246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93BC018-81D7-237A-D5A1-4CC54600C05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804276" y="5069325"/>
                  <a:ext cx="177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35D83EC-37BE-E6CC-A3B1-5D7967E2D30F}"/>
                    </a:ext>
                  </a:extLst>
                </p14:cNvPr>
                <p14:cNvContentPartPr/>
                <p14:nvPr/>
              </p14:nvContentPartPr>
              <p14:xfrm>
                <a:off x="9046916" y="5179125"/>
                <a:ext cx="136800" cy="126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35D83EC-37BE-E6CC-A3B1-5D7967E2D30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037916" y="5170125"/>
                  <a:ext cx="154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29C509C-0B25-1C81-6D77-6C97E45586B7}"/>
                    </a:ext>
                  </a:extLst>
                </p14:cNvPr>
                <p14:cNvContentPartPr/>
                <p14:nvPr/>
              </p14:nvContentPartPr>
              <p14:xfrm>
                <a:off x="8817596" y="5401965"/>
                <a:ext cx="543960" cy="43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29C509C-0B25-1C81-6D77-6C97E45586B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808596" y="5393325"/>
                  <a:ext cx="561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4C55C64-F7B8-A6F3-217C-41B94442CD22}"/>
                    </a:ext>
                  </a:extLst>
                </p14:cNvPr>
                <p14:cNvContentPartPr/>
                <p14:nvPr/>
              </p14:nvContentPartPr>
              <p14:xfrm>
                <a:off x="8857196" y="5511765"/>
                <a:ext cx="136440" cy="182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4C55C64-F7B8-A6F3-217C-41B94442CD2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848196" y="5502765"/>
                  <a:ext cx="154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3B5E637-3DEA-8CEE-085A-A35B1D09933B}"/>
                    </a:ext>
                  </a:extLst>
                </p14:cNvPr>
                <p14:cNvContentPartPr/>
                <p14:nvPr/>
              </p14:nvContentPartPr>
              <p14:xfrm>
                <a:off x="9077876" y="5558925"/>
                <a:ext cx="305280" cy="187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3B5E637-3DEA-8CEE-085A-A35B1D09933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068876" y="5549925"/>
                  <a:ext cx="322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3A7A7B8-65DB-E84D-0ED0-692031A84FEA}"/>
                    </a:ext>
                  </a:extLst>
                </p14:cNvPr>
                <p14:cNvContentPartPr/>
                <p14:nvPr/>
              </p14:nvContentPartPr>
              <p14:xfrm>
                <a:off x="9089036" y="5573325"/>
                <a:ext cx="342000" cy="75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3A7A7B8-65DB-E84D-0ED0-692031A84FE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080036" y="5564685"/>
                  <a:ext cx="3596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598DC50-4F73-9359-10F1-5239098899BD}"/>
              </a:ext>
            </a:extLst>
          </p:cNvPr>
          <p:cNvGrpSpPr/>
          <p:nvPr/>
        </p:nvGrpSpPr>
        <p:grpSpPr>
          <a:xfrm>
            <a:off x="499076" y="5927205"/>
            <a:ext cx="2766960" cy="442080"/>
            <a:chOff x="499076" y="5927205"/>
            <a:chExt cx="276696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2C347FB-30CB-CBAD-60D1-ED3269236379}"/>
                    </a:ext>
                  </a:extLst>
                </p14:cNvPr>
                <p14:cNvContentPartPr/>
                <p14:nvPr/>
              </p14:nvContentPartPr>
              <p14:xfrm>
                <a:off x="499076" y="5927205"/>
                <a:ext cx="363240" cy="132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2C347FB-30CB-CBAD-60D1-ED326923637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90436" y="5918205"/>
                  <a:ext cx="380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96ED52D-1822-4BC1-C0F5-86E7AF8DF1EE}"/>
                    </a:ext>
                  </a:extLst>
                </p14:cNvPr>
                <p14:cNvContentPartPr/>
                <p14:nvPr/>
              </p14:nvContentPartPr>
              <p14:xfrm>
                <a:off x="589076" y="5993085"/>
                <a:ext cx="157320" cy="311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96ED52D-1822-4BC1-C0F5-86E7AF8DF1E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80076" y="5984085"/>
                  <a:ext cx="174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6F44766-CBDA-D085-A8F6-5660C5F2345B}"/>
                    </a:ext>
                  </a:extLst>
                </p14:cNvPr>
                <p14:cNvContentPartPr/>
                <p14:nvPr/>
              </p14:nvContentPartPr>
              <p14:xfrm>
                <a:off x="570716" y="6138885"/>
                <a:ext cx="223920" cy="14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6F44766-CBDA-D085-A8F6-5660C5F2345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61716" y="6129885"/>
                  <a:ext cx="241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B5CA2F4-4423-7AF7-51B1-F3B38305155C}"/>
                    </a:ext>
                  </a:extLst>
                </p14:cNvPr>
                <p14:cNvContentPartPr/>
                <p14:nvPr/>
              </p14:nvContentPartPr>
              <p14:xfrm>
                <a:off x="774476" y="5936565"/>
                <a:ext cx="663480" cy="399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B5CA2F4-4423-7AF7-51B1-F3B38305155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65476" y="5927925"/>
                  <a:ext cx="6811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E719137-984A-EA12-9151-86805E664EC3}"/>
                    </a:ext>
                  </a:extLst>
                </p14:cNvPr>
                <p14:cNvContentPartPr/>
                <p14:nvPr/>
              </p14:nvContentPartPr>
              <p14:xfrm>
                <a:off x="1106756" y="6018285"/>
                <a:ext cx="33120" cy="54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E719137-984A-EA12-9151-86805E664EC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97756" y="6009645"/>
                  <a:ext cx="50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76E26EC-AB0A-F7F8-CB5D-044AA086E4A4}"/>
                    </a:ext>
                  </a:extLst>
                </p14:cNvPr>
                <p14:cNvContentPartPr/>
                <p14:nvPr/>
              </p14:nvContentPartPr>
              <p14:xfrm>
                <a:off x="1620836" y="5949525"/>
                <a:ext cx="1645200" cy="419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76E26EC-AB0A-F7F8-CB5D-044AA086E4A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612196" y="5940885"/>
                  <a:ext cx="16628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B1844A8-AD92-C847-199D-8D46150DAB46}"/>
                    </a:ext>
                  </a:extLst>
                </p14:cNvPr>
                <p14:cNvContentPartPr/>
                <p14:nvPr/>
              </p14:nvContentPartPr>
              <p14:xfrm>
                <a:off x="2692556" y="6106845"/>
                <a:ext cx="277560" cy="13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B1844A8-AD92-C847-199D-8D46150DAB4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683916" y="6098205"/>
                  <a:ext cx="2952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E247F030-A8B9-756A-5763-C75E928775CE}"/>
              </a:ext>
            </a:extLst>
          </p:cNvPr>
          <p:cNvGrpSpPr/>
          <p:nvPr/>
        </p:nvGrpSpPr>
        <p:grpSpPr>
          <a:xfrm>
            <a:off x="3537476" y="5957445"/>
            <a:ext cx="1258920" cy="604440"/>
            <a:chOff x="3537476" y="5957445"/>
            <a:chExt cx="125892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B5B2DC7-7B12-0A04-5779-32CFFD940A69}"/>
                    </a:ext>
                  </a:extLst>
                </p14:cNvPr>
                <p14:cNvContentPartPr/>
                <p14:nvPr/>
              </p14:nvContentPartPr>
              <p14:xfrm>
                <a:off x="3537476" y="5957445"/>
                <a:ext cx="820440" cy="604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B5B2DC7-7B12-0A04-5779-32CFFD940A6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528476" y="5948445"/>
                  <a:ext cx="83808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AC7F261-18AF-7E26-2CB1-65EDA0CC352F}"/>
                    </a:ext>
                  </a:extLst>
                </p14:cNvPr>
                <p14:cNvContentPartPr/>
                <p14:nvPr/>
              </p14:nvContentPartPr>
              <p14:xfrm>
                <a:off x="4587236" y="6134565"/>
                <a:ext cx="191880" cy="213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AC7F261-18AF-7E26-2CB1-65EDA0CC352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78236" y="6125925"/>
                  <a:ext cx="209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042C4B5-5F22-FFC1-8919-7DD1DEE9FEBE}"/>
                    </a:ext>
                  </a:extLst>
                </p14:cNvPr>
                <p14:cNvContentPartPr/>
                <p14:nvPr/>
              </p14:nvContentPartPr>
              <p14:xfrm>
                <a:off x="4513796" y="6060405"/>
                <a:ext cx="282600" cy="11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042C4B5-5F22-FFC1-8919-7DD1DEE9FEB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504796" y="6051765"/>
                  <a:ext cx="3002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99615FD-D49D-32EE-F188-DC9B362E35D3}"/>
              </a:ext>
            </a:extLst>
          </p:cNvPr>
          <p:cNvGrpSpPr/>
          <p:nvPr/>
        </p:nvGrpSpPr>
        <p:grpSpPr>
          <a:xfrm>
            <a:off x="5122556" y="6126645"/>
            <a:ext cx="424080" cy="432360"/>
            <a:chOff x="5122556" y="6126645"/>
            <a:chExt cx="42408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92CECC9-F6BD-C2D3-02C9-4599F5ACE4BE}"/>
                    </a:ext>
                  </a:extLst>
                </p14:cNvPr>
                <p14:cNvContentPartPr/>
                <p14:nvPr/>
              </p14:nvContentPartPr>
              <p14:xfrm>
                <a:off x="5122556" y="6126645"/>
                <a:ext cx="158040" cy="218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92CECC9-F6BD-C2D3-02C9-4599F5ACE4B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113556" y="6117645"/>
                  <a:ext cx="175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F8F8CC1-1477-9129-64E1-D8343D56793F}"/>
                    </a:ext>
                  </a:extLst>
                </p14:cNvPr>
                <p14:cNvContentPartPr/>
                <p14:nvPr/>
              </p14:nvContentPartPr>
              <p14:xfrm>
                <a:off x="5350796" y="6261285"/>
                <a:ext cx="195840" cy="297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F8F8CC1-1477-9129-64E1-D8343D56793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341796" y="6252645"/>
                  <a:ext cx="21348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7A42E4C-ECC5-A804-AFE1-8F0B4C913DB8}"/>
              </a:ext>
            </a:extLst>
          </p:cNvPr>
          <p:cNvGrpSpPr/>
          <p:nvPr/>
        </p:nvGrpSpPr>
        <p:grpSpPr>
          <a:xfrm>
            <a:off x="5780276" y="6033765"/>
            <a:ext cx="1842840" cy="407520"/>
            <a:chOff x="5780276" y="6033765"/>
            <a:chExt cx="184284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97E6A8F-0295-A299-0F90-DEB13653C97F}"/>
                    </a:ext>
                  </a:extLst>
                </p14:cNvPr>
                <p14:cNvContentPartPr/>
                <p14:nvPr/>
              </p14:nvContentPartPr>
              <p14:xfrm>
                <a:off x="5780276" y="6033765"/>
                <a:ext cx="1842840" cy="407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97E6A8F-0295-A299-0F90-DEB13653C97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771636" y="6025125"/>
                  <a:ext cx="18604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46EEC7C-F9D9-5C94-DD02-9FDC2462F263}"/>
                    </a:ext>
                  </a:extLst>
                </p14:cNvPr>
                <p14:cNvContentPartPr/>
                <p14:nvPr/>
              </p14:nvContentPartPr>
              <p14:xfrm>
                <a:off x="7490996" y="6262725"/>
                <a:ext cx="360" cy="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46EEC7C-F9D9-5C94-DD02-9FDC2462F26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482356" y="6254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C9CB3DD-4888-F338-F1CB-630DEE8E2D71}"/>
                    </a:ext>
                  </a:extLst>
                </p14:cNvPr>
                <p14:cNvContentPartPr/>
                <p14:nvPr/>
              </p14:nvContentPartPr>
              <p14:xfrm>
                <a:off x="7292276" y="6223125"/>
                <a:ext cx="194400" cy="111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C9CB3DD-4888-F338-F1CB-630DEE8E2D7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83636" y="6214125"/>
                  <a:ext cx="212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C344328-208A-788E-DC48-12E92AE1265A}"/>
                    </a:ext>
                  </a:extLst>
                </p14:cNvPr>
                <p14:cNvContentPartPr/>
                <p14:nvPr/>
              </p14:nvContentPartPr>
              <p14:xfrm>
                <a:off x="6979076" y="6202605"/>
                <a:ext cx="210600" cy="11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C344328-208A-788E-DC48-12E92AE1265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970076" y="6193965"/>
                  <a:ext cx="228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537F3D5-6DFB-A510-3435-FB563996FA13}"/>
                    </a:ext>
                  </a:extLst>
                </p14:cNvPr>
                <p14:cNvContentPartPr/>
                <p14:nvPr/>
              </p14:nvContentPartPr>
              <p14:xfrm>
                <a:off x="6458876" y="6165525"/>
                <a:ext cx="291960" cy="35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537F3D5-6DFB-A510-3435-FB563996FA1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449876" y="6156885"/>
                  <a:ext cx="30960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6274507-495F-2C50-60F8-071FE4A3A6D3}"/>
                  </a:ext>
                </a:extLst>
              </p14:cNvPr>
              <p14:cNvContentPartPr/>
              <p14:nvPr/>
            </p14:nvContentPartPr>
            <p14:xfrm>
              <a:off x="7961156" y="6206925"/>
              <a:ext cx="696960" cy="2415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6274507-495F-2C50-60F8-071FE4A3A6D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7952516" y="6198285"/>
                <a:ext cx="714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3F54ED59-6FF1-CC5A-E770-1464B0F3A7F5}"/>
                  </a:ext>
                </a:extLst>
              </p14:cNvPr>
              <p14:cNvContentPartPr/>
              <p14:nvPr/>
            </p14:nvContentPartPr>
            <p14:xfrm>
              <a:off x="8867636" y="6269565"/>
              <a:ext cx="1443600" cy="2671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3F54ED59-6FF1-CC5A-E770-1464B0F3A7F5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8858636" y="6260565"/>
                <a:ext cx="146124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63F0479-0D69-91F2-F8DE-77524A0417FA}"/>
              </a:ext>
            </a:extLst>
          </p:cNvPr>
          <p:cNvGrpSpPr/>
          <p:nvPr/>
        </p:nvGrpSpPr>
        <p:grpSpPr>
          <a:xfrm>
            <a:off x="10487636" y="6001005"/>
            <a:ext cx="1361160" cy="556560"/>
            <a:chOff x="10487636" y="6001005"/>
            <a:chExt cx="136116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212CCE1-4563-ED59-F584-44C6718FBBD5}"/>
                    </a:ext>
                  </a:extLst>
                </p14:cNvPr>
                <p14:cNvContentPartPr/>
                <p14:nvPr/>
              </p14:nvContentPartPr>
              <p14:xfrm>
                <a:off x="10487636" y="6001005"/>
                <a:ext cx="1236960" cy="5216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212CCE1-4563-ED59-F584-44C6718FBBD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478636" y="5992005"/>
                  <a:ext cx="125460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A25ED7F-075F-3A9F-DDAA-18D7E0A68FBF}"/>
                    </a:ext>
                  </a:extLst>
                </p14:cNvPr>
                <p14:cNvContentPartPr/>
                <p14:nvPr/>
              </p14:nvContentPartPr>
              <p14:xfrm>
                <a:off x="11826836" y="6491325"/>
                <a:ext cx="21960" cy="66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A25ED7F-075F-3A9F-DDAA-18D7E0A68FB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817836" y="6482685"/>
                  <a:ext cx="3960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388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33AFB77A-34AD-592D-5398-BE425F48AEB8}"/>
              </a:ext>
            </a:extLst>
          </p:cNvPr>
          <p:cNvGrpSpPr/>
          <p:nvPr/>
        </p:nvGrpSpPr>
        <p:grpSpPr>
          <a:xfrm>
            <a:off x="2269742" y="311271"/>
            <a:ext cx="3826258" cy="696564"/>
            <a:chOff x="4453676" y="4933605"/>
            <a:chExt cx="4977360" cy="90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0B3906D-AACD-E43C-0878-CA3122CC2061}"/>
                    </a:ext>
                  </a:extLst>
                </p14:cNvPr>
                <p14:cNvContentPartPr/>
                <p14:nvPr/>
              </p14:nvContentPartPr>
              <p14:xfrm>
                <a:off x="4453676" y="4933605"/>
                <a:ext cx="170280" cy="265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0B3906D-AACD-E43C-0878-CA3122CC206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41981" y="4922359"/>
                  <a:ext cx="193202" cy="2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F8B2B82-F840-8349-E79B-2880496DC4F7}"/>
                    </a:ext>
                  </a:extLst>
                </p14:cNvPr>
                <p14:cNvContentPartPr/>
                <p14:nvPr/>
              </p14:nvContentPartPr>
              <p14:xfrm>
                <a:off x="4700276" y="4963845"/>
                <a:ext cx="275760" cy="197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F8B2B82-F840-8349-E79B-2880496DC4F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89040" y="4952605"/>
                  <a:ext cx="298701" cy="220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2966E6-E88A-E3BB-C4FA-9834F856430F}"/>
                    </a:ext>
                  </a:extLst>
                </p14:cNvPr>
                <p14:cNvContentPartPr/>
                <p14:nvPr/>
              </p14:nvContentPartPr>
              <p14:xfrm>
                <a:off x="4959476" y="5166885"/>
                <a:ext cx="154080" cy="131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2966E6-E88A-E3BB-C4FA-9834F85643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47768" y="5155662"/>
                  <a:ext cx="177028" cy="154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A44B16C-F5D0-18D5-F895-BC51806E5102}"/>
                    </a:ext>
                  </a:extLst>
                </p14:cNvPr>
                <p14:cNvContentPartPr/>
                <p14:nvPr/>
              </p14:nvContentPartPr>
              <p14:xfrm>
                <a:off x="4922396" y="5228085"/>
                <a:ext cx="270000" cy="43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A44B16C-F5D0-18D5-F895-BC51806E510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10698" y="5216404"/>
                  <a:ext cx="292929" cy="66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17156B-377D-A317-EF68-3357F65D32BD}"/>
                    </a:ext>
                  </a:extLst>
                </p14:cNvPr>
                <p14:cNvContentPartPr/>
                <p14:nvPr/>
              </p14:nvContentPartPr>
              <p14:xfrm>
                <a:off x="4457996" y="5423925"/>
                <a:ext cx="618480" cy="46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17156B-377D-A317-EF68-3357F65D32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46291" y="5412225"/>
                  <a:ext cx="641421" cy="69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2B3EA8-C6C5-93DC-B706-3B9859EBC03E}"/>
                    </a:ext>
                  </a:extLst>
                </p14:cNvPr>
                <p14:cNvContentPartPr/>
                <p14:nvPr/>
              </p14:nvContentPartPr>
              <p14:xfrm>
                <a:off x="4517396" y="5585205"/>
                <a:ext cx="174240" cy="254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2B3EA8-C6C5-93DC-B706-3B9859EBC03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05686" y="5573955"/>
                  <a:ext cx="197191" cy="2774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E65720-A6E7-C856-F370-9984BBD2D907}"/>
                    </a:ext>
                  </a:extLst>
                </p14:cNvPr>
                <p14:cNvContentPartPr/>
                <p14:nvPr/>
              </p14:nvContentPartPr>
              <p14:xfrm>
                <a:off x="4821596" y="5574045"/>
                <a:ext cx="173160" cy="254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E65720-A6E7-C856-F370-9984BBD2D90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09896" y="5562343"/>
                  <a:ext cx="196092" cy="277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604E24F-A5F4-5BFF-42CA-4405CE6E61A0}"/>
                    </a:ext>
                  </a:extLst>
                </p14:cNvPr>
                <p14:cNvContentPartPr/>
                <p14:nvPr/>
              </p14:nvContentPartPr>
              <p14:xfrm>
                <a:off x="4745996" y="5687805"/>
                <a:ext cx="236520" cy="21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604E24F-A5F4-5BFF-42CA-4405CE6E61A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34755" y="5676535"/>
                  <a:ext cx="259469" cy="44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7F9FF2-7346-9B47-C199-D175EDE678D2}"/>
                    </a:ext>
                  </a:extLst>
                </p14:cNvPr>
                <p14:cNvContentPartPr/>
                <p14:nvPr/>
              </p14:nvContentPartPr>
              <p14:xfrm>
                <a:off x="5532236" y="5234565"/>
                <a:ext cx="225720" cy="27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7F9FF2-7346-9B47-C199-D175EDE678D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20529" y="5223015"/>
                  <a:ext cx="248667" cy="50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FC5D11-1805-24A5-AB9B-541AEB6841ED}"/>
                    </a:ext>
                  </a:extLst>
                </p14:cNvPr>
                <p14:cNvContentPartPr/>
                <p14:nvPr/>
              </p14:nvContentPartPr>
              <p14:xfrm>
                <a:off x="6076556" y="5029005"/>
                <a:ext cx="157320" cy="239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FC5D11-1805-24A5-AB9B-541AEB6841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64851" y="5017766"/>
                  <a:ext cx="180263" cy="262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FD0DE72-C569-838C-5B3C-8559CEEC9633}"/>
                    </a:ext>
                  </a:extLst>
                </p14:cNvPr>
                <p14:cNvContentPartPr/>
                <p14:nvPr/>
              </p14:nvContentPartPr>
              <p14:xfrm>
                <a:off x="5541956" y="5373165"/>
                <a:ext cx="219240" cy="2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FD0DE72-C569-838C-5B3C-8559CEEC96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30244" y="5361165"/>
                  <a:ext cx="242195" cy="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1572B-690E-2EAC-C053-7A8F215AE7D7}"/>
                    </a:ext>
                  </a:extLst>
                </p14:cNvPr>
                <p14:cNvContentPartPr/>
                <p14:nvPr/>
              </p14:nvContentPartPr>
              <p14:xfrm>
                <a:off x="6480116" y="5146725"/>
                <a:ext cx="151920" cy="27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1572B-690E-2EAC-C053-7A8F215AE7D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68394" y="5135030"/>
                  <a:ext cx="174896" cy="299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909CEC-8DB4-4F83-2F01-4CA1378D32A2}"/>
                    </a:ext>
                  </a:extLst>
                </p14:cNvPr>
                <p14:cNvContentPartPr/>
                <p14:nvPr/>
              </p14:nvContentPartPr>
              <p14:xfrm>
                <a:off x="6481556" y="5270205"/>
                <a:ext cx="169560" cy="18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909CEC-8DB4-4F83-2F01-4CA1378D32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69878" y="5258907"/>
                  <a:ext cx="192448" cy="41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99B458D-2411-DCE2-0F70-A2093BFC438E}"/>
                    </a:ext>
                  </a:extLst>
                </p14:cNvPr>
                <p14:cNvContentPartPr/>
                <p14:nvPr/>
              </p14:nvContentPartPr>
              <p14:xfrm>
                <a:off x="6455996" y="5146005"/>
                <a:ext cx="194400" cy="29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99B458D-2411-DCE2-0F70-A2093BFC43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44781" y="5134291"/>
                  <a:ext cx="217298" cy="5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581293-556F-C184-9B3E-A38967374775}"/>
                    </a:ext>
                  </a:extLst>
                </p14:cNvPr>
                <p14:cNvContentPartPr/>
                <p14:nvPr/>
              </p14:nvContentPartPr>
              <p14:xfrm>
                <a:off x="6745076" y="5430405"/>
                <a:ext cx="167400" cy="156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581293-556F-C184-9B3E-A3896737477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33386" y="5418710"/>
                  <a:ext cx="190312" cy="179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4C5291-E0CB-BD2C-F497-62F0C49373E7}"/>
                    </a:ext>
                  </a:extLst>
                </p14:cNvPr>
                <p14:cNvContentPartPr/>
                <p14:nvPr/>
              </p14:nvContentPartPr>
              <p14:xfrm>
                <a:off x="6743996" y="5523285"/>
                <a:ext cx="179640" cy="23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4C5291-E0CB-BD2C-F497-62F0C49373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32768" y="5511814"/>
                  <a:ext cx="202563" cy="45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54059D0-AE90-7228-8B60-C4FBE838C635}"/>
                    </a:ext>
                  </a:extLst>
                </p14:cNvPr>
                <p14:cNvContentPartPr/>
                <p14:nvPr/>
              </p14:nvContentPartPr>
              <p14:xfrm>
                <a:off x="7204796" y="5368845"/>
                <a:ext cx="245520" cy="3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54059D0-AE90-7228-8B60-C4FBE838C63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93105" y="5357256"/>
                  <a:ext cx="268435" cy="56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6B06353-483F-95ED-96BF-EB0188F48675}"/>
                    </a:ext>
                  </a:extLst>
                </p14:cNvPr>
                <p14:cNvContentPartPr/>
                <p14:nvPr/>
              </p14:nvContentPartPr>
              <p14:xfrm>
                <a:off x="7886636" y="5135205"/>
                <a:ext cx="173520" cy="225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6B06353-483F-95ED-96BF-EB0188F4867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74943" y="5123498"/>
                  <a:ext cx="196438" cy="248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8F829C-94CC-DF8A-3FD1-74CEB353734D}"/>
                    </a:ext>
                  </a:extLst>
                </p14:cNvPr>
                <p14:cNvContentPartPr/>
                <p14:nvPr/>
              </p14:nvContentPartPr>
              <p14:xfrm>
                <a:off x="8158076" y="5106045"/>
                <a:ext cx="158760" cy="247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8F829C-94CC-DF8A-3FD1-74CEB353734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46836" y="5094808"/>
                  <a:ext cx="181708" cy="270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DAB52A0-FC9F-33B1-AE20-42BE92DF4F8B}"/>
                    </a:ext>
                  </a:extLst>
                </p14:cNvPr>
                <p14:cNvContentPartPr/>
                <p14:nvPr/>
              </p14:nvContentPartPr>
              <p14:xfrm>
                <a:off x="8436716" y="5148885"/>
                <a:ext cx="17640" cy="17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DAB52A0-FC9F-33B1-AE20-42BE92DF4F8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25111" y="5137166"/>
                  <a:ext cx="40386" cy="198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8052E76-A3B5-13DF-F5B5-20D2AE108671}"/>
                    </a:ext>
                  </a:extLst>
                </p14:cNvPr>
                <p14:cNvContentPartPr/>
                <p14:nvPr/>
              </p14:nvContentPartPr>
              <p14:xfrm>
                <a:off x="8293796" y="5104245"/>
                <a:ext cx="278640" cy="28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8052E76-A3B5-13DF-F5B5-20D2AE1086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82088" y="5092545"/>
                  <a:ext cx="301587" cy="51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4CC2D9-4543-C9C6-5CAF-4326DAFBECAE}"/>
                    </a:ext>
                  </a:extLst>
                </p14:cNvPr>
                <p14:cNvContentPartPr/>
                <p14:nvPr/>
              </p14:nvContentPartPr>
              <p14:xfrm>
                <a:off x="7832996" y="5367045"/>
                <a:ext cx="836640" cy="88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4CC2D9-4543-C9C6-5CAF-4326DAFBECA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21760" y="5355813"/>
                  <a:ext cx="859581" cy="111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D1BEAB5-864E-2436-3886-D0CCB85D0708}"/>
                    </a:ext>
                  </a:extLst>
                </p14:cNvPr>
                <p14:cNvContentPartPr/>
                <p14:nvPr/>
              </p14:nvContentPartPr>
              <p14:xfrm>
                <a:off x="8299556" y="5536245"/>
                <a:ext cx="184320" cy="176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D1BEAB5-864E-2436-3886-D0CCB85D07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87861" y="5525022"/>
                  <a:ext cx="207243" cy="199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631FBDA-EDB9-1DA2-AE38-012293A0022E}"/>
                    </a:ext>
                  </a:extLst>
                </p14:cNvPr>
                <p14:cNvContentPartPr/>
                <p14:nvPr/>
              </p14:nvContentPartPr>
              <p14:xfrm>
                <a:off x="8813276" y="5077965"/>
                <a:ext cx="160200" cy="246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631FBDA-EDB9-1DA2-AE38-012293A0022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01565" y="5066730"/>
                  <a:ext cx="183153" cy="269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D6C786-FE4E-1A33-26C9-5E9C04351E71}"/>
                    </a:ext>
                  </a:extLst>
                </p14:cNvPr>
                <p14:cNvContentPartPr/>
                <p14:nvPr/>
              </p14:nvContentPartPr>
              <p14:xfrm>
                <a:off x="9046916" y="5179125"/>
                <a:ext cx="136800" cy="126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D6C786-FE4E-1A33-26C9-5E9C04351E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35204" y="5167415"/>
                  <a:ext cx="159756" cy="148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A0C6E0-2070-5583-3FB3-3866E3BA550F}"/>
                    </a:ext>
                  </a:extLst>
                </p14:cNvPr>
                <p14:cNvContentPartPr/>
                <p14:nvPr/>
              </p14:nvContentPartPr>
              <p14:xfrm>
                <a:off x="8817596" y="5401965"/>
                <a:ext cx="543960" cy="43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A0C6E0-2070-5583-3FB3-3866E3BA55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05893" y="5390695"/>
                  <a:ext cx="566898" cy="66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ABF9C3-D396-49A9-E24B-D14DF7319297}"/>
                    </a:ext>
                  </a:extLst>
                </p14:cNvPr>
                <p14:cNvContentPartPr/>
                <p14:nvPr/>
              </p14:nvContentPartPr>
              <p14:xfrm>
                <a:off x="8857196" y="5511765"/>
                <a:ext cx="136440" cy="182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ABF9C3-D396-49A9-E24B-D14DF731929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45514" y="5500058"/>
                  <a:ext cx="159336" cy="205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6E7A024-9438-DFFA-590F-938BD2B1A837}"/>
                    </a:ext>
                  </a:extLst>
                </p14:cNvPr>
                <p14:cNvContentPartPr/>
                <p14:nvPr/>
              </p14:nvContentPartPr>
              <p14:xfrm>
                <a:off x="9077876" y="5558925"/>
                <a:ext cx="305280" cy="18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6E7A024-9438-DFFA-590F-938BD2B1A83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66170" y="5547232"/>
                  <a:ext cx="328223" cy="210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95D4D7-ACA3-C440-D420-ACB6F0029F8A}"/>
                    </a:ext>
                  </a:extLst>
                </p14:cNvPr>
                <p14:cNvContentPartPr/>
                <p14:nvPr/>
              </p14:nvContentPartPr>
              <p14:xfrm>
                <a:off x="9089036" y="5573325"/>
                <a:ext cx="342000" cy="75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95D4D7-ACA3-C440-D420-ACB6F0029F8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77340" y="5561603"/>
                  <a:ext cx="364925" cy="9893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093A5EB-66A2-80BF-F52B-3398BDC9B753}"/>
                  </a:ext>
                </a:extLst>
              </p14:cNvPr>
              <p14:cNvContentPartPr/>
              <p14:nvPr/>
            </p14:nvContentPartPr>
            <p14:xfrm>
              <a:off x="442916" y="488325"/>
              <a:ext cx="862560" cy="522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093A5EB-66A2-80BF-F52B-3398BDC9B75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3916" y="479325"/>
                <a:ext cx="880200" cy="54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4614CAC3-8AF4-A743-E0A3-0C6C2F6F032F}"/>
              </a:ext>
            </a:extLst>
          </p:cNvPr>
          <p:cNvGrpSpPr/>
          <p:nvPr/>
        </p:nvGrpSpPr>
        <p:grpSpPr>
          <a:xfrm>
            <a:off x="6669116" y="340005"/>
            <a:ext cx="4087800" cy="433440"/>
            <a:chOff x="6669116" y="340005"/>
            <a:chExt cx="408780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14F9CD-CDBC-C806-6501-71B5F70D6EE0}"/>
                    </a:ext>
                  </a:extLst>
                </p14:cNvPr>
                <p14:cNvContentPartPr/>
                <p14:nvPr/>
              </p14:nvContentPartPr>
              <p14:xfrm>
                <a:off x="6669116" y="373485"/>
                <a:ext cx="451080" cy="360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14F9CD-CDBC-C806-6501-71B5F70D6EE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60476" y="364845"/>
                  <a:ext cx="4687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7850FD-2AE7-0A47-D300-BF6545CC120C}"/>
                    </a:ext>
                  </a:extLst>
                </p14:cNvPr>
                <p14:cNvContentPartPr/>
                <p14:nvPr/>
              </p14:nvContentPartPr>
              <p14:xfrm>
                <a:off x="6761996" y="395085"/>
                <a:ext cx="313200" cy="44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7850FD-2AE7-0A47-D300-BF6545CC120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53356" y="386445"/>
                  <a:ext cx="330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B6BFBB-632F-1DE0-1320-6DF2EF484DAA}"/>
                    </a:ext>
                  </a:extLst>
                </p14:cNvPr>
                <p14:cNvContentPartPr/>
                <p14:nvPr/>
              </p14:nvContentPartPr>
              <p14:xfrm>
                <a:off x="7367876" y="553125"/>
                <a:ext cx="923040" cy="210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B6BFBB-632F-1DE0-1320-6DF2EF484DA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58876" y="544125"/>
                  <a:ext cx="940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9F94269-3A52-DCAC-95AB-0AD34309FCAD}"/>
                    </a:ext>
                  </a:extLst>
                </p14:cNvPr>
                <p14:cNvContentPartPr/>
                <p14:nvPr/>
              </p14:nvContentPartPr>
              <p14:xfrm>
                <a:off x="8321876" y="418125"/>
                <a:ext cx="639720" cy="355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9F94269-3A52-DCAC-95AB-0AD34309FC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12876" y="409125"/>
                  <a:ext cx="657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175B49B-5AE9-8A25-5018-FE430E62E289}"/>
                    </a:ext>
                  </a:extLst>
                </p14:cNvPr>
                <p14:cNvContentPartPr/>
                <p14:nvPr/>
              </p14:nvContentPartPr>
              <p14:xfrm>
                <a:off x="7328636" y="383565"/>
                <a:ext cx="30960" cy="9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175B49B-5AE9-8A25-5018-FE430E62E28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19636" y="374565"/>
                  <a:ext cx="4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FBAD026-9E4E-E2C2-27B5-9CC0A29F7EDA}"/>
                    </a:ext>
                  </a:extLst>
                </p14:cNvPr>
                <p14:cNvContentPartPr/>
                <p14:nvPr/>
              </p14:nvContentPartPr>
              <p14:xfrm>
                <a:off x="7419356" y="363405"/>
                <a:ext cx="13320" cy="128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FBAD026-9E4E-E2C2-27B5-9CC0A29F7ED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10356" y="354405"/>
                  <a:ext cx="30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A232E2-B1DE-B969-5514-B1045B873ECD}"/>
                    </a:ext>
                  </a:extLst>
                </p14:cNvPr>
                <p14:cNvContentPartPr/>
                <p14:nvPr/>
              </p14:nvContentPartPr>
              <p14:xfrm>
                <a:off x="9164996" y="346125"/>
                <a:ext cx="1591920" cy="383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A232E2-B1DE-B969-5514-B1045B873EC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55996" y="337485"/>
                  <a:ext cx="16095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8FA2146-812B-C0B8-F02D-09C793CCFBBE}"/>
                    </a:ext>
                  </a:extLst>
                </p14:cNvPr>
                <p14:cNvContentPartPr/>
                <p14:nvPr/>
              </p14:nvContentPartPr>
              <p14:xfrm>
                <a:off x="9839636" y="483645"/>
                <a:ext cx="337680" cy="27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8FA2146-812B-C0B8-F02D-09C793CCFB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30636" y="475005"/>
                  <a:ext cx="355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5B8E20F-A236-C907-7E98-36608389C8D3}"/>
                    </a:ext>
                  </a:extLst>
                </p14:cNvPr>
                <p14:cNvContentPartPr/>
                <p14:nvPr/>
              </p14:nvContentPartPr>
              <p14:xfrm>
                <a:off x="8854316" y="356565"/>
                <a:ext cx="116280" cy="105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5B8E20F-A236-C907-7E98-36608389C8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45676" y="347925"/>
                  <a:ext cx="133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3CDA3D2-1D13-7AE9-1453-41B5E9626753}"/>
                    </a:ext>
                  </a:extLst>
                </p14:cNvPr>
                <p14:cNvContentPartPr/>
                <p14:nvPr/>
              </p14:nvContentPartPr>
              <p14:xfrm>
                <a:off x="9000116" y="340005"/>
                <a:ext cx="64800" cy="120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3CDA3D2-1D13-7AE9-1453-41B5E962675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91476" y="331365"/>
                  <a:ext cx="8244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95C9321-7EC8-1879-3771-95A2DE328A6F}"/>
                  </a:ext>
                </a:extLst>
              </p14:cNvPr>
              <p14:cNvContentPartPr/>
              <p14:nvPr/>
            </p14:nvContentPartPr>
            <p14:xfrm>
              <a:off x="1771316" y="595245"/>
              <a:ext cx="286560" cy="200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95C9321-7EC8-1879-3771-95A2DE328A6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62316" y="586605"/>
                <a:ext cx="3042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6E1800C-7D50-5BE8-DE37-D3D173697CF1}"/>
                  </a:ext>
                </a:extLst>
              </p14:cNvPr>
              <p14:cNvContentPartPr/>
              <p14:nvPr/>
            </p14:nvContentPartPr>
            <p14:xfrm>
              <a:off x="2502476" y="1548885"/>
              <a:ext cx="218520" cy="217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6E1800C-7D50-5BE8-DE37-D3D173697CF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93476" y="1539885"/>
                <a:ext cx="23616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E0856AED-46D7-7F72-4F3F-3D8ADB3BAA49}"/>
              </a:ext>
            </a:extLst>
          </p:cNvPr>
          <p:cNvGrpSpPr/>
          <p:nvPr/>
        </p:nvGrpSpPr>
        <p:grpSpPr>
          <a:xfrm>
            <a:off x="3006836" y="1354125"/>
            <a:ext cx="1766160" cy="727920"/>
            <a:chOff x="3006836" y="1354125"/>
            <a:chExt cx="1766160" cy="72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268FD2C-3789-210D-BF0C-31B874B68CD4}"/>
                    </a:ext>
                  </a:extLst>
                </p14:cNvPr>
                <p14:cNvContentPartPr/>
                <p14:nvPr/>
              </p14:nvContentPartPr>
              <p14:xfrm>
                <a:off x="3029876" y="1580925"/>
                <a:ext cx="254520" cy="22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268FD2C-3789-210D-BF0C-31B874B68CD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21236" y="1572285"/>
                  <a:ext cx="272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8DAD2C-9659-6148-C640-E9B0A6C5BEB7}"/>
                    </a:ext>
                  </a:extLst>
                </p14:cNvPr>
                <p14:cNvContentPartPr/>
                <p14:nvPr/>
              </p14:nvContentPartPr>
              <p14:xfrm>
                <a:off x="3006836" y="1694685"/>
                <a:ext cx="246240" cy="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8DAD2C-9659-6148-C640-E9B0A6C5BEB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98196" y="1685685"/>
                  <a:ext cx="263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ED8840-2841-79D6-8BD9-CA2AF47217AB}"/>
                    </a:ext>
                  </a:extLst>
                </p14:cNvPr>
                <p14:cNvContentPartPr/>
                <p14:nvPr/>
              </p14:nvContentPartPr>
              <p14:xfrm>
                <a:off x="3459716" y="1656885"/>
                <a:ext cx="137880" cy="22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ED8840-2841-79D6-8BD9-CA2AF47217A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50716" y="1648245"/>
                  <a:ext cx="155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005C6E-6025-CB5D-58D9-2A2602D6C8EA}"/>
                    </a:ext>
                  </a:extLst>
                </p14:cNvPr>
                <p14:cNvContentPartPr/>
                <p14:nvPr/>
              </p14:nvContentPartPr>
              <p14:xfrm>
                <a:off x="3664556" y="1620885"/>
                <a:ext cx="125640" cy="115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005C6E-6025-CB5D-58D9-2A2602D6C8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55916" y="1611885"/>
                  <a:ext cx="143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CE6CCA-58AC-869C-2700-43EA3D5AABA2}"/>
                    </a:ext>
                  </a:extLst>
                </p14:cNvPr>
                <p14:cNvContentPartPr/>
                <p14:nvPr/>
              </p14:nvContentPartPr>
              <p14:xfrm>
                <a:off x="3352436" y="1508925"/>
                <a:ext cx="115200" cy="331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CE6CCA-58AC-869C-2700-43EA3D5AABA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43436" y="1499925"/>
                  <a:ext cx="1328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34C366-4683-124D-F09A-14DEFD0B7AFF}"/>
                    </a:ext>
                  </a:extLst>
                </p14:cNvPr>
                <p14:cNvContentPartPr/>
                <p14:nvPr/>
              </p14:nvContentPartPr>
              <p14:xfrm>
                <a:off x="3732236" y="1489125"/>
                <a:ext cx="145800" cy="402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34C366-4683-124D-F09A-14DEFD0B7A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723596" y="1480485"/>
                  <a:ext cx="1634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1CC33BC-91B9-041D-2BAA-6FAC2ACBAF75}"/>
                    </a:ext>
                  </a:extLst>
                </p14:cNvPr>
                <p14:cNvContentPartPr/>
                <p14:nvPr/>
              </p14:nvContentPartPr>
              <p14:xfrm>
                <a:off x="3970916" y="1669125"/>
                <a:ext cx="156240" cy="13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1CC33BC-91B9-041D-2BAA-6FAC2ACBAF7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62276" y="1660485"/>
                  <a:ext cx="173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44C401-3CD5-9F11-AC31-E336DC802097}"/>
                    </a:ext>
                  </a:extLst>
                </p14:cNvPr>
                <p14:cNvContentPartPr/>
                <p14:nvPr/>
              </p14:nvContentPartPr>
              <p14:xfrm>
                <a:off x="4180796" y="1423245"/>
                <a:ext cx="148320" cy="19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44C401-3CD5-9F11-AC31-E336DC80209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72156" y="1414245"/>
                  <a:ext cx="165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ABFC9B9-DDE5-9B5B-017A-558B70A58262}"/>
                    </a:ext>
                  </a:extLst>
                </p14:cNvPr>
                <p14:cNvContentPartPr/>
                <p14:nvPr/>
              </p14:nvContentPartPr>
              <p14:xfrm>
                <a:off x="4351076" y="1446285"/>
                <a:ext cx="213480" cy="142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ABFC9B9-DDE5-9B5B-017A-558B70A5826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42436" y="1437645"/>
                  <a:ext cx="231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9D7117B-9CFF-150A-2328-3871250E7A26}"/>
                    </a:ext>
                  </a:extLst>
                </p14:cNvPr>
                <p14:cNvContentPartPr/>
                <p14:nvPr/>
              </p14:nvContentPartPr>
              <p14:xfrm>
                <a:off x="4425956" y="1354125"/>
                <a:ext cx="15120" cy="291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9D7117B-9CFF-150A-2328-3871250E7A2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16956" y="1345485"/>
                  <a:ext cx="32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9D9C37-F95E-2C40-CB94-192E499D8E3E}"/>
                    </a:ext>
                  </a:extLst>
                </p14:cNvPr>
                <p14:cNvContentPartPr/>
                <p14:nvPr/>
              </p14:nvContentPartPr>
              <p14:xfrm>
                <a:off x="4185116" y="1705485"/>
                <a:ext cx="384120" cy="31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9D9C37-F95E-2C40-CB94-192E499D8E3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76116" y="1696485"/>
                  <a:ext cx="401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7049B1C-F02E-DA5E-99C5-DE539B96712C}"/>
                    </a:ext>
                  </a:extLst>
                </p14:cNvPr>
                <p14:cNvContentPartPr/>
                <p14:nvPr/>
              </p14:nvContentPartPr>
              <p14:xfrm>
                <a:off x="4146236" y="1818885"/>
                <a:ext cx="142200" cy="190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7049B1C-F02E-DA5E-99C5-DE539B96712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37236" y="1809885"/>
                  <a:ext cx="159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67424B7-555D-E83F-4F14-212292572886}"/>
                    </a:ext>
                  </a:extLst>
                </p14:cNvPr>
                <p14:cNvContentPartPr/>
                <p14:nvPr/>
              </p14:nvContentPartPr>
              <p14:xfrm>
                <a:off x="4375916" y="1827885"/>
                <a:ext cx="201960" cy="171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67424B7-555D-E83F-4F14-21229257288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66916" y="1819245"/>
                  <a:ext cx="219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4FEB975-DB35-7A52-92CD-828607AE6D9A}"/>
                    </a:ext>
                  </a:extLst>
                </p14:cNvPr>
                <p14:cNvContentPartPr/>
                <p14:nvPr/>
              </p14:nvContentPartPr>
              <p14:xfrm>
                <a:off x="4328036" y="1927965"/>
                <a:ext cx="217800" cy="8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4FEB975-DB35-7A52-92CD-828607AE6D9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19036" y="1919325"/>
                  <a:ext cx="235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E7916CF-1B35-074E-EB73-D10AF44737BD}"/>
                    </a:ext>
                  </a:extLst>
                </p14:cNvPr>
                <p14:cNvContentPartPr/>
                <p14:nvPr/>
              </p14:nvContentPartPr>
              <p14:xfrm>
                <a:off x="3862916" y="1379685"/>
                <a:ext cx="167760" cy="658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E7916CF-1B35-074E-EB73-D10AF44737B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54276" y="1370685"/>
                  <a:ext cx="18540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53EEDB4-6C05-BDD5-B0EA-21585DDF066C}"/>
                    </a:ext>
                  </a:extLst>
                </p14:cNvPr>
                <p14:cNvContentPartPr/>
                <p14:nvPr/>
              </p14:nvContentPartPr>
              <p14:xfrm>
                <a:off x="4589756" y="1379685"/>
                <a:ext cx="183240" cy="702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53EEDB4-6C05-BDD5-B0EA-21585DDF066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81116" y="1370685"/>
                  <a:ext cx="200880" cy="72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DC5768F-AC1F-D9C7-6851-CCA182C4DAA2}"/>
              </a:ext>
            </a:extLst>
          </p:cNvPr>
          <p:cNvGrpSpPr/>
          <p:nvPr/>
        </p:nvGrpSpPr>
        <p:grpSpPr>
          <a:xfrm>
            <a:off x="4927796" y="1468965"/>
            <a:ext cx="1389600" cy="672480"/>
            <a:chOff x="4927796" y="1468965"/>
            <a:chExt cx="138960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24BEF8F-5A17-6024-5A5A-BF65951E7E63}"/>
                    </a:ext>
                  </a:extLst>
                </p14:cNvPr>
                <p14:cNvContentPartPr/>
                <p14:nvPr/>
              </p14:nvContentPartPr>
              <p14:xfrm>
                <a:off x="4927796" y="1669845"/>
                <a:ext cx="150840" cy="15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24BEF8F-5A17-6024-5A5A-BF65951E7E6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19156" y="1661205"/>
                  <a:ext cx="168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2BFECC8-45AC-B682-746D-456FE3AA49C4}"/>
                    </a:ext>
                  </a:extLst>
                </p14:cNvPr>
                <p14:cNvContentPartPr/>
                <p14:nvPr/>
              </p14:nvContentPartPr>
              <p14:xfrm>
                <a:off x="5251436" y="1506765"/>
                <a:ext cx="132120" cy="227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2BFECC8-45AC-B682-746D-456FE3AA49C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42796" y="1497765"/>
                  <a:ext cx="149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22B061-CEF9-7C43-6877-535169394F87}"/>
                    </a:ext>
                  </a:extLst>
                </p14:cNvPr>
                <p14:cNvContentPartPr/>
                <p14:nvPr/>
              </p14:nvContentPartPr>
              <p14:xfrm>
                <a:off x="5451956" y="1468965"/>
                <a:ext cx="4680" cy="252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22B061-CEF9-7C43-6877-535169394F8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42956" y="1459965"/>
                  <a:ext cx="22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F512335-F5C7-1C61-3A45-975A8E4959B2}"/>
                    </a:ext>
                  </a:extLst>
                </p14:cNvPr>
                <p14:cNvContentPartPr/>
                <p14:nvPr/>
              </p14:nvContentPartPr>
              <p14:xfrm>
                <a:off x="5468156" y="1482645"/>
                <a:ext cx="146520" cy="239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F512335-F5C7-1C61-3A45-975A8E4959B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59516" y="1474005"/>
                  <a:ext cx="164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0AD3CCA-0136-DEEC-A0F0-A15CA5DA1B7D}"/>
                    </a:ext>
                  </a:extLst>
                </p14:cNvPr>
                <p14:cNvContentPartPr/>
                <p14:nvPr/>
              </p14:nvContentPartPr>
              <p14:xfrm>
                <a:off x="5710076" y="1529805"/>
                <a:ext cx="15840" cy="205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0AD3CCA-0136-DEEC-A0F0-A15CA5DA1B7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01076" y="1521165"/>
                  <a:ext cx="33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8297F77-C3D0-4C23-7795-308D617242A0}"/>
                    </a:ext>
                  </a:extLst>
                </p14:cNvPr>
                <p14:cNvContentPartPr/>
                <p14:nvPr/>
              </p14:nvContentPartPr>
              <p14:xfrm>
                <a:off x="5623316" y="1507125"/>
                <a:ext cx="167040" cy="29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8297F77-C3D0-4C23-7795-308D617242A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614676" y="1498125"/>
                  <a:ext cx="184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48A8FA-DB0F-544D-1132-24B2ACBC82B4}"/>
                    </a:ext>
                  </a:extLst>
                </p14:cNvPr>
                <p14:cNvContentPartPr/>
                <p14:nvPr/>
              </p14:nvContentPartPr>
              <p14:xfrm>
                <a:off x="5210756" y="1822125"/>
                <a:ext cx="585000" cy="57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48A8FA-DB0F-544D-1132-24B2ACBC82B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02116" y="1813485"/>
                  <a:ext cx="602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4161D03-6C99-9C59-8F2B-7770213E4D61}"/>
                    </a:ext>
                  </a:extLst>
                </p14:cNvPr>
                <p14:cNvContentPartPr/>
                <p14:nvPr/>
              </p14:nvContentPartPr>
              <p14:xfrm>
                <a:off x="5458436" y="1987005"/>
                <a:ext cx="136800" cy="145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4161D03-6C99-9C59-8F2B-7770213E4D6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49436" y="1978005"/>
                  <a:ext cx="154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95638A-9AAD-7378-6565-3B859E8773A0}"/>
                    </a:ext>
                  </a:extLst>
                </p14:cNvPr>
                <p14:cNvContentPartPr/>
                <p14:nvPr/>
              </p14:nvContentPartPr>
              <p14:xfrm>
                <a:off x="5952356" y="1493445"/>
                <a:ext cx="138960" cy="261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95638A-9AAD-7378-6565-3B859E8773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43716" y="1484445"/>
                  <a:ext cx="156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C516F67-4F20-9797-0370-66EA4FDAB519}"/>
                    </a:ext>
                  </a:extLst>
                </p14:cNvPr>
                <p14:cNvContentPartPr/>
                <p14:nvPr/>
              </p14:nvContentPartPr>
              <p14:xfrm>
                <a:off x="6148556" y="1598925"/>
                <a:ext cx="114120" cy="125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C516F67-4F20-9797-0370-66EA4FDAB51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39556" y="1590285"/>
                  <a:ext cx="131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EAFFD7-0702-3734-74C4-6886D1569FC0}"/>
                    </a:ext>
                  </a:extLst>
                </p14:cNvPr>
                <p14:cNvContentPartPr/>
                <p14:nvPr/>
              </p14:nvContentPartPr>
              <p14:xfrm>
                <a:off x="5840036" y="1812765"/>
                <a:ext cx="477360" cy="58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EAFFD7-0702-3734-74C4-6886D1569FC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31036" y="1804125"/>
                  <a:ext cx="495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DC15554-8793-BE38-441B-D13AD8E9DBCD}"/>
                    </a:ext>
                  </a:extLst>
                </p14:cNvPr>
                <p14:cNvContentPartPr/>
                <p14:nvPr/>
              </p14:nvContentPartPr>
              <p14:xfrm>
                <a:off x="5905916" y="1925085"/>
                <a:ext cx="110520" cy="216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DC15554-8793-BE38-441B-D13AD8E9DBC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96916" y="1916445"/>
                  <a:ext cx="128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2FD126F-223C-10F6-B288-47728B4407F1}"/>
                    </a:ext>
                  </a:extLst>
                </p14:cNvPr>
                <p14:cNvContentPartPr/>
                <p14:nvPr/>
              </p14:nvContentPartPr>
              <p14:xfrm>
                <a:off x="6139196" y="1927245"/>
                <a:ext cx="144360" cy="180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2FD126F-223C-10F6-B288-47728B4407F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30556" y="1918605"/>
                  <a:ext cx="162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A57F654-CA5B-B592-0A0B-7BA548B88A01}"/>
                    </a:ext>
                  </a:extLst>
                </p14:cNvPr>
                <p14:cNvContentPartPr/>
                <p14:nvPr/>
              </p14:nvContentPartPr>
              <p14:xfrm>
                <a:off x="6125876" y="2006805"/>
                <a:ext cx="151560" cy="25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A57F654-CA5B-B592-0A0B-7BA548B88A0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16876" y="1997805"/>
                  <a:ext cx="169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CA0199B-AE5D-49F5-7D37-10DDDCF4D1B6}"/>
                    </a:ext>
                  </a:extLst>
                </p14:cNvPr>
                <p14:cNvContentPartPr/>
                <p14:nvPr/>
              </p14:nvContentPartPr>
              <p14:xfrm>
                <a:off x="5804396" y="1669845"/>
                <a:ext cx="99360" cy="97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CA0199B-AE5D-49F5-7D37-10DDDCF4D1B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95396" y="1661205"/>
                  <a:ext cx="11700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68EA091-0490-795A-78A4-11DA65167398}"/>
              </a:ext>
            </a:extLst>
          </p:cNvPr>
          <p:cNvGrpSpPr/>
          <p:nvPr/>
        </p:nvGrpSpPr>
        <p:grpSpPr>
          <a:xfrm>
            <a:off x="7699436" y="988725"/>
            <a:ext cx="927720" cy="152640"/>
            <a:chOff x="7699436" y="988725"/>
            <a:chExt cx="92772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608F32E-BD4D-EC9F-0B01-479DED5BA506}"/>
                    </a:ext>
                  </a:extLst>
                </p14:cNvPr>
                <p14:cNvContentPartPr/>
                <p14:nvPr/>
              </p14:nvContentPartPr>
              <p14:xfrm>
                <a:off x="7699436" y="993765"/>
                <a:ext cx="248040" cy="147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608F32E-BD4D-EC9F-0B01-479DED5BA50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90436" y="985125"/>
                  <a:ext cx="265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34A3F37-84CF-C1FC-A322-FF846FB4A898}"/>
                    </a:ext>
                  </a:extLst>
                </p14:cNvPr>
                <p14:cNvContentPartPr/>
                <p14:nvPr/>
              </p14:nvContentPartPr>
              <p14:xfrm>
                <a:off x="8055476" y="988725"/>
                <a:ext cx="340920" cy="132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34A3F37-84CF-C1FC-A322-FF846FB4A89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46836" y="980085"/>
                  <a:ext cx="358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51CB8E-B4A6-1808-F6A4-B63D0AAED75E}"/>
                    </a:ext>
                  </a:extLst>
                </p14:cNvPr>
                <p14:cNvContentPartPr/>
                <p14:nvPr/>
              </p14:nvContentPartPr>
              <p14:xfrm>
                <a:off x="8462276" y="1000245"/>
                <a:ext cx="164880" cy="111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51CB8E-B4A6-1808-F6A4-B63D0AAED7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53276" y="991245"/>
                  <a:ext cx="1825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A7A3DE-268D-CC81-544F-DF7C1BBC05D2}"/>
              </a:ext>
            </a:extLst>
          </p:cNvPr>
          <p:cNvGrpSpPr/>
          <p:nvPr/>
        </p:nvGrpSpPr>
        <p:grpSpPr>
          <a:xfrm>
            <a:off x="2486636" y="2544285"/>
            <a:ext cx="699120" cy="434160"/>
            <a:chOff x="2486636" y="2544285"/>
            <a:chExt cx="6991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A8410D5-2E5B-8FCB-84E0-7E04C52CB067}"/>
                    </a:ext>
                  </a:extLst>
                </p14:cNvPr>
                <p14:cNvContentPartPr/>
                <p14:nvPr/>
              </p14:nvContentPartPr>
              <p14:xfrm>
                <a:off x="2486636" y="2710965"/>
                <a:ext cx="162720" cy="218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A8410D5-2E5B-8FCB-84E0-7E04C52CB06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77996" y="2701965"/>
                  <a:ext cx="180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6C116CF-DACF-60D2-AAB2-1768218D0F6A}"/>
                    </a:ext>
                  </a:extLst>
                </p14:cNvPr>
                <p14:cNvContentPartPr/>
                <p14:nvPr/>
              </p14:nvContentPartPr>
              <p14:xfrm>
                <a:off x="2783276" y="2544285"/>
                <a:ext cx="170640" cy="295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6C116CF-DACF-60D2-AAB2-1768218D0F6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74276" y="2535285"/>
                  <a:ext cx="1882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9A93F8A-A82A-BDA1-E92D-A7498009D3C3}"/>
                    </a:ext>
                  </a:extLst>
                </p14:cNvPr>
                <p14:cNvContentPartPr/>
                <p14:nvPr/>
              </p14:nvContentPartPr>
              <p14:xfrm>
                <a:off x="3005756" y="2628165"/>
                <a:ext cx="165960" cy="149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9A93F8A-A82A-BDA1-E92D-A7498009D3C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97116" y="2619525"/>
                  <a:ext cx="183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E56B3B3-5BF7-F481-28F0-8F38A0313103}"/>
                    </a:ext>
                  </a:extLst>
                </p14:cNvPr>
                <p14:cNvContentPartPr/>
                <p14:nvPr/>
              </p14:nvContentPartPr>
              <p14:xfrm>
                <a:off x="2715236" y="2910405"/>
                <a:ext cx="470520" cy="68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E56B3B3-5BF7-F481-28F0-8F38A03131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06236" y="2901405"/>
                  <a:ext cx="488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644F822-6679-10AE-DBB5-5114AD402771}"/>
                    </a:ext>
                  </a:extLst>
                </p14:cNvPr>
                <p14:cNvContentPartPr/>
                <p14:nvPr/>
              </p14:nvContentPartPr>
              <p14:xfrm>
                <a:off x="3133196" y="2626725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644F822-6679-10AE-DBB5-5114AD40277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24196" y="2618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B6B7F9-D6D8-07F4-281D-E1B88B88EAFF}"/>
                    </a:ext>
                  </a:extLst>
                </p14:cNvPr>
                <p14:cNvContentPartPr/>
                <p14:nvPr/>
              </p14:nvContentPartPr>
              <p14:xfrm>
                <a:off x="3066596" y="2563365"/>
                <a:ext cx="66600" cy="299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B6B7F9-D6D8-07F4-281D-E1B88B88EAF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57956" y="2554725"/>
                  <a:ext cx="8424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CF6675E-26B6-80E3-4F87-7A8EE2F8B236}"/>
              </a:ext>
            </a:extLst>
          </p:cNvPr>
          <p:cNvGrpSpPr/>
          <p:nvPr/>
        </p:nvGrpSpPr>
        <p:grpSpPr>
          <a:xfrm>
            <a:off x="2756276" y="3039645"/>
            <a:ext cx="464400" cy="218880"/>
            <a:chOff x="2756276" y="3039645"/>
            <a:chExt cx="46440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799F970-9FD5-8FFE-2E4F-60FC1EB88758}"/>
                    </a:ext>
                  </a:extLst>
                </p14:cNvPr>
                <p14:cNvContentPartPr/>
                <p14:nvPr/>
              </p14:nvContentPartPr>
              <p14:xfrm>
                <a:off x="2756276" y="3039645"/>
                <a:ext cx="133560" cy="198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799F970-9FD5-8FFE-2E4F-60FC1EB8875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47636" y="3030645"/>
                  <a:ext cx="151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23740DE-A6CD-BE9F-3DBE-E5C22DC5D438}"/>
                    </a:ext>
                  </a:extLst>
                </p14:cNvPr>
                <p14:cNvContentPartPr/>
                <p14:nvPr/>
              </p14:nvContentPartPr>
              <p14:xfrm>
                <a:off x="3006116" y="3069165"/>
                <a:ext cx="175680" cy="189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23740DE-A6CD-BE9F-3DBE-E5C22DC5D43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997116" y="3060525"/>
                  <a:ext cx="193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3E000A-CF3E-3AEC-85F6-8CA5146EAA27}"/>
                    </a:ext>
                  </a:extLst>
                </p14:cNvPr>
                <p14:cNvContentPartPr/>
                <p14:nvPr/>
              </p14:nvContentPartPr>
              <p14:xfrm>
                <a:off x="2989556" y="3141525"/>
                <a:ext cx="231120" cy="20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3E000A-CF3E-3AEC-85F6-8CA5146EAA2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980556" y="3132525"/>
                  <a:ext cx="2487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2661383-3A5D-4E91-157D-140E7482CE8D}"/>
              </a:ext>
            </a:extLst>
          </p:cNvPr>
          <p:cNvGrpSpPr/>
          <p:nvPr/>
        </p:nvGrpSpPr>
        <p:grpSpPr>
          <a:xfrm>
            <a:off x="3512636" y="2926605"/>
            <a:ext cx="250200" cy="114840"/>
            <a:chOff x="3512636" y="2926605"/>
            <a:chExt cx="25020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A958B6F-CDDA-9693-ADDB-5D88A10B907A}"/>
                    </a:ext>
                  </a:extLst>
                </p14:cNvPr>
                <p14:cNvContentPartPr/>
                <p14:nvPr/>
              </p14:nvContentPartPr>
              <p14:xfrm>
                <a:off x="3512636" y="2926605"/>
                <a:ext cx="232200" cy="19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A958B6F-CDDA-9693-ADDB-5D88A10B907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03636" y="2917605"/>
                  <a:ext cx="249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BBE1303-0045-FA15-1787-218FD2B5C416}"/>
                    </a:ext>
                  </a:extLst>
                </p14:cNvPr>
                <p14:cNvContentPartPr/>
                <p14:nvPr/>
              </p14:nvContentPartPr>
              <p14:xfrm>
                <a:off x="3547916" y="3019845"/>
                <a:ext cx="214920" cy="21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BBE1303-0045-FA15-1787-218FD2B5C41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39276" y="3011205"/>
                  <a:ext cx="2325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0DA7211-3824-0BF9-99B6-B819EC1A7F4F}"/>
              </a:ext>
            </a:extLst>
          </p:cNvPr>
          <p:cNvGrpSpPr/>
          <p:nvPr/>
        </p:nvGrpSpPr>
        <p:grpSpPr>
          <a:xfrm>
            <a:off x="4086476" y="2564445"/>
            <a:ext cx="1797480" cy="741240"/>
            <a:chOff x="4086476" y="2564445"/>
            <a:chExt cx="1797480" cy="74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371E69F-90CD-6057-9D6C-D60637DC5F56}"/>
                    </a:ext>
                  </a:extLst>
                </p14:cNvPr>
                <p14:cNvContentPartPr/>
                <p14:nvPr/>
              </p14:nvContentPartPr>
              <p14:xfrm>
                <a:off x="4132556" y="2592885"/>
                <a:ext cx="221760" cy="263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371E69F-90CD-6057-9D6C-D60637DC5F5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123556" y="2584245"/>
                  <a:ext cx="239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BD520FD-BB69-C6D1-E7B5-BC75AEC362FB}"/>
                    </a:ext>
                  </a:extLst>
                </p14:cNvPr>
                <p14:cNvContentPartPr/>
                <p14:nvPr/>
              </p14:nvContentPartPr>
              <p14:xfrm>
                <a:off x="4468076" y="2608005"/>
                <a:ext cx="34920" cy="258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BD520FD-BB69-C6D1-E7B5-BC75AEC362F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59436" y="2599005"/>
                  <a:ext cx="52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4A82944-E41B-A436-24CE-FBB8DC001140}"/>
                    </a:ext>
                  </a:extLst>
                </p14:cNvPr>
                <p14:cNvContentPartPr/>
                <p14:nvPr/>
              </p14:nvContentPartPr>
              <p14:xfrm>
                <a:off x="4488956" y="2596125"/>
                <a:ext cx="173880" cy="243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4A82944-E41B-A436-24CE-FBB8DC00114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480316" y="2587485"/>
                  <a:ext cx="191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3B8A6AA-4646-20D9-ED48-C5EA60371E52}"/>
                    </a:ext>
                  </a:extLst>
                </p14:cNvPr>
                <p14:cNvContentPartPr/>
                <p14:nvPr/>
              </p14:nvContentPartPr>
              <p14:xfrm>
                <a:off x="4828796" y="2628885"/>
                <a:ext cx="16200" cy="217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3B8A6AA-4646-20D9-ED48-C5EA60371E5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19796" y="2620245"/>
                  <a:ext cx="33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BB9782D-8AB7-DBE2-3C52-F999224D5D09}"/>
                    </a:ext>
                  </a:extLst>
                </p14:cNvPr>
                <p14:cNvContentPartPr/>
                <p14:nvPr/>
              </p14:nvContentPartPr>
              <p14:xfrm>
                <a:off x="4693076" y="2593965"/>
                <a:ext cx="253440" cy="30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BB9782D-8AB7-DBE2-3C52-F999224D5D0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84076" y="2585325"/>
                  <a:ext cx="271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A714832-4D61-6578-F103-4236542A594E}"/>
                    </a:ext>
                  </a:extLst>
                </p14:cNvPr>
                <p14:cNvContentPartPr/>
                <p14:nvPr/>
              </p14:nvContentPartPr>
              <p14:xfrm>
                <a:off x="4927076" y="2826885"/>
                <a:ext cx="105120" cy="10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A714832-4D61-6578-F103-4236542A594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18436" y="2817885"/>
                  <a:ext cx="122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A0D48EB-E294-CAA1-75C7-B5D58134CE81}"/>
                    </a:ext>
                  </a:extLst>
                </p14:cNvPr>
                <p14:cNvContentPartPr/>
                <p14:nvPr/>
              </p14:nvContentPartPr>
              <p14:xfrm>
                <a:off x="4086476" y="2993205"/>
                <a:ext cx="991080" cy="47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A0D48EB-E294-CAA1-75C7-B5D58134CE8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077476" y="2984565"/>
                  <a:ext cx="1008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11FA13D-33CD-09FF-7ECB-16393AA51347}"/>
                    </a:ext>
                  </a:extLst>
                </p14:cNvPr>
                <p14:cNvContentPartPr/>
                <p14:nvPr/>
              </p14:nvContentPartPr>
              <p14:xfrm>
                <a:off x="4435316" y="3159885"/>
                <a:ext cx="190080" cy="145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11FA13D-33CD-09FF-7ECB-16393AA5134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26676" y="3151245"/>
                  <a:ext cx="207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E446CC6-59CF-A4D5-F93C-17EBE3D6847D}"/>
                    </a:ext>
                  </a:extLst>
                </p14:cNvPr>
                <p14:cNvContentPartPr/>
                <p14:nvPr/>
              </p14:nvContentPartPr>
              <p14:xfrm>
                <a:off x="5390396" y="2564445"/>
                <a:ext cx="175680" cy="308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E446CC6-59CF-A4D5-F93C-17EBE3D6847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381756" y="2555805"/>
                  <a:ext cx="193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59FD20A-ED29-162B-71AE-8F8BC475BF2E}"/>
                    </a:ext>
                  </a:extLst>
                </p14:cNvPr>
                <p14:cNvContentPartPr/>
                <p14:nvPr/>
              </p14:nvContentPartPr>
              <p14:xfrm>
                <a:off x="5614316" y="2695125"/>
                <a:ext cx="106920" cy="133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59FD20A-ED29-162B-71AE-8F8BC475BF2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05316" y="2686485"/>
                  <a:ext cx="124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3FC0ED8-CBE4-35D7-AC00-E14123BBD1A5}"/>
                    </a:ext>
                  </a:extLst>
                </p14:cNvPr>
                <p14:cNvContentPartPr/>
                <p14:nvPr/>
              </p14:nvContentPartPr>
              <p14:xfrm>
                <a:off x="5267636" y="2901765"/>
                <a:ext cx="616320" cy="80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3FC0ED8-CBE4-35D7-AC00-E14123BBD1A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58636" y="2892765"/>
                  <a:ext cx="633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2474B14-6276-65AD-5C0E-0A5A68450F1A}"/>
                    </a:ext>
                  </a:extLst>
                </p14:cNvPr>
                <p14:cNvContentPartPr/>
                <p14:nvPr/>
              </p14:nvContentPartPr>
              <p14:xfrm>
                <a:off x="5360876" y="3009405"/>
                <a:ext cx="138240" cy="270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2474B14-6276-65AD-5C0E-0A5A68450F1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52236" y="3000405"/>
                  <a:ext cx="155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7A9313F-6BAE-A91F-137F-DA7E8181FC2C}"/>
                    </a:ext>
                  </a:extLst>
                </p14:cNvPr>
                <p14:cNvContentPartPr/>
                <p14:nvPr/>
              </p14:nvContentPartPr>
              <p14:xfrm>
                <a:off x="5592716" y="3088245"/>
                <a:ext cx="209880" cy="167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7A9313F-6BAE-A91F-137F-DA7E8181FC2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584076" y="3079245"/>
                  <a:ext cx="227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0921507-6AAB-20CC-FA37-319F27665147}"/>
                    </a:ext>
                  </a:extLst>
                </p14:cNvPr>
                <p14:cNvContentPartPr/>
                <p14:nvPr/>
              </p14:nvContentPartPr>
              <p14:xfrm>
                <a:off x="5593076" y="3155205"/>
                <a:ext cx="188640" cy="12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0921507-6AAB-20CC-FA37-319F2766514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84436" y="3146205"/>
                  <a:ext cx="2062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26D8423-0CD6-1E75-EE70-8EADA5E55010}"/>
                  </a:ext>
                </a:extLst>
              </p14:cNvPr>
              <p14:cNvContentPartPr/>
              <p14:nvPr/>
            </p14:nvContentPartPr>
            <p14:xfrm>
              <a:off x="3501476" y="808005"/>
              <a:ext cx="102600" cy="5904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26D8423-0CD6-1E75-EE70-8EADA5E55010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492836" y="799005"/>
                <a:ext cx="120240" cy="60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2CA0839-573B-4E0A-5D7D-91D63DBBF032}"/>
              </a:ext>
            </a:extLst>
          </p:cNvPr>
          <p:cNvGrpSpPr/>
          <p:nvPr/>
        </p:nvGrpSpPr>
        <p:grpSpPr>
          <a:xfrm>
            <a:off x="3846356" y="839325"/>
            <a:ext cx="253080" cy="493560"/>
            <a:chOff x="3846356" y="839325"/>
            <a:chExt cx="25308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04A5817-55C7-F700-02DF-FC8645848D97}"/>
                    </a:ext>
                  </a:extLst>
                </p14:cNvPr>
                <p14:cNvContentPartPr/>
                <p14:nvPr/>
              </p14:nvContentPartPr>
              <p14:xfrm>
                <a:off x="3865796" y="920325"/>
                <a:ext cx="233640" cy="412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04A5817-55C7-F700-02DF-FC8645848D9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57156" y="911685"/>
                  <a:ext cx="2512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35DBAA-E5FC-4BE9-8A1B-B0EF1CB68062}"/>
                    </a:ext>
                  </a:extLst>
                </p14:cNvPr>
                <p14:cNvContentPartPr/>
                <p14:nvPr/>
              </p14:nvContentPartPr>
              <p14:xfrm>
                <a:off x="3846356" y="839325"/>
                <a:ext cx="25200" cy="154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35DBAA-E5FC-4BE9-8A1B-B0EF1CB6806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37716" y="830325"/>
                  <a:ext cx="428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901EBAB-66CC-2D77-DC60-381FB2E46054}"/>
              </a:ext>
            </a:extLst>
          </p:cNvPr>
          <p:cNvGrpSpPr/>
          <p:nvPr/>
        </p:nvGrpSpPr>
        <p:grpSpPr>
          <a:xfrm>
            <a:off x="891476" y="3398205"/>
            <a:ext cx="1968840" cy="463680"/>
            <a:chOff x="891476" y="3398205"/>
            <a:chExt cx="196884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0FC7B1F-28D2-1D39-EBB1-2314C0202407}"/>
                    </a:ext>
                  </a:extLst>
                </p14:cNvPr>
                <p14:cNvContentPartPr/>
                <p14:nvPr/>
              </p14:nvContentPartPr>
              <p14:xfrm>
                <a:off x="891476" y="3398205"/>
                <a:ext cx="1292040" cy="406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0FC7B1F-28D2-1D39-EBB1-2314C020240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82836" y="3389565"/>
                  <a:ext cx="13096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4DEDD38-9E67-BC1E-C6EB-8BE5B242FF28}"/>
                    </a:ext>
                  </a:extLst>
                </p14:cNvPr>
                <p14:cNvContentPartPr/>
                <p14:nvPr/>
              </p14:nvContentPartPr>
              <p14:xfrm>
                <a:off x="1374956" y="3559845"/>
                <a:ext cx="340920" cy="19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4DEDD38-9E67-BC1E-C6EB-8BE5B242FF2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366316" y="3551205"/>
                  <a:ext cx="358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0D46929-FFEC-81BC-C8B4-1A21F9C03D9B}"/>
                    </a:ext>
                  </a:extLst>
                </p14:cNvPr>
                <p14:cNvContentPartPr/>
                <p14:nvPr/>
              </p14:nvContentPartPr>
              <p14:xfrm>
                <a:off x="2386556" y="3688725"/>
                <a:ext cx="473760" cy="173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0D46929-FFEC-81BC-C8B4-1A21F9C03D9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377556" y="3680085"/>
                  <a:ext cx="49140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26B885-F081-41CC-81F9-66CB4730FA31}"/>
              </a:ext>
            </a:extLst>
          </p:cNvPr>
          <p:cNvGrpSpPr/>
          <p:nvPr/>
        </p:nvGrpSpPr>
        <p:grpSpPr>
          <a:xfrm>
            <a:off x="3078116" y="3501165"/>
            <a:ext cx="855000" cy="529920"/>
            <a:chOff x="3078116" y="3501165"/>
            <a:chExt cx="855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E158AB-2FFE-EEB1-A4C9-3B76738982DA}"/>
                    </a:ext>
                  </a:extLst>
                </p14:cNvPr>
                <p14:cNvContentPartPr/>
                <p14:nvPr/>
              </p14:nvContentPartPr>
              <p14:xfrm>
                <a:off x="3078116" y="3501165"/>
                <a:ext cx="855000" cy="529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E158AB-2FFE-EEB1-A4C9-3B76738982D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69476" y="3492165"/>
                  <a:ext cx="87264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A658B7A-2C53-6C17-11C5-34F64910585F}"/>
                    </a:ext>
                  </a:extLst>
                </p14:cNvPr>
                <p14:cNvContentPartPr/>
                <p14:nvPr/>
              </p14:nvContentPartPr>
              <p14:xfrm>
                <a:off x="3357116" y="3587205"/>
                <a:ext cx="50400" cy="8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A658B7A-2C53-6C17-11C5-34F64910585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48476" y="3578565"/>
                  <a:ext cx="680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D36D245-C2AC-5A77-0E72-54FFF57AEB17}"/>
              </a:ext>
            </a:extLst>
          </p:cNvPr>
          <p:cNvGrpSpPr/>
          <p:nvPr/>
        </p:nvGrpSpPr>
        <p:grpSpPr>
          <a:xfrm>
            <a:off x="4095836" y="3516285"/>
            <a:ext cx="1174320" cy="351360"/>
            <a:chOff x="4095836" y="3516285"/>
            <a:chExt cx="117432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03EFCB5-063B-CC4F-10B8-C253D4BEC797}"/>
                    </a:ext>
                  </a:extLst>
                </p14:cNvPr>
                <p14:cNvContentPartPr/>
                <p14:nvPr/>
              </p14:nvContentPartPr>
              <p14:xfrm>
                <a:off x="4095836" y="3516285"/>
                <a:ext cx="1174320" cy="351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03EFCB5-063B-CC4F-10B8-C253D4BEC79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086836" y="3507645"/>
                  <a:ext cx="1191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A3B3C83-8C23-9762-122C-E35CD0B22B8A}"/>
                    </a:ext>
                  </a:extLst>
                </p14:cNvPr>
                <p14:cNvContentPartPr/>
                <p14:nvPr/>
              </p14:nvContentPartPr>
              <p14:xfrm>
                <a:off x="4947596" y="3614925"/>
                <a:ext cx="27720" cy="9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A3B3C83-8C23-9762-122C-E35CD0B22B8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38596" y="3605925"/>
                  <a:ext cx="4536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FA67379-0393-023F-3565-9F7C60FA8B32}"/>
                  </a:ext>
                </a:extLst>
              </p14:cNvPr>
              <p14:cNvContentPartPr/>
              <p14:nvPr/>
            </p14:nvContentPartPr>
            <p14:xfrm>
              <a:off x="5411996" y="3849645"/>
              <a:ext cx="11160" cy="108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FA67379-0393-023F-3565-9F7C60FA8B32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403356" y="3840645"/>
                <a:ext cx="28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4916C1C-0834-2206-7611-5F6CE1BD36A2}"/>
                  </a:ext>
                </a:extLst>
              </p14:cNvPr>
              <p14:cNvContentPartPr/>
              <p14:nvPr/>
            </p14:nvContentPartPr>
            <p14:xfrm>
              <a:off x="5374556" y="3871245"/>
              <a:ext cx="57960" cy="29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4916C1C-0834-2206-7611-5F6CE1BD36A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365916" y="3862245"/>
                <a:ext cx="7560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94CE8C5-30C9-74E6-9EE6-6EC05111A1DE}"/>
              </a:ext>
            </a:extLst>
          </p:cNvPr>
          <p:cNvGrpSpPr/>
          <p:nvPr/>
        </p:nvGrpSpPr>
        <p:grpSpPr>
          <a:xfrm>
            <a:off x="5903036" y="3511605"/>
            <a:ext cx="2247840" cy="412560"/>
            <a:chOff x="5903036" y="3511605"/>
            <a:chExt cx="22478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AA452D4-9313-66EC-ABEA-41F4772CC9AC}"/>
                    </a:ext>
                  </a:extLst>
                </p14:cNvPr>
                <p14:cNvContentPartPr/>
                <p14:nvPr/>
              </p14:nvContentPartPr>
              <p14:xfrm>
                <a:off x="5967476" y="3650565"/>
                <a:ext cx="79560" cy="228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AA452D4-9313-66EC-ABEA-41F4772CC9A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58476" y="3641565"/>
                  <a:ext cx="97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A44B4CC-9537-A2CF-205D-425DBB3DBF06}"/>
                    </a:ext>
                  </a:extLst>
                </p14:cNvPr>
                <p14:cNvContentPartPr/>
                <p14:nvPr/>
              </p14:nvContentPartPr>
              <p14:xfrm>
                <a:off x="5903036" y="3630405"/>
                <a:ext cx="204480" cy="54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A44B4CC-9537-A2CF-205D-425DBB3DBF0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94396" y="3621405"/>
                  <a:ext cx="222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38A7BE-2E64-CB4A-ACC3-74551708CADB}"/>
                    </a:ext>
                  </a:extLst>
                </p14:cNvPr>
                <p14:cNvContentPartPr/>
                <p14:nvPr/>
              </p14:nvContentPartPr>
              <p14:xfrm>
                <a:off x="6092036" y="3530685"/>
                <a:ext cx="648720" cy="382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38A7BE-2E64-CB4A-ACC3-74551708CAD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083036" y="3522045"/>
                  <a:ext cx="6663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75F808D-4C9E-B1DE-B810-BC60B37EC7CF}"/>
                    </a:ext>
                  </a:extLst>
                </p14:cNvPr>
                <p14:cNvContentPartPr/>
                <p14:nvPr/>
              </p14:nvContentPartPr>
              <p14:xfrm>
                <a:off x="6542756" y="3661365"/>
                <a:ext cx="30960" cy="17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75F808D-4C9E-B1DE-B810-BC60B37EC7C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34116" y="3652365"/>
                  <a:ext cx="48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44D9B06-2A43-BC23-098A-F071A3FE1A17}"/>
                    </a:ext>
                  </a:extLst>
                </p14:cNvPr>
                <p14:cNvContentPartPr/>
                <p14:nvPr/>
              </p14:nvContentPartPr>
              <p14:xfrm>
                <a:off x="6864956" y="3511605"/>
                <a:ext cx="1285920" cy="412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44D9B06-2A43-BC23-098A-F071A3FE1A1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56316" y="3502965"/>
                  <a:ext cx="13035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A4E7D0F-000D-30BD-DDE9-752147DDEDD2}"/>
                    </a:ext>
                  </a:extLst>
                </p14:cNvPr>
                <p14:cNvContentPartPr/>
                <p14:nvPr/>
              </p14:nvContentPartPr>
              <p14:xfrm>
                <a:off x="6859916" y="3677925"/>
                <a:ext cx="417240" cy="11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A4E7D0F-000D-30BD-DDE9-752147DDEDD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51276" y="3668925"/>
                  <a:ext cx="4348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83F2777-F83A-0975-A694-404A7B8DCBBF}"/>
              </a:ext>
            </a:extLst>
          </p:cNvPr>
          <p:cNvGrpSpPr/>
          <p:nvPr/>
        </p:nvGrpSpPr>
        <p:grpSpPr>
          <a:xfrm>
            <a:off x="8354996" y="3436005"/>
            <a:ext cx="3119040" cy="659880"/>
            <a:chOff x="8354996" y="3436005"/>
            <a:chExt cx="311904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531F956-8FF4-A07F-FF6E-75CEC4E3152B}"/>
                    </a:ext>
                  </a:extLst>
                </p14:cNvPr>
                <p14:cNvContentPartPr/>
                <p14:nvPr/>
              </p14:nvContentPartPr>
              <p14:xfrm>
                <a:off x="8354996" y="3436005"/>
                <a:ext cx="1993680" cy="659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531F956-8FF4-A07F-FF6E-75CEC4E3152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45996" y="3427005"/>
                  <a:ext cx="201132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EBB59E5-B4F7-CFBB-BFDF-235490196D68}"/>
                    </a:ext>
                  </a:extLst>
                </p14:cNvPr>
                <p14:cNvContentPartPr/>
                <p14:nvPr/>
              </p14:nvContentPartPr>
              <p14:xfrm>
                <a:off x="10068236" y="3670005"/>
                <a:ext cx="264600" cy="87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EBB59E5-B4F7-CFBB-BFDF-235490196D6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59236" y="3661365"/>
                  <a:ext cx="282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202AAF5-047E-D407-840E-F7C093D5D880}"/>
                    </a:ext>
                  </a:extLst>
                </p14:cNvPr>
                <p14:cNvContentPartPr/>
                <p14:nvPr/>
              </p14:nvContentPartPr>
              <p14:xfrm>
                <a:off x="9971756" y="3664245"/>
                <a:ext cx="88200" cy="14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202AAF5-047E-D407-840E-F7C093D5D88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62756" y="3655245"/>
                  <a:ext cx="105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A67371E-DC30-FC85-47D0-72606A627577}"/>
                    </a:ext>
                  </a:extLst>
                </p14:cNvPr>
                <p14:cNvContentPartPr/>
                <p14:nvPr/>
              </p14:nvContentPartPr>
              <p14:xfrm>
                <a:off x="9752516" y="3654885"/>
                <a:ext cx="36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A67371E-DC30-FC85-47D0-72606A62757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43876" y="3645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AB2CAF9-AE2D-D878-780F-0C1F22C0C1A5}"/>
                    </a:ext>
                  </a:extLst>
                </p14:cNvPr>
                <p14:cNvContentPartPr/>
                <p14:nvPr/>
              </p14:nvContentPartPr>
              <p14:xfrm>
                <a:off x="9361556" y="3599805"/>
                <a:ext cx="434880" cy="19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AB2CAF9-AE2D-D878-780F-0C1F22C0C1A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52556" y="3590805"/>
                  <a:ext cx="452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AB184EE-3235-2511-80B3-25E42A305E83}"/>
                    </a:ext>
                  </a:extLst>
                </p14:cNvPr>
                <p14:cNvContentPartPr/>
                <p14:nvPr/>
              </p14:nvContentPartPr>
              <p14:xfrm>
                <a:off x="10597076" y="3760365"/>
                <a:ext cx="316800" cy="33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AB184EE-3235-2511-80B3-25E42A305E8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588076" y="3751365"/>
                  <a:ext cx="334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FEF0D1-95F8-04E9-03DA-4805818D57CE}"/>
                    </a:ext>
                  </a:extLst>
                </p14:cNvPr>
                <p14:cNvContentPartPr/>
                <p14:nvPr/>
              </p14:nvContentPartPr>
              <p14:xfrm>
                <a:off x="10635596" y="3880965"/>
                <a:ext cx="262800" cy="20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FEF0D1-95F8-04E9-03DA-4805818D57C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26596" y="3872325"/>
                  <a:ext cx="280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C514F9E-E2F8-318E-1ED9-F20CC65AFE03}"/>
                    </a:ext>
                  </a:extLst>
                </p14:cNvPr>
                <p14:cNvContentPartPr/>
                <p14:nvPr/>
              </p14:nvContentPartPr>
              <p14:xfrm>
                <a:off x="11060756" y="3725445"/>
                <a:ext cx="413280" cy="230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C514F9E-E2F8-318E-1ED9-F20CC65AFE0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051756" y="3716445"/>
                  <a:ext cx="430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E0A957F-5EEA-9B6F-D770-138C7C431D86}"/>
                    </a:ext>
                  </a:extLst>
                </p14:cNvPr>
                <p14:cNvContentPartPr/>
                <p14:nvPr/>
              </p14:nvContentPartPr>
              <p14:xfrm>
                <a:off x="10568636" y="3747765"/>
                <a:ext cx="338040" cy="64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E0A957F-5EEA-9B6F-D770-138C7C431D8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559996" y="3739125"/>
                  <a:ext cx="355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C902C9D-FEB4-1786-6EE3-4C8C5677DDC7}"/>
                    </a:ext>
                  </a:extLst>
                </p14:cNvPr>
                <p14:cNvContentPartPr/>
                <p14:nvPr/>
              </p14:nvContentPartPr>
              <p14:xfrm>
                <a:off x="10534076" y="3887085"/>
                <a:ext cx="357120" cy="39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C902C9D-FEB4-1786-6EE3-4C8C5677DDC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25076" y="3878085"/>
                  <a:ext cx="3747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07278C5-A33E-DD45-920F-3FBF6929C98B}"/>
              </a:ext>
            </a:extLst>
          </p:cNvPr>
          <p:cNvGrpSpPr/>
          <p:nvPr/>
        </p:nvGrpSpPr>
        <p:grpSpPr>
          <a:xfrm>
            <a:off x="199916" y="4067805"/>
            <a:ext cx="3054600" cy="453600"/>
            <a:chOff x="199916" y="4067805"/>
            <a:chExt cx="305460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DC1024E-D37D-8D9E-4529-7C9E605C6398}"/>
                    </a:ext>
                  </a:extLst>
                </p14:cNvPr>
                <p14:cNvContentPartPr/>
                <p14:nvPr/>
              </p14:nvContentPartPr>
              <p14:xfrm>
                <a:off x="199916" y="4090485"/>
                <a:ext cx="850680" cy="379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DC1024E-D37D-8D9E-4529-7C9E605C639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90916" y="4081845"/>
                  <a:ext cx="8683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68F4809-CE08-6DA3-D8D9-BAE092165502}"/>
                    </a:ext>
                  </a:extLst>
                </p14:cNvPr>
                <p14:cNvContentPartPr/>
                <p14:nvPr/>
              </p14:nvContentPartPr>
              <p14:xfrm>
                <a:off x="1174796" y="4067805"/>
                <a:ext cx="549360" cy="406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68F4809-CE08-6DA3-D8D9-BAE09216550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66156" y="4059165"/>
                  <a:ext cx="5670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141DA49-852E-01C8-CC9D-29B5706C5E6D}"/>
                    </a:ext>
                  </a:extLst>
                </p14:cNvPr>
                <p14:cNvContentPartPr/>
                <p14:nvPr/>
              </p14:nvContentPartPr>
              <p14:xfrm>
                <a:off x="1261916" y="4170045"/>
                <a:ext cx="408240" cy="30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141DA49-852E-01C8-CC9D-29B5706C5E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53276" y="4161045"/>
                  <a:ext cx="425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6BE3D71-4E35-8883-E539-9B93404BDF9C}"/>
                    </a:ext>
                  </a:extLst>
                </p14:cNvPr>
                <p14:cNvContentPartPr/>
                <p14:nvPr/>
              </p14:nvContentPartPr>
              <p14:xfrm>
                <a:off x="1927916" y="4316565"/>
                <a:ext cx="1326600" cy="204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6BE3D71-4E35-8883-E539-9B93404BDF9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919276" y="4307565"/>
                  <a:ext cx="134424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5126DDC-5C2E-9177-03AF-16F4F93317A3}"/>
              </a:ext>
            </a:extLst>
          </p:cNvPr>
          <p:cNvGrpSpPr/>
          <p:nvPr/>
        </p:nvGrpSpPr>
        <p:grpSpPr>
          <a:xfrm>
            <a:off x="3530636" y="4094805"/>
            <a:ext cx="3175560" cy="637560"/>
            <a:chOff x="3530636" y="4094805"/>
            <a:chExt cx="317556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5CE3AF3-CDDD-E1E3-D1EB-829B769BC35A}"/>
                    </a:ext>
                  </a:extLst>
                </p14:cNvPr>
                <p14:cNvContentPartPr/>
                <p14:nvPr/>
              </p14:nvContentPartPr>
              <p14:xfrm>
                <a:off x="3530636" y="4094805"/>
                <a:ext cx="1578960" cy="443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5CE3AF3-CDDD-E1E3-D1EB-829B769BC35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21996" y="4086165"/>
                  <a:ext cx="15966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C4D0D73-E546-9D2F-A2E0-02AAE67A62CB}"/>
                    </a:ext>
                  </a:extLst>
                </p14:cNvPr>
                <p14:cNvContentPartPr/>
                <p14:nvPr/>
              </p14:nvContentPartPr>
              <p14:xfrm>
                <a:off x="4202396" y="4194525"/>
                <a:ext cx="456840" cy="43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C4D0D73-E546-9D2F-A2E0-02AAE67A62C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193756" y="4185885"/>
                  <a:ext cx="474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EED0DCE-3834-DD4A-4802-3783B60CFC22}"/>
                    </a:ext>
                  </a:extLst>
                </p14:cNvPr>
                <p14:cNvContentPartPr/>
                <p14:nvPr/>
              </p14:nvContentPartPr>
              <p14:xfrm>
                <a:off x="5265836" y="4381365"/>
                <a:ext cx="765360" cy="351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EED0DCE-3834-DD4A-4802-3783B60CFC2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257196" y="4372365"/>
                  <a:ext cx="7830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13B3EAF-F1C0-464B-F8B6-A6A3FC49274A}"/>
                    </a:ext>
                  </a:extLst>
                </p14:cNvPr>
                <p14:cNvContentPartPr/>
                <p14:nvPr/>
              </p14:nvContentPartPr>
              <p14:xfrm>
                <a:off x="6256916" y="4391805"/>
                <a:ext cx="449280" cy="181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13B3EAF-F1C0-464B-F8B6-A6A3FC49274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248276" y="4382805"/>
                  <a:ext cx="466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7B8560D-FD75-80D8-2376-4682BA2E7BA6}"/>
                    </a:ext>
                  </a:extLst>
                </p14:cNvPr>
                <p14:cNvContentPartPr/>
                <p14:nvPr/>
              </p14:nvContentPartPr>
              <p14:xfrm>
                <a:off x="6447716" y="4282365"/>
                <a:ext cx="381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7B8560D-FD75-80D8-2376-4682BA2E7BA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439076" y="4273365"/>
                  <a:ext cx="558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9C2B47A-BFF9-E4E3-4988-514F76108443}"/>
              </a:ext>
            </a:extLst>
          </p:cNvPr>
          <p:cNvGrpSpPr/>
          <p:nvPr/>
        </p:nvGrpSpPr>
        <p:grpSpPr>
          <a:xfrm>
            <a:off x="9540116" y="4326285"/>
            <a:ext cx="930240" cy="394920"/>
            <a:chOff x="9540116" y="4326285"/>
            <a:chExt cx="93024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9199FC6-32E2-D49E-390E-3C65D0870F07}"/>
                    </a:ext>
                  </a:extLst>
                </p14:cNvPr>
                <p14:cNvContentPartPr/>
                <p14:nvPr/>
              </p14:nvContentPartPr>
              <p14:xfrm>
                <a:off x="9540116" y="4326285"/>
                <a:ext cx="232560" cy="333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9199FC6-32E2-D49E-390E-3C65D0870F0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531116" y="4317285"/>
                  <a:ext cx="250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253CC01-DD4A-02C7-BF3F-0FEA51FB385B}"/>
                    </a:ext>
                  </a:extLst>
                </p14:cNvPr>
                <p14:cNvContentPartPr/>
                <p14:nvPr/>
              </p14:nvContentPartPr>
              <p14:xfrm>
                <a:off x="9966716" y="4473885"/>
                <a:ext cx="256680" cy="54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253CC01-DD4A-02C7-BF3F-0FEA51FB385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957716" y="4464885"/>
                  <a:ext cx="274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B666159-B8A7-B209-74F1-62BCB6BDEE2A}"/>
                    </a:ext>
                  </a:extLst>
                </p14:cNvPr>
                <p14:cNvContentPartPr/>
                <p14:nvPr/>
              </p14:nvContentPartPr>
              <p14:xfrm>
                <a:off x="9905516" y="4589085"/>
                <a:ext cx="300600" cy="55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B666159-B8A7-B209-74F1-62BCB6BDEE2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896876" y="4580085"/>
                  <a:ext cx="318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D38A44E-8C25-1E95-F770-7DC5BDB553EE}"/>
                    </a:ext>
                  </a:extLst>
                </p14:cNvPr>
                <p14:cNvContentPartPr/>
                <p14:nvPr/>
              </p14:nvContentPartPr>
              <p14:xfrm>
                <a:off x="10349756" y="4369845"/>
                <a:ext cx="120600" cy="351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D38A44E-8C25-1E95-F770-7DC5BDB553E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341116" y="4361205"/>
                  <a:ext cx="13824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D1A863D-867E-46E2-5121-55299BC2D7F8}"/>
              </a:ext>
            </a:extLst>
          </p:cNvPr>
          <p:cNvGrpSpPr/>
          <p:nvPr/>
        </p:nvGrpSpPr>
        <p:grpSpPr>
          <a:xfrm>
            <a:off x="6859916" y="4164645"/>
            <a:ext cx="2166840" cy="454320"/>
            <a:chOff x="6859916" y="4164645"/>
            <a:chExt cx="216684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E141DF3-82FA-839C-9646-5590CFA9AE5F}"/>
                    </a:ext>
                  </a:extLst>
                </p14:cNvPr>
                <p14:cNvContentPartPr/>
                <p14:nvPr/>
              </p14:nvContentPartPr>
              <p14:xfrm>
                <a:off x="6859916" y="4164645"/>
                <a:ext cx="1888920" cy="418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E141DF3-82FA-839C-9646-5590CFA9AE5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851276" y="4156005"/>
                  <a:ext cx="19065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15D9FED-EA1B-0298-0A7E-A12933695E54}"/>
                    </a:ext>
                  </a:extLst>
                </p14:cNvPr>
                <p14:cNvContentPartPr/>
                <p14:nvPr/>
              </p14:nvContentPartPr>
              <p14:xfrm>
                <a:off x="7462916" y="4283805"/>
                <a:ext cx="265320" cy="24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15D9FED-EA1B-0298-0A7E-A12933695E5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53916" y="4274805"/>
                  <a:ext cx="282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3024D4E-87E9-06DA-29D9-D18ECEF2A66D}"/>
                    </a:ext>
                  </a:extLst>
                </p14:cNvPr>
                <p14:cNvContentPartPr/>
                <p14:nvPr/>
              </p14:nvContentPartPr>
              <p14:xfrm>
                <a:off x="6991316" y="4195245"/>
                <a:ext cx="68400" cy="48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3024D4E-87E9-06DA-29D9-D18ECEF2A66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982316" y="4186605"/>
                  <a:ext cx="86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B0B78E7-373F-22D2-8F56-87D1BBEB645B}"/>
                    </a:ext>
                  </a:extLst>
                </p14:cNvPr>
                <p14:cNvContentPartPr/>
                <p14:nvPr/>
              </p14:nvContentPartPr>
              <p14:xfrm>
                <a:off x="8915516" y="4392525"/>
                <a:ext cx="48600" cy="58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B0B78E7-373F-22D2-8F56-87D1BBEB645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906876" y="4383885"/>
                  <a:ext cx="66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3A724CF-5AEC-15DC-7596-F97F47BFAF01}"/>
                    </a:ext>
                  </a:extLst>
                </p14:cNvPr>
                <p14:cNvContentPartPr/>
                <p14:nvPr/>
              </p14:nvContentPartPr>
              <p14:xfrm>
                <a:off x="8903996" y="4538685"/>
                <a:ext cx="122760" cy="80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3A724CF-5AEC-15DC-7596-F97F47BFAF0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895356" y="4529685"/>
                  <a:ext cx="140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15E09DE-5994-FB57-06A9-173FA3E24877}"/>
                    </a:ext>
                  </a:extLst>
                </p14:cNvPr>
                <p14:cNvContentPartPr/>
                <p14:nvPr/>
              </p14:nvContentPartPr>
              <p14:xfrm>
                <a:off x="7006796" y="4226205"/>
                <a:ext cx="57600" cy="57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15E09DE-5994-FB57-06A9-173FA3E2487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997796" y="4217205"/>
                  <a:ext cx="7524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4DE2844-FB19-B9D5-51B0-CE1E13499299}"/>
              </a:ext>
            </a:extLst>
          </p:cNvPr>
          <p:cNvGrpSpPr/>
          <p:nvPr/>
        </p:nvGrpSpPr>
        <p:grpSpPr>
          <a:xfrm>
            <a:off x="2544596" y="4868805"/>
            <a:ext cx="3043800" cy="598320"/>
            <a:chOff x="2544596" y="4868805"/>
            <a:chExt cx="304380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C582D0C-FAD6-C81B-5721-82A030B0559B}"/>
                    </a:ext>
                  </a:extLst>
                </p14:cNvPr>
                <p14:cNvContentPartPr/>
                <p14:nvPr/>
              </p14:nvContentPartPr>
              <p14:xfrm>
                <a:off x="2544596" y="5019285"/>
                <a:ext cx="209160" cy="186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C582D0C-FAD6-C81B-5721-82A030B0559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535956" y="5010285"/>
                  <a:ext cx="226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689D840-14C5-1AE3-81CD-E8303A6F817E}"/>
                    </a:ext>
                  </a:extLst>
                </p14:cNvPr>
                <p14:cNvContentPartPr/>
                <p14:nvPr/>
              </p14:nvContentPartPr>
              <p14:xfrm>
                <a:off x="2856356" y="4877445"/>
                <a:ext cx="132840" cy="324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689D840-14C5-1AE3-81CD-E8303A6F817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847716" y="4868445"/>
                  <a:ext cx="1504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A5FD3DA-0505-5FDC-E29F-F841F7AB948B}"/>
                    </a:ext>
                  </a:extLst>
                </p14:cNvPr>
                <p14:cNvContentPartPr/>
                <p14:nvPr/>
              </p14:nvContentPartPr>
              <p14:xfrm>
                <a:off x="3066956" y="4985445"/>
                <a:ext cx="244440" cy="218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A5FD3DA-0505-5FDC-E29F-F841F7AB948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058316" y="4976445"/>
                  <a:ext cx="262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196C5FD-4FD1-28C5-1BB7-7A0CF3EACFDE}"/>
                    </a:ext>
                  </a:extLst>
                </p14:cNvPr>
                <p14:cNvContentPartPr/>
                <p14:nvPr/>
              </p14:nvContentPartPr>
              <p14:xfrm>
                <a:off x="3164156" y="4918485"/>
                <a:ext cx="35640" cy="369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196C5FD-4FD1-28C5-1BB7-7A0CF3EACFD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55516" y="4909845"/>
                  <a:ext cx="532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36CC279-B6DC-8114-04D3-BD73FDAB53FE}"/>
                    </a:ext>
                  </a:extLst>
                </p14:cNvPr>
                <p14:cNvContentPartPr/>
                <p14:nvPr/>
              </p14:nvContentPartPr>
              <p14:xfrm>
                <a:off x="3560516" y="5070765"/>
                <a:ext cx="269280" cy="12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36CC279-B6DC-8114-04D3-BD73FDAB53F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51516" y="5062125"/>
                  <a:ext cx="286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5E1FC1A-71D4-CEA0-9547-37E61E72AADD}"/>
                    </a:ext>
                  </a:extLst>
                </p14:cNvPr>
                <p14:cNvContentPartPr/>
                <p14:nvPr/>
              </p14:nvContentPartPr>
              <p14:xfrm>
                <a:off x="3563396" y="5173725"/>
                <a:ext cx="289080" cy="14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5E1FC1A-71D4-CEA0-9547-37E61E72AAD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554396" y="5165085"/>
                  <a:ext cx="306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FA068AD-C8DB-7774-E4C0-8695518C46FD}"/>
                    </a:ext>
                  </a:extLst>
                </p14:cNvPr>
                <p14:cNvContentPartPr/>
                <p14:nvPr/>
              </p14:nvContentPartPr>
              <p14:xfrm>
                <a:off x="4149476" y="4974285"/>
                <a:ext cx="6480" cy="258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FA068AD-C8DB-7774-E4C0-8695518C46F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40836" y="4965645"/>
                  <a:ext cx="24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0FDF179-1298-AC2C-6833-97BE779CD3CC}"/>
                    </a:ext>
                  </a:extLst>
                </p14:cNvPr>
                <p14:cNvContentPartPr/>
                <p14:nvPr/>
              </p14:nvContentPartPr>
              <p14:xfrm>
                <a:off x="4183676" y="4987605"/>
                <a:ext cx="187560" cy="236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0FDF179-1298-AC2C-6833-97BE779CD3C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174676" y="4978605"/>
                  <a:ext cx="205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1B50A64-FC1F-1DC4-0261-EC30971B15F2}"/>
                    </a:ext>
                  </a:extLst>
                </p14:cNvPr>
                <p14:cNvContentPartPr/>
                <p14:nvPr/>
              </p14:nvContentPartPr>
              <p14:xfrm>
                <a:off x="4522436" y="5006325"/>
                <a:ext cx="11880" cy="219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1B50A64-FC1F-1DC4-0261-EC30971B15F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513436" y="4997685"/>
                  <a:ext cx="29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D501882-128F-0AC0-B4EA-8F9683F14D43}"/>
                    </a:ext>
                  </a:extLst>
                </p14:cNvPr>
                <p14:cNvContentPartPr/>
                <p14:nvPr/>
              </p14:nvContentPartPr>
              <p14:xfrm>
                <a:off x="4426676" y="4972125"/>
                <a:ext cx="237240" cy="29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D501882-128F-0AC0-B4EA-8F9683F14D4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417676" y="4963125"/>
                  <a:ext cx="254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E12A2BF-88D3-7585-4A8E-9350722C51F1}"/>
                    </a:ext>
                  </a:extLst>
                </p14:cNvPr>
                <p14:cNvContentPartPr/>
                <p14:nvPr/>
              </p14:nvContentPartPr>
              <p14:xfrm>
                <a:off x="4603796" y="5180925"/>
                <a:ext cx="230040" cy="117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E12A2BF-88D3-7585-4A8E-9350722C51F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595156" y="5172285"/>
                  <a:ext cx="247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13A2AAA-C6CA-7895-23D8-19FB3C8FD7EE}"/>
                    </a:ext>
                  </a:extLst>
                </p14:cNvPr>
                <p14:cNvContentPartPr/>
                <p14:nvPr/>
              </p14:nvContentPartPr>
              <p14:xfrm>
                <a:off x="5156036" y="4868805"/>
                <a:ext cx="131040" cy="255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13A2AAA-C6CA-7895-23D8-19FB3C8FD7E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147036" y="4859805"/>
                  <a:ext cx="148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42A2773-1604-05A6-AAD0-625FB5719ED3}"/>
                    </a:ext>
                  </a:extLst>
                </p14:cNvPr>
                <p14:cNvContentPartPr/>
                <p14:nvPr/>
              </p14:nvContentPartPr>
              <p14:xfrm>
                <a:off x="5380676" y="4964925"/>
                <a:ext cx="117360" cy="131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42A2773-1604-05A6-AAD0-625FB5719ED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372036" y="4956285"/>
                  <a:ext cx="135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7379640-8364-BA45-7891-CC2C5E99219E}"/>
                    </a:ext>
                  </a:extLst>
                </p14:cNvPr>
                <p14:cNvContentPartPr/>
                <p14:nvPr/>
              </p14:nvContentPartPr>
              <p14:xfrm>
                <a:off x="5014916" y="5165445"/>
                <a:ext cx="573480" cy="107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7379640-8364-BA45-7891-CC2C5E99219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006276" y="5156445"/>
                  <a:ext cx="591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443228E-A1A8-E885-8322-008A56829BC0}"/>
                    </a:ext>
                  </a:extLst>
                </p14:cNvPr>
                <p14:cNvContentPartPr/>
                <p14:nvPr/>
              </p14:nvContentPartPr>
              <p14:xfrm>
                <a:off x="5186276" y="5294685"/>
                <a:ext cx="184680" cy="172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443228E-A1A8-E885-8322-008A56829BC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77636" y="5286045"/>
                  <a:ext cx="20232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4D16A0C-EF62-D2F2-53E8-C9942374AB34}"/>
              </a:ext>
            </a:extLst>
          </p:cNvPr>
          <p:cNvGrpSpPr/>
          <p:nvPr/>
        </p:nvGrpSpPr>
        <p:grpSpPr>
          <a:xfrm>
            <a:off x="2847356" y="5762325"/>
            <a:ext cx="3853440" cy="402120"/>
            <a:chOff x="2847356" y="5762325"/>
            <a:chExt cx="38534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685FC2E-260F-FEC5-05DE-0614749118FB}"/>
                    </a:ext>
                  </a:extLst>
                </p14:cNvPr>
                <p14:cNvContentPartPr/>
                <p14:nvPr/>
              </p14:nvContentPartPr>
              <p14:xfrm>
                <a:off x="2847356" y="5899845"/>
                <a:ext cx="204480" cy="199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685FC2E-260F-FEC5-05DE-0614749118F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838716" y="5890845"/>
                  <a:ext cx="222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975B482-F908-84E4-DFF4-DEE86A3752C8}"/>
                    </a:ext>
                  </a:extLst>
                </p14:cNvPr>
                <p14:cNvContentPartPr/>
                <p14:nvPr/>
              </p14:nvContentPartPr>
              <p14:xfrm>
                <a:off x="3100796" y="5835765"/>
                <a:ext cx="261720" cy="267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975B482-F908-84E4-DFF4-DEE86A3752C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092156" y="5826765"/>
                  <a:ext cx="279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26AE293-EE23-10C7-EDFB-BB9CEA0819E5}"/>
                    </a:ext>
                  </a:extLst>
                </p14:cNvPr>
                <p14:cNvContentPartPr/>
                <p14:nvPr/>
              </p14:nvContentPartPr>
              <p14:xfrm>
                <a:off x="3218516" y="5762325"/>
                <a:ext cx="43200" cy="393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26AE293-EE23-10C7-EDFB-BB9CEA0819E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09876" y="5753325"/>
                  <a:ext cx="608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690F2A8-ECEC-5205-B93B-09D612629BB3}"/>
                    </a:ext>
                  </a:extLst>
                </p14:cNvPr>
                <p14:cNvContentPartPr/>
                <p14:nvPr/>
              </p14:nvContentPartPr>
              <p14:xfrm>
                <a:off x="3649076" y="5888325"/>
                <a:ext cx="217080" cy="5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690F2A8-ECEC-5205-B93B-09D612629BB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640076" y="5879325"/>
                  <a:ext cx="234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1AFA2B2-B4E6-091C-A086-6364B9D95987}"/>
                    </a:ext>
                  </a:extLst>
                </p14:cNvPr>
                <p14:cNvContentPartPr/>
                <p14:nvPr/>
              </p14:nvContentPartPr>
              <p14:xfrm>
                <a:off x="3687956" y="5966805"/>
                <a:ext cx="194760" cy="28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1AFA2B2-B4E6-091C-A086-6364B9D9598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679316" y="5957805"/>
                  <a:ext cx="212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F0B644E-85ED-5EC5-BC44-BFA00180F9CB}"/>
                    </a:ext>
                  </a:extLst>
                </p14:cNvPr>
                <p14:cNvContentPartPr/>
                <p14:nvPr/>
              </p14:nvContentPartPr>
              <p14:xfrm>
                <a:off x="4079996" y="5784645"/>
                <a:ext cx="25920" cy="281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F0B644E-85ED-5EC5-BC44-BFA00180F9C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070996" y="5776005"/>
                  <a:ext cx="435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F1166F9-F296-390D-01EF-8349F7C16475}"/>
                    </a:ext>
                  </a:extLst>
                </p14:cNvPr>
                <p14:cNvContentPartPr/>
                <p14:nvPr/>
              </p14:nvContentPartPr>
              <p14:xfrm>
                <a:off x="4124996" y="5790045"/>
                <a:ext cx="214560" cy="259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F1166F9-F296-390D-01EF-8349F7C1647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115996" y="5781045"/>
                  <a:ext cx="232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C70F604-CD3B-587B-1B5F-1C06DEE7D19B}"/>
                    </a:ext>
                  </a:extLst>
                </p14:cNvPr>
                <p14:cNvContentPartPr/>
                <p14:nvPr/>
              </p14:nvContentPartPr>
              <p14:xfrm>
                <a:off x="4513796" y="5854485"/>
                <a:ext cx="28440" cy="225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C70F604-CD3B-587B-1B5F-1C06DEE7D19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504796" y="5845485"/>
                  <a:ext cx="46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597C16A-02CE-2800-2B52-F00665B20797}"/>
                    </a:ext>
                  </a:extLst>
                </p14:cNvPr>
                <p14:cNvContentPartPr/>
                <p14:nvPr/>
              </p14:nvContentPartPr>
              <p14:xfrm>
                <a:off x="4419476" y="5816685"/>
                <a:ext cx="208440" cy="34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597C16A-02CE-2800-2B52-F00665B2079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410476" y="5808045"/>
                  <a:ext cx="226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7512990-2BB9-7E45-F513-C3924ECAA485}"/>
                    </a:ext>
                  </a:extLst>
                </p14:cNvPr>
                <p14:cNvContentPartPr/>
                <p14:nvPr/>
              </p14:nvContentPartPr>
              <p14:xfrm>
                <a:off x="4616756" y="6088125"/>
                <a:ext cx="126000" cy="76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7512990-2BB9-7E45-F513-C3924ECAA48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607756" y="6079125"/>
                  <a:ext cx="143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692D8B9-1F03-53C7-E6D4-4DB80C6BF085}"/>
                    </a:ext>
                  </a:extLst>
                </p14:cNvPr>
                <p14:cNvContentPartPr/>
                <p14:nvPr/>
              </p14:nvContentPartPr>
              <p14:xfrm>
                <a:off x="4849676" y="5776725"/>
                <a:ext cx="573480" cy="304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692D8B9-1F03-53C7-E6D4-4DB80C6BF08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40676" y="5767725"/>
                  <a:ext cx="591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1520C4F-1E7B-2069-3485-0582EA6D0132}"/>
                    </a:ext>
                  </a:extLst>
                </p14:cNvPr>
                <p14:cNvContentPartPr/>
                <p14:nvPr/>
              </p14:nvContentPartPr>
              <p14:xfrm>
                <a:off x="5563916" y="5871405"/>
                <a:ext cx="159120" cy="178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1520C4F-1E7B-2069-3485-0582EA6D013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555276" y="5862405"/>
                  <a:ext cx="176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2B36722-249F-66AA-0974-0BAED7DC6607}"/>
                    </a:ext>
                  </a:extLst>
                </p14:cNvPr>
                <p14:cNvContentPartPr/>
                <p14:nvPr/>
              </p14:nvContentPartPr>
              <p14:xfrm>
                <a:off x="6126236" y="5860965"/>
                <a:ext cx="19440" cy="203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2B36722-249F-66AA-0974-0BAED7DC660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117596" y="5852325"/>
                  <a:ext cx="37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4693E3B-7A9F-58B2-0985-CC58C651AA00}"/>
                    </a:ext>
                  </a:extLst>
                </p14:cNvPr>
                <p14:cNvContentPartPr/>
                <p14:nvPr/>
              </p14:nvContentPartPr>
              <p14:xfrm>
                <a:off x="6018236" y="5945205"/>
                <a:ext cx="254880" cy="49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4693E3B-7A9F-58B2-0985-CC58C651AA0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009596" y="5936205"/>
                  <a:ext cx="272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531F399-792A-8C06-D0ED-9E8A3C2F30CA}"/>
                    </a:ext>
                  </a:extLst>
                </p14:cNvPr>
                <p14:cNvContentPartPr/>
                <p14:nvPr/>
              </p14:nvContentPartPr>
              <p14:xfrm>
                <a:off x="6452756" y="5778165"/>
                <a:ext cx="248040" cy="360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531F399-792A-8C06-D0ED-9E8A3C2F30C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444116" y="5769165"/>
                  <a:ext cx="265680" cy="37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2C626852-8594-A4E6-92B3-1478E75125DE}"/>
                  </a:ext>
                </a:extLst>
              </p14:cNvPr>
              <p14:cNvContentPartPr/>
              <p14:nvPr/>
            </p14:nvContentPartPr>
            <p14:xfrm>
              <a:off x="7337996" y="5821365"/>
              <a:ext cx="459360" cy="1519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2C626852-8594-A4E6-92B3-1478E75125DE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329356" y="5812365"/>
                <a:ext cx="47700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893FEB1-1D82-CFFB-8D93-FA7FE229424E}"/>
              </a:ext>
            </a:extLst>
          </p:cNvPr>
          <p:cNvGrpSpPr/>
          <p:nvPr/>
        </p:nvGrpSpPr>
        <p:grpSpPr>
          <a:xfrm>
            <a:off x="2627396" y="6356685"/>
            <a:ext cx="2021760" cy="436680"/>
            <a:chOff x="2627396" y="6356685"/>
            <a:chExt cx="202176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DB77379-8B42-BE01-CF96-AED8BEFD0054}"/>
                    </a:ext>
                  </a:extLst>
                </p14:cNvPr>
                <p14:cNvContentPartPr/>
                <p14:nvPr/>
              </p14:nvContentPartPr>
              <p14:xfrm>
                <a:off x="2627396" y="6356685"/>
                <a:ext cx="266760" cy="365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DB77379-8B42-BE01-CF96-AED8BEFD005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618756" y="6347685"/>
                  <a:ext cx="2844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03A2253-63D7-FBDF-B59A-4575009043F3}"/>
                    </a:ext>
                  </a:extLst>
                </p14:cNvPr>
                <p14:cNvContentPartPr/>
                <p14:nvPr/>
              </p14:nvContentPartPr>
              <p14:xfrm>
                <a:off x="2975876" y="6358125"/>
                <a:ext cx="1673280" cy="435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03A2253-63D7-FBDF-B59A-4575009043F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966876" y="6349485"/>
                  <a:ext cx="16909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266FCD9-0500-8729-E99E-A2EDBF9FD274}"/>
                    </a:ext>
                  </a:extLst>
                </p14:cNvPr>
                <p14:cNvContentPartPr/>
                <p14:nvPr/>
              </p14:nvContentPartPr>
              <p14:xfrm>
                <a:off x="3216356" y="6445605"/>
                <a:ext cx="325800" cy="68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266FCD9-0500-8729-E99E-A2EDBF9FD27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207716" y="6436605"/>
                  <a:ext cx="3434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F910A53-CACA-25C5-D38A-DE894EE7FE06}"/>
              </a:ext>
            </a:extLst>
          </p:cNvPr>
          <p:cNvGrpSpPr/>
          <p:nvPr/>
        </p:nvGrpSpPr>
        <p:grpSpPr>
          <a:xfrm>
            <a:off x="4879196" y="6259125"/>
            <a:ext cx="2316600" cy="538200"/>
            <a:chOff x="4879196" y="6259125"/>
            <a:chExt cx="231660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0B4FB6B-98BA-6EE0-8466-A8E9A79FD8CD}"/>
                    </a:ext>
                  </a:extLst>
                </p14:cNvPr>
                <p14:cNvContentPartPr/>
                <p14:nvPr/>
              </p14:nvContentPartPr>
              <p14:xfrm>
                <a:off x="4879196" y="6259125"/>
                <a:ext cx="1559160" cy="447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0B4FB6B-98BA-6EE0-8466-A8E9A79FD8C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870556" y="6250485"/>
                  <a:ext cx="15768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4BA46B9-1F4D-C4AB-9F43-3E34526A59FB}"/>
                    </a:ext>
                  </a:extLst>
                </p14:cNvPr>
                <p14:cNvContentPartPr/>
                <p14:nvPr/>
              </p14:nvContentPartPr>
              <p14:xfrm>
                <a:off x="6042356" y="6451365"/>
                <a:ext cx="22680" cy="21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4BA46B9-1F4D-C4AB-9F43-3E34526A59F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033356" y="6442725"/>
                  <a:ext cx="40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B1EAA84-7F4F-30ED-04BE-53E350E00123}"/>
                    </a:ext>
                  </a:extLst>
                </p14:cNvPr>
                <p14:cNvContentPartPr/>
                <p14:nvPr/>
              </p14:nvContentPartPr>
              <p14:xfrm>
                <a:off x="5600636" y="6413925"/>
                <a:ext cx="583560" cy="85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B1EAA84-7F4F-30ED-04BE-53E350E0012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591636" y="6404925"/>
                  <a:ext cx="601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9BC071F-FCFE-4588-883D-E4A6B39796D7}"/>
                    </a:ext>
                  </a:extLst>
                </p14:cNvPr>
                <p14:cNvContentPartPr/>
                <p14:nvPr/>
              </p14:nvContentPartPr>
              <p14:xfrm>
                <a:off x="6561116" y="6373965"/>
                <a:ext cx="634680" cy="423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9BC071F-FCFE-4588-883D-E4A6B39796D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552476" y="6364965"/>
                  <a:ext cx="652320" cy="44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BD090C0A-A550-2EC8-6BAA-EDB76940FFBC}"/>
                  </a:ext>
                </a:extLst>
              </p14:cNvPr>
              <p14:cNvContentPartPr/>
              <p14:nvPr/>
            </p14:nvContentPartPr>
            <p14:xfrm>
              <a:off x="7434476" y="6277125"/>
              <a:ext cx="1638360" cy="5076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BD090C0A-A550-2EC8-6BAA-EDB76940FFBC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7425836" y="6268485"/>
                <a:ext cx="1656000" cy="52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880CF85C-01A3-054A-EE33-1755648A9E55}"/>
              </a:ext>
            </a:extLst>
          </p:cNvPr>
          <p:cNvGrpSpPr/>
          <p:nvPr/>
        </p:nvGrpSpPr>
        <p:grpSpPr>
          <a:xfrm>
            <a:off x="7991756" y="5448405"/>
            <a:ext cx="3475080" cy="1248840"/>
            <a:chOff x="7991756" y="5448405"/>
            <a:chExt cx="3475080" cy="12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F299764-E522-3D2F-F94A-6F51F72D8760}"/>
                    </a:ext>
                  </a:extLst>
                </p14:cNvPr>
                <p14:cNvContentPartPr/>
                <p14:nvPr/>
              </p14:nvContentPartPr>
              <p14:xfrm>
                <a:off x="8113076" y="5785365"/>
                <a:ext cx="220680" cy="204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F299764-E522-3D2F-F94A-6F51F72D876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104076" y="5776725"/>
                  <a:ext cx="238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1386A8F-056D-434A-4DFA-637A18A5CCCB}"/>
                    </a:ext>
                  </a:extLst>
                </p14:cNvPr>
                <p14:cNvContentPartPr/>
                <p14:nvPr/>
              </p14:nvContentPartPr>
              <p14:xfrm>
                <a:off x="8503316" y="5817765"/>
                <a:ext cx="218880" cy="18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1386A8F-056D-434A-4DFA-637A18A5CCC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94316" y="5809125"/>
                  <a:ext cx="236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7E07BE2-FA46-5A07-4DC9-51BF3A10FE19}"/>
                    </a:ext>
                  </a:extLst>
                </p14:cNvPr>
                <p14:cNvContentPartPr/>
                <p14:nvPr/>
              </p14:nvContentPartPr>
              <p14:xfrm>
                <a:off x="8487116" y="5906685"/>
                <a:ext cx="248760" cy="24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7E07BE2-FA46-5A07-4DC9-51BF3A10FE1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478476" y="5897685"/>
                  <a:ext cx="266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0AE8EB6-9429-7A32-AC59-E06458679E18}"/>
                    </a:ext>
                  </a:extLst>
                </p14:cNvPr>
                <p14:cNvContentPartPr/>
                <p14:nvPr/>
              </p14:nvContentPartPr>
              <p14:xfrm>
                <a:off x="8866196" y="5765925"/>
                <a:ext cx="179280" cy="214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0AE8EB6-9429-7A32-AC59-E06458679E1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857196" y="5757285"/>
                  <a:ext cx="196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D748B5D-ECAF-5505-05B4-6EC278C85521}"/>
                    </a:ext>
                  </a:extLst>
                </p14:cNvPr>
                <p14:cNvContentPartPr/>
                <p14:nvPr/>
              </p14:nvContentPartPr>
              <p14:xfrm>
                <a:off x="9095516" y="5931525"/>
                <a:ext cx="109080" cy="123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D748B5D-ECAF-5505-05B4-6EC278C8552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086876" y="5922525"/>
                  <a:ext cx="126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542A772-6A9E-5191-71E5-F3A85028BF56}"/>
                    </a:ext>
                  </a:extLst>
                </p14:cNvPr>
                <p14:cNvContentPartPr/>
                <p14:nvPr/>
              </p14:nvContentPartPr>
              <p14:xfrm>
                <a:off x="9380276" y="5781405"/>
                <a:ext cx="180360" cy="168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542A772-6A9E-5191-71E5-F3A85028BF5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371636" y="5772405"/>
                  <a:ext cx="198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B518722-EEDC-F7A0-A7C9-0CE718C58514}"/>
                    </a:ext>
                  </a:extLst>
                </p14:cNvPr>
                <p14:cNvContentPartPr/>
                <p14:nvPr/>
              </p14:nvContentPartPr>
              <p14:xfrm>
                <a:off x="9636596" y="5794005"/>
                <a:ext cx="195840" cy="153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B518722-EEDC-F7A0-A7C9-0CE718C5851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627596" y="5785005"/>
                  <a:ext cx="213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75BC469-589B-7976-8621-A2A7A70E6115}"/>
                    </a:ext>
                  </a:extLst>
                </p14:cNvPr>
                <p14:cNvContentPartPr/>
                <p14:nvPr/>
              </p14:nvContentPartPr>
              <p14:xfrm>
                <a:off x="9647396" y="5833245"/>
                <a:ext cx="172080" cy="139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75BC469-589B-7976-8621-A2A7A70E611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38756" y="5824605"/>
                  <a:ext cx="189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E458D28-3807-BBC8-C925-59921A6DE12F}"/>
                    </a:ext>
                  </a:extLst>
                </p14:cNvPr>
                <p14:cNvContentPartPr/>
                <p14:nvPr/>
              </p14:nvContentPartPr>
              <p14:xfrm>
                <a:off x="9883916" y="5842965"/>
                <a:ext cx="136440" cy="253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E458D28-3807-BBC8-C925-59921A6DE12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874916" y="5833965"/>
                  <a:ext cx="154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86D0F11-4427-268C-DA9F-21DC70558D79}"/>
                    </a:ext>
                  </a:extLst>
                </p14:cNvPr>
                <p14:cNvContentPartPr/>
                <p14:nvPr/>
              </p14:nvContentPartPr>
              <p14:xfrm>
                <a:off x="9685916" y="5792925"/>
                <a:ext cx="173520" cy="103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86D0F11-4427-268C-DA9F-21DC70558D7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677276" y="5783925"/>
                  <a:ext cx="191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74F0D08-0A08-8C08-D8A9-C8CB21F72C2F}"/>
                    </a:ext>
                  </a:extLst>
                </p14:cNvPr>
                <p14:cNvContentPartPr/>
                <p14:nvPr/>
              </p14:nvContentPartPr>
              <p14:xfrm>
                <a:off x="10355156" y="5676285"/>
                <a:ext cx="179280" cy="134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74F0D08-0A08-8C08-D8A9-C8CB21F72C2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346516" y="5667285"/>
                  <a:ext cx="196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A4F652F-EE7E-B7C1-7D23-BED32A7920F5}"/>
                    </a:ext>
                  </a:extLst>
                </p14:cNvPr>
                <p14:cNvContentPartPr/>
                <p14:nvPr/>
              </p14:nvContentPartPr>
              <p14:xfrm>
                <a:off x="10671596" y="5593125"/>
                <a:ext cx="164880" cy="160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A4F652F-EE7E-B7C1-7D23-BED32A7920F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662956" y="5584485"/>
                  <a:ext cx="182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7B7EC34-798A-5392-20CB-CF41F9FD5BA2}"/>
                    </a:ext>
                  </a:extLst>
                </p14:cNvPr>
                <p14:cNvContentPartPr/>
                <p14:nvPr/>
              </p14:nvContentPartPr>
              <p14:xfrm>
                <a:off x="10755116" y="5533005"/>
                <a:ext cx="19080" cy="290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7B7EC34-798A-5392-20CB-CF41F9FD5BA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746476" y="5524365"/>
                  <a:ext cx="367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ABC2480-7023-4444-3A7B-FADA1C79E8AB}"/>
                    </a:ext>
                  </a:extLst>
                </p14:cNvPr>
                <p14:cNvContentPartPr/>
                <p14:nvPr/>
              </p14:nvContentPartPr>
              <p14:xfrm>
                <a:off x="10310516" y="5844405"/>
                <a:ext cx="607320" cy="55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ABC2480-7023-4444-3A7B-FADA1C79E8A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301516" y="5835405"/>
                  <a:ext cx="624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46571AA-5F21-9519-A128-2F89FC32F95A}"/>
                    </a:ext>
                  </a:extLst>
                </p14:cNvPr>
                <p14:cNvContentPartPr/>
                <p14:nvPr/>
              </p14:nvContentPartPr>
              <p14:xfrm>
                <a:off x="10433636" y="5948085"/>
                <a:ext cx="35640" cy="236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46571AA-5F21-9519-A128-2F89FC32F95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424996" y="5939085"/>
                  <a:ext cx="53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0B53C6D-70CE-1F51-F121-039728EA86F4}"/>
                    </a:ext>
                  </a:extLst>
                </p14:cNvPr>
                <p14:cNvContentPartPr/>
                <p14:nvPr/>
              </p14:nvContentPartPr>
              <p14:xfrm>
                <a:off x="10471076" y="5943765"/>
                <a:ext cx="159480" cy="235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0B53C6D-70CE-1F51-F121-039728EA86F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462436" y="5934765"/>
                  <a:ext cx="177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B7C4D92-C461-FD98-703D-ABACD7C86ED8}"/>
                    </a:ext>
                  </a:extLst>
                </p14:cNvPr>
                <p14:cNvContentPartPr/>
                <p14:nvPr/>
              </p14:nvContentPartPr>
              <p14:xfrm>
                <a:off x="10731356" y="5948445"/>
                <a:ext cx="34200" cy="215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B7C4D92-C461-FD98-703D-ABACD7C86ED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722356" y="5939805"/>
                  <a:ext cx="51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8CD55EB-9BE2-3C7A-1316-EAA7F843C35F}"/>
                    </a:ext>
                  </a:extLst>
                </p14:cNvPr>
                <p14:cNvContentPartPr/>
                <p14:nvPr/>
              </p14:nvContentPartPr>
              <p14:xfrm>
                <a:off x="10622276" y="5931165"/>
                <a:ext cx="340560" cy="43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8CD55EB-9BE2-3C7A-1316-EAA7F843C35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613636" y="5922525"/>
                  <a:ext cx="358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8D41195-AE77-F51F-412F-A9E75DFF164A}"/>
                    </a:ext>
                  </a:extLst>
                </p14:cNvPr>
                <p14:cNvContentPartPr/>
                <p14:nvPr/>
              </p14:nvContentPartPr>
              <p14:xfrm>
                <a:off x="10864916" y="6118005"/>
                <a:ext cx="153720" cy="125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8D41195-AE77-F51F-412F-A9E75DFF164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855916" y="6109005"/>
                  <a:ext cx="171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E04A857-2B78-2A4B-1FFB-9636D22BBEA9}"/>
                    </a:ext>
                  </a:extLst>
                </p14:cNvPr>
                <p14:cNvContentPartPr/>
                <p14:nvPr/>
              </p14:nvContentPartPr>
              <p14:xfrm>
                <a:off x="10096676" y="5566485"/>
                <a:ext cx="203760" cy="712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E04A857-2B78-2A4B-1FFB-9636D22BBEA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087676" y="5557485"/>
                  <a:ext cx="22140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8F85674-49C2-2990-C8D3-9D9986D80BE7}"/>
                    </a:ext>
                  </a:extLst>
                </p14:cNvPr>
                <p14:cNvContentPartPr/>
                <p14:nvPr/>
              </p14:nvContentPartPr>
              <p14:xfrm>
                <a:off x="11037356" y="5550645"/>
                <a:ext cx="292320" cy="858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8F85674-49C2-2990-C8D3-9D9986D80BE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028716" y="5541645"/>
                  <a:ext cx="30996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54041CE-7511-8220-48CD-FEC0774001E1}"/>
                    </a:ext>
                  </a:extLst>
                </p14:cNvPr>
                <p14:cNvContentPartPr/>
                <p14:nvPr/>
              </p14:nvContentPartPr>
              <p14:xfrm>
                <a:off x="7991756" y="5448405"/>
                <a:ext cx="3475080" cy="909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54041CE-7511-8220-48CD-FEC0774001E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983116" y="5439765"/>
                  <a:ext cx="349272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A3B7832-2063-8846-9FF0-1B17A80D5EA1}"/>
                    </a:ext>
                  </a:extLst>
                </p14:cNvPr>
                <p14:cNvContentPartPr/>
                <p14:nvPr/>
              </p14:nvContentPartPr>
              <p14:xfrm>
                <a:off x="9275876" y="6375405"/>
                <a:ext cx="392760" cy="321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A3B7832-2063-8846-9FF0-1B17A80D5EA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267236" y="6366765"/>
                  <a:ext cx="410400" cy="33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777B1E-B3B3-A20E-4BA3-05A1165891EB}"/>
                  </a:ext>
                </a:extLst>
              </p14:cNvPr>
              <p14:cNvContentPartPr/>
              <p14:nvPr/>
            </p14:nvContentPartPr>
            <p14:xfrm>
              <a:off x="8141302" y="6391309"/>
              <a:ext cx="306360" cy="7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777B1E-B3B3-A20E-4BA3-05A1165891EB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8132302" y="6382669"/>
                <a:ext cx="324000" cy="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31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185EC55-8113-3F41-5473-949ABE4E0A90}"/>
              </a:ext>
            </a:extLst>
          </p:cNvPr>
          <p:cNvGrpSpPr/>
          <p:nvPr/>
        </p:nvGrpSpPr>
        <p:grpSpPr>
          <a:xfrm>
            <a:off x="1159676" y="657165"/>
            <a:ext cx="241560" cy="258480"/>
            <a:chOff x="1159676" y="657165"/>
            <a:chExt cx="24156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CD5088F-A0B2-5B52-BC23-02EC362783AD}"/>
                    </a:ext>
                  </a:extLst>
                </p14:cNvPr>
                <p14:cNvContentPartPr/>
                <p14:nvPr/>
              </p14:nvContentPartPr>
              <p14:xfrm>
                <a:off x="1295396" y="657165"/>
                <a:ext cx="9720" cy="258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CD5088F-A0B2-5B52-BC23-02EC362783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86396" y="648165"/>
                  <a:ext cx="27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B01032D-E50D-4467-C50E-70C146CD2642}"/>
                    </a:ext>
                  </a:extLst>
                </p14:cNvPr>
                <p14:cNvContentPartPr/>
                <p14:nvPr/>
              </p14:nvContentPartPr>
              <p14:xfrm>
                <a:off x="1159676" y="804765"/>
                <a:ext cx="241560" cy="45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B01032D-E50D-4467-C50E-70C146CD26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1036" y="795765"/>
                  <a:ext cx="25920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0C33BF-E12A-47D4-910C-BE98A2A88D60}"/>
              </a:ext>
            </a:extLst>
          </p:cNvPr>
          <p:cNvGrpSpPr/>
          <p:nvPr/>
        </p:nvGrpSpPr>
        <p:grpSpPr>
          <a:xfrm>
            <a:off x="1671956" y="1152525"/>
            <a:ext cx="226080" cy="303480"/>
            <a:chOff x="1671956" y="1152525"/>
            <a:chExt cx="22608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D55067F-6E77-4D01-E777-EBB83491E7AC}"/>
                    </a:ext>
                  </a:extLst>
                </p14:cNvPr>
                <p14:cNvContentPartPr/>
                <p14:nvPr/>
              </p14:nvContentPartPr>
              <p14:xfrm>
                <a:off x="1751876" y="1152525"/>
                <a:ext cx="8280" cy="303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D55067F-6E77-4D01-E777-EBB83491E7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42876" y="1143885"/>
                  <a:ext cx="259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7E91FB0-087C-9205-75CB-2F34B16F781B}"/>
                    </a:ext>
                  </a:extLst>
                </p14:cNvPr>
                <p14:cNvContentPartPr/>
                <p14:nvPr/>
              </p14:nvContentPartPr>
              <p14:xfrm>
                <a:off x="1671956" y="1304805"/>
                <a:ext cx="226080" cy="34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7E91FB0-087C-9205-75CB-2F34B16F78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62956" y="1296165"/>
                  <a:ext cx="2437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35DF4C-5231-D72D-A544-B5B527974153}"/>
              </a:ext>
            </a:extLst>
          </p:cNvPr>
          <p:cNvGrpSpPr/>
          <p:nvPr/>
        </p:nvGrpSpPr>
        <p:grpSpPr>
          <a:xfrm>
            <a:off x="2213036" y="818085"/>
            <a:ext cx="195120" cy="280080"/>
            <a:chOff x="2213036" y="818085"/>
            <a:chExt cx="1951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39C3A64-DBE6-4C65-ABC0-F75ABD5403EC}"/>
                    </a:ext>
                  </a:extLst>
                </p14:cNvPr>
                <p14:cNvContentPartPr/>
                <p14:nvPr/>
              </p14:nvContentPartPr>
              <p14:xfrm>
                <a:off x="2284316" y="818085"/>
                <a:ext cx="12600" cy="280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39C3A64-DBE6-4C65-ABC0-F75ABD5403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75316" y="809445"/>
                  <a:ext cx="302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6B2082-B877-18D3-2809-69001B72B200}"/>
                    </a:ext>
                  </a:extLst>
                </p14:cNvPr>
                <p14:cNvContentPartPr/>
                <p14:nvPr/>
              </p14:nvContentPartPr>
              <p14:xfrm>
                <a:off x="2213036" y="1015725"/>
                <a:ext cx="195120" cy="13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6B2082-B877-18D3-2809-69001B72B2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4396" y="1006725"/>
                  <a:ext cx="2127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3E4C18-98A9-D48A-6DA5-27373EC44FD3}"/>
              </a:ext>
            </a:extLst>
          </p:cNvPr>
          <p:cNvGrpSpPr/>
          <p:nvPr/>
        </p:nvGrpSpPr>
        <p:grpSpPr>
          <a:xfrm>
            <a:off x="840356" y="1431885"/>
            <a:ext cx="260280" cy="282240"/>
            <a:chOff x="840356" y="1431885"/>
            <a:chExt cx="26028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23EC76-B789-4E36-661F-58CCAD312DC3}"/>
                    </a:ext>
                  </a:extLst>
                </p14:cNvPr>
                <p14:cNvContentPartPr/>
                <p14:nvPr/>
              </p14:nvContentPartPr>
              <p14:xfrm>
                <a:off x="979676" y="1431885"/>
                <a:ext cx="22680" cy="282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23EC76-B789-4E36-661F-58CCAD312DC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1036" y="1423245"/>
                  <a:ext cx="403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C8E321-AABA-C615-0672-4D7C80C7BA73}"/>
                    </a:ext>
                  </a:extLst>
                </p14:cNvPr>
                <p14:cNvContentPartPr/>
                <p14:nvPr/>
              </p14:nvContentPartPr>
              <p14:xfrm>
                <a:off x="840356" y="1572645"/>
                <a:ext cx="260280" cy="22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C8E321-AABA-C615-0672-4D7C80C7BA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1716" y="1563645"/>
                  <a:ext cx="2779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05C62F-3906-F201-D596-1D82A25FA345}"/>
              </a:ext>
            </a:extLst>
          </p:cNvPr>
          <p:cNvGrpSpPr/>
          <p:nvPr/>
        </p:nvGrpSpPr>
        <p:grpSpPr>
          <a:xfrm>
            <a:off x="1732076" y="435045"/>
            <a:ext cx="249840" cy="287640"/>
            <a:chOff x="1732076" y="435045"/>
            <a:chExt cx="24984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2CEE5E0-9712-52B4-7660-F2F50AA833F5}"/>
                    </a:ext>
                  </a:extLst>
                </p14:cNvPr>
                <p14:cNvContentPartPr/>
                <p14:nvPr/>
              </p14:nvContentPartPr>
              <p14:xfrm>
                <a:off x="1786796" y="435045"/>
                <a:ext cx="16200" cy="28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2CEE5E0-9712-52B4-7660-F2F50AA833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77796" y="426405"/>
                  <a:ext cx="338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52AB3D-A590-FEFE-2178-D0E9FD8C1D0C}"/>
                    </a:ext>
                  </a:extLst>
                </p14:cNvPr>
                <p14:cNvContentPartPr/>
                <p14:nvPr/>
              </p14:nvContentPartPr>
              <p14:xfrm>
                <a:off x="1732076" y="577245"/>
                <a:ext cx="249840" cy="36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652AB3D-A590-FEFE-2178-D0E9FD8C1D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23436" y="568605"/>
                  <a:ext cx="2674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101041-81AE-8D83-0844-E956B81D607C}"/>
              </a:ext>
            </a:extLst>
          </p:cNvPr>
          <p:cNvGrpSpPr/>
          <p:nvPr/>
        </p:nvGrpSpPr>
        <p:grpSpPr>
          <a:xfrm>
            <a:off x="1980836" y="1598205"/>
            <a:ext cx="393120" cy="373680"/>
            <a:chOff x="1980836" y="1598205"/>
            <a:chExt cx="39312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255436-4175-4B9E-44F3-CFD66FF52306}"/>
                    </a:ext>
                  </a:extLst>
                </p14:cNvPr>
                <p14:cNvContentPartPr/>
                <p14:nvPr/>
              </p14:nvContentPartPr>
              <p14:xfrm>
                <a:off x="2125916" y="1598205"/>
                <a:ext cx="34560" cy="373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255436-4175-4B9E-44F3-CFD66FF5230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16916" y="1589205"/>
                  <a:ext cx="522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4A0519-0A35-2C5D-A9E5-18CF469AD2AD}"/>
                    </a:ext>
                  </a:extLst>
                </p14:cNvPr>
                <p14:cNvContentPartPr/>
                <p14:nvPr/>
              </p14:nvContentPartPr>
              <p14:xfrm>
                <a:off x="1980836" y="1734285"/>
                <a:ext cx="393120" cy="3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4A0519-0A35-2C5D-A9E5-18CF469AD2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72196" y="1725645"/>
                  <a:ext cx="41076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2F6F8F-CD28-0190-52A8-B5C3A373BC3E}"/>
                  </a:ext>
                </a:extLst>
              </p14:cNvPr>
              <p14:cNvContentPartPr/>
              <p14:nvPr/>
            </p14:nvContentPartPr>
            <p14:xfrm>
              <a:off x="1516796" y="1745085"/>
              <a:ext cx="315000" cy="22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2F6F8F-CD28-0190-52A8-B5C3A373BC3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07796" y="1736445"/>
                <a:ext cx="33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8160AC7-44ED-7903-DD21-82BD55A39E0B}"/>
                  </a:ext>
                </a:extLst>
              </p14:cNvPr>
              <p14:cNvContentPartPr/>
              <p14:nvPr/>
            </p14:nvContentPartPr>
            <p14:xfrm>
              <a:off x="2145716" y="1414605"/>
              <a:ext cx="269280" cy="36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8160AC7-44ED-7903-DD21-82BD55A39E0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36716" y="1405605"/>
                <a:ext cx="286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E3C16BB-E59B-00CE-4E05-DF2D2548CDEC}"/>
                  </a:ext>
                </a:extLst>
              </p14:cNvPr>
              <p14:cNvContentPartPr/>
              <p14:nvPr/>
            </p14:nvContentPartPr>
            <p14:xfrm>
              <a:off x="1094516" y="1135245"/>
              <a:ext cx="317520" cy="96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E3C16BB-E59B-00CE-4E05-DF2D2548CDE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5516" y="1126245"/>
                <a:ext cx="3351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3F9E26E-9257-28E3-C093-3D2CC05417F2}"/>
                  </a:ext>
                </a:extLst>
              </p14:cNvPr>
              <p14:cNvContentPartPr/>
              <p14:nvPr/>
            </p14:nvContentPartPr>
            <p14:xfrm>
              <a:off x="1639196" y="932925"/>
              <a:ext cx="362520" cy="63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3F9E26E-9257-28E3-C093-3D2CC05417F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30556" y="923925"/>
                <a:ext cx="3801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698E7A9-A7DC-AE80-5F7C-093442DC0A69}"/>
                  </a:ext>
                </a:extLst>
              </p14:cNvPr>
              <p14:cNvContentPartPr/>
              <p14:nvPr/>
            </p14:nvContentPartPr>
            <p14:xfrm>
              <a:off x="2152196" y="579405"/>
              <a:ext cx="268560" cy="83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698E7A9-A7DC-AE80-5F7C-093442DC0A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43556" y="570405"/>
                <a:ext cx="2862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8A318A4-8489-1355-EC02-B76F9DF131BE}"/>
                  </a:ext>
                </a:extLst>
              </p14:cNvPr>
              <p14:cNvContentPartPr/>
              <p14:nvPr/>
            </p14:nvContentPartPr>
            <p14:xfrm>
              <a:off x="1378196" y="540165"/>
              <a:ext cx="263880" cy="28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8A318A4-8489-1355-EC02-B76F9DF131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69196" y="531525"/>
                <a:ext cx="28152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C971656-7A9F-CD7B-E4AA-E39C6292EB99}"/>
              </a:ext>
            </a:extLst>
          </p:cNvPr>
          <p:cNvGrpSpPr/>
          <p:nvPr/>
        </p:nvGrpSpPr>
        <p:grpSpPr>
          <a:xfrm>
            <a:off x="5618216" y="291081"/>
            <a:ext cx="3286664" cy="498720"/>
            <a:chOff x="5618216" y="291081"/>
            <a:chExt cx="3286664" cy="4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EBE5F8-330E-07C7-F835-8CCE7A76339E}"/>
                    </a:ext>
                  </a:extLst>
                </p14:cNvPr>
                <p14:cNvContentPartPr/>
                <p14:nvPr/>
              </p14:nvContentPartPr>
              <p14:xfrm>
                <a:off x="5618216" y="401044"/>
                <a:ext cx="20271" cy="219092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EBE5F8-330E-07C7-F835-8CCE7A76339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09325" y="392035"/>
                  <a:ext cx="37697" cy="236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2FC17F-B95A-D0E4-82CD-DD13579A8F99}"/>
                    </a:ext>
                  </a:extLst>
                </p14:cNvPr>
                <p14:cNvContentPartPr/>
                <p14:nvPr/>
              </p14:nvContentPartPr>
              <p14:xfrm>
                <a:off x="5733455" y="349673"/>
                <a:ext cx="19716" cy="287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2FC17F-B95A-D0E4-82CD-DD13579A8F9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24493" y="340683"/>
                  <a:ext cx="37281" cy="305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A1F2BD-01CA-1340-2D81-BC7D0D5DFF41}"/>
                    </a:ext>
                  </a:extLst>
                </p14:cNvPr>
                <p14:cNvContentPartPr/>
                <p14:nvPr/>
              </p14:nvContentPartPr>
              <p14:xfrm>
                <a:off x="5630989" y="491847"/>
                <a:ext cx="132177" cy="21382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A1F2BD-01CA-1340-2D81-BC7D0D5DFF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21985" y="483294"/>
                  <a:ext cx="149825" cy="38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2701BCA-9CBF-2930-376D-DB3267713508}"/>
                    </a:ext>
                  </a:extLst>
                </p14:cNvPr>
                <p14:cNvContentPartPr/>
                <p14:nvPr/>
              </p14:nvContentPartPr>
              <p14:xfrm>
                <a:off x="5809540" y="520726"/>
                <a:ext cx="81361" cy="110518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2701BCA-9CBF-2930-376D-DB326771350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00540" y="511726"/>
                  <a:ext cx="99001" cy="128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6EBE135-2BC0-5437-806A-B50DE33C86BA}"/>
                    </a:ext>
                  </a:extLst>
                </p14:cNvPr>
                <p14:cNvContentPartPr/>
                <p14:nvPr/>
              </p14:nvContentPartPr>
              <p14:xfrm>
                <a:off x="5873407" y="457136"/>
                <a:ext cx="16939" cy="15273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6EBE135-2BC0-5437-806A-B50DE33C86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64585" y="448256"/>
                  <a:ext cx="34231" cy="32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FC50EB-D2A2-163C-2562-683DD07921AA}"/>
                    </a:ext>
                  </a:extLst>
                </p14:cNvPr>
                <p14:cNvContentPartPr/>
                <p14:nvPr/>
              </p14:nvContentPartPr>
              <p14:xfrm>
                <a:off x="5918392" y="356059"/>
                <a:ext cx="304897" cy="424856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FC50EB-D2A2-163C-2562-683DD07921A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09393" y="347418"/>
                  <a:ext cx="322536" cy="442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226AC61-80D5-207F-0A84-4A30E829EC5A}"/>
                    </a:ext>
                  </a:extLst>
                </p14:cNvPr>
                <p14:cNvContentPartPr/>
                <p14:nvPr/>
              </p14:nvContentPartPr>
              <p14:xfrm>
                <a:off x="6417390" y="291081"/>
                <a:ext cx="1926292" cy="41597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226AC61-80D5-207F-0A84-4A30E829EC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08390" y="282085"/>
                  <a:ext cx="1943931" cy="433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01F2C81-D421-62A1-465A-425065E45D75}"/>
                    </a:ext>
                  </a:extLst>
                </p14:cNvPr>
                <p14:cNvContentPartPr/>
                <p14:nvPr/>
              </p14:nvContentPartPr>
              <p14:xfrm>
                <a:off x="8138195" y="430201"/>
                <a:ext cx="8608" cy="18049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01F2C81-D421-62A1-465A-425065E45D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29228" y="421353"/>
                  <a:ext cx="26183" cy="35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9A9B9BD-ADDD-2228-9F2C-A5CFEDA82839}"/>
                    </a:ext>
                  </a:extLst>
                </p14:cNvPr>
                <p14:cNvContentPartPr/>
                <p14:nvPr/>
              </p14:nvContentPartPr>
              <p14:xfrm>
                <a:off x="7334579" y="419649"/>
                <a:ext cx="335442" cy="69143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9A9B9BD-ADDD-2228-9F2C-A5CFEDA8283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25581" y="410646"/>
                  <a:ext cx="353078" cy="86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03A482D-C38F-203B-25FD-D5623EA0654D}"/>
                    </a:ext>
                  </a:extLst>
                </p14:cNvPr>
                <p14:cNvContentPartPr/>
                <p14:nvPr/>
              </p14:nvContentPartPr>
              <p14:xfrm>
                <a:off x="7740275" y="372998"/>
                <a:ext cx="322391" cy="39986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03A482D-C38F-203B-25FD-D5623EA065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31280" y="364430"/>
                  <a:ext cx="340022" cy="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B0A86FC-1FB9-09D5-9BA0-5F72E8673299}"/>
                    </a:ext>
                  </a:extLst>
                </p14:cNvPr>
                <p14:cNvContentPartPr/>
                <p14:nvPr/>
              </p14:nvContentPartPr>
              <p14:xfrm>
                <a:off x="8591653" y="399100"/>
                <a:ext cx="313227" cy="390701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B0A86FC-1FB9-09D5-9BA0-5F72E86732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82663" y="390106"/>
                  <a:ext cx="330848" cy="4083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F824FE-50DB-51C5-25C0-D14E1EEB9C2B}"/>
                  </a:ext>
                </a:extLst>
              </p14:cNvPr>
              <p14:cNvContentPartPr/>
              <p14:nvPr/>
            </p14:nvContentPartPr>
            <p14:xfrm>
              <a:off x="5673197" y="1044159"/>
              <a:ext cx="999661" cy="326001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F824FE-50DB-51C5-25C0-D14E1EEB9C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64558" y="1035163"/>
                <a:ext cx="1017300" cy="343632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C327C3C4-898E-643E-F1CD-E1AC9962E63D}"/>
              </a:ext>
            </a:extLst>
          </p:cNvPr>
          <p:cNvGrpSpPr/>
          <p:nvPr/>
        </p:nvGrpSpPr>
        <p:grpSpPr>
          <a:xfrm>
            <a:off x="9191727" y="247485"/>
            <a:ext cx="2878469" cy="362933"/>
            <a:chOff x="9191727" y="247485"/>
            <a:chExt cx="2878469" cy="3629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B966FF-E375-760F-120C-1518A45FB3B8}"/>
                    </a:ext>
                  </a:extLst>
                </p14:cNvPr>
                <p14:cNvContentPartPr/>
                <p14:nvPr/>
              </p14:nvContentPartPr>
              <p14:xfrm>
                <a:off x="9191727" y="247485"/>
                <a:ext cx="1203481" cy="362099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B966FF-E375-760F-120C-1518A45FB3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83087" y="238487"/>
                  <a:ext cx="1221121" cy="379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1CD2801-ED2F-B458-3EE6-65A69039DE01}"/>
                    </a:ext>
                  </a:extLst>
                </p14:cNvPr>
                <p14:cNvContentPartPr/>
                <p14:nvPr/>
              </p14:nvContentPartPr>
              <p14:xfrm>
                <a:off x="10022279" y="390492"/>
                <a:ext cx="75808" cy="9719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1CD2801-ED2F-B458-3EE6-65A69039DE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13297" y="381493"/>
                  <a:ext cx="93413" cy="27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D37E5A-418E-D4D3-7F49-7AA355AC1E77}"/>
                    </a:ext>
                  </a:extLst>
                </p14:cNvPr>
                <p14:cNvContentPartPr/>
                <p14:nvPr/>
              </p14:nvContentPartPr>
              <p14:xfrm>
                <a:off x="10660674" y="263313"/>
                <a:ext cx="1409522" cy="347105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D37E5A-418E-D4D3-7F49-7AA355AC1E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52035" y="254671"/>
                  <a:ext cx="1427159" cy="364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7FFF46-2FDA-1611-D891-443D32DDE4D6}"/>
                    </a:ext>
                  </a:extLst>
                </p14:cNvPr>
                <p14:cNvContentPartPr/>
                <p14:nvPr/>
              </p14:nvContentPartPr>
              <p14:xfrm>
                <a:off x="11263525" y="426869"/>
                <a:ext cx="512882" cy="35544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7FFF46-2FDA-1611-D891-443D32DDE4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54527" y="417893"/>
                  <a:ext cx="530518" cy="531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DB37FFA-3188-C533-AB98-2797FD2C2DA8}"/>
              </a:ext>
            </a:extLst>
          </p:cNvPr>
          <p:cNvGrpSpPr/>
          <p:nvPr/>
        </p:nvGrpSpPr>
        <p:grpSpPr>
          <a:xfrm>
            <a:off x="6888341" y="831731"/>
            <a:ext cx="4293822" cy="384037"/>
            <a:chOff x="6888341" y="831731"/>
            <a:chExt cx="4293822" cy="3840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4DA02B-1283-71C4-B733-0D6AF1020CEB}"/>
                    </a:ext>
                  </a:extLst>
                </p14:cNvPr>
                <p14:cNvContentPartPr/>
                <p14:nvPr/>
              </p14:nvContentPartPr>
              <p14:xfrm>
                <a:off x="6888341" y="966963"/>
                <a:ext cx="766962" cy="235198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4DA02B-1283-71C4-B733-0D6AF1020C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79703" y="958319"/>
                  <a:ext cx="784597" cy="252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B6AA88-1154-26BA-D064-5441FB18AA8D}"/>
                    </a:ext>
                  </a:extLst>
                </p14:cNvPr>
                <p14:cNvContentPartPr/>
                <p14:nvPr/>
              </p14:nvContentPartPr>
              <p14:xfrm>
                <a:off x="7825246" y="877549"/>
                <a:ext cx="720867" cy="338219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B6AA88-1154-26BA-D064-5441FB18AA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16249" y="868544"/>
                  <a:ext cx="738502" cy="355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B3222C4-E17E-D032-06B9-C7A91DEB0F79}"/>
                    </a:ext>
                  </a:extLst>
                </p14:cNvPr>
                <p14:cNvContentPartPr/>
                <p14:nvPr/>
              </p14:nvContentPartPr>
              <p14:xfrm>
                <a:off x="8729661" y="831731"/>
                <a:ext cx="1241246" cy="380149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B3222C4-E17E-D032-06B9-C7A91DEB0F7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20661" y="822731"/>
                  <a:ext cx="1258886" cy="397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BEE15C6-6421-0A06-6F6E-30BADAF7AE43}"/>
                    </a:ext>
                  </a:extLst>
                </p14:cNvPr>
                <p14:cNvContentPartPr/>
                <p14:nvPr/>
              </p14:nvContentPartPr>
              <p14:xfrm>
                <a:off x="9742374" y="921423"/>
                <a:ext cx="19993" cy="6942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BEE15C6-6421-0A06-6F6E-30BADAF7AE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33650" y="913093"/>
                  <a:ext cx="37805" cy="23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7A33143-C68C-7C2A-AD02-2A5B30172F10}"/>
                    </a:ext>
                  </a:extLst>
                </p14:cNvPr>
                <p14:cNvContentPartPr/>
                <p14:nvPr/>
              </p14:nvContentPartPr>
              <p14:xfrm>
                <a:off x="10160565" y="937251"/>
                <a:ext cx="871927" cy="192157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7A33143-C68C-7C2A-AD02-2A5B30172F1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51565" y="928255"/>
                  <a:ext cx="889567" cy="209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A1FA12-3880-3AB9-2B58-4AF44C81565C}"/>
                    </a:ext>
                  </a:extLst>
                </p14:cNvPr>
                <p14:cNvContentPartPr/>
                <p14:nvPr/>
              </p14:nvContentPartPr>
              <p14:xfrm>
                <a:off x="10335784" y="836730"/>
                <a:ext cx="59424" cy="31656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A1FA12-3880-3AB9-2B58-4AF44C81565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26780" y="827737"/>
                  <a:ext cx="77071" cy="49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6633FAC-1C02-3427-E888-86878F7A25BC}"/>
                    </a:ext>
                  </a:extLst>
                </p14:cNvPr>
                <p14:cNvContentPartPr/>
                <p14:nvPr/>
              </p14:nvContentPartPr>
              <p14:xfrm>
                <a:off x="11134124" y="1096642"/>
                <a:ext cx="48039" cy="14995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6633FAC-1C02-3427-E888-86878F7A25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25455" y="1087716"/>
                  <a:ext cx="65738" cy="324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BDBF5CC-953F-BB2D-FE1B-8EF258FCA8B1}"/>
              </a:ext>
            </a:extLst>
          </p:cNvPr>
          <p:cNvGrpSpPr/>
          <p:nvPr/>
        </p:nvGrpSpPr>
        <p:grpSpPr>
          <a:xfrm>
            <a:off x="5689442" y="2654192"/>
            <a:ext cx="2333931" cy="505107"/>
            <a:chOff x="5689442" y="2654192"/>
            <a:chExt cx="2333931" cy="5051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27FC5DA-48A7-462F-3385-9D38A2AB1FC5}"/>
                    </a:ext>
                  </a:extLst>
                </p14:cNvPr>
                <p14:cNvContentPartPr/>
                <p14:nvPr/>
              </p14:nvContentPartPr>
              <p14:xfrm>
                <a:off x="5689442" y="2654192"/>
                <a:ext cx="147450" cy="348215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27FC5DA-48A7-462F-3385-9D38A2AB1FC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80451" y="2645550"/>
                  <a:ext cx="165072" cy="365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FF9D2D-9F7A-572E-EF16-975C90574428}"/>
                    </a:ext>
                  </a:extLst>
                </p14:cNvPr>
                <p14:cNvContentPartPr/>
                <p14:nvPr/>
              </p14:nvContentPartPr>
              <p14:xfrm>
                <a:off x="5777190" y="2831355"/>
                <a:ext cx="1052421" cy="197711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FF9D2D-9F7A-572E-EF16-975C905744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68192" y="2822712"/>
                  <a:ext cx="1070057" cy="215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5BA6A26-69C1-AB8E-BE41-07C9A79528C0}"/>
                    </a:ext>
                  </a:extLst>
                </p14:cNvPr>
                <p14:cNvContentPartPr/>
                <p14:nvPr/>
              </p14:nvContentPartPr>
              <p14:xfrm>
                <a:off x="7021490" y="2676129"/>
                <a:ext cx="1001883" cy="48317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5BA6A26-69C1-AB8E-BE41-07C9A79528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12490" y="2667488"/>
                  <a:ext cx="1019523" cy="5008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F056491-1F7A-A3D6-CE7E-832D7A0B9BC6}"/>
                  </a:ext>
                </a:extLst>
              </p14:cNvPr>
              <p14:cNvContentPartPr/>
              <p14:nvPr/>
            </p14:nvContentPartPr>
            <p14:xfrm>
              <a:off x="8451284" y="2863010"/>
              <a:ext cx="895530" cy="13551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F056491-1F7A-A3D6-CE7E-832D7A0B9BC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442286" y="2854024"/>
                <a:ext cx="913167" cy="153123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AC68EFA2-3C9F-6E0B-F35D-CD027EF042D3}"/>
              </a:ext>
            </a:extLst>
          </p:cNvPr>
          <p:cNvGrpSpPr/>
          <p:nvPr/>
        </p:nvGrpSpPr>
        <p:grpSpPr>
          <a:xfrm>
            <a:off x="9511480" y="2625869"/>
            <a:ext cx="1480332" cy="400420"/>
            <a:chOff x="9511480" y="2625869"/>
            <a:chExt cx="1480332" cy="4004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38B959C-5BBE-BC64-8D2D-124133B7084E}"/>
                    </a:ext>
                  </a:extLst>
                </p14:cNvPr>
                <p14:cNvContentPartPr/>
                <p14:nvPr/>
              </p14:nvContentPartPr>
              <p14:xfrm>
                <a:off x="9511480" y="2625869"/>
                <a:ext cx="1480332" cy="4004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38B959C-5BBE-BC64-8D2D-124133B7084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02480" y="2616867"/>
                  <a:ext cx="1497972" cy="418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6944988-779D-6CA1-997C-988F18DD30B9}"/>
                    </a:ext>
                  </a:extLst>
                </p14:cNvPr>
                <p14:cNvContentPartPr/>
                <p14:nvPr/>
              </p14:nvContentPartPr>
              <p14:xfrm>
                <a:off x="10124883" y="2819692"/>
                <a:ext cx="459289" cy="32211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6944988-779D-6CA1-997C-988F18DD30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15884" y="2810744"/>
                  <a:ext cx="476926" cy="497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6832D79-6163-9A43-3978-48F8A5EA1224}"/>
              </a:ext>
            </a:extLst>
          </p:cNvPr>
          <p:cNvGrpSpPr/>
          <p:nvPr/>
        </p:nvGrpSpPr>
        <p:grpSpPr>
          <a:xfrm>
            <a:off x="1721276" y="60285"/>
            <a:ext cx="137520" cy="350640"/>
            <a:chOff x="1721276" y="60285"/>
            <a:chExt cx="1375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AF5169A-CC90-1912-F235-796EEE0DFCAA}"/>
                    </a:ext>
                  </a:extLst>
                </p14:cNvPr>
                <p14:cNvContentPartPr/>
                <p14:nvPr/>
              </p14:nvContentPartPr>
              <p14:xfrm>
                <a:off x="1768436" y="104925"/>
                <a:ext cx="48240" cy="306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AF5169A-CC90-1912-F235-796EEE0DFC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59796" y="96285"/>
                  <a:ext cx="65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FAAAC2B-BA3D-B0D6-33C7-15C3E1842E80}"/>
                    </a:ext>
                  </a:extLst>
                </p14:cNvPr>
                <p14:cNvContentPartPr/>
                <p14:nvPr/>
              </p14:nvContentPartPr>
              <p14:xfrm>
                <a:off x="1721276" y="60285"/>
                <a:ext cx="137520" cy="159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FAAAC2B-BA3D-B0D6-33C7-15C3E1842E8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12276" y="51285"/>
                  <a:ext cx="15516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C61DAD0-2455-6686-4B8D-C877F9F25532}"/>
                  </a:ext>
                </a:extLst>
              </p14:cNvPr>
              <p14:cNvContentPartPr/>
              <p14:nvPr/>
            </p14:nvContentPartPr>
            <p14:xfrm>
              <a:off x="1697876" y="2002125"/>
              <a:ext cx="26640" cy="1074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C61DAD0-2455-6686-4B8D-C877F9F255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89236" y="1993125"/>
                <a:ext cx="44280" cy="10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769F4E-D212-2A7A-0B0D-0AF328C13C1D}"/>
              </a:ext>
            </a:extLst>
          </p:cNvPr>
          <p:cNvGrpSpPr/>
          <p:nvPr/>
        </p:nvGrpSpPr>
        <p:grpSpPr>
          <a:xfrm>
            <a:off x="484316" y="138405"/>
            <a:ext cx="225360" cy="2987280"/>
            <a:chOff x="484316" y="138405"/>
            <a:chExt cx="225360" cy="29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DE8F6D7-665E-F3F5-5538-9ABC8C5D83C0}"/>
                    </a:ext>
                  </a:extLst>
                </p14:cNvPr>
                <p14:cNvContentPartPr/>
                <p14:nvPr/>
              </p14:nvContentPartPr>
              <p14:xfrm>
                <a:off x="484316" y="138405"/>
                <a:ext cx="162720" cy="298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DE8F6D7-665E-F3F5-5538-9ABC8C5D83C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5316" y="129765"/>
                  <a:ext cx="180360" cy="30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07CE10A-7ED6-AE05-C73A-B9A88BE00FAA}"/>
                    </a:ext>
                  </a:extLst>
                </p14:cNvPr>
                <p14:cNvContentPartPr/>
                <p14:nvPr/>
              </p14:nvContentPartPr>
              <p14:xfrm>
                <a:off x="486476" y="165045"/>
                <a:ext cx="223200" cy="210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07CE10A-7ED6-AE05-C73A-B9A88BE00FA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7836" y="156045"/>
                  <a:ext cx="24084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3FE6AEC-D98B-9DCC-DA33-82FB544E2CBB}"/>
              </a:ext>
            </a:extLst>
          </p:cNvPr>
          <p:cNvGrpSpPr/>
          <p:nvPr/>
        </p:nvGrpSpPr>
        <p:grpSpPr>
          <a:xfrm>
            <a:off x="2760956" y="77565"/>
            <a:ext cx="325800" cy="2998080"/>
            <a:chOff x="2760956" y="77565"/>
            <a:chExt cx="325800" cy="29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A0004DE-8550-198E-188F-71319D14F6AD}"/>
                    </a:ext>
                  </a:extLst>
                </p14:cNvPr>
                <p14:cNvContentPartPr/>
                <p14:nvPr/>
              </p14:nvContentPartPr>
              <p14:xfrm>
                <a:off x="2760956" y="130485"/>
                <a:ext cx="133920" cy="2945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A0004DE-8550-198E-188F-71319D14F6A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51956" y="121485"/>
                  <a:ext cx="151560" cy="29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5FC59CF-896B-B811-D1BA-518AD2736FA1}"/>
                    </a:ext>
                  </a:extLst>
                </p14:cNvPr>
                <p14:cNvContentPartPr/>
                <p14:nvPr/>
              </p14:nvContentPartPr>
              <p14:xfrm>
                <a:off x="2777876" y="77565"/>
                <a:ext cx="308880" cy="225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5FC59CF-896B-B811-D1BA-518AD2736FA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69236" y="68925"/>
                  <a:ext cx="32652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2E17F6C-BD0C-587B-9563-72AADD1DA681}"/>
                  </a:ext>
                </a:extLst>
              </p14:cNvPr>
              <p14:cNvContentPartPr/>
              <p14:nvPr/>
            </p14:nvContentPartPr>
            <p14:xfrm>
              <a:off x="649196" y="2840925"/>
              <a:ext cx="212760" cy="3708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2E17F6C-BD0C-587B-9563-72AADD1DA68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0196" y="2831925"/>
                <a:ext cx="2304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93DFE67-DC6A-FB5A-C298-97D1A32DFFF4}"/>
                  </a:ext>
                </a:extLst>
              </p14:cNvPr>
              <p14:cNvContentPartPr/>
              <p14:nvPr/>
            </p14:nvContentPartPr>
            <p14:xfrm>
              <a:off x="5720404" y="1451799"/>
              <a:ext cx="475117" cy="292956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93DFE67-DC6A-FB5A-C298-97D1A32DFFF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11766" y="1443161"/>
                <a:ext cx="492754" cy="310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A12A9FB-1EA3-9F82-89A6-CBD86BE74F66}"/>
                  </a:ext>
                </a:extLst>
              </p14:cNvPr>
              <p14:cNvContentPartPr/>
              <p14:nvPr/>
            </p14:nvContentPartPr>
            <p14:xfrm>
              <a:off x="6461819" y="1472070"/>
              <a:ext cx="746414" cy="512604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A12A9FB-1EA3-9F82-89A6-CBD86BE74F6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52817" y="1463431"/>
                <a:ext cx="764057" cy="530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C7801B6-CBCD-23BA-9246-52E595DB8D96}"/>
                  </a:ext>
                </a:extLst>
              </p14:cNvPr>
              <p14:cNvContentPartPr/>
              <p14:nvPr/>
            </p14:nvContentPartPr>
            <p14:xfrm>
              <a:off x="6850298" y="1527607"/>
              <a:ext cx="33877" cy="44985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C7801B6-CBCD-23BA-9246-52E595DB8D9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41649" y="1518610"/>
                <a:ext cx="51536" cy="62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53AA3A3-6189-DE04-4FD9-731C141E544C}"/>
                  </a:ext>
                </a:extLst>
              </p14:cNvPr>
              <p14:cNvContentPartPr/>
              <p14:nvPr/>
            </p14:nvContentPartPr>
            <p14:xfrm>
              <a:off x="7492858" y="1384044"/>
              <a:ext cx="1519207" cy="587579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53AA3A3-6189-DE04-4FD9-731C141E544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483858" y="1375043"/>
                <a:ext cx="1536847" cy="605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0340BA4-CAFC-C216-3ADF-1BF4E4667AAC}"/>
                  </a:ext>
                </a:extLst>
              </p14:cNvPr>
              <p14:cNvContentPartPr/>
              <p14:nvPr/>
            </p14:nvContentPartPr>
            <p14:xfrm>
              <a:off x="8376448" y="1454854"/>
              <a:ext cx="317670" cy="24992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0340BA4-CAFC-C216-3ADF-1BF4E4667AA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367444" y="1445799"/>
                <a:ext cx="335318" cy="42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0AAD43C-D459-3A99-805D-106757A18189}"/>
                  </a:ext>
                </a:extLst>
              </p14:cNvPr>
              <p14:cNvContentPartPr/>
              <p14:nvPr/>
            </p14:nvContentPartPr>
            <p14:xfrm>
              <a:off x="9265036" y="1390431"/>
              <a:ext cx="889698" cy="348215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0AAD43C-D459-3A99-805D-106757A1818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256038" y="1381438"/>
                <a:ext cx="907334" cy="365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B9DA718-22C2-B264-ADC2-BE032E1E6D3D}"/>
                  </a:ext>
                </a:extLst>
              </p14:cNvPr>
              <p14:cNvContentPartPr/>
              <p14:nvPr/>
            </p14:nvContentPartPr>
            <p14:xfrm>
              <a:off x="9791802" y="1487065"/>
              <a:ext cx="384592" cy="6831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B9DA718-22C2-B264-ADC2-BE032E1E6D3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782808" y="1478077"/>
                <a:ext cx="402221" cy="85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A4CFC6E-55D4-B901-1E46-828297144830}"/>
                  </a:ext>
                </a:extLst>
              </p14:cNvPr>
              <p14:cNvContentPartPr/>
              <p14:nvPr/>
            </p14:nvContentPartPr>
            <p14:xfrm>
              <a:off x="9689336" y="1449300"/>
              <a:ext cx="193823" cy="9164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A4CFC6E-55D4-B901-1E46-82829714483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680346" y="1440488"/>
                <a:ext cx="211443" cy="26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F336699-0CFE-8B62-0752-037DBA16C8AC}"/>
                  </a:ext>
                </a:extLst>
              </p14:cNvPr>
              <p14:cNvContentPartPr/>
              <p14:nvPr/>
            </p14:nvContentPartPr>
            <p14:xfrm>
              <a:off x="10370772" y="1475680"/>
              <a:ext cx="1200426" cy="284626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F336699-0CFE-8B62-0752-037DBA16C8A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361773" y="1466684"/>
                <a:ext cx="1218063" cy="302258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2EC046C-944E-61D7-F1D8-0411EA437C3F}"/>
              </a:ext>
            </a:extLst>
          </p:cNvPr>
          <p:cNvGrpSpPr/>
          <p:nvPr/>
        </p:nvGrpSpPr>
        <p:grpSpPr>
          <a:xfrm>
            <a:off x="5779828" y="1961626"/>
            <a:ext cx="1291229" cy="347382"/>
            <a:chOff x="5779828" y="1961626"/>
            <a:chExt cx="1291229" cy="3473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7592EB-0190-561F-8AB5-0EC0E320C5CF}"/>
                    </a:ext>
                  </a:extLst>
                </p14:cNvPr>
                <p14:cNvContentPartPr/>
                <p14:nvPr/>
              </p14:nvContentPartPr>
              <p14:xfrm>
                <a:off x="5779828" y="2023550"/>
                <a:ext cx="163833" cy="248249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7592EB-0190-561F-8AB5-0EC0E320C5C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71186" y="2014555"/>
                  <a:ext cx="181477" cy="265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5695DD6-543E-7BCD-0834-55CA7043116D}"/>
                    </a:ext>
                  </a:extLst>
                </p14:cNvPr>
                <p14:cNvContentPartPr/>
                <p14:nvPr/>
              </p14:nvContentPartPr>
              <p14:xfrm>
                <a:off x="6023912" y="2157115"/>
                <a:ext cx="126901" cy="28324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5695DD6-543E-7BCD-0834-55CA704311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14925" y="2148152"/>
                  <a:ext cx="144516" cy="45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ED675A-D823-D0BF-4827-C195B225574B}"/>
                    </a:ext>
                  </a:extLst>
                </p14:cNvPr>
                <p14:cNvContentPartPr/>
                <p14:nvPr/>
              </p14:nvContentPartPr>
              <p14:xfrm>
                <a:off x="6275216" y="1997447"/>
                <a:ext cx="272130" cy="259357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ED675A-D823-D0BF-4827-C195B225574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66217" y="1988454"/>
                  <a:ext cx="289768" cy="2769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8366AC4-ADA6-51A8-0732-011A11985001}"/>
                    </a:ext>
                  </a:extLst>
                </p14:cNvPr>
                <p14:cNvContentPartPr/>
                <p14:nvPr/>
              </p14:nvContentPartPr>
              <p14:xfrm>
                <a:off x="6515690" y="2118517"/>
                <a:ext cx="36654" cy="21104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8366AC4-ADA6-51A8-0732-011A1198500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07066" y="2109575"/>
                  <a:ext cx="54262" cy="38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F9BFAA9-104B-C2F3-4CFA-BA188659C943}"/>
                    </a:ext>
                  </a:extLst>
                </p14:cNvPr>
                <p14:cNvContentPartPr/>
                <p14:nvPr/>
              </p14:nvContentPartPr>
              <p14:xfrm>
                <a:off x="6590942" y="1961626"/>
                <a:ext cx="480115" cy="347382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F9BFAA9-104B-C2F3-4CFA-BA188659C9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82304" y="1952626"/>
                  <a:ext cx="497750" cy="3650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D8B9212-7561-B8AC-5402-C63E59EA3F50}"/>
              </a:ext>
            </a:extLst>
          </p:cNvPr>
          <p:cNvGrpSpPr/>
          <p:nvPr/>
        </p:nvGrpSpPr>
        <p:grpSpPr>
          <a:xfrm>
            <a:off x="7295981" y="2023550"/>
            <a:ext cx="960230" cy="297122"/>
            <a:chOff x="7295981" y="2023550"/>
            <a:chExt cx="960230" cy="2971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7AA4BB0-9F45-36E3-849C-7E1AB2E884E7}"/>
                    </a:ext>
                  </a:extLst>
                </p14:cNvPr>
                <p14:cNvContentPartPr/>
                <p14:nvPr/>
              </p14:nvContentPartPr>
              <p14:xfrm>
                <a:off x="7348463" y="2259025"/>
                <a:ext cx="10830" cy="19438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7AA4BB0-9F45-36E3-849C-7E1AB2E884E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39729" y="2250026"/>
                  <a:ext cx="27948" cy="37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0080E89-526E-2923-8253-D3E9B1A25A65}"/>
                    </a:ext>
                  </a:extLst>
                </p14:cNvPr>
                <p14:cNvContentPartPr/>
                <p14:nvPr/>
              </p14:nvContentPartPr>
              <p14:xfrm>
                <a:off x="7295981" y="2023550"/>
                <a:ext cx="795841" cy="297122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0080E89-526E-2923-8253-D3E9B1A25A6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86982" y="2014917"/>
                  <a:ext cx="813478" cy="314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2CDEA74-CC64-1107-7B93-2E410EA18D11}"/>
                    </a:ext>
                  </a:extLst>
                </p14:cNvPr>
                <p14:cNvContentPartPr/>
                <p14:nvPr/>
              </p14:nvContentPartPr>
              <p14:xfrm>
                <a:off x="7575053" y="2089638"/>
                <a:ext cx="57203" cy="49983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2CDEA74-CC64-1107-7B93-2E410EA18D1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66419" y="2080648"/>
                  <a:ext cx="74832" cy="67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CF0CED9-E3C8-AE45-DFFC-99C46DD9EB7C}"/>
                    </a:ext>
                  </a:extLst>
                </p14:cNvPr>
                <p14:cNvContentPartPr/>
                <p14:nvPr/>
              </p14:nvContentPartPr>
              <p14:xfrm>
                <a:off x="8232330" y="2217373"/>
                <a:ext cx="23881" cy="55537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CF0CED9-E3C8-AE45-DFFC-99C46DD9EB7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23284" y="2208357"/>
                  <a:ext cx="41611" cy="732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5C23906-8C0D-18EE-6CC6-A4D74ABBD0F1}"/>
              </a:ext>
            </a:extLst>
          </p:cNvPr>
          <p:cNvGrpSpPr/>
          <p:nvPr/>
        </p:nvGrpSpPr>
        <p:grpSpPr>
          <a:xfrm>
            <a:off x="5709435" y="3207315"/>
            <a:ext cx="6083078" cy="1080213"/>
            <a:chOff x="5709435" y="3207315"/>
            <a:chExt cx="6083078" cy="10802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22BF1C3-4FF1-0B85-8C4F-B8305B796A42}"/>
                    </a:ext>
                  </a:extLst>
                </p14:cNvPr>
                <p14:cNvContentPartPr/>
                <p14:nvPr/>
              </p14:nvContentPartPr>
              <p14:xfrm>
                <a:off x="5709435" y="3253711"/>
                <a:ext cx="411527" cy="337108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22BF1C3-4FF1-0B85-8C4F-B8305B796A4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00434" y="3245067"/>
                  <a:ext cx="429169" cy="3547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C15ED2-F350-D978-DA9F-1675B4A1BD0C}"/>
                    </a:ext>
                  </a:extLst>
                </p14:cNvPr>
                <p14:cNvContentPartPr/>
                <p14:nvPr/>
              </p14:nvContentPartPr>
              <p14:xfrm>
                <a:off x="5728040" y="3317856"/>
                <a:ext cx="409306" cy="27768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C15ED2-F350-D978-DA9F-1675B4A1BD0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19040" y="3308840"/>
                  <a:ext cx="426945" cy="454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4A397E-88D6-51D3-5482-F6048B1D22C3}"/>
                    </a:ext>
                  </a:extLst>
                </p14:cNvPr>
                <p14:cNvContentPartPr/>
                <p14:nvPr/>
              </p14:nvContentPartPr>
              <p14:xfrm>
                <a:off x="6342832" y="3441981"/>
                <a:ext cx="1101571" cy="23131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4A397E-88D6-51D3-5482-F6048B1D22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34192" y="3433347"/>
                  <a:ext cx="1119211" cy="248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AE5E77B-3A93-2D32-669F-B130106C83BE}"/>
                    </a:ext>
                  </a:extLst>
                </p14:cNvPr>
                <p14:cNvContentPartPr/>
                <p14:nvPr/>
              </p14:nvContentPartPr>
              <p14:xfrm>
                <a:off x="7735554" y="3317856"/>
                <a:ext cx="958564" cy="401808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AE5E77B-3A93-2D32-669F-B130106C83B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26915" y="3308855"/>
                  <a:ext cx="976202" cy="419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A9AB6F-6234-7890-EBD6-14EA135303E0}"/>
                    </a:ext>
                  </a:extLst>
                </p14:cNvPr>
                <p14:cNvContentPartPr/>
                <p14:nvPr/>
              </p14:nvContentPartPr>
              <p14:xfrm>
                <a:off x="8738547" y="3536671"/>
                <a:ext cx="98022" cy="179106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A9AB6F-6234-7890-EBD6-14EA135303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29571" y="3527680"/>
                  <a:ext cx="115616" cy="196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FBB8A2D-8DCC-9294-3F89-D366BEBC8368}"/>
                    </a:ext>
                  </a:extLst>
                </p14:cNvPr>
                <p14:cNvContentPartPr/>
                <p14:nvPr/>
              </p14:nvContentPartPr>
              <p14:xfrm>
                <a:off x="5720404" y="3658297"/>
                <a:ext cx="1297616" cy="629231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FBB8A2D-8DCC-9294-3F89-D366BEBC836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11403" y="3649658"/>
                  <a:ext cx="1315258" cy="646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31F0661-F991-0158-4F62-28EBA8A6A722}"/>
                    </a:ext>
                  </a:extLst>
                </p14:cNvPr>
                <p14:cNvContentPartPr/>
                <p14:nvPr/>
              </p14:nvContentPartPr>
              <p14:xfrm>
                <a:off x="6690075" y="3699672"/>
                <a:ext cx="69699" cy="36099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31F0661-F991-0158-4F62-28EBA8A6A72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81093" y="3690647"/>
                  <a:ext cx="87303" cy="53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E92EBFE-D4D3-749E-807E-14A8A3E30F83}"/>
                    </a:ext>
                  </a:extLst>
                </p14:cNvPr>
                <p14:cNvContentPartPr/>
                <p14:nvPr/>
              </p14:nvContentPartPr>
              <p14:xfrm>
                <a:off x="7171301" y="3890441"/>
                <a:ext cx="818056" cy="223813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E92EBFE-D4D3-749E-807E-14A8A3E30F8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62663" y="3881805"/>
                  <a:ext cx="835691" cy="241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C789A0-6958-3386-A939-8DA212536A0E}"/>
                    </a:ext>
                  </a:extLst>
                </p14:cNvPr>
                <p14:cNvContentPartPr/>
                <p14:nvPr/>
              </p14:nvContentPartPr>
              <p14:xfrm>
                <a:off x="10973207" y="3410047"/>
                <a:ext cx="278" cy="278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C789A0-6958-3386-A939-8DA212536A0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966257" y="3403375"/>
                  <a:ext cx="13900" cy="1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459D6DC-CB52-AE47-CD31-4A67C75D01AD}"/>
                    </a:ext>
                  </a:extLst>
                </p14:cNvPr>
                <p14:cNvContentPartPr/>
                <p14:nvPr/>
              </p14:nvContentPartPr>
              <p14:xfrm>
                <a:off x="8094877" y="3750615"/>
                <a:ext cx="1226806" cy="414026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459D6DC-CB52-AE47-CD31-4A67C75D01A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86238" y="3741974"/>
                  <a:ext cx="1244445" cy="431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183C67B-11A2-7B1E-18A8-C8ECCE0455FD}"/>
                    </a:ext>
                  </a:extLst>
                </p14:cNvPr>
                <p14:cNvContentPartPr/>
                <p14:nvPr/>
              </p14:nvContentPartPr>
              <p14:xfrm>
                <a:off x="9012066" y="3960267"/>
                <a:ext cx="87470" cy="24436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183C67B-11A2-7B1E-18A8-C8ECCE0455F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03427" y="3951283"/>
                  <a:ext cx="105108" cy="42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734B07E-468B-DCAB-0758-8EC12937F122}"/>
                    </a:ext>
                  </a:extLst>
                </p14:cNvPr>
                <p14:cNvContentPartPr/>
                <p14:nvPr/>
              </p14:nvContentPartPr>
              <p14:xfrm>
                <a:off x="9512452" y="4202962"/>
                <a:ext cx="278" cy="278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734B07E-468B-DCAB-0758-8EC12937F12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05502" y="4196290"/>
                  <a:ext cx="13900" cy="1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ECBDDF-9293-0AC2-11EC-6AEC193CF4BC}"/>
                    </a:ext>
                  </a:extLst>
                </p14:cNvPr>
                <p14:cNvContentPartPr/>
                <p14:nvPr/>
              </p14:nvContentPartPr>
              <p14:xfrm>
                <a:off x="9387216" y="4134374"/>
                <a:ext cx="84416" cy="60813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ECBDDF-9293-0AC2-11EC-6AEC193CF4B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78197" y="4125738"/>
                  <a:ext cx="102093" cy="78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BCC96F6-B67D-62F7-BF32-982018C1BB8A}"/>
                    </a:ext>
                  </a:extLst>
                </p14:cNvPr>
                <p14:cNvContentPartPr/>
                <p14:nvPr/>
              </p14:nvContentPartPr>
              <p14:xfrm>
                <a:off x="9068713" y="3207315"/>
                <a:ext cx="687267" cy="584802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BCC96F6-B67D-62F7-BF32-982018C1BB8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60073" y="3198673"/>
                  <a:ext cx="704908" cy="602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CE926D5-55D5-9A8D-B282-FB87FF387055}"/>
                    </a:ext>
                  </a:extLst>
                </p14:cNvPr>
                <p14:cNvContentPartPr/>
                <p14:nvPr/>
              </p14:nvContentPartPr>
              <p14:xfrm>
                <a:off x="9932032" y="3285900"/>
                <a:ext cx="171609" cy="321002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CE926D5-55D5-9A8D-B282-FB87FF38705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23038" y="3276903"/>
                  <a:ext cx="189238" cy="338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445B0B1-0141-9010-9FCA-1C1F4068496B}"/>
                    </a:ext>
                  </a:extLst>
                </p14:cNvPr>
                <p14:cNvContentPartPr/>
                <p14:nvPr/>
              </p14:nvContentPartPr>
              <p14:xfrm>
                <a:off x="10153901" y="3466949"/>
                <a:ext cx="124958" cy="23325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445B0B1-0141-9010-9FCA-1C1F4068496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44898" y="3458337"/>
                  <a:ext cx="142603" cy="40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7347319-EE83-B4D1-B2FC-B860A3DABD9F}"/>
                    </a:ext>
                  </a:extLst>
                </p14:cNvPr>
                <p14:cNvContentPartPr/>
                <p14:nvPr/>
              </p14:nvContentPartPr>
              <p14:xfrm>
                <a:off x="10297463" y="3257020"/>
                <a:ext cx="652279" cy="434297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7347319-EE83-B4D1-B2FC-B860A3DABD9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88464" y="3248017"/>
                  <a:ext cx="669918" cy="451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F594D7D-E04A-CB97-9B04-42E984DECA47}"/>
                    </a:ext>
                  </a:extLst>
                </p14:cNvPr>
                <p14:cNvContentPartPr/>
                <p14:nvPr/>
              </p14:nvContentPartPr>
              <p14:xfrm>
                <a:off x="10631795" y="3288676"/>
                <a:ext cx="44429" cy="10274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F594D7D-E04A-CB97-9B04-42E984DECA4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22838" y="3279819"/>
                  <a:ext cx="61986" cy="27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BF6502C-5D62-AC13-66E4-2A557CACC4E8}"/>
                    </a:ext>
                  </a:extLst>
                </p14:cNvPr>
                <p14:cNvContentPartPr/>
                <p14:nvPr/>
              </p14:nvContentPartPr>
              <p14:xfrm>
                <a:off x="11036380" y="3213979"/>
                <a:ext cx="756133" cy="360433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BF6502C-5D62-AC13-66E4-2A557CACC4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027383" y="3204977"/>
                  <a:ext cx="773768" cy="378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120B378-D368-960D-7D2D-1BC49643C84D}"/>
                    </a:ext>
                  </a:extLst>
                </p14:cNvPr>
                <p14:cNvContentPartPr/>
                <p14:nvPr/>
              </p14:nvContentPartPr>
              <p14:xfrm>
                <a:off x="11429024" y="3266184"/>
                <a:ext cx="25547" cy="6387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120B378-D368-960D-7D2D-1BC49643C84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20388" y="3257668"/>
                  <a:ext cx="43178" cy="237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F690177-B0D7-1FD1-3EA0-3445F70BED5C}"/>
              </a:ext>
            </a:extLst>
          </p:cNvPr>
          <p:cNvGrpSpPr/>
          <p:nvPr/>
        </p:nvGrpSpPr>
        <p:grpSpPr>
          <a:xfrm>
            <a:off x="7830244" y="4388304"/>
            <a:ext cx="3310545" cy="435408"/>
            <a:chOff x="7830244" y="4388304"/>
            <a:chExt cx="3310545" cy="4354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C639ED2-2A6E-FBBE-8ADC-904902D922CC}"/>
                    </a:ext>
                  </a:extLst>
                </p14:cNvPr>
                <p14:cNvContentPartPr/>
                <p14:nvPr/>
              </p14:nvContentPartPr>
              <p14:xfrm>
                <a:off x="7830244" y="4399689"/>
                <a:ext cx="1125174" cy="400975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C639ED2-2A6E-FBBE-8ADC-904902D922C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21603" y="4390690"/>
                  <a:ext cx="1142817" cy="418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792DC8A-7F59-3C19-D950-D6035EBBCDB2}"/>
                    </a:ext>
                  </a:extLst>
                </p14:cNvPr>
                <p14:cNvContentPartPr/>
                <p14:nvPr/>
              </p14:nvContentPartPr>
              <p14:xfrm>
                <a:off x="8410048" y="4494101"/>
                <a:ext cx="364599" cy="31656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792DC8A-7F59-3C19-D950-D6035EBBCDB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401050" y="4485108"/>
                  <a:ext cx="382235" cy="49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547F04B-293D-6BFB-6D72-F13D137BE34D}"/>
                    </a:ext>
                  </a:extLst>
                </p14:cNvPr>
                <p14:cNvContentPartPr/>
                <p14:nvPr/>
              </p14:nvContentPartPr>
              <p14:xfrm>
                <a:off x="9027894" y="4388304"/>
                <a:ext cx="909414" cy="4004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547F04B-293D-6BFB-6D72-F13D137BE34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018893" y="4379662"/>
                  <a:ext cx="927055" cy="418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F0E31B-263A-BF85-501D-26D62439E3A8}"/>
                    </a:ext>
                  </a:extLst>
                </p14:cNvPr>
                <p14:cNvContentPartPr/>
                <p14:nvPr/>
              </p14:nvContentPartPr>
              <p14:xfrm>
                <a:off x="9785137" y="4528256"/>
                <a:ext cx="23881" cy="15273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F0E31B-263A-BF85-501D-26D62439E3A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76091" y="4519376"/>
                  <a:ext cx="41611" cy="32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CE83AEB-29B2-2BC0-F216-A5559BAF8A38}"/>
                    </a:ext>
                  </a:extLst>
                </p14:cNvPr>
                <p14:cNvContentPartPr/>
                <p14:nvPr/>
              </p14:nvContentPartPr>
              <p14:xfrm>
                <a:off x="9521893" y="4536587"/>
                <a:ext cx="260467" cy="21659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CE83AEB-29B2-2BC0-F216-A5559BAF8A3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13259" y="4527562"/>
                  <a:ext cx="278095" cy="39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53CED32-4233-A914-4BC0-F61EEBDCCFA2}"/>
                    </a:ext>
                  </a:extLst>
                </p14:cNvPr>
                <p14:cNvContentPartPr/>
                <p14:nvPr/>
              </p14:nvContentPartPr>
              <p14:xfrm>
                <a:off x="9077044" y="4514094"/>
                <a:ext cx="393755" cy="27768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53CED32-4233-A914-4BC0-F61EEBDCCFA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068406" y="4505439"/>
                  <a:ext cx="411391" cy="454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A631934-D9E1-9B0F-82B1-D438F5BCA7E1}"/>
                    </a:ext>
                  </a:extLst>
                </p14:cNvPr>
                <p14:cNvContentPartPr/>
                <p14:nvPr/>
              </p14:nvContentPartPr>
              <p14:xfrm>
                <a:off x="10125300" y="4403299"/>
                <a:ext cx="1015489" cy="420413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A631934-D9E1-9B0F-82B1-D438F5BCA7E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116301" y="4394300"/>
                  <a:ext cx="1033128" cy="43805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602B246-FC96-6FD0-2617-B435CE6AFE95}"/>
                  </a:ext>
                </a:extLst>
              </p14:cNvPr>
              <p14:cNvContentPartPr/>
              <p14:nvPr/>
            </p14:nvContentPartPr>
            <p14:xfrm>
              <a:off x="11326837" y="4442452"/>
              <a:ext cx="605350" cy="400975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602B246-FC96-6FD0-2617-B435CE6AFE9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1317840" y="4433453"/>
                <a:ext cx="622985" cy="418612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FE46931-2034-43E4-0025-01533AF7CE55}"/>
              </a:ext>
            </a:extLst>
          </p:cNvPr>
          <p:cNvGrpSpPr/>
          <p:nvPr/>
        </p:nvGrpSpPr>
        <p:grpSpPr>
          <a:xfrm>
            <a:off x="5839946" y="4461635"/>
            <a:ext cx="1829241" cy="854132"/>
            <a:chOff x="5839946" y="4461635"/>
            <a:chExt cx="1829241" cy="8541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B434653-04DC-5E65-C3B5-6522AB6276FA}"/>
                    </a:ext>
                  </a:extLst>
                </p14:cNvPr>
                <p14:cNvContentPartPr/>
                <p14:nvPr/>
              </p14:nvContentPartPr>
              <p14:xfrm>
                <a:off x="5839946" y="4468855"/>
                <a:ext cx="526211" cy="352381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B434653-04DC-5E65-C3B5-6522AB6276F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30948" y="4459857"/>
                  <a:ext cx="543847" cy="370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3FD47EA-42FC-7944-6CF7-7C509E374A05}"/>
                    </a:ext>
                  </a:extLst>
                </p14:cNvPr>
                <p14:cNvContentPartPr/>
                <p14:nvPr/>
              </p14:nvContentPartPr>
              <p14:xfrm>
                <a:off x="6184552" y="4585760"/>
                <a:ext cx="334331" cy="10552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FD47EA-42FC-7944-6CF7-7C509E374A0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75555" y="4576967"/>
                  <a:ext cx="351965" cy="277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83B46A-AE23-E923-C22D-8D1F52B88A64}"/>
                    </a:ext>
                  </a:extLst>
                </p14:cNvPr>
                <p14:cNvContentPartPr/>
                <p14:nvPr/>
              </p14:nvContentPartPr>
              <p14:xfrm>
                <a:off x="6561091" y="4461635"/>
                <a:ext cx="941625" cy="420691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83B46A-AE23-E923-C22D-8D1F52B88A6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552452" y="4452630"/>
                  <a:ext cx="959262" cy="438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8212143-79D0-EB73-4021-15D3146A0FE3}"/>
                    </a:ext>
                  </a:extLst>
                </p14:cNvPr>
                <p14:cNvContentPartPr/>
                <p14:nvPr/>
              </p14:nvContentPartPr>
              <p14:xfrm>
                <a:off x="6694379" y="4615750"/>
                <a:ext cx="248805" cy="14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8212143-79D0-EB73-4021-15D3146A0FE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85377" y="4606945"/>
                  <a:ext cx="266448" cy="31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3F1B765-5CBD-1317-F2D0-4664A56A136D}"/>
                    </a:ext>
                  </a:extLst>
                </p14:cNvPr>
                <p14:cNvContentPartPr/>
                <p14:nvPr/>
              </p14:nvContentPartPr>
              <p14:xfrm>
                <a:off x="5854802" y="4908960"/>
                <a:ext cx="1814385" cy="406807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3F1B765-5CBD-1317-F2D0-4664A56A136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46162" y="4899960"/>
                  <a:ext cx="1832025" cy="424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68C12E-6B7E-92F3-5D41-B2F69DBB253D}"/>
                    </a:ext>
                  </a:extLst>
                </p14:cNvPr>
                <p14:cNvContentPartPr/>
                <p14:nvPr/>
              </p14:nvContentPartPr>
              <p14:xfrm>
                <a:off x="6600383" y="5020589"/>
                <a:ext cx="484280" cy="18049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68C12E-6B7E-92F3-5D41-B2F69DBB253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591388" y="5011741"/>
                  <a:ext cx="501910" cy="353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A0E8687-376F-0708-415D-17FC94D8D3BB}"/>
              </a:ext>
            </a:extLst>
          </p:cNvPr>
          <p:cNvGrpSpPr/>
          <p:nvPr/>
        </p:nvGrpSpPr>
        <p:grpSpPr>
          <a:xfrm>
            <a:off x="7879394" y="4890078"/>
            <a:ext cx="1311778" cy="411527"/>
            <a:chOff x="7879394" y="4890078"/>
            <a:chExt cx="1311778" cy="4115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D05BCF2-2F44-6DE3-F49A-20DC46CE8958}"/>
                    </a:ext>
                  </a:extLst>
                </p14:cNvPr>
                <p14:cNvContentPartPr/>
                <p14:nvPr/>
              </p14:nvContentPartPr>
              <p14:xfrm>
                <a:off x="7879394" y="4890078"/>
                <a:ext cx="1179878" cy="411527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D05BCF2-2F44-6DE3-F49A-20DC46CE895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70753" y="4881077"/>
                  <a:ext cx="1197520" cy="429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BD0B56B-E3DD-9EA5-390D-C611B9B0F5FA}"/>
                    </a:ext>
                  </a:extLst>
                </p14:cNvPr>
                <p14:cNvContentPartPr/>
                <p14:nvPr/>
              </p14:nvContentPartPr>
              <p14:xfrm>
                <a:off x="9163959" y="5235516"/>
                <a:ext cx="27213" cy="47206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BD0B56B-E3DD-9EA5-390D-C611B9B0F5F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55007" y="5226575"/>
                  <a:ext cx="44758" cy="647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98BC2C8-5AD8-409D-0039-8DCBE7A63669}"/>
                  </a:ext>
                </a:extLst>
              </p14:cNvPr>
              <p14:cNvContentPartPr/>
              <p14:nvPr/>
            </p14:nvContentPartPr>
            <p14:xfrm>
              <a:off x="439676" y="5271285"/>
              <a:ext cx="1596240" cy="5299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98BC2C8-5AD8-409D-0039-8DCBE7A6366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31036" y="5262645"/>
                <a:ext cx="161388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70449A2C-E5BA-9FB7-C312-7BC3879A50F8}"/>
                  </a:ext>
                </a:extLst>
              </p14:cNvPr>
              <p14:cNvContentPartPr/>
              <p14:nvPr/>
            </p14:nvContentPartPr>
            <p14:xfrm>
              <a:off x="2264516" y="5434005"/>
              <a:ext cx="348120" cy="6638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70449A2C-E5BA-9FB7-C312-7BC3879A50F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255516" y="5425005"/>
                <a:ext cx="36576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7C87494-1A52-50C4-CB8F-23A873B9640B}"/>
                  </a:ext>
                </a:extLst>
              </p14:cNvPr>
              <p14:cNvContentPartPr/>
              <p14:nvPr/>
            </p14:nvContentPartPr>
            <p14:xfrm>
              <a:off x="2882996" y="5603565"/>
              <a:ext cx="1622160" cy="3470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7C87494-1A52-50C4-CB8F-23A873B9640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873996" y="5594925"/>
                <a:ext cx="16398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79F9506-3948-2C42-CBE4-1C460567F0C9}"/>
                  </a:ext>
                </a:extLst>
              </p14:cNvPr>
              <p14:cNvContentPartPr/>
              <p14:nvPr/>
            </p14:nvContentPartPr>
            <p14:xfrm>
              <a:off x="4655276" y="5671965"/>
              <a:ext cx="383760" cy="3664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79F9506-3948-2C42-CBE4-1C460567F0C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646276" y="5662965"/>
                <a:ext cx="4014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3FD5A01B-3BF0-DFFD-8AAF-CAE594B8ABDC}"/>
                  </a:ext>
                </a:extLst>
              </p14:cNvPr>
              <p14:cNvContentPartPr/>
              <p14:nvPr/>
            </p14:nvContentPartPr>
            <p14:xfrm>
              <a:off x="4518836" y="5655765"/>
              <a:ext cx="103320" cy="54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3FD5A01B-3BF0-DFFD-8AAF-CAE594B8ABD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509836" y="5646765"/>
                <a:ext cx="1209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6CB1529-C552-3387-8BC6-6F7AC89D0AD1}"/>
                  </a:ext>
                </a:extLst>
              </p14:cNvPr>
              <p14:cNvContentPartPr/>
              <p14:nvPr/>
            </p14:nvContentPartPr>
            <p14:xfrm>
              <a:off x="5076476" y="5434005"/>
              <a:ext cx="1078560" cy="381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6CB1529-C552-3387-8BC6-6F7AC89D0AD1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067836" y="5425365"/>
                <a:ext cx="109620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42794EA1-B818-523A-C7E5-050201824FB5}"/>
                  </a:ext>
                </a:extLst>
              </p14:cNvPr>
              <p14:cNvContentPartPr/>
              <p14:nvPr/>
            </p14:nvContentPartPr>
            <p14:xfrm>
              <a:off x="5995196" y="5549565"/>
              <a:ext cx="234000" cy="288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42794EA1-B818-523A-C7E5-050201824FB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86196" y="5540925"/>
                <a:ext cx="251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991DDDD-5FEB-A27F-51EE-3DE377B86DD8}"/>
                  </a:ext>
                </a:extLst>
              </p14:cNvPr>
              <p14:cNvContentPartPr/>
              <p14:nvPr/>
            </p14:nvContentPartPr>
            <p14:xfrm>
              <a:off x="5543036" y="5492325"/>
              <a:ext cx="66240" cy="54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991DDDD-5FEB-A27F-51EE-3DE377B86DD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534396" y="5483685"/>
                <a:ext cx="838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795D5529-5C0B-1B8D-C7D0-B0C2B9B382DA}"/>
                  </a:ext>
                </a:extLst>
              </p14:cNvPr>
              <p14:cNvContentPartPr/>
              <p14:nvPr/>
            </p14:nvContentPartPr>
            <p14:xfrm>
              <a:off x="6520436" y="5453805"/>
              <a:ext cx="788400" cy="3736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795D5529-5C0B-1B8D-C7D0-B0C2B9B382DA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511436" y="5445165"/>
                <a:ext cx="80604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61526A8-88D5-C861-8FD0-9B989A7CF77F}"/>
              </a:ext>
            </a:extLst>
          </p:cNvPr>
          <p:cNvGrpSpPr/>
          <p:nvPr/>
        </p:nvGrpSpPr>
        <p:grpSpPr>
          <a:xfrm>
            <a:off x="7525916" y="5450565"/>
            <a:ext cx="4146120" cy="514440"/>
            <a:chOff x="7525916" y="5450565"/>
            <a:chExt cx="414612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1D75AE5-DBC2-E33A-31B8-7E97C7BB0462}"/>
                    </a:ext>
                  </a:extLst>
                </p14:cNvPr>
                <p14:cNvContentPartPr/>
                <p14:nvPr/>
              </p14:nvContentPartPr>
              <p14:xfrm>
                <a:off x="10343996" y="5494845"/>
                <a:ext cx="1328040" cy="470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1D75AE5-DBC2-E33A-31B8-7E97C7BB046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334996" y="5485845"/>
                  <a:ext cx="13456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B8AA4E0-8E64-DBE2-8CB6-A6A0ED7D6235}"/>
                    </a:ext>
                  </a:extLst>
                </p14:cNvPr>
                <p14:cNvContentPartPr/>
                <p14:nvPr/>
              </p14:nvContentPartPr>
              <p14:xfrm>
                <a:off x="7525916" y="5450565"/>
                <a:ext cx="2649240" cy="431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B8AA4E0-8E64-DBE2-8CB6-A6A0ED7D623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517276" y="5441925"/>
                  <a:ext cx="26668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4B1F6E3-10DA-7D71-673E-5B9E12AEA691}"/>
                    </a:ext>
                  </a:extLst>
                </p14:cNvPr>
                <p14:cNvContentPartPr/>
                <p14:nvPr/>
              </p14:nvContentPartPr>
              <p14:xfrm>
                <a:off x="9878876" y="5577285"/>
                <a:ext cx="14040" cy="28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4B1F6E3-10DA-7D71-673E-5B9E12AEA69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869876" y="5568645"/>
                  <a:ext cx="31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89B4820-7041-CE41-4DB6-1017A8FFEAFC}"/>
                    </a:ext>
                  </a:extLst>
                </p14:cNvPr>
                <p14:cNvContentPartPr/>
                <p14:nvPr/>
              </p14:nvContentPartPr>
              <p14:xfrm>
                <a:off x="9462356" y="5582325"/>
                <a:ext cx="442800" cy="16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89B4820-7041-CE41-4DB6-1017A8FFEAF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53356" y="5573685"/>
                  <a:ext cx="460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FA70FC5-CBD8-F568-CD5E-12788FE715FD}"/>
                    </a:ext>
                  </a:extLst>
                </p14:cNvPr>
                <p14:cNvContentPartPr/>
                <p14:nvPr/>
              </p14:nvContentPartPr>
              <p14:xfrm>
                <a:off x="9108476" y="5582325"/>
                <a:ext cx="496440" cy="11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FA70FC5-CBD8-F568-CD5E-12788FE715F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099476" y="5573685"/>
                  <a:ext cx="514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8399853-1259-66B7-905E-15952F2A4663}"/>
                    </a:ext>
                  </a:extLst>
                </p14:cNvPr>
                <p14:cNvContentPartPr/>
                <p14:nvPr/>
              </p14:nvContentPartPr>
              <p14:xfrm>
                <a:off x="8188316" y="5594565"/>
                <a:ext cx="667800" cy="38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8399853-1259-66B7-905E-15952F2A466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79676" y="5585925"/>
                  <a:ext cx="68544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91C8CD63-30F3-9B26-0D1E-86DDD1CB03F7}"/>
                  </a:ext>
                </a:extLst>
              </p14:cNvPr>
              <p14:cNvContentPartPr/>
              <p14:nvPr/>
            </p14:nvContentPartPr>
            <p14:xfrm>
              <a:off x="259316" y="6074805"/>
              <a:ext cx="1465200" cy="543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91C8CD63-30F3-9B26-0D1E-86DDD1CB03F7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50676" y="6065805"/>
                <a:ext cx="148284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3438BFA-D461-750F-E393-B13D3C931F6C}"/>
                  </a:ext>
                </a:extLst>
              </p14:cNvPr>
              <p14:cNvContentPartPr/>
              <p14:nvPr/>
            </p14:nvContentPartPr>
            <p14:xfrm>
              <a:off x="2093516" y="6248685"/>
              <a:ext cx="620640" cy="4125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3438BFA-D461-750F-E393-B13D3C931F6C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084516" y="6239685"/>
                <a:ext cx="6382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76EAE2C6-7498-F906-4D6F-1677775BC2E8}"/>
                  </a:ext>
                </a:extLst>
              </p14:cNvPr>
              <p14:cNvContentPartPr/>
              <p14:nvPr/>
            </p14:nvContentPartPr>
            <p14:xfrm>
              <a:off x="2213036" y="6299805"/>
              <a:ext cx="524880" cy="554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76EAE2C6-7498-F906-4D6F-1677775BC2E8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204396" y="6291165"/>
                <a:ext cx="5425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2225A1CD-384E-4036-E36B-95CA520606ED}"/>
                  </a:ext>
                </a:extLst>
              </p14:cNvPr>
              <p14:cNvContentPartPr/>
              <p14:nvPr/>
            </p14:nvContentPartPr>
            <p14:xfrm>
              <a:off x="3123476" y="6065085"/>
              <a:ext cx="2467800" cy="6332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2225A1CD-384E-4036-E36B-95CA520606E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114476" y="6056085"/>
                <a:ext cx="248544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6D30EE4-FBE3-7012-F5CF-2831DBD5273B}"/>
                  </a:ext>
                </a:extLst>
              </p14:cNvPr>
              <p14:cNvContentPartPr/>
              <p14:nvPr/>
            </p14:nvContentPartPr>
            <p14:xfrm>
              <a:off x="3809996" y="6261285"/>
              <a:ext cx="813600" cy="655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6D30EE4-FBE3-7012-F5CF-2831DBD5273B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800996" y="6252645"/>
                <a:ext cx="8312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3E033229-7A7B-6D91-52D8-D55F85B4A5D8}"/>
                  </a:ext>
                </a:extLst>
              </p14:cNvPr>
              <p14:cNvContentPartPr/>
              <p14:nvPr/>
            </p14:nvContentPartPr>
            <p14:xfrm>
              <a:off x="5835716" y="6095325"/>
              <a:ext cx="2146320" cy="7095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3E033229-7A7B-6D91-52D8-D55F85B4A5D8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826716" y="6086685"/>
                <a:ext cx="216396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033076A7-46CA-60B6-DE1A-2476E8F0BD00}"/>
                  </a:ext>
                </a:extLst>
              </p14:cNvPr>
              <p14:cNvContentPartPr/>
              <p14:nvPr/>
            </p14:nvContentPartPr>
            <p14:xfrm>
              <a:off x="7607276" y="6294765"/>
              <a:ext cx="25200" cy="190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033076A7-46CA-60B6-DE1A-2476E8F0BD00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598276" y="6286125"/>
                <a:ext cx="42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5B037FE-955F-E405-DC4B-05572457F6F6}"/>
                  </a:ext>
                </a:extLst>
              </p14:cNvPr>
              <p14:cNvContentPartPr/>
              <p14:nvPr/>
            </p14:nvContentPartPr>
            <p14:xfrm>
              <a:off x="6987716" y="6253365"/>
              <a:ext cx="757800" cy="561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5B037FE-955F-E405-DC4B-05572457F6F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978716" y="6244725"/>
                <a:ext cx="775440" cy="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47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D7CFF-671D-83C7-A687-116A1C16A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00" y="972589"/>
            <a:ext cx="7975210" cy="4555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473D8F-AA5C-A394-DAE9-F1BEF497ED52}"/>
                  </a:ext>
                </a:extLst>
              </p14:cNvPr>
              <p14:cNvContentPartPr/>
              <p14:nvPr/>
            </p14:nvContentPartPr>
            <p14:xfrm>
              <a:off x="3652676" y="1980525"/>
              <a:ext cx="1133280" cy="118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473D8F-AA5C-A394-DAE9-F1BEF497ED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3676" y="1971885"/>
                <a:ext cx="115092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BD56CDC-76FC-58E1-6883-D56948532074}"/>
              </a:ext>
            </a:extLst>
          </p:cNvPr>
          <p:cNvGrpSpPr/>
          <p:nvPr/>
        </p:nvGrpSpPr>
        <p:grpSpPr>
          <a:xfrm>
            <a:off x="5166476" y="1932285"/>
            <a:ext cx="1220400" cy="196200"/>
            <a:chOff x="5166476" y="1932285"/>
            <a:chExt cx="122040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046F3D-F72C-6C76-E420-D198DBAC22FB}"/>
                    </a:ext>
                  </a:extLst>
                </p14:cNvPr>
                <p14:cNvContentPartPr/>
                <p14:nvPr/>
              </p14:nvContentPartPr>
              <p14:xfrm>
                <a:off x="5221196" y="2019405"/>
                <a:ext cx="1165680" cy="25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046F3D-F72C-6C76-E420-D198DBAC22F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196" y="2010765"/>
                  <a:ext cx="1183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E6EE757-1489-7554-2640-BAF3D46BF462}"/>
                    </a:ext>
                  </a:extLst>
                </p14:cNvPr>
                <p14:cNvContentPartPr/>
                <p14:nvPr/>
              </p14:nvContentPartPr>
              <p14:xfrm>
                <a:off x="5166476" y="1932285"/>
                <a:ext cx="315360" cy="196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E6EE757-1489-7554-2640-BAF3D46BF4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57476" y="1923645"/>
                  <a:ext cx="3330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4A979A-BB84-39C0-53A6-6B3DEF4C447F}"/>
              </a:ext>
            </a:extLst>
          </p:cNvPr>
          <p:cNvGrpSpPr/>
          <p:nvPr/>
        </p:nvGrpSpPr>
        <p:grpSpPr>
          <a:xfrm>
            <a:off x="2868236" y="1857765"/>
            <a:ext cx="410400" cy="228960"/>
            <a:chOff x="2868236" y="1857765"/>
            <a:chExt cx="41040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44FEF4E-91B9-758D-E7EA-8182374C0C0A}"/>
                    </a:ext>
                  </a:extLst>
                </p14:cNvPr>
                <p14:cNvContentPartPr/>
                <p14:nvPr/>
              </p14:nvContentPartPr>
              <p14:xfrm>
                <a:off x="2890916" y="1890525"/>
                <a:ext cx="221760" cy="176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44FEF4E-91B9-758D-E7EA-8182374C0C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81916" y="1881525"/>
                  <a:ext cx="239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EA73B4-C698-47E4-2487-A3463F0B302A}"/>
                    </a:ext>
                  </a:extLst>
                </p14:cNvPr>
                <p14:cNvContentPartPr/>
                <p14:nvPr/>
              </p14:nvContentPartPr>
              <p14:xfrm>
                <a:off x="3141836" y="1958205"/>
                <a:ext cx="136800" cy="128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EA73B4-C698-47E4-2487-A3463F0B30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32836" y="1949565"/>
                  <a:ext cx="154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279F851-9F9C-BB40-B767-10653283D53F}"/>
                    </a:ext>
                  </a:extLst>
                </p14:cNvPr>
                <p14:cNvContentPartPr/>
                <p14:nvPr/>
              </p14:nvContentPartPr>
              <p14:xfrm>
                <a:off x="2868236" y="1857765"/>
                <a:ext cx="323640" cy="27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279F851-9F9C-BB40-B767-10653283D53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59596" y="1849125"/>
                  <a:ext cx="3412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F5B9E3-69EA-5B6B-9D04-C168E87E5E72}"/>
              </a:ext>
            </a:extLst>
          </p:cNvPr>
          <p:cNvGrpSpPr/>
          <p:nvPr/>
        </p:nvGrpSpPr>
        <p:grpSpPr>
          <a:xfrm>
            <a:off x="6912836" y="2940285"/>
            <a:ext cx="764640" cy="251280"/>
            <a:chOff x="6912836" y="2940285"/>
            <a:chExt cx="76464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E5276E-9FBB-E5F9-C431-6ACD2C0BBE78}"/>
                    </a:ext>
                  </a:extLst>
                </p14:cNvPr>
                <p14:cNvContentPartPr/>
                <p14:nvPr/>
              </p14:nvContentPartPr>
              <p14:xfrm>
                <a:off x="6912836" y="2941365"/>
                <a:ext cx="764640" cy="250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E5276E-9FBB-E5F9-C431-6ACD2C0BBE7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03836" y="2932725"/>
                  <a:ext cx="782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EB63E64-8016-CA3C-BA17-C270F797E102}"/>
                    </a:ext>
                  </a:extLst>
                </p14:cNvPr>
                <p14:cNvContentPartPr/>
                <p14:nvPr/>
              </p14:nvContentPartPr>
              <p14:xfrm>
                <a:off x="7199396" y="2940285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EB63E64-8016-CA3C-BA17-C270F797E1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90756" y="2931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95D69B-945F-E39F-BE50-27B46B3CEACF}"/>
              </a:ext>
            </a:extLst>
          </p:cNvPr>
          <p:cNvGrpSpPr/>
          <p:nvPr/>
        </p:nvGrpSpPr>
        <p:grpSpPr>
          <a:xfrm>
            <a:off x="7812476" y="2776845"/>
            <a:ext cx="3193560" cy="508680"/>
            <a:chOff x="7812476" y="2776845"/>
            <a:chExt cx="3193560" cy="5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5654306-25C7-C887-B1B2-8AE208EC81EE}"/>
                    </a:ext>
                  </a:extLst>
                </p14:cNvPr>
                <p14:cNvContentPartPr/>
                <p14:nvPr/>
              </p14:nvContentPartPr>
              <p14:xfrm>
                <a:off x="7812476" y="2776845"/>
                <a:ext cx="948240" cy="381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5654306-25C7-C887-B1B2-8AE208EC81E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03836" y="2768205"/>
                  <a:ext cx="9658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23339C-3B3F-048A-7E8E-A702B1C0D582}"/>
                    </a:ext>
                  </a:extLst>
                </p14:cNvPr>
                <p14:cNvContentPartPr/>
                <p14:nvPr/>
              </p14:nvContentPartPr>
              <p14:xfrm>
                <a:off x="8506196" y="2846685"/>
                <a:ext cx="24480" cy="27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23339C-3B3F-048A-7E8E-A702B1C0D5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97196" y="2837685"/>
                  <a:ext cx="42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4E1232-D662-5268-12C8-B3A04EE47229}"/>
                    </a:ext>
                  </a:extLst>
                </p14:cNvPr>
                <p14:cNvContentPartPr/>
                <p14:nvPr/>
              </p14:nvContentPartPr>
              <p14:xfrm>
                <a:off x="8980676" y="2791605"/>
                <a:ext cx="1188720" cy="370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4E1232-D662-5268-12C8-B3A04EE472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71676" y="2782605"/>
                  <a:ext cx="12063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398DBE2-99A2-5A99-20BE-DD0C96A71D46}"/>
                    </a:ext>
                  </a:extLst>
                </p14:cNvPr>
                <p14:cNvContentPartPr/>
                <p14:nvPr/>
              </p14:nvContentPartPr>
              <p14:xfrm>
                <a:off x="9377396" y="2890965"/>
                <a:ext cx="426960" cy="23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398DBE2-99A2-5A99-20BE-DD0C96A71D4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68756" y="2881965"/>
                  <a:ext cx="444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B89ABCF-7FBE-84A6-74EA-64FFCAF1F097}"/>
                    </a:ext>
                  </a:extLst>
                </p14:cNvPr>
                <p14:cNvContentPartPr/>
                <p14:nvPr/>
              </p14:nvContentPartPr>
              <p14:xfrm>
                <a:off x="10290356" y="3025965"/>
                <a:ext cx="715680" cy="259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B89ABCF-7FBE-84A6-74EA-64FFCAF1F09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81356" y="3017325"/>
                  <a:ext cx="733320" cy="27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4CBDC34-8759-4D64-B199-61482945DAEB}"/>
                  </a:ext>
                </a:extLst>
              </p14:cNvPr>
              <p14:cNvContentPartPr/>
              <p14:nvPr/>
            </p14:nvContentPartPr>
            <p14:xfrm>
              <a:off x="11101436" y="2844525"/>
              <a:ext cx="765360" cy="335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4CBDC34-8759-4D64-B199-61482945DAE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092436" y="2835885"/>
                <a:ext cx="783000" cy="35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EE393E2-7073-9BF2-BF8F-CC860B3B64EC}"/>
              </a:ext>
            </a:extLst>
          </p:cNvPr>
          <p:cNvGrpSpPr/>
          <p:nvPr/>
        </p:nvGrpSpPr>
        <p:grpSpPr>
          <a:xfrm>
            <a:off x="6909956" y="3280845"/>
            <a:ext cx="937800" cy="309600"/>
            <a:chOff x="6909956" y="3280845"/>
            <a:chExt cx="93780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E9A09EE-A4BE-BBB7-5F4E-3684F2567ED8}"/>
                    </a:ext>
                  </a:extLst>
                </p14:cNvPr>
                <p14:cNvContentPartPr/>
                <p14:nvPr/>
              </p14:nvContentPartPr>
              <p14:xfrm>
                <a:off x="6909956" y="3280845"/>
                <a:ext cx="937800" cy="309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E9A09EE-A4BE-BBB7-5F4E-3684F2567E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01316" y="3272205"/>
                  <a:ext cx="9554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54866C-5A1B-FB4D-AB97-1CB55BCFBAD9}"/>
                    </a:ext>
                  </a:extLst>
                </p14:cNvPr>
                <p14:cNvContentPartPr/>
                <p14:nvPr/>
              </p14:nvContentPartPr>
              <p14:xfrm>
                <a:off x="7372916" y="3337365"/>
                <a:ext cx="278280" cy="23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54866C-5A1B-FB4D-AB97-1CB55BCFBA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63916" y="3328725"/>
                  <a:ext cx="2959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655A891-F670-BB7D-0A6A-3EF7CC860F95}"/>
              </a:ext>
            </a:extLst>
          </p:cNvPr>
          <p:cNvGrpSpPr/>
          <p:nvPr/>
        </p:nvGrpSpPr>
        <p:grpSpPr>
          <a:xfrm>
            <a:off x="6925436" y="3621405"/>
            <a:ext cx="5023800" cy="837000"/>
            <a:chOff x="6925436" y="3621405"/>
            <a:chExt cx="5023800" cy="83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2B525DE-D8BC-5494-75ED-466E38BBCB57}"/>
                    </a:ext>
                  </a:extLst>
                </p14:cNvPr>
                <p14:cNvContentPartPr/>
                <p14:nvPr/>
              </p14:nvContentPartPr>
              <p14:xfrm>
                <a:off x="6934796" y="3659565"/>
                <a:ext cx="1019520" cy="292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2B525DE-D8BC-5494-75ED-466E38BBCB5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26156" y="3650565"/>
                  <a:ext cx="10371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0AAFD65-9C61-AA7B-65A4-94C5EE127036}"/>
                    </a:ext>
                  </a:extLst>
                </p14:cNvPr>
                <p14:cNvContentPartPr/>
                <p14:nvPr/>
              </p14:nvContentPartPr>
              <p14:xfrm>
                <a:off x="7313516" y="3756405"/>
                <a:ext cx="329040" cy="35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0AAFD65-9C61-AA7B-65A4-94C5EE12703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04516" y="3747405"/>
                  <a:ext cx="346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B2DDF5C-5BB7-52FD-7248-F1041422383D}"/>
                    </a:ext>
                  </a:extLst>
                </p14:cNvPr>
                <p14:cNvContentPartPr/>
                <p14:nvPr/>
              </p14:nvContentPartPr>
              <p14:xfrm>
                <a:off x="8138276" y="3621405"/>
                <a:ext cx="1002960" cy="337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B2DDF5C-5BB7-52FD-7248-F104142238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29636" y="3612405"/>
                  <a:ext cx="10206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44969F-1A39-CBA3-DCE7-6ED2DE99C5A2}"/>
                    </a:ext>
                  </a:extLst>
                </p14:cNvPr>
                <p14:cNvContentPartPr/>
                <p14:nvPr/>
              </p14:nvContentPartPr>
              <p14:xfrm>
                <a:off x="8683316" y="3774045"/>
                <a:ext cx="214200" cy="54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44969F-1A39-CBA3-DCE7-6ED2DE99C5A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74316" y="3765045"/>
                  <a:ext cx="231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A4E091-79E6-8764-FBCA-9436D9CBC802}"/>
                    </a:ext>
                  </a:extLst>
                </p14:cNvPr>
                <p14:cNvContentPartPr/>
                <p14:nvPr/>
              </p14:nvContentPartPr>
              <p14:xfrm>
                <a:off x="8213876" y="3690885"/>
                <a:ext cx="335520" cy="69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A4E091-79E6-8764-FBCA-9436D9CBC80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04876" y="3682245"/>
                  <a:ext cx="353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29A411-E0C3-C21E-C1D7-FFEDA2C51D27}"/>
                    </a:ext>
                  </a:extLst>
                </p14:cNvPr>
                <p14:cNvContentPartPr/>
                <p14:nvPr/>
              </p14:nvContentPartPr>
              <p14:xfrm>
                <a:off x="9372356" y="3626445"/>
                <a:ext cx="651600" cy="339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29A411-E0C3-C21E-C1D7-FFEDA2C51D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63716" y="3617445"/>
                  <a:ext cx="6692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69D532D-D3B9-D377-32C1-E386B9D9E16E}"/>
                    </a:ext>
                  </a:extLst>
                </p14:cNvPr>
                <p14:cNvContentPartPr/>
                <p14:nvPr/>
              </p14:nvContentPartPr>
              <p14:xfrm>
                <a:off x="10207556" y="3640125"/>
                <a:ext cx="352800" cy="324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69D532D-D3B9-D377-32C1-E386B9D9E16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98556" y="3631485"/>
                  <a:ext cx="3704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0CC4A4-AADE-D4FA-95D5-A8810CCB0A6E}"/>
                    </a:ext>
                  </a:extLst>
                </p14:cNvPr>
                <p14:cNvContentPartPr/>
                <p14:nvPr/>
              </p14:nvContentPartPr>
              <p14:xfrm>
                <a:off x="10233476" y="3708525"/>
                <a:ext cx="203040" cy="34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0CC4A4-AADE-D4FA-95D5-A8810CCB0A6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24836" y="3699885"/>
                  <a:ext cx="220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E4B60FB-651C-8480-B459-03601E136FA3}"/>
                    </a:ext>
                  </a:extLst>
                </p14:cNvPr>
                <p14:cNvContentPartPr/>
                <p14:nvPr/>
              </p14:nvContentPartPr>
              <p14:xfrm>
                <a:off x="10740716" y="3621765"/>
                <a:ext cx="754200" cy="315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E4B60FB-651C-8480-B459-03601E136FA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31716" y="3613125"/>
                  <a:ext cx="7718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1085913-15B0-2EBE-F3B2-DAD99E96B735}"/>
                    </a:ext>
                  </a:extLst>
                </p14:cNvPr>
                <p14:cNvContentPartPr/>
                <p14:nvPr/>
              </p14:nvContentPartPr>
              <p14:xfrm>
                <a:off x="11040236" y="3699885"/>
                <a:ext cx="311760" cy="19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1085913-15B0-2EBE-F3B2-DAD99E96B73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31596" y="3690885"/>
                  <a:ext cx="329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4617089-17AD-F15E-9F95-BF63739AC3A1}"/>
                    </a:ext>
                  </a:extLst>
                </p14:cNvPr>
                <p14:cNvContentPartPr/>
                <p14:nvPr/>
              </p14:nvContentPartPr>
              <p14:xfrm>
                <a:off x="11668436" y="3712845"/>
                <a:ext cx="280800" cy="307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4617089-17AD-F15E-9F95-BF63739AC3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59796" y="3703845"/>
                  <a:ext cx="2984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3222303-B457-9EA2-DE86-F3ABFF3B7A05}"/>
                    </a:ext>
                  </a:extLst>
                </p14:cNvPr>
                <p14:cNvContentPartPr/>
                <p14:nvPr/>
              </p14:nvContentPartPr>
              <p14:xfrm>
                <a:off x="6925436" y="4143405"/>
                <a:ext cx="438840" cy="110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3222303-B457-9EA2-DE86-F3ABFF3B7A0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16436" y="4134765"/>
                  <a:ext cx="456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E5485B0-CBB9-193E-4B32-9F29D60D8287}"/>
                    </a:ext>
                  </a:extLst>
                </p14:cNvPr>
                <p14:cNvContentPartPr/>
                <p14:nvPr/>
              </p14:nvContentPartPr>
              <p14:xfrm>
                <a:off x="7111916" y="4109565"/>
                <a:ext cx="215640" cy="196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E5485B0-CBB9-193E-4B32-9F29D60D82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02916" y="4100925"/>
                  <a:ext cx="233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BBFBDC4-78E0-60AD-365C-19A91F6EE119}"/>
                    </a:ext>
                  </a:extLst>
                </p14:cNvPr>
                <p14:cNvContentPartPr/>
                <p14:nvPr/>
              </p14:nvContentPartPr>
              <p14:xfrm>
                <a:off x="7362116" y="4148805"/>
                <a:ext cx="586080" cy="169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BBFBDC4-78E0-60AD-365C-19A91F6EE11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53476" y="4140165"/>
                  <a:ext cx="603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D37A0E2-BB1E-FD85-7ECB-1AD856832B11}"/>
                    </a:ext>
                  </a:extLst>
                </p14:cNvPr>
                <p14:cNvContentPartPr/>
                <p14:nvPr/>
              </p14:nvContentPartPr>
              <p14:xfrm>
                <a:off x="8099756" y="4008045"/>
                <a:ext cx="1101240" cy="394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D37A0E2-BB1E-FD85-7ECB-1AD856832B1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91116" y="3999045"/>
                  <a:ext cx="11188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5A20E2A-59F7-A6B3-370C-2E5F089EE9FF}"/>
                    </a:ext>
                  </a:extLst>
                </p14:cNvPr>
                <p14:cNvContentPartPr/>
                <p14:nvPr/>
              </p14:nvContentPartPr>
              <p14:xfrm>
                <a:off x="8952956" y="4103805"/>
                <a:ext cx="46080" cy="3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5A20E2A-59F7-A6B3-370C-2E5F089EE9F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44316" y="4095165"/>
                  <a:ext cx="63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16A34D0-D4FF-4FC7-FA37-83A64AE74EDD}"/>
                    </a:ext>
                  </a:extLst>
                </p14:cNvPr>
                <p14:cNvContentPartPr/>
                <p14:nvPr/>
              </p14:nvContentPartPr>
              <p14:xfrm>
                <a:off x="8731916" y="4085085"/>
                <a:ext cx="339120" cy="15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16A34D0-D4FF-4FC7-FA37-83A64AE74E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22916" y="4076085"/>
                  <a:ext cx="356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6924190-7CDD-578C-6A79-32B8622D33DC}"/>
                    </a:ext>
                  </a:extLst>
                </p14:cNvPr>
                <p14:cNvContentPartPr/>
                <p14:nvPr/>
              </p14:nvContentPartPr>
              <p14:xfrm>
                <a:off x="8650556" y="4077165"/>
                <a:ext cx="96840" cy="10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6924190-7CDD-578C-6A79-32B8622D33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41556" y="4068165"/>
                  <a:ext cx="11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7A5131A-FAEC-6A5E-6E0C-ED27D6D9F5C9}"/>
                    </a:ext>
                  </a:extLst>
                </p14:cNvPr>
                <p14:cNvContentPartPr/>
                <p14:nvPr/>
              </p14:nvContentPartPr>
              <p14:xfrm>
                <a:off x="9361916" y="4001925"/>
                <a:ext cx="1017720" cy="456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7A5131A-FAEC-6A5E-6E0C-ED27D6D9F5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52916" y="3992925"/>
                  <a:ext cx="10353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A0D6519-246B-C9FE-B4CE-6318BA40A329}"/>
                    </a:ext>
                  </a:extLst>
                </p14:cNvPr>
                <p14:cNvContentPartPr/>
                <p14:nvPr/>
              </p14:nvContentPartPr>
              <p14:xfrm>
                <a:off x="10575116" y="4034325"/>
                <a:ext cx="697320" cy="252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A0D6519-246B-C9FE-B4CE-6318BA40A32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66476" y="4025325"/>
                  <a:ext cx="714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FE6355B-4692-4F93-9E02-80D367FDD21B}"/>
                    </a:ext>
                  </a:extLst>
                </p14:cNvPr>
                <p14:cNvContentPartPr/>
                <p14:nvPr/>
              </p14:nvContentPartPr>
              <p14:xfrm>
                <a:off x="10573676" y="4092285"/>
                <a:ext cx="347760" cy="40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FE6355B-4692-4F93-9E02-80D367FDD2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65036" y="4083285"/>
                  <a:ext cx="3654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98C53CF-984E-0B78-2AF6-4CB2427A4F40}"/>
                  </a:ext>
                </a:extLst>
              </p14:cNvPr>
              <p14:cNvContentPartPr/>
              <p14:nvPr/>
            </p14:nvContentPartPr>
            <p14:xfrm>
              <a:off x="10853756" y="4401885"/>
              <a:ext cx="910440" cy="4244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98C53CF-984E-0B78-2AF6-4CB2427A4F4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844756" y="4393245"/>
                <a:ext cx="9280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1D6E866-33D3-0E49-7C62-AFCE4202621C}"/>
                  </a:ext>
                </a:extLst>
              </p14:cNvPr>
              <p14:cNvContentPartPr/>
              <p14:nvPr/>
            </p14:nvContentPartPr>
            <p14:xfrm>
              <a:off x="11574116" y="4499805"/>
              <a:ext cx="21960" cy="82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1D6E866-33D3-0E49-7C62-AFCE4202621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565476" y="4491165"/>
                <a:ext cx="39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15B4E58-F863-7737-605F-AEE2B6F4DF84}"/>
                  </a:ext>
                </a:extLst>
              </p14:cNvPr>
              <p14:cNvContentPartPr/>
              <p14:nvPr/>
            </p14:nvContentPartPr>
            <p14:xfrm>
              <a:off x="11281076" y="4491885"/>
              <a:ext cx="389880" cy="489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15B4E58-F863-7737-605F-AEE2B6F4DF8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272436" y="4483245"/>
                <a:ext cx="4075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B1B1C28-DE74-E61B-B271-CE40967EC928}"/>
                  </a:ext>
                </a:extLst>
              </p14:cNvPr>
              <p14:cNvContentPartPr/>
              <p14:nvPr/>
            </p14:nvContentPartPr>
            <p14:xfrm>
              <a:off x="11246516" y="4486845"/>
              <a:ext cx="46800" cy="14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B1B1C28-DE74-E61B-B271-CE40967EC92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37516" y="4478205"/>
                <a:ext cx="6444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747C20BA-3DD7-102C-B58C-896712EB05B1}"/>
              </a:ext>
            </a:extLst>
          </p:cNvPr>
          <p:cNvGrpSpPr/>
          <p:nvPr/>
        </p:nvGrpSpPr>
        <p:grpSpPr>
          <a:xfrm>
            <a:off x="6983396" y="4473885"/>
            <a:ext cx="3760560" cy="804240"/>
            <a:chOff x="6983396" y="4473885"/>
            <a:chExt cx="3760560" cy="80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FCE78E8-6BDF-E47B-7153-8158347D14EA}"/>
                    </a:ext>
                  </a:extLst>
                </p14:cNvPr>
                <p14:cNvContentPartPr/>
                <p14:nvPr/>
              </p14:nvContentPartPr>
              <p14:xfrm>
                <a:off x="7002476" y="4597005"/>
                <a:ext cx="118080" cy="190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FCE78E8-6BDF-E47B-7153-8158347D14E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93476" y="4588365"/>
                  <a:ext cx="135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8D9BA9F-87ED-F2C5-1B9D-4FF439CB8C12}"/>
                    </a:ext>
                  </a:extLst>
                </p14:cNvPr>
                <p14:cNvContentPartPr/>
                <p14:nvPr/>
              </p14:nvContentPartPr>
              <p14:xfrm>
                <a:off x="7002836" y="4699605"/>
                <a:ext cx="140760" cy="6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8D9BA9F-87ED-F2C5-1B9D-4FF439CB8C1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94196" y="4690605"/>
                  <a:ext cx="158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CA4A979-E46A-C5C4-A42B-1B331E97F421}"/>
                    </a:ext>
                  </a:extLst>
                </p14:cNvPr>
                <p14:cNvContentPartPr/>
                <p14:nvPr/>
              </p14:nvContentPartPr>
              <p14:xfrm>
                <a:off x="7013636" y="4579365"/>
                <a:ext cx="150120" cy="32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CA4A979-E46A-C5C4-A42B-1B331E97F4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04996" y="4570725"/>
                  <a:ext cx="167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8B35799-9A0F-9942-0827-D0E117443B41}"/>
                    </a:ext>
                  </a:extLst>
                </p14:cNvPr>
                <p14:cNvContentPartPr/>
                <p14:nvPr/>
              </p14:nvContentPartPr>
              <p14:xfrm>
                <a:off x="6983396" y="4504845"/>
                <a:ext cx="178560" cy="26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8B35799-9A0F-9942-0827-D0E117443B4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74396" y="4496205"/>
                  <a:ext cx="196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129131F-A6AF-C735-0C98-F293251781B6}"/>
                    </a:ext>
                  </a:extLst>
                </p14:cNvPr>
                <p14:cNvContentPartPr/>
                <p14:nvPr/>
              </p14:nvContentPartPr>
              <p14:xfrm>
                <a:off x="7228556" y="4682325"/>
                <a:ext cx="128520" cy="12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129131F-A6AF-C735-0C98-F293251781B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19556" y="4673325"/>
                  <a:ext cx="146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08876A7-9B20-B8E9-8EFE-B85576D783B8}"/>
                    </a:ext>
                  </a:extLst>
                </p14:cNvPr>
                <p14:cNvContentPartPr/>
                <p14:nvPr/>
              </p14:nvContentPartPr>
              <p14:xfrm>
                <a:off x="7422956" y="4473885"/>
                <a:ext cx="608760" cy="330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08876A7-9B20-B8E9-8EFE-B85576D783B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14316" y="4464885"/>
                  <a:ext cx="6264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640191-0164-4420-FA38-D13483590FC6}"/>
                    </a:ext>
                  </a:extLst>
                </p14:cNvPr>
                <p14:cNvContentPartPr/>
                <p14:nvPr/>
              </p14:nvContentPartPr>
              <p14:xfrm>
                <a:off x="7677476" y="4567485"/>
                <a:ext cx="360" cy="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640191-0164-4420-FA38-D13483590F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68836" y="4558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A20AC8B-DC5E-D32D-1E4A-9B03EFB2AE41}"/>
                    </a:ext>
                  </a:extLst>
                </p14:cNvPr>
                <p14:cNvContentPartPr/>
                <p14:nvPr/>
              </p14:nvContentPartPr>
              <p14:xfrm>
                <a:off x="8175356" y="4673325"/>
                <a:ext cx="338400" cy="114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A20AC8B-DC5E-D32D-1E4A-9B03EFB2AE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66356" y="4664685"/>
                  <a:ext cx="356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7EB2A87-4D27-1009-FA12-608597185C90}"/>
                    </a:ext>
                  </a:extLst>
                </p14:cNvPr>
                <p14:cNvContentPartPr/>
                <p14:nvPr/>
              </p14:nvContentPartPr>
              <p14:xfrm>
                <a:off x="8244836" y="4563165"/>
                <a:ext cx="43920" cy="1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7EB2A87-4D27-1009-FA12-608597185C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36196" y="4554165"/>
                  <a:ext cx="61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9B4CB0A-9DE6-D55C-871C-550474804F80}"/>
                    </a:ext>
                  </a:extLst>
                </p14:cNvPr>
                <p14:cNvContentPartPr/>
                <p14:nvPr/>
              </p14:nvContentPartPr>
              <p14:xfrm>
                <a:off x="8707076" y="4501605"/>
                <a:ext cx="1085400" cy="262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9B4CB0A-9DE6-D55C-871C-550474804F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98436" y="4492965"/>
                  <a:ext cx="11030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BFA3970-0680-C45B-54CC-72EDBEB80E84}"/>
                    </a:ext>
                  </a:extLst>
                </p14:cNvPr>
                <p14:cNvContentPartPr/>
                <p14:nvPr/>
              </p14:nvContentPartPr>
              <p14:xfrm>
                <a:off x="8950076" y="4576125"/>
                <a:ext cx="353520" cy="19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BFA3970-0680-C45B-54CC-72EDBEB80E8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41436" y="4567485"/>
                  <a:ext cx="371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C4016A2-73B1-06DF-4189-9ACA3E354964}"/>
                    </a:ext>
                  </a:extLst>
                </p14:cNvPr>
                <p14:cNvContentPartPr/>
                <p14:nvPr/>
              </p14:nvContentPartPr>
              <p14:xfrm>
                <a:off x="9977516" y="4492245"/>
                <a:ext cx="760320" cy="304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C4016A2-73B1-06DF-4189-9ACA3E3549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68516" y="4483605"/>
                  <a:ext cx="7779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99011D2-73A1-23FB-07E8-F1555739D183}"/>
                    </a:ext>
                  </a:extLst>
                </p14:cNvPr>
                <p14:cNvContentPartPr/>
                <p14:nvPr/>
              </p14:nvContentPartPr>
              <p14:xfrm>
                <a:off x="7042436" y="4838565"/>
                <a:ext cx="1125360" cy="439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99011D2-73A1-23FB-07E8-F1555739D18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33796" y="4829925"/>
                  <a:ext cx="11430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AF0F402-8086-B3F8-8A9C-02162AF44FB3}"/>
                    </a:ext>
                  </a:extLst>
                </p14:cNvPr>
                <p14:cNvContentPartPr/>
                <p14:nvPr/>
              </p14:nvContentPartPr>
              <p14:xfrm>
                <a:off x="8303876" y="5016045"/>
                <a:ext cx="324360" cy="88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AF0F402-8086-B3F8-8A9C-02162AF44FB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94876" y="5007045"/>
                  <a:ext cx="342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B68FB1-8DAC-D0AD-A1E6-A774707039CE}"/>
                    </a:ext>
                  </a:extLst>
                </p14:cNvPr>
                <p14:cNvContentPartPr/>
                <p14:nvPr/>
              </p14:nvContentPartPr>
              <p14:xfrm>
                <a:off x="8494316" y="4987605"/>
                <a:ext cx="140400" cy="111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B68FB1-8DAC-D0AD-A1E6-A774707039C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85676" y="4978605"/>
                  <a:ext cx="158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1EDBF98-285B-675F-67C8-63768DCCC793}"/>
                    </a:ext>
                  </a:extLst>
                </p14:cNvPr>
                <p14:cNvContentPartPr/>
                <p14:nvPr/>
              </p14:nvContentPartPr>
              <p14:xfrm>
                <a:off x="8678276" y="4992645"/>
                <a:ext cx="503280" cy="127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1EDBF98-285B-675F-67C8-63768DCCC79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69276" y="4984005"/>
                  <a:ext cx="520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02FCAFD-A996-8A52-0767-DBD0B07F1DD5}"/>
                    </a:ext>
                  </a:extLst>
                </p14:cNvPr>
                <p14:cNvContentPartPr/>
                <p14:nvPr/>
              </p14:nvContentPartPr>
              <p14:xfrm>
                <a:off x="9336356" y="4868085"/>
                <a:ext cx="295560" cy="258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02FCAFD-A996-8A52-0767-DBD0B07F1DD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27356" y="4859085"/>
                  <a:ext cx="313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99FE162-EA97-16B8-7337-7C3CFE646633}"/>
                    </a:ext>
                  </a:extLst>
                </p14:cNvPr>
                <p14:cNvContentPartPr/>
                <p14:nvPr/>
              </p14:nvContentPartPr>
              <p14:xfrm>
                <a:off x="9487196" y="4927845"/>
                <a:ext cx="236160" cy="14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99FE162-EA97-16B8-7337-7C3CFE6466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78196" y="4919205"/>
                  <a:ext cx="253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993AE97-0D2D-5104-DEF1-383EE1DB72F9}"/>
                    </a:ext>
                  </a:extLst>
                </p14:cNvPr>
                <p14:cNvContentPartPr/>
                <p14:nvPr/>
              </p14:nvContentPartPr>
              <p14:xfrm>
                <a:off x="9856196" y="4842165"/>
                <a:ext cx="887760" cy="285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993AE97-0D2D-5104-DEF1-383EE1DB72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47196" y="4833165"/>
                  <a:ext cx="905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F67E897-1AD2-2B01-CD8D-27C4ACF69F11}"/>
                    </a:ext>
                  </a:extLst>
                </p14:cNvPr>
                <p14:cNvContentPartPr/>
                <p14:nvPr/>
              </p14:nvContentPartPr>
              <p14:xfrm>
                <a:off x="10247516" y="4859805"/>
                <a:ext cx="431280" cy="88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F67E897-1AD2-2B01-CD8D-27C4ACF69F1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38516" y="4851165"/>
                  <a:ext cx="4489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99EBEAF-EBF2-B824-AC73-FA2500ECE35E}"/>
              </a:ext>
            </a:extLst>
          </p:cNvPr>
          <p:cNvGrpSpPr/>
          <p:nvPr/>
        </p:nvGrpSpPr>
        <p:grpSpPr>
          <a:xfrm>
            <a:off x="172196" y="5660805"/>
            <a:ext cx="2399040" cy="472320"/>
            <a:chOff x="172196" y="5660805"/>
            <a:chExt cx="239904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437BF94-F0B4-F080-92AD-25586C1C19BB}"/>
                    </a:ext>
                  </a:extLst>
                </p14:cNvPr>
                <p14:cNvContentPartPr/>
                <p14:nvPr/>
              </p14:nvContentPartPr>
              <p14:xfrm>
                <a:off x="172196" y="5801205"/>
                <a:ext cx="146520" cy="155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437BF94-F0B4-F080-92AD-25586C1C19B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3556" y="5792205"/>
                  <a:ext cx="164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F0BB8CC-3061-9470-1702-6C1B7CB5593E}"/>
                    </a:ext>
                  </a:extLst>
                </p14:cNvPr>
                <p14:cNvContentPartPr/>
                <p14:nvPr/>
              </p14:nvContentPartPr>
              <p14:xfrm>
                <a:off x="374876" y="5844045"/>
                <a:ext cx="141480" cy="8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F0BB8CC-3061-9470-1702-6C1B7CB5593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5876" y="5835405"/>
                  <a:ext cx="159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383C704-DC78-5A4B-71DA-6616D2E640A3}"/>
                    </a:ext>
                  </a:extLst>
                </p14:cNvPr>
                <p14:cNvContentPartPr/>
                <p14:nvPr/>
              </p14:nvContentPartPr>
              <p14:xfrm>
                <a:off x="412676" y="5898765"/>
                <a:ext cx="104400" cy="8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383C704-DC78-5A4B-71DA-6616D2E640A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3676" y="5889765"/>
                  <a:ext cx="122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4BFED98-036D-B3DC-E68F-D509FCFED306}"/>
                    </a:ext>
                  </a:extLst>
                </p14:cNvPr>
                <p14:cNvContentPartPr/>
                <p14:nvPr/>
              </p14:nvContentPartPr>
              <p14:xfrm>
                <a:off x="631556" y="5779605"/>
                <a:ext cx="111960" cy="135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4BFED98-036D-B3DC-E68F-D509FCFED30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2556" y="5770605"/>
                  <a:ext cx="129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C3B1247-BAFE-1106-23C5-155431220A1F}"/>
                    </a:ext>
                  </a:extLst>
                </p14:cNvPr>
                <p14:cNvContentPartPr/>
                <p14:nvPr/>
              </p14:nvContentPartPr>
              <p14:xfrm>
                <a:off x="798236" y="5908125"/>
                <a:ext cx="51840" cy="69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C3B1247-BAFE-1106-23C5-155431220A1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9596" y="5899485"/>
                  <a:ext cx="69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0A9D79F-5248-9F6C-641B-9D057B7B7EEA}"/>
                    </a:ext>
                  </a:extLst>
                </p14:cNvPr>
                <p14:cNvContentPartPr/>
                <p14:nvPr/>
              </p14:nvContentPartPr>
              <p14:xfrm>
                <a:off x="902996" y="5800485"/>
                <a:ext cx="309240" cy="137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0A9D79F-5248-9F6C-641B-9D057B7B7E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3996" y="5791485"/>
                  <a:ext cx="326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C50343F-50FD-C5FC-11F5-CAA4B3FA01EF}"/>
                    </a:ext>
                  </a:extLst>
                </p14:cNvPr>
                <p14:cNvContentPartPr/>
                <p14:nvPr/>
              </p14:nvContentPartPr>
              <p14:xfrm>
                <a:off x="1065356" y="5840085"/>
                <a:ext cx="151920" cy="183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C50343F-50FD-C5FC-11F5-CAA4B3FA01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56716" y="5831085"/>
                  <a:ext cx="169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CDFA4D7-3C5A-7D82-F610-90B9F86528D1}"/>
                    </a:ext>
                  </a:extLst>
                </p14:cNvPr>
                <p14:cNvContentPartPr/>
                <p14:nvPr/>
              </p14:nvContentPartPr>
              <p14:xfrm>
                <a:off x="1203956" y="5881845"/>
                <a:ext cx="130680" cy="251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CDFA4D7-3C5A-7D82-F610-90B9F86528D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95316" y="5873205"/>
                  <a:ext cx="148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FD7B7B-3363-A333-2DCB-B74DFEE85870}"/>
                    </a:ext>
                  </a:extLst>
                </p14:cNvPr>
                <p14:cNvContentPartPr/>
                <p14:nvPr/>
              </p14:nvContentPartPr>
              <p14:xfrm>
                <a:off x="1376036" y="5681685"/>
                <a:ext cx="179280" cy="388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FD7B7B-3363-A333-2DCB-B74DFEE8587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67036" y="5672685"/>
                  <a:ext cx="1969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3E02639-CFA9-B300-B205-650D1F1DDF82}"/>
                    </a:ext>
                  </a:extLst>
                </p14:cNvPr>
                <p14:cNvContentPartPr/>
                <p14:nvPr/>
              </p14:nvContentPartPr>
              <p14:xfrm>
                <a:off x="1518956" y="5814165"/>
                <a:ext cx="137880" cy="150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3E02639-CFA9-B300-B205-650D1F1DDF8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10316" y="5805525"/>
                  <a:ext cx="155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B53E143-1B23-030C-326C-E011CBC6A5BC}"/>
                    </a:ext>
                  </a:extLst>
                </p14:cNvPr>
                <p14:cNvContentPartPr/>
                <p14:nvPr/>
              </p14:nvContentPartPr>
              <p14:xfrm>
                <a:off x="1713356" y="5760885"/>
                <a:ext cx="181440" cy="167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B53E143-1B23-030C-326C-E011CBC6A5B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04716" y="5751885"/>
                  <a:ext cx="199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062CB12-7507-F511-E87D-3605428263BD}"/>
                    </a:ext>
                  </a:extLst>
                </p14:cNvPr>
                <p14:cNvContentPartPr/>
                <p14:nvPr/>
              </p14:nvContentPartPr>
              <p14:xfrm>
                <a:off x="1795076" y="5683125"/>
                <a:ext cx="34560" cy="304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062CB12-7507-F511-E87D-3605428263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86436" y="5674485"/>
                  <a:ext cx="52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D86ED53-4664-E2AE-964C-13963A43DFBD}"/>
                    </a:ext>
                  </a:extLst>
                </p14:cNvPr>
                <p14:cNvContentPartPr/>
                <p14:nvPr/>
              </p14:nvContentPartPr>
              <p14:xfrm>
                <a:off x="1896596" y="5687445"/>
                <a:ext cx="203040" cy="354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D86ED53-4664-E2AE-964C-13963A43DFB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87596" y="5678805"/>
                  <a:ext cx="2206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D579512-5BBA-5ED9-3A1E-05A1B1CDA4E5}"/>
                    </a:ext>
                  </a:extLst>
                </p14:cNvPr>
                <p14:cNvContentPartPr/>
                <p14:nvPr/>
              </p14:nvContentPartPr>
              <p14:xfrm>
                <a:off x="2092796" y="5792925"/>
                <a:ext cx="38880" cy="216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D579512-5BBA-5ED9-3A1E-05A1B1CDA4E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83796" y="5783925"/>
                  <a:ext cx="56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A4B1F5D-39CB-78FB-BE51-436B2C9BF892}"/>
                    </a:ext>
                  </a:extLst>
                </p14:cNvPr>
                <p14:cNvContentPartPr/>
                <p14:nvPr/>
              </p14:nvContentPartPr>
              <p14:xfrm>
                <a:off x="2129516" y="5786805"/>
                <a:ext cx="113400" cy="225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A4B1F5D-39CB-78FB-BE51-436B2C9BF89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20516" y="5778165"/>
                  <a:ext cx="131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1FBC7CE-2F30-8A4F-CE9F-5075E24D6E1F}"/>
                    </a:ext>
                  </a:extLst>
                </p14:cNvPr>
                <p14:cNvContentPartPr/>
                <p14:nvPr/>
              </p14:nvContentPartPr>
              <p14:xfrm>
                <a:off x="2350916" y="5828925"/>
                <a:ext cx="27000" cy="188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1FBC7CE-2F30-8A4F-CE9F-5075E24D6E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42276" y="5820285"/>
                  <a:ext cx="44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A7C2FB-28C5-28B3-EE17-C801B4932B76}"/>
                    </a:ext>
                  </a:extLst>
                </p14:cNvPr>
                <p14:cNvContentPartPr/>
                <p14:nvPr/>
              </p14:nvContentPartPr>
              <p14:xfrm>
                <a:off x="2243636" y="5846565"/>
                <a:ext cx="231120" cy="8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A7C2FB-28C5-28B3-EE17-C801B4932B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34636" y="5837565"/>
                  <a:ext cx="248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711C736-C966-F6B8-E539-ADDF5B9FE8AD}"/>
                    </a:ext>
                  </a:extLst>
                </p14:cNvPr>
                <p14:cNvContentPartPr/>
                <p14:nvPr/>
              </p14:nvContentPartPr>
              <p14:xfrm>
                <a:off x="2403476" y="5660805"/>
                <a:ext cx="167760" cy="448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711C736-C966-F6B8-E539-ADDF5B9FE8A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94476" y="5651805"/>
                  <a:ext cx="185400" cy="46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A36C574-47E2-8749-8F56-E6295B8E9E89}"/>
                  </a:ext>
                </a:extLst>
              </p14:cNvPr>
              <p14:cNvContentPartPr/>
              <p14:nvPr/>
            </p14:nvContentPartPr>
            <p14:xfrm>
              <a:off x="3426956" y="5667285"/>
              <a:ext cx="778680" cy="3384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A36C574-47E2-8749-8F56-E6295B8E9E8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417956" y="5658285"/>
                <a:ext cx="79632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3B500C-AE3F-BCE5-0970-B45533BF2284}"/>
              </a:ext>
            </a:extLst>
          </p:cNvPr>
          <p:cNvGrpSpPr/>
          <p:nvPr/>
        </p:nvGrpSpPr>
        <p:grpSpPr>
          <a:xfrm>
            <a:off x="4891796" y="5615805"/>
            <a:ext cx="618840" cy="447840"/>
            <a:chOff x="4891796" y="5615805"/>
            <a:chExt cx="61884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2E65073-6D23-59B0-2E3C-9045DFC69C60}"/>
                    </a:ext>
                  </a:extLst>
                </p14:cNvPr>
                <p14:cNvContentPartPr/>
                <p14:nvPr/>
              </p14:nvContentPartPr>
              <p14:xfrm>
                <a:off x="4891796" y="5615805"/>
                <a:ext cx="618840" cy="447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2E65073-6D23-59B0-2E3C-9045DFC69C6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82796" y="5606805"/>
                  <a:ext cx="6364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30978BA-65E3-6A31-EC47-0CA859B512E5}"/>
                    </a:ext>
                  </a:extLst>
                </p14:cNvPr>
                <p14:cNvContentPartPr/>
                <p14:nvPr/>
              </p14:nvContentPartPr>
              <p14:xfrm>
                <a:off x="5192756" y="5666565"/>
                <a:ext cx="25200" cy="6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30978BA-65E3-6A31-EC47-0CA859B512E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84116" y="5657565"/>
                  <a:ext cx="4284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DE2665B-2874-CDAC-97CA-D19F7E1707EE}"/>
                  </a:ext>
                </a:extLst>
              </p14:cNvPr>
              <p14:cNvContentPartPr/>
              <p14:nvPr/>
            </p14:nvContentPartPr>
            <p14:xfrm>
              <a:off x="6238196" y="5579085"/>
              <a:ext cx="741960" cy="3528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DE2665B-2874-CDAC-97CA-D19F7E1707E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29556" y="5570085"/>
                <a:ext cx="759600" cy="3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837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CC709DA-D366-86D5-2CBF-702795C9A2D5}"/>
              </a:ext>
            </a:extLst>
          </p:cNvPr>
          <p:cNvGrpSpPr/>
          <p:nvPr/>
        </p:nvGrpSpPr>
        <p:grpSpPr>
          <a:xfrm>
            <a:off x="289556" y="159285"/>
            <a:ext cx="1375200" cy="326160"/>
            <a:chOff x="289556" y="159285"/>
            <a:chExt cx="137520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40490FB-7919-7A9C-EA3E-7BDA3F888F66}"/>
                    </a:ext>
                  </a:extLst>
                </p14:cNvPr>
                <p14:cNvContentPartPr/>
                <p14:nvPr/>
              </p14:nvContentPartPr>
              <p14:xfrm>
                <a:off x="289556" y="187725"/>
                <a:ext cx="159840" cy="247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40490FB-7919-7A9C-EA3E-7BDA3F888F6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0916" y="179085"/>
                  <a:ext cx="177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0F6C801-BBE5-AE23-6E4B-0F363943F571}"/>
                    </a:ext>
                  </a:extLst>
                </p14:cNvPr>
                <p14:cNvContentPartPr/>
                <p14:nvPr/>
              </p14:nvContentPartPr>
              <p14:xfrm>
                <a:off x="526436" y="431445"/>
                <a:ext cx="360" cy="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0F6C801-BBE5-AE23-6E4B-0F363943F5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7436" y="422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EA5825-E92C-BE64-980C-0BDA58377ADB}"/>
                    </a:ext>
                  </a:extLst>
                </p14:cNvPr>
                <p14:cNvContentPartPr/>
                <p14:nvPr/>
              </p14:nvContentPartPr>
              <p14:xfrm>
                <a:off x="624356" y="217605"/>
                <a:ext cx="193320" cy="260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EA5825-E92C-BE64-980C-0BDA58377A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5716" y="208605"/>
                  <a:ext cx="210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0BD658-202E-B441-BBC4-54F21D5E77C4}"/>
                    </a:ext>
                  </a:extLst>
                </p14:cNvPr>
                <p14:cNvContentPartPr/>
                <p14:nvPr/>
              </p14:nvContentPartPr>
              <p14:xfrm>
                <a:off x="524636" y="457725"/>
                <a:ext cx="25920" cy="27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0BD658-202E-B441-BBC4-54F21D5E77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5636" y="448725"/>
                  <a:ext cx="43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1D3EFB-18C2-4066-E726-F67FC8C37AC4}"/>
                    </a:ext>
                  </a:extLst>
                </p14:cNvPr>
                <p14:cNvContentPartPr/>
                <p14:nvPr/>
              </p14:nvContentPartPr>
              <p14:xfrm>
                <a:off x="1115396" y="251445"/>
                <a:ext cx="93240" cy="212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1D3EFB-18C2-4066-E726-F67FC8C37A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6756" y="242805"/>
                  <a:ext cx="110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CC9971C-A786-2A66-F828-37A8EE19BBF5}"/>
                    </a:ext>
                  </a:extLst>
                </p14:cNvPr>
                <p14:cNvContentPartPr/>
                <p14:nvPr/>
              </p14:nvContentPartPr>
              <p14:xfrm>
                <a:off x="1078316" y="182685"/>
                <a:ext cx="241920" cy="113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CC9971C-A786-2A66-F828-37A8EE19BB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9676" y="174045"/>
                  <a:ext cx="259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5143632-9D19-B9D5-4BF1-3B1B43D143A0}"/>
                    </a:ext>
                  </a:extLst>
                </p14:cNvPr>
                <p14:cNvContentPartPr/>
                <p14:nvPr/>
              </p14:nvContentPartPr>
              <p14:xfrm>
                <a:off x="1322396" y="159285"/>
                <a:ext cx="342360" cy="299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5143632-9D19-B9D5-4BF1-3B1B43D143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13756" y="150645"/>
                  <a:ext cx="360000" cy="31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1945BDA-B91B-D596-B450-00FDDC2C6B35}"/>
                  </a:ext>
                </a:extLst>
              </p14:cNvPr>
              <p14:cNvContentPartPr/>
              <p14:nvPr/>
            </p14:nvContentPartPr>
            <p14:xfrm>
              <a:off x="1797596" y="106365"/>
              <a:ext cx="1379520" cy="522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1945BDA-B91B-D596-B450-00FDDC2C6B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8596" y="97365"/>
                <a:ext cx="1397160" cy="5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2DA32FE-5461-FEB1-DFF6-C73B44C02F70}"/>
              </a:ext>
            </a:extLst>
          </p:cNvPr>
          <p:cNvGrpSpPr/>
          <p:nvPr/>
        </p:nvGrpSpPr>
        <p:grpSpPr>
          <a:xfrm>
            <a:off x="3332996" y="157125"/>
            <a:ext cx="2506320" cy="507600"/>
            <a:chOff x="3332996" y="157125"/>
            <a:chExt cx="250632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13F2AE-B9EA-B818-D061-9958A3F79728}"/>
                    </a:ext>
                  </a:extLst>
                </p14:cNvPr>
                <p14:cNvContentPartPr/>
                <p14:nvPr/>
              </p14:nvContentPartPr>
              <p14:xfrm>
                <a:off x="3332996" y="342525"/>
                <a:ext cx="1200600" cy="322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13F2AE-B9EA-B818-D061-9958A3F797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3996" y="333525"/>
                  <a:ext cx="12182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BF9476-BCA5-2913-1319-9201DCF4A3C0}"/>
                    </a:ext>
                  </a:extLst>
                </p14:cNvPr>
                <p14:cNvContentPartPr/>
                <p14:nvPr/>
              </p14:nvContentPartPr>
              <p14:xfrm>
                <a:off x="4331996" y="314805"/>
                <a:ext cx="225360" cy="233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BF9476-BCA5-2913-1319-9201DCF4A3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23356" y="305805"/>
                  <a:ext cx="243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A0E922-E0DD-B552-72E9-945824FE8B81}"/>
                    </a:ext>
                  </a:extLst>
                </p14:cNvPr>
                <p14:cNvContentPartPr/>
                <p14:nvPr/>
              </p14:nvContentPartPr>
              <p14:xfrm>
                <a:off x="4502996" y="157125"/>
                <a:ext cx="1336320" cy="355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A0E922-E0DD-B552-72E9-945824FE8B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93996" y="148485"/>
                  <a:ext cx="13539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3B8FD1-45FB-7F96-68CA-E582E4944586}"/>
                    </a:ext>
                  </a:extLst>
                </p14:cNvPr>
                <p14:cNvContentPartPr/>
                <p14:nvPr/>
              </p14:nvContentPartPr>
              <p14:xfrm>
                <a:off x="5464916" y="329205"/>
                <a:ext cx="50400" cy="25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3B8FD1-45FB-7F96-68CA-E582E494458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55916" y="320205"/>
                  <a:ext cx="68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56E5EF-0F76-38BC-3822-EF04B38F9600}"/>
                    </a:ext>
                  </a:extLst>
                </p14:cNvPr>
                <p14:cNvContentPartPr/>
                <p14:nvPr/>
              </p14:nvContentPartPr>
              <p14:xfrm>
                <a:off x="5179796" y="263685"/>
                <a:ext cx="352800" cy="72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56E5EF-0F76-38BC-3822-EF04B38F96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70796" y="255045"/>
                  <a:ext cx="370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2642FD5-A0C8-2985-ED8A-09FC71B68FA1}"/>
                    </a:ext>
                  </a:extLst>
                </p14:cNvPr>
                <p14:cNvContentPartPr/>
                <p14:nvPr/>
              </p14:nvContentPartPr>
              <p14:xfrm>
                <a:off x="4686956" y="210045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2642FD5-A0C8-2985-ED8A-09FC71B68F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78316" y="201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56BF61-CC64-6AA4-0F66-D500C8CF23CE}"/>
                  </a:ext>
                </a:extLst>
              </p14:cNvPr>
              <p14:cNvContentPartPr/>
              <p14:nvPr/>
            </p14:nvContentPartPr>
            <p14:xfrm>
              <a:off x="3160196" y="883965"/>
              <a:ext cx="745660" cy="299039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56BF61-CC64-6AA4-0F66-D500C8CF23C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51555" y="875328"/>
                <a:ext cx="763302" cy="316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7A6101-C67C-CB5E-7CE5-9E9A4284B264}"/>
                  </a:ext>
                </a:extLst>
              </p14:cNvPr>
              <p14:cNvContentPartPr/>
              <p14:nvPr/>
            </p14:nvContentPartPr>
            <p14:xfrm>
              <a:off x="4087427" y="931966"/>
              <a:ext cx="1598653" cy="399812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7A6101-C67C-CB5E-7CE5-9E9A4284B26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78788" y="923329"/>
                <a:ext cx="1616292" cy="417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0C93B8-F3B0-2457-A0AC-704B3DA2230C}"/>
                  </a:ext>
                </a:extLst>
              </p14:cNvPr>
              <p14:cNvContentPartPr/>
              <p14:nvPr/>
            </p14:nvContentPartPr>
            <p14:xfrm>
              <a:off x="5876296" y="1010378"/>
              <a:ext cx="36970" cy="4979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0C93B8-F3B0-2457-A0AC-704B3DA223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67323" y="1001719"/>
                <a:ext cx="54558" cy="67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481FD80-5E2B-DA1B-6D32-F496E55AE5B4}"/>
                  </a:ext>
                </a:extLst>
              </p14:cNvPr>
              <p14:cNvContentPartPr/>
              <p14:nvPr/>
            </p14:nvContentPartPr>
            <p14:xfrm>
              <a:off x="5882855" y="1151103"/>
              <a:ext cx="27429" cy="32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481FD80-5E2B-DA1B-6D32-F496E55AE5B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73832" y="1142159"/>
                <a:ext cx="45113" cy="49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5640EEA-D663-C3AD-594D-6414F55F2DCB}"/>
                  </a:ext>
                </a:extLst>
              </p14:cNvPr>
              <p14:cNvContentPartPr/>
              <p14:nvPr/>
            </p14:nvContentPartPr>
            <p14:xfrm>
              <a:off x="6150589" y="948066"/>
              <a:ext cx="253423" cy="287114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5640EEA-D663-C3AD-594D-6414F55F2DC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41590" y="939071"/>
                <a:ext cx="271062" cy="304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1D8EB3-7080-C848-60D5-3F2326C44DB6}"/>
                  </a:ext>
                </a:extLst>
              </p14:cNvPr>
              <p14:cNvContentPartPr/>
              <p14:nvPr/>
            </p14:nvContentPartPr>
            <p14:xfrm>
              <a:off x="6412062" y="1093263"/>
              <a:ext cx="739996" cy="151756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1D8EB3-7080-C848-60D5-3F2326C44DB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03424" y="1084273"/>
                <a:ext cx="757632" cy="169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9B1AD1-F707-D087-546C-7915061638E0}"/>
                  </a:ext>
                </a:extLst>
              </p14:cNvPr>
              <p14:cNvContentPartPr/>
              <p14:nvPr/>
            </p14:nvContentPartPr>
            <p14:xfrm>
              <a:off x="6579918" y="974899"/>
              <a:ext cx="3876" cy="38759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9B1AD1-F707-D087-546C-7915061638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71109" y="965927"/>
                <a:ext cx="21142" cy="56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86C9147-0B02-AFCB-A1F0-CE70C730F4ED}"/>
                  </a:ext>
                </a:extLst>
              </p14:cNvPr>
              <p14:cNvContentPartPr/>
              <p14:nvPr/>
            </p14:nvContentPartPr>
            <p14:xfrm>
              <a:off x="6122564" y="1510069"/>
              <a:ext cx="856570" cy="37447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86C9147-0B02-AFCB-A1F0-CE70C730F4E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13566" y="1501076"/>
                <a:ext cx="874205" cy="392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31761EF-2A7B-8F8F-52A8-8DFEC7C44E51}"/>
                  </a:ext>
                </a:extLst>
              </p14:cNvPr>
              <p14:cNvContentPartPr/>
              <p14:nvPr/>
            </p14:nvContentPartPr>
            <p14:xfrm>
              <a:off x="7170841" y="1512753"/>
              <a:ext cx="416210" cy="474349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31761EF-2A7B-8F8F-52A8-8DFEC7C44E5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61848" y="1504115"/>
                <a:ext cx="433837" cy="491984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0C79788-BB88-554F-5A4C-1E553641ACB5}"/>
              </a:ext>
            </a:extLst>
          </p:cNvPr>
          <p:cNvGrpSpPr/>
          <p:nvPr/>
        </p:nvGrpSpPr>
        <p:grpSpPr>
          <a:xfrm>
            <a:off x="7350324" y="891419"/>
            <a:ext cx="3178522" cy="666056"/>
            <a:chOff x="7350324" y="891419"/>
            <a:chExt cx="3178522" cy="66605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1F494A-4731-DD9A-2850-4E91985B8BCB}"/>
                    </a:ext>
                  </a:extLst>
                </p14:cNvPr>
                <p14:cNvContentPartPr/>
                <p14:nvPr/>
              </p14:nvContentPartPr>
              <p14:xfrm>
                <a:off x="7350324" y="904835"/>
                <a:ext cx="1037842" cy="489852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1F494A-4731-DD9A-2850-4E91985B8BC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41324" y="896197"/>
                  <a:ext cx="1055481" cy="5074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A277F9-BCE8-1310-005C-596827BF664B}"/>
                    </a:ext>
                  </a:extLst>
                </p14:cNvPr>
                <p14:cNvContentPartPr/>
                <p14:nvPr/>
              </p14:nvContentPartPr>
              <p14:xfrm>
                <a:off x="8240883" y="1146631"/>
                <a:ext cx="114189" cy="107034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A277F9-BCE8-1310-005C-596827BF664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31906" y="1137982"/>
                  <a:ext cx="131784" cy="124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884D991-E6B3-C659-4F06-5939AB219DBC}"/>
                    </a:ext>
                  </a:extLst>
                </p14:cNvPr>
                <p14:cNvContentPartPr/>
                <p14:nvPr/>
              </p14:nvContentPartPr>
              <p14:xfrm>
                <a:off x="8685715" y="891419"/>
                <a:ext cx="1101645" cy="666056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884D991-E6B3-C659-4F06-5939AB219D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77075" y="882778"/>
                  <a:ext cx="1119286" cy="683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CDFD74-E713-7FDD-7D33-6F93CDF95A2C}"/>
                    </a:ext>
                  </a:extLst>
                </p14:cNvPr>
                <p14:cNvContentPartPr/>
                <p14:nvPr/>
              </p14:nvContentPartPr>
              <p14:xfrm>
                <a:off x="9504123" y="1006204"/>
                <a:ext cx="298" cy="298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CDFD74-E713-7FDD-7D33-6F93CDF95A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96673" y="998754"/>
                  <a:ext cx="14900" cy="14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96C488-F6CC-783E-23FC-C524624554FB}"/>
                    </a:ext>
                  </a:extLst>
                </p14:cNvPr>
                <p14:cNvContentPartPr/>
                <p14:nvPr/>
              </p14:nvContentPartPr>
              <p14:xfrm>
                <a:off x="9388145" y="1040491"/>
                <a:ext cx="459143" cy="66784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96C488-F6CC-783E-23FC-C524624554F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79142" y="1031874"/>
                  <a:ext cx="476788" cy="84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7788299-0C06-EAF5-00DE-5DDFBE251FB2}"/>
                    </a:ext>
                  </a:extLst>
                </p14:cNvPr>
                <p14:cNvContentPartPr/>
                <p14:nvPr/>
              </p14:nvContentPartPr>
              <p14:xfrm>
                <a:off x="10011864" y="1195825"/>
                <a:ext cx="266840" cy="159806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7788299-0C06-EAF5-00DE-5DDFBE251F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03233" y="1187187"/>
                  <a:ext cx="284462" cy="177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D621A10-8DAB-A444-F6FC-3BFE67D9134A}"/>
                    </a:ext>
                  </a:extLst>
                </p14:cNvPr>
                <p14:cNvContentPartPr/>
                <p14:nvPr/>
              </p14:nvContentPartPr>
              <p14:xfrm>
                <a:off x="10420918" y="1394091"/>
                <a:ext cx="107928" cy="136252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D621A10-8DAB-A444-F6FC-3BFE67D9134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11924" y="1385440"/>
                  <a:ext cx="125556" cy="1539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AD6F267-5E4F-C8A4-666D-3B3C31DE6F14}"/>
              </a:ext>
            </a:extLst>
          </p:cNvPr>
          <p:cNvGrpSpPr/>
          <p:nvPr/>
        </p:nvGrpSpPr>
        <p:grpSpPr>
          <a:xfrm>
            <a:off x="7770709" y="1589972"/>
            <a:ext cx="2985623" cy="503566"/>
            <a:chOff x="7770709" y="1589972"/>
            <a:chExt cx="2985623" cy="50356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DF4A23-6FF4-54DD-10DA-ED2B2DCB6177}"/>
                    </a:ext>
                  </a:extLst>
                </p14:cNvPr>
                <p14:cNvContentPartPr/>
                <p14:nvPr/>
              </p14:nvContentPartPr>
              <p14:xfrm>
                <a:off x="7770709" y="1589972"/>
                <a:ext cx="1220307" cy="393551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DF4A23-6FF4-54DD-10DA-ED2B2DCB617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61710" y="1580970"/>
                  <a:ext cx="1237946" cy="411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E5775CD-8A05-0BDB-97B1-0D9BC7476232}"/>
                    </a:ext>
                  </a:extLst>
                </p14:cNvPr>
                <p14:cNvContentPartPr/>
                <p14:nvPr/>
              </p14:nvContentPartPr>
              <p14:xfrm>
                <a:off x="8821669" y="1788835"/>
                <a:ext cx="298" cy="298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E5775CD-8A05-0BDB-97B1-0D9BC747623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14219" y="1781683"/>
                  <a:ext cx="14900" cy="14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B343AE-13C5-6C6D-9382-D00DA11FA732}"/>
                    </a:ext>
                  </a:extLst>
                </p14:cNvPr>
                <p14:cNvContentPartPr/>
                <p14:nvPr/>
              </p14:nvContentPartPr>
              <p14:xfrm>
                <a:off x="8358948" y="1773331"/>
                <a:ext cx="389079" cy="53666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B343AE-13C5-6C6D-9382-D00DA11FA7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49950" y="1764387"/>
                  <a:ext cx="406715" cy="71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5D2B931-2858-6ED4-A18A-25CB741C113F}"/>
                    </a:ext>
                  </a:extLst>
                </p14:cNvPr>
                <p14:cNvContentPartPr/>
                <p14:nvPr/>
              </p14:nvContentPartPr>
              <p14:xfrm>
                <a:off x="9090596" y="1886030"/>
                <a:ext cx="79008" cy="23852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5D2B931-2858-6ED4-A18A-25CB741C11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81938" y="1877486"/>
                  <a:ext cx="96686" cy="41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7A62AEE-E6D2-E63D-5F53-74A3F43DF57F}"/>
                    </a:ext>
                  </a:extLst>
                </p14:cNvPr>
                <p14:cNvContentPartPr/>
                <p14:nvPr/>
              </p14:nvContentPartPr>
              <p14:xfrm>
                <a:off x="9257855" y="1629923"/>
                <a:ext cx="801712" cy="463615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7A62AEE-E6D2-E63D-5F53-74A3F43DF57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48855" y="1621284"/>
                  <a:ext cx="819352" cy="481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D66D69A-ACE5-3A26-022E-B20F4DB005B6}"/>
                    </a:ext>
                  </a:extLst>
                </p14:cNvPr>
                <p14:cNvContentPartPr/>
                <p14:nvPr/>
              </p14:nvContentPartPr>
              <p14:xfrm>
                <a:off x="9589392" y="1744411"/>
                <a:ext cx="298" cy="298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D66D69A-ACE5-3A26-022E-B20F4DB005B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82240" y="1737259"/>
                  <a:ext cx="14900" cy="14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12C5455-D579-4D5F-EC62-8A2FDFA67455}"/>
                    </a:ext>
                  </a:extLst>
                </p14:cNvPr>
                <p14:cNvContentPartPr/>
                <p14:nvPr/>
              </p14:nvContentPartPr>
              <p14:xfrm>
                <a:off x="10352047" y="1745007"/>
                <a:ext cx="154141" cy="240007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12C5455-D579-4D5F-EC62-8A2FDFA6745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43424" y="1736371"/>
                  <a:ext cx="171747" cy="257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5574F9E-1FFC-9EC5-CE9C-7997551EDB03}"/>
                    </a:ext>
                  </a:extLst>
                </p14:cNvPr>
                <p14:cNvContentPartPr/>
                <p14:nvPr/>
              </p14:nvContentPartPr>
              <p14:xfrm>
                <a:off x="10369339" y="1846079"/>
                <a:ext cx="206913" cy="66784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5574F9E-1FFC-9EC5-CE9C-7997551EDB0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60343" y="1837462"/>
                  <a:ext cx="224546" cy="84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E127A78-2109-ECDA-38C9-3FDF2CF3607C}"/>
                    </a:ext>
                  </a:extLst>
                </p14:cNvPr>
                <p14:cNvContentPartPr/>
                <p14:nvPr/>
              </p14:nvContentPartPr>
              <p14:xfrm>
                <a:off x="10345786" y="1735467"/>
                <a:ext cx="285027" cy="5307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E127A78-2109-ECDA-38C9-3FDF2CF3607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37149" y="1726502"/>
                  <a:ext cx="302661" cy="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93418B0-723D-949E-3724-593D2784E96D}"/>
                    </a:ext>
                  </a:extLst>
                </p14:cNvPr>
                <p14:cNvContentPartPr/>
                <p14:nvPr/>
              </p14:nvContentPartPr>
              <p14:xfrm>
                <a:off x="10353240" y="1647514"/>
                <a:ext cx="403092" cy="46212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93418B0-723D-949E-3724-593D2784E96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44234" y="1638849"/>
                  <a:ext cx="420743" cy="639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D50F029-36DD-86C7-81D7-A90E23036D49}"/>
              </a:ext>
            </a:extLst>
          </p:cNvPr>
          <p:cNvGrpSpPr/>
          <p:nvPr/>
        </p:nvGrpSpPr>
        <p:grpSpPr>
          <a:xfrm>
            <a:off x="6231088" y="2081017"/>
            <a:ext cx="2453137" cy="532189"/>
            <a:chOff x="6231088" y="2081017"/>
            <a:chExt cx="2453137" cy="53218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8F51097-8827-9DBB-993F-C1664D325483}"/>
                    </a:ext>
                  </a:extLst>
                </p14:cNvPr>
                <p14:cNvContentPartPr/>
                <p14:nvPr/>
              </p14:nvContentPartPr>
              <p14:xfrm>
                <a:off x="6231088" y="2251556"/>
                <a:ext cx="781736" cy="36165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8F51097-8827-9DBB-993F-C1664D3254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22086" y="2242920"/>
                  <a:ext cx="799380" cy="379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583D0A-FBC9-EE76-F25C-E9DEF8E08687}"/>
                    </a:ext>
                  </a:extLst>
                </p14:cNvPr>
                <p14:cNvContentPartPr/>
                <p14:nvPr/>
              </p14:nvContentPartPr>
              <p14:xfrm>
                <a:off x="6735549" y="2181790"/>
                <a:ext cx="18187" cy="8646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583D0A-FBC9-EE76-F25C-E9DEF8E0868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26634" y="2173144"/>
                  <a:ext cx="35661" cy="26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3A53027-2F07-8DAC-F286-765914F128C1}"/>
                    </a:ext>
                  </a:extLst>
                </p14:cNvPr>
                <p14:cNvContentPartPr/>
                <p14:nvPr/>
              </p14:nvContentPartPr>
              <p14:xfrm>
                <a:off x="7346448" y="2081017"/>
                <a:ext cx="138339" cy="263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3A53027-2F07-8DAC-F286-765914F128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37802" y="2072016"/>
                  <a:ext cx="155992" cy="281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C561869-E4BE-5C01-1A07-88EB112009DA}"/>
                    </a:ext>
                  </a:extLst>
                </p14:cNvPr>
                <p14:cNvContentPartPr/>
                <p14:nvPr/>
              </p14:nvContentPartPr>
              <p14:xfrm>
                <a:off x="7535174" y="2259904"/>
                <a:ext cx="847328" cy="178291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C561869-E4BE-5C01-1A07-88EB112009D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26175" y="2251260"/>
                  <a:ext cx="864966" cy="195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BC8134A-7610-DDF0-E38F-F5C5B02A49BF}"/>
                    </a:ext>
                  </a:extLst>
                </p14:cNvPr>
                <p14:cNvContentPartPr/>
                <p14:nvPr/>
              </p14:nvContentPartPr>
              <p14:xfrm>
                <a:off x="8420664" y="2191628"/>
                <a:ext cx="19379" cy="65294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BC8134A-7610-DDF0-E38F-F5C5B02A49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12051" y="2182609"/>
                  <a:ext cx="36964" cy="82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C7F556-6A47-9070-5B66-28BDDC2A82D9}"/>
                    </a:ext>
                  </a:extLst>
                </p14:cNvPr>
                <p14:cNvContentPartPr/>
                <p14:nvPr/>
              </p14:nvContentPartPr>
              <p14:xfrm>
                <a:off x="8442429" y="2273618"/>
                <a:ext cx="241796" cy="208403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C7F556-6A47-9070-5B66-28BDDC2A82D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33434" y="2264980"/>
                  <a:ext cx="259427" cy="2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4F0069E-9677-3C1D-61E3-9065AE52E22A}"/>
                    </a:ext>
                  </a:extLst>
                </p14:cNvPr>
                <p14:cNvContentPartPr/>
                <p14:nvPr/>
              </p14:nvContentPartPr>
              <p14:xfrm>
                <a:off x="7725689" y="2142136"/>
                <a:ext cx="45914" cy="2087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4F0069E-9677-3C1D-61E3-9065AE52E22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16721" y="2133788"/>
                  <a:ext cx="63490" cy="191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6843F13-B0E4-F27A-0A0A-A322DCFA578C}"/>
              </a:ext>
            </a:extLst>
          </p:cNvPr>
          <p:cNvGrpSpPr/>
          <p:nvPr/>
        </p:nvGrpSpPr>
        <p:grpSpPr>
          <a:xfrm>
            <a:off x="8953747" y="2314762"/>
            <a:ext cx="796942" cy="322891"/>
            <a:chOff x="8953747" y="2314762"/>
            <a:chExt cx="796942" cy="32289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7572F90-84A2-2E5B-E167-26AD95972511}"/>
                    </a:ext>
                  </a:extLst>
                </p14:cNvPr>
                <p14:cNvContentPartPr/>
                <p14:nvPr/>
              </p14:nvContentPartPr>
              <p14:xfrm>
                <a:off x="8953747" y="2314762"/>
                <a:ext cx="653534" cy="322891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7572F90-84A2-2E5B-E167-26AD9597251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44750" y="2305763"/>
                  <a:ext cx="671168" cy="340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2815822-CD70-7C32-0BA5-D65271D3C20C}"/>
                    </a:ext>
                  </a:extLst>
                </p14:cNvPr>
                <p14:cNvContentPartPr/>
                <p14:nvPr/>
              </p14:nvContentPartPr>
              <p14:xfrm>
                <a:off x="9706265" y="2439089"/>
                <a:ext cx="44424" cy="42038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2815822-CD70-7C32-0BA5-D65271D3C20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97597" y="2430107"/>
                  <a:ext cx="62121" cy="5964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96FBCC7-4F9F-13F4-76BA-1E193CDB2A11}"/>
                  </a:ext>
                </a:extLst>
              </p14:cNvPr>
              <p14:cNvContentPartPr/>
              <p14:nvPr/>
            </p14:nvContentPartPr>
            <p14:xfrm>
              <a:off x="3256795" y="2747967"/>
              <a:ext cx="139532" cy="347339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96FBCC7-4F9F-13F4-76BA-1E193CDB2A1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247781" y="2739329"/>
                <a:ext cx="157199" cy="364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E29C5EB-B0AD-2870-C112-E0883F4A82D8}"/>
                  </a:ext>
                </a:extLst>
              </p14:cNvPr>
              <p14:cNvContentPartPr/>
              <p14:nvPr/>
            </p14:nvContentPartPr>
            <p14:xfrm>
              <a:off x="3303902" y="2725308"/>
              <a:ext cx="917392" cy="409353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E29C5EB-B0AD-2870-C112-E0883F4A82D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95261" y="2716667"/>
                <a:ext cx="935034" cy="426994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A4EEAA20-E18D-347E-EF34-62CACFF5C1EA}"/>
              </a:ext>
            </a:extLst>
          </p:cNvPr>
          <p:cNvGrpSpPr/>
          <p:nvPr/>
        </p:nvGrpSpPr>
        <p:grpSpPr>
          <a:xfrm>
            <a:off x="4430591" y="2761383"/>
            <a:ext cx="3951613" cy="644888"/>
            <a:chOff x="4430591" y="2761383"/>
            <a:chExt cx="3951613" cy="64488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A044407-1417-3EA0-BFEC-C58024294AAB}"/>
                    </a:ext>
                  </a:extLst>
                </p14:cNvPr>
                <p14:cNvContentPartPr/>
                <p14:nvPr/>
              </p14:nvContentPartPr>
              <p14:xfrm>
                <a:off x="4430591" y="2761383"/>
                <a:ext cx="1540515" cy="499989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A044407-1417-3EA0-BFEC-C58024294AA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21591" y="2752744"/>
                  <a:ext cx="1558156" cy="517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9AC134E-E331-9A61-8D9E-B0250AFC9FF6}"/>
                    </a:ext>
                  </a:extLst>
                </p14:cNvPr>
                <p14:cNvContentPartPr/>
                <p14:nvPr/>
              </p14:nvContentPartPr>
              <p14:xfrm>
                <a:off x="6116601" y="2937885"/>
                <a:ext cx="36076" cy="42635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9AC134E-E331-9A61-8D9E-B0250AFC9FF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07671" y="2929286"/>
                  <a:ext cx="53578" cy="60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8941544-454F-D174-3046-9455F1592C8D}"/>
                    </a:ext>
                  </a:extLst>
                </p14:cNvPr>
                <p14:cNvContentPartPr/>
                <p14:nvPr/>
              </p14:nvContentPartPr>
              <p14:xfrm>
                <a:off x="6090662" y="3082485"/>
                <a:ext cx="44722" cy="34883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8941544-454F-D174-3046-9455F1592C8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82075" y="3073854"/>
                  <a:ext cx="62253" cy="52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417424-9C88-636E-2863-0A61CA3946C8}"/>
                    </a:ext>
                  </a:extLst>
                </p14:cNvPr>
                <p14:cNvContentPartPr/>
                <p14:nvPr/>
              </p14:nvContentPartPr>
              <p14:xfrm>
                <a:off x="6436212" y="2920891"/>
                <a:ext cx="224801" cy="298741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6417424-9C88-636E-2863-0A61CA3946C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27220" y="2912253"/>
                  <a:ext cx="242425" cy="316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1F3F27B-2617-3863-6493-3CCBE5EDA9C7}"/>
                    </a:ext>
                  </a:extLst>
                </p14:cNvPr>
                <p14:cNvContentPartPr/>
                <p14:nvPr/>
              </p14:nvContentPartPr>
              <p14:xfrm>
                <a:off x="6441579" y="3037167"/>
                <a:ext cx="178291" cy="9809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1F3F27B-2617-3863-6493-3CCBE5EDA9C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32952" y="3028184"/>
                  <a:ext cx="195904" cy="115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4783CC8-97BE-8CCD-C4A3-C2B72D9235BA}"/>
                    </a:ext>
                  </a:extLst>
                </p14:cNvPr>
                <p14:cNvContentPartPr/>
                <p14:nvPr/>
              </p14:nvContentPartPr>
              <p14:xfrm>
                <a:off x="6470499" y="2924767"/>
                <a:ext cx="187831" cy="38461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4783CC8-97BE-8CCD-C4A3-C2B72D9235B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61503" y="2916140"/>
                  <a:ext cx="205463" cy="56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E6308D7-9CCE-F60A-93E1-D085CADBC429}"/>
                    </a:ext>
                  </a:extLst>
                </p14:cNvPr>
                <p14:cNvContentPartPr/>
                <p14:nvPr/>
              </p14:nvContentPartPr>
              <p14:xfrm>
                <a:off x="6457380" y="2831745"/>
                <a:ext cx="237025" cy="38461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E6308D7-9CCE-F60A-93E1-D085CADBC42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48388" y="2822759"/>
                  <a:ext cx="254649" cy="56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6DC312A-C96E-2737-23AE-75E3922AFE7D}"/>
                    </a:ext>
                  </a:extLst>
                </p14:cNvPr>
                <p14:cNvContentPartPr/>
                <p14:nvPr/>
              </p14:nvContentPartPr>
              <p14:xfrm>
                <a:off x="6896846" y="2893461"/>
                <a:ext cx="887875" cy="417701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6DC312A-C96E-2737-23AE-75E3922AFE7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88208" y="2884826"/>
                  <a:ext cx="905510" cy="435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291D5C5-AB0D-FCAE-3437-84F7A2B5E2C0}"/>
                    </a:ext>
                  </a:extLst>
                </p14:cNvPr>
                <p14:cNvContentPartPr/>
                <p14:nvPr/>
              </p14:nvContentPartPr>
              <p14:xfrm>
                <a:off x="7944825" y="2958457"/>
                <a:ext cx="437379" cy="447814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291D5C5-AB0D-FCAE-3437-84F7A2B5E2C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36185" y="2949458"/>
                  <a:ext cx="455018" cy="4654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C352939-BA80-2102-C106-3AF432D93045}"/>
              </a:ext>
            </a:extLst>
          </p:cNvPr>
          <p:cNvGrpSpPr/>
          <p:nvPr/>
        </p:nvGrpSpPr>
        <p:grpSpPr>
          <a:xfrm>
            <a:off x="8498182" y="2906878"/>
            <a:ext cx="2989499" cy="676789"/>
            <a:chOff x="8498182" y="2906878"/>
            <a:chExt cx="2989499" cy="67678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14ADEC6-108D-A330-D55E-222773E323FB}"/>
                    </a:ext>
                  </a:extLst>
                </p14:cNvPr>
                <p14:cNvContentPartPr/>
                <p14:nvPr/>
              </p14:nvContentPartPr>
              <p14:xfrm>
                <a:off x="8498182" y="2955177"/>
                <a:ext cx="1014289" cy="552164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14ADEC6-108D-A330-D55E-222773E323F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489544" y="2946178"/>
                  <a:ext cx="1031926" cy="569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5C8A5BE-E1DF-9B1F-79A6-68588DCEE988}"/>
                    </a:ext>
                  </a:extLst>
                </p14:cNvPr>
                <p14:cNvContentPartPr/>
                <p14:nvPr/>
              </p14:nvContentPartPr>
              <p14:xfrm>
                <a:off x="9220587" y="3037465"/>
                <a:ext cx="28622" cy="80797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5C8A5BE-E1DF-9B1F-79A6-68588DCEE98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11529" y="3028847"/>
                  <a:ext cx="46375" cy="98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8093C94-4540-C021-FC62-84634A41C07C}"/>
                    </a:ext>
                  </a:extLst>
                </p14:cNvPr>
                <p14:cNvContentPartPr/>
                <p14:nvPr/>
              </p14:nvContentPartPr>
              <p14:xfrm>
                <a:off x="9672277" y="2906878"/>
                <a:ext cx="396235" cy="403986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8093C94-4540-C021-FC62-84634A41C07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63640" y="2897877"/>
                  <a:ext cx="413869" cy="421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BC92F70-1973-0E00-C725-B3951CA9C981}"/>
                    </a:ext>
                  </a:extLst>
                </p14:cNvPr>
                <p14:cNvContentPartPr/>
                <p14:nvPr/>
              </p14:nvContentPartPr>
              <p14:xfrm>
                <a:off x="9682115" y="3163581"/>
                <a:ext cx="280852" cy="31007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BC92F70-1973-0E00-C725-B3951CA9C98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73113" y="3154928"/>
                  <a:ext cx="298495" cy="48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CE105BA-F0BD-DFD3-910A-FFC923B52C70}"/>
                    </a:ext>
                  </a:extLst>
                </p14:cNvPr>
                <p14:cNvContentPartPr/>
                <p14:nvPr/>
              </p14:nvContentPartPr>
              <p14:xfrm>
                <a:off x="10287350" y="3022856"/>
                <a:ext cx="1200331" cy="560811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CE105BA-F0BD-DFD3-910A-FFC923B52C7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78709" y="3013857"/>
                  <a:ext cx="1217972" cy="578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267060F-30BC-51F4-CF3D-0363F21C17EB}"/>
                    </a:ext>
                  </a:extLst>
                </p14:cNvPr>
                <p14:cNvContentPartPr/>
                <p14:nvPr/>
              </p14:nvContentPartPr>
              <p14:xfrm>
                <a:off x="11307303" y="3217843"/>
                <a:ext cx="22659" cy="6857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267060F-30BC-51F4-CF3D-0363F21C17E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98311" y="3208821"/>
                  <a:ext cx="40283" cy="24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2462AEE-DEBD-7DF0-4E06-9853EAFC9EE3}"/>
                    </a:ext>
                  </a:extLst>
                </p14:cNvPr>
                <p14:cNvContentPartPr/>
                <p14:nvPr/>
              </p14:nvContentPartPr>
              <p14:xfrm>
                <a:off x="11002599" y="3194886"/>
                <a:ext cx="401601" cy="14013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2462AEE-DEBD-7DF0-4E06-9853EAFC9EE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993962" y="3186263"/>
                  <a:ext cx="419234" cy="3161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D5B018C-0ABC-F7CD-1654-994CE9309853}"/>
                  </a:ext>
                </a:extLst>
              </p14:cNvPr>
              <p14:cNvContentPartPr/>
              <p14:nvPr/>
            </p14:nvContentPartPr>
            <p14:xfrm>
              <a:off x="6436212" y="3487962"/>
              <a:ext cx="336904" cy="440658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D5B018C-0ABC-F7CD-1654-994CE930985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427213" y="3478962"/>
                <a:ext cx="354541" cy="458299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75D74223-17E7-E90D-6753-9515EB2FCBDC}"/>
              </a:ext>
            </a:extLst>
          </p:cNvPr>
          <p:cNvGrpSpPr/>
          <p:nvPr/>
        </p:nvGrpSpPr>
        <p:grpSpPr>
          <a:xfrm>
            <a:off x="6891777" y="3445924"/>
            <a:ext cx="1374747" cy="424558"/>
            <a:chOff x="6891777" y="3445924"/>
            <a:chExt cx="1374747" cy="42455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D3CE46B-E818-163D-1C6A-15E9BFA7D005}"/>
                    </a:ext>
                  </a:extLst>
                </p14:cNvPr>
                <p14:cNvContentPartPr/>
                <p14:nvPr/>
              </p14:nvContentPartPr>
              <p14:xfrm>
                <a:off x="6891777" y="3445924"/>
                <a:ext cx="1178269" cy="370594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D3CE46B-E818-163D-1C6A-15E9BFA7D00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82777" y="3436929"/>
                  <a:ext cx="1195909" cy="388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07E92B6-249B-D4F3-CCF3-11568C3D0563}"/>
                    </a:ext>
                  </a:extLst>
                </p14:cNvPr>
                <p14:cNvContentPartPr/>
                <p14:nvPr/>
              </p14:nvContentPartPr>
              <p14:xfrm>
                <a:off x="7768920" y="3675496"/>
                <a:ext cx="298" cy="298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07E92B6-249B-D4F3-CCF3-11568C3D056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61470" y="3668344"/>
                  <a:ext cx="14900" cy="14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E074025-9477-D9D5-7E1A-1D885CE62FE6}"/>
                    </a:ext>
                  </a:extLst>
                </p14:cNvPr>
                <p14:cNvContentPartPr/>
                <p14:nvPr/>
              </p14:nvContentPartPr>
              <p14:xfrm>
                <a:off x="7404288" y="3593506"/>
                <a:ext cx="479715" cy="32498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E074025-9477-D9D5-7E1A-1D885CE62FE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95291" y="3584840"/>
                  <a:ext cx="497349" cy="50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69BAAD5-C953-2272-7D06-E76562AA9EC1}"/>
                    </a:ext>
                  </a:extLst>
                </p14:cNvPr>
                <p14:cNvContentPartPr/>
                <p14:nvPr/>
              </p14:nvContentPartPr>
              <p14:xfrm>
                <a:off x="8260859" y="3820990"/>
                <a:ext cx="5665" cy="49492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69BAAD5-C953-2272-7D06-E76562AA9EC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52361" y="3812024"/>
                  <a:ext cx="23014" cy="670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214A9FB-5B5A-02C6-C7EE-D092C7E1D8A6}"/>
              </a:ext>
            </a:extLst>
          </p:cNvPr>
          <p:cNvGrpSpPr/>
          <p:nvPr/>
        </p:nvGrpSpPr>
        <p:grpSpPr>
          <a:xfrm>
            <a:off x="6433827" y="4166540"/>
            <a:ext cx="2103710" cy="616564"/>
            <a:chOff x="6433827" y="4166540"/>
            <a:chExt cx="2103710" cy="61656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0B1A7C3-A1CD-50A6-18BC-A19B46F17659}"/>
                    </a:ext>
                  </a:extLst>
                </p14:cNvPr>
                <p14:cNvContentPartPr/>
                <p14:nvPr/>
              </p14:nvContentPartPr>
              <p14:xfrm>
                <a:off x="6433827" y="4166540"/>
                <a:ext cx="170539" cy="37447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0B1A7C3-A1CD-50A6-18BC-A19B46F1765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24832" y="4157538"/>
                  <a:ext cx="188169" cy="392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8B0F60A-FDA8-2AC5-E2C7-CCF62E68B886}"/>
                    </a:ext>
                  </a:extLst>
                </p14:cNvPr>
                <p14:cNvContentPartPr/>
                <p14:nvPr/>
              </p14:nvContentPartPr>
              <p14:xfrm>
                <a:off x="6578427" y="4374347"/>
                <a:ext cx="849713" cy="209596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8B0F60A-FDA8-2AC5-E2C7-CCF62E68B88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69426" y="4365719"/>
                  <a:ext cx="867355" cy="227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0E73F0-42BB-DCE6-9AB9-A8BC917C3FA2}"/>
                    </a:ext>
                  </a:extLst>
                </p14:cNvPr>
                <p14:cNvContentPartPr/>
                <p14:nvPr/>
              </p14:nvContentPartPr>
              <p14:xfrm>
                <a:off x="7539348" y="4318594"/>
                <a:ext cx="5068" cy="82586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0E73F0-42BB-DCE6-9AB9-A8BC917C3FA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30298" y="4309617"/>
                  <a:ext cx="22806" cy="100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8705820-AA2D-47BD-63FA-E1A52FB6D5EA}"/>
                    </a:ext>
                  </a:extLst>
                </p14:cNvPr>
                <p14:cNvContentPartPr/>
                <p14:nvPr/>
              </p14:nvContentPartPr>
              <p14:xfrm>
                <a:off x="7486576" y="4449181"/>
                <a:ext cx="250442" cy="190216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8705820-AA2D-47BD-63FA-E1A52FB6D5E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77580" y="4440175"/>
                  <a:ext cx="268074" cy="207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E9DFEC0-A57A-E74B-61EC-909AF5940BE8}"/>
                    </a:ext>
                  </a:extLst>
                </p14:cNvPr>
                <p14:cNvContentPartPr/>
                <p14:nvPr/>
              </p14:nvContentPartPr>
              <p14:xfrm>
                <a:off x="6887305" y="4239884"/>
                <a:ext cx="298" cy="298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E9DFEC0-A57A-E74B-61EC-909AF5940BE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80153" y="4232434"/>
                  <a:ext cx="14900" cy="14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155631A-E63F-2D96-49D1-570B0AB1327E}"/>
                    </a:ext>
                  </a:extLst>
                </p14:cNvPr>
                <p14:cNvContentPartPr/>
                <p14:nvPr/>
              </p14:nvContentPartPr>
              <p14:xfrm>
                <a:off x="7958838" y="4409528"/>
                <a:ext cx="578699" cy="373576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155631A-E63F-2D96-49D1-570B0AB1327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49835" y="4400531"/>
                  <a:ext cx="596344" cy="3912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2D0DF7B-DF4D-C5ED-1E08-F0875D0135EB}"/>
              </a:ext>
            </a:extLst>
          </p:cNvPr>
          <p:cNvGrpSpPr/>
          <p:nvPr/>
        </p:nvGrpSpPr>
        <p:grpSpPr>
          <a:xfrm>
            <a:off x="8723580" y="4266717"/>
            <a:ext cx="1790061" cy="435887"/>
            <a:chOff x="8723580" y="4266717"/>
            <a:chExt cx="1790061" cy="43588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99BD1B7-F46C-D1AE-3D9E-5593B5AFD245}"/>
                    </a:ext>
                  </a:extLst>
                </p14:cNvPr>
                <p14:cNvContentPartPr/>
                <p14:nvPr/>
              </p14:nvContentPartPr>
              <p14:xfrm>
                <a:off x="8723580" y="4335588"/>
                <a:ext cx="619843" cy="303213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99BD1B7-F46C-D1AE-3D9E-5593B5AFD24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14941" y="4326596"/>
                  <a:ext cx="637481" cy="320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6AF3B78-C572-A1E0-3C08-2BC3407FEF9C}"/>
                    </a:ext>
                  </a:extLst>
                </p14:cNvPr>
                <p14:cNvContentPartPr/>
                <p14:nvPr/>
              </p14:nvContentPartPr>
              <p14:xfrm>
                <a:off x="9522608" y="4266717"/>
                <a:ext cx="315735" cy="330941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6AF3B78-C572-A1E0-3C08-2BC3407FEF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13968" y="4257714"/>
                  <a:ext cx="333376" cy="348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7E3D17C-8E4E-1DEC-8142-E4B41D151E3E}"/>
                    </a:ext>
                  </a:extLst>
                </p14:cNvPr>
                <p14:cNvContentPartPr/>
                <p14:nvPr/>
              </p14:nvContentPartPr>
              <p14:xfrm>
                <a:off x="9554509" y="4367788"/>
                <a:ext cx="257001" cy="11031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7E3D17C-8E4E-1DEC-8142-E4B41D151E3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45870" y="4358892"/>
                  <a:ext cx="274638" cy="28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163567E-F621-23B0-B326-406121813920}"/>
                    </a:ext>
                  </a:extLst>
                </p14:cNvPr>
                <p14:cNvContentPartPr/>
                <p14:nvPr/>
              </p14:nvContentPartPr>
              <p14:xfrm>
                <a:off x="9976683" y="4315314"/>
                <a:ext cx="239112" cy="38729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163567E-F621-23B0-B326-4061218139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68040" y="4306676"/>
                  <a:ext cx="256757" cy="404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5031141-A0F3-DB8E-B7DC-54FF10260179}"/>
                    </a:ext>
                  </a:extLst>
                </p14:cNvPr>
                <p14:cNvContentPartPr/>
                <p14:nvPr/>
              </p14:nvContentPartPr>
              <p14:xfrm>
                <a:off x="10192241" y="4414597"/>
                <a:ext cx="1491" cy="22063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5031141-A0F3-DB8E-B7DC-54FF1026017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82922" y="4405555"/>
                  <a:ext cx="19756" cy="39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F72EDD2-7096-7431-0B1B-3F730D9C5227}"/>
                    </a:ext>
                  </a:extLst>
                </p14:cNvPr>
                <p14:cNvContentPartPr/>
                <p14:nvPr/>
              </p14:nvContentPartPr>
              <p14:xfrm>
                <a:off x="10235472" y="4362719"/>
                <a:ext cx="278169" cy="319313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F72EDD2-7096-7431-0B1B-3F730D9C522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26476" y="4353719"/>
                  <a:ext cx="295802" cy="3369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B8CB4E7-F04A-EA0E-62DC-FD249E9E5DFD}"/>
                  </a:ext>
                </a:extLst>
              </p14:cNvPr>
              <p14:cNvContentPartPr/>
              <p14:nvPr/>
            </p14:nvContentPartPr>
            <p14:xfrm>
              <a:off x="10795388" y="4418771"/>
              <a:ext cx="245970" cy="164278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B8CB4E7-F04A-EA0E-62DC-FD249E9E5DF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786398" y="4409765"/>
                <a:ext cx="263591" cy="181931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AD26545-F1EA-2621-7C19-84C53F7D78DB}"/>
              </a:ext>
            </a:extLst>
          </p:cNvPr>
          <p:cNvGrpSpPr/>
          <p:nvPr/>
        </p:nvGrpSpPr>
        <p:grpSpPr>
          <a:xfrm>
            <a:off x="7304112" y="4950065"/>
            <a:ext cx="2110270" cy="378942"/>
            <a:chOff x="7304112" y="4950065"/>
            <a:chExt cx="2110270" cy="37894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9086E89-5DC4-15E2-E954-D7CD77998A8C}"/>
                    </a:ext>
                  </a:extLst>
                </p14:cNvPr>
                <p14:cNvContentPartPr/>
                <p14:nvPr/>
              </p14:nvContentPartPr>
              <p14:xfrm>
                <a:off x="7304112" y="5101522"/>
                <a:ext cx="258790" cy="198266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9086E89-5DC4-15E2-E954-D7CD77998A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95474" y="5092886"/>
                  <a:ext cx="276427" cy="215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8F5E5C1-94BD-E3E2-F0A8-6797007731C4}"/>
                    </a:ext>
                  </a:extLst>
                </p14:cNvPr>
                <p14:cNvContentPartPr/>
                <p14:nvPr/>
              </p14:nvContentPartPr>
              <p14:xfrm>
                <a:off x="7738211" y="5156977"/>
                <a:ext cx="170539" cy="14311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8F5E5C1-94BD-E3E2-F0A8-6797007731C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29216" y="5148390"/>
                  <a:ext cx="188169" cy="31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5223825-9A98-520E-AE91-8EE8A7F6B5C7}"/>
                    </a:ext>
                  </a:extLst>
                </p14:cNvPr>
                <p14:cNvContentPartPr/>
                <p14:nvPr/>
              </p14:nvContentPartPr>
              <p14:xfrm>
                <a:off x="7716744" y="5249402"/>
                <a:ext cx="183359" cy="10733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5223825-9A98-520E-AE91-8EE8A7F6B5C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07738" y="5240816"/>
                  <a:ext cx="201010" cy="28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F2B5A00-5617-244B-F8A9-03726045897B}"/>
                    </a:ext>
                  </a:extLst>
                </p14:cNvPr>
                <p14:cNvContentPartPr/>
                <p14:nvPr/>
              </p14:nvContentPartPr>
              <p14:xfrm>
                <a:off x="8090022" y="5116728"/>
                <a:ext cx="232255" cy="199161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F2B5A00-5617-244B-F8A9-03726045897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81034" y="5107741"/>
                  <a:ext cx="249872" cy="216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28A89A0-6F57-EFEB-0EDA-775B5BEB64B9}"/>
                    </a:ext>
                  </a:extLst>
                </p14:cNvPr>
                <p14:cNvContentPartPr/>
                <p14:nvPr/>
              </p14:nvContentPartPr>
              <p14:xfrm>
                <a:off x="8057822" y="5208556"/>
                <a:ext cx="227186" cy="13417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28A89A0-6F57-EFEB-0EDA-775B5BEB64B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49181" y="5199490"/>
                  <a:ext cx="244828" cy="31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6121AE3-3832-25E9-D517-45733E5F7442}"/>
                    </a:ext>
                  </a:extLst>
                </p14:cNvPr>
                <p14:cNvContentPartPr/>
                <p14:nvPr/>
              </p14:nvContentPartPr>
              <p14:xfrm>
                <a:off x="8417385" y="5259539"/>
                <a:ext cx="71853" cy="63505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6121AE3-3832-25E9-D517-45733E5F744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08403" y="5250879"/>
                  <a:ext cx="89457" cy="81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A265681-D8F9-6433-2591-93350281F507}"/>
                    </a:ext>
                  </a:extLst>
                </p14:cNvPr>
                <p14:cNvContentPartPr/>
                <p14:nvPr/>
              </p14:nvContentPartPr>
              <p14:xfrm>
                <a:off x="8609390" y="5065149"/>
                <a:ext cx="277871" cy="240305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A265681-D8F9-6433-2591-93350281F50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00752" y="5056142"/>
                  <a:ext cx="295508" cy="257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0591650-F4C7-4A95-15C9-3DA904681FB5}"/>
                    </a:ext>
                  </a:extLst>
                </p14:cNvPr>
                <p14:cNvContentPartPr/>
                <p14:nvPr/>
              </p14:nvContentPartPr>
              <p14:xfrm>
                <a:off x="8596272" y="4950065"/>
                <a:ext cx="234640" cy="31603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0591650-F4C7-4A95-15C9-3DA904681FB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87275" y="4941087"/>
                  <a:ext cx="252274" cy="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1F07680-BB37-C314-EE28-31F71E1864C4}"/>
                    </a:ext>
                  </a:extLst>
                </p14:cNvPr>
                <p14:cNvContentPartPr/>
                <p14:nvPr/>
              </p14:nvContentPartPr>
              <p14:xfrm>
                <a:off x="9039613" y="5207662"/>
                <a:ext cx="43529" cy="33392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1F07680-BB37-C314-EE28-31F71E1864C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30979" y="5199045"/>
                  <a:ext cx="61156" cy="50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4E6EA42-7AB5-78A7-7892-DF05B56E08F5}"/>
                    </a:ext>
                  </a:extLst>
                </p14:cNvPr>
                <p14:cNvContentPartPr/>
                <p14:nvPr/>
              </p14:nvContentPartPr>
              <p14:xfrm>
                <a:off x="9184512" y="5085124"/>
                <a:ext cx="190813" cy="243883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4E6EA42-7AB5-78A7-7892-DF05B56E08F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75511" y="5076118"/>
                  <a:ext cx="208454" cy="261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80491F9-FDC6-D3DA-7A7D-9EC47B33DC91}"/>
                    </a:ext>
                  </a:extLst>
                </p14:cNvPr>
                <p14:cNvContentPartPr/>
                <p14:nvPr/>
              </p14:nvContentPartPr>
              <p14:xfrm>
                <a:off x="9215221" y="5183214"/>
                <a:ext cx="127606" cy="31902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80491F9-FDC6-D3DA-7A7D-9EC47B33DC9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06235" y="5174611"/>
                  <a:ext cx="145219" cy="49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3585790-93E9-3742-14EC-4DA34230739F}"/>
                    </a:ext>
                  </a:extLst>
                </p14:cNvPr>
                <p14:cNvContentPartPr/>
                <p14:nvPr/>
              </p14:nvContentPartPr>
              <p14:xfrm>
                <a:off x="9168114" y="5076180"/>
                <a:ext cx="246268" cy="31603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3585790-93E9-3742-14EC-4DA34230739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59473" y="5067202"/>
                  <a:ext cx="263910" cy="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0192989-3188-DFFD-9C74-D6680E79B89F}"/>
                    </a:ext>
                  </a:extLst>
                </p14:cNvPr>
                <p14:cNvContentPartPr/>
                <p14:nvPr/>
              </p14:nvContentPartPr>
              <p14:xfrm>
                <a:off x="9135318" y="4960500"/>
                <a:ext cx="273995" cy="11031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0192989-3188-DFFD-9C74-D6680E79B89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26329" y="4951960"/>
                  <a:ext cx="291614" cy="284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D5272E2-4522-E561-555F-0981822E6BFE}"/>
                  </a:ext>
                </a:extLst>
              </p14:cNvPr>
              <p14:cNvContentPartPr/>
              <p14:nvPr/>
            </p14:nvContentPartPr>
            <p14:xfrm>
              <a:off x="10949827" y="2472183"/>
              <a:ext cx="298" cy="298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D5272E2-4522-E561-555F-0981822E6BF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942377" y="2464733"/>
                <a:ext cx="14900" cy="149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167286B-AE16-38F4-AB78-C31F71328438}"/>
              </a:ext>
            </a:extLst>
          </p:cNvPr>
          <p:cNvGrpSpPr/>
          <p:nvPr/>
        </p:nvGrpSpPr>
        <p:grpSpPr>
          <a:xfrm>
            <a:off x="9966247" y="2293296"/>
            <a:ext cx="1795429" cy="637732"/>
            <a:chOff x="9966247" y="2293296"/>
            <a:chExt cx="1795429" cy="63773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39370DA-1DE7-8612-3D7B-9A89A73188E7}"/>
                    </a:ext>
                  </a:extLst>
                </p14:cNvPr>
                <p14:cNvContentPartPr/>
                <p14:nvPr/>
              </p14:nvContentPartPr>
              <p14:xfrm>
                <a:off x="9966247" y="2360378"/>
                <a:ext cx="247758" cy="243286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39370DA-1DE7-8612-3D7B-9A89A73188E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57257" y="2351381"/>
                  <a:ext cx="265378" cy="260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FA03260-F4D3-C61B-D47B-1C117D93146C}"/>
                    </a:ext>
                  </a:extLst>
                </p14:cNvPr>
                <p14:cNvContentPartPr/>
                <p14:nvPr/>
              </p14:nvContentPartPr>
              <p14:xfrm>
                <a:off x="9966844" y="2293296"/>
                <a:ext cx="212577" cy="27727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FA03260-F4D3-C61B-D47B-1C117D93146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57836" y="2284765"/>
                  <a:ext cx="230232" cy="45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8A6F7AC-4B4D-5120-17AE-C379D8AD3AFE}"/>
                    </a:ext>
                  </a:extLst>
                </p14:cNvPr>
                <p14:cNvContentPartPr/>
                <p14:nvPr/>
              </p14:nvContentPartPr>
              <p14:xfrm>
                <a:off x="10244715" y="2516606"/>
                <a:ext cx="40548" cy="15205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8A6F7AC-4B4D-5120-17AE-C379D8AD3AF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35744" y="2507555"/>
                  <a:ext cx="58131" cy="32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54365D7-0B28-EC03-3279-775C93B254D3}"/>
                    </a:ext>
                  </a:extLst>
                </p14:cNvPr>
                <p14:cNvContentPartPr/>
                <p14:nvPr/>
              </p14:nvContentPartPr>
              <p14:xfrm>
                <a:off x="10389613" y="2416132"/>
                <a:ext cx="158017" cy="240007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54365D7-0B28-EC03-3279-775C93B254D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80994" y="2407496"/>
                  <a:ext cx="175614" cy="257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BC70F60-7B17-B40E-F97C-0785E2DF5E9B}"/>
                    </a:ext>
                  </a:extLst>
                </p14:cNvPr>
                <p14:cNvContentPartPr/>
                <p14:nvPr/>
              </p14:nvContentPartPr>
              <p14:xfrm>
                <a:off x="10423304" y="2503190"/>
                <a:ext cx="142811" cy="38461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BC70F60-7B17-B40E-F97C-0785E2DF5E9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14671" y="2494204"/>
                  <a:ext cx="160438" cy="56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4105E5F-BEC6-6823-FB3B-D45AF22DA360}"/>
                    </a:ext>
                  </a:extLst>
                </p14:cNvPr>
                <p14:cNvContentPartPr/>
                <p14:nvPr/>
              </p14:nvContentPartPr>
              <p14:xfrm>
                <a:off x="10408993" y="2371112"/>
                <a:ext cx="177098" cy="38759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4105E5F-BEC6-6823-FB3B-D45AF22DA36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99994" y="2362499"/>
                  <a:ext cx="194736" cy="56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EFE13C1-4A51-D674-687E-2480CE418033}"/>
                    </a:ext>
                  </a:extLst>
                </p14:cNvPr>
                <p14:cNvContentPartPr/>
                <p14:nvPr/>
              </p14:nvContentPartPr>
              <p14:xfrm>
                <a:off x="10402433" y="2293594"/>
                <a:ext cx="205124" cy="1133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EFE13C1-4A51-D674-687E-2480CE41803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93436" y="2284742"/>
                  <a:ext cx="222757" cy="28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AB5B3E-7616-4876-3037-6D62A6E83CCD}"/>
                    </a:ext>
                  </a:extLst>
                </p14:cNvPr>
                <p14:cNvContentPartPr/>
                <p14:nvPr/>
              </p14:nvContentPartPr>
              <p14:xfrm>
                <a:off x="10748580" y="2467711"/>
                <a:ext cx="193496" cy="28026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AB5B3E-7616-4876-3037-6D62A6E83CC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739589" y="2459088"/>
                  <a:ext cx="211119" cy="45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0E46D1B-2C11-F93F-1EE9-DE32C109A9CB}"/>
                    </a:ext>
                  </a:extLst>
                </p14:cNvPr>
                <p14:cNvContentPartPr/>
                <p14:nvPr/>
              </p14:nvContentPartPr>
              <p14:xfrm>
                <a:off x="10735759" y="2554173"/>
                <a:ext cx="228975" cy="21765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0E46D1B-2C11-F93F-1EE9-DE32C109A9C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727118" y="2545253"/>
                  <a:ext cx="246616" cy="39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B725899-CE3F-F289-CC67-3F8D7DF7369C}"/>
                    </a:ext>
                  </a:extLst>
                </p14:cNvPr>
                <p14:cNvContentPartPr/>
                <p14:nvPr/>
              </p14:nvContentPartPr>
              <p14:xfrm>
                <a:off x="11258706" y="2324005"/>
                <a:ext cx="310369" cy="169943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B725899-CE3F-F289-CC67-3F8D7DF7369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49715" y="2315382"/>
                  <a:ext cx="327991" cy="187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A89B480-0804-860D-46A5-F0F55CDED40B}"/>
                    </a:ext>
                  </a:extLst>
                </p14:cNvPr>
                <p14:cNvContentPartPr/>
                <p14:nvPr/>
              </p14:nvContentPartPr>
              <p14:xfrm>
                <a:off x="11136764" y="2543738"/>
                <a:ext cx="509231" cy="37268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A89B480-0804-860D-46A5-F0F55CDED40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127767" y="2535138"/>
                  <a:ext cx="526865" cy="54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830BE07-D9C3-AB4F-43D2-6A2C3F7CA68F}"/>
                    </a:ext>
                  </a:extLst>
                </p14:cNvPr>
                <p14:cNvContentPartPr/>
                <p14:nvPr/>
              </p14:nvContentPartPr>
              <p14:xfrm>
                <a:off x="11255128" y="2640336"/>
                <a:ext cx="290989" cy="196179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830BE07-D9C3-AB4F-43D2-6A2C3F7CA68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246136" y="2631697"/>
                  <a:ext cx="308614" cy="213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28FBF8-D93F-DA1B-F91D-FE03AECDE815}"/>
                    </a:ext>
                  </a:extLst>
                </p14:cNvPr>
                <p14:cNvContentPartPr/>
                <p14:nvPr/>
              </p14:nvContentPartPr>
              <p14:xfrm>
                <a:off x="11238730" y="2741408"/>
                <a:ext cx="285325" cy="6857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28FBF8-D93F-DA1B-F91D-FE03AECDE81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230095" y="2732386"/>
                  <a:ext cx="302955" cy="24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0883821-4091-1532-5CD2-573856D11F6A}"/>
                    </a:ext>
                  </a:extLst>
                </p14:cNvPr>
                <p14:cNvContentPartPr/>
                <p14:nvPr/>
              </p14:nvContentPartPr>
              <p14:xfrm>
                <a:off x="11638542" y="2828466"/>
                <a:ext cx="123134" cy="102562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0883821-4091-1532-5CD2-573856D11F6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629541" y="2819469"/>
                  <a:ext cx="140776" cy="1201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D96A5178-D99B-BD60-780C-2A779C8DD72B}"/>
                  </a:ext>
                </a:extLst>
              </p14:cNvPr>
              <p14:cNvContentPartPr/>
              <p14:nvPr/>
            </p14:nvContentPartPr>
            <p14:xfrm>
              <a:off x="2332296" y="3775811"/>
              <a:ext cx="40320" cy="295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D96A5178-D99B-BD60-780C-2A779C8DD72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323296" y="3767171"/>
                <a:ext cx="57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7A3A174-EBDE-B559-F4A6-C88DF272B1EB}"/>
                  </a:ext>
                </a:extLst>
              </p14:cNvPr>
              <p14:cNvContentPartPr/>
              <p14:nvPr/>
            </p14:nvContentPartPr>
            <p14:xfrm>
              <a:off x="2965896" y="3432731"/>
              <a:ext cx="139320" cy="3002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7A3A174-EBDE-B559-F4A6-C88DF272B1EB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956896" y="3423731"/>
                <a:ext cx="156960" cy="31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A76E956-07CB-21F7-469D-950F7E99DB6B}"/>
              </a:ext>
            </a:extLst>
          </p:cNvPr>
          <p:cNvGrpSpPr/>
          <p:nvPr/>
        </p:nvGrpSpPr>
        <p:grpSpPr>
          <a:xfrm>
            <a:off x="3054096" y="3284411"/>
            <a:ext cx="2262240" cy="528120"/>
            <a:chOff x="3054096" y="3284411"/>
            <a:chExt cx="2262240" cy="52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7565C5C-DDF8-FB1D-22A8-CCC5FA3928EC}"/>
                    </a:ext>
                  </a:extLst>
                </p14:cNvPr>
                <p14:cNvContentPartPr/>
                <p14:nvPr/>
              </p14:nvContentPartPr>
              <p14:xfrm>
                <a:off x="3054096" y="3381251"/>
                <a:ext cx="1090440" cy="376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7565C5C-DDF8-FB1D-22A8-CCC5FA3928E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45456" y="3372611"/>
                  <a:ext cx="11080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71B5AD7-DF93-DC8B-156C-0F87428EEFA8}"/>
                    </a:ext>
                  </a:extLst>
                </p14:cNvPr>
                <p14:cNvContentPartPr/>
                <p14:nvPr/>
              </p14:nvContentPartPr>
              <p14:xfrm>
                <a:off x="4298976" y="3284411"/>
                <a:ext cx="550800" cy="528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71B5AD7-DF93-DC8B-156C-0F87428EEFA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290336" y="3275771"/>
                  <a:ext cx="5684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B5F8848-C0AD-268B-5B37-0431123B0DE5}"/>
                    </a:ext>
                  </a:extLst>
                </p14:cNvPr>
                <p14:cNvContentPartPr/>
                <p14:nvPr/>
              </p14:nvContentPartPr>
              <p14:xfrm>
                <a:off x="4303296" y="3371171"/>
                <a:ext cx="330480" cy="45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B5F8848-C0AD-268B-5B37-0431123B0DE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94296" y="3362171"/>
                  <a:ext cx="348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FFDAFD4-5E01-5C47-627C-77B94E8D77E9}"/>
                    </a:ext>
                  </a:extLst>
                </p14:cNvPr>
                <p14:cNvContentPartPr/>
                <p14:nvPr/>
              </p14:nvContentPartPr>
              <p14:xfrm>
                <a:off x="5096376" y="3580691"/>
                <a:ext cx="360" cy="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FFDAFD4-5E01-5C47-627C-77B94E8D77E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087736" y="35720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05B921A-5D3A-D103-DA7E-A69AA252C934}"/>
                    </a:ext>
                  </a:extLst>
                </p14:cNvPr>
                <p14:cNvContentPartPr/>
                <p14:nvPr/>
              </p14:nvContentPartPr>
              <p14:xfrm>
                <a:off x="5023296" y="3286931"/>
                <a:ext cx="293040" cy="374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05B921A-5D3A-D103-DA7E-A69AA252C93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014296" y="3278291"/>
                  <a:ext cx="3106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641C6AF-0878-D3E3-7404-D20BDC7DCB98}"/>
                    </a:ext>
                  </a:extLst>
                </p14:cNvPr>
                <p14:cNvContentPartPr/>
                <p14:nvPr/>
              </p14:nvContentPartPr>
              <p14:xfrm>
                <a:off x="4971816" y="3451451"/>
                <a:ext cx="292680" cy="133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641C6AF-0878-D3E3-7404-D20BDC7DCB9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62816" y="3442811"/>
                  <a:ext cx="3103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B8DFB72-FB97-7953-0942-B4DCFA0C6623}"/>
              </a:ext>
            </a:extLst>
          </p:cNvPr>
          <p:cNvGrpSpPr/>
          <p:nvPr/>
        </p:nvGrpSpPr>
        <p:grpSpPr>
          <a:xfrm>
            <a:off x="1220256" y="3111611"/>
            <a:ext cx="2156040" cy="1290960"/>
            <a:chOff x="1220256" y="3111611"/>
            <a:chExt cx="2156040" cy="12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6DAB04A-C9F4-F69C-6155-738C579EBC27}"/>
                    </a:ext>
                  </a:extLst>
                </p14:cNvPr>
                <p14:cNvContentPartPr/>
                <p14:nvPr/>
              </p14:nvContentPartPr>
              <p14:xfrm>
                <a:off x="1403136" y="3370091"/>
                <a:ext cx="806400" cy="365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6DAB04A-C9F4-F69C-6155-738C579EBC2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394136" y="3361451"/>
                  <a:ext cx="8240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A79A32C-DA35-FF23-DC71-F2EAD69BBF60}"/>
                    </a:ext>
                  </a:extLst>
                </p14:cNvPr>
                <p14:cNvContentPartPr/>
                <p14:nvPr/>
              </p14:nvContentPartPr>
              <p14:xfrm>
                <a:off x="1391616" y="3448571"/>
                <a:ext cx="29160" cy="366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A79A32C-DA35-FF23-DC71-F2EAD69BBF6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82616" y="3439931"/>
                  <a:ext cx="468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686FC10-3855-FF03-0518-F8DEB53E575F}"/>
                    </a:ext>
                  </a:extLst>
                </p14:cNvPr>
                <p14:cNvContentPartPr/>
                <p14:nvPr/>
              </p14:nvContentPartPr>
              <p14:xfrm>
                <a:off x="2468736" y="3111611"/>
                <a:ext cx="608760" cy="5382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686FC10-3855-FF03-0518-F8DEB53E575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459736" y="3102971"/>
                  <a:ext cx="6264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FDDAC80-5B56-87B5-5CB9-720AE70B4FEC}"/>
                    </a:ext>
                  </a:extLst>
                </p14:cNvPr>
                <p14:cNvContentPartPr/>
                <p14:nvPr/>
              </p14:nvContentPartPr>
              <p14:xfrm>
                <a:off x="1220256" y="3828731"/>
                <a:ext cx="769320" cy="573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FDDAC80-5B56-87B5-5CB9-720AE70B4FE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211256" y="3820091"/>
                  <a:ext cx="78696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B74DFFA-D3B6-A760-508C-6F1602E7F753}"/>
                    </a:ext>
                  </a:extLst>
                </p14:cNvPr>
                <p14:cNvContentPartPr/>
                <p14:nvPr/>
              </p14:nvContentPartPr>
              <p14:xfrm>
                <a:off x="1431216" y="3873011"/>
                <a:ext cx="325080" cy="44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B74DFFA-D3B6-A760-508C-6F1602E7F75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422576" y="3864371"/>
                  <a:ext cx="342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D8A62D3-68E7-07E7-426D-479704A664DC}"/>
                    </a:ext>
                  </a:extLst>
                </p14:cNvPr>
                <p14:cNvContentPartPr/>
                <p14:nvPr/>
              </p14:nvContentPartPr>
              <p14:xfrm>
                <a:off x="2153736" y="3923411"/>
                <a:ext cx="1222560" cy="359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D8A62D3-68E7-07E7-426D-479704A664D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144736" y="3914411"/>
                  <a:ext cx="12402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D9BF7EF-DC36-790B-4D3A-C35F5F3C09C2}"/>
                    </a:ext>
                  </a:extLst>
                </p14:cNvPr>
                <p14:cNvContentPartPr/>
                <p14:nvPr/>
              </p14:nvContentPartPr>
              <p14:xfrm>
                <a:off x="2768976" y="4048331"/>
                <a:ext cx="231120" cy="187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D9BF7EF-DC36-790B-4D3A-C35F5F3C09C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60336" y="4039331"/>
                  <a:ext cx="2487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9D951CCC-434D-A2A9-ABE8-05D0C4B405FD}"/>
              </a:ext>
            </a:extLst>
          </p:cNvPr>
          <p:cNvGrpSpPr/>
          <p:nvPr/>
        </p:nvGrpSpPr>
        <p:grpSpPr>
          <a:xfrm>
            <a:off x="3639456" y="3974171"/>
            <a:ext cx="1239480" cy="259920"/>
            <a:chOff x="3639456" y="3974171"/>
            <a:chExt cx="123948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3D06991-1795-F7E3-51B7-0501291C41A8}"/>
                    </a:ext>
                  </a:extLst>
                </p14:cNvPr>
                <p14:cNvContentPartPr/>
                <p14:nvPr/>
              </p14:nvContentPartPr>
              <p14:xfrm>
                <a:off x="3639456" y="4043651"/>
                <a:ext cx="340200" cy="176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3D06991-1795-F7E3-51B7-0501291C41A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630456" y="4035011"/>
                  <a:ext cx="357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D73EEEC-1796-0147-FEBA-E6F4013F35BF}"/>
                    </a:ext>
                  </a:extLst>
                </p14:cNvPr>
                <p14:cNvContentPartPr/>
                <p14:nvPr/>
              </p14:nvContentPartPr>
              <p14:xfrm>
                <a:off x="4143096" y="4088651"/>
                <a:ext cx="199080" cy="24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D73EEEC-1796-0147-FEBA-E6F4013F35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134456" y="4079651"/>
                  <a:ext cx="216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DB4F6ED-9EB7-6081-20C1-FB1435A806E6}"/>
                    </a:ext>
                  </a:extLst>
                </p14:cNvPr>
                <p14:cNvContentPartPr/>
                <p14:nvPr/>
              </p14:nvContentPartPr>
              <p14:xfrm>
                <a:off x="4136616" y="4175411"/>
                <a:ext cx="227160" cy="280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DB4F6ED-9EB7-6081-20C1-FB1435A806E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127976" y="4166411"/>
                  <a:ext cx="244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9620A67-3316-F46A-39AA-FE514E37CC0F}"/>
                    </a:ext>
                  </a:extLst>
                </p14:cNvPr>
                <p14:cNvContentPartPr/>
                <p14:nvPr/>
              </p14:nvContentPartPr>
              <p14:xfrm>
                <a:off x="4489776" y="3974171"/>
                <a:ext cx="244080" cy="254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9620A67-3316-F46A-39AA-FE514E37CC0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480776" y="3965171"/>
                  <a:ext cx="261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4740111-C8D3-F780-D9F8-58F052DA4FA0}"/>
                    </a:ext>
                  </a:extLst>
                </p14:cNvPr>
                <p14:cNvContentPartPr/>
                <p14:nvPr/>
              </p14:nvContentPartPr>
              <p14:xfrm>
                <a:off x="4852656" y="4204931"/>
                <a:ext cx="26280" cy="291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4740111-C8D3-F780-D9F8-58F052DA4FA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844016" y="4196291"/>
                  <a:ext cx="439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7D4E15F-C893-D43A-1EB7-318D5B4F4D91}"/>
              </a:ext>
            </a:extLst>
          </p:cNvPr>
          <p:cNvGrpSpPr/>
          <p:nvPr/>
        </p:nvGrpSpPr>
        <p:grpSpPr>
          <a:xfrm>
            <a:off x="1336896" y="4511651"/>
            <a:ext cx="2390040" cy="464400"/>
            <a:chOff x="1336896" y="4511651"/>
            <a:chExt cx="239004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801C86C-EBC3-2F46-1AD7-2A1D733CC856}"/>
                    </a:ext>
                  </a:extLst>
                </p14:cNvPr>
                <p14:cNvContentPartPr/>
                <p14:nvPr/>
              </p14:nvContentPartPr>
              <p14:xfrm>
                <a:off x="1336896" y="4511651"/>
                <a:ext cx="36000" cy="3110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801C86C-EBC3-2F46-1AD7-2A1D733CC85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328256" y="4502651"/>
                  <a:ext cx="53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8DF1ED9-0F65-0E4B-B803-119224EBDDEB}"/>
                    </a:ext>
                  </a:extLst>
                </p14:cNvPr>
                <p14:cNvContentPartPr/>
                <p14:nvPr/>
              </p14:nvContentPartPr>
              <p14:xfrm>
                <a:off x="1430496" y="4528211"/>
                <a:ext cx="222840" cy="447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8DF1ED9-0F65-0E4B-B803-119224EBDDE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421856" y="4519571"/>
                  <a:ext cx="2404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F486140-790D-D30D-28E8-F71FACB41B15}"/>
                    </a:ext>
                  </a:extLst>
                </p14:cNvPr>
                <p14:cNvContentPartPr/>
                <p14:nvPr/>
              </p14:nvContentPartPr>
              <p14:xfrm>
                <a:off x="1753416" y="4600211"/>
                <a:ext cx="773640" cy="183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F486140-790D-D30D-28E8-F71FACB41B1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744416" y="4591211"/>
                  <a:ext cx="791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27DE60A-D6BB-D831-5414-0B3487CB40C8}"/>
                    </a:ext>
                  </a:extLst>
                </p14:cNvPr>
                <p14:cNvContentPartPr/>
                <p14:nvPr/>
              </p14:nvContentPartPr>
              <p14:xfrm>
                <a:off x="1917216" y="4522451"/>
                <a:ext cx="32400" cy="15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27DE60A-D6BB-D831-5414-0B3487CB40C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908576" y="4513451"/>
                  <a:ext cx="50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787D22D-E9BD-2855-522E-1F16D6C5F954}"/>
                    </a:ext>
                  </a:extLst>
                </p14:cNvPr>
                <p14:cNvContentPartPr/>
                <p14:nvPr/>
              </p14:nvContentPartPr>
              <p14:xfrm>
                <a:off x="2699496" y="4643051"/>
                <a:ext cx="956520" cy="180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787D22D-E9BD-2855-522E-1F16D6C5F95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690856" y="4634051"/>
                  <a:ext cx="974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EAEAADF-7F46-F88F-3218-6E9C91A9E54B}"/>
                    </a:ext>
                  </a:extLst>
                </p14:cNvPr>
                <p14:cNvContentPartPr/>
                <p14:nvPr/>
              </p14:nvContentPartPr>
              <p14:xfrm>
                <a:off x="3667896" y="4811171"/>
                <a:ext cx="59040" cy="158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EAEAADF-7F46-F88F-3218-6E9C91A9E54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659256" y="4802171"/>
                  <a:ext cx="7668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97252E62-6320-3307-8381-4D7D24833628}"/>
                  </a:ext>
                </a:extLst>
              </p14:cNvPr>
              <p14:cNvContentPartPr/>
              <p14:nvPr/>
            </p14:nvContentPartPr>
            <p14:xfrm>
              <a:off x="3905856" y="4418771"/>
              <a:ext cx="1530000" cy="37800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97252E62-6320-3307-8381-4D7D24833628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3897216" y="4409771"/>
                <a:ext cx="15476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0F2F2DBB-0AA9-6F2E-B706-2278AA7BCBF8}"/>
                  </a:ext>
                </a:extLst>
              </p14:cNvPr>
              <p14:cNvContentPartPr/>
              <p14:nvPr/>
            </p14:nvContentPartPr>
            <p14:xfrm>
              <a:off x="4498056" y="4505891"/>
              <a:ext cx="361800" cy="3024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0F2F2DBB-0AA9-6F2E-B706-2278AA7BCBF8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489056" y="4496891"/>
                <a:ext cx="3794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18B492C-A216-3E1D-3765-9A0B84115FFF}"/>
              </a:ext>
            </a:extLst>
          </p:cNvPr>
          <p:cNvGrpSpPr/>
          <p:nvPr/>
        </p:nvGrpSpPr>
        <p:grpSpPr>
          <a:xfrm>
            <a:off x="1258056" y="5004131"/>
            <a:ext cx="2855520" cy="562320"/>
            <a:chOff x="1258056" y="5004131"/>
            <a:chExt cx="2855520" cy="56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FFADE26-927F-F66D-0966-13A929DDB10C}"/>
                    </a:ext>
                  </a:extLst>
                </p14:cNvPr>
                <p14:cNvContentPartPr/>
                <p14:nvPr/>
              </p14:nvContentPartPr>
              <p14:xfrm>
                <a:off x="1258056" y="5004131"/>
                <a:ext cx="1405080" cy="5623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FFADE26-927F-F66D-0966-13A929DDB10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249416" y="4995131"/>
                  <a:ext cx="142272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9C2761B-D7E2-2DCD-6E0F-1DEA6EC0FA65}"/>
                    </a:ext>
                  </a:extLst>
                </p14:cNvPr>
                <p14:cNvContentPartPr/>
                <p14:nvPr/>
              </p14:nvContentPartPr>
              <p14:xfrm>
                <a:off x="2596176" y="5351171"/>
                <a:ext cx="40680" cy="60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9C2761B-D7E2-2DCD-6E0F-1DEA6EC0FA6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587176" y="5342171"/>
                  <a:ext cx="58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D34145D-86DF-7D64-DE7B-8940636C754C}"/>
                    </a:ext>
                  </a:extLst>
                </p14:cNvPr>
                <p14:cNvContentPartPr/>
                <p14:nvPr/>
              </p14:nvContentPartPr>
              <p14:xfrm>
                <a:off x="3032856" y="5116811"/>
                <a:ext cx="260280" cy="172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D34145D-86DF-7D64-DE7B-8940636C754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023856" y="5107811"/>
                  <a:ext cx="277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3ECF0CE-60BB-780A-FCE9-FA59E2F5D0E1}"/>
                    </a:ext>
                  </a:extLst>
                </p14:cNvPr>
                <p14:cNvContentPartPr/>
                <p14:nvPr/>
              </p14:nvContentPartPr>
              <p14:xfrm>
                <a:off x="3432816" y="5136251"/>
                <a:ext cx="274320" cy="169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3ECF0CE-60BB-780A-FCE9-FA59E2F5D0E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424176" y="5127611"/>
                  <a:ext cx="291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515727F-7904-AA58-82A0-9332A04DE026}"/>
                    </a:ext>
                  </a:extLst>
                </p14:cNvPr>
                <p14:cNvContentPartPr/>
                <p14:nvPr/>
              </p14:nvContentPartPr>
              <p14:xfrm>
                <a:off x="3487176" y="5041931"/>
                <a:ext cx="19800" cy="234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515727F-7904-AA58-82A0-9332A04DE02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478536" y="5032931"/>
                  <a:ext cx="37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00DE929-FB29-A24C-FA6B-9E129FE8C7F9}"/>
                    </a:ext>
                  </a:extLst>
                </p14:cNvPr>
                <p14:cNvContentPartPr/>
                <p14:nvPr/>
              </p14:nvContentPartPr>
              <p14:xfrm>
                <a:off x="3847176" y="5004131"/>
                <a:ext cx="266400" cy="418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00DE929-FB29-A24C-FA6B-9E129FE8C7F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838536" y="4995131"/>
                  <a:ext cx="284040" cy="43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7B9213E-8AD0-4C47-3C91-5DC0E4CA7B76}"/>
                  </a:ext>
                </a:extLst>
              </p14:cNvPr>
              <p14:cNvContentPartPr/>
              <p14:nvPr/>
            </p14:nvContentPartPr>
            <p14:xfrm>
              <a:off x="4198176" y="5052011"/>
              <a:ext cx="1587960" cy="4741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7B9213E-8AD0-4C47-3C91-5DC0E4CA7B76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189536" y="5043371"/>
                <a:ext cx="1605600" cy="49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3A4E30F-F8CD-5950-E192-DBE582F720E5}"/>
              </a:ext>
            </a:extLst>
          </p:cNvPr>
          <p:cNvGrpSpPr/>
          <p:nvPr/>
        </p:nvGrpSpPr>
        <p:grpSpPr>
          <a:xfrm>
            <a:off x="1218816" y="5572211"/>
            <a:ext cx="1703160" cy="483480"/>
            <a:chOff x="1218816" y="5572211"/>
            <a:chExt cx="170316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1E81C68-9007-7670-2716-B4DC7ACA1B69}"/>
                    </a:ext>
                  </a:extLst>
                </p14:cNvPr>
                <p14:cNvContentPartPr/>
                <p14:nvPr/>
              </p14:nvContentPartPr>
              <p14:xfrm>
                <a:off x="1218816" y="5578691"/>
                <a:ext cx="1703160" cy="4770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1E81C68-9007-7670-2716-B4DC7ACA1B6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09816" y="5570051"/>
                  <a:ext cx="17208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23BCA80-D8E9-7CEE-FEEF-A441595A21BF}"/>
                    </a:ext>
                  </a:extLst>
                </p14:cNvPr>
                <p14:cNvContentPartPr/>
                <p14:nvPr/>
              </p14:nvContentPartPr>
              <p14:xfrm>
                <a:off x="2096496" y="5678771"/>
                <a:ext cx="226080" cy="169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23BCA80-D8E9-7CEE-FEEF-A441595A21B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087856" y="5670131"/>
                  <a:ext cx="243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889E8A0-C7DB-E821-7722-0997FF50E07A}"/>
                    </a:ext>
                  </a:extLst>
                </p14:cNvPr>
                <p14:cNvContentPartPr/>
                <p14:nvPr/>
              </p14:nvContentPartPr>
              <p14:xfrm>
                <a:off x="1492056" y="5572211"/>
                <a:ext cx="26640" cy="7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889E8A0-C7DB-E821-7722-0997FF50E07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83416" y="5563211"/>
                  <a:ext cx="442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FF41E4E-C5BE-E4A1-E5B0-A0AE220AC0EF}"/>
              </a:ext>
            </a:extLst>
          </p:cNvPr>
          <p:cNvGrpSpPr/>
          <p:nvPr/>
        </p:nvGrpSpPr>
        <p:grpSpPr>
          <a:xfrm>
            <a:off x="3172536" y="5545571"/>
            <a:ext cx="2752560" cy="546840"/>
            <a:chOff x="3172536" y="5545571"/>
            <a:chExt cx="275256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66165CB-582A-7C02-83FA-CB98C82A2BF4}"/>
                    </a:ext>
                  </a:extLst>
                </p14:cNvPr>
                <p14:cNvContentPartPr/>
                <p14:nvPr/>
              </p14:nvContentPartPr>
              <p14:xfrm>
                <a:off x="3172536" y="5812331"/>
                <a:ext cx="334800" cy="136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66165CB-582A-7C02-83FA-CB98C82A2BF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163536" y="5803331"/>
                  <a:ext cx="352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F96590A-B584-602C-126B-535285865CC7}"/>
                    </a:ext>
                  </a:extLst>
                </p14:cNvPr>
                <p14:cNvContentPartPr/>
                <p14:nvPr/>
              </p14:nvContentPartPr>
              <p14:xfrm>
                <a:off x="3336696" y="5821691"/>
                <a:ext cx="168120" cy="177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F96590A-B584-602C-126B-535285865CC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28056" y="5813051"/>
                  <a:ext cx="185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E34B16B-19C6-FBEF-1E13-ABED6F6C6C30}"/>
                    </a:ext>
                  </a:extLst>
                </p14:cNvPr>
                <p14:cNvContentPartPr/>
                <p14:nvPr/>
              </p14:nvContentPartPr>
              <p14:xfrm>
                <a:off x="3547296" y="5634131"/>
                <a:ext cx="576720" cy="4482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E34B16B-19C6-FBEF-1E13-ABED6F6C6C3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538656" y="5625131"/>
                  <a:ext cx="5943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7904845-6555-CC01-94AE-583929D16083}"/>
                    </a:ext>
                  </a:extLst>
                </p14:cNvPr>
                <p14:cNvContentPartPr/>
                <p14:nvPr/>
              </p14:nvContentPartPr>
              <p14:xfrm>
                <a:off x="3921336" y="5710091"/>
                <a:ext cx="266760" cy="244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7904845-6555-CC01-94AE-583929D1608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912336" y="5701091"/>
                  <a:ext cx="284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BAB706C-9BE5-D894-EA15-E0ACB8B157CC}"/>
                    </a:ext>
                  </a:extLst>
                </p14:cNvPr>
                <p14:cNvContentPartPr/>
                <p14:nvPr/>
              </p14:nvContentPartPr>
              <p14:xfrm>
                <a:off x="4265136" y="5545571"/>
                <a:ext cx="322200" cy="411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BAB706C-9BE5-D894-EA15-E0ACB8B157C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256496" y="5536931"/>
                  <a:ext cx="3398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BB9F6A7-2A6C-27FE-3681-7A65779989AF}"/>
                    </a:ext>
                  </a:extLst>
                </p14:cNvPr>
                <p14:cNvContentPartPr/>
                <p14:nvPr/>
              </p14:nvContentPartPr>
              <p14:xfrm>
                <a:off x="4432536" y="5693171"/>
                <a:ext cx="254160" cy="169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BB9F6A7-2A6C-27FE-3681-7A65779989A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423896" y="5684531"/>
                  <a:ext cx="271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F4AA620-E7A8-AA19-6CD0-510A66F2F36B}"/>
                    </a:ext>
                  </a:extLst>
                </p14:cNvPr>
                <p14:cNvContentPartPr/>
                <p14:nvPr/>
              </p14:nvContentPartPr>
              <p14:xfrm>
                <a:off x="4809096" y="5567891"/>
                <a:ext cx="704160" cy="524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F4AA620-E7A8-AA19-6CD0-510A66F2F36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00456" y="5558891"/>
                  <a:ext cx="72180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EA5F417-9D95-4F43-669C-2497B2C48222}"/>
                    </a:ext>
                  </a:extLst>
                </p14:cNvPr>
                <p14:cNvContentPartPr/>
                <p14:nvPr/>
              </p14:nvContentPartPr>
              <p14:xfrm>
                <a:off x="5126256" y="5615051"/>
                <a:ext cx="21960" cy="2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EA5F417-9D95-4F43-669C-2497B2C4822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117256" y="5606051"/>
                  <a:ext cx="39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72A0A0F-8583-ECD2-A3FF-4B35D6F19220}"/>
                    </a:ext>
                  </a:extLst>
                </p14:cNvPr>
                <p14:cNvContentPartPr/>
                <p14:nvPr/>
              </p14:nvContentPartPr>
              <p14:xfrm>
                <a:off x="5634936" y="5757251"/>
                <a:ext cx="290160" cy="249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72A0A0F-8583-ECD2-A3FF-4B35D6F1922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26296" y="5748611"/>
                  <a:ext cx="30780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B801497-C408-923C-2609-73139530F819}"/>
              </a:ext>
            </a:extLst>
          </p:cNvPr>
          <p:cNvGrpSpPr/>
          <p:nvPr/>
        </p:nvGrpSpPr>
        <p:grpSpPr>
          <a:xfrm>
            <a:off x="1259324" y="6097067"/>
            <a:ext cx="1241640" cy="451800"/>
            <a:chOff x="1259324" y="6097067"/>
            <a:chExt cx="1241640" cy="45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1C149F3-7084-73FE-9D66-3EC7CDA4833E}"/>
                    </a:ext>
                  </a:extLst>
                </p14:cNvPr>
                <p14:cNvContentPartPr/>
                <p14:nvPr/>
              </p14:nvContentPartPr>
              <p14:xfrm>
                <a:off x="1259324" y="6097067"/>
                <a:ext cx="711000" cy="3589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1C149F3-7084-73FE-9D66-3EC7CDA4833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250324" y="6088427"/>
                  <a:ext cx="7286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89B92BA-C514-1FEC-94F6-66E290121E77}"/>
                    </a:ext>
                  </a:extLst>
                </p14:cNvPr>
                <p14:cNvContentPartPr/>
                <p14:nvPr/>
              </p14:nvContentPartPr>
              <p14:xfrm>
                <a:off x="2152844" y="6282827"/>
                <a:ext cx="170640" cy="172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89B92BA-C514-1FEC-94F6-66E290121E7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144204" y="6274187"/>
                  <a:ext cx="188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E93C18A-8BAE-C41D-00F7-F9FFFF3D964D}"/>
                    </a:ext>
                  </a:extLst>
                </p14:cNvPr>
                <p14:cNvContentPartPr/>
                <p14:nvPr/>
              </p14:nvContentPartPr>
              <p14:xfrm>
                <a:off x="2362724" y="6442667"/>
                <a:ext cx="138240" cy="106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E93C18A-8BAE-C41D-00F7-F9FFFF3D964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53724" y="6434027"/>
                  <a:ext cx="15588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AA2BA90-E323-C3F9-8827-86E9D920E960}"/>
              </a:ext>
            </a:extLst>
          </p:cNvPr>
          <p:cNvGrpSpPr/>
          <p:nvPr/>
        </p:nvGrpSpPr>
        <p:grpSpPr>
          <a:xfrm>
            <a:off x="2756564" y="6274547"/>
            <a:ext cx="1475640" cy="276120"/>
            <a:chOff x="2756564" y="6274547"/>
            <a:chExt cx="147564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E9725C9-1A78-DE35-21A8-A3C7CDEC84C0}"/>
                    </a:ext>
                  </a:extLst>
                </p14:cNvPr>
                <p14:cNvContentPartPr/>
                <p14:nvPr/>
              </p14:nvContentPartPr>
              <p14:xfrm>
                <a:off x="2756564" y="6349427"/>
                <a:ext cx="630360" cy="201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E9725C9-1A78-DE35-21A8-A3C7CDEC84C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747924" y="6340787"/>
                  <a:ext cx="648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9786CC0-103A-4A3C-7572-7FCC935170F5}"/>
                    </a:ext>
                  </a:extLst>
                </p14:cNvPr>
                <p14:cNvContentPartPr/>
                <p14:nvPr/>
              </p14:nvContentPartPr>
              <p14:xfrm>
                <a:off x="3391964" y="6275627"/>
                <a:ext cx="9720" cy="648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9786CC0-103A-4A3C-7572-7FCC935170F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383324" y="6266627"/>
                  <a:ext cx="27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C62BC8F-6A1C-E0AC-A2FA-5813AF9E0737}"/>
                    </a:ext>
                  </a:extLst>
                </p14:cNvPr>
                <p14:cNvContentPartPr/>
                <p14:nvPr/>
              </p14:nvContentPartPr>
              <p14:xfrm>
                <a:off x="3425444" y="6274547"/>
                <a:ext cx="189360" cy="2649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C62BC8F-6A1C-E0AC-A2FA-5813AF9E073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416804" y="6265547"/>
                  <a:ext cx="207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87DD9B6-0F55-3B2E-C621-01CDC898B7C2}"/>
                    </a:ext>
                  </a:extLst>
                </p14:cNvPr>
                <p14:cNvContentPartPr/>
                <p14:nvPr/>
              </p14:nvContentPartPr>
              <p14:xfrm>
                <a:off x="3488444" y="6377867"/>
                <a:ext cx="192600" cy="190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87DD9B6-0F55-3B2E-C621-01CDC898B7C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479804" y="6369227"/>
                  <a:ext cx="210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93D0D26-419B-C125-E15C-855815E81F96}"/>
                    </a:ext>
                  </a:extLst>
                </p14:cNvPr>
                <p14:cNvContentPartPr/>
                <p14:nvPr/>
              </p14:nvContentPartPr>
              <p14:xfrm>
                <a:off x="3858524" y="6282107"/>
                <a:ext cx="373680" cy="257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93D0D26-419B-C125-E15C-855815E81F9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849884" y="6273467"/>
                  <a:ext cx="39132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6BD1D2A-0C93-C4AD-D93F-7F08AB63020E}"/>
              </a:ext>
            </a:extLst>
          </p:cNvPr>
          <p:cNvGrpSpPr/>
          <p:nvPr/>
        </p:nvGrpSpPr>
        <p:grpSpPr>
          <a:xfrm>
            <a:off x="4280084" y="6185627"/>
            <a:ext cx="1842480" cy="431640"/>
            <a:chOff x="4280084" y="6185627"/>
            <a:chExt cx="1842480" cy="4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B7BC57E-702B-E731-432D-DBE00479D6C1}"/>
                    </a:ext>
                  </a:extLst>
                </p14:cNvPr>
                <p14:cNvContentPartPr/>
                <p14:nvPr/>
              </p14:nvContentPartPr>
              <p14:xfrm>
                <a:off x="4280084" y="6185627"/>
                <a:ext cx="1555560" cy="431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B7BC57E-702B-E731-432D-DBE00479D6C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71444" y="6176627"/>
                  <a:ext cx="15732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F5FCF0F-CE29-6750-22C8-C348301F82E0}"/>
                    </a:ext>
                  </a:extLst>
                </p14:cNvPr>
                <p14:cNvContentPartPr/>
                <p14:nvPr/>
              </p14:nvContentPartPr>
              <p14:xfrm>
                <a:off x="5604884" y="6377867"/>
                <a:ext cx="216360" cy="550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F5FCF0F-CE29-6750-22C8-C348301F82E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595884" y="6369227"/>
                  <a:ext cx="234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0AF765C-BEA9-73A1-48A6-ECC0A2B5EFFC}"/>
                    </a:ext>
                  </a:extLst>
                </p14:cNvPr>
                <p14:cNvContentPartPr/>
                <p14:nvPr/>
              </p14:nvContentPartPr>
              <p14:xfrm>
                <a:off x="5833484" y="6280667"/>
                <a:ext cx="289080" cy="2707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0AF765C-BEA9-73A1-48A6-ECC0A2B5EFF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824484" y="6272027"/>
                  <a:ext cx="306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3E10E1B-BBCA-C698-DE6A-A76B31E4E08D}"/>
                    </a:ext>
                  </a:extLst>
                </p14:cNvPr>
                <p14:cNvContentPartPr/>
                <p14:nvPr/>
              </p14:nvContentPartPr>
              <p14:xfrm>
                <a:off x="4943924" y="6345107"/>
                <a:ext cx="449280" cy="532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3E10E1B-BBCA-C698-DE6A-A76B31E4E08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935284" y="6336467"/>
                  <a:ext cx="466920" cy="7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2170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75971D-9D1C-5014-78F2-16FE0F67877B}"/>
                  </a:ext>
                </a:extLst>
              </p14:cNvPr>
              <p14:cNvContentPartPr/>
              <p14:nvPr/>
            </p14:nvContentPartPr>
            <p14:xfrm>
              <a:off x="478916" y="161085"/>
              <a:ext cx="340920" cy="457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75971D-9D1C-5014-78F2-16FE0F6787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276" y="152445"/>
                <a:ext cx="358560" cy="47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83F9E6F-A744-CB2E-F9A1-B8A5CA963417}"/>
              </a:ext>
            </a:extLst>
          </p:cNvPr>
          <p:cNvGrpSpPr/>
          <p:nvPr/>
        </p:nvGrpSpPr>
        <p:grpSpPr>
          <a:xfrm>
            <a:off x="1047356" y="116445"/>
            <a:ext cx="4033080" cy="747720"/>
            <a:chOff x="1047356" y="116445"/>
            <a:chExt cx="4033080" cy="74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C8CB02E-AC4B-A871-8144-6B04FDBD7E49}"/>
                    </a:ext>
                  </a:extLst>
                </p14:cNvPr>
                <p14:cNvContentPartPr/>
                <p14:nvPr/>
              </p14:nvContentPartPr>
              <p14:xfrm>
                <a:off x="1047356" y="116445"/>
                <a:ext cx="1457280" cy="672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C8CB02E-AC4B-A871-8144-6B04FDBD7E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8356" y="107805"/>
                  <a:ext cx="147492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86763F3-5DD5-BF5A-617B-E55CC9BE3DA9}"/>
                    </a:ext>
                  </a:extLst>
                </p14:cNvPr>
                <p14:cNvContentPartPr/>
                <p14:nvPr/>
              </p14:nvContentPartPr>
              <p14:xfrm>
                <a:off x="2535236" y="597405"/>
                <a:ext cx="97920" cy="97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86763F3-5DD5-BF5A-617B-E55CC9BE3D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26596" y="588765"/>
                  <a:ext cx="115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75477B-71B1-3698-5CC2-498379160903}"/>
                    </a:ext>
                  </a:extLst>
                </p14:cNvPr>
                <p14:cNvContentPartPr/>
                <p14:nvPr/>
              </p14:nvContentPartPr>
              <p14:xfrm>
                <a:off x="2926916" y="271245"/>
                <a:ext cx="375480" cy="305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75477B-71B1-3698-5CC2-4983791609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18276" y="262605"/>
                  <a:ext cx="393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89BD20D-D132-C2FC-D24C-860707184272}"/>
                    </a:ext>
                  </a:extLst>
                </p14:cNvPr>
                <p14:cNvContentPartPr/>
                <p14:nvPr/>
              </p14:nvContentPartPr>
              <p14:xfrm>
                <a:off x="3131036" y="406965"/>
                <a:ext cx="146880" cy="39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89BD20D-D132-C2FC-D24C-8607071842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22036" y="398325"/>
                  <a:ext cx="164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E65237A-BDA1-0CBB-3BFE-754579C57128}"/>
                    </a:ext>
                  </a:extLst>
                </p14:cNvPr>
                <p14:cNvContentPartPr/>
                <p14:nvPr/>
              </p14:nvContentPartPr>
              <p14:xfrm>
                <a:off x="3019796" y="329205"/>
                <a:ext cx="83880" cy="24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E65237A-BDA1-0CBB-3BFE-754579C571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11156" y="320205"/>
                  <a:ext cx="101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4D0F3C-8A87-7693-7788-07EDDDD3B015}"/>
                    </a:ext>
                  </a:extLst>
                </p14:cNvPr>
                <p14:cNvContentPartPr/>
                <p14:nvPr/>
              </p14:nvContentPartPr>
              <p14:xfrm>
                <a:off x="3352076" y="388605"/>
                <a:ext cx="367560" cy="235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4D0F3C-8A87-7693-7788-07EDDDD3B0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43436" y="379965"/>
                  <a:ext cx="385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2F74B66-7967-8ED4-D6F4-B4398F5513C0}"/>
                    </a:ext>
                  </a:extLst>
                </p14:cNvPr>
                <p14:cNvContentPartPr/>
                <p14:nvPr/>
              </p14:nvContentPartPr>
              <p14:xfrm>
                <a:off x="3474836" y="333525"/>
                <a:ext cx="56160" cy="25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2F74B66-7967-8ED4-D6F4-B4398F5513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65836" y="324525"/>
                  <a:ext cx="73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38890A-C882-F904-66A9-CBCD085A8DF3}"/>
                    </a:ext>
                  </a:extLst>
                </p14:cNvPr>
                <p14:cNvContentPartPr/>
                <p14:nvPr/>
              </p14:nvContentPartPr>
              <p14:xfrm>
                <a:off x="3885236" y="168285"/>
                <a:ext cx="1195200" cy="695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38890A-C882-F904-66A9-CBCD085A8DF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76236" y="159645"/>
                  <a:ext cx="1212840" cy="71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A3EED6-E12A-9908-E926-20AC77ED3CBA}"/>
                  </a:ext>
                </a:extLst>
              </p14:cNvPr>
              <p14:cNvContentPartPr/>
              <p14:nvPr/>
            </p14:nvContentPartPr>
            <p14:xfrm>
              <a:off x="5341796" y="323805"/>
              <a:ext cx="1344240" cy="55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A3EED6-E12A-9908-E926-20AC77ED3CB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33156" y="315165"/>
                <a:ext cx="136188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B4C3E7-7507-3818-2B3F-38FFCF222C3E}"/>
                  </a:ext>
                </a:extLst>
              </p14:cNvPr>
              <p14:cNvContentPartPr/>
              <p14:nvPr/>
            </p14:nvContentPartPr>
            <p14:xfrm>
              <a:off x="6135236" y="400845"/>
              <a:ext cx="83160" cy="57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B4C3E7-7507-3818-2B3F-38FFCF222C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26236" y="392205"/>
                <a:ext cx="1008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57F44E-AA77-CC05-E2FF-8EAF7C9D7738}"/>
                  </a:ext>
                </a:extLst>
              </p14:cNvPr>
              <p14:cNvContentPartPr/>
              <p14:nvPr/>
            </p14:nvContentPartPr>
            <p14:xfrm>
              <a:off x="6886196" y="259725"/>
              <a:ext cx="398520" cy="412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57F44E-AA77-CC05-E2FF-8EAF7C9D77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77196" y="250725"/>
                <a:ext cx="4161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28B411-C2A2-9CFE-BE88-8931359B923E}"/>
                  </a:ext>
                </a:extLst>
              </p14:cNvPr>
              <p14:cNvContentPartPr/>
              <p14:nvPr/>
            </p14:nvContentPartPr>
            <p14:xfrm>
              <a:off x="6809876" y="380685"/>
              <a:ext cx="519120" cy="63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28B411-C2A2-9CFE-BE88-8931359B923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01236" y="371685"/>
                <a:ext cx="5367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5B1478F-6630-763A-4205-BE87F68E59EB}"/>
                  </a:ext>
                </a:extLst>
              </p14:cNvPr>
              <p14:cNvContentPartPr/>
              <p14:nvPr/>
            </p14:nvContentPartPr>
            <p14:xfrm>
              <a:off x="7645436" y="419565"/>
              <a:ext cx="1376640" cy="203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5B1478F-6630-763A-4205-BE87F68E59E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36796" y="410925"/>
                <a:ext cx="1394280" cy="22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9D01529-7EF1-70E4-5F6A-B0AC7DE237BE}"/>
              </a:ext>
            </a:extLst>
          </p:cNvPr>
          <p:cNvGrpSpPr/>
          <p:nvPr/>
        </p:nvGrpSpPr>
        <p:grpSpPr>
          <a:xfrm>
            <a:off x="9383876" y="385725"/>
            <a:ext cx="1089360" cy="439560"/>
            <a:chOff x="9383876" y="385725"/>
            <a:chExt cx="108936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B03422-B895-44E8-6DC6-B109BFC2169B}"/>
                    </a:ext>
                  </a:extLst>
                </p14:cNvPr>
                <p14:cNvContentPartPr/>
                <p14:nvPr/>
              </p14:nvContentPartPr>
              <p14:xfrm>
                <a:off x="9383876" y="385725"/>
                <a:ext cx="169200" cy="234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B03422-B895-44E8-6DC6-B109BFC216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75236" y="377085"/>
                  <a:ext cx="186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DBBCE6-67BB-D057-9129-4423CE278664}"/>
                    </a:ext>
                  </a:extLst>
                </p14:cNvPr>
                <p14:cNvContentPartPr/>
                <p14:nvPr/>
              </p14:nvContentPartPr>
              <p14:xfrm>
                <a:off x="9610316" y="633405"/>
                <a:ext cx="177120" cy="104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DBBCE6-67BB-D057-9129-4423CE27866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01676" y="624765"/>
                  <a:ext cx="194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B2A64E-3FE9-6791-62AD-5871B4090900}"/>
                    </a:ext>
                  </a:extLst>
                </p14:cNvPr>
                <p14:cNvContentPartPr/>
                <p14:nvPr/>
              </p14:nvContentPartPr>
              <p14:xfrm>
                <a:off x="9878876" y="494445"/>
                <a:ext cx="241200" cy="25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B2A64E-3FE9-6791-62AD-5871B40909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69876" y="485805"/>
                  <a:ext cx="258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A722559-0B2E-30AF-F77C-49E0B2EDD771}"/>
                    </a:ext>
                  </a:extLst>
                </p14:cNvPr>
                <p14:cNvContentPartPr/>
                <p14:nvPr/>
              </p14:nvContentPartPr>
              <p14:xfrm>
                <a:off x="9873116" y="604245"/>
                <a:ext cx="174240" cy="16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A722559-0B2E-30AF-F77C-49E0B2EDD77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64116" y="595245"/>
                  <a:ext cx="191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78FFF9-D82E-52B5-CDCB-93F8B362122A}"/>
                    </a:ext>
                  </a:extLst>
                </p14:cNvPr>
                <p14:cNvContentPartPr/>
                <p14:nvPr/>
              </p14:nvContentPartPr>
              <p14:xfrm>
                <a:off x="10182356" y="418485"/>
                <a:ext cx="153360" cy="251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78FFF9-D82E-52B5-CDCB-93F8B36212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73716" y="409485"/>
                  <a:ext cx="171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4F8C9F-E199-35DA-4921-C8FACBE55068}"/>
                    </a:ext>
                  </a:extLst>
                </p14:cNvPr>
                <p14:cNvContentPartPr/>
                <p14:nvPr/>
              </p14:nvContentPartPr>
              <p14:xfrm>
                <a:off x="10423916" y="723045"/>
                <a:ext cx="29160" cy="102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4F8C9F-E199-35DA-4921-C8FACBE550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15276" y="714405"/>
                  <a:ext cx="46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BEE6B0-4279-7211-8389-579F4BB58EAD}"/>
                    </a:ext>
                  </a:extLst>
                </p14:cNvPr>
                <p14:cNvContentPartPr/>
                <p14:nvPr/>
              </p14:nvContentPartPr>
              <p14:xfrm>
                <a:off x="10472876" y="642405"/>
                <a:ext cx="36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BEE6B0-4279-7211-8389-579F4BB58EA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64236" y="633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6D5B4D-7CC2-C379-D63F-CB1AA7083F39}"/>
              </a:ext>
            </a:extLst>
          </p:cNvPr>
          <p:cNvGrpSpPr/>
          <p:nvPr/>
        </p:nvGrpSpPr>
        <p:grpSpPr>
          <a:xfrm>
            <a:off x="10815956" y="300045"/>
            <a:ext cx="911880" cy="558000"/>
            <a:chOff x="10815956" y="300045"/>
            <a:chExt cx="91188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690329-3232-D88F-20BD-F96A273F3DDF}"/>
                    </a:ext>
                  </a:extLst>
                </p14:cNvPr>
                <p14:cNvContentPartPr/>
                <p14:nvPr/>
              </p14:nvContentPartPr>
              <p14:xfrm>
                <a:off x="10815956" y="300045"/>
                <a:ext cx="131400" cy="429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690329-3232-D88F-20BD-F96A273F3D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06956" y="291405"/>
                  <a:ext cx="1490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FA7BF3A-F08E-9FE5-E27C-4CC7C4F6CFFE}"/>
                    </a:ext>
                  </a:extLst>
                </p14:cNvPr>
                <p14:cNvContentPartPr/>
                <p14:nvPr/>
              </p14:nvContentPartPr>
              <p14:xfrm>
                <a:off x="10946996" y="430005"/>
                <a:ext cx="247680" cy="197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FA7BF3A-F08E-9FE5-E27C-4CC7C4F6CF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37996" y="421365"/>
                  <a:ext cx="265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C85FDD-E2AA-C0DD-6FFD-009609D2D74B}"/>
                    </a:ext>
                  </a:extLst>
                </p14:cNvPr>
                <p14:cNvContentPartPr/>
                <p14:nvPr/>
              </p14:nvContentPartPr>
              <p14:xfrm>
                <a:off x="11223836" y="526485"/>
                <a:ext cx="156240" cy="20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C85FDD-E2AA-C0DD-6FFD-009609D2D74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15196" y="517845"/>
                  <a:ext cx="173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3C8E69B-F1B5-924B-3C87-C92E2481C998}"/>
                    </a:ext>
                  </a:extLst>
                </p14:cNvPr>
                <p14:cNvContentPartPr/>
                <p14:nvPr/>
              </p14:nvContentPartPr>
              <p14:xfrm>
                <a:off x="11182436" y="615045"/>
                <a:ext cx="171720" cy="12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3C8E69B-F1B5-924B-3C87-C92E2481C9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173796" y="606045"/>
                  <a:ext cx="189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2F705F-0771-D90B-FBCA-29B74CAB5246}"/>
                    </a:ext>
                  </a:extLst>
                </p14:cNvPr>
                <p14:cNvContentPartPr/>
                <p14:nvPr/>
              </p14:nvContentPartPr>
              <p14:xfrm>
                <a:off x="11435516" y="529005"/>
                <a:ext cx="198000" cy="152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2F705F-0771-D90B-FBCA-29B74CAB524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426876" y="520005"/>
                  <a:ext cx="215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F4BA5A9-15CC-9F03-A3FF-70F660711074}"/>
                    </a:ext>
                  </a:extLst>
                </p14:cNvPr>
                <p14:cNvContentPartPr/>
                <p14:nvPr/>
              </p14:nvContentPartPr>
              <p14:xfrm>
                <a:off x="11593196" y="400845"/>
                <a:ext cx="134640" cy="457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F4BA5A9-15CC-9F03-A3FF-70F6607110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84196" y="392205"/>
                  <a:ext cx="152280" cy="47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143447E-0D7F-098C-CA71-55B483CD630D}"/>
              </a:ext>
            </a:extLst>
          </p:cNvPr>
          <p:cNvGrpSpPr/>
          <p:nvPr/>
        </p:nvGrpSpPr>
        <p:grpSpPr>
          <a:xfrm>
            <a:off x="471716" y="929685"/>
            <a:ext cx="3120480" cy="561600"/>
            <a:chOff x="471716" y="929685"/>
            <a:chExt cx="312048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3C808D-FA74-A654-1E6A-DFD1278E8EE4}"/>
                    </a:ext>
                  </a:extLst>
                </p14:cNvPr>
                <p14:cNvContentPartPr/>
                <p14:nvPr/>
              </p14:nvContentPartPr>
              <p14:xfrm>
                <a:off x="471716" y="986925"/>
                <a:ext cx="732960" cy="356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3C808D-FA74-A654-1E6A-DFD1278E8E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3076" y="977925"/>
                  <a:ext cx="7506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88A5754-CCB2-F8E8-7916-51C244B52444}"/>
                    </a:ext>
                  </a:extLst>
                </p14:cNvPr>
                <p14:cNvContentPartPr/>
                <p14:nvPr/>
              </p14:nvContentPartPr>
              <p14:xfrm>
                <a:off x="1664036" y="1062165"/>
                <a:ext cx="340200" cy="271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88A5754-CCB2-F8E8-7916-51C244B524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55036" y="1053165"/>
                  <a:ext cx="357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7CD335A-F0D6-4C25-C782-3527D124A6B7}"/>
                    </a:ext>
                  </a:extLst>
                </p14:cNvPr>
                <p14:cNvContentPartPr/>
                <p14:nvPr/>
              </p14:nvContentPartPr>
              <p14:xfrm>
                <a:off x="1611116" y="929685"/>
                <a:ext cx="443160" cy="57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7CD335A-F0D6-4C25-C782-3527D124A6B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02116" y="921045"/>
                  <a:ext cx="460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A5E3A1-C141-E621-FC79-F4ACAE5D0445}"/>
                    </a:ext>
                  </a:extLst>
                </p14:cNvPr>
                <p14:cNvContentPartPr/>
                <p14:nvPr/>
              </p14:nvContentPartPr>
              <p14:xfrm>
                <a:off x="2137796" y="1235685"/>
                <a:ext cx="59760" cy="68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A5E3A1-C141-E621-FC79-F4ACAE5D044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29156" y="1226685"/>
                  <a:ext cx="77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AA3073-2558-9BC5-8625-9B4354E95CAF}"/>
                    </a:ext>
                  </a:extLst>
                </p14:cNvPr>
                <p14:cNvContentPartPr/>
                <p14:nvPr/>
              </p14:nvContentPartPr>
              <p14:xfrm>
                <a:off x="2361356" y="1138125"/>
                <a:ext cx="224280" cy="264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AA3073-2558-9BC5-8625-9B4354E95C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52716" y="1129125"/>
                  <a:ext cx="241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B3540C-D5C8-7D4E-10CA-40E4304215E9}"/>
                    </a:ext>
                  </a:extLst>
                </p14:cNvPr>
                <p14:cNvContentPartPr/>
                <p14:nvPr/>
              </p14:nvContentPartPr>
              <p14:xfrm>
                <a:off x="2398076" y="1250805"/>
                <a:ext cx="201600" cy="57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B3540C-D5C8-7D4E-10CA-40E4304215E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89436" y="1241805"/>
                  <a:ext cx="219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6CCC3EC-EF55-5B74-7613-85F8B26BDFA8}"/>
                    </a:ext>
                  </a:extLst>
                </p14:cNvPr>
                <p14:cNvContentPartPr/>
                <p14:nvPr/>
              </p14:nvContentPartPr>
              <p14:xfrm>
                <a:off x="2381516" y="1183125"/>
                <a:ext cx="270720" cy="5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6CCC3EC-EF55-5B74-7613-85F8B26BDFA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72516" y="1174485"/>
                  <a:ext cx="288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E3F0246-AEA7-9A5E-602F-D92717A1E73D}"/>
                    </a:ext>
                  </a:extLst>
                </p14:cNvPr>
                <p14:cNvContentPartPr/>
                <p14:nvPr/>
              </p14:nvContentPartPr>
              <p14:xfrm>
                <a:off x="2330036" y="1010685"/>
                <a:ext cx="387000" cy="66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E3F0246-AEA7-9A5E-602F-D92717A1E7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21036" y="1001685"/>
                  <a:ext cx="404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0EEC3AF-B186-A76B-4A23-0249F894AA9F}"/>
                    </a:ext>
                  </a:extLst>
                </p14:cNvPr>
                <p14:cNvContentPartPr/>
                <p14:nvPr/>
              </p14:nvContentPartPr>
              <p14:xfrm>
                <a:off x="2972996" y="1233525"/>
                <a:ext cx="358560" cy="76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0EEC3AF-B186-A76B-4A23-0249F894AA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64356" y="1224885"/>
                  <a:ext cx="376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1C63C2-01CE-31A1-2765-DD35F6BEF521}"/>
                    </a:ext>
                  </a:extLst>
                </p14:cNvPr>
                <p14:cNvContentPartPr/>
                <p14:nvPr/>
              </p14:nvContentPartPr>
              <p14:xfrm>
                <a:off x="2922596" y="1379685"/>
                <a:ext cx="337320" cy="59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1C63C2-01CE-31A1-2765-DD35F6BEF5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13956" y="1370685"/>
                  <a:ext cx="354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AFEED57-5AB4-7558-2405-9BCEFED8D6EA}"/>
                    </a:ext>
                  </a:extLst>
                </p14:cNvPr>
                <p14:cNvContentPartPr/>
                <p14:nvPr/>
              </p14:nvContentPartPr>
              <p14:xfrm>
                <a:off x="3055796" y="1205445"/>
                <a:ext cx="152280" cy="285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AFEED57-5AB4-7558-2405-9BCEFED8D6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46796" y="1196805"/>
                  <a:ext cx="169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FED593C-047D-C39F-EC51-7CD621AEC23A}"/>
                    </a:ext>
                  </a:extLst>
                </p14:cNvPr>
                <p14:cNvContentPartPr/>
                <p14:nvPr/>
              </p14:nvContentPartPr>
              <p14:xfrm>
                <a:off x="3376556" y="1233525"/>
                <a:ext cx="215640" cy="238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FED593C-047D-C39F-EC51-7CD621AEC23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67916" y="1224525"/>
                  <a:ext cx="233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2537E7-6FCE-E9CC-D8FB-FFA721CCD6A7}"/>
                    </a:ext>
                  </a:extLst>
                </p14:cNvPr>
                <p14:cNvContentPartPr/>
                <p14:nvPr/>
              </p14:nvContentPartPr>
              <p14:xfrm>
                <a:off x="3168116" y="1128045"/>
                <a:ext cx="86400" cy="198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2537E7-6FCE-E9CC-D8FB-FFA721CCD6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59476" y="1119405"/>
                  <a:ext cx="10404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86A745-FF43-F933-D169-5F3FA6B7BFEF}"/>
              </a:ext>
            </a:extLst>
          </p:cNvPr>
          <p:cNvGrpSpPr/>
          <p:nvPr/>
        </p:nvGrpSpPr>
        <p:grpSpPr>
          <a:xfrm>
            <a:off x="4078196" y="1046685"/>
            <a:ext cx="1045440" cy="577080"/>
            <a:chOff x="4078196" y="1046685"/>
            <a:chExt cx="104544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13071C-FE0F-D0F8-8386-82159963D1A5}"/>
                    </a:ext>
                  </a:extLst>
                </p14:cNvPr>
                <p14:cNvContentPartPr/>
                <p14:nvPr/>
              </p14:nvContentPartPr>
              <p14:xfrm>
                <a:off x="4078196" y="1046685"/>
                <a:ext cx="208080" cy="485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13071C-FE0F-D0F8-8386-82159963D1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69556" y="1037685"/>
                  <a:ext cx="2257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04ED5DD-E179-2171-C486-F28BCA3ACD79}"/>
                    </a:ext>
                  </a:extLst>
                </p14:cNvPr>
                <p14:cNvContentPartPr/>
                <p14:nvPr/>
              </p14:nvContentPartPr>
              <p14:xfrm>
                <a:off x="4244156" y="1220205"/>
                <a:ext cx="240840" cy="197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04ED5DD-E179-2171-C486-F28BCA3ACD7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35156" y="1211565"/>
                  <a:ext cx="258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81BB4D4-592E-2C00-E5EC-24C3C36F1249}"/>
                    </a:ext>
                  </a:extLst>
                </p14:cNvPr>
                <p14:cNvContentPartPr/>
                <p14:nvPr/>
              </p14:nvContentPartPr>
              <p14:xfrm>
                <a:off x="4563836" y="1275645"/>
                <a:ext cx="300240" cy="39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81BB4D4-592E-2C00-E5EC-24C3C36F124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54836" y="1266645"/>
                  <a:ext cx="317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8349C2-4FED-4E4D-0396-3C614E827EC9}"/>
                    </a:ext>
                  </a:extLst>
                </p14:cNvPr>
                <p14:cNvContentPartPr/>
                <p14:nvPr/>
              </p14:nvContentPartPr>
              <p14:xfrm>
                <a:off x="4568876" y="1370325"/>
                <a:ext cx="244800" cy="34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8349C2-4FED-4E4D-0396-3C614E827EC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59876" y="1361685"/>
                  <a:ext cx="262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1B6A496-E199-DC70-35C6-F8837D1525F2}"/>
                    </a:ext>
                  </a:extLst>
                </p14:cNvPr>
                <p14:cNvContentPartPr/>
                <p14:nvPr/>
              </p14:nvContentPartPr>
              <p14:xfrm>
                <a:off x="4664636" y="1167645"/>
                <a:ext cx="79560" cy="320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1B6A496-E199-DC70-35C6-F8837D1525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55636" y="1159005"/>
                  <a:ext cx="97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62E7712-4CBD-67BA-DEC6-4BBB6BF3C83D}"/>
                    </a:ext>
                  </a:extLst>
                </p14:cNvPr>
                <p14:cNvContentPartPr/>
                <p14:nvPr/>
              </p14:nvContentPartPr>
              <p14:xfrm>
                <a:off x="4877036" y="1247205"/>
                <a:ext cx="189360" cy="217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62E7712-4CBD-67BA-DEC6-4BBB6BF3C8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68036" y="1238565"/>
                  <a:ext cx="207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FA215BB-C8E8-6866-210E-3A66CCB0170D}"/>
                    </a:ext>
                  </a:extLst>
                </p14:cNvPr>
                <p14:cNvContentPartPr/>
                <p14:nvPr/>
              </p14:nvContentPartPr>
              <p14:xfrm>
                <a:off x="5011316" y="1132365"/>
                <a:ext cx="112320" cy="491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FA215BB-C8E8-6866-210E-3A66CCB0170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02676" y="1123365"/>
                  <a:ext cx="129960" cy="50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9DE4599-5053-9352-2FC4-E4ECDC104B9D}"/>
              </a:ext>
            </a:extLst>
          </p:cNvPr>
          <p:cNvGrpSpPr/>
          <p:nvPr/>
        </p:nvGrpSpPr>
        <p:grpSpPr>
          <a:xfrm>
            <a:off x="5579396" y="873525"/>
            <a:ext cx="3981960" cy="576360"/>
            <a:chOff x="5579396" y="873525"/>
            <a:chExt cx="398196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F674A4-9B60-DA79-3B76-92289579287D}"/>
                    </a:ext>
                  </a:extLst>
                </p14:cNvPr>
                <p14:cNvContentPartPr/>
                <p14:nvPr/>
              </p14:nvContentPartPr>
              <p14:xfrm>
                <a:off x="5579396" y="984045"/>
                <a:ext cx="435960" cy="465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F674A4-9B60-DA79-3B76-92289579287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70396" y="975045"/>
                  <a:ext cx="4536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BED483F-BDB7-642F-8D7A-334766ECF7D8}"/>
                    </a:ext>
                  </a:extLst>
                </p14:cNvPr>
                <p14:cNvContentPartPr/>
                <p14:nvPr/>
              </p14:nvContentPartPr>
              <p14:xfrm>
                <a:off x="5829596" y="1176645"/>
                <a:ext cx="286200" cy="11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BED483F-BDB7-642F-8D7A-334766ECF7D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20956" y="1167645"/>
                  <a:ext cx="30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D407F8-96C7-84E6-BEFE-8BB1448D316F}"/>
                    </a:ext>
                  </a:extLst>
                </p14:cNvPr>
                <p14:cNvContentPartPr/>
                <p14:nvPr/>
              </p14:nvContentPartPr>
              <p14:xfrm>
                <a:off x="6239636" y="873525"/>
                <a:ext cx="694440" cy="563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D407F8-96C7-84E6-BEFE-8BB1448D316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30996" y="864885"/>
                  <a:ext cx="71208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657EC2E-149F-6166-20D4-79BF242D9DF3}"/>
                    </a:ext>
                  </a:extLst>
                </p14:cNvPr>
                <p14:cNvContentPartPr/>
                <p14:nvPr/>
              </p14:nvContentPartPr>
              <p14:xfrm>
                <a:off x="6332516" y="1121205"/>
                <a:ext cx="453960" cy="118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657EC2E-149F-6166-20D4-79BF242D9DF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23876" y="1112565"/>
                  <a:ext cx="471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90D95EE-8193-4C1F-716A-EBA08569151A}"/>
                    </a:ext>
                  </a:extLst>
                </p14:cNvPr>
                <p14:cNvContentPartPr/>
                <p14:nvPr/>
              </p14:nvContentPartPr>
              <p14:xfrm>
                <a:off x="7188956" y="1087365"/>
                <a:ext cx="1089360" cy="294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90D95EE-8193-4C1F-716A-EBA08569151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79956" y="1078365"/>
                  <a:ext cx="11070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3CB84A4-27DD-E3C8-C4F2-25FC6C8C7519}"/>
                    </a:ext>
                  </a:extLst>
                </p14:cNvPr>
                <p14:cNvContentPartPr/>
                <p14:nvPr/>
              </p14:nvContentPartPr>
              <p14:xfrm>
                <a:off x="8503316" y="874605"/>
                <a:ext cx="829800" cy="460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3CB84A4-27DD-E3C8-C4F2-25FC6C8C75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94316" y="865965"/>
                  <a:ext cx="8474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22871D9-C224-E4CE-1F48-96234A41E8AA}"/>
                    </a:ext>
                  </a:extLst>
                </p14:cNvPr>
                <p14:cNvContentPartPr/>
                <p14:nvPr/>
              </p14:nvContentPartPr>
              <p14:xfrm>
                <a:off x="8748476" y="1102485"/>
                <a:ext cx="41760" cy="10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22871D9-C224-E4CE-1F48-96234A41E8A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39476" y="1093845"/>
                  <a:ext cx="59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B119FB8-723E-63DA-C9D1-319190702B72}"/>
                    </a:ext>
                  </a:extLst>
                </p14:cNvPr>
                <p14:cNvContentPartPr/>
                <p14:nvPr/>
              </p14:nvContentPartPr>
              <p14:xfrm>
                <a:off x="8434916" y="1010325"/>
                <a:ext cx="685800" cy="31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B119FB8-723E-63DA-C9D1-319190702B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26276" y="1001685"/>
                  <a:ext cx="703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8AF9400-5990-C397-1FB1-A2BF2F205295}"/>
                    </a:ext>
                  </a:extLst>
                </p14:cNvPr>
                <p14:cNvContentPartPr/>
                <p14:nvPr/>
              </p14:nvContentPartPr>
              <p14:xfrm>
                <a:off x="9515996" y="1315965"/>
                <a:ext cx="45360" cy="80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8AF9400-5990-C397-1FB1-A2BF2F2052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07356" y="1306965"/>
                  <a:ext cx="630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7598ABC-313B-CF39-3FAB-4D0A3C73CBE2}"/>
              </a:ext>
            </a:extLst>
          </p:cNvPr>
          <p:cNvGrpSpPr/>
          <p:nvPr/>
        </p:nvGrpSpPr>
        <p:grpSpPr>
          <a:xfrm>
            <a:off x="1293956" y="1643565"/>
            <a:ext cx="6792480" cy="711360"/>
            <a:chOff x="1293956" y="1643565"/>
            <a:chExt cx="6792480" cy="71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842443D-7991-4197-A0B0-3E1EAD7B6AD3}"/>
                    </a:ext>
                  </a:extLst>
                </p14:cNvPr>
                <p14:cNvContentPartPr/>
                <p14:nvPr/>
              </p14:nvContentPartPr>
              <p14:xfrm>
                <a:off x="1346516" y="1746165"/>
                <a:ext cx="114120" cy="304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842443D-7991-4197-A0B0-3E1EAD7B6AD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7516" y="1737165"/>
                  <a:ext cx="131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F7E2BE-CEE9-554C-71B8-941BB1C1C0FE}"/>
                    </a:ext>
                  </a:extLst>
                </p14:cNvPr>
                <p14:cNvContentPartPr/>
                <p14:nvPr/>
              </p14:nvContentPartPr>
              <p14:xfrm>
                <a:off x="1293956" y="1718445"/>
                <a:ext cx="239760" cy="65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F7E2BE-CEE9-554C-71B8-941BB1C1C0F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84956" y="1709445"/>
                  <a:ext cx="257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533E689-EA58-1551-9884-C19FCDAA9E99}"/>
                    </a:ext>
                  </a:extLst>
                </p14:cNvPr>
                <p14:cNvContentPartPr/>
                <p14:nvPr/>
              </p14:nvContentPartPr>
              <p14:xfrm>
                <a:off x="1524716" y="1667685"/>
                <a:ext cx="501840" cy="407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533E689-EA58-1551-9884-C19FCDAA9E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15716" y="1658685"/>
                  <a:ext cx="5194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FEC8231-DFDD-8AAD-048F-E9DB26961EA9}"/>
                    </a:ext>
                  </a:extLst>
                </p14:cNvPr>
                <p14:cNvContentPartPr/>
                <p14:nvPr/>
              </p14:nvContentPartPr>
              <p14:xfrm>
                <a:off x="1783556" y="1826445"/>
                <a:ext cx="69120" cy="56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FEC8231-DFDD-8AAD-048F-E9DB26961E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74916" y="1817805"/>
                  <a:ext cx="86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B7879CC-A7F7-5975-1CDB-D997CD9B8F78}"/>
                    </a:ext>
                  </a:extLst>
                </p14:cNvPr>
                <p14:cNvContentPartPr/>
                <p14:nvPr/>
              </p14:nvContentPartPr>
              <p14:xfrm>
                <a:off x="2230676" y="1951725"/>
                <a:ext cx="357480" cy="192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B7879CC-A7F7-5975-1CDB-D997CD9B8F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21676" y="1943085"/>
                  <a:ext cx="375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2FA3B0A-370F-0BFD-C54B-18D258DD0421}"/>
                    </a:ext>
                  </a:extLst>
                </p14:cNvPr>
                <p14:cNvContentPartPr/>
                <p14:nvPr/>
              </p14:nvContentPartPr>
              <p14:xfrm>
                <a:off x="2305916" y="1865685"/>
                <a:ext cx="56160" cy="32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2FA3B0A-370F-0BFD-C54B-18D258DD042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97276" y="1857045"/>
                  <a:ext cx="73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90ECC32-439C-D136-E8DD-7E418D7C25EF}"/>
                    </a:ext>
                  </a:extLst>
                </p14:cNvPr>
                <p14:cNvContentPartPr/>
                <p14:nvPr/>
              </p14:nvContentPartPr>
              <p14:xfrm>
                <a:off x="2771756" y="1643565"/>
                <a:ext cx="482760" cy="441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90ECC32-439C-D136-E8DD-7E418D7C25E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63116" y="1634565"/>
                  <a:ext cx="5004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FC1A5EA-5222-16DD-CC43-2C80907D706E}"/>
                    </a:ext>
                  </a:extLst>
                </p14:cNvPr>
                <p14:cNvContentPartPr/>
                <p14:nvPr/>
              </p14:nvContentPartPr>
              <p14:xfrm>
                <a:off x="2774636" y="1787925"/>
                <a:ext cx="419040" cy="133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FC1A5EA-5222-16DD-CC43-2C80907D706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65996" y="1779285"/>
                  <a:ext cx="436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F3CA1B3-AFF8-2E0E-829E-A133256D235D}"/>
                    </a:ext>
                  </a:extLst>
                </p14:cNvPr>
                <p14:cNvContentPartPr/>
                <p14:nvPr/>
              </p14:nvContentPartPr>
              <p14:xfrm>
                <a:off x="3466556" y="1792605"/>
                <a:ext cx="96120" cy="111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F3CA1B3-AFF8-2E0E-829E-A133256D23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57916" y="1783605"/>
                  <a:ext cx="113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41C86BB-C92F-2477-73E0-E775B6C6496F}"/>
                    </a:ext>
                  </a:extLst>
                </p14:cNvPr>
                <p14:cNvContentPartPr/>
                <p14:nvPr/>
              </p14:nvContentPartPr>
              <p14:xfrm>
                <a:off x="3585356" y="1767045"/>
                <a:ext cx="54360" cy="143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41C86BB-C92F-2477-73E0-E775B6C6496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76716" y="1758405"/>
                  <a:ext cx="72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CBDA6C6-0430-EF27-C59A-DDD99A0D6BF3}"/>
                    </a:ext>
                  </a:extLst>
                </p14:cNvPr>
                <p14:cNvContentPartPr/>
                <p14:nvPr/>
              </p14:nvContentPartPr>
              <p14:xfrm>
                <a:off x="3620636" y="1731045"/>
                <a:ext cx="1414080" cy="600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CBDA6C6-0430-EF27-C59A-DDD99A0D6B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11636" y="1722045"/>
                  <a:ext cx="14317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7E0A58-D1B0-6C88-AAB7-8D2A0F6899CA}"/>
                    </a:ext>
                  </a:extLst>
                </p14:cNvPr>
                <p14:cNvContentPartPr/>
                <p14:nvPr/>
              </p14:nvContentPartPr>
              <p14:xfrm>
                <a:off x="4918436" y="1777845"/>
                <a:ext cx="24480" cy="147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7E0A58-D1B0-6C88-AAB7-8D2A0F6899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09796" y="1769205"/>
                  <a:ext cx="42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616CDC9-85EF-2578-749D-AE3FDDCD9A28}"/>
                    </a:ext>
                  </a:extLst>
                </p14:cNvPr>
                <p14:cNvContentPartPr/>
                <p14:nvPr/>
              </p14:nvContentPartPr>
              <p14:xfrm>
                <a:off x="5000516" y="1735005"/>
                <a:ext cx="36720" cy="154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616CDC9-85EF-2578-749D-AE3FDDCD9A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91516" y="1726365"/>
                  <a:ext cx="54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10748E-E567-6B06-5735-7D77F2DE823E}"/>
                    </a:ext>
                  </a:extLst>
                </p14:cNvPr>
                <p14:cNvContentPartPr/>
                <p14:nvPr/>
              </p14:nvContentPartPr>
              <p14:xfrm>
                <a:off x="5408036" y="1891965"/>
                <a:ext cx="1291680" cy="462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10748E-E567-6B06-5735-7D77F2DE823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99396" y="1883325"/>
                  <a:ext cx="13093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EEAA8EC-3E34-CD42-E32D-F2854D7F78AC}"/>
                    </a:ext>
                  </a:extLst>
                </p14:cNvPr>
                <p14:cNvContentPartPr/>
                <p14:nvPr/>
              </p14:nvContentPartPr>
              <p14:xfrm>
                <a:off x="6485516" y="1891965"/>
                <a:ext cx="245520" cy="234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EEAA8EC-3E34-CD42-E32D-F2854D7F78A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76876" y="1882965"/>
                  <a:ext cx="263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EB11399-4986-46D2-CC02-21F15F5C493B}"/>
                    </a:ext>
                  </a:extLst>
                </p14:cNvPr>
                <p14:cNvContentPartPr/>
                <p14:nvPr/>
              </p14:nvContentPartPr>
              <p14:xfrm>
                <a:off x="6664796" y="1676685"/>
                <a:ext cx="1421640" cy="373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EB11399-4986-46D2-CC02-21F15F5C493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56156" y="1668045"/>
                  <a:ext cx="14392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0A0F832-C83B-DD18-1A89-28053989C2B5}"/>
                    </a:ext>
                  </a:extLst>
                </p14:cNvPr>
                <p14:cNvContentPartPr/>
                <p14:nvPr/>
              </p14:nvContentPartPr>
              <p14:xfrm>
                <a:off x="7686476" y="1855605"/>
                <a:ext cx="76680" cy="21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0A0F832-C83B-DD18-1A89-28053989C2B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77476" y="1846605"/>
                  <a:ext cx="94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C29BC4F-6E23-7A9E-B858-821ECD2EEB2A}"/>
                    </a:ext>
                  </a:extLst>
                </p14:cNvPr>
                <p14:cNvContentPartPr/>
                <p14:nvPr/>
              </p14:nvContentPartPr>
              <p14:xfrm>
                <a:off x="7397396" y="1799085"/>
                <a:ext cx="374760" cy="71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C29BC4F-6E23-7A9E-B858-821ECD2EEB2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88756" y="1790085"/>
                  <a:ext cx="392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8CFFC5B-9EEC-FA9F-B7D0-73CB0AD75FBB}"/>
                    </a:ext>
                  </a:extLst>
                </p14:cNvPr>
                <p14:cNvContentPartPr/>
                <p14:nvPr/>
              </p14:nvContentPartPr>
              <p14:xfrm>
                <a:off x="7095356" y="1738605"/>
                <a:ext cx="32760" cy="58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8CFFC5B-9EEC-FA9F-B7D0-73CB0AD75FB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86356" y="1729965"/>
                  <a:ext cx="5040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73D7926-A3FB-E78E-C9E5-04E2DAEB42D7}"/>
                  </a:ext>
                </a:extLst>
              </p14:cNvPr>
              <p14:cNvContentPartPr/>
              <p14:nvPr/>
            </p14:nvContentPartPr>
            <p14:xfrm>
              <a:off x="1341116" y="2493165"/>
              <a:ext cx="138240" cy="3315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73D7926-A3FB-E78E-C9E5-04E2DAEB42D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332476" y="2484525"/>
                <a:ext cx="1558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03DA1E8-9B60-9EF5-6253-A3307292F3D1}"/>
                  </a:ext>
                </a:extLst>
              </p14:cNvPr>
              <p14:cNvContentPartPr/>
              <p14:nvPr/>
            </p14:nvContentPartPr>
            <p14:xfrm>
              <a:off x="1257596" y="2480205"/>
              <a:ext cx="303120" cy="428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03DA1E8-9B60-9EF5-6253-A3307292F3D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248956" y="2471205"/>
                <a:ext cx="320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8035E33-E7E2-C153-27FB-67E8156388E5}"/>
                  </a:ext>
                </a:extLst>
              </p14:cNvPr>
              <p14:cNvContentPartPr/>
              <p14:nvPr/>
            </p14:nvContentPartPr>
            <p14:xfrm>
              <a:off x="1471076" y="2643285"/>
              <a:ext cx="446400" cy="4507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8035E33-E7E2-C153-27FB-67E8156388E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462076" y="2634645"/>
                <a:ext cx="4640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B1287F6-BA3A-4120-0083-BC46AE103E9F}"/>
                  </a:ext>
                </a:extLst>
              </p14:cNvPr>
              <p14:cNvContentPartPr/>
              <p14:nvPr/>
            </p14:nvContentPartPr>
            <p14:xfrm>
              <a:off x="2215916" y="2506125"/>
              <a:ext cx="541800" cy="3888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B1287F6-BA3A-4120-0083-BC46AE103E9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207276" y="2497485"/>
                <a:ext cx="5594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98CD239-3667-4BEE-47BB-347756FA6929}"/>
                  </a:ext>
                </a:extLst>
              </p14:cNvPr>
              <p14:cNvContentPartPr/>
              <p14:nvPr/>
            </p14:nvContentPartPr>
            <p14:xfrm>
              <a:off x="2561876" y="2668845"/>
              <a:ext cx="237240" cy="360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98CD239-3667-4BEE-47BB-347756FA692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552876" y="2659845"/>
                <a:ext cx="254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65FB690-2232-C657-74A3-FE2DD69FCCB4}"/>
                  </a:ext>
                </a:extLst>
              </p14:cNvPr>
              <p14:cNvContentPartPr/>
              <p14:nvPr/>
            </p14:nvContentPartPr>
            <p14:xfrm>
              <a:off x="3056156" y="2520165"/>
              <a:ext cx="340560" cy="4201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65FB690-2232-C657-74A3-FE2DD69FCCB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047516" y="2511525"/>
                <a:ext cx="3582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FA3B943-344F-4B25-5F84-9846E40415BF}"/>
                  </a:ext>
                </a:extLst>
              </p14:cNvPr>
              <p14:cNvContentPartPr/>
              <p14:nvPr/>
            </p14:nvContentPartPr>
            <p14:xfrm>
              <a:off x="3052556" y="2628165"/>
              <a:ext cx="332640" cy="28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FA3B943-344F-4B25-5F84-9846E40415B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043556" y="2619525"/>
                <a:ext cx="350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28A1EF7-C9C1-5580-6E0F-0564BCA537F7}"/>
                  </a:ext>
                </a:extLst>
              </p14:cNvPr>
              <p14:cNvContentPartPr/>
              <p14:nvPr/>
            </p14:nvContentPartPr>
            <p14:xfrm>
              <a:off x="3728636" y="2686845"/>
              <a:ext cx="609120" cy="2440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28A1EF7-C9C1-5580-6E0F-0564BCA537F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719636" y="2678205"/>
                <a:ext cx="6267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2D6F341-3B22-9D66-EEF8-1E0D09834A0C}"/>
                  </a:ext>
                </a:extLst>
              </p14:cNvPr>
              <p14:cNvContentPartPr/>
              <p14:nvPr/>
            </p14:nvContentPartPr>
            <p14:xfrm>
              <a:off x="4661756" y="2498565"/>
              <a:ext cx="181080" cy="4464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2D6F341-3B22-9D66-EEF8-1E0D09834A0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652756" y="2489925"/>
                <a:ext cx="19872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868E464-8B76-BF8A-2470-2E9C0FF5C4DE}"/>
                  </a:ext>
                </a:extLst>
              </p14:cNvPr>
              <p14:cNvContentPartPr/>
              <p14:nvPr/>
            </p14:nvContentPartPr>
            <p14:xfrm>
              <a:off x="4845356" y="2685765"/>
              <a:ext cx="1001160" cy="2624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868E464-8B76-BF8A-2470-2E9C0FF5C4D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836716" y="2676765"/>
                <a:ext cx="1018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E536872-3B11-A499-7B29-8804D0B54CA6}"/>
                  </a:ext>
                </a:extLst>
              </p14:cNvPr>
              <p14:cNvContentPartPr/>
              <p14:nvPr/>
            </p14:nvContentPartPr>
            <p14:xfrm>
              <a:off x="5854436" y="2603685"/>
              <a:ext cx="64800" cy="730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E536872-3B11-A499-7B29-8804D0B54CA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845436" y="2594685"/>
                <a:ext cx="82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0A4D204-6358-3D40-CF8A-B9B77D07BDED}"/>
                  </a:ext>
                </a:extLst>
              </p14:cNvPr>
              <p14:cNvContentPartPr/>
              <p14:nvPr/>
            </p14:nvContentPartPr>
            <p14:xfrm>
              <a:off x="5906636" y="2667045"/>
              <a:ext cx="261360" cy="2347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0A4D204-6358-3D40-CF8A-B9B77D07BDE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897996" y="2658045"/>
                <a:ext cx="2790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C082B0A-1259-7547-E0C0-D11EB85DDF5F}"/>
                  </a:ext>
                </a:extLst>
              </p14:cNvPr>
              <p14:cNvContentPartPr/>
              <p14:nvPr/>
            </p14:nvContentPartPr>
            <p14:xfrm>
              <a:off x="5142716" y="2532405"/>
              <a:ext cx="38160" cy="140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C082B0A-1259-7547-E0C0-D11EB85DDF5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133716" y="2523765"/>
                <a:ext cx="55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588DEF0-5C5E-B60F-F8F5-4C3D4723B3C4}"/>
                  </a:ext>
                </a:extLst>
              </p14:cNvPr>
              <p14:cNvContentPartPr/>
              <p14:nvPr/>
            </p14:nvContentPartPr>
            <p14:xfrm>
              <a:off x="6377876" y="2733645"/>
              <a:ext cx="619920" cy="4467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588DEF0-5C5E-B60F-F8F5-4C3D4723B3C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368876" y="2725005"/>
                <a:ext cx="63756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AA51DD2-7A8D-BDCB-9DE6-3991F9D12567}"/>
                  </a:ext>
                </a:extLst>
              </p14:cNvPr>
              <p14:cNvContentPartPr/>
              <p14:nvPr/>
            </p14:nvContentPartPr>
            <p14:xfrm>
              <a:off x="7374356" y="2609445"/>
              <a:ext cx="322920" cy="3045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AA51DD2-7A8D-BDCB-9DE6-3991F9D1256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365716" y="2600445"/>
                <a:ext cx="3405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FE8814D-B314-AB40-AEF6-AD0808BA478D}"/>
                  </a:ext>
                </a:extLst>
              </p14:cNvPr>
              <p14:cNvContentPartPr/>
              <p14:nvPr/>
            </p14:nvContentPartPr>
            <p14:xfrm>
              <a:off x="7319996" y="2496765"/>
              <a:ext cx="364680" cy="489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FE8814D-B314-AB40-AEF6-AD0808BA478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310996" y="2488125"/>
                <a:ext cx="3823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7DD9193-005B-48FB-F788-63C78DC36D81}"/>
                  </a:ext>
                </a:extLst>
              </p14:cNvPr>
              <p14:cNvContentPartPr/>
              <p14:nvPr/>
            </p14:nvContentPartPr>
            <p14:xfrm>
              <a:off x="7800596" y="2811045"/>
              <a:ext cx="21600" cy="248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7DD9193-005B-48FB-F788-63C78DC36D8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791596" y="2802045"/>
                <a:ext cx="39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7983F19-F0E2-2267-6CA5-E9EA2D4C3EB6}"/>
                  </a:ext>
                </a:extLst>
              </p14:cNvPr>
              <p14:cNvContentPartPr/>
              <p14:nvPr/>
            </p14:nvContentPartPr>
            <p14:xfrm>
              <a:off x="7973756" y="2652285"/>
              <a:ext cx="107280" cy="2394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7983F19-F0E2-2267-6CA5-E9EA2D4C3EB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964756" y="2643285"/>
                <a:ext cx="1249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AC406C0-4901-B9B6-64F8-39BBFA5E3C11}"/>
                  </a:ext>
                </a:extLst>
              </p14:cNvPr>
              <p14:cNvContentPartPr/>
              <p14:nvPr/>
            </p14:nvContentPartPr>
            <p14:xfrm>
              <a:off x="7947476" y="2767485"/>
              <a:ext cx="201960" cy="576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AC406C0-4901-B9B6-64F8-39BBFA5E3C1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938836" y="2758845"/>
                <a:ext cx="219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AB4EF9E-EB3C-A5CB-C3BE-628935354C28}"/>
                  </a:ext>
                </a:extLst>
              </p14:cNvPr>
              <p14:cNvContentPartPr/>
              <p14:nvPr/>
            </p14:nvContentPartPr>
            <p14:xfrm>
              <a:off x="7970876" y="2640405"/>
              <a:ext cx="259560" cy="752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AB4EF9E-EB3C-A5CB-C3BE-628935354C2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961876" y="2631405"/>
                <a:ext cx="2772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9CF4A26-0B90-EBDB-4FB6-4063EE209B64}"/>
                  </a:ext>
                </a:extLst>
              </p14:cNvPr>
              <p14:cNvContentPartPr/>
              <p14:nvPr/>
            </p14:nvContentPartPr>
            <p14:xfrm>
              <a:off x="8326196" y="2742645"/>
              <a:ext cx="106200" cy="93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9CF4A26-0B90-EBDB-4FB6-4063EE209B6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317556" y="2734005"/>
                <a:ext cx="1238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5CCD114-4C04-7364-9ADE-6771629494F4}"/>
                  </a:ext>
                </a:extLst>
              </p14:cNvPr>
              <p14:cNvContentPartPr/>
              <p14:nvPr/>
            </p14:nvContentPartPr>
            <p14:xfrm>
              <a:off x="8272556" y="2829765"/>
              <a:ext cx="167400" cy="111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5CCD114-4C04-7364-9ADE-6771629494F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263556" y="2821125"/>
                <a:ext cx="185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BBC7ADD-6CCB-1128-9B08-59790174E84E}"/>
                  </a:ext>
                </a:extLst>
              </p14:cNvPr>
              <p14:cNvContentPartPr/>
              <p14:nvPr/>
            </p14:nvContentPartPr>
            <p14:xfrm>
              <a:off x="8646236" y="2524845"/>
              <a:ext cx="290520" cy="1558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BBC7ADD-6CCB-1128-9B08-59790174E84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637236" y="2515845"/>
                <a:ext cx="3081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DD68C9F-4F80-CEF6-FFAF-32E3C1C60C4F}"/>
                  </a:ext>
                </a:extLst>
              </p14:cNvPr>
              <p14:cNvContentPartPr/>
              <p14:nvPr/>
            </p14:nvContentPartPr>
            <p14:xfrm>
              <a:off x="8627876" y="2748045"/>
              <a:ext cx="305640" cy="316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DD68C9F-4F80-CEF6-FFAF-32E3C1C60C4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619236" y="2739045"/>
                <a:ext cx="323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0A01A36-E34C-6EA4-C731-E55F97C77E5F}"/>
                  </a:ext>
                </a:extLst>
              </p14:cNvPr>
              <p14:cNvContentPartPr/>
              <p14:nvPr/>
            </p14:nvContentPartPr>
            <p14:xfrm>
              <a:off x="8638676" y="2852445"/>
              <a:ext cx="220320" cy="2239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0A01A36-E34C-6EA4-C731-E55F97C77E5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630036" y="2843445"/>
                <a:ext cx="2379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7703500-4EA6-C1B1-05D4-051BDD13BAB2}"/>
                  </a:ext>
                </a:extLst>
              </p14:cNvPr>
              <p14:cNvContentPartPr/>
              <p14:nvPr/>
            </p14:nvContentPartPr>
            <p14:xfrm>
              <a:off x="8630036" y="2950365"/>
              <a:ext cx="256680" cy="342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7703500-4EA6-C1B1-05D4-051BDD13BAB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621396" y="2941725"/>
                <a:ext cx="2743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ED8CF82-BFAC-0309-4361-44A6861DD70F}"/>
                  </a:ext>
                </a:extLst>
              </p14:cNvPr>
              <p14:cNvContentPartPr/>
              <p14:nvPr/>
            </p14:nvContentPartPr>
            <p14:xfrm>
              <a:off x="8880596" y="3030645"/>
              <a:ext cx="100080" cy="1036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ED8CF82-BFAC-0309-4361-44A6861DD70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871956" y="3021645"/>
                <a:ext cx="1177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99CBC2B-EB8C-FB6F-5930-82BFACEFF851}"/>
                  </a:ext>
                </a:extLst>
              </p14:cNvPr>
              <p14:cNvContentPartPr/>
              <p14:nvPr/>
            </p14:nvContentPartPr>
            <p14:xfrm>
              <a:off x="9330956" y="2497125"/>
              <a:ext cx="427680" cy="4600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99CBC2B-EB8C-FB6F-5930-82BFACEFF85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322316" y="2488125"/>
                <a:ext cx="44532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3A9B204-7908-AE8E-71D0-3B084F38F6ED}"/>
                  </a:ext>
                </a:extLst>
              </p14:cNvPr>
              <p14:cNvContentPartPr/>
              <p14:nvPr/>
            </p14:nvContentPartPr>
            <p14:xfrm>
              <a:off x="9355076" y="2660205"/>
              <a:ext cx="569880" cy="345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3A9B204-7908-AE8E-71D0-3B084F38F6E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346076" y="2651205"/>
                <a:ext cx="58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F186A81-384C-91B9-924F-699601FA0EAA}"/>
                  </a:ext>
                </a:extLst>
              </p14:cNvPr>
              <p14:cNvContentPartPr/>
              <p14:nvPr/>
            </p14:nvContentPartPr>
            <p14:xfrm>
              <a:off x="9872756" y="2479485"/>
              <a:ext cx="862920" cy="6602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F186A81-384C-91B9-924F-699601FA0EA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863756" y="2470845"/>
                <a:ext cx="88056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20D7316-A795-5F71-0127-7780788A3F39}"/>
                  </a:ext>
                </a:extLst>
              </p14:cNvPr>
              <p14:cNvContentPartPr/>
              <p14:nvPr/>
            </p14:nvContentPartPr>
            <p14:xfrm>
              <a:off x="10360556" y="2591805"/>
              <a:ext cx="38160" cy="154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20D7316-A795-5F71-0127-7780788A3F3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351556" y="2583165"/>
                <a:ext cx="5580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40DC675-EEAC-42AC-F0DB-2A96235A2CF5}"/>
              </a:ext>
            </a:extLst>
          </p:cNvPr>
          <p:cNvGrpSpPr/>
          <p:nvPr/>
        </p:nvGrpSpPr>
        <p:grpSpPr>
          <a:xfrm>
            <a:off x="11038076" y="2472285"/>
            <a:ext cx="365040" cy="415440"/>
            <a:chOff x="11038076" y="2472285"/>
            <a:chExt cx="36504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2BB3C04-0408-0036-F06B-EC73B885D115}"/>
                    </a:ext>
                  </a:extLst>
                </p14:cNvPr>
                <p14:cNvContentPartPr/>
                <p14:nvPr/>
              </p14:nvContentPartPr>
              <p14:xfrm>
                <a:off x="11088116" y="2565165"/>
                <a:ext cx="212400" cy="322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2BB3C04-0408-0036-F06B-EC73B885D11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79476" y="2556165"/>
                  <a:ext cx="230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61E156-82F9-2ACC-59A3-667746A16523}"/>
                    </a:ext>
                  </a:extLst>
                </p14:cNvPr>
                <p14:cNvContentPartPr/>
                <p14:nvPr/>
              </p14:nvContentPartPr>
              <p14:xfrm>
                <a:off x="11064356" y="2758485"/>
                <a:ext cx="218520" cy="43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61E156-82F9-2ACC-59A3-667746A1652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55356" y="2749485"/>
                  <a:ext cx="236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619FCA3-AFC6-D204-244C-1D4FB46373E8}"/>
                    </a:ext>
                  </a:extLst>
                </p14:cNvPr>
                <p14:cNvContentPartPr/>
                <p14:nvPr/>
              </p14:nvContentPartPr>
              <p14:xfrm>
                <a:off x="11078036" y="2624925"/>
                <a:ext cx="325080" cy="2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619FCA3-AFC6-D204-244C-1D4FB46373E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69396" y="2615925"/>
                  <a:ext cx="342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7F9FA98-7E12-FEF1-C1FF-0239610B400D}"/>
                    </a:ext>
                  </a:extLst>
                </p14:cNvPr>
                <p14:cNvContentPartPr/>
                <p14:nvPr/>
              </p14:nvContentPartPr>
              <p14:xfrm>
                <a:off x="11038076" y="2472285"/>
                <a:ext cx="297720" cy="3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7F9FA98-7E12-FEF1-C1FF-0239610B400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29436" y="2463285"/>
                  <a:ext cx="315360" cy="2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132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5C93D-3EDB-7122-EF72-D15C22FE3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556"/>
            <a:ext cx="7667018" cy="42089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A6D633-D169-E797-4D20-DC573F76AF91}"/>
                  </a:ext>
                </a:extLst>
              </p14:cNvPr>
              <p14:cNvContentPartPr/>
              <p14:nvPr/>
            </p14:nvContentPartPr>
            <p14:xfrm>
              <a:off x="270476" y="119325"/>
              <a:ext cx="239760" cy="27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A6D633-D169-E797-4D20-DC573F76AF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476" y="110685"/>
                <a:ext cx="25740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21259F6-BE73-C848-AA44-266F52393BF3}"/>
              </a:ext>
            </a:extLst>
          </p:cNvPr>
          <p:cNvGrpSpPr/>
          <p:nvPr/>
        </p:nvGrpSpPr>
        <p:grpSpPr>
          <a:xfrm>
            <a:off x="478556" y="105645"/>
            <a:ext cx="1053720" cy="514080"/>
            <a:chOff x="478556" y="105645"/>
            <a:chExt cx="105372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0281CB4-D3F8-AAE7-08B5-51D2186E3579}"/>
                    </a:ext>
                  </a:extLst>
                </p14:cNvPr>
                <p14:cNvContentPartPr/>
                <p14:nvPr/>
              </p14:nvContentPartPr>
              <p14:xfrm>
                <a:off x="478556" y="105645"/>
                <a:ext cx="1053720" cy="514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0281CB4-D3F8-AAE7-08B5-51D2186E357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9556" y="97005"/>
                  <a:ext cx="107136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6C51E4-7227-3AD2-A8A8-A5454A1DAE38}"/>
                    </a:ext>
                  </a:extLst>
                </p14:cNvPr>
                <p14:cNvContentPartPr/>
                <p14:nvPr/>
              </p14:nvContentPartPr>
              <p14:xfrm>
                <a:off x="1221236" y="205725"/>
                <a:ext cx="35280" cy="17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6C51E4-7227-3AD2-A8A8-A5454A1DAE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2596" y="197085"/>
                  <a:ext cx="52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0099A03-5167-443F-F712-22E436726EEA}"/>
                    </a:ext>
                  </a:extLst>
                </p14:cNvPr>
                <p14:cNvContentPartPr/>
                <p14:nvPr/>
              </p14:nvContentPartPr>
              <p14:xfrm>
                <a:off x="717236" y="172605"/>
                <a:ext cx="81720" cy="61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0099A03-5167-443F-F712-22E436726EE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8236" y="163605"/>
                  <a:ext cx="993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3F63D7-D571-90B1-A42A-BE2B297DBF62}"/>
              </a:ext>
            </a:extLst>
          </p:cNvPr>
          <p:cNvGrpSpPr/>
          <p:nvPr/>
        </p:nvGrpSpPr>
        <p:grpSpPr>
          <a:xfrm>
            <a:off x="1878956" y="99165"/>
            <a:ext cx="2654280" cy="522360"/>
            <a:chOff x="1878956" y="99165"/>
            <a:chExt cx="265428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1D49A2-9CF8-2DB2-E876-257B2B3CE19A}"/>
                    </a:ext>
                  </a:extLst>
                </p14:cNvPr>
                <p14:cNvContentPartPr/>
                <p14:nvPr/>
              </p14:nvContentPartPr>
              <p14:xfrm>
                <a:off x="1878956" y="99165"/>
                <a:ext cx="330480" cy="141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1D49A2-9CF8-2DB2-E876-257B2B3CE1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69956" y="90525"/>
                  <a:ext cx="348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0F6BE0-8FB6-50F0-69FB-D9D4FD3CC90B}"/>
                    </a:ext>
                  </a:extLst>
                </p14:cNvPr>
                <p14:cNvContentPartPr/>
                <p14:nvPr/>
              </p14:nvContentPartPr>
              <p14:xfrm>
                <a:off x="1968956" y="235965"/>
                <a:ext cx="128520" cy="244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0F6BE0-8FB6-50F0-69FB-D9D4FD3CC9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59956" y="226965"/>
                  <a:ext cx="146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E374387-89E9-3EA0-3E5C-21E3D3F04BE6}"/>
                    </a:ext>
                  </a:extLst>
                </p14:cNvPr>
                <p14:cNvContentPartPr/>
                <p14:nvPr/>
              </p14:nvContentPartPr>
              <p14:xfrm>
                <a:off x="1959236" y="334965"/>
                <a:ext cx="184680" cy="26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E374387-89E9-3EA0-3E5C-21E3D3F04B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50236" y="326325"/>
                  <a:ext cx="202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C07044-D74E-5A46-24D0-62CBFCF863F2}"/>
                    </a:ext>
                  </a:extLst>
                </p14:cNvPr>
                <p14:cNvContentPartPr/>
                <p14:nvPr/>
              </p14:nvContentPartPr>
              <p14:xfrm>
                <a:off x="2110796" y="157845"/>
                <a:ext cx="701280" cy="368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C07044-D74E-5A46-24D0-62CBFCF863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02156" y="148845"/>
                  <a:ext cx="7189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226D894-6F19-74C0-35F6-CA7B77EC1C9F}"/>
                    </a:ext>
                  </a:extLst>
                </p14:cNvPr>
                <p14:cNvContentPartPr/>
                <p14:nvPr/>
              </p14:nvContentPartPr>
              <p14:xfrm>
                <a:off x="2591756" y="234165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226D894-6F19-74C0-35F6-CA7B77EC1C9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83116" y="225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123BC8-2CAA-591C-5EDD-9C69878CE238}"/>
                    </a:ext>
                  </a:extLst>
                </p14:cNvPr>
                <p14:cNvContentPartPr/>
                <p14:nvPr/>
              </p14:nvContentPartPr>
              <p14:xfrm>
                <a:off x="3023396" y="131565"/>
                <a:ext cx="1509840" cy="489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123BC8-2CAA-591C-5EDD-9C69878CE2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4756" y="122565"/>
                  <a:ext cx="15274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0138BD-D1C5-FE78-65FD-74D89CF5DFA5}"/>
                    </a:ext>
                  </a:extLst>
                </p14:cNvPr>
                <p14:cNvContentPartPr/>
                <p14:nvPr/>
              </p14:nvContentPartPr>
              <p14:xfrm>
                <a:off x="4115276" y="250725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0138BD-D1C5-FE78-65FD-74D89CF5DFA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06636" y="242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579299-5251-A835-46C1-B97F3B72C228}"/>
                    </a:ext>
                  </a:extLst>
                </p14:cNvPr>
                <p14:cNvContentPartPr/>
                <p14:nvPr/>
              </p14:nvContentPartPr>
              <p14:xfrm>
                <a:off x="3637196" y="157125"/>
                <a:ext cx="656280" cy="129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579299-5251-A835-46C1-B97F3B72C2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28556" y="148485"/>
                  <a:ext cx="6739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C2F77E-4CF6-43E4-A090-60CA5BC47C2C}"/>
              </a:ext>
            </a:extLst>
          </p:cNvPr>
          <p:cNvGrpSpPr/>
          <p:nvPr/>
        </p:nvGrpSpPr>
        <p:grpSpPr>
          <a:xfrm>
            <a:off x="2771756" y="635925"/>
            <a:ext cx="1507680" cy="562320"/>
            <a:chOff x="2771756" y="635925"/>
            <a:chExt cx="1507680" cy="56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B12266-A1B1-FB94-5A3C-F971256859A8}"/>
                    </a:ext>
                  </a:extLst>
                </p14:cNvPr>
                <p14:cNvContentPartPr/>
                <p14:nvPr/>
              </p14:nvContentPartPr>
              <p14:xfrm>
                <a:off x="2771756" y="635925"/>
                <a:ext cx="1507680" cy="368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B12266-A1B1-FB94-5A3C-F971256859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63116" y="627285"/>
                  <a:ext cx="15253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5829D4-6147-B930-2ED2-FD4BE3D4A5DB}"/>
                    </a:ext>
                  </a:extLst>
                </p14:cNvPr>
                <p14:cNvContentPartPr/>
                <p14:nvPr/>
              </p14:nvContentPartPr>
              <p14:xfrm>
                <a:off x="3217436" y="660045"/>
                <a:ext cx="961560" cy="538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5829D4-6147-B930-2ED2-FD4BE3D4A5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08436" y="651045"/>
                  <a:ext cx="979200" cy="55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AF517F-19D9-B370-BFC3-43FF675090C2}"/>
              </a:ext>
            </a:extLst>
          </p:cNvPr>
          <p:cNvGrpSpPr/>
          <p:nvPr/>
        </p:nvGrpSpPr>
        <p:grpSpPr>
          <a:xfrm>
            <a:off x="7688636" y="547725"/>
            <a:ext cx="2087280" cy="459360"/>
            <a:chOff x="7688636" y="547725"/>
            <a:chExt cx="208728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07B0C0-3C69-925C-B38B-775C064F15FA}"/>
                    </a:ext>
                  </a:extLst>
                </p14:cNvPr>
                <p14:cNvContentPartPr/>
                <p14:nvPr/>
              </p14:nvContentPartPr>
              <p14:xfrm>
                <a:off x="7688636" y="547725"/>
                <a:ext cx="654120" cy="414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07B0C0-3C69-925C-B38B-775C064F15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79636" y="539085"/>
                  <a:ext cx="6717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137E503-13F0-FEC7-C1B7-34F051824267}"/>
                    </a:ext>
                  </a:extLst>
                </p14:cNvPr>
                <p14:cNvContentPartPr/>
                <p14:nvPr/>
              </p14:nvContentPartPr>
              <p14:xfrm>
                <a:off x="8522756" y="647085"/>
                <a:ext cx="25560" cy="50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137E503-13F0-FEC7-C1B7-34F0518242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14116" y="638085"/>
                  <a:ext cx="43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2EB37D9-F4C0-B763-1D5B-40ACF7B92427}"/>
                    </a:ext>
                  </a:extLst>
                </p14:cNvPr>
                <p14:cNvContentPartPr/>
                <p14:nvPr/>
              </p14:nvContentPartPr>
              <p14:xfrm>
                <a:off x="8496116" y="589125"/>
                <a:ext cx="287640" cy="417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2EB37D9-F4C0-B763-1D5B-40ACF7B924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87116" y="580125"/>
                  <a:ext cx="3052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342867-462B-2479-D8F3-FFFE76E93EB4}"/>
                    </a:ext>
                  </a:extLst>
                </p14:cNvPr>
                <p14:cNvContentPartPr/>
                <p14:nvPr/>
              </p14:nvContentPartPr>
              <p14:xfrm>
                <a:off x="8551916" y="739605"/>
                <a:ext cx="283320" cy="41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342867-462B-2479-D8F3-FFFE76E93E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42916" y="730965"/>
                  <a:ext cx="300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1F86DB7-98E1-4E40-1029-E78C34FC5287}"/>
                    </a:ext>
                  </a:extLst>
                </p14:cNvPr>
                <p14:cNvContentPartPr/>
                <p14:nvPr/>
              </p14:nvContentPartPr>
              <p14:xfrm>
                <a:off x="9088676" y="779565"/>
                <a:ext cx="687240" cy="222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1F86DB7-98E1-4E40-1029-E78C34FC52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79676" y="770925"/>
                  <a:ext cx="70488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946497-478F-B60C-590E-28C6E61D4878}"/>
                  </a:ext>
                </a:extLst>
              </p14:cNvPr>
              <p14:cNvContentPartPr/>
              <p14:nvPr/>
            </p14:nvContentPartPr>
            <p14:xfrm>
              <a:off x="613196" y="5031165"/>
              <a:ext cx="594000" cy="243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946497-478F-B60C-590E-28C6E61D487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4196" y="5022165"/>
                <a:ext cx="61164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7D844C5-4DCB-13B2-D7FA-E9BA4E1070E8}"/>
              </a:ext>
            </a:extLst>
          </p:cNvPr>
          <p:cNvGrpSpPr/>
          <p:nvPr/>
        </p:nvGrpSpPr>
        <p:grpSpPr>
          <a:xfrm>
            <a:off x="1471076" y="5216925"/>
            <a:ext cx="2044080" cy="504360"/>
            <a:chOff x="1471076" y="5216925"/>
            <a:chExt cx="204408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EEFD6E-E4B6-06ED-2CEB-B19BDF1CDE20}"/>
                    </a:ext>
                  </a:extLst>
                </p14:cNvPr>
                <p14:cNvContentPartPr/>
                <p14:nvPr/>
              </p14:nvContentPartPr>
              <p14:xfrm>
                <a:off x="1471076" y="5216925"/>
                <a:ext cx="174240" cy="280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EEFD6E-E4B6-06ED-2CEB-B19BDF1CDE2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62076" y="5208285"/>
                  <a:ext cx="191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6F8760-77BA-0521-3000-F3D7ABF1D643}"/>
                    </a:ext>
                  </a:extLst>
                </p14:cNvPr>
                <p14:cNvContentPartPr/>
                <p14:nvPr/>
              </p14:nvContentPartPr>
              <p14:xfrm>
                <a:off x="1685636" y="5468925"/>
                <a:ext cx="248040" cy="149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6F8760-77BA-0521-3000-F3D7ABF1D64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76996" y="5460285"/>
                  <a:ext cx="265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D39E91-33AE-2E2F-E069-FC84F43C68F9}"/>
                    </a:ext>
                  </a:extLst>
                </p14:cNvPr>
                <p14:cNvContentPartPr/>
                <p14:nvPr/>
              </p14:nvContentPartPr>
              <p14:xfrm>
                <a:off x="1939796" y="5332125"/>
                <a:ext cx="209520" cy="28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D39E91-33AE-2E2F-E069-FC84F43C68F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30796" y="5323125"/>
                  <a:ext cx="227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228E6F5-0BD1-C142-FBDA-F8848A27561C}"/>
                    </a:ext>
                  </a:extLst>
                </p14:cNvPr>
                <p14:cNvContentPartPr/>
                <p14:nvPr/>
              </p14:nvContentPartPr>
              <p14:xfrm>
                <a:off x="1894076" y="5450205"/>
                <a:ext cx="271440" cy="16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228E6F5-0BD1-C142-FBDA-F8848A2756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85076" y="5441565"/>
                  <a:ext cx="289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11B2298-3B53-0EB8-E6B6-3C1C3307B238}"/>
                    </a:ext>
                  </a:extLst>
                </p14:cNvPr>
                <p14:cNvContentPartPr/>
                <p14:nvPr/>
              </p14:nvContentPartPr>
              <p14:xfrm>
                <a:off x="2309516" y="5270565"/>
                <a:ext cx="213480" cy="279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11B2298-3B53-0EB8-E6B6-3C1C3307B2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00876" y="5261565"/>
                  <a:ext cx="231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0509787-F9B0-FF0E-3645-A1FA5D7A1050}"/>
                    </a:ext>
                  </a:extLst>
                </p14:cNvPr>
                <p14:cNvContentPartPr/>
                <p14:nvPr/>
              </p14:nvContentPartPr>
              <p14:xfrm>
                <a:off x="2610836" y="5562885"/>
                <a:ext cx="127080" cy="158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0509787-F9B0-FF0E-3645-A1FA5D7A105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02196" y="5553885"/>
                  <a:ext cx="144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1956633-5D88-A993-6766-D68F64AF6D16}"/>
                    </a:ext>
                  </a:extLst>
                </p14:cNvPr>
                <p14:cNvContentPartPr/>
                <p14:nvPr/>
              </p14:nvContentPartPr>
              <p14:xfrm>
                <a:off x="2636036" y="5450205"/>
                <a:ext cx="37440" cy="23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1956633-5D88-A993-6766-D68F64AF6D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27396" y="5441565"/>
                  <a:ext cx="55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8836E4-300D-9E7A-0AB2-CCD1ECB89F01}"/>
                    </a:ext>
                  </a:extLst>
                </p14:cNvPr>
                <p14:cNvContentPartPr/>
                <p14:nvPr/>
              </p14:nvContentPartPr>
              <p14:xfrm>
                <a:off x="3006116" y="5331405"/>
                <a:ext cx="149040" cy="12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8836E4-300D-9E7A-0AB2-CCD1ECB89F0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97116" y="5322405"/>
                  <a:ext cx="166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EE6A760-C85D-FF72-D0CE-B648F25243CE}"/>
                    </a:ext>
                  </a:extLst>
                </p14:cNvPr>
                <p14:cNvContentPartPr/>
                <p14:nvPr/>
              </p14:nvContentPartPr>
              <p14:xfrm>
                <a:off x="2934116" y="5430765"/>
                <a:ext cx="234000" cy="15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EE6A760-C85D-FF72-D0CE-B648F25243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25476" y="5421765"/>
                  <a:ext cx="251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7EE769-4AF2-7660-5E04-91CBFE208BDB}"/>
                    </a:ext>
                  </a:extLst>
                </p14:cNvPr>
                <p14:cNvContentPartPr/>
                <p14:nvPr/>
              </p14:nvContentPartPr>
              <p14:xfrm>
                <a:off x="3295556" y="5293245"/>
                <a:ext cx="219600" cy="276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7EE769-4AF2-7660-5E04-91CBFE208B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86916" y="5284245"/>
                  <a:ext cx="23724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13510A5-93F7-88A5-EFD6-C89201A0C23E}"/>
              </a:ext>
            </a:extLst>
          </p:cNvPr>
          <p:cNvGrpSpPr/>
          <p:nvPr/>
        </p:nvGrpSpPr>
        <p:grpSpPr>
          <a:xfrm>
            <a:off x="4112036" y="4989765"/>
            <a:ext cx="6913080" cy="873000"/>
            <a:chOff x="4112036" y="4989765"/>
            <a:chExt cx="6913080" cy="87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AA8DEF-88F4-57DD-2CC4-93D0046210DD}"/>
                    </a:ext>
                  </a:extLst>
                </p14:cNvPr>
                <p14:cNvContentPartPr/>
                <p14:nvPr/>
              </p14:nvContentPartPr>
              <p14:xfrm>
                <a:off x="4112036" y="5053485"/>
                <a:ext cx="1937880" cy="555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AA8DEF-88F4-57DD-2CC4-93D0046210D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03396" y="5044845"/>
                  <a:ext cx="195552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588334B-A8B9-A08C-BFE3-9F777CECF3BD}"/>
                    </a:ext>
                  </a:extLst>
                </p14:cNvPr>
                <p14:cNvContentPartPr/>
                <p14:nvPr/>
              </p14:nvContentPartPr>
              <p14:xfrm>
                <a:off x="5479316" y="5227725"/>
                <a:ext cx="206280" cy="13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588334B-A8B9-A08C-BFE3-9F777CECF3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70676" y="5218725"/>
                  <a:ext cx="223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5DFD24A-DBBE-C57B-92C7-050DFE334FFC}"/>
                    </a:ext>
                  </a:extLst>
                </p14:cNvPr>
                <p14:cNvContentPartPr/>
                <p14:nvPr/>
              </p14:nvContentPartPr>
              <p14:xfrm>
                <a:off x="4675436" y="5126205"/>
                <a:ext cx="83880" cy="70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5DFD24A-DBBE-C57B-92C7-050DFE334FF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66796" y="5117205"/>
                  <a:ext cx="101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4AA32A-478F-50D6-D6FA-35D781947C95}"/>
                    </a:ext>
                  </a:extLst>
                </p14:cNvPr>
                <p14:cNvContentPartPr/>
                <p14:nvPr/>
              </p14:nvContentPartPr>
              <p14:xfrm>
                <a:off x="6329636" y="5479365"/>
                <a:ext cx="795960" cy="225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4AA32A-478F-50D6-D6FA-35D781947C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20996" y="5470725"/>
                  <a:ext cx="813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5A8623-0758-49D7-7301-76A4356023C2}"/>
                    </a:ext>
                  </a:extLst>
                </p14:cNvPr>
                <p14:cNvContentPartPr/>
                <p14:nvPr/>
              </p14:nvContentPartPr>
              <p14:xfrm>
                <a:off x="7358516" y="5288925"/>
                <a:ext cx="411480" cy="573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5A8623-0758-49D7-7301-76A4356023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49876" y="5279925"/>
                  <a:ext cx="42912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9D51D7E-BF1C-494C-F4D9-6F6F9D4B35D1}"/>
                    </a:ext>
                  </a:extLst>
                </p14:cNvPr>
                <p14:cNvContentPartPr/>
                <p14:nvPr/>
              </p14:nvContentPartPr>
              <p14:xfrm>
                <a:off x="7885916" y="5119725"/>
                <a:ext cx="624240" cy="514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9D51D7E-BF1C-494C-F4D9-6F6F9D4B35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76916" y="5110725"/>
                  <a:ext cx="6418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3B0C53-157A-336F-6397-31344CC8CABE}"/>
                    </a:ext>
                  </a:extLst>
                </p14:cNvPr>
                <p14:cNvContentPartPr/>
                <p14:nvPr/>
              </p14:nvContentPartPr>
              <p14:xfrm>
                <a:off x="7775396" y="5313405"/>
                <a:ext cx="569880" cy="46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3B0C53-157A-336F-6397-31344CC8CAB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66756" y="5304405"/>
                  <a:ext cx="587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1263ADC-0949-A527-420B-0F98231820A0}"/>
                    </a:ext>
                  </a:extLst>
                </p14:cNvPr>
                <p14:cNvContentPartPr/>
                <p14:nvPr/>
              </p14:nvContentPartPr>
              <p14:xfrm>
                <a:off x="8810756" y="4989765"/>
                <a:ext cx="2214360" cy="635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1263ADC-0949-A527-420B-0F98231820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02116" y="4980765"/>
                  <a:ext cx="2232000" cy="65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CA4ABAE-C6F9-0978-9D77-82F6F6CEE6DC}"/>
              </a:ext>
            </a:extLst>
          </p:cNvPr>
          <p:cNvGrpSpPr/>
          <p:nvPr/>
        </p:nvGrpSpPr>
        <p:grpSpPr>
          <a:xfrm>
            <a:off x="366596" y="5874285"/>
            <a:ext cx="289080" cy="273600"/>
            <a:chOff x="366596" y="5874285"/>
            <a:chExt cx="28908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7A2261-BFE0-0D06-EEC5-E1797A7BFD20}"/>
                    </a:ext>
                  </a:extLst>
                </p14:cNvPr>
                <p14:cNvContentPartPr/>
                <p14:nvPr/>
              </p14:nvContentPartPr>
              <p14:xfrm>
                <a:off x="366596" y="5874285"/>
                <a:ext cx="34560" cy="252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7A2261-BFE0-0D06-EEC5-E1797A7BFD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7956" y="5865645"/>
                  <a:ext cx="52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A11C5DA-B42A-50B7-6773-DA2108686F65}"/>
                    </a:ext>
                  </a:extLst>
                </p14:cNvPr>
                <p14:cNvContentPartPr/>
                <p14:nvPr/>
              </p14:nvContentPartPr>
              <p14:xfrm>
                <a:off x="504476" y="5908485"/>
                <a:ext cx="151200" cy="239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A11C5DA-B42A-50B7-6773-DA2108686F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5836" y="5899845"/>
                  <a:ext cx="16884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45D3B94-EB3F-4D3E-B461-7C842C1BDE29}"/>
                  </a:ext>
                </a:extLst>
              </p14:cNvPr>
              <p14:cNvContentPartPr/>
              <p14:nvPr/>
            </p14:nvContentPartPr>
            <p14:xfrm>
              <a:off x="915236" y="5797965"/>
              <a:ext cx="1337040" cy="3279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45D3B94-EB3F-4D3E-B461-7C842C1BDE2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06596" y="5788965"/>
                <a:ext cx="1354680" cy="3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2D65FED-A380-D65F-DC4D-09CA85DBAE21}"/>
              </a:ext>
            </a:extLst>
          </p:cNvPr>
          <p:cNvGrpSpPr/>
          <p:nvPr/>
        </p:nvGrpSpPr>
        <p:grpSpPr>
          <a:xfrm>
            <a:off x="2533076" y="5856645"/>
            <a:ext cx="7616880" cy="588960"/>
            <a:chOff x="2533076" y="5856645"/>
            <a:chExt cx="761688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2F45EBE-B178-1E8D-F9B7-F9D5DEEA8897}"/>
                    </a:ext>
                  </a:extLst>
                </p14:cNvPr>
                <p14:cNvContentPartPr/>
                <p14:nvPr/>
              </p14:nvContentPartPr>
              <p14:xfrm>
                <a:off x="2533076" y="5885085"/>
                <a:ext cx="88560" cy="278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2F45EBE-B178-1E8D-F9B7-F9D5DEEA88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24436" y="5876085"/>
                  <a:ext cx="106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BC83DAB-2AC3-A6E2-BF5D-5399E9A1618D}"/>
                    </a:ext>
                  </a:extLst>
                </p14:cNvPr>
                <p14:cNvContentPartPr/>
                <p14:nvPr/>
              </p14:nvContentPartPr>
              <p14:xfrm>
                <a:off x="2700116" y="5980125"/>
                <a:ext cx="151200" cy="172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BC83DAB-2AC3-A6E2-BF5D-5399E9A161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91116" y="5971485"/>
                  <a:ext cx="168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B9C10FE-3769-1C64-4D8C-F058347314A1}"/>
                    </a:ext>
                  </a:extLst>
                </p14:cNvPr>
                <p14:cNvContentPartPr/>
                <p14:nvPr/>
              </p14:nvContentPartPr>
              <p14:xfrm>
                <a:off x="2894516" y="6129525"/>
                <a:ext cx="115920" cy="67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B9C10FE-3769-1C64-4D8C-F058347314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85516" y="6120885"/>
                  <a:ext cx="133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9CF40F4-4934-F107-A24E-5EA1B4B49B05}"/>
                    </a:ext>
                  </a:extLst>
                </p14:cNvPr>
                <p14:cNvContentPartPr/>
                <p14:nvPr/>
              </p14:nvContentPartPr>
              <p14:xfrm>
                <a:off x="3056156" y="6184605"/>
                <a:ext cx="61920" cy="110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9CF40F4-4934-F107-A24E-5EA1B4B49B0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47516" y="6175605"/>
                  <a:ext cx="79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4347272-4861-233B-7F3A-616E0DC5B708}"/>
                    </a:ext>
                  </a:extLst>
                </p14:cNvPr>
                <p14:cNvContentPartPr/>
                <p14:nvPr/>
              </p14:nvContentPartPr>
              <p14:xfrm>
                <a:off x="3206276" y="5994885"/>
                <a:ext cx="104400" cy="175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4347272-4861-233B-7F3A-616E0DC5B70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97636" y="5986245"/>
                  <a:ext cx="122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10B33EF-8BE3-C8D1-FD3D-8998CDC23CF1}"/>
                    </a:ext>
                  </a:extLst>
                </p14:cNvPr>
                <p14:cNvContentPartPr/>
                <p14:nvPr/>
              </p14:nvContentPartPr>
              <p14:xfrm>
                <a:off x="3395996" y="6166245"/>
                <a:ext cx="75960" cy="113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10B33EF-8BE3-C8D1-FD3D-8998CDC23CF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86996" y="6157605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7D1530-38F1-ACFF-C474-BEA52AF44E31}"/>
                    </a:ext>
                  </a:extLst>
                </p14:cNvPr>
                <p14:cNvContentPartPr/>
                <p14:nvPr/>
              </p14:nvContentPartPr>
              <p14:xfrm>
                <a:off x="3414716" y="6115485"/>
                <a:ext cx="360" cy="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7D1530-38F1-ACFF-C474-BEA52AF44E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5716" y="6106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97C2C7D-04FD-C98C-E884-7DB50A4E88B6}"/>
                    </a:ext>
                  </a:extLst>
                </p14:cNvPr>
                <p14:cNvContentPartPr/>
                <p14:nvPr/>
              </p14:nvContentPartPr>
              <p14:xfrm>
                <a:off x="3598676" y="6172365"/>
                <a:ext cx="43200" cy="102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97C2C7D-04FD-C98C-E884-7DB50A4E88B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90036" y="6163365"/>
                  <a:ext cx="60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0599BAE-5FA6-BA37-27AF-446456E2111E}"/>
                    </a:ext>
                  </a:extLst>
                </p14:cNvPr>
                <p14:cNvContentPartPr/>
                <p14:nvPr/>
              </p14:nvContentPartPr>
              <p14:xfrm>
                <a:off x="3719996" y="6016125"/>
                <a:ext cx="233280" cy="146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0599BAE-5FA6-BA37-27AF-446456E2111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11356" y="6007485"/>
                  <a:ext cx="250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B4D5CD4-7C7C-D420-DB60-4A55975D1733}"/>
                    </a:ext>
                  </a:extLst>
                </p14:cNvPr>
                <p14:cNvContentPartPr/>
                <p14:nvPr/>
              </p14:nvContentPartPr>
              <p14:xfrm>
                <a:off x="3884516" y="6177045"/>
                <a:ext cx="135360" cy="69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B4D5CD4-7C7C-D420-DB60-4A55975D17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75876" y="6168405"/>
                  <a:ext cx="153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EF1CC8-54E1-6B03-6DFA-D325E8CE6CD3}"/>
                    </a:ext>
                  </a:extLst>
                </p14:cNvPr>
                <p14:cNvContentPartPr/>
                <p14:nvPr/>
              </p14:nvContentPartPr>
              <p14:xfrm>
                <a:off x="3737996" y="5962485"/>
                <a:ext cx="235800" cy="17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EF1CC8-54E1-6B03-6DFA-D325E8CE6CD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29356" y="5953845"/>
                  <a:ext cx="253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777C95F-D238-4726-046C-8E936CF14820}"/>
                    </a:ext>
                  </a:extLst>
                </p14:cNvPr>
                <p14:cNvContentPartPr/>
                <p14:nvPr/>
              </p14:nvContentPartPr>
              <p14:xfrm>
                <a:off x="4070276" y="6200445"/>
                <a:ext cx="63000" cy="111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777C95F-D238-4726-046C-8E936CF1482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61636" y="6191805"/>
                  <a:ext cx="80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7B0FE18-362D-2C05-3C66-124A61529F63}"/>
                    </a:ext>
                  </a:extLst>
                </p14:cNvPr>
                <p14:cNvContentPartPr/>
                <p14:nvPr/>
              </p14:nvContentPartPr>
              <p14:xfrm>
                <a:off x="4250276" y="6026565"/>
                <a:ext cx="289440" cy="164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7B0FE18-362D-2C05-3C66-124A61529F6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41636" y="6017925"/>
                  <a:ext cx="307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1A9838F-21C5-D92A-52D1-DE1ED58CEAB2}"/>
                    </a:ext>
                  </a:extLst>
                </p14:cNvPr>
                <p14:cNvContentPartPr/>
                <p14:nvPr/>
              </p14:nvContentPartPr>
              <p14:xfrm>
                <a:off x="4430276" y="6210525"/>
                <a:ext cx="86760" cy="126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1A9838F-21C5-D92A-52D1-DE1ED58CEAB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21276" y="6201885"/>
                  <a:ext cx="104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589CC52-7C48-F7AD-9EE0-8852498DC205}"/>
                    </a:ext>
                  </a:extLst>
                </p14:cNvPr>
                <p14:cNvContentPartPr/>
                <p14:nvPr/>
              </p14:nvContentPartPr>
              <p14:xfrm>
                <a:off x="4505876" y="6173085"/>
                <a:ext cx="360" cy="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589CC52-7C48-F7AD-9EE0-8852498DC2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96876" y="6164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C9CC2AF-00EB-ADE6-645D-87EFE1F085A6}"/>
                    </a:ext>
                  </a:extLst>
                </p14:cNvPr>
                <p14:cNvContentPartPr/>
                <p14:nvPr/>
              </p14:nvContentPartPr>
              <p14:xfrm>
                <a:off x="4252436" y="5905245"/>
                <a:ext cx="279000" cy="24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C9CC2AF-00EB-ADE6-645D-87EFE1F085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43796" y="5896245"/>
                  <a:ext cx="296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11EE6C1-B751-3419-E23F-95377473004F}"/>
                    </a:ext>
                  </a:extLst>
                </p14:cNvPr>
                <p14:cNvContentPartPr/>
                <p14:nvPr/>
              </p14:nvContentPartPr>
              <p14:xfrm>
                <a:off x="4685516" y="6256965"/>
                <a:ext cx="59040" cy="128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11EE6C1-B751-3419-E23F-9537747300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76876" y="6248325"/>
                  <a:ext cx="76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9EEAB87-B240-7D22-21DD-2894F8E7FD9A}"/>
                    </a:ext>
                  </a:extLst>
                </p14:cNvPr>
                <p14:cNvContentPartPr/>
                <p14:nvPr/>
              </p14:nvContentPartPr>
              <p14:xfrm>
                <a:off x="4972436" y="6085965"/>
                <a:ext cx="11160" cy="254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9EEAB87-B240-7D22-21DD-2894F8E7FD9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3436" y="6076965"/>
                  <a:ext cx="28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05DF62-893D-7DCA-1C0B-86814607FC70}"/>
                    </a:ext>
                  </a:extLst>
                </p14:cNvPr>
                <p14:cNvContentPartPr/>
                <p14:nvPr/>
              </p14:nvContentPartPr>
              <p14:xfrm>
                <a:off x="4923476" y="6016845"/>
                <a:ext cx="196920" cy="139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05DF62-893D-7DCA-1C0B-86814607FC7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14836" y="6007845"/>
                  <a:ext cx="214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00FA150-66AF-08A8-458F-90EFA16B8717}"/>
                    </a:ext>
                  </a:extLst>
                </p14:cNvPr>
                <p14:cNvContentPartPr/>
                <p14:nvPr/>
              </p14:nvContentPartPr>
              <p14:xfrm>
                <a:off x="5046236" y="6323925"/>
                <a:ext cx="164520" cy="96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00FA150-66AF-08A8-458F-90EFA16B871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37236" y="6315285"/>
                  <a:ext cx="182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09E01EF-6C57-2D72-5D53-0D2DEEE10BA0}"/>
                    </a:ext>
                  </a:extLst>
                </p14:cNvPr>
                <p14:cNvContentPartPr/>
                <p14:nvPr/>
              </p14:nvContentPartPr>
              <p14:xfrm>
                <a:off x="4919156" y="5929005"/>
                <a:ext cx="207360" cy="39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09E01EF-6C57-2D72-5D53-0D2DEEE10B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10516" y="5920365"/>
                  <a:ext cx="225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05345BD-E8A7-1CCF-8233-46C8986052EE}"/>
                    </a:ext>
                  </a:extLst>
                </p14:cNvPr>
                <p14:cNvContentPartPr/>
                <p14:nvPr/>
              </p14:nvContentPartPr>
              <p14:xfrm>
                <a:off x="5383916" y="6252645"/>
                <a:ext cx="42120" cy="132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05345BD-E8A7-1CCF-8233-46C8986052E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74916" y="6244005"/>
                  <a:ext cx="59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524EBA8-B3D6-C3BF-EBF3-EE5B812FC2E1}"/>
                    </a:ext>
                  </a:extLst>
                </p14:cNvPr>
                <p14:cNvContentPartPr/>
                <p14:nvPr/>
              </p14:nvContentPartPr>
              <p14:xfrm>
                <a:off x="5597756" y="6055365"/>
                <a:ext cx="30240" cy="255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524EBA8-B3D6-C3BF-EBF3-EE5B812FC2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89116" y="6046725"/>
                  <a:ext cx="47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9DD3B85-1EC0-792F-6BA5-4D0FC37AFDCB}"/>
                    </a:ext>
                  </a:extLst>
                </p14:cNvPr>
                <p14:cNvContentPartPr/>
                <p14:nvPr/>
              </p14:nvContentPartPr>
              <p14:xfrm>
                <a:off x="5545196" y="5995965"/>
                <a:ext cx="158040" cy="163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9DD3B85-1EC0-792F-6BA5-4D0FC37AFDC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36556" y="5987325"/>
                  <a:ext cx="175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4E2AAD1-18B9-44AA-E7CA-C7F29AFEC48B}"/>
                    </a:ext>
                  </a:extLst>
                </p14:cNvPr>
                <p14:cNvContentPartPr/>
                <p14:nvPr/>
              </p14:nvContentPartPr>
              <p14:xfrm>
                <a:off x="5750036" y="6318165"/>
                <a:ext cx="42480" cy="127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4E2AAD1-18B9-44AA-E7CA-C7F29AFEC48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41396" y="6309165"/>
                  <a:ext cx="60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3397D6A-CBDD-295A-3DE8-545991873226}"/>
                    </a:ext>
                  </a:extLst>
                </p14:cNvPr>
                <p14:cNvContentPartPr/>
                <p14:nvPr/>
              </p14:nvContentPartPr>
              <p14:xfrm>
                <a:off x="5795036" y="6258405"/>
                <a:ext cx="360" cy="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3397D6A-CBDD-295A-3DE8-5459918732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86036" y="6249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F066410-8D21-6203-CB0B-E8A43366702A}"/>
                    </a:ext>
                  </a:extLst>
                </p14:cNvPr>
                <p14:cNvContentPartPr/>
                <p14:nvPr/>
              </p14:nvContentPartPr>
              <p14:xfrm>
                <a:off x="5442956" y="5944845"/>
                <a:ext cx="300960" cy="23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F066410-8D21-6203-CB0B-E8A43366702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34316" y="5936205"/>
                  <a:ext cx="318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F7CDB8D-0113-B5A6-9BEF-B15A2BE9D478}"/>
                    </a:ext>
                  </a:extLst>
                </p14:cNvPr>
                <p14:cNvContentPartPr/>
                <p14:nvPr/>
              </p14:nvContentPartPr>
              <p14:xfrm>
                <a:off x="5942636" y="6187485"/>
                <a:ext cx="69840" cy="182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F7CDB8D-0113-B5A6-9BEF-B15A2BE9D47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33636" y="6178485"/>
                  <a:ext cx="87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AB9E5C2-D0E3-71A7-9F83-E6FBA0B4AA39}"/>
                    </a:ext>
                  </a:extLst>
                </p14:cNvPr>
                <p14:cNvContentPartPr/>
                <p14:nvPr/>
              </p14:nvContentPartPr>
              <p14:xfrm>
                <a:off x="6145316" y="6002445"/>
                <a:ext cx="171360" cy="218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AB9E5C2-D0E3-71A7-9F83-E6FBA0B4AA3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36316" y="5993805"/>
                  <a:ext cx="189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DC5723C-E77B-802B-3E56-2A7EC359C143}"/>
                    </a:ext>
                  </a:extLst>
                </p14:cNvPr>
                <p14:cNvContentPartPr/>
                <p14:nvPr/>
              </p14:nvContentPartPr>
              <p14:xfrm>
                <a:off x="6128036" y="6092805"/>
                <a:ext cx="171360" cy="33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DC5723C-E77B-802B-3E56-2A7EC359C14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119036" y="6083805"/>
                  <a:ext cx="189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84235D2-4C25-AAFB-68F5-D5E1DBC3A79F}"/>
                    </a:ext>
                  </a:extLst>
                </p14:cNvPr>
                <p14:cNvContentPartPr/>
                <p14:nvPr/>
              </p14:nvContentPartPr>
              <p14:xfrm>
                <a:off x="6156116" y="5984445"/>
                <a:ext cx="141120" cy="11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84235D2-4C25-AAFB-68F5-D5E1DBC3A79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47476" y="5975805"/>
                  <a:ext cx="158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A63236E-60BB-C8AB-ED15-23445320966B}"/>
                    </a:ext>
                  </a:extLst>
                </p14:cNvPr>
                <p14:cNvContentPartPr/>
                <p14:nvPr/>
              </p14:nvContentPartPr>
              <p14:xfrm>
                <a:off x="6070076" y="5881845"/>
                <a:ext cx="228600" cy="20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A63236E-60BB-C8AB-ED15-23445320966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61076" y="5873205"/>
                  <a:ext cx="246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9FE66F0-C0F2-69AF-6417-62CE5A0524F8}"/>
                    </a:ext>
                  </a:extLst>
                </p14:cNvPr>
                <p14:cNvContentPartPr/>
                <p14:nvPr/>
              </p14:nvContentPartPr>
              <p14:xfrm>
                <a:off x="6356996" y="6219525"/>
                <a:ext cx="69480" cy="120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9FE66F0-C0F2-69AF-6417-62CE5A0524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47996" y="6210525"/>
                  <a:ext cx="87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5DCE0E-7191-6962-ADF3-B67EB4D7426A}"/>
                    </a:ext>
                  </a:extLst>
                </p14:cNvPr>
                <p14:cNvContentPartPr/>
                <p14:nvPr/>
              </p14:nvContentPartPr>
              <p14:xfrm>
                <a:off x="6621236" y="5973285"/>
                <a:ext cx="191880" cy="250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5DCE0E-7191-6962-ADF3-B67EB4D7426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12596" y="5964645"/>
                  <a:ext cx="209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04AAE2C-51C7-C6AA-E75D-53F4A3D0CEDC}"/>
                    </a:ext>
                  </a:extLst>
                </p14:cNvPr>
                <p14:cNvContentPartPr/>
                <p14:nvPr/>
              </p14:nvContentPartPr>
              <p14:xfrm>
                <a:off x="6561836" y="5893725"/>
                <a:ext cx="230040" cy="18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04AAE2C-51C7-C6AA-E75D-53F4A3D0CED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52836" y="5884725"/>
                  <a:ext cx="247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075F016-E413-DDFB-6C1E-E6BD42497770}"/>
                    </a:ext>
                  </a:extLst>
                </p14:cNvPr>
                <p14:cNvContentPartPr/>
                <p14:nvPr/>
              </p14:nvContentPartPr>
              <p14:xfrm>
                <a:off x="6886916" y="5856645"/>
                <a:ext cx="199440" cy="506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075F016-E413-DDFB-6C1E-E6BD4249777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77916" y="5847645"/>
                  <a:ext cx="2170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9662114-BA1A-3E4D-D200-C170764A216D}"/>
                    </a:ext>
                  </a:extLst>
                </p14:cNvPr>
                <p14:cNvContentPartPr/>
                <p14:nvPr/>
              </p14:nvContentPartPr>
              <p14:xfrm>
                <a:off x="7366436" y="6049245"/>
                <a:ext cx="535320" cy="137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9662114-BA1A-3E4D-D200-C170764A216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57436" y="6040605"/>
                  <a:ext cx="552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4781193-E12B-2A90-9C23-9EA48D81262F}"/>
                    </a:ext>
                  </a:extLst>
                </p14:cNvPr>
                <p14:cNvContentPartPr/>
                <p14:nvPr/>
              </p14:nvContentPartPr>
              <p14:xfrm>
                <a:off x="8165276" y="5969685"/>
                <a:ext cx="10440" cy="265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4781193-E12B-2A90-9C23-9EA48D8126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156276" y="5961045"/>
                  <a:ext cx="28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60C78A-2711-5D82-4298-EDBAAD2DA4D0}"/>
                    </a:ext>
                  </a:extLst>
                </p14:cNvPr>
                <p14:cNvContentPartPr/>
                <p14:nvPr/>
              </p14:nvContentPartPr>
              <p14:xfrm>
                <a:off x="8249516" y="6002445"/>
                <a:ext cx="196200" cy="238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60C78A-2711-5D82-4298-EDBAAD2DA4D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40876" y="5993805"/>
                  <a:ext cx="213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C4D2AC3-84D9-2553-6E10-6111C52F5FF0}"/>
                    </a:ext>
                  </a:extLst>
                </p14:cNvPr>
                <p14:cNvContentPartPr/>
                <p14:nvPr/>
              </p14:nvContentPartPr>
              <p14:xfrm>
                <a:off x="8284796" y="5984445"/>
                <a:ext cx="225720" cy="38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C4D2AC3-84D9-2553-6E10-6111C52F5FF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76156" y="5975445"/>
                  <a:ext cx="243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65E8B0D-BD06-87DD-DCB8-8378CA7436AB}"/>
                    </a:ext>
                  </a:extLst>
                </p14:cNvPr>
                <p14:cNvContentPartPr/>
                <p14:nvPr/>
              </p14:nvContentPartPr>
              <p14:xfrm>
                <a:off x="8667476" y="5918565"/>
                <a:ext cx="1482480" cy="336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65E8B0D-BD06-87DD-DCB8-8378CA7436A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658476" y="5909565"/>
                  <a:ext cx="150012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3C476D3-93F5-C94F-ACBE-B84647A4F4A3}"/>
              </a:ext>
            </a:extLst>
          </p:cNvPr>
          <p:cNvGrpSpPr/>
          <p:nvPr/>
        </p:nvGrpSpPr>
        <p:grpSpPr>
          <a:xfrm>
            <a:off x="8221076" y="1350885"/>
            <a:ext cx="3233520" cy="506880"/>
            <a:chOff x="8221076" y="1350885"/>
            <a:chExt cx="3233520" cy="5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8A90ECC-4FCA-BD34-1F71-8D1F3DECFD12}"/>
                    </a:ext>
                  </a:extLst>
                </p14:cNvPr>
                <p14:cNvContentPartPr/>
                <p14:nvPr/>
              </p14:nvContentPartPr>
              <p14:xfrm>
                <a:off x="8221076" y="1389405"/>
                <a:ext cx="88200" cy="254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8A90ECC-4FCA-BD34-1F71-8D1F3DECFD1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12076" y="1380765"/>
                  <a:ext cx="105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DFA5A60-EE5A-8A4D-1AA5-E265660175F4}"/>
                    </a:ext>
                  </a:extLst>
                </p14:cNvPr>
                <p14:cNvContentPartPr/>
                <p14:nvPr/>
              </p14:nvContentPartPr>
              <p14:xfrm>
                <a:off x="8474156" y="1367445"/>
                <a:ext cx="121680" cy="115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DFA5A60-EE5A-8A4D-1AA5-E265660175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65516" y="1358445"/>
                  <a:ext cx="139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16B016D-B4FA-7F83-9E3F-D4F029B790CB}"/>
                    </a:ext>
                  </a:extLst>
                </p14:cNvPr>
                <p14:cNvContentPartPr/>
                <p14:nvPr/>
              </p14:nvContentPartPr>
              <p14:xfrm>
                <a:off x="8487116" y="1497765"/>
                <a:ext cx="120960" cy="108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16B016D-B4FA-7F83-9E3F-D4F029B790C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78476" y="1489125"/>
                  <a:ext cx="138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B5EACCD-45C8-0ED4-8F23-01EF12A45419}"/>
                    </a:ext>
                  </a:extLst>
                </p14:cNvPr>
                <p14:cNvContentPartPr/>
                <p14:nvPr/>
              </p14:nvContentPartPr>
              <p14:xfrm>
                <a:off x="8852156" y="1350885"/>
                <a:ext cx="1362240" cy="506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B5EACCD-45C8-0ED4-8F23-01EF12A4541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43516" y="1342245"/>
                  <a:ext cx="137988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EA1A157-DBD2-6A70-D7FF-1EF75C0B0896}"/>
                    </a:ext>
                  </a:extLst>
                </p14:cNvPr>
                <p14:cNvContentPartPr/>
                <p14:nvPr/>
              </p14:nvContentPartPr>
              <p14:xfrm>
                <a:off x="9753956" y="1552485"/>
                <a:ext cx="93240" cy="28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EA1A157-DBD2-6A70-D7FF-1EF75C0B089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45316" y="1543485"/>
                  <a:ext cx="110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0DCB856-006B-CFE8-6A67-BFFB776A9EC8}"/>
                    </a:ext>
                  </a:extLst>
                </p14:cNvPr>
                <p14:cNvContentPartPr/>
                <p14:nvPr/>
              </p14:nvContentPartPr>
              <p14:xfrm>
                <a:off x="9528956" y="1464645"/>
                <a:ext cx="391320" cy="33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0DCB856-006B-CFE8-6A67-BFFB776A9EC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20316" y="1455645"/>
                  <a:ext cx="408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640FCAD-ECB8-8179-0D03-8327495212B8}"/>
                    </a:ext>
                  </a:extLst>
                </p14:cNvPr>
                <p14:cNvContentPartPr/>
                <p14:nvPr/>
              </p14:nvContentPartPr>
              <p14:xfrm>
                <a:off x="10442636" y="1512525"/>
                <a:ext cx="471600" cy="197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640FCAD-ECB8-8179-0D03-8327495212B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33636" y="1503885"/>
                  <a:ext cx="489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C896BEE-E199-D522-B2B7-5DCBA19A07B5}"/>
                    </a:ext>
                  </a:extLst>
                </p14:cNvPr>
                <p14:cNvContentPartPr/>
                <p14:nvPr/>
              </p14:nvContentPartPr>
              <p14:xfrm>
                <a:off x="11069396" y="1481205"/>
                <a:ext cx="58320" cy="288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C896BEE-E199-D522-B2B7-5DCBA19A07B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060396" y="1472565"/>
                  <a:ext cx="75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A3FB091-CE45-451E-A270-0E97D621D7AA}"/>
                    </a:ext>
                  </a:extLst>
                </p14:cNvPr>
                <p14:cNvContentPartPr/>
                <p14:nvPr/>
              </p14:nvContentPartPr>
              <p14:xfrm>
                <a:off x="11189636" y="1487325"/>
                <a:ext cx="264960" cy="286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A3FB091-CE45-451E-A270-0E97D621D7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80996" y="1478685"/>
                  <a:ext cx="282600" cy="30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A06EE90-6577-4346-5678-41AA0B8CEA7D}"/>
                  </a:ext>
                </a:extLst>
              </p14:cNvPr>
              <p14:cNvContentPartPr/>
              <p14:nvPr/>
            </p14:nvContentPartPr>
            <p14:xfrm>
              <a:off x="8644076" y="2508645"/>
              <a:ext cx="234720" cy="3844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A06EE90-6577-4346-5678-41AA0B8CEA7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635076" y="2499645"/>
                <a:ext cx="2523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5C182A5-4D74-C8B4-687A-11ABC56008E6}"/>
                  </a:ext>
                </a:extLst>
              </p14:cNvPr>
              <p14:cNvContentPartPr/>
              <p14:nvPr/>
            </p14:nvContentPartPr>
            <p14:xfrm>
              <a:off x="8770796" y="2463645"/>
              <a:ext cx="1090440" cy="4748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5C182A5-4D74-C8B4-687A-11ABC56008E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762156" y="2455005"/>
                <a:ext cx="11080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B9F9E9C-38D4-0465-5345-4BE904241E86}"/>
                  </a:ext>
                </a:extLst>
              </p14:cNvPr>
              <p14:cNvContentPartPr/>
              <p14:nvPr/>
            </p14:nvContentPartPr>
            <p14:xfrm>
              <a:off x="10363436" y="4095885"/>
              <a:ext cx="575640" cy="3319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B9F9E9C-38D4-0465-5345-4BE904241E8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354436" y="4086885"/>
                <a:ext cx="5932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DFCBCBC-31BD-0627-449E-7772487F7931}"/>
                  </a:ext>
                </a:extLst>
              </p14:cNvPr>
              <p14:cNvContentPartPr/>
              <p14:nvPr/>
            </p14:nvContentPartPr>
            <p14:xfrm>
              <a:off x="11142476" y="4305405"/>
              <a:ext cx="294480" cy="1569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DFCBCBC-31BD-0627-449E-7772487F793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1133836" y="4296765"/>
                <a:ext cx="31212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0913F76-AE42-03CF-5CF4-BD25E8DC61B4}"/>
              </a:ext>
            </a:extLst>
          </p:cNvPr>
          <p:cNvGrpSpPr/>
          <p:nvPr/>
        </p:nvGrpSpPr>
        <p:grpSpPr>
          <a:xfrm>
            <a:off x="8152316" y="2450325"/>
            <a:ext cx="3610440" cy="2413440"/>
            <a:chOff x="8152316" y="2450325"/>
            <a:chExt cx="3610440" cy="24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4E4C2F5-7B09-93BF-4B44-4DFFC863DBF5}"/>
                    </a:ext>
                  </a:extLst>
                </p14:cNvPr>
                <p14:cNvContentPartPr/>
                <p14:nvPr/>
              </p14:nvContentPartPr>
              <p14:xfrm>
                <a:off x="8568476" y="3290925"/>
                <a:ext cx="414360" cy="174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4E4C2F5-7B09-93BF-4B44-4DFFC863DBF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59836" y="3282285"/>
                  <a:ext cx="432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17EFC7C-C0A1-FA9A-94A8-A73143942843}"/>
                    </a:ext>
                  </a:extLst>
                </p14:cNvPr>
                <p14:cNvContentPartPr/>
                <p14:nvPr/>
              </p14:nvContentPartPr>
              <p14:xfrm>
                <a:off x="8733356" y="3195525"/>
                <a:ext cx="76680" cy="17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17EFC7C-C0A1-FA9A-94A8-A7314394284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24356" y="3186885"/>
                  <a:ext cx="94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346B928-F627-D065-F406-3B64EAB95FEE}"/>
                    </a:ext>
                  </a:extLst>
                </p14:cNvPr>
                <p14:cNvContentPartPr/>
                <p14:nvPr/>
              </p14:nvContentPartPr>
              <p14:xfrm>
                <a:off x="9251036" y="3325485"/>
                <a:ext cx="218160" cy="118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346B928-F627-D065-F406-3B64EAB95FE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42396" y="3316845"/>
                  <a:ext cx="235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8854B79-43C4-5BC0-9123-B364408A310B}"/>
                    </a:ext>
                  </a:extLst>
                </p14:cNvPr>
                <p14:cNvContentPartPr/>
                <p14:nvPr/>
              </p14:nvContentPartPr>
              <p14:xfrm>
                <a:off x="10054556" y="2735445"/>
                <a:ext cx="1006200" cy="382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8854B79-43C4-5BC0-9123-B364408A310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45556" y="2726805"/>
                  <a:ext cx="10238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2086396-D1F9-D09E-8ED5-43A310351B73}"/>
                    </a:ext>
                  </a:extLst>
                </p14:cNvPr>
                <p14:cNvContentPartPr/>
                <p14:nvPr/>
              </p14:nvContentPartPr>
              <p14:xfrm>
                <a:off x="10846556" y="2774685"/>
                <a:ext cx="212040" cy="195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2086396-D1F9-D09E-8ED5-43A310351B7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837916" y="2766045"/>
                  <a:ext cx="229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9F745F7-77B9-ECC1-A8ED-F1FE2DD31872}"/>
                    </a:ext>
                  </a:extLst>
                </p14:cNvPr>
                <p14:cNvContentPartPr/>
                <p14:nvPr/>
              </p14:nvContentPartPr>
              <p14:xfrm>
                <a:off x="11165156" y="2959005"/>
                <a:ext cx="13320" cy="29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9F745F7-77B9-ECC1-A8ED-F1FE2DD3187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56156" y="2950365"/>
                  <a:ext cx="30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95FAF2F-A6F1-9782-41FA-835876A812D0}"/>
                    </a:ext>
                  </a:extLst>
                </p14:cNvPr>
                <p14:cNvContentPartPr/>
                <p14:nvPr/>
              </p14:nvContentPartPr>
              <p14:xfrm>
                <a:off x="9695276" y="3096165"/>
                <a:ext cx="2014920" cy="393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95FAF2F-A6F1-9782-41FA-835876A812D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86276" y="3087525"/>
                  <a:ext cx="20325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B02119-9E8C-9297-B3C3-01FC6E832F41}"/>
                    </a:ext>
                  </a:extLst>
                </p14:cNvPr>
                <p14:cNvContentPartPr/>
                <p14:nvPr/>
              </p14:nvContentPartPr>
              <p14:xfrm>
                <a:off x="11443796" y="3304245"/>
                <a:ext cx="360" cy="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B02119-9E8C-9297-B3C3-01FC6E832F4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434796" y="3295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90F0D58-688A-EB19-766A-4233D7C210C2}"/>
                    </a:ext>
                  </a:extLst>
                </p14:cNvPr>
                <p14:cNvContentPartPr/>
                <p14:nvPr/>
              </p14:nvContentPartPr>
              <p14:xfrm>
                <a:off x="11075156" y="3312525"/>
                <a:ext cx="250920" cy="24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90F0D58-688A-EB19-766A-4233D7C210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66156" y="3303525"/>
                  <a:ext cx="268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9E196C7-1FBA-58F2-F8A0-5BB35FF29DB0}"/>
                    </a:ext>
                  </a:extLst>
                </p14:cNvPr>
                <p14:cNvContentPartPr/>
                <p14:nvPr/>
              </p14:nvContentPartPr>
              <p14:xfrm>
                <a:off x="10174796" y="3309285"/>
                <a:ext cx="418320" cy="17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9E196C7-1FBA-58F2-F8A0-5BB35FF29DB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65796" y="3300645"/>
                  <a:ext cx="43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03EA7E7-D39A-C963-FAA5-79280464FEF0}"/>
                    </a:ext>
                  </a:extLst>
                </p14:cNvPr>
                <p14:cNvContentPartPr/>
                <p14:nvPr/>
              </p14:nvContentPartPr>
              <p14:xfrm>
                <a:off x="8521316" y="3605925"/>
                <a:ext cx="842760" cy="339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03EA7E7-D39A-C963-FAA5-79280464FEF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12676" y="3596925"/>
                  <a:ext cx="860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66F5EBA-1239-61C7-E12A-E4C4A0E3A49C}"/>
                    </a:ext>
                  </a:extLst>
                </p14:cNvPr>
                <p14:cNvContentPartPr/>
                <p14:nvPr/>
              </p14:nvContentPartPr>
              <p14:xfrm>
                <a:off x="9197396" y="3725085"/>
                <a:ext cx="323280" cy="34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66F5EBA-1239-61C7-E12A-E4C4A0E3A49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88756" y="3716445"/>
                  <a:ext cx="340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10755F-2A41-D43D-9AB7-0C60E512AA60}"/>
                    </a:ext>
                  </a:extLst>
                </p14:cNvPr>
                <p14:cNvContentPartPr/>
                <p14:nvPr/>
              </p14:nvContentPartPr>
              <p14:xfrm>
                <a:off x="9600596" y="3650205"/>
                <a:ext cx="451080" cy="286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10755F-2A41-D43D-9AB7-0C60E512AA6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591596" y="3641565"/>
                  <a:ext cx="4687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317834B-C151-EFF4-5FD8-9F3B2F5BEB8C}"/>
                    </a:ext>
                  </a:extLst>
                </p14:cNvPr>
                <p14:cNvContentPartPr/>
                <p14:nvPr/>
              </p14:nvContentPartPr>
              <p14:xfrm>
                <a:off x="9881036" y="3747765"/>
                <a:ext cx="294840" cy="7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317834B-C151-EFF4-5FD8-9F3B2F5BEB8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72036" y="3738765"/>
                  <a:ext cx="312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1657870-CF35-82E2-1CE1-4F87733A495F}"/>
                    </a:ext>
                  </a:extLst>
                </p14:cNvPr>
                <p14:cNvContentPartPr/>
                <p14:nvPr/>
              </p14:nvContentPartPr>
              <p14:xfrm>
                <a:off x="10278116" y="3655245"/>
                <a:ext cx="528480" cy="362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1657870-CF35-82E2-1CE1-4F87733A495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69116" y="3646605"/>
                  <a:ext cx="5461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D34AD09-490F-6D6D-C638-158AECF420FA}"/>
                    </a:ext>
                  </a:extLst>
                </p14:cNvPr>
                <p14:cNvContentPartPr/>
                <p14:nvPr/>
              </p14:nvContentPartPr>
              <p14:xfrm>
                <a:off x="8500436" y="4056645"/>
                <a:ext cx="703800" cy="437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D34AD09-490F-6D6D-C638-158AECF420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91436" y="4047645"/>
                  <a:ext cx="7214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3E962F0-2319-A75D-1DBE-883C7775C662}"/>
                    </a:ext>
                  </a:extLst>
                </p14:cNvPr>
                <p14:cNvContentPartPr/>
                <p14:nvPr/>
              </p14:nvContentPartPr>
              <p14:xfrm>
                <a:off x="9169316" y="4246005"/>
                <a:ext cx="360" cy="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3E962F0-2319-A75D-1DBE-883C7775C66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160316" y="4237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A447F94-75DA-C31B-736A-EDC7A4E1D12E}"/>
                    </a:ext>
                  </a:extLst>
                </p14:cNvPr>
                <p14:cNvContentPartPr/>
                <p14:nvPr/>
              </p14:nvContentPartPr>
              <p14:xfrm>
                <a:off x="9253916" y="4139445"/>
                <a:ext cx="673200" cy="276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A447F94-75DA-C31B-736A-EDC7A4E1D12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44916" y="4130445"/>
                  <a:ext cx="690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0F720D6-CBA2-B8A4-D1F2-5A147B496C1F}"/>
                    </a:ext>
                  </a:extLst>
                </p14:cNvPr>
                <p14:cNvContentPartPr/>
                <p14:nvPr/>
              </p14:nvContentPartPr>
              <p14:xfrm>
                <a:off x="9713996" y="4251405"/>
                <a:ext cx="203760" cy="13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0F720D6-CBA2-B8A4-D1F2-5A147B496C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05356" y="4242765"/>
                  <a:ext cx="221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D6C2EE9-D9AE-E4A2-8EA4-7F7E65D76B43}"/>
                    </a:ext>
                  </a:extLst>
                </p14:cNvPr>
                <p14:cNvContentPartPr/>
                <p14:nvPr/>
              </p14:nvContentPartPr>
              <p14:xfrm>
                <a:off x="9473876" y="4245285"/>
                <a:ext cx="360" cy="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D6C2EE9-D9AE-E4A2-8EA4-7F7E65D76B4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65236" y="4236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5C51325-1A45-4C65-A54B-A25D9243FA27}"/>
                    </a:ext>
                  </a:extLst>
                </p14:cNvPr>
                <p14:cNvContentPartPr/>
                <p14:nvPr/>
              </p14:nvContentPartPr>
              <p14:xfrm>
                <a:off x="9872396" y="4153485"/>
                <a:ext cx="369720" cy="502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5C51325-1A45-4C65-A54B-A25D9243FA2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63396" y="4144485"/>
                  <a:ext cx="3873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BE679F1-3348-7256-28B6-AC9DE31489F0}"/>
                    </a:ext>
                  </a:extLst>
                </p14:cNvPr>
                <p14:cNvContentPartPr/>
                <p14:nvPr/>
              </p14:nvContentPartPr>
              <p14:xfrm>
                <a:off x="8152316" y="2450325"/>
                <a:ext cx="3610440" cy="2413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BE679F1-3348-7256-28B6-AC9DE31489F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43316" y="2441685"/>
                  <a:ext cx="3628080" cy="243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1724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</Words>
  <Application>Microsoft Office PowerPoint</Application>
  <PresentationFormat>Widescreen</PresentationFormat>
  <Paragraphs>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Plasma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4</cp:revision>
  <dcterms:created xsi:type="dcterms:W3CDTF">2025-10-26T19:49:02Z</dcterms:created>
  <dcterms:modified xsi:type="dcterms:W3CDTF">2025-10-30T23:57:27Z</dcterms:modified>
</cp:coreProperties>
</file>